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18:58.69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E63B7DA-6B83-4A00-9D67-78185607EE05}" emma:medium="tactile" emma:mode="ink">
          <msink:context xmlns:msink="http://schemas.microsoft.com/ink/2010/main" type="writingRegion" rotatedBoundingBox="3186,6494 4203,9248 3356,9561 2339,6807">
            <msink:destinationLink direction="with" ref="{788F6538-CA55-41A7-99E0-325D516ADB2F}"/>
            <msink:destinationLink direction="with" ref="{0CFDA58F-2C47-4BDF-8EE2-26D5AA3B2117}"/>
          </msink:context>
        </emma:interpretation>
      </emma:emma>
    </inkml:annotationXML>
    <inkml:traceGroup>
      <inkml:annotationXML>
        <emma:emma xmlns:emma="http://www.w3.org/2003/04/emma" version="1.0">
          <emma:interpretation id="{287DF9AF-AA22-492C-8D0D-37696769B4B4}" emma:medium="tactile" emma:mode="ink">
            <msink:context xmlns:msink="http://schemas.microsoft.com/ink/2010/main" type="paragraph" rotatedBoundingBox="3186,6494 4203,9248 3356,9561 2339,68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300D8A-A3A9-4657-AF71-632B707BC065}" emma:medium="tactile" emma:mode="ink">
              <msink:context xmlns:msink="http://schemas.microsoft.com/ink/2010/main" type="line" rotatedBoundingBox="3186,6494 4203,9248 3356,9561 2339,6807"/>
            </emma:interpretation>
          </emma:emma>
        </inkml:annotationXML>
        <inkml:traceGroup>
          <inkml:annotationXML>
            <emma:emma xmlns:emma="http://www.w3.org/2003/04/emma" version="1.0">
              <emma:interpretation id="{CA0584D8-79E7-4284-9640-9F6B0AA1B551}" emma:medium="tactile" emma:mode="ink">
                <msink:context xmlns:msink="http://schemas.microsoft.com/ink/2010/main" type="inkWord" rotatedBoundingBox="3186,6494 4203,9248 3356,9561 2339,6807"/>
              </emma:interpretation>
              <emma:one-of disjunction-type="recognition" id="oneOf0">
                <emma:interpretation id="interp0" emma:lang="en-US" emma:confidence="0">
                  <emma:literal>Is</emma:literal>
                </emma:interpretation>
                <emma:interpretation id="interp1" emma:lang="en-US" emma:confidence="0">
                  <emma:literal>Is,</emma:literal>
                </emma:interpretation>
                <emma:interpretation id="interp2" emma:lang="en-US" emma:confidence="0">
                  <emma:literal>Is.</emma:literal>
                </emma:interpretation>
                <emma:interpretation id="interp3" emma:lang="en-US" emma:confidence="0">
                  <emma:literal>Isa,</emma:literal>
                </emma:interpretation>
                <emma:interpretation id="interp4" emma:lang="en-US" emma:confidence="0">
                  <emma:literal>Is;</emma:literal>
                </emma:interpretation>
              </emma:one-of>
            </emma:emma>
          </inkml:annotationXML>
          <inkml:trace contextRef="#ctx0" brushRef="#br0">794 386 15,'0'0'26,"-20"4"-2,20-4 1,0 0-23,0 0-1,0 0 1,0 0-1,0 0 0,16 3 1,2-3 0,3-2 0,7 4-1,0 0 1,2 0-2,1 3 1,-5 4-1,-5 1 1,-3 4 0,-18-14 1,7 34 0,-14-18 0,-6 5 0,-4-4 1,-3 4-1,-4-5 0,2 0-1,0-2 0,4-4 0,2-1-2,16-9 1,-18 16-1,18-16 1,0 0 0,0 0-1,22 16 0,-22-16 1,30 12 0,-8-3 0,3-2 0,2 2 0,-1 5 0,1-2 0,-3 6 0,-2-2 1,-5 5-1,-6 1 0,-6 5 1,-5 4 0,-9-2 0,-1 4 1,-12-3 0,-2 3 0,-6-5 0,0 2-1,-4-7 0,2 0-3,8 1-7,-1-4-21,4-8 0,21-12-1,-20 16 1</inkml:trace>
          <inkml:trace contextRef="#ctx0" brushRef="#br0" timeOffset="-1216.8021">405 237 18,'0'0'14,"-16"-18"-2,16 18-2,0 0-1,0 0-2,0 0 1,0 0 0,0 0-2,-1 28-1,-1 4 1,4 14-2,-1 8 1,7 11-2,-5 11 1,6 3-3,-2 2 2,4-11-3,1-5-1,0-14 1,2-7-1,-1-20 0,3-13-3,-16-11-4,30-30-11,-14 0-9,-9-16 1,5-3-1</inkml:trace>
          <inkml:trace contextRef="#ctx0" brushRef="#br0" timeOffset="-608.401">231 785 18,'-20'11'25,"15"4"1,5-15-12,-16 9-4,16-9-5,0 0 0,28 4-1,-10-13-1,12 0 0,3-9-1,10-1-2,4-7-1,6-4-4,7 2-5,-5 0-17,-2-9 0,5 9 0</inkml:trace>
          <inkml:trace contextRef="#ctx0" brushRef="#br0" timeOffset="-873.6015">36 284 11,'-23'-3'24,"23"3"0,-15 12-13,15-12 2,0 0-4,0 0-3,24-7-1,-4-9 1,15 4-2,2-13 0,14 1-2,9-8-2,9 4 1,4-6 0,2 6 0,0 2 0,-3 5-1,-7 3 0,-10 6-1,-9 7-1,-11 0-1,-3 12-2,-32-7-3,33 17-9,-29 1-13,-9-2 2,-2 8-1</inkml:trace>
          <inkml:trace contextRef="#ctx0" brushRef="#br0" timeOffset="-1794.0031">1221 2335 6,'0'0'16,"0"0"-8,10 16-1,-10-16 0,6 19 3,1 4-2,-5 3 1,5 13 0,-2 1 1,4 13-2,-2 1-2,5 4-2,-3-3-3,5-4 2,-3-11-1,5-5 1,-6-17 1,8-4 0,-18-14 0,30-16 0,-14-8 0,5-6 0,0-9-1,2-1-3,5-3 0,-5 1-2,5 7-1,-8 0-5,6 14-7,-10 3-15,-9 1-1,-7 17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27:21.529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933FAC9-13B1-40B8-8427-89777489A4A4}" emma:medium="tactile" emma:mode="ink">
          <msink:context xmlns:msink="http://schemas.microsoft.com/ink/2010/main" type="writingRegion" rotatedBoundingBox="2341,7805 3418,7431 3586,7915 2509,8288">
            <msink:destinationLink direction="with" ref="{788F6538-CA55-41A7-99E0-325D516ADB2F}"/>
            <msink:destinationLink direction="with" ref="{0CFDA58F-2C47-4BDF-8EE2-26D5AA3B2117}"/>
          </msink:context>
        </emma:interpretation>
      </emma:emma>
    </inkml:annotationXML>
    <inkml:traceGroup>
      <inkml:annotationXML>
        <emma:emma xmlns:emma="http://www.w3.org/2003/04/emma" version="1.0">
          <emma:interpretation id="{B53004E6-D661-4885-97E6-DEBCA27FC6EE}" emma:medium="tactile" emma:mode="ink">
            <msink:context xmlns:msink="http://schemas.microsoft.com/ink/2010/main" type="paragraph" rotatedBoundingBox="2341,7805 3418,7431 3586,7915 2509,82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E1B20A-5EA1-4A35-B973-CFB69BCD8894}" emma:medium="tactile" emma:mode="ink">
              <msink:context xmlns:msink="http://schemas.microsoft.com/ink/2010/main" type="line" rotatedBoundingBox="2341,7805 3418,7431 3586,7915 2509,8288"/>
            </emma:interpretation>
          </emma:emma>
        </inkml:annotationXML>
        <inkml:traceGroup>
          <inkml:annotationXML>
            <emma:emma xmlns:emma="http://www.w3.org/2003/04/emma" version="1.0">
              <emma:interpretation id="{A1EAC036-B4D3-49F7-9C44-8CBF0B1BF0DC}" emma:medium="tactile" emma:mode="ink">
                <msink:context xmlns:msink="http://schemas.microsoft.com/ink/2010/main" type="inkWord" rotatedBoundingBox="2341,7805 3039,7563 3207,8046 2509,8288"/>
              </emma:interpretation>
              <emma:one-of disjunction-type="recognition" id="oneOf0">
                <emma:interpretation id="interp0" emma:lang="en-US" emma:confidence="0">
                  <emma:literal>Kit</emma:literal>
                </emma:interpretation>
                <emma:interpretation id="interp1" emma:lang="en-US" emma:confidence="0">
                  <emma:literal>Kiel</emma:literal>
                </emma:interpretation>
                <emma:interpretation id="interp2" emma:lang="en-US" emma:confidence="0">
                  <emma:literal>Kat</emma:literal>
                </emma:interpretation>
                <emma:interpretation id="interp3" emma:lang="en-US" emma:confidence="0">
                  <emma:literal>Hal</emma:literal>
                </emma:interpretation>
                <emma:interpretation id="interp4" emma:lang="en-US" emma:confidence="0">
                  <emma:literal>Keel</emma:literal>
                </emma:interpretation>
              </emma:one-of>
            </emma:emma>
          </inkml:annotationXML>
          <inkml:trace contextRef="#ctx0" brushRef="#br0">700 1063 0,'0'0'25,"0"0"1,-16 15 2,16-15-15,-7 32-4,0-14-2,7 10-1,-3-5-1,6 8-1,-5-6-2,6 3 1,-6-3-3,6-4 1,-4 0-1,1-4 1,-1 1-1,0-18 2,2 28-1,-2-28 0,5 19-1,-5-19-5,11 18-3,-11-18-12,0 0-9,20-5 0,-20 5-2</inkml:trace>
          <inkml:trace contextRef="#ctx0" brushRef="#br0" timeOffset="-1029.6018">142 1240 27,'4'-21'29,"-4"21"-2,0 0 3,-4-19-23,4 19-2,-3 23-1,3 6 1,-5 3-1,5 15 1,-4 3-2,4 6 1,-2 5-3,2-3 0,4-3-2,-2-13-2,8-3-3,-10-18-4,12 2-8,-12-23-11,0 0-2,20-20 1</inkml:trace>
          <inkml:trace contextRef="#ctx0" brushRef="#br0" timeOffset="-717.6013">322 1187 4,'0'0'24,"0"0"1,13-17-7,-13 17-4,0 0-3,-20 23-3,1-13-2,8 11-1,-13 2-1,8 7 1,-11-2-2,11 9 1,-5-5 0,7 3-1,0-4-1,5-1 0,4-9 1,1 2-2,8-7 1,-4-16-4,16 16 0,-16-16-4,35-2-4,-35 2-6,46-25-9,-20 8-5,3-6 1</inkml:trace>
          <inkml:trace contextRef="#ctx0" brushRef="#br0" timeOffset="-436.8008">442 1223 17,'4'-20'26,"-4"20"-1,0 0-5,0 0-6,-16 28-3,0-8-5,13 6-1,-11 0-1,8 8 0,-3-6-1,8 0 0,-3-5-1,4-2 1,0-21-1,7 24 0,-7-24 1,0 0-2,23 9-1,-23-9 1,25-9 0,-25 9-1,32-12-2,-17-2-3,7 9-5,-10-13-12,4 2-9,2 1-2,-3-6 3</inkml:trace>
        </inkml:traceGroup>
        <inkml:traceGroup>
          <inkml:annotationXML>
            <emma:emma xmlns:emma="http://www.w3.org/2003/04/emma" version="1.0">
              <emma:interpretation id="{584D5144-6517-4402-8919-A7B08485B26D}" emma:medium="tactile" emma:mode="ink">
                <msink:context xmlns:msink="http://schemas.microsoft.com/ink/2010/main" type="inkWord" rotatedBoundingBox="3075,7569 3424,7448 3586,7915 3237,8036"/>
              </emma:interpretation>
              <emma:one-of disjunction-type="recognition" id="oneOf1">
                <emma:interpretation id="interp5" emma:lang="en-US" emma:confidence="0">
                  <emma:literal>*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t</emma:literal>
                </emma:interpretation>
                <emma:interpretation id="interp8" emma:lang="en-US" emma:confidence="0">
                  <emma:literal>1</emma:literal>
                </emma:interpretation>
                <emma:interpretation id="interp9" emma:lang="en-US" emma:confidence="0">
                  <emma:literal>•</emma:literal>
                </emma:interpretation>
              </emma:one-of>
            </emma:emma>
          </inkml:annotationXML>
          <inkml:trace contextRef="#ctx0" brushRef="#br0" timeOffset="1170.0021">1028 1135 5,'13'-18'25,"-13"18"0,0 0 3,0 0-17,-4 16-2,4-16-1,-12 42-1,0-16-2,3 11 0,-9-2-2,4 6 1,2-4-4,-2-7-1,8 3-4,-6-14-9,10-3-13,2-16-2,7 18 1,-7-18-1</inkml:trace>
          <inkml:trace contextRef="#ctx0" brushRef="#br0" timeOffset="234.0004">825 1266 26,'0'0'27,"0"0"1,0 0-1,16 7-20,-16-7-3,0 0 0,22 11-1,-22-11-1,26 4 0,-8-3-2,3 1-1,-3-7-6,8 7-8,-3-4-15,-7-5 2,5 1-2</inkml:trace>
          <inkml:trace contextRef="#ctx0" brushRef="#br0" timeOffset="904.8016">1074 917 4,'0'0'27,"0"0"1,0 0-10,-16-16 0,16 16-4,-8 18-3,9 4-3,-11-1-2,6 15-2,-6-1-2,1 10-1,-3-1 0,-3 2-1,1 0-1,-2-8-1,4 1-2,-7-13-3,12 8-5,-13-17-11,6-1-9,14-16 4,-16 14-1</inkml:trace>
          <inkml:trace contextRef="#ctx0" brushRef="#br0" timeOffset="483.6009">773 1175 33,'0'0'29,"0"0"1,0 0-2,0 0-24,0 0-2,15-17 0,3 9-2,5 3 1,7-4-1,2 1-1,5 1-2,-4-7-4,10 10-8,-8-3-15,-7-2 3,1 6-2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21:10.91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E02F0AB-2902-49EB-BC04-104303E23BEC}" emma:medium="tactile" emma:mode="ink">
          <msink:context xmlns:msink="http://schemas.microsoft.com/ink/2010/main" type="inkDrawing" rotatedBoundingBox="3275,5667 3596,5656 3608,6030 3287,6040" shapeName="Other"/>
        </emma:interpretation>
      </emma:emma>
    </inkml:annotationXML>
    <inkml:trace contextRef="#ctx0" brushRef="#br0">919-869 7,'0'-15'24,"0"15"-4,0 0-11,0 0-4,0 0-4,0 0 0,0 0 0,0 0 1,0 0 0,18 14 2,-18-14 0,23 17 2,-4-3-3,-3-5 1,9 5-2,-4-3 1,7 1-2,-3-1 0,-1 1 0,1 0 0,-2 2 1,-2-3-1,-3 5 1,-18-16 1,28 24 0,-28-24 0,14 23 1,-14-23-1,-3 21 0,3-21 0,-23 23 0,2-11-1,0 4 0,-4 0-2,-2 0-1,1 5-2,-2-14-8,28-7-18,-32 24-3,32-24 1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19:34.38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73C13B8-B1B1-4E33-8638-21212EA4BFD3}" emma:medium="tactile" emma:mode="ink">
          <msink:context xmlns:msink="http://schemas.microsoft.com/ink/2010/main" type="writingRegion" rotatedBoundingBox="12341,8910 13091,5380 14390,5656 13639,9186">
            <msink:destinationLink direction="with" ref="{788F6538-CA55-41A7-99E0-325D516ADB2F}"/>
          </msink:context>
        </emma:interpretation>
      </emma:emma>
    </inkml:annotationXML>
    <inkml:traceGroup>
      <inkml:annotationXML>
        <emma:emma xmlns:emma="http://www.w3.org/2003/04/emma" version="1.0">
          <emma:interpretation id="{AB4C3C30-2456-452C-9EA8-011A8D996BD2}" emma:medium="tactile" emma:mode="ink">
            <msink:context xmlns:msink="http://schemas.microsoft.com/ink/2010/main" type="paragraph" rotatedBoundingBox="12341,8910 13091,5380 14390,5656 13639,91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62B83E-333B-4827-9A77-A6B5E1555901}" emma:medium="tactile" emma:mode="ink">
              <msink:context xmlns:msink="http://schemas.microsoft.com/ink/2010/main" type="line" rotatedBoundingBox="12341,8910 13091,5380 14390,5656 13639,9186"/>
            </emma:interpretation>
          </emma:emma>
        </inkml:annotationXML>
        <inkml:traceGroup>
          <inkml:annotationXML>
            <emma:emma xmlns:emma="http://www.w3.org/2003/04/emma" version="1.0">
              <emma:interpretation id="{A8D672BB-4B1C-47CF-94CE-CDC0A49882B4}" emma:medium="tactile" emma:mode="ink">
                <msink:context xmlns:msink="http://schemas.microsoft.com/ink/2010/main" type="inkWord" rotatedBoundingBox="12341,8910 13091,5380 14390,5656 13639,9186"/>
              </emma:interpretation>
              <emma:one-of disjunction-type="recognition" id="oneOf0">
                <emma:interpretation id="interp0" emma:lang="en-US" emma:confidence="0">
                  <emma:literal>I,</emma:literal>
                </emma:interpretation>
                <emma:interpretation id="interp1" emma:lang="en-US" emma:confidence="0">
                  <emma:literal>It</emma:literal>
                </emma:interpretation>
                <emma:interpretation id="interp2" emma:lang="en-US" emma:confidence="0">
                  <emma:literal>I/</emma:literal>
                </emma:interpretation>
                <emma:interpretation id="interp3" emma:lang="en-US" emma:confidence="0">
                  <emma:literal>I.</emma:literal>
                </emma:interpretation>
                <emma:interpretation id="interp4" emma:lang="en-US" emma:confidence="0">
                  <emma:literal>DI</emma:literal>
                </emma:interpretation>
              </emma:one-of>
            </emma:emma>
          </inkml:annotationXML>
          <inkml:trace contextRef="#ctx0" brushRef="#br0">-4866 5536 0,'16'-21'22,"-16"-4"0,0 25 2,0 0-18,0 0-1,-5 21 3,-4 2-3,5 12 3,-6 2 0,6 12-1,-6-1-2,6 6 0,-1-7-2,5 3-1,0-13 1,3-2-2,-1-9 0,5-7 0,-7-19 1,20 6-1,-8-22 1,7-3-1,3-11 1,4-6 0,-1-11-1,8 0 1,-1-6-2,3 4-1,-1-1 2,-2 8-2,-2 2 1,-4 8-1,-1 6 1,-4 7-2,-3 5 3,-18 14-2,26-18 1,-26 18-2,20-5 0,-20 5-4,0 0-6,0 0-19,12 17-1,-12-17 0</inkml:trace>
          <inkml:trace contextRef="#ctx0" brushRef="#br0" timeOffset="-608.4011">-4530 6625 8,'0'0'27,"-29"14"2,29-14 0,-16 16-16,16-16-4,0 0-1,-17 16-2,17-16 1,14 19-2,9-5 0,-5-7-1,22 2-1,1-9 0,15 0-1,2-11-1,18 3-1,-3-8-1,3-4 0,0 5-1,-4-3-1,-3 9-5,-16-7-13,-4 9-10,-10 6-2,-14-1 2</inkml:trace>
          <inkml:trace contextRef="#ctx0" brushRef="#br0" timeOffset="811.2014">-4601 5822 33,'0'0'19,"0"0"-1,0-23 1,0 23-3,0 0-3,0 0-2,0 0-3,0 0-3,-23 27 0,18-5-3,-9 6 0,0 8 0,-8 1-1,5 5 0,-4-2 0,3-3-1,4-4 0,0-8-1,5-2-2,9-23-6,0 0-21,0 0-3,21-9 1,-3-5 0</inkml:trace>
          <inkml:trace contextRef="#ctx0" brushRef="#br0" timeOffset="-1513.2026">-3856 3197 15,'0'0'29,"5"-25"0,-5 25 0,0 0-28,0 0 0,20 0 0,-20 0 0,10 39 1,-8-6 1,0 13-1,-6 7 2,4 12-2,-5 7 1,1 3-3,1 8 1,-1-8-2,6-1-1,-4-14-3,8-2-3,-8-26-4,12-4-11,-10-28-6,0 0-1</inkml:trace>
          <inkml:trace contextRef="#ctx0" brushRef="#br0" timeOffset="-1248.0022">-4126 3601 9,'-34'7'28,"10"7"0,-1-2-6,2-10-12,23-2-3,-21 18-1,21-18-1,2 17 0,-2-17-2,26 16-1,-1-11-1,8 1-1,8-8-1,10 2-2,0-11-1,15 8-2,-10-11-4,15 12-10,-11-2-10,-9 6 0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27:23.401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7B6969B-8670-4312-A4E1-7F60D4615C40}" emma:medium="tactile" emma:mode="ink">
          <msink:context xmlns:msink="http://schemas.microsoft.com/ink/2010/main" type="writingRegion" rotatedBoundingBox="3532,7478 3876,7478 3876,7997 3532,7997">
            <msink:destinationLink direction="with" ref="{788F6538-CA55-41A7-99E0-325D516ADB2F}"/>
          </msink:context>
        </emma:interpretation>
      </emma:emma>
    </inkml:annotationXML>
    <inkml:traceGroup>
      <inkml:annotationXML>
        <emma:emma xmlns:emma="http://www.w3.org/2003/04/emma" version="1.0">
          <emma:interpretation id="{E36ACE3E-7BCD-4B35-AE24-5FFC7469D494}" emma:medium="tactile" emma:mode="ink">
            <msink:context xmlns:msink="http://schemas.microsoft.com/ink/2010/main" type="paragraph" rotatedBoundingBox="3532,7478 3876,7478 3876,7997 3532,79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9EBC2B-D724-492A-A959-E1C04350CDEE}" emma:medium="tactile" emma:mode="ink">
              <msink:context xmlns:msink="http://schemas.microsoft.com/ink/2010/main" type="line" rotatedBoundingBox="3532,7478 3876,7478 3876,7997 3532,7997"/>
            </emma:interpretation>
          </emma:emma>
        </inkml:annotationXML>
        <inkml:traceGroup>
          <inkml:annotationXML>
            <emma:emma xmlns:emma="http://www.w3.org/2003/04/emma" version="1.0">
              <emma:interpretation id="{4F6330C8-F58E-4B5F-ADD6-ECCF8B6B14A9}" emma:medium="tactile" emma:mode="ink">
                <msink:context xmlns:msink="http://schemas.microsoft.com/ink/2010/main" type="inkWord" rotatedBoundingBox="3532,7478 3876,7478 3876,7997 3532,7997"/>
              </emma:interpretation>
              <emma:one-of disjunction-type="recognition" id="oneOf0">
                <emma:interpretation id="interp0" emma:lang="en-US" emma:confidence="1">
                  <emma:literal>3</emma:literal>
                </emma:interpretation>
                <emma:interpretation id="interp1" emma:lang="en-US" emma:confidence="0">
                  <emma:literal>s</emma:literal>
                </emma:interpretation>
                <emma:interpretation id="interp2" emma:lang="en-US" emma:confidence="0">
                  <emma:literal>Z</emma:literal>
                </emma:interpretation>
                <emma:interpretation id="interp3" emma:lang="en-US" emma:confidence="0">
                  <emma:literal>z</emma:literal>
                </emma:interpretation>
                <emma:interpretation id="interp4" emma:lang="en-US" emma:confidence="0">
                  <emma:literal>B</emma:literal>
                </emma:interpretation>
              </emma:one-of>
            </emma:emma>
          </inkml:annotationXML>
          <inkml:trace contextRef="#ctx0" brushRef="#br0">1244 1092 8,'-21'-21'28,"21"21"-1,0 0 1,-4-22-18,4 22-4,18-20-1,-1 10-2,5-6 0,6 2-2,4-4 2,5 4-1,-4 0 0,1 5 0,-6 2 0,-5 7 0,-7 0 0,-16 0 1,12 18-1,-19 1 0,7-19 0,-26 35 1,3-17-2,5 0 0,-3-3 0,5-1-1,0-3 0,16-11 0,-14 16 0,14-16 0,0 0 0,0 0 0,11 17 0,-11-17 0,26 13-1,-26-13 1,32 17 0,-32-17 1,32 21-2,-32-21 2,26 27-1,-17-10 0,-6-1 0,-1 2 1,-9-3 0,-3 5 0,-10-1-1,-1 0 1,-7 2-1,-6 1 1,1 2-2,-12-10-14,8 6-16,-1-3-1,1-8 0,3 0 0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27:19.080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B513F6B-B5B4-4568-8CC1-784938D82497}" emma:medium="tactile" emma:mode="ink">
          <msink:context xmlns:msink="http://schemas.microsoft.com/ink/2010/main" type="inkDrawing" rotatedBoundingBox="3243,8739 3327,9943 2521,9999 2437,8795" hotPoints="3019,9989 2522,9466 2824,8812 3320,9334" semanticType="enclosure" shapeName="Ellipse"/>
        </emma:interpretation>
      </emma:emma>
    </inkml:annotationXML>
    <inkml:trace contextRef="#ctx0" brushRef="#br0">829 2637 17,'-5'-16'14,"1"0"-1,1 1 1,3 15-2,-9-23-1,9 23-2,-4-20-1,4 20-1,0 0-2,0 0 0,2-19-1,-2 19 0,0 0-1,0 0 0,0 0 0,16 4 0,-16-4 0,16 22 1,-7-4-1,3 15 1,0 3-2,4 13 1,-3 5-1,2 9 0,-2 6-1,-3 1 0,-4 1 0,-1-3 0,-8-5-1,-8-5 1,-9-5-1,-4-9 1,-12-7 0,-4-7-1,-11-9 1,-6-5 0,-8-8-1,0-6 0,-6-11 1,4-6-1,2-8 2,5-11-2,5-6 0,9-11 0,11-10 0,10-10 0,9-3 1,9-6-2,11-5 1,8-1-2,7 0 0,6 3 1,7 8 0,5 6 0,2 8 0,1 10 0,-1 7 0,-2 7 1,-2 11 1,-5 6-1,-3 6 1,-4 7-1,-4 4-1,-19 3 0,30 7-2,-30-7-4,22 21-8,-22-21-17,3 21-1,-3-21 1,-21 14 0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27:19.454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22347CD-E363-4B62-8809-477877CCFCB4}" emma:medium="tactile" emma:mode="ink">
          <msink:context xmlns:msink="http://schemas.microsoft.com/ink/2010/main" type="inkDrawing" rotatedBoundingBox="3141,8290 3220,8854 2737,8922 2657,8358" shapeName="Other"/>
        </emma:interpretation>
      </emma:emma>
    </inkml:annotationXML>
    <inkml:trace contextRef="#ctx0" brushRef="#br0">314 1901 45,'5'-37'28,"11"21"0,-16 16-8,33-25-18,-3 17-2,6-6 1,2 7-1,7-7 1,2 7 0,-8-1 0,3 5 0,-6 1 0,-1 2 0,-8 0 0,-1 9 2,-26-9 0,25 40 0,-29-10 0,-1 16 1,-11 1 0,-3 13-1,-8 2-1,1 1 0,-4-5-2,1-7 0,6-7-2,0-16-4,16 4-7,-7-17-18,14-15-1,0 0 0,0 0 1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23:13.08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B65D7B0-4A31-404F-8230-1ADEB1D17C81}" emma:medium="tactile" emma:mode="ink">
          <msink:context xmlns:msink="http://schemas.microsoft.com/ink/2010/main" type="writingRegion" rotatedBoundingBox="20615,13915 23697,13592 23820,14761 20738,15085"/>
        </emma:interpretation>
      </emma:emma>
    </inkml:annotationXML>
    <inkml:traceGroup>
      <inkml:annotationXML>
        <emma:emma xmlns:emma="http://www.w3.org/2003/04/emma" version="1.0">
          <emma:interpretation id="{32307DDE-9B04-4CAD-B13E-A7E0BD4C895C}" emma:medium="tactile" emma:mode="ink">
            <msink:context xmlns:msink="http://schemas.microsoft.com/ink/2010/main" type="paragraph" rotatedBoundingBox="20615,13915 23697,13592 23820,14761 20738,150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B5D248-D4B3-4D2D-91F9-9DC75B5635A3}" emma:medium="tactile" emma:mode="ink">
              <msink:context xmlns:msink="http://schemas.microsoft.com/ink/2010/main" type="line" rotatedBoundingBox="20615,13915 23697,13592 23820,14761 20738,15085">
                <msink:destinationLink direction="with" ref="{3BD7664F-BB8F-4DC8-9B6B-EAF3F676323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1076C76-522E-45BC-B44F-54CF4BC00854}" emma:medium="tactile" emma:mode="ink">
                <msink:context xmlns:msink="http://schemas.microsoft.com/ink/2010/main" type="inkWord" rotatedBoundingBox="20615,13915 22299,13739 22405,14751 20721,14927"/>
              </emma:interpretation>
              <emma:one-of disjunction-type="recognition" id="oneOf0">
                <emma:interpretation id="interp0" emma:lang="en-US" emma:confidence="0">
                  <emma:literal>1520</emma:literal>
                </emma:interpretation>
                <emma:interpretation id="interp1" emma:lang="en-US" emma:confidence="0">
                  <emma:literal>1550</emma:literal>
                </emma:interpretation>
                <emma:interpretation id="interp2" emma:lang="en-US" emma:confidence="0">
                  <emma:literal>1510</emma:literal>
                </emma:interpretation>
                <emma:interpretation id="interp3" emma:lang="en-US" emma:confidence="0">
                  <emma:literal>1540</emma:literal>
                </emma:interpretation>
                <emma:interpretation id="interp4" emma:lang="en-US" emma:confidence="0">
                  <emma:literal>152%</emma:literal>
                </emma:interpretation>
              </emma:one-of>
            </emma:emma>
          </inkml:annotationXML>
          <inkml:trace contextRef="#ctx0" brushRef="#br0">3369 12118 10,'35'-24'25,"-10"-8"2,7 6 1,6 3-16,-18-7-2,10 14-1,-18-10 0,11 17-1,-18-11 0,-5 20-2,0 0 0,18-7-2,-18 7 0,-16 32 0,-1-6-2,-1 15 1,-9 7-2,-3 13-1,-1 6 1,-5 5-2,3-1 2,3-8-2,2-3 1,5-12-3,7-2 1,3-20-2,12 0-2,1-26-5,10 18-14,-10-18-9,25-5-1,-7-6 2</inkml:trace>
          <inkml:trace contextRef="#ctx0" brushRef="#br0" timeOffset="436.8008">3731 12078 16,'17'-12'23,"-15"-8"3,-2 20 0,0 0-16,7-19-4,-7 19-1,0 0 0,0 0 1,0 0-1,0 0 1,-16 21-2,16-21 0,-5 28-1,5-8-1,-4-1 1,8 4-1,-2-2 0,3 2-1,2 0 2,4 1-4,3 5 4,0-6-4,0 1 3,-2 1-3,1-2 1,-6 0 0,-2-2-1,-5-2 2,0-19-2,-19 34 3,-1-22-3,-1 4 2,-5-6 0,-1 3 0,-5-4-1,4-2-1,2 1-2,-4-9-2,14 8-10,-7-14-18,23 7-1,-27-27 1,20 8 0</inkml:trace>
          <inkml:trace contextRef="#ctx0" brushRef="#br0" timeOffset="686.4012">3720 12041 65,'0'0'31,"0"0"-1,0-26-12,0 26-15,0 0-3,23-11 0,-5 6 1,5-2-2,5 0 0,2-4-2,11 6-2,-10-11-5,15 12-6,-11-8-10,3 0-4,2 1 0</inkml:trace>
          <inkml:trace contextRef="#ctx0" brushRef="#br0" timeOffset="1045.2019">4375 11817 18,'0'0'24,"0"0"-3,12 20-4,-12-20-1,-21 40-5,-2-21-1,7 20-3,-12-9-2,5 16 0,-12-11 0,8 13 0,-8-13-1,9 9 1,-10-12 1,10 5-4,-4-7 3,9 0-4,-1-7 3,10 0-4,0-8 2,12-15-2,-13 27-2,13-27 2,0 0-1,6 17 1,-6-17 0,17 7 1,-17-7-1,36 4 0,-8-2 1,4-1-1,6-2-1,5-1 0,3 2-2,-6-12-2,10 15-2,-20-15-19,7 8-6,-9-8-3,-3 7 3</inkml:trace>
          <inkml:trace contextRef="#ctx0" brushRef="#br0" timeOffset="1934.4034">4816 11882 27,'0'0'28,"-16"13"4,16-13-14,-19 26-4,-4-14-2,12 22-1,-15-11-1,8 16-2,-6-9-3,6 8 0,-3-6-3,7 3 1,0-7-2,6-1 0,3-6 2,7-2-4,-2-19 4,18 27-4,-18-27 4,33 12-3,-12-14 0,4-3 0,3-4-2,1-5 4,-1-5-5,2-8 4,-2 1-3,-3-7 2,-2-3 0,-7-2 0,-4-5 0,-5 1 0,-7 1 0,-5 3 0,-8 2 0,-3 10 0,-5 7-1,-3 5-1,1 12-1,-9-2-3,12 22-5,-13-9-21,10 3-1,4-5-2,3-2 3</inkml:trace>
          <inkml:trace contextRef="#ctx0" brushRef="#br0" timeOffset="2340.0041">4680 11461 15,'0'0'26,"-28"0"1,9-2-8,19 2-4,-36 12-2,36-12-1,-37 18-3,27 0-2,-8-11-1,11 9-1,7-16-2,-12 21-1,12-21-1,1 19 1,-1-19-2,0 0 1,27 11 0,-27-11-1,28-7 1,-10-2-1,-1-4 1,1-1-1,0-3 0,-2-1 0,-4 0 1,-3 3-1,-9 15-1,7-23 0,-7 23-2,-16-4-4,16 4-20,-25 25-5,2-6-1,-1 2 0</inkml:trace>
        </inkml:traceGroup>
        <inkml:traceGroup>
          <inkml:annotationXML>
            <emma:emma xmlns:emma="http://www.w3.org/2003/04/emma" version="1.0">
              <emma:interpretation id="{07096516-511A-4BC5-A240-0B144DE35169}" emma:medium="tactile" emma:mode="ink">
                <msink:context xmlns:msink="http://schemas.microsoft.com/ink/2010/main" type="inkWord" rotatedBoundingBox="22690,13983 23726,13874 23820,14761 22783,14870"/>
              </emma:interpretation>
              <emma:one-of disjunction-type="recognition" id="oneOf1">
                <emma:interpretation id="interp5" emma:lang="en-US" emma:confidence="0">
                  <emma:literal>(2)</emma:literal>
                </emma:interpretation>
                <emma:interpretation id="interp6" emma:lang="en-US" emma:confidence="0">
                  <emma:literal>(2,</emma:literal>
                </emma:interpretation>
                <emma:interpretation id="interp7" emma:lang="en-US" emma:confidence="0">
                  <emma:literal>as</emma:literal>
                </emma:interpretation>
                <emma:interpretation id="interp8" emma:lang="en-US" emma:confidence="0">
                  <emma:literal>M</emma:literal>
                </emma:interpretation>
                <emma:interpretation id="interp9" emma:lang="en-US" emma:confidence="0">
                  <emma:literal>on</emma:literal>
                </emma:interpretation>
              </emma:one-of>
            </emma:emma>
          </inkml:annotationXML>
          <inkml:trace contextRef="#ctx0" brushRef="#br0" timeOffset="10545.6186">5860 11603 29,'0'0'29,"0"0"1,0 0-1,-16 4-15,-7 11-6,2 24-3,-15 3-1,-1 18 1,-11 3-1,3 13 0,-7 1-2,5 4-1,-3 0 2,10-4-2,4-10 1,10-4-2,5-12 1,8-7-2,8-7 1,10-11 0,10-10-4,4-14 0,20 3-5,-7-21-14,15 1-9,4-15-1,2-5 2</inkml:trace>
          <inkml:trace contextRef="#ctx0" brushRef="#br0" timeOffset="11029.2194">5657 11693 44,'0'0'27,"0"-21"3,0 21-2,24-20-25,-24 20-1,37-19-1,-15 10 0,4 4-1,-3 1 1,3 6-1,-3 3 0,-1 8 1,-5 6 0,-1 9 1,-5 6 0,-3 10 1,-6 1-1,0 13 1,-7-2 0,1 8 0,-6-6-1,3 0 0,-4-7 2,2-4-3,-1-10 4,2-5-4,3-11 2,2-6-2,3-15 0,0 0 0,0 0-2,23-19 2,-8-2-2,7-5 1,2-6-2,3-7 1,5-1 0,-4-4-2,7 11-1,-10-9-3,8 20-3,-18-13-8,13 21-6,-18-2-6,6 11 2,-16 5 2</inkml:trace>
          <inkml:trace contextRef="#ctx0" brushRef="#br0" timeOffset="11341.22">6195 11874 24,'-4'-18'24,"4"18"0,0 0-2,0 0-4,-17-21-4,17 21-3,0 0-3,0 0-3,0 0-1,0 0-2,21-12-1,-21 12 0,23-9-1,-7 4 0,-16 5-1,30-7 1,-30 7 0,28-2 1,-28 2 0,23 18 0,-16-3 2,-2 15-1,-5 4 1,0 11 1,-7 1-2,0 10 1,-7-1-2,2 1-1,-6 2 1,-5-7-6,9 9-12,-12-17-18,-1-2 1,-3-8-2,-2-1 1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18:48.94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817FE0E-4278-491B-859B-B754E27F60FD}" emma:medium="tactile" emma:mode="ink">
          <msink:context xmlns:msink="http://schemas.microsoft.com/ink/2010/main" type="inkDrawing" rotatedBoundingBox="11990,12908 15368,11141 16465,13239 13087,15006" semanticType="callout" shapeName="Other">
            <msink:sourceLink direction="to" ref="{788F6538-CA55-41A7-99E0-325D516ADB2F}"/>
            <msink:sourceLink direction="from" ref="{4E7E5CEC-ED06-4006-973F-1C07C42969A6}"/>
          </msink:context>
        </emma:interpretation>
      </emma:emma>
    </inkml:annotationXML>
    <inkml:trace contextRef="#ctx0" brushRef="#br0">-4380 11143 24,'0'0'24,"0"0"2,-22 2 2,5 5-20,3 12-4,-11 0-1,4 9 1,-11-5 0,6 9 2,-15-11-2,9 9 0,-8-13-2,6 4 1,-5-8 0,6 1-1,-6-2-1,5 0 0,3-1-1,2 1 1,3-1 0,5-1 0,5 1 0,16-11 0,-16 23-1,16-23 1,10 26 0,6-12-1,7 0 0,9 2 1,5 0-1,7 0 1,7 1-1,4-1 0,2 2 0,-1-3-1,2 5-1,-6-8-4,4 14-8,-10-10-17,-5 2-1,-3-4 1,-6-4 0</inkml:trace>
    <inkml:trace contextRef="#ctx0" brushRef="#br0" timeOffset="-624.0011">-2050 8850 16,'0'0'25,"0"0"-1,0 0 1,-18-23-22,18 23-1,0 0 1,0 0 0,0 0 1,0 0 1,0 0 0,4 17 0,-4-17 0,0 36-1,-4-14 0,8 17-1,-6 3 1,5 18-2,-1 5 0,3 26 1,1 8-2,3 15 1,-1 11 0,6 10-1,-3 2 1,5 5 0,-4-3-1,2-2 0,-3-5 1,1-4-1,-1-12-1,0-5 2,-4-9-2,3-11 1,-3-3 0,2-11 0,0-13-1,-2-6 1,-2-11-1,1-3 2,-3-11-4,-3-3 2,-2-10 0,-1-5 2,3-15-2,-18 18 0,18-18 0,-33 2 1,10-4-1,-7 0 0,-7 1 0,-11 1 0,-10 0 0,-13 1 1,-12 5-1,-10 1 0,-12 3 0,-9 4 0,-8 0 0,-3 4 1,-6-1-1,2 3 1,-3-1-1,3 2 1,2 2 0,3-4-1,1 1 1,4-3 0,6-1 0,7 0 0,2-6 0,11-3 0,1-5 1,11-2-1,12 0 0,9 0-1,10-3 1,13-1-1,9 1 0,12 3 0,16 0-1,0 0 0,0 0 1,0 0-2,34 5 0,-17-7-1,12 7-2,-8-12-6,21 11-18,-13-6-4,1 4-2,-6-6 2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19:07.3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842389E-3B4E-4778-A37D-54C98D66141C}" emma:medium="tactile" emma:mode="ink">
          <msink:context xmlns:msink="http://schemas.microsoft.com/ink/2010/main" type="writingRegion" rotatedBoundingBox="1999,11382 9163,4983 10710,6715 3545,13114">
            <msink:destinationLink direction="with" ref="{788F6538-CA55-41A7-99E0-325D516ADB2F}"/>
          </msink:context>
        </emma:interpretation>
      </emma:emma>
    </inkml:annotationXML>
    <inkml:traceGroup>
      <inkml:annotationXML>
        <emma:emma xmlns:emma="http://www.w3.org/2003/04/emma" version="1.0">
          <emma:interpretation id="{FA946690-523F-425F-A4AF-50C08706A0E7}" emma:medium="tactile" emma:mode="ink">
            <msink:context xmlns:msink="http://schemas.microsoft.com/ink/2010/main" type="paragraph" rotatedBoundingBox="3061,10433 9163,4983 10444,6417 4341,118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85BF01F-D7B1-4A41-B510-0059FE4E1FF3}" emma:medium="tactile" emma:mode="ink">
              <msink:context xmlns:msink="http://schemas.microsoft.com/ink/2010/main" type="line" rotatedBoundingBox="3061,10433 9163,4983 10444,6417 4341,11867"/>
            </emma:interpretation>
          </emma:emma>
        </inkml:annotationXML>
        <inkml:traceGroup>
          <inkml:annotationXML>
            <emma:emma xmlns:emma="http://www.w3.org/2003/04/emma" version="1.0">
              <emma:interpretation id="{7E3234A5-3369-421A-A5CB-DC111A41B54D}" emma:medium="tactile" emma:mode="ink">
                <msink:context xmlns:msink="http://schemas.microsoft.com/ink/2010/main" type="inkWord" rotatedBoundingBox="3332,10737 5687,8634 6577,9631 4222,11733"/>
              </emma:interpretation>
              <emma:one-of disjunction-type="recognition" id="oneOf0">
                <emma:interpretation id="interp0" emma:lang="en-US" emma:confidence="0">
                  <emma:literal>tore</emma:literal>
                </emma:interpretation>
                <emma:interpretation id="interp1" emma:lang="en-US" emma:confidence="0">
                  <emma:literal>toe</emma:literal>
                </emma:interpretation>
                <emma:interpretation id="interp2" emma:lang="en-US" emma:confidence="0">
                  <emma:literal>tot</emma:literal>
                </emma:interpretation>
                <emma:interpretation id="interp3" emma:lang="en-US" emma:confidence="0">
                  <emma:literal>to'</emma:literal>
                </emma:interpretation>
                <emma:interpretation id="interp4" emma:lang="en-US" emma:confidence="0">
                  <emma:literal>tote</emma:literal>
                </emma:interpretation>
              </emma:one-of>
            </emma:emma>
          </inkml:annotationXML>
          <inkml:trace contextRef="#ctx0" brushRef="#br0">1268 3990 34,'0'-16'29,"0"16"0,0 0-2,0 0-24,-9 34-2,6-3-1,-1 6 1,-1 7-1,1 7 1,1 0 0,1 2-1,2-4 0,0-3 0,5-4-5,-6-9-9,4-8-13,4-2 0,-7-23 1</inkml:trace>
          <inkml:trace contextRef="#ctx0" brushRef="#br0" timeOffset="280.8005">1056 4152 35,'0'0'28,"-26"-4"2,26 4-3,0 0-22,-21 11-2,21-11-2,0 0 2,0 0-1,30 2 0,-4-8 0,6-4 0,12-3-1,7 1 0,7-4-3,8 8-2,-6-8-6,10 16-10,-8 0-10,-7 5 1,-6 11-1</inkml:trace>
          <inkml:trace contextRef="#ctx0" brushRef="#br1" timeOffset="614453.8793">2486 3322 16,'0'0'24,"-34"-8"1,34 8 2,-31 0-18,8-4-4,23 4 0,-34 4 1,34-4-1,-33 7 0,33-7-1,-30 14-1,30-14 0,-32 21-1,16-7 0,-5-2 0,3 7 1,-3-1-1,0 1 0,-2 6-1,0 3 0,-2 0 1,4 2-3,0 2 3,3-1-3,1 3 2,6 1-2,-1-5 2,8 1-2,1 3 2,3 1 0,1 0-1,5 0 1,-1-1 0,5 1 0,3-2-1,4-3 2,-1-7-1,7 0 0,0-9 0,9-2 0,2-5 0,4-2 1,3-6-2,3 1 2,-2-2-2,4 0 1,-1 0-1,-1 2 0,-4-3 0,-3-1 0,-1-1 1,-5-6-1,3-4 0,-2-7 0,-2-7 1,0-8-1,-4-7 0,1-2 0,-3-1 0,-4-4 1,-3-4 0,-4 4 0,-6 0-1,-7 4 2,-5 1-2,-8 2 1,-8 0 0,-4 4-1,-10 5 1,-4 3-1,-7 4 1,-1 7-1,-5 5 1,1 9-1,0 11 0,2 3-2,6 15-2,-3 0-10,16 18-18,-3 0-1,10 4-3,2-3 1</inkml:trace>
          <inkml:trace contextRef="#ctx0" brushRef="#br1" timeOffset="615171.4805">3114 2920 9,'16'-14'25,"-14"-2"2,-2 16 3,0 0-15,0 0-4,0 0-2,-14 33 0,10 3-1,-13 1-2,6 13-2,-3 3-1,3 7-2,1-2 0,1 0-2,7-4-3,-3-13-4,14 3-11,1-16-11,1-12-1,5-11 0,0-10 1</inkml:trace>
          <inkml:trace contextRef="#ctx0" brushRef="#br1" timeOffset="615545.8812">3270 2974 9,'0'0'20,"5"-33"1,-5 33 1,0 0-16,0 0-3,-25 23-1,11-6 2,-3 6-1,-5 0 1,1 5 0,-7-3 1,9 6 0,-11-9 1,8 4-1,-6-10 0,10 5 1,-5-11 0,9 6-2,-2-11-1,16-5 0,-12 18-1,12-18-1,0 0 0,11 16 0,-11-16 0,26 9-1,-8-6 1,3-1-1,0 1 1,2-1-2,4 3 0,-4-3-3,7 11-6,-9-8-17,5 0-4,1-1 1,-3-4 0</inkml:trace>
          <inkml:trace contextRef="#ctx0" brushRef="#br1" timeOffset="616294.6825">3462 3031 9,'4'-28'27,"-4"28"0,0-16 2,0 16-14,0 0-5,0 0-2,0 0-2,0 0-1,0 0-3,0 0 0,0 0-1,12 17-1,-12-17 1,16 0 0,-16 0-1,19-10 0,-19 10 1,16-20-1,-16 20 0,7-19 0,-7 19 1,0-26-1,0 26 1,-10-21-1,10 21 1,-20-14 0,20 14 0,-28 0 1,28 0 0,-32 26 0,18-3 0,-5 7 0,6 5 0,-1 2 0,9 1-1,0 1-1,8-4 1,2-3-1,8-8-1,4-3 0,5-8-1,8-3-2,-6-11-3,17 4-3,-15-20-4,20 11-3,-17-22-1,13 12-1,-16-21 2,12 13 4,-14-15 3,3 4 7,-6-2 6,-7-3 7,4 10 3,-13-2 2,6 15 1,-13-8-1,2 25-2,2-21-2,-2 21-2,-9 16-3,5 5-1,-10-4-2,7 15 1,-7-4-1,5 9 0,-3-2-1,6-1 0,1-8 0,5-1 0,2-10 0,5 1 1,-7-16-2,28 12 1,-8-10-1,8-4 0,2-3 0,7-2 0,4-2-2,3-5-1,3 7-3,-8-10-22,7 8-6,-7-2-1,-2 1 0</inkml:trace>
        </inkml:traceGroup>
        <inkml:traceGroup>
          <inkml:annotationXML>
            <emma:emma xmlns:emma="http://www.w3.org/2003/04/emma" version="1.0">
              <emma:interpretation id="{E0BFA029-6202-4C21-A548-3F145B6CE45B}" emma:medium="tactile" emma:mode="ink">
                <msink:context xmlns:msink="http://schemas.microsoft.com/ink/2010/main" type="inkWord" rotatedBoundingBox="7746,6249 9163,4983 10444,6417 9027,7683"/>
              </emma:interpretation>
              <emma:one-of disjunction-type="recognition" id="oneOf1">
                <emma:interpretation id="interp5" emma:lang="en-US" emma:confidence="0">
                  <emma:literal>ini</emma:literal>
                </emma:interpretation>
                <emma:interpretation id="interp6" emma:lang="en-US" emma:confidence="0">
                  <emma:literal>hate</emma:literal>
                </emma:interpretation>
                <emma:interpretation id="interp7" emma:lang="en-US" emma:confidence="0">
                  <emma:literal>hale</emma:literal>
                </emma:interpretation>
                <emma:interpretation id="interp8" emma:lang="en-US" emma:confidence="0">
                  <emma:literal>hah</emma:literal>
                </emma:interpretation>
                <emma:interpretation id="interp9" emma:lang="en-US" emma:confidence="0">
                  <emma:literal>i</emma:literal>
                </emma:interpretation>
              </emma:one-of>
            </emma:emma>
          </inkml:annotationXML>
          <inkml:trace contextRef="#ctx0" brushRef="#br2" timeOffset="124441.4186">5709-570 22,'2'-16'25,"-2"16"-1,0 0-19,0 0-1,5 20-3,-1-4 1,1 12 0,-1 7-1,1 9 0,-2 7 0,1 7 0,-2 1-1,-2 3 1,2-1-1,-2-6-1,1-6 1,-1-7 0,0-8-2,-1-8 0,4-3-4,-3-23-6,2 21-6,-2-21-8</inkml:trace>
          <inkml:trace contextRef="#ctx0" brushRef="#br2" timeOffset="125174.6199">5997-384 9,'5'-28'13,"8"9"-5,-3 3-2,-10 16-1,16-16-1,-16 16-1,0 0 1,2 23-1,-7-3 1,-4 4-1,-4 4-1,-1 4 0,0 0-1,-4-4 0,3-2 1,-3-3-1,4 0 1,-2-9 0,7 2 1,9-16-1,-18 21 0,18-21 1,-7 26-2,7-26 0,11 32 0,0-17 0,1 5-1,6-1 0,1-3-1,6 0 0,-1-7-3,3-4 1,-2-9 0,1-1 0,-1-9 0,0-2 0,-4-8 1,-4-3 2,1-4 0,-6-3 3,1-1 0,-6-2 0,2 0 0,-4-1 0,2 6 1,-4-1-1,1 8-1,0 2-1,-4 23 0,5-26 0,-5 26 0,0 0 0,0 0 0,0 0 1,17 30-1,-13-11 1,3 6 0,-2 3-1,4 3 0,-2 1 0,0 1-1,2-1 0,0-2 1,0-6-2,0-1 2,-9-23-1,16 27 1,-16-27-1,0 0 1,22 0 0,-22 0 0,22-23-2,-10 2-1,9 3-4,-7-14-5,13 8-6,-11-8-4,8 1-1,-2-3-1</inkml:trace>
          <inkml:trace contextRef="#ctx0" brushRef="#br2" timeOffset="125424.2203">6632-489 10,'0'0'10,"0"0"0,0 0-1,0 0 0,16 5-1,-16-5 0,-7 25-1,0-9-1,-2 12-1,-1 0 1,-1 7-4,2 0-2,-3 4 1,7-2-2,-2-6 1,7 1 0,7-6 0,0-5 0,5-3 0,-12-18 0,28 23-1,-8-14-3,-1-8-8,4-4-11,5 6-4</inkml:trace>
          <inkml:trace contextRef="#ctx0" brushRef="#br2" timeOffset="126001.4214">6961-366 7,'-37'4'20,"3"-4"-3,15 5-1,-2-12-3,21 7-1,-16-5-4,16 5-3,7-16-1,-7 16-2,30-21-1,-9 5-1,7 2-1,4-6-2,5 6 0,-3-5 0,3 5 1,-7-4-1,1 6 0,-8 0 1,-1 5-1,-22 7 0,24-9-3,-24 9-4,0 0-7,18 7-7</inkml:trace>
          <inkml:trace contextRef="#ctx0" brushRef="#br2" timeOffset="125673.8208">7014-194 5,'0'0'28,"0"0"-1,0 0 2,0 0-21,0 0-6,23-2-3,-23 2-2,38-3-2,-16-4-4,13 3-3,-7-6-7,4-4-4,3 5-3</inkml:trace>
          <inkml:trace contextRef="#ctx0" brushRef="#br2" timeOffset="126391.422">7222-742 7,'0'0'28,"-30"18"-2,21 1 2,-10 4-23,6 3-3,3 6-2,5 5 0,-3 3 0,3 2-1,-2 0 1,-2 4 0,0-4-1,-1-3 1,-1-4-1,1 0-1,-1-10-1,6-1-5,-1-8-4,6-16-5,8 25-9</inkml:trace>
          <inkml:trace contextRef="#ctx0" brushRef="#br2" timeOffset="126625.4225">7330-522 1,'14'-23'25,"-14"23"1,0 0-10,0 0-5,9 30-4,-15-15-3,5 10-1,-7 5-1,1 3-2,-1 4-1,-5 0-1,3 2-2,-4-8-3,5 5-4,-4-10-7,1-10-7,12 3-2</inkml:trace>
          <inkml:trace contextRef="#ctx0" brushRef="#br2" timeOffset="127233.8235">7550 145 28,'0'0'21,"-19"4"-5,19-4-2,0 0-2,0 0-3,0 0-3,19-4-2,1-3-1,10 0-2,7 0-3,5-7-7,15 0-21,6 5 0,1-8 0</inkml:trace>
          <inkml:trace contextRef="#ctx0" brushRef="#br2" timeOffset="127015.4231">7524-250 22,'7'-16'27,"-7"16"1,0 0-16,0 0-8,2-19-2,5 3-1,3-3-1,3-6 0,1-1-1,3-6 1,-1 1 0,2-5 1,-2 8 0,-2 0 0,-3 7-1,-1 3 1,-10 18 0,11-17 0,-11 17 1,7 17-1,-5 6 0,-2 9 0,1 8 1,-2 8-2,1 8 1,0 4-1,-2 1-2,4 1-2,-6-8-5,8 2-5,-8-12-4,4-3-4,-2-10-2</inkml:trace>
        </inkml:traceGroup>
      </inkml:traceGroup>
    </inkml:traceGroup>
    <inkml:traceGroup>
      <inkml:annotationXML>
        <emma:emma xmlns:emma="http://www.w3.org/2003/04/emma" version="1.0">
          <emma:interpretation id="{7A7CC4B5-9F5F-46CE-B5F8-CB34B6158C87}" emma:medium="tactile" emma:mode="ink">
            <msink:context xmlns:msink="http://schemas.microsoft.com/ink/2010/main" type="paragraph" rotatedBoundingBox="2869,11137 4129,12593 3533,13108 2273,116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4E2BB1-95DF-42BA-A2D9-63FB15B52DAC}" emma:medium="tactile" emma:mode="ink">
              <msink:context xmlns:msink="http://schemas.microsoft.com/ink/2010/main" type="line" rotatedBoundingBox="2869,11137 4129,12593 3533,13108 2273,11652"/>
            </emma:interpretation>
          </emma:emma>
        </inkml:annotationXML>
        <inkml:traceGroup>
          <inkml:annotationXML>
            <emma:emma xmlns:emma="http://www.w3.org/2003/04/emma" version="1.0">
              <emma:interpretation id="{BB606AF3-D001-4659-9236-1E150089418A}" emma:medium="tactile" emma:mode="ink">
                <msink:context xmlns:msink="http://schemas.microsoft.com/ink/2010/main" type="inkWord" rotatedBoundingBox="2869,11137 4129,12593 3533,13108 2273,11652"/>
              </emma:interpretation>
              <emma:one-of disjunction-type="recognition" id="oneOf2">
                <emma:interpretation id="interp10" emma:lang="en-US" emma:confidence="0">
                  <emma:literal>we</emma:literal>
                </emma:interpretation>
                <emma:interpretation id="interp11" emma:lang="en-US" emma:confidence="1">
                  <emma:literal>= V Z</emma:literal>
                </emma:interpretation>
                <emma:interpretation id="interp12" emma:lang="en-US" emma:confidence="0">
                  <emma:literal>☹ Z</emma:literal>
                </emma:interpretation>
                <emma:interpretation id="interp13" emma:lang="en-US" emma:confidence="0">
                  <emma:literal>= V,</emma:literal>
                </emma:interpretation>
                <emma:interpretation id="interp14" emma:lang="en-US" emma:confidence="0">
                  <emma:literal>☺ Z</emma:literal>
                </emma:interpretation>
              </emma:one-of>
            </emma:emma>
          </inkml:annotationXML>
          <inkml:trace contextRef="#ctx0" brushRef="#br0" timeOffset="2106.0037">555 5415 18,'0'0'25,"0"0"1,0 0-8,0 0-5,0 0-2,0 0-3,0 0-1,21-26-2,-1 15-1,-2-1-2,4 0-1,3-2 0,0 1 0,1-1-1,-1 4 1,-2-1-1,-2 2 1,-5 1 0,0 1-1,-16 7 1,21-7 1,-21 7 0,0 0 0,6 17 0,-10 4 0,-3 2-1,-2 10 1,-5 1-1,0 6 1,-4-1-2,-1 3 1,-1-3-1,1-2 1,0-6-1,1-3 1,4-7-1,3-1 0,11-20 1,-14 23-1,14-23 0,0 0 0,0 0 0,16 10 0,-16-10 0,26-5 0,-8 0 0,2 1 0,-1-1 0,2 1 0,-1 1-1,-4-1-1,1 6 0,-17-2-3,28 2-6,-28-2-13,0 0-7,0 0-1,15-18 2</inkml:trace>
          <inkml:trace contextRef="#ctx0" brushRef="#br0" timeOffset="2386.8042">580 5598 34,'-21'3'31,"21"-3"0,0 0 0,0 0-13,0 0-14,-4-15-1,22 13 1,-2-5-2,9 0 0,1-4 0,8-1-2,1-4 0,2-3-1,7 6-4,-10-11-16,5 6-9,-4 3-3,-5 0 2,-5 7-2</inkml:trace>
          <inkml:trace contextRef="#ctx0" brushRef="#br0" timeOffset="1466.4026">264 4804 25,'0'0'27,"0"0"0,21-11 1,-21 11-18,-9 18-8,9 5-1,-4 3 0,3 9 1,-5 5-1,6 8 2,-5 5-1,7 1 0,-4 6-1,6 0 1,-1-1 0,2 1-1,4-9-1,-2-2 1,4-10 0,-4-6 0,0-12 0,2-5 1,-9-16 0,0 0 1,18 5 0,-18-5-1,17-29 1,-3 4-1,-1-8 0,4-10 0,1-6-2,2-9 1,-1-3-1,0-1 0,-1 1 0,0 6 0,-2 3 0,-4 9 0,-1 6 0,-3 11-1,0 9 1,-8 17-2,10-20 1,-10 20-2,0 0-1,0 0-4,16 14-9,-16-14-12,4 25-3,1-8 2,-3-1 0</inkml:trace>
          <inkml:trace contextRef="#ctx0" brushRef="#br0" timeOffset="733.2013">946 6288 36,'0'0'27,"23"-17"2,-23 17-1,23-30-23,1 23-1,1-9 0,12 9-1,2-7 1,11 5-1,3-3 0,9 1-2,3-3 0,2 0-1,2-1-1,-4-3-3,3 7-5,-19-6-13,-3 1-8,-5 7 0,-18 0 0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23:19.24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62AAD35-F7D7-4C75-AFB2-59F34FF8ED80}" emma:medium="tactile" emma:mode="ink">
          <msink:context xmlns:msink="http://schemas.microsoft.com/ink/2010/main" type="writingRegion" rotatedBoundingBox="16299,14786 23477,15279 23344,17204 16166,16711"/>
        </emma:interpretation>
      </emma:emma>
    </inkml:annotationXML>
    <inkml:traceGroup>
      <inkml:annotationXML>
        <emma:emma xmlns:emma="http://www.w3.org/2003/04/emma" version="1.0">
          <emma:interpretation id="{8EAFBE35-7490-4DCB-A6D8-0897FD0F650C}" emma:medium="tactile" emma:mode="ink">
            <msink:context xmlns:msink="http://schemas.microsoft.com/ink/2010/main" type="paragraph" rotatedBoundingBox="16299,14786 23477,15279 23344,17204 16166,167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9BDC0B-4BAD-476A-9E8C-ECDC915AD535}" emma:medium="tactile" emma:mode="ink">
              <msink:context xmlns:msink="http://schemas.microsoft.com/ink/2010/main" type="line" rotatedBoundingBox="16299,14786 23477,15279 23344,17204 16166,16711"/>
            </emma:interpretation>
          </emma:emma>
        </inkml:annotationXML>
        <inkml:traceGroup>
          <inkml:annotationXML>
            <emma:emma xmlns:emma="http://www.w3.org/2003/04/emma" version="1.0">
              <emma:interpretation id="{F9B85648-A739-44FB-899A-05CF1C2DC27E}" emma:medium="tactile" emma:mode="ink">
                <msink:context xmlns:msink="http://schemas.microsoft.com/ink/2010/main" type="inkWord" rotatedBoundingBox="19836,15375 23453,15623 23344,17204 19728,16955"/>
              </emma:interpretation>
              <emma:one-of disjunction-type="recognition" id="oneOf0">
                <emma:interpretation id="interp0" emma:lang="en-US" emma:confidence="0">
                  <emma:literal>57=4-3377</emma:literal>
                </emma:interpretation>
                <emma:interpretation id="interp1" emma:lang="en-US" emma:confidence="0">
                  <emma:literal>5=4-3377</emma:literal>
                </emma:interpretation>
                <emma:interpretation id="interp2" emma:lang="en-US" emma:confidence="0">
                  <emma:literal>5=4-5377</emma:literal>
                </emma:interpretation>
                <emma:interpretation id="interp3" emma:lang="en-US" emma:confidence="0">
                  <emma:literal>57=4-5377</emma:literal>
                </emma:interpretation>
                <emma:interpretation id="interp4" emma:lang="en-US" emma:confidence="0">
                  <emma:literal>5=4-33377</emma:literal>
                </emma:interpretation>
              </emma:one-of>
            </emma:emma>
          </inkml:annotationXML>
          <inkml:trace contextRef="#ctx0" brushRef="#br0">2580 13659 24,'33'-25'29,"-17"3"-1,-2 6 2,-14 16-22,0 0-3,0 0-1,0 0-1,-16 19 1,-1 0-1,4 11 0,-6 5-2,0 8 1,-4 1-1,0 3 0,-2 0 0,0 3 0,-1-5 0,3 1 1,-2-7-1,4-6 0,3-3-1,6-2 1,3-7-1,7-3 0,2-18 0,16 23 0,2-15-1,7-4 0,8-1 0,2-8-1,6 5-2,-2-16-3,14 16-5,-18-17-14,8 4-6,-3-1 1,-6 0 1</inkml:trace>
          <inkml:trace contextRef="#ctx0" brushRef="#br0" timeOffset="265.2004">2862 13845 21,'-3'-16'28,"3"16"0,0 0 2,-16 4-19,12 17-3,-10 2-4,4 16 1,-8-1-1,0 18 0,-8-1-1,5 10-1,-4 2-1,2-2-1,2 0-3,3-14-1,9 3-6,-3-22-15,12-2-8,5-15 1,-5-15 1</inkml:trace>
          <inkml:trace contextRef="#ctx0" brushRef="#br0" timeOffset="483.6008">3044 14140 43,'0'0'31,"19"-24"1,-19 24-2,23-18-25,-23 18-3,25-17-2,-5 6 0,6-3-2,15 11-6,-6-11-20,13 0-4,8-2 2,-1 0-1</inkml:trace>
          <inkml:trace contextRef="#ctx0" brushRef="#br0" timeOffset="842.4014">4082 13694 52,'16'-17'30,"-16"17"1,0 0-11,-21 21-15,14 10-1,-9 4-1,3 18 0,-8 12 0,2 16 0,-6 7-1,4 7 0,-4 3-1,2-1 0,0-9 0,0-8-2,0-14 2,4-12-1,1-14 0,1-8 0,3-13 0,14-19 0,-29 18-1,29-18 0,-24-5-1,24 5-1,-27-28 0,9-6-3,6 10-3,-13-26-5,15 10-10,-8-11-8,0-3 1,4 1 1</inkml:trace>
          <inkml:trace contextRef="#ctx0" brushRef="#br0" timeOffset="1123.2019">4013 13315 56,'0'0'33,"-3"-23"0,3 23-2,-9-16-30,9 16 0,0 0-3,0 0-2,0 0-4,9 23-17,-9-23-8,10 28 2,-3-11-1</inkml:trace>
          <inkml:trace contextRef="#ctx0" brushRef="#br0" timeOffset="1825.2032">4243 13589 17,'0'0'27,"-34"-2"0,34 2 1,0 0-22,0 0-3,7-21-1,-7 21-1,35-19 1,-10 6-1,5 3 0,0-1 1,5 4-1,-3 0 1,2 4-2,-4-1 1,-2 6 0,-7 1 0,-3 6 1,-18-9 0,10 27 1,-10-27 0,-21 36 1,-2-16 0,0 6 0,-12-5-1,2 6-1,-5-8 0,7 2 0,-3-3-1,9-6 0,8-2-1,17-10-1,-20 14 1,20-14 0,0 0-1,29 6 0,-8-5 0,4 1 1,3 0-1,0 1 1,2 6-1,-5 2 1,-2 5 0,-7 5 0,-6 3 0,-6 4 0,-8 4 0,-8 3 1,-9-3 0,-2 1-1,-6-6 1,-1-3 0,0-3-1,0-5-1,6 2-2,-3-15-10,27-3-18,-28 18-3,28-18 2,0 0-2</inkml:trace>
          <inkml:trace contextRef="#ctx0" brushRef="#br0" timeOffset="2901.6051">5065 13376 36,'5'-23'31,"-5"23"0,0 0 1,-12-23-22,12 23-3,0 0-3,0 0 0,-12 23 1,6-3-3,-4 2 1,-2 10-2,-8 5 0,1 10-1,-8 3 3,3 4-3,-5 2 0,3 1 1,1-8-1,4 0 1,5-3-1,7-6 0,4-3 0,8-7 0,4-4 0,6-8-1,4 1-2,1-14 0,12 4-2,-7-25-5,19 11-13,-10-18-10,4-3-2,-6-9 2</inkml:trace>
          <inkml:trace contextRef="#ctx0" brushRef="#br0" timeOffset="3120.0054">5018 13343 51,'0'0'29,"-18"0"3,18 0-3,0 0-28,16 7-3,-16-7-5,42 9-6,-17-6-16,5-3-1,5 2 0,-1-2 1</inkml:trace>
          <inkml:trace contextRef="#ctx0" brushRef="#br0" timeOffset="3588.0063">5268 13557 32,'-25'7'29,"25"-7"2,-30 11-1,15-17-21,15 6-4,0 0-1,0 0-1,3-17 0,-3 17-1,21-27 0,-3 10 0,1-1-1,4-1 0,6 0-1,1 3 2,3 0-3,2 4 2,4 1-2,-2 2 1,2 2-2,-5 4 2,-4 3-1,-6 2 1,-6 3 2,-18-5-1,11 30 2,-17-2-2,-13 4 2,-4 10-2,-5 3 2,-2 8-1,-6-4 0,6 2-1,2-7-1,5-7 0,7-4-3,6-13-1,13 4-10,-3-24-19,18 4-2,-2-16 1,10-6 0</inkml:trace>
          <inkml:trace contextRef="#ctx0" brushRef="#br0" timeOffset="3931.2069">5764 13381 55,'0'0'31,"4"-21"0,-4 21-1,21-21-27,-5 11-3,7 1 0,3 0 0,4 2 1,-3 2 0,3 8 1,-9 3 0,2 9 0,-9 6 2,-3 11-2,-10 5 1,-1 9-2,-12 1 2,-6 6-2,-6 0 1,-6-1-3,-7-4 1,-2-4 0,0-6-1,-2-10-3,11 2-2,-9-24-15,18 2-13,4-11-1,17 3 1,-13-30 1</inkml:trace>
          <inkml:trace contextRef="#ctx0" brushRef="#br0" timeOffset="-38844.0683">-1180 13506 53,'-25'14'33,"25"-14"-2,0 0-1,0 0-27,0 0-2,7 20 1,-7-20-1,41 7 1,-16-9 0,13 2 0,0-7 0,11 0 0,0-6 0,4 1-1,6-4-2,-3-1 2,1 3-4,-6-6 3,0 8-4,-12-5 1,3 11-7,-17-15-6,7 14-14,-17-2-3,-15 9 2,18-17 0</inkml:trace>
          <inkml:trace contextRef="#ctx0" brushRef="#br0" timeOffset="-38610.0679">-804 13151 35,'-34'-14'29,"8"4"1,3 6-3,-2-12-19,25 16-3,-24-9-2,24 9 0,0 0-1,0 0 0,0 0-2,26-8 0,-7 11-2,4-5-3,14 13-5,-5-13-14,11 2-6,2-2 0,1-3 2</inkml:trace>
          <inkml:trace contextRef="#ctx0" brushRef="#br0" timeOffset="-38220.0672">-315 12891 16,'0'-19'28,"-2"1"0,2 18 3,-32-31-14,32 31-7,-30-11-3,30 11-2,-28-2-1,28 2-1,-18 6-2,18-6 0,0 0-1,9 21 0,7-9 0,9 0 0,3 8 0,9 1 0,6 2 0,2-1 0,5 5 0,-6 3 0,-2-1 1,-6 5-1,-8 1 1,-7 5 1,-16 1-1,-10 6 1,-16 2 1,-7 8-2,-15-3 1,-6 4-1,-6 0 1,-1-2-3,-3-5 2,8-1-2,7-7-1,5-7-1,15-1-2,2-21-10,24 3-17,-2-17-1,21 6 0,2-19 1</inkml:trace>
          <inkml:trace contextRef="#ctx0" brushRef="#br0" timeOffset="-37892.4666">733 12740 32,'22'-23'30,"-12"7"2,-10 16-1,0 0-22,0 0-3,-19 23 0,-4 7 0,5 23 0,-12 7-1,2 19-2,-6 7-2,1 12 2,-2-1 0,3-1-2,2-8 1,3-12-3,6-9 1,0-18-3,9-5-2,-4-25-7,17 2-21,-1-21-1,0 0-1,0 0 2</inkml:trace>
          <inkml:trace contextRef="#ctx0" brushRef="#br0" timeOffset="-37580.4661">301 12780 50,'-2'-24'31,"2"24"2,0 0-2,-14-25-27,14 25-1,0 0 0,28-5 0,-10-4 0,17 2-1,4-5 0,14 1 0,5-5-1,11 2 1,2 0-4,3 2 1,2 5 0,-9-2-2,0 11-1,-18-4-3,4 20-8,-26-6-17,-4 9-2,-20 2 3,-13 9-1</inkml:trace>
          <inkml:trace contextRef="#ctx0" brushRef="#br0" timeOffset="-36784.8647">1138 13490 39,'3'-19'33,"-3"19"2,0 0-2,-21-19-16,21 19-13,0 0-1,0 0 1,0 0 0,0 0-2,28 1-3,-7-2 3,4-1-3,3-3 1,2 3-2,-3-3 0,3 5-3,-14-11-4,12 13-17,-28-2-8,19-11 0,-19 11 1</inkml:trace>
          <inkml:trace contextRef="#ctx0" brushRef="#br0" timeOffset="-36582.0643">1136 13267 54,'0'0'32,"-27"-2"-1,27 2-1,0 0-28,0 0-1,0 0-2,41-14-3,-16 2-12,12 10-14,5-3-1,4 2 0,3-1 0</inkml:trace>
          <inkml:trace contextRef="#ctx0" brushRef="#br0" timeOffset="-37081.2652">-50 13729 39,'-29'27'29,"3"-12"1,10-2 0,7 4-23,9-17-4,6 18 0,-6-18-1,40 16 2,-13-15-2,11 5 1,3-6-1,10-4 0,4-3-2,0-7-2,10 4-2,-10-11-3,14 8-4,-18-17-3,12 20 0,-19-17 0,9 17 1,-19-9 3,-1 8 5,-6 2 5,-27 9 6,32-12 5,-32 12 2,0 0 0,0 0 0,0 0-2,-2 16-2,0 15-2,-12 1-2,3 14-1,-4 5-2,-1 14 0,-4 1-1,1 5 0,-1-3-1,5-6-1,0-6-1,-2-14-4,17 2-9,-2-21-17,2-23-1,0 0 0,30-5 2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19:03.42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B5A3856-B82A-4076-BFD0-0AC2BD71B8F4}" emma:medium="tactile" emma:mode="ink">
          <msink:context xmlns:msink="http://schemas.microsoft.com/ink/2010/main" type="writingRegion" rotatedBoundingBox="5402,10969 9892,10358 10146,12222 5656,12833">
            <msink:destinationLink direction="with" ref="{788F6538-CA55-41A7-99E0-325D516ADB2F}"/>
          </msink:context>
        </emma:interpretation>
      </emma:emma>
    </inkml:annotationXML>
    <inkml:traceGroup>
      <inkml:annotationXML>
        <emma:emma xmlns:emma="http://www.w3.org/2003/04/emma" version="1.0">
          <emma:interpretation id="{3FBC22E0-1344-4163-8449-F8EE2A3074D8}" emma:medium="tactile" emma:mode="ink">
            <msink:context xmlns:msink="http://schemas.microsoft.com/ink/2010/main" type="paragraph" rotatedBoundingBox="5402,10969 9892,10358 10146,12222 5656,128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1C1D52-8E99-4D01-BAF0-C5634F46F972}" emma:medium="tactile" emma:mode="ink">
              <msink:context xmlns:msink="http://schemas.microsoft.com/ink/2010/main" type="line" rotatedBoundingBox="5402,10969 9892,10358 10146,12222 5656,12833"/>
            </emma:interpretation>
          </emma:emma>
        </inkml:annotationXML>
        <inkml:traceGroup>
          <inkml:annotationXML>
            <emma:emma xmlns:emma="http://www.w3.org/2003/04/emma" version="1.0">
              <emma:interpretation id="{EBFA3927-BE59-4555-B155-812716794666}" emma:medium="tactile" emma:mode="ink">
                <msink:context xmlns:msink="http://schemas.microsoft.com/ink/2010/main" type="inkWord" rotatedBoundingBox="5402,10969 5766,10920 6019,12784 5656,12833"/>
              </emma:interpretation>
              <emma:one-of disjunction-type="recognition" id="oneOf0">
                <emma:interpretation id="interp0" emma:lang="en-US" emma:confidence="0">
                  <emma:literal>i</emma:literal>
                </emma:interpretation>
                <emma:interpretation id="interp1" emma:lang="en-US" emma:confidence="0">
                  <emma:literal>y</emma:literal>
                </emma:interpretation>
                <emma:interpretation id="interp2" emma:lang="en-US" emma:confidence="0">
                  <emma:literal>b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"</emma:literal>
                </emma:interpretation>
              </emma:one-of>
            </emma:emma>
          </inkml:annotationXML>
          <inkml:trace contextRef="#ctx0" brushRef="#br0">3217 5679 17,'0'0'19,"0"0"3,11 21-17,-2 3 2,-8 8-1,10 14 3,-6-1-1,9 15 1,-8 0 0,8 7-2,-3-11-2,-1 2-2,1-12 0,1-8 0,-7-11 0,8-10 0,-13-17 0,23-7-1,-13-10 1,4-10-2,2-3 0,4-7-1,1-3-1,-2-4-2,8 7-1,-8-10-5,9 15-11,-3-1-10,-5-1-1,1 10 2</inkml:trace>
          <inkml:trace contextRef="#ctx0" brushRef="#br0" timeOffset="-390.0007">3366 4412 1,'0'0'21,"-15"-18"-7,15 18 0,0 0-2,0 0 0,-8-16-1,8 16-3,0 0-2,0 0-2,0 0-1,0 0 0,0 0-1,7 29 1,-7-10 0,1 18 1,-4 8 1,6 20-1,-4 9 1,4 21-2,-5 11 0,6 13-1,0 6 1,1 3-2,0-7 0,2-3 0,0-5-1,0-15 1,2-14 0,-2-15-1,0-11 0,-5-14-2,5-4-2,-9-17-7,13 0-8,-11-23-11,0 0-2,-4 16 2</inkml:trace>
        </inkml:traceGroup>
        <inkml:traceGroup>
          <inkml:annotationXML>
            <emma:emma xmlns:emma="http://www.w3.org/2003/04/emma" version="1.0">
              <emma:interpretation id="{DF18F034-4132-47E9-920A-835F852A37E0}" emma:medium="tactile" emma:mode="ink">
                <msink:context xmlns:msink="http://schemas.microsoft.com/ink/2010/main" type="inkWord" rotatedBoundingBox="5847,11199 6852,11062 6996,12124 5992,12261"/>
              </emma:interpretation>
              <emma:one-of disjunction-type="recognition" id="oneOf1">
                <emma:interpretation id="interp5" emma:lang="en-US" emma:confidence="1">
                  <emma:literal>It</emma:literal>
                </emma:interpretation>
                <emma:interpretation id="interp6" emma:lang="en-US" emma:confidence="0">
                  <emma:literal>Ito</emma:literal>
                </emma:interpretation>
                <emma:interpretation id="interp7" emma:lang="en-US" emma:confidence="0">
                  <emma:literal>Its</emma:literal>
                </emma:interpretation>
                <emma:interpretation id="interp8" emma:lang="en-US" emma:confidence="0">
                  <emma:literal>It.</emma:literal>
                </emma:interpretation>
                <emma:interpretation id="interp9" emma:lang="en-US" emma:confidence="0">
                  <emma:literal>In</emma:literal>
                </emma:interpretation>
              </emma:one-of>
            </emma:emma>
          </inkml:annotationXML>
          <inkml:trace contextRef="#ctx0" brushRef="#br0" timeOffset="1747.2031">4202 5457 22,'0'0'25,"-21"-10"2,21 10-12,0 0-4,-14-16-1,14 16 0,0 0-1,18-7-2,-18 7-1,19-11-2,-3 3 0,7 4-1,2-5-1,5 1-1,0-1-1,3-5-1,6 7-7,-9-9-22,2-2-1,-2 1-1,-4-3 0</inkml:trace>
          <inkml:trace contextRef="#ctx0" brushRef="#br0" timeOffset="390.0007">3865 4798 2,'18'-17'23,"-13"-4"3,-5 21-11,19-18 0,-19 18 0,0 0-3,15 16-1,-3 16-2,-12-4-1,11 17-3,-8 8-1,4 14-1,-2 7-2,3 3 1,-3 0-2,0-6 0,-1-10 0,-1-10-1,2-9 0,-3-17-3,7-2-5,-9-23-15,0 0-8,0 0 2,5-35-1</inkml:trace>
          <inkml:trace contextRef="#ctx0" brushRef="#br0" timeOffset="717.6013">3706 4811 25,'-19'-7'28,"-2"-6"-1,21 13 2,-25-3-23,25 3 0,0 0-1,0 0 0,0 0-1,16-23 1,10 12 0,3-6-2,11-1 1,4-5-3,7 1 1,2-3-2,4 0 0,-2 4-1,-6 4 0,-1 3-2,-8 1 0,1 12-1,-16-6-5,6 17-5,-31-10-8,23 14-9,-23-14 1,4 27 0</inkml:trace>
          <inkml:trace contextRef="#ctx0" brushRef="#br0" timeOffset="1014.0018">3625 5405 32,'-18'21'30,"10"-2"1,8-19-1,0 0-23,8 16-2,-8-16-1,37-2-1,-8-7-1,6 1-1,7-8 0,6-4-1,5-1-1,2-10-3,7 10-5,-6-13-16,4 1-6,4 3 1,-10-2-1</inkml:trace>
          <inkml:trace contextRef="#ctx0" brushRef="#br0" timeOffset="1466.4026">4347 5181 21,'-25'0'26,"25"0"1,-16-3 0,16 3-20,0 0-4,-3-19 1,3 19-1,18-14 0,-3 8 0,-15 6-1,27-16 1,-27 16-1,30-7-1,-30 7 1,23 9 0,-23-9 0,12 35 0,-12-10 0,0 12 0,-7 0-1,0 7 2,-5-2-2,-1 7 1,-1-9-1,0 1 1,0-8-1,5-3 0,-1-7-1,4-4 1,6-19 0,2 25-1,-2-25 1,21 9-1,-1-13 0,4-3-1,5-2 0,2-6-1,6 1-2,-5-9-2,7 10-4,-18-13-8,6 8-13,-27 18-1,19-26 2</inkml:trace>
        </inkml:traceGroup>
        <inkml:traceGroup>
          <inkml:annotationXML>
            <emma:emma xmlns:emma="http://www.w3.org/2003/04/emma" version="1.0">
              <emma:interpretation id="{59166820-2152-40D2-AAE2-56778410F3C3}" emma:medium="tactile" emma:mode="ink">
                <msink:context xmlns:msink="http://schemas.microsoft.com/ink/2010/main" type="inkWord" rotatedBoundingBox="7261,11276 9967,10908 10136,12153 7431,12521"/>
              </emma:interpretation>
              <emma:one-of disjunction-type="recognition" id="oneOf2">
                <emma:interpretation id="interp10" emma:lang="en-US" emma:confidence="0">
                  <emma:literal>inaner</emma:literal>
                </emma:interpretation>
                <emma:interpretation id="interp11" emma:lang="en-US" emma:confidence="0">
                  <emma:literal>inkier</emma:literal>
                </emma:interpretation>
                <emma:interpretation id="interp12" emma:lang="en-US" emma:confidence="0">
                  <emma:literal>inanes</emma:literal>
                </emma:interpretation>
                <emma:interpretation id="interp13" emma:lang="en-US" emma:confidence="0">
                  <emma:literal>ironer</emma:literal>
                </emma:interpretation>
                <emma:interpretation id="interp14" emma:lang="en-US" emma:confidence="0">
                  <emma:literal>ironers</emma:literal>
                </emma:interpretation>
              </emma:one-of>
            </emma:emma>
          </inkml:annotationXML>
          <inkml:trace contextRef="#ctx0" brushRef="#br1" timeOffset="319426.1611">5678 4800 21,'0'0'27,"0"0"2,0 0 0,0 0-20,23 19-5,-14-3 0,7 12 1,-6 1 0,8 7-2,-6 1 0,4 4 0,-7-3-1,3-1-1,-5-7 1,2-3-1,-5-10 1,1-1 0,-5-16 0,0 0 0,0 0 0,0 0 0,21-7-1,-21 7 0,34-30 0,-8 7 0,6-1-1,5-6-1,4 2 0,-1-4-3,10 13-7,-11-6-21,-4 6-1,-7 5 0,-9 7 0</inkml:trace>
          <inkml:trace contextRef="#ctx0" brushRef="#br1" timeOffset="318926.9602">5978 4600 8,'0'0'13,"2"-21"-13,-2 21-14</inkml:trace>
          <inkml:trace contextRef="#ctx0" brushRef="#br1" timeOffset="320798.9635">6612 4769 31,'7'-16'29,"-7"16"1,0 0-2,0 0-18,-21 0-6,1 10-1,3 13-1,-6-2 1,-2 9-1,-3-2 2,5 6-1,-6-6 0,12 3 0,-4-3-1,8 1 0,3-7-1,8 5 1,2-4-2,5-1 1,6 1-2,1-7-1,9 5-2,-1-14-1,10 7-5,-11-19-3,15 12-4,-15-25-1,15 11 0,-15-17 1,8 3 3,-12-11 5,3 0 6,-2 3 8,-7-10 6,3 11 3,-12-6 2,11 17 2,-15-10-2,4 27-2,2-22-3,-2 22-3,0 0-3,0 0-1,4 22 0,-3 1-2,-2 0 0,1 9 0,-2 3 0,4 2-1,-6 0 0,2-4-1,0-5 2,2-5-2,-1-4 1,1-19-1,0 0 0,0 0 1,19-7-1,-5-12-1,2-6 0,2-4-1,7-3-1,-6-5-2,9 11-4,-15-9-12,8 12-12,-5 3 0,-2 5 0</inkml:trace>
          <inkml:trace contextRef="#ctx0" brushRef="#br1" timeOffset="320221.7625">6448 4703 33,'5'-26'30,"-5"26"2,0 0-1,0 0-24,3 26-2,-8 3 0,5 18-2,-7 0 1,7 20-2,-9 0 1,7 9-1,-3-4-1,0-2-1,1-5-1,-1-12 0,3-8-1,-5-15-3,11-7-4,-4-23-8,0-16-10,5-10-5,4-9 1,1-7 1</inkml:trace>
          <inkml:trace contextRef="#ctx0" brushRef="#br1" timeOffset="321142.1641">6970 4728 31,'0'0'28,"0"0"3,0 0-1,0 0-21,-16 25-2,7-8-2,6 15 0,-9 0-1,8 10 1,-7-4-1,8 5-1,-2-7-1,5 0 0,1-7-1,5-6 0,4-5-2,-10-18 0,37 14-3,-17-25-4,22 11-12,-8-14-12,4-5-2,0-2 1,-1-2 0</inkml:trace>
          <inkml:trace contextRef="#ctx0" brushRef="#br1" timeOffset="321610.1649">7004 4811 24,'0'0'28,"-27"5"0,27-5 1,0 0-23,0 0-1,0 0 0,4-23-1,12 13-1,3-6-2,7-7 0,10 5-3,-1-10-4,13 16-6,-11-11-11,-2 0-7,4 9 1,-13-5 0</inkml:trace>
          <inkml:trace contextRef="#ctx0" brushRef="#br1" timeOffset="321376.1645">7088 4890 34,'0'0'31,"0"0"-1,0 0 0,0 0-20,0 0-5,23-2-2,-7-5 0,9 3-1,0-1-2,3-4-1,4 4-4,-11-9-9,9 7-14,-9-2-3,-21 9 0,19-16 1</inkml:trace>
          <inkml:trace contextRef="#ctx0" brushRef="#br1" timeOffset="321875.3654">7281 4568 38,'0'0'30,"-6"16"1,1 2-1,5-18-24,-17 47-3,8-15 2,3 10-2,-8-2 0,2 6-2,-4-7 0,2-4-2,2 2-2,-4-11-4,14 7-7,-10-12-14,12-21-3,0 23 0,0-23 0</inkml:trace>
          <inkml:trace contextRef="#ctx0" brushRef="#br1" timeOffset="322109.3658">7399 4695 36,'9'-23'30,"-9"23"1,0 0 0,-16 10-22,11 19-4,-8-8-1,5 16-2,-5-8 0,1 15 0,1-9-1,4-1-2,4-3-1,-1-11-4,15 6-7,-11-26-13,0 0-7,28 7 3,-28-7-1</inkml:trace>
          <inkml:trace contextRef="#ctx0" brushRef="#br1" timeOffset="322452.5664">7494 4740 10,'18'-33'24,"-2"26"0,-9-14 0,9 9-15,-16 12-6,30-21-2,-14 17 1,0 0-2,-16 4 2,24 2 0,-24-2 0,14 23 2,-10 0-1,-11-7 3,5 15 0,-15-6 0,6 17 0,-14-8 0,6 9 0,-15-6 0,11 7-1,-7-9-1,9 2 0,0-9-2,10-3 1,4-7-3,7-18 0,18 17-3,1-24-3,24 12-7,-6-8-19,14-6-2,0-1 2,2-3-2</inkml:trace>
          <inkml:trace contextRef="#ctx0" brushRef="#br1" timeOffset="318802.16">7457 4957 13,'0'0'13,"-16"-4"1,16 4 1,0 0 1,0 0 0,-19-4-2,19 4-2,0 0-2,-14 16-3,-2-9-1,5 14-2,-13 1 0,-1 11-1,-10 6 1,-6 10-1,-8 2-1,-6 10 1,-12-3-1,0 5 1,-9-6-1,0 1 0,-11-7 0,-1-2 0,-7-2-2,-7-3 1,-8 0 0,-6 0 0,-4-7 1,-4-4-2,4-8 2,2-13-1,3-10-1,7-11 0,11-12-1,9-10 1,8-10-2,6-6 1,7-6 0,13 0 0,9-3 1,12-6 0,10 1 0,14-4-1,14-2 1,13 2-2,10-2 2,13 1-1,8 2-1,8 1 1,8 5 1,4 5 0,2 8 0,-1 6-1,1 7 1,-4 10 0,-2 8 0,-3 7 1,-4 5-1,-5 5-1,-2 4 1,-7 4 0,-5 1 0,-5 4 0,-8 2 0,-6 1 0,-10 0 0,-4 2 0,-6 2 0,-9-2 0,0 2-2,-9-7 0,6 5-3,-13-14-5,25-7-14,-21 14-8,21-14-1,-19-21 1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32:27.8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21F7261-6521-4269-8AE5-1297782EC572}" emma:medium="tactile" emma:mode="ink">
          <msink:context xmlns:msink="http://schemas.microsoft.com/ink/2010/main" type="writingRegion" rotatedBoundingBox="344,13959 9627,13452 9891,18299 608,18805"/>
        </emma:interpretation>
      </emma:emma>
    </inkml:annotationXML>
    <inkml:traceGroup>
      <inkml:annotationXML>
        <emma:emma xmlns:emma="http://www.w3.org/2003/04/emma" version="1.0">
          <emma:interpretation id="{E256AA83-5F69-4B43-A4BA-5040BE972784}" emma:medium="tactile" emma:mode="ink">
            <msink:context xmlns:msink="http://schemas.microsoft.com/ink/2010/main" type="paragraph" rotatedBoundingBox="1584,13890 3461,13812 3491,14528 1614,146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A12AB64-ADDB-4205-8A6E-47E082270044}" emma:medium="tactile" emma:mode="ink">
              <msink:context xmlns:msink="http://schemas.microsoft.com/ink/2010/main" type="line" rotatedBoundingBox="1584,13890 3461,13812 3491,14528 1614,14606"/>
            </emma:interpretation>
          </emma:emma>
        </inkml:annotationXML>
        <inkml:traceGroup>
          <inkml:annotationXML>
            <emma:emma xmlns:emma="http://www.w3.org/2003/04/emma" version="1.0">
              <emma:interpretation id="{90ECD5F9-8258-4007-9DA5-5E797864D6A2}" emma:medium="tactile" emma:mode="ink">
                <msink:context xmlns:msink="http://schemas.microsoft.com/ink/2010/main" type="inkWord" rotatedBoundingBox="1584,13890 3461,13812 3491,14528 1614,14606"/>
              </emma:interpretation>
              <emma:one-of disjunction-type="recognition" id="oneOf0">
                <emma:interpretation id="interp0" emma:lang="en-US" emma:confidence="0">
                  <emma:literal>ka</emma:literal>
                </emma:interpretation>
                <emma:interpretation id="interp1" emma:lang="en-US" emma:confidence="0">
                  <emma:literal>Kai</emma:literal>
                </emma:interpretation>
                <emma:interpretation id="interp2" emma:lang="en-US" emma:confidence="0">
                  <emma:literal>Kei</emma:literal>
                </emma:interpretation>
                <emma:interpretation id="interp3" emma:lang="en-US" emma:confidence="0">
                  <emma:literal>Kaye</emma:literal>
                </emma:interpretation>
                <emma:interpretation id="interp4" emma:lang="en-US" emma:confidence="0">
                  <emma:literal>Kade</emma:literal>
                </emma:interpretation>
              </emma:one-of>
            </emma:emma>
          </inkml:annotationXML>
          <inkml:trace contextRef="#ctx0" brushRef="#br0">-763 7487 47,'5'-35'29,"6"8"2,-8 3-1,-3-3-24,0 27-1,18-26 1,-18 26-1,19-11 0,-19 11 1,20 25-2,-8 7 0,-7 5-1,4 15-1,-2 8-1,2 10 0,-3 6 0,-3-1-4,2 1 1,-5-14-3,4-6 2,-8-18-6,11-1 2,-7-37-9,4 18-11,-4-18-5,14-30 1,0 0 2</inkml:trace>
          <inkml:trace contextRef="#ctx0" brushRef="#br0" timeOffset="452.4008">-367 7450 36,'12'-25'30,"-7"6"2,-5 19-1,6-16-20,-6 16-3,-16 5-2,-2 13-2,0 15-2,-6 10-1,-6 9 0,-2 5 0,-2 4 0,-3-1 0,2-4 0,3-12-1,0-7 1,6-11 0,3-5-1,5-10 2,18-11-2,-23 10 1,23-10-1,0 0 0,0 0 0,0 0 0,0 0 0,12-19 0,-12 19 1,22-12-1,-22 12 1,26-4 1,-10 8-1,0 3 0,5 3 0,-1 3 2,4 2-3,3 1 3,6 0-4,1 0 2,3-6-3,5 1 3,-4-6-6,4 4 0,-10-14-5,10 10-17,-15-7-6,-3-1-1,-4-3 2</inkml:trace>
          <inkml:trace contextRef="#ctx0" brushRef="#br0" timeOffset="1216.8021">86 7492 55,'7'-32'31,"2"8"0,-5 1-2,-1 4-25,-3 19 0,0 0-2,18 10 1,-14 6-1,1 10 0,-3 1 1,6 6-1,-2-5 0,1 2-1,0-7 0,0-2 0,-7-21-1,14 19 0,-14-19-1,0 0 1,0 0 0,11-31 0,-17 13 0,1-6-1,-6-1 1,-1 0 0,-4 3 0,-3 4 1,-4 4-1,0 12 1,-2 7 1,0 18-1,1 5 1,4 13 0,1 5-1,6 6 1,6 1-1,9 0 1,5-4-2,7-9 0,9-3 0,4-12-2,10-4-1,0-16-1,14-1-3,-10-20-2,21 4-3,-15-29-2,17 10 0,-18-31-1,12 13 2,-15-23 1,3 10 6,-11-5 5,-10 2 6,1 18 6,-17-7 0,7 29 3,-16-10 0,0 35-1,0 0-1,0 0-3,-5 21-2,3 11-3,-5 3-1,3 10-1,1 8-1,1 7 1,0-2-1,4 0 0,3-5-1,2-1 1,4-8 0,3-3 0,2-12 0,7-4 0,2-7 0,8-6 0,4-7-1,6-7 0,3-1-2,-2-8-2,9 11-7,-14-10-24,5 1 1,-14 2-3,-9 2 2</inkml:trace>
        </inkml:traceGroup>
      </inkml:traceGroup>
    </inkml:traceGroup>
    <inkml:traceGroup>
      <inkml:annotationXML>
        <emma:emma xmlns:emma="http://www.w3.org/2003/04/emma" version="1.0">
          <emma:interpretation id="{667FC259-944C-45E9-AF48-E05523A07D6E}" emma:medium="tactile" emma:mode="ink">
            <msink:context xmlns:msink="http://schemas.microsoft.com/ink/2010/main" type="paragraph" rotatedBoundingBox="411,15121 7105,15008 7132,16649 439,167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95B15A-2CE7-4648-89F3-CB59F066BD2A}" emma:medium="tactile" emma:mode="ink">
              <msink:context xmlns:msink="http://schemas.microsoft.com/ink/2010/main" type="line" rotatedBoundingBox="411,15121 7105,15008 7132,16649 439,16763">
                <msink:destinationLink direction="with" ref="{6A19A11E-36CB-4B92-86DD-C58C0BC2132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8BA3E60-58CE-4482-AF1E-A06035D2B3EB}" emma:medium="tactile" emma:mode="ink">
                <msink:context xmlns:msink="http://schemas.microsoft.com/ink/2010/main" type="inkWord" rotatedBoundingBox="411,15121 7105,15008 7132,16649 439,16763"/>
              </emma:interpretation>
              <emma:one-of disjunction-type="recognition" id="oneOf1">
                <emma:interpretation id="interp5" emma:lang="en-US" emma:confidence="0">
                  <emma:literal>Inst-Emi-Ian</emma:literal>
                </emma:interpretation>
                <emma:interpretation id="interp6" emma:lang="en-US" emma:confidence="0">
                  <emma:literal>Inst-IFF-Ian</emma:literal>
                </emma:interpretation>
                <emma:interpretation id="interp7" emma:lang="en-US" emma:confidence="0">
                  <emma:literal>Inst-I-Ian</emma:literal>
                </emma:interpretation>
                <emma:interpretation id="interp8" emma:lang="en-US" emma:confidence="0">
                  <emma:literal>Inst-anti-Ian</emma:literal>
                </emma:interpretation>
                <emma:interpretation id="interp9" emma:lang="en-US" emma:confidence="0">
                  <emma:literal>Inst-AEF-Ian</emma:literal>
                </emma:interpretation>
              </emma:one-of>
            </emma:emma>
          </inkml:annotationXML>
          <inkml:trace contextRef="#ctx0" brushRef="#br0" timeOffset="13821.6243">1097 9504 42,'-32'19'32,"7"-3"-1,9 0 0,16-16-29,-8 28 0,22-10-2,5-4 1,9 0 1,4-7 0,11-4 0,1-4 0,12-1 0,4-7 0,9 2-1,2-7 0,3 0 0,0-2 0,-2 4 0,-3 0-1,-7 3-1,-2 3 1,-16 3-4,2 15-2,-21-10-11,6 16-14,-11-1-1,-4 2 0,-11 3 1</inkml:trace>
          <inkml:trace contextRef="#ctx0" brushRef="#br0" timeOffset="13462.8236">1527 8715 10,'0'0'19,"-22"-17"-2,6-1-1,16 18-1,-29-25 0,29 25-3,-30-21-1,30 21-2,-24-19-1,24 19-2,-21-12 0,21 12-2,-18-7 1,18 7-2,0 0 1,-16 0-1,16 0-1,0 0 0,0 0 1,0 0-2,23-7 0,2 3 0,6 1 0,12-3-1,8 1 1,9 0-1,7-1 0,5 1 0,4 0 1,-2 1-2,-1 3 0,-8 1 0,-3 5-1,-11-2-3,-3 12 0,-20-8-9,4 15-17,-23 3-3,-6 7 2,-12-1 0</inkml:trace>
          <inkml:trace contextRef="#ctx0" brushRef="#br0" timeOffset="12292.8216">1690 8872 5,'14'-34'25,"-9"-3"-2,1 4-4,6 8-2,-12-6-3,0 31-2,7-41-1,-7 41-4,4-28 0,-4 28-3,1-21 0,-1 21-1,0 0 0,0 0 0,0-18-1,0 18-1,0 0 1,0 0 0,2 27 0,0 3 0,-4 5 1,4 12-2,-2 4 1,3 7-1,-1 2 0,2 0-1,-1-6 0,2-6-1,1-10 3,-3-4-4,1-10 4,-1-4-3,-3-20 3,4 22-4,-4-22 4,0 0-2,0 0 0,0 0 1,0 0-1,0 0 0,0 0 1,0 0-1,0 0 0,0 0 1,0 0-1,0 0 0,0 0 0,0 0 0,0 0 0,0 0 0,0 0 0,0 0-1,0 0 1,0 0-1,0 0-1,0 0 4,9-15-5,-9 15 4,0 0-3,3-16 4,-3 16-5,0 0 5,4-16-2,-4 16 0,0 0-1,0 0 1,2-18 0,-2 18 0,0 0 0,0 0 0,-2-17 0,2 17-1,0 0 1,0-18-1,0 18 1,0 0 0,0-19-1,0 19 1,2-18 0,-2 18 0,0-19 0,0 19 0,1-18-1,-1 18 1,0-15 0,0 15 0,0 0 0,0 0 0,-1-16 0,1 16 0,0 0 0,0 0 0,0 0 0,3-16 0,-3 16 0,0 0 0,0 0 0,2-19-1,-2 19 2,0 0-1,0 0 0,0 0 0,0 0-1,0 0 1,0 0 1,0 0-1,-4 15 0,3 5 0,1 4 1,-2 8-2,-3 7 3,1 6-2,0 6 1,1 2-2,-1 2 2,1 1-3,-1-4 3,3 1-1,2-7-1,1-4 1,2-5-1,-1-7 1,6-7-1,-4-4-2,6-1 0,-11-18-5,23 28-17,-23-28-8,17 23-2,-17-23 1</inkml:trace>
          <inkml:trace contextRef="#ctx0" brushRef="#br0" timeOffset="14414.4253">2440 9545 22,'4'-32'29,"-4"32"1,3-28 0,-1 12-15,-2 16-8,0 0-2,0 0 0,0 0-1,9 39 1,-16-10-1,8 21 0,-8 4 0,7 15-1,-3 1-2,5 4 1,-1-2-1,3-9-1,1-7 0,-1-14 0,1-10 0,0-13 0,-5-19 0,0 0-1,0 0-1,0 0 1,22-14-1,-21-5-1,10 3-1,-11-8-2,18 13-7,-20-8-18,2 19-2,12-21 1,-12 21 1</inkml:trace>
          <inkml:trace contextRef="#ctx0" brushRef="#br0" timeOffset="15225.6267">2862 9218 18,'0'0'27,"0"0"1,0 0-8,0 0-4,0 0-3,0 0 0,0 0-4,0 0 1,0 0-6,0 0 1,0 0-3,0 0 0,0 0-1,0 0 1,28 0-1,-12 0 0,7 0 0,2-4-2,7 1 3,3-4-3,4 1 4,0-1-5,-1 2 4,-2-2-4,-1 4 4,-5-3-2,-4 4 0,-6 1-1,-20 1 0,28 0-1,-28 0-2,0 0 1,0 0-6,16 14-9,-16-14-15,0 0 2,-21 14-2,21-14 3</inkml:trace>
          <inkml:trace contextRef="#ctx0" brushRef="#br0" timeOffset="17035.2299">3316 9515 30,'-25'7'27,"25"-7"4,0 0-2,-25-7-18,25 7-4,0 0-2,21 10 0,-21-10 0,36 2-1,-12-6-1,13 6-1,2-7 0,12 1-2,8-4 1,4-3-2,6 1 0,2-5 0,1 5-1,-3-8 0,5 6-1,-10-7-1,1 8 0,-12-6-1,3 6 1,-11-7 1,-3 6 0,-10-4 2,-4 2 1,-7 0 2,-10-2 1,-11 16 0,9-26 2,-9 26-1,-15-23 2,15 23-3,-33-7 1,13 12 0,-6-3-2,1 12 1,-3 0-2,3 9 2,-1 2-3,6 5 1,3 1-1,4 4 1,6-1-2,7-3 1,6-2 0,4-5 0,6-3 0,2-7 0,6-3-1,1-8 1,2-3-1,-1-5-1,-1-2 2,-2-5 0,-2-4 0,-3-2 0,-6-3 0,-1 2 2,-4 0 0,0 3 0,-6 0-1,-1 16 1,8-18 0,-8 18 0,0 0 0,21 29-1,-11-7 0,8 8 0,3 5-1,6 1 0,6 6-2,1-4-2,13 12-5,-15-15-25,16 3-1,-11-15-1,2 4 1</inkml:trace>
          <inkml:trace contextRef="#ctx0" brushRef="#br0" timeOffset="16239.6285">3519 8571 50,'-39'-12'30,"9"6"0,3-1-2,1-1-24,26 8-1,-20 1-1,20-1 1,0 0 1,0 0-1,25-12 1,-2 12 0,5-7-1,11 5 0,7-5-2,12 6 1,6-5-2,5 3 1,3-3-1,2 1 0,-3-2 0,-1 2 0,-6 1-1,-8-1 1,-4 3-2,-8 1 1,-5 6-3,-13-7 0,2 14-2,-28-12-4,27 27-8,-31-10-13,-6 8-1,-8 3 1,-8 7 1</inkml:trace>
          <inkml:trace contextRef="#ctx0" brushRef="#br0" timeOffset="15865.2279">3836 8877 12,'16'-20'23,"-12"-9"1,5 6-8,-9 23-2,7-30-3,-7 30-1,3-16 0,-3 16 0,0 0-1,0 28-2,-9-9 0,8 22-2,-8 1-1,3 20-2,-6 3 4,3 15-5,-1 3 2,1 3-3,2-5 0,2-4-1,1-10 1,0-12-2,8-10-3,-4-18 1,9-1-4,-9-26-6,0 0-13,17-30-6,-9 4 1,-5-13 1</inkml:trace>
          <inkml:trace contextRef="#ctx0" brushRef="#br0" timeOffset="5553.6097">115 9202 55,'-24'-12'36,"2"-1"-2,7 4 1,15 9-29,-20-14-1,20 14-3,0 0 1,0 0-2,23-3-1,-2 3 1,8 0 0,6 2 0,7-4-2,9 4 0,-3-13-13,14 15-19,-9-8 0,0 4-2,-9-3-1</inkml:trace>
          <inkml:trace contextRef="#ctx0" brushRef="#br0" timeOffset="5304.0093">234 9335 58,'0'0'34,"5"-15"0,-5 15-10,-21 15-17,21-15-2,-2 23-1,7-7 0,-5-16-2,25 26 0,-4-15-1,9-2 0,4-2-1,1-4-1,2-1-1,0-7-1,2 7-3,-13-17-7,12 14-20,-21-8-2,-1 4 0,-16 5 2</inkml:trace>
          <inkml:trace contextRef="#ctx0" brushRef="#br0" timeOffset="5023.2088">-1489 9508 36,'-28'17'31,"8"1"1,2-8-1,-1-1-26,19 7-2,0-16 1,19 21-2,-1-14 0,10 0 0,9-5-1,9-4-1,2-3 0,5-4 0,5-3-1,0-8-1,8 3-1,-6-6 0,2 2-1,-8-7 1,6 5 0,-10-5 0,-1 3 1,-10 1 2,-7 1 1,-8 7 1,-9-5 2,-15 21 1,12-25 0,-12 25 0,0 0-1,0 0 0,0 0-2,-9 18 0,6 6-1,3 13 0,1 9-1,5 7 1,-1 5-1,4 3 1,1-3-1,3-3 0,-1-8 0,0-10 0,-3-9 1,2-9-1,-11-19 0,16 9 1,-16-9-1,16-33 1,-8 6-1,1-4 0,2-4 1,1-4-1,2 0 0,-1 6 0,1 1 0,2 10 0,3 0 0,2 8 0,2 6 0,2 4-1,1 4 1,-1 5 0,5 4 0,-5 2 0,-4 5 0,-5 5 0,-11 0 1,-7 9 0,-10 1-1,-6 6 2,-12-2-1,-3 6 1,-8-4-2,-3-2 1,5-2 0,2-8-1,6-6-1,2-10-2,29-9-3,-30-4-4,30 4-16,21-26-8,4 3-1,3-10 0</inkml:trace>
          <inkml:trace contextRef="#ctx0" brushRef="#br0" timeOffset="4258.8075">-1885 8710 66,'-26'-14'36,"6"0"-2,20 14 0,-10-16-33,10 16 0,44 7-1,-5-4 0,10 1 1,10-4-1,9-4 1,10-1 0,3-4-1,7 1 1,1-1 0,1 4-1,0 1 0,-5 4-2,-1 9-2,-18-6-3,6 25-8,-24-5-18,-11 9-1,-20 3 0,-13 5 1</inkml:trace>
          <inkml:trace contextRef="#ctx0" brushRef="#br0" timeOffset="3946.8069">-1267 8680 22,'11'-25'31,"-11"25"-1,0 0 2,3-29-19,3 46-3,-6-17-2,-4 58 0,-1-10-3,7 20-1,-6 8 1,6 17-2,-4 2-1,4 3-2,1-7 0,1-6-1,-1-13 1,3-16-4,-1-10 1,-3-16-1,8-1-5,-10-29-24,0 0-1,-3-24 0,-3-4-1</inkml:trace>
        </inkml:traceGroup>
      </inkml:traceGroup>
    </inkml:traceGroup>
    <inkml:traceGroup>
      <inkml:annotationXML>
        <emma:emma xmlns:emma="http://www.w3.org/2003/04/emma" version="1.0">
          <emma:interpretation id="{79331151-44E2-43F9-A104-1DD468D3FBC1}" emma:medium="tactile" emma:mode="ink">
            <msink:context xmlns:msink="http://schemas.microsoft.com/ink/2010/main" type="paragraph" rotatedBoundingBox="602,17211 9805,16710 9891,18299 688,188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9AEFA4-40D4-427B-AF02-C705370C7639}" emma:medium="tactile" emma:mode="ink">
              <msink:context xmlns:msink="http://schemas.microsoft.com/ink/2010/main" type="line" rotatedBoundingBox="602,17211 9805,16710 9891,18299 688,18801"/>
            </emma:interpretation>
          </emma:emma>
        </inkml:annotationXML>
        <inkml:traceGroup>
          <inkml:annotationXML>
            <emma:emma xmlns:emma="http://www.w3.org/2003/04/emma" version="1.0">
              <emma:interpretation id="{5FBE8304-D7BB-4BC3-9253-6D88E6859AB3}" emma:medium="tactile" emma:mode="ink">
                <msink:context xmlns:msink="http://schemas.microsoft.com/ink/2010/main" type="inkWord" rotatedBoundingBox="602,17211 2567,17104 2639,18427 674,18534"/>
              </emma:interpretation>
            </emma:emma>
          </inkml:annotationXML>
          <inkml:trace contextRef="#ctx0" brushRef="#br0" timeOffset="20202.0355">-1509 10725 49,'-30'-21'34,"2"2"1,7 3-3,21 16-30,-18-16 0,18 16-2,18 9 1,5 0 0,12 1 0,9-1 0,18 3 0,9-3 0,15 0 0,11-5 0,11-4-1,3-4 0,0-3 0,-1 0-1,-10-5 0,-1 3-1,-14-5-1,-7 10-2,-20-6-2,0 19-5,-28-8-15,-2 15-7,-15 3 2,-15 11 0</inkml:trace>
          <inkml:trace contextRef="#ctx0" brushRef="#br0" timeOffset="21216.0372">-1473 11507 43,'-69'16'33,"11"-4"1,8-5 0,22 0-30,3-1-1,25-6-2,0 0 1,0 0-1,34 10 1,1-8 0,9-4-1,11 4-1,3-4 1,9 1-2,7-3 1,6-1-2,5-1 0,-1-2 0,5-1-1,-7-7 1,5 4-3,-9-9 3,-2 1-1,-9-2 2,-4-1-1,-8-2 2,-6-1-1,-8 3 1,-4-2 0,-9 6 1,-3 0 0,-7 3 0,-4 0 1,-14 16-1,10-21 1,-10 21 0,2-16 0,-2 16 0,-5-16 0,5 16-1,-9-16 0,9 16 0,-7-19 0,7 19-1,-5-21 1,5 21-1,0-23 1,0 23-1,5-21 1,-5 21 0,7-16-1,-7 16 1,0 0-1,0 0 1,0 0 0,0 0 0,0 0 0,16 2 1,-16 16-1,7 10 0,-5 5 2,6 11-2,3 7 0,-2 7 0,0 0 0,0 2-1,1-9 1,-1-6-1,0-4 1,0-8-2,-2-10 2,-2-7-1,-5-16 0,9 19 0,-9-19-1,0 0 1,16-2 0,-16 2-1,19-15 1,-19 15-1,32-29 1,-11 14-1,2-3 1,5 1 0,0 1 0,4 2-1,0 3 1,0 2 0,-2 6 0,-4 5 0,1 3 0,-3 7 0,-4 6 0,-4 5 0,-4 3 0,-7 7 0,-3 1 1,-5 1-1,-10-4 1,-6 3 0,-8-4-1,-6-4 1,-8-3 0,-5-4-1,-3-3 1,-6-4 0,-3-6-1,0-5 1,3-2-1,4-3 0,5 1-1,5-6-1,13 7-2,-2-12-6,30 14-14,0 0-12,0 0-1,27-9 1</inkml:trace>
          <inkml:trace contextRef="#ctx0" brushRef="#br0" timeOffset="19843.2348">-1076 10746 22,'3'-17'30,"-3"17"0,0 0 2,-24-16-23,24 34-1,-11-3-3,13 22 0,-9 4-1,10 20 0,-8 6 0,9 14-1,-4 1-2,5 5 0,0-1 0,0-6-1,1-6 0,-5-10-2,5-10 0,-10-15-3,11 1-2,-7-40-12,-10 28-15,10-28 0,0 0 1</inkml:trace>
        </inkml:traceGroup>
        <inkml:traceGroup>
          <inkml:annotationXML>
            <emma:emma xmlns:emma="http://www.w3.org/2003/04/emma" version="1.0">
              <emma:interpretation id="{DA8AE231-D885-4915-A1C5-CFEE82FE8D4C}" emma:medium="tactile" emma:mode="ink">
                <msink:context xmlns:msink="http://schemas.microsoft.com/ink/2010/main" type="inkWord" rotatedBoundingBox="2952,17313 5395,17180 5446,18123 3004,18256"/>
              </emma:interpretation>
            </emma:emma>
          </inkml:annotationXML>
          <inkml:trace contextRef="#ctx0" brushRef="#br0" timeOffset="21746.4382">747 11252 39,'-33'-12'34,"1"-2"0,11 5 0,0-13-23,21 22-4,-18-9-3,18 9-1,0 0 2,23-2-3,-2 0 0,7 4-1,4 0-1,9-2-2,6 5-1,-3-10-5,16 14-25,-17-6-2,-3 6-1,-10-2 1</inkml:trace>
          <inkml:trace contextRef="#ctx0" brushRef="#br0" timeOffset="21512.4378">751 11472 45,'0'0'33,"21"0"1,-21 0-1,0 0-29,0 0 0,2 25-2,-2-25 1,12 19-1,-12-19 0,28 14-1,-6-7 0,4-3 0,4-1-1,2-5-1,5-1 0,-4-6 0,6 2-1,-9-12-3,7 15-6,-16-13-21,4 3-2,-9-6 1,-7 4 1</inkml:trace>
          <inkml:trace contextRef="#ctx0" brushRef="#br0" timeOffset="25443.6447">1513 11114 10,'0'0'27,"-31"-34"1,24 13 0,5 0-16,-4-9-4,17 6-4,-4-6-1,13 2-1,-5-2-1,12 3 1,-4 1 0,7 3-1,-2-3 1,7 5 0,-1-4 0,5 6 0,-6 1 0,6 8 0,-5 4 0,1 12 0,-5 6-1,-2 14 0,-3 11 0,-6 9 0,-6 7-1,-6 6 1,-9 1-1,-5 3 0,-9-3 0,-5-4 1,-13-3-2,-1-4 2,-7-1-1,-2-6 0,1-5 1,-1-6-1,3-4 1,4-6-1,7-7 1,6-5-1,8-7 0,16-2 0,-13-16-2,13 16 2,13-27-1,-13 27 1,33-26 0,-6 17 0,3 4 0,3 5 1,3 7-1,2 2 0,3 3 1,-2 2-4,7 7 0,-14-10-10,13 12-9,-13-9-10,4 1 2,-10-6-1</inkml:trace>
          <inkml:trace contextRef="#ctx0" brushRef="#br0" timeOffset="25662.0451">2389 11335 51,'0'0'32,"0"0"0,-20-10-1,20 10-28,0 0-1,-15 8-3,15-8-1,5 18-3,-5-18-8,0 0-12,12 19-7,-12-19 2,16 4-1</inkml:trace>
          <inkml:trace contextRef="#ctx0" brushRef="#br0" timeOffset="26020.8457">2592 10875 27,'10'-30'28,"-4"5"2,-3 4-1,-3 21-18,4-24-4,-4 24-2,0 0-1,9 21 1,-13-2-1,8 20-1,-10-1 0,8 17 0,-4-1-1,4 6-1,-4 1 0,2-1 0,2-7-1,2-6 1,1-6-1,4-6 1,3-9-1,8-3 0,3-7 0,8-7-1,6-4 0,0-7-2,9 2-3,-9-14-6,16 11-14,-16-11-8,-1 3 3,-10-7-1</inkml:trace>
          <inkml:trace contextRef="#ctx0" brushRef="#br0" timeOffset="26332.8462">3060 10975 57,'-6'-27'31,"6"27"0,-7-19-7,7 19-18,-5 28-1,5 4-1,-7 1 0,7 18 0,-7 0 1,5 11-2,-3-3-1,3 5 0,0-6 0,2-6-2,2-8 0,0-9-1,3-5 0,-1-10-2,3-4 0,-7-16-5,19 10-1,-19-10-8,0 0-16,18-19-1,-18 19 2,0 0 0</inkml:trace>
        </inkml:traceGroup>
        <inkml:traceGroup>
          <inkml:annotationXML>
            <emma:emma xmlns:emma="http://www.w3.org/2003/04/emma" version="1.0">
              <emma:interpretation id="{BB925B8D-F85A-4ABC-BC25-496A8A2ACA06}" emma:medium="tactile" emma:mode="ink">
                <msink:context xmlns:msink="http://schemas.microsoft.com/ink/2010/main" type="inkWord" rotatedBoundingBox="5922,17043 9811,16831 9891,18299 6002,18511"/>
              </emma:interpretation>
            </emma:emma>
          </inkml:annotationXML>
          <inkml:trace contextRef="#ctx0" brushRef="#br0" timeOffset="27300.0479">3655 11332 16,'0'0'26,"0"0"-1,-22-7-5,22 7-3,0 0-3,0 0-2,-19-6-2,19 6-2,0 0-2,0 0-1,0 0-1,0 0-1,0 0-1,18 0 1,-18 0-1,24-5-1,-4-2 1,4 2-2,1-4 1,5 0-1,2 2-1,-4-2 0,2 2-1,-3 0-1,1 9-3,-9-9-4,13 19-9,-16-12-14,7 7 0,-5-7 1,1 4 1</inkml:trace>
          <inkml:trace contextRef="#ctx0" brushRef="#br0" timeOffset="27752.4487">4412 11019 46,'10'-20'31,"-10"20"0,0 0-1,0 0-25,0 0-1,22 27-1,-7 6 1,-2 2-1,6 16 1,-1 2-1,5 17-1,-4 2 0,4 6 1,-2-1-2,1 0-1,-3-6 1,-3-6-1,-4-9 1,-5-9-1,-5-13 0,-7-8 0,-8-7 1,-4-8-1,-10-6 1,-4-1-1,-8-8 1,-4-5-1,-4-5 1,-3-7-1,1-5-1,3-6 1,2-1-1,3-9-1,8 3-1,1-5-2,16 12-3,-7-11-22,19 6-2,1-4-2,8 4 1</inkml:trace>
          <inkml:trace contextRef="#ctx0" brushRef="#br0" timeOffset="28002.0492">4339 10579 57,'-19'-22'34,"1"6"-3,1-2 0,1 6-29,16 12 0,0 0-2,0 0 0,0 0-1,0 0-2,0 0-4,17 7-12,-17-7-11,30 21-2,-12-9 1,2 6 0</inkml:trace>
          <inkml:trace contextRef="#ctx0" brushRef="#br0" timeOffset="28797.6506">4832 10829 38,'-27'-30'29,"19"11"1,2 3-1,5-10-22,1 26-2,12-30-2,4 17 0,0-4-1,7 5 1,0-4-1,7 7-1,-4 0 0,6 4 0,-6 1-1,1 4 0,-4 0 1,-6 6-1,-17-6 1,23 17 1,-23-17-1,-1 32 0,-8-13 1,-2 4-1,-5 0 0,0 2 0,-3-4 0,3 0 0,0-6-1,16-15 0,-23 23 0,23-23 0,-9 16 0,9-16 0,0 0 0,0 0 0,20 18 0,-20-18 0,28 17 0,-8-3 0,2 4 0,3-1 0,0 5 0,0-1 0,-1 0-1,-4-4 2,-3 1-1,-17-18 0,18 26 0,-18-26 1,-12 25 1,-4-13-1,-11-1 1,-1 3 0,-7-2-1,-2 2 1,0-2-1,1 1 0,6-3-2,2-3-3,16 9-4,-9-18-20,21 2-5,0 0-3,24 16 2</inkml:trace>
          <inkml:trace contextRef="#ctx0" brushRef="#br0" timeOffset="29047.251">5450 11105 58,'21'-19'35,"-21"19"-3,0 0 1,-9-23-28,9 23-3,0 0-1,0 0-1,0 0-1,0 0-1,-12 19-2,12-19-10,0 0-17,0 0-3,0 0 2,24-2-1</inkml:trace>
          <inkml:trace contextRef="#ctx0" brushRef="#br0" timeOffset="29499.6518">5640 10671 55,'-8'-19'33,"-3"-4"-1,6 5-1,-1-1-28,6 19-1,6-20-1,-6 20-1,21-14 0,-21 14 0,32-8 1,-13 8-1,4 1 0,0 6 0,0 4 0,-2 3 0,0 7 0,-7 5 0,-3 3 0,-9 9 1,-8 4-1,-4 11 2,-11 0-1,-4 8 1,-7-4 0,2 1 2,-5-6-2,7-3 0,-2-8 0,8-9 0,5-10 0,8-4-1,9-18 0,2 19-1,-2-19 0,30 6 0,-4-5-2,2-1 0,11 4-2,-5-9-5,19 19-14,-21-14-11,10 8-1,-16-6 1,6 5 1</inkml:trace>
          <inkml:trace contextRef="#ctx0" brushRef="#br0" timeOffset="29967.6526">6311 10657 29,'-12'-30'26,"12"30"1,-5-18 0,5 18-21,0 0-1,0 0 0,0 0 1,0 0 1,5 23 0,-14-3 0,11 18-1,-13 6-1,6 18-1,-9 4-1,3 10-1,-3 0-1,0 1 0,2-5-1,-1-4 1,3-11 0,4-8 0,5-11 0,6-4 0,5-10 0,10-2 0,6-7-1,10-4 0,6-4-1,6-9-1,8 2-1,-5-14-5,13 14-6,-20-21-21,5 5 0,-17-10 0,-4 0 2</inkml:trace>
          <inkml:trace contextRef="#ctx0" brushRef="#br0" timeOffset="30388.8534">6198 10509 43,'-3'-19'33,"10"3"-1,9 0-2,7 7-19,10 1-14,6 1-2,16 5-1,-4-5 1,9 9 0,-7-8 2,3 6 1,-3 0 3,-3 0 1,-3 6 1,-8-3 1,-2 11 1,-12-5 0,3 16 1,-15-3-1,-1 21 0,-14-1-1,-1 19 0,-13 6-1,-2 10 0,-8 2-2,-3 2-1,-1-3 0,-1-8-1,1-9-2,3-15 1,8-7-3,-3-27-6,24 7-11,-2-19-11,2-19 0,3-7 0</inkml:trace>
          <inkml:trace contextRef="#ctx0" brushRef="#br0" timeOffset="30841.2542">6747 11163 46,'-21'-4'32,"0"-3"0,21 7-1,-30-14-27,30 14-2,0 0-1,14-17 0,7 8 0,9-3-1,7-2 1,11-2-2,5 3-1,0-6-3,14 14-7,-16-11-16,7 5-4,-8-1 1,-6 2 0</inkml:trace>
          <inkml:trace contextRef="#ctx0" brushRef="#br0" timeOffset="30607.2537">6805 10778 43,'0'0'31,"22"26"0,-17-5-2,5 15-25,-2-1-2,4 9 0,0 5-1,2-2-1,4-1-2,-4-2 0,6-2-2,-8-12-1,7 3-4,-19-33-7,16 29-15,-16-29 1,0 0 2</inkml:trace>
          <inkml:trace contextRef="#ctx0" brushRef="#br0" timeOffset="31402.8551">6828 10384 38,'-3'-17'30,"6"1"1,-3 16-2,25-28-20,-6 17-8,11 10-1,4-1 1,5 0-1,5 0 0,0 1 0,2-1 1,-2 0-1,0 0 0,-1-1 0,-5-1 1,0 3 1,-8-1-1,-4 4 1,-7-1 1,1 12-1,-20-13 2,25 38-2,-20-8 2,2 14-1,-5 7 0,1 12-2,-3 9 3,4 7-3,-2 4 0,3 1 0,0-3-1,4-4 0,0-8-1,0-7 2,-2-13-2,-2-11 2,-2-8-1,-4-7 1,-5-5-1,6-18 1,-31 17-1,6-13 0,-7-2 0,-7-2 0,-5 0-1,-11-2-1,-1 2-1,-9-4-3,10 18-7,-16-14-21,8 9 1,-10-5-2,8 4 2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33:00.83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A19A11E-36CB-4B92-86DD-C58C0BC21322}" emma:medium="tactile" emma:mode="ink">
          <msink:context xmlns:msink="http://schemas.microsoft.com/ink/2010/main" type="inkDrawing" rotatedBoundingBox="529,16704 9250,16476 9256,16719 535,16948" semanticType="underline" shapeName="Other">
            <msink:sourceLink direction="with" ref="{A895B15A-2CE7-4648-89F3-CB59F066BD2A}"/>
          </msink:context>
        </emma:interpretation>
      </emma:emma>
    </inkml:annotationXML>
    <inkml:trace contextRef="#ctx0" brushRef="#br0">0 471 28,'22'-23'28,"-6"-7"-1,10 11 1,0-2-27,8 3-1,10 7 0,4-1-1,5 5 3,1-3-2,10 4 2,0-4 1,10 6 0,2-3 0,14 2 1,1-2-1,21 2 0,-3-4 0,16 5-1,4-3 0,12 2 0,6-2-1,12 4 0,5-3 0,5 3 0,10-3 0,6 1-1,13-2 1,8 0 0,3-2-1,4 2 1,3-3 0,8 1 0,3-2-1,3 3 1,-6-5 0,-1 3 0,-5-2 0,1 3 0,-5-4 1,-6 6-1,-12-1 1,-2 2-1,-7 3 0,2 1 0,-3 2-1,-10 2 0,-1-2 1,-7 2-2,-4-2 1,-5-2 0,-8-2 0,-9 1 0,-12-1 0,-10-1 0,-12-2 0,-11 4 0,-10-3 0,-13 4 0,-9 4 0,-10-2-1,-9 4 1,-9-1-1,-7 4 0,-7 0 0,-4 0-1,-19-7 1,21 13 0,-21-13-1,0 0 1,-2 21-1,2-21 1,0 0 0,-21 23 0,21-23 0,-17 17 1,17-17-1,-16 18 0,16-18 1,0 0 0,-2 21 0,2-21 0,18 7-1,-18-7 1,30 5-1,-13-5 1,6 0 0,2 0-1,-2-2-1,9 6-3,-8-9-5,21 12-9,-10-6-11,2 3 1,3-1-1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33:02.79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0E606BE-0508-42FD-B120-3E2E1F034DE7}" emma:medium="tactile" emma:mode="ink">
          <msink:context xmlns:msink="http://schemas.microsoft.com/ink/2010/main" type="inkDrawing" rotatedBoundingBox="580,17055 750,18451 708,18456 539,17060" semanticType="verticalRange" shapeName="Line">
            <msink:sourceLink direction="with" ref="{51EC1A81-F068-4026-A258-8F01C9EBCC23}"/>
          </msink:context>
        </emma:interpretation>
      </emma:emma>
    </inkml:annotationXML>
    <inkml:trace contextRef="#ctx0" brushRef="#br0">26 64 32,'-5'-20'30,"0"5"2,5 15-2,-16-29-24,16 29-2,0 0-2,0 0 0,0 0 0,0 0 1,11 32 0,-6 3 0,-5 9 0,7 23 0,-5 10 0,6 20-1,-2 5 0,3 8-1,1 1 1,4 0-2,0-7 1,4-11-1,-2-12 1,0-13-1,-2-10 0,-3-12-1,-3-9 0,-2-13-1,-3 1 0,-3-25-1,-2 28-2,2-28-2,-3 25-7,3-25-18,-16 22-2,16-22 2,0 0-1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33:02.12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1A5842D-2AE8-4BEC-81BD-E2E2098A15BE}" emma:medium="tactile" emma:mode="ink">
          <msink:context xmlns:msink="http://schemas.microsoft.com/ink/2010/main" type="inkDrawing" rotatedBoundingBox="1682,18776 10187,18270 10192,18350 1686,18856" semanticType="underline" shapeName="Other"/>
        </emma:interpretation>
      </emma:emma>
    </inkml:annotationXML>
    <inkml:trace contextRef="#ctx0" brushRef="#br0">8486-4 39,'-53'-2'30,"-6"2"3,-6 0-3,-9-5-24,-7 14-3,-13-2-1,-5 3 0,-12-1-1,-4 3 1,-15-1 1,-10 3-1,-13-2 0,-11 4 1,-13-4-1,-8 6 0,-11-7-1,-11 3 1,-10-2 0,-9 5 1,-3-2-2,3 2 1,-6-3 0,1 4-1,-4 1 1,8 2-1,3-3-1,5-1 0,-2-1 0,4-4 0,7 1-1,3-6 0,8 0 0,-1-2 0,4-1 0,2-3 1,11 1-1,3 0 0,3 0 0,8 1 1,1 2-1,6 1 1,4 2-2,10-1 2,3 4 0,11 0 0,2-1 0,8 1 0,11-1 2,13-1-2,8 0 0,13-2 0,10 0 0,10-4 1,15 3-2,9-5-2,14 3 1,21-4-1,0 0-1,0 0 0,0 0 0,16-4-3,10 15-6,-26-11-19,37 2-1,-17-1 0,-4-1 2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33:01.43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851C44B-CE21-4471-82E3-1F080B118939}" emma:medium="tactile" emma:mode="ink">
          <msink:context xmlns:msink="http://schemas.microsoft.com/ink/2010/main" type="inkDrawing" rotatedBoundingBox="10107,16609 10216,18236 10099,18243 9991,16617" semanticType="verticalRange" shapeName="Other">
            <msink:sourceLink direction="with" ref="{8C92958C-E746-47F1-9FA8-53C4BCBF4FC4}"/>
            <msink:sourceLink direction="with" ref="{51EC1A81-F068-4026-A258-8F01C9EBCC23}"/>
          </msink:context>
        </emma:interpretation>
      </emma:emma>
    </inkml:annotationXML>
    <inkml:trace contextRef="#ctx0" brushRef="#br0">11-10 16,'0'0'25,"-16"-3"1,16 3 1,0 0-18,0 0-3,0 0 0,0 37-1,-2-14 1,10 21 0,-10-1 1,7 24-3,-7 4 2,8 20-3,-8 6 0,5 13-1,-3 4 0,6 1-1,-5-5 0,3-2-1,-2-10 0,3-12 0,0-10 1,4-11 0,0-11 0,0-8-1,1-4 0,1-9-1,0-3 1,-4-10-2,3-1-1,-10-19 0,16 21-2,-16-21-2,20 4-6,-20-4-9,0 0-10,26-18 1,-26 18 0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24:31.87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E8DEB36-1D82-42D4-9470-4920ABC61657}" emma:medium="tactile" emma:mode="ink">
          <msink:context xmlns:msink="http://schemas.microsoft.com/ink/2010/main" type="writingRegion" rotatedBoundingBox="162,821 23134,-616 24272,17551 1300,18989"/>
        </emma:interpretation>
      </emma:emma>
    </inkml:annotationXML>
    <inkml:traceGroup>
      <inkml:annotationXML>
        <emma:emma xmlns:emma="http://www.w3.org/2003/04/emma" version="1.0">
          <emma:interpretation id="{8B129773-C250-4B0F-BEB1-EED6E63A0C75}" emma:medium="tactile" emma:mode="ink">
            <msink:context xmlns:msink="http://schemas.microsoft.com/ink/2010/main" type="paragraph" rotatedBoundingBox="1925,699 6054,615 6077,1723 1947,18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F5C9924-262D-4123-A7EE-CE55C28CE522}" emma:medium="tactile" emma:mode="ink">
              <msink:context xmlns:msink="http://schemas.microsoft.com/ink/2010/main" type="line" rotatedBoundingBox="1925,699 6054,615 6077,1723 1947,1807">
                <msink:destinationLink direction="with" ref="{ADCA53BA-7520-419D-9963-3A4152DCD02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B7E9C89-88A9-4843-8770-E1AA9B57BB29}" emma:medium="tactile" emma:mode="ink">
                <msink:context xmlns:msink="http://schemas.microsoft.com/ink/2010/main" type="inkWord" rotatedBoundingBox="1925,699 6054,615 6077,1723 1947,1807"/>
              </emma:interpretation>
              <emma:one-of disjunction-type="recognition" id="oneOf0">
                <emma:interpretation id="interp0" emma:lang="en-US" emma:confidence="0">
                  <emma:literal>Kurt</emma:literal>
                </emma:interpretation>
                <emma:interpretation id="interp1" emma:lang="en-US" emma:confidence="0">
                  <emma:literal>kilt +2</emma:literal>
                </emma:interpretation>
                <emma:interpretation id="interp2" emma:lang="en-US" emma:confidence="0">
                  <emma:literal>Kurt +2</emma:literal>
                </emma:interpretation>
                <emma:interpretation id="interp3" emma:lang="en-US" emma:confidence="0">
                  <emma:literal>Kurtz</emma:literal>
                </emma:interpretation>
                <emma:interpretation id="interp4" emma:lang="en-US" emma:confidence="0">
                  <emma:literal>kelt +2</emma:literal>
                </emma:interpretation>
              </emma:one-of>
            </emma:emma>
          </inkml:annotationXML>
          <inkml:trace contextRef="#ctx0" brushRef="#br0">522 0 21,'-19'10'28,"1"15"0,-3 8-23,0 16-1,-8 6 0,-4 8-1,-6 4 0,-5 2-2,-2-3 1,-2-8 0,2-3 0,2-13 0,5-7-2,8-10 1,8-11-1,23-14 0,-21 0 0,21 0 0,10-26 0,-10 26 0,34-32 0,-11 20 1,5 3 0,2 9 0,2 2 1,3 12-1,0 3 1,2 11-1,0 4-1,4 0-2,1 5-2,-3-13-3,11 10-3,-13-27-4,16 3-1,-16-27 0,19-3 1,-15-22 2,8-7 4,-8-11 3,1-10 6,-3-2 4,-11-9 3,6 10 2,-18-4 2,7 22 1,-20-5-1,10 25 0,-21-1-3,8 34 0,0 0-2,-10 30-1,-6 7-2,9 16 0,-5 3 1,5 13-2,-1-1 1,8 3-2,0-5 1,8-4-1,2-11 0,4-7-2,2-11 1,5-12-1,0-10 1,8-13-1,-1-12 1,4-9-1,-2-8 1,2-10-1,-1-3-1,-2-5-2,2 0-1,-11-8-4,8 20-8,-19-8-16,7 11-2,-9 4 0</inkml:trace>
          <inkml:trace contextRef="#ctx0" brushRef="#br0" timeOffset="-733.2013">257-162 9,'4'16'32,"-2"12"-2,-8 10 1,1 6-29,1 18 0,-1 3 0,3 11 1,-3-3-1,3 7-1,-1 2 0,-1-4-4,8 8-2,-8-20-10,11 0-14,4-12-1,-2-12-1</inkml:trace>
          <inkml:trace contextRef="#ctx0" brushRef="#br0" timeOffset="280.8005">1438 151 2,'13'-16'29,"-13"16"2,22-25-5,-4 31-14,-18-6-3,16 26-3,-14 2-1,7 18 0,-11 1 2,4 18-2,-9 4 0,5 8-2,-5-5 1,3 2-1,2-7 0,2-5-2,2-8-1,5-10 0,4-11 0,6-10 1,6-9-2,7-12 0,9-5-2,2-17-2,14 8-3,-9-18-21,15 5-6,-4-8 1,5 5 0</inkml:trace>
          <inkml:trace contextRef="#ctx0" brushRef="#br0" timeOffset="733.2013">2128 418 32,'-35'-2'33,"9"-1"1,26 3-1,-16-16-28,16 16-4,33-18 1,3 4-2,4-3-2,13-4 2,7-4-2,5 0 1,6-1-3,-6-2 1,4 7-5,-14-7-5,10 14-14,-22-8-6,-8 8 2</inkml:trace>
          <inkml:trace contextRef="#ctx0" brushRef="#br0" timeOffset="982.8018">2644 80 19,'-16'-1'29,"16"1"1,-35-2-15,28 18-5,-11-7-3,11 15-1,-9 4-3,4 13 2,-10 6-1,3 13-2,-6 5 1,1 7-3,-1 0 2,0-1-2,4-3 0,3-12-4,13 2-3,-6-28-9,20-3-16,-9-27 1,28 7 0</inkml:trace>
          <inkml:trace contextRef="#ctx0" brushRef="#br0" timeOffset="499.2009">2349 618 32,'0'0'32,"0"0"1,19 23-3,-19-23-28,22 0-1,-3-1 1,8-5-2,3-3 1,3-3-3,8 2-1,-8-15-9,13 4-18,-11-2-2,-5 2 0</inkml:trace>
          <inkml:trace contextRef="#ctx0" brushRef="#br0" timeOffset="1232.4022">2808 154 7,'14'-31'31,"-3"8"-3,-11 23 4,-2-25-23,2 25-3,-9 25-2,-2 6-1,-10 8 1,0 14-1,-9 7 1,2 12-2,-6 7 0,4-2-1,4 4-1,3-16-3,12 7-7,-3-24-18,18-6-6,3-23 2</inkml:trace>
          <inkml:trace contextRef="#ctx0" brushRef="#br0" timeOffset="1731.6031">3398 154 5,'22'-24'31,"-6"6"-2,-16 18 3,7-28-25,-7 28-3,0 0 0,0 0-1,9-21-1,-9 21 0,18-12-1,-2 6 0,5-1 1,7 4-1,4-1 0,3 6 0,1 2 0,1 3 0,-4 3 0,1 8 0,-11 1 0,-4 9 0,-8 7-1,-10 6 2,-8 3 0,-7 7 0,-7 1 1,-5 6-1,-8-1 1,-1 1-1,-1-4 1,8-3-1,0-7-1,9-2 0,3-7 0,9-5-1,8-9 1,-1-21-1,30 22 1,0-21-1,7-6 1,9-4 0,9-3-1,5-6-1,4 3 0,-3-7-3,7 15-2,-21-15-8,13 20-19,-32-5-2,-8 10 1</inkml:trace>
        </inkml:traceGroup>
      </inkml:traceGroup>
    </inkml:traceGroup>
    <inkml:traceGroup>
      <inkml:annotationXML>
        <emma:emma xmlns:emma="http://www.w3.org/2003/04/emma" version="1.0">
          <emma:interpretation id="{9838FCE4-2551-4CE9-AE76-E6DF9BCCD214}" emma:medium="tactile" emma:mode="ink">
            <msink:context xmlns:msink="http://schemas.microsoft.com/ink/2010/main" type="paragraph" rotatedBoundingBox="1584,3482 18506,2853 18576,4747 1654,53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4DB5EBF-E45B-4AE4-B441-C35B478DDC51}" emma:medium="tactile" emma:mode="ink">
              <msink:context xmlns:msink="http://schemas.microsoft.com/ink/2010/main" type="inkBullet" rotatedBoundingBox="1604,4010 2583,3974 2587,4074 1607,4110"/>
            </emma:interpretation>
            <emma:one-of disjunction-type="recognition" id="oneOf1">
              <emma:interpretation id="interp5" emma:lang="en-US" emma:confidence="0">
                <emma:literal>-</emma:literal>
              </emma:interpretation>
              <emma:interpretation id="interp6" emma:lang="en-US" emma:confidence="0">
                <emma:literal>_</emma:literal>
              </emma:interpretation>
              <emma:interpretation id="interp7" emma:lang="en-US" emma:confidence="0">
                <emma:literal>•</emma:literal>
              </emma:interpretation>
              <emma:interpretation id="interp8" emma:lang="en-US" emma:confidence="0">
                <emma:literal>a</emma:literal>
              </emma:interpretation>
              <emma:interpretation id="interp9" emma:lang="en-US" emma:confidence="0">
                <emma:literal>~</emma:literal>
              </emma:interpretation>
            </emma:one-of>
          </emma:emma>
        </inkml:annotationXML>
        <inkml:trace contextRef="#ctx0" brushRef="#br0" timeOffset="39234.0689">-124 3147 28,'-46'7'31,"0"0"1,7-4-2,9 9-24,2-5-2,28-7-2,-23 23 0,23-23-1,16 23 0,11-12-1,8-6 1,16 0-1,7-7 1,13-3-2,12-4 1,5-8-2,6 5-1,-4-13-4,14 14-8,-16-4-16,0 0 1,-3 3 0</inkml:trace>
      </inkml:traceGroup>
      <inkml:traceGroup>
        <inkml:annotationXML>
          <emma:emma xmlns:emma="http://www.w3.org/2003/04/emma" version="1.0">
            <emma:interpretation id="{8D3733F8-D003-40B7-BE6A-6042481A2521}" emma:medium="tactile" emma:mode="ink">
              <msink:context xmlns:msink="http://schemas.microsoft.com/ink/2010/main" type="line" rotatedBoundingBox="3195,3422 18506,2853 18576,4747 3266,5316"/>
            </emma:interpretation>
          </emma:emma>
        </inkml:annotationXML>
        <inkml:traceGroup>
          <inkml:annotationXML>
            <emma:emma xmlns:emma="http://www.w3.org/2003/04/emma" version="1.0">
              <emma:interpretation id="{3DC67EC4-818C-49AD-B383-F0846E02EAFA}" emma:medium="tactile" emma:mode="ink">
                <msink:context xmlns:msink="http://schemas.microsoft.com/ink/2010/main" type="inkWord" rotatedBoundingBox="3195,3422 9807,3176 9869,4848 3257,5094"/>
              </emma:interpretation>
              <emma:one-of disjunction-type="recognition" id="oneOf2">
                <emma:interpretation id="interp10" emma:lang="en-US" emma:confidence="0">
                  <emma:literal>vz-j5Ib+</emma:literal>
                </emma:interpretation>
                <emma:interpretation id="interp11" emma:lang="en-US" emma:confidence="0">
                  <emma:literal>Vz-j5Ibt</emma:literal>
                </emma:interpretation>
                <emma:interpretation id="interp12" emma:lang="en-US" emma:confidence="0">
                  <emma:literal>Vz~j5Ib+</emma:literal>
                </emma:interpretation>
                <emma:interpretation id="interp13" emma:lang="en-US" emma:confidence="0">
                  <emma:literal>Vz-j5Ib+</emma:literal>
                </emma:interpretation>
                <emma:interpretation id="interp14" emma:lang="en-US" emma:confidence="0">
                  <emma:literal>vz-j5Ibt</emma:literal>
                </emma:interpretation>
              </emma:one-of>
            </emma:emma>
          </inkml:annotationXML>
          <inkml:trace contextRef="#ctx0" brushRef="#br0" timeOffset="39702.0698">1258 2681 5,'9'-20'24,"12"10"0,-21 10 1,21-13-22,-1 24 3,-8 5-2,8 17 2,-12 13-2,5 24 1,-13 16-1,5 20 1,-9 3-4,3 7 1,-5-2-2,3-5 0,1-14 1,0-19 0,2-20 0,4-17 0,-2-16 1,-2-23 0,16-2 1,-1-23-1,3-15-1,5-8 1,3-12-1,6-10 0,4-9-1,-1-4 0,4 3 0,-2 2 0,-4 6 0,1 7-1,-2 12-2,-8 6-4,6 22-11,-12 11-12,-18 14-1,19-2 1</inkml:trace>
          <inkml:trace contextRef="#ctx0" brushRef="#br0" timeOffset="40294.8708">1759 3646 15,'0'0'27,"0"0"-2,-8-16 3,8 16-24,17-11-2,-1 6-1,4 0 0,6 0-1,2-1 1,6-4-1,-1 6 1,-3-3 1,-1 7 0,-6 2 0,-2 7 1,-21-9 0,14 31 0,-21-6 1,-6 10-1,-13 0 0,-1 11 0,-11-2-1,1 7 0,-4-5 0,4 1 0,2-5-1,10-3 0,5-6 0,10-4-1,12-8 1,5-5-1,14-6 0,9-3 1,11-5-1,10-2 0,3-4-1,5-4 0,2 2-2,-2-8-3,-1 11-5,-19-13-13,-4 9-9,-10-2 1,-25 9 1</inkml:trace>
          <inkml:trace contextRef="#ctx0" brushRef="#br0" timeOffset="40575.6713">1689 3946 34,'0'0'31,"0"0"0,0 0 0,0 0-28,0 0-1,12 16 0,-12-16 1,34 14-1,-6-10-1,11-4 0,5-2-1,9-7-2,7 2-3,-2-14-7,11 5-19,-5-1-1,-10-1 0</inkml:trace>
          <inkml:trace contextRef="#ctx0" brushRef="#br0" timeOffset="43711.2768">2591 3266 27,'0'0'29,"-28"-2"2,28 2-3,-4-19-24,4 19-3,34-26-2,-1 12 1,8-6-1,12 4-1,0-5-2,14 12-4,-5-8-6,8 8-13,1 7-1,-6-1 0</inkml:trace>
          <inkml:trace contextRef="#ctx0" brushRef="#br0" timeOffset="44226.0777">4089 2958 23,'8'-15'28,"-8"15"2,17-20-15,-22 3-3,5 17-2,0 0 1,0 0-4,0 0-2,0 0-2,-7 19-1,7 20-1,0 15-1,0 20 0,0 16 0,0 17 0,-2 7 0,-1 8 0,1-3 0,-2-6 0,-3-13 0,0-16 0,-2-15 0,-3-17 1,-4-13-1,-3-14 1,-8-13 0,-1-10 0,-7-11 0,-4-10 0,-5-8-1,0-6 1,-1-9 0,1-4-1,5-5 1,8-3-2,4-4 1,13-2-1,11 2-1,10-7-2,17 10-6,1-10-21,21 2-2,5-7 1,9 3-1</inkml:trace>
          <inkml:trace contextRef="#ctx0" brushRef="#br0" timeOffset="44428.8781">4345 2496 21,'-19'-12'31,"0"-1"-2,3 6 2,16 7-27,-20-10-1,20 10-2,0 0 0,0 0-2,0 0-3,25 26-9,-25-26-17,35 23 2,-10-11-2</inkml:trace>
          <inkml:trace contextRef="#ctx0" brushRef="#br0" timeOffset="44865.6788">4819 2721 24,'-39'21'29,"14"-9"1,-3 4-1,-9-5-21,14 12-4,-2-4 0,11 9-1,0-5-1,8 5-1,5 0-1,6 2 1,11 2-1,0-1 0,7 3 0,3-1 1,2 2-1,1 1 1,-5-1 0,-1 2 0,-10-7 1,-1 3 0,-12-7 0,-11 2 0,-8-6 0,-7-3 0,-8-7-1,-1-1 0,-6-8-1,-1-6-1,5-4-1,0-16-5,17 9-12,-1-21-13,10-4-1,3-10 0</inkml:trace>
          <inkml:trace contextRef="#ctx0" brushRef="#br0" timeOffset="45084.0792">4695 2719 39,'-16'-14'31,"16"14"1,0 0-2,0 0-27,23-9-1,2 8-2,5-3 2,9-3-3,10 5-2,-3-12-13,10 7-14,3 0-3,-1 2 2</inkml:trace>
          <inkml:trace contextRef="#ctx0" brushRef="#br0" timeOffset="47470.8834">5994 2528 0,'-5'-23'24,"5"7"-1,0 16-9,0-23-2,0 23 0,2-19-2,-2 19-2,0 0 0,0 0-2,1-16-1,-1 16-1,0 0 0,0 0-1,0 0 0,0 0-1,-14 25 1,7 4-1,-7 10 1,-7 14 0,-6 12-1,-3 16 0,-5 10 0,-2 9-1,0-3 0,0-4 0,3-3-3,8-13 0,6-8-1,1-22-4,16 1-5,-6-29-20,9-19-1,16-2 0,-1-20 1</inkml:trace>
          <inkml:trace contextRef="#ctx0" brushRef="#br0" timeOffset="47798.484">5641 2512 22,'-32'-18'30,"4"2"-1,3 9 3,2-7-26,23 14-2,-23-3 0,23 3 0,0 0 0,0 0-2,16-2 1,9 2-2,9-3 0,15-1 1,11-1-1,12 0 0,11-4 0,7-2 0,4 2-1,1 1 0,-3 2-1,-11 3 0,-7 5-2,-15-2-2,-3 15-4,-28-6-15,-1 11-8,-20-1 0,-12 11 1</inkml:trace>
          <inkml:trace contextRef="#ctx0" brushRef="#br0" timeOffset="48110.4845">5256 3410 32,'-31'14'31,"9"-5"0,22-9 0,0 0-27,0 0-1,41-2-1,1-1 1,9-6 0,13 4 0,5-8-1,12 3-1,0-4 0,4 2 0,0-1-1,-2-3 0,-2 6-1,-5-4-3,3 10-4,-24-10-14,3 9-10,-10 0 0,-9 5 1</inkml:trace>
          <inkml:trace contextRef="#ctx0" brushRef="#br0" timeOffset="51230.49">6644 3248 22,'9'-19'29,"-6"-2"1,-1 2-9,-2 19-11,0 0-3,0 0 0,0 0-2,-5 17-1,-6 4-1,2 11-1,-5 3-1,0 7 0,-2 4-1,-2 3 1,1-3-1,-1-2 0,2-2 0,0-5 0,4-5 1,0-6-1,3-7 1,9-19 0,-11 23 0,11-23-1,0 0 1,2-16-1,-2 16-1,19-31 0,-3 12 0,4-3 0,6 1-1,2 4 1,2 1 0,2 4 0,0 5 1,0 1-1,-4 5 1,0 2-1,-5 3 1,-3-1 0,-5 4 0,-15-7 1,20 20-1,-20-20 1,0 33-1,-7-10 1,-7 2 1,-8 3-1,-6 2 1,-4-1-2,-6 1 2,-3-2-2,-3-8 2,3-1-1,1-7-1,4-3 1,5-5-1,6-8 0,4-1 0,5-6-1,16 11-1,-21-26-1,21 26-8,0 0-21,-9-21-2,9 21 2,0 0-2</inkml:trace>
          <inkml:trace contextRef="#ctx0" brushRef="#br0" timeOffset="53476.894">7330 3073 44,'16'-6'32,"0"1"0,4 9-2,3-6-30,7 5-1,7 3 0,7-6 0,3 1-1,5-4-2,6 6-2,-7-13-7,9 6-12,-5-4-5,-2-3 0</inkml:trace>
          <inkml:trace contextRef="#ctx0" brushRef="#br0" timeOffset="53851.2946">7662 2762 9,'-19'-15'26,"19"15"3,0 0 0,0 0-19,0 0-2,0 0 0,10 22 0,-11-1-2,6 17-1,-12 6-1,3 16 0,-10 3-3,2 9 0,-6 2 0,-1-2-1,-4-3 0,2-8 0,3-6-2,-1-13 1,6-5-2,3-12-2,11 3-5,-1-28-11,2 21-10,-2-21-1,32 0 2</inkml:trace>
        </inkml:traceGroup>
        <inkml:traceGroup>
          <inkml:annotationXML>
            <emma:emma xmlns:emma="http://www.w3.org/2003/04/emma" version="1.0">
              <emma:interpretation id="{2C1185DB-B6CF-41F7-BE87-0FE09A0BD416}" emma:medium="tactile" emma:mode="ink">
                <msink:context xmlns:msink="http://schemas.microsoft.com/ink/2010/main" type="inkWord" rotatedBoundingBox="10579,3245 14345,3105 14412,4901 10646,5041"/>
              </emma:interpretation>
              <emma:one-of disjunction-type="recognition" id="oneOf3">
                <emma:interpretation id="interp15" emma:lang="en-US" emma:confidence="0">
                  <emma:literal>(4-53)</emma:literal>
                </emma:interpretation>
                <emma:interpretation id="interp16" emma:lang="en-US" emma:confidence="0">
                  <emma:literal>(4-531</emma:literal>
                </emma:interpretation>
                <emma:interpretation id="interp17" emma:lang="en-US" emma:confidence="0">
                  <emma:literal>(4-33)</emma:literal>
                </emma:interpretation>
                <emma:interpretation id="interp18" emma:lang="en-US" emma:confidence="0">
                  <emma:literal>(4-533)</emma:literal>
                </emma:interpretation>
                <emma:interpretation id="interp19" emma:lang="en-US" emma:confidence="0">
                  <emma:literal>(4-513)</emma:literal>
                </emma:interpretation>
              </emma:one-of>
            </emma:emma>
          </inkml:annotationXML>
          <inkml:trace contextRef="#ctx0" brushRef="#br0" timeOffset="55863.6981">11039 2812 29,'14'-15'32,"-14"15"0,20-27-1,-20 27-25,0 0-3,0 0 0,0 28 0,-4 13 0,-3 19-1,2 22 0,-2 17-2,1 19 1,5 8-1,2 2 0,5 1-1,1-10 0,3-13 0,-3-20 0,2-16 1,-4-19-1,-5-12 1,-7-13 1,-7-10-1,-9-11 1,-8-8 0,-8-8 0,-7-8 1,-2-4-1,-5-7 0,4-5 0,1-4 0,11-3-1,7-3 1,9-5-3,14 1-1,3-11-5,25 8-23,1-8-2,11-2 1,4-6-1</inkml:trace>
          <inkml:trace contextRef="#ctx0" brushRef="#br0" timeOffset="56066.4985">11159 2556 40,'-5'-34'31,"-4"-1"1,4 5 0,-6 6-29,9 4-1,2 5 0,4-1-1,-4 16-2,10-25-2,-10 25-7,25 0-21,-7 4-1,1-1 0,4 6 0</inkml:trace>
          <inkml:trace contextRef="#ctx0" brushRef="#br0" timeOffset="56737.2997">11510 2684 21,'-26'-2'29,"3"1"1,0-5 0,5 1-21,18 5-7,-17-5 0,17 5-1,0 0 0,0 0-1,30-9 0,-7 6 0,1 1-1,6 4 1,4 1-1,-1 2 2,3 4-2,-6 2 2,-6 3-1,-4 3 1,-6 1 1,-7 3 0,-10-2 0,-5 4 0,-9-2 0,-6 6 0,-11-8 0,1 2 0,-4-3 0,3-3-1,1-2 0,8-4 0,2-2-1,23-7 0,-19 8 0,19-8 0,0 0-1,30 13 1,-9-5-1,3 5 1,6 3-1,2-1 1,2 8 0,-2 2 0,-6 0-1,-5 1 1,-3-2 0,-9-1 1,-6 0-1,-8 0 1,-9-5 0,-7-1 0,-13-4 0,-3 1 1,-7-6-1,-2 1 1,-3-5-1,4-1 1,1-3-1,7-2 0,7 1-1,7-3-1,23 4-1,-26-5-1,26 5-1,0 0-3,16-2-5,-16 2-18,31-9-3,-6 1 0,7 2 2</inkml:trace>
          <inkml:trace contextRef="#ctx0" brushRef="#br0" timeOffset="57330.1007">12158 2419 10,'0'0'27,"7"-20"2,-7 20 0,23-3-21,-23 3-3,23 2 1,-23-2-1,35 12 0,-15-2-1,6 12 0,-4 0-1,6 15-1,-5 4 1,1 13-1,-6 10 0,-6 8-1,-6 14 0,-8 10 0,-9 6 0,-8 4 0,-9-4-1,-8-4 0,-6-6 0,-2-10 1,-2-17 0,4-14-1,5-10 1,7-15-2,8-5 1,5-12-3,17-9 1,0 0-4,0 0-5,17-37-15,5 16-8,1-7 2,3-5 0</inkml:trace>
          <inkml:trace contextRef="#ctx0" brushRef="#br0" timeOffset="54319.2954">9209 2368 2,'-16'3'28,"-7"2"1,-2 8 0,-1 13-14,-15 2-7,7 25-2,-12 3 2,4 22-2,-11 4 0,4 17-3,-1 3 1,6 3-2,9-3-1,7-9-3,15-1-2,3-20-3,22 3-8,-8-25-13,17-10-4,3-12 0</inkml:trace>
          <inkml:trace contextRef="#ctx0" brushRef="#br0" timeOffset="54693.6961">9530 2756 19,'-23'-3'29,"23"3"1,-28 16 0,10-8-16,2 15-12,-7 4 1,4 11 0,-6 1 0,6 12 0,-8 0 1,4 7-1,4-4-1,5 4 0,5-7 0,9-3-1,3-4-1,8-7 1,3-6-1,9-6-1,2-6 0,3-8-2,9 1-3,-9-17-6,20 3-17,-11-10-4,5 0 2,-5-13-1</inkml:trace>
          <inkml:trace contextRef="#ctx0" brushRef="#br0" timeOffset="54896.4964">9849 3009 18,'-16'6'30,"-1"13"0,-4 11 2,-2 23-20,-9-4-6,9 18-1,-11 1-2,10 10 0,-3-3-2,6-4-3,10-3-3,-4-20-11,18-5-16,8-14-1,8-12 3</inkml:trace>
          <inkml:trace contextRef="#ctx0" brushRef="#br0" timeOffset="55099.2968">9985 3301 45,'-16'-17'32,"16"17"1,-12-16-4,12 16-26,0 0-1,0 0-1,32 3-1,-8-8-4,15 12-13,4-16-14,10 1-2,3-5 0</inkml:trace>
        </inkml:traceGroup>
        <inkml:traceGroup>
          <inkml:annotationXML>
            <emma:emma xmlns:emma="http://www.w3.org/2003/04/emma" version="1.0">
              <emma:interpretation id="{C32D917F-B4A8-4FDA-9A97-46FB43BE26E9}" emma:medium="tactile" emma:mode="ink">
                <msink:context xmlns:msink="http://schemas.microsoft.com/ink/2010/main" type="inkWord" rotatedBoundingBox="14438,3006 15812,2955 15875,4667 14501,4718"/>
              </emma:interpretation>
              <emma:one-of disjunction-type="recognition" id="oneOf4">
                <emma:interpretation id="interp20" emma:lang="en-US" emma:confidence="1">
                  <emma:literal>I,</emma:literal>
                </emma:interpretation>
                <emma:interpretation id="interp21" emma:lang="en-US" emma:confidence="0">
                  <emma:literal>I</emma:literal>
                </emma:interpretation>
                <emma:interpretation id="interp22" emma:lang="en-US" emma:confidence="0">
                  <emma:literal>Is</emma:literal>
                </emma:interpretation>
                <emma:interpretation id="interp23" emma:lang="en-US" emma:confidence="0">
                  <emma:literal>In</emma:literal>
                </emma:interpretation>
                <emma:interpretation id="interp24" emma:lang="en-US" emma:confidence="0">
                  <emma:literal>IF</emma:literal>
                </emma:interpretation>
              </emma:one-of>
            </emma:emma>
          </inkml:annotationXML>
          <inkml:trace contextRef="#ctx0" brushRef="#br0" timeOffset="58484.5028">12562 3458 40,'-17'5'33,"17"-5"2,0 0-3,26-18-30,4 10-1,11-1 1,3 0-1,11 4-1,6 1-1,-1 1-1,9 10-3,-7-11-8,16 11-19,-9 0-1,1 0 0</inkml:trace>
          <inkml:trace contextRef="#ctx0" brushRef="#br0" timeOffset="58203.7023">13027 2178 35,'-36'-14'33,"5"0"0,6 14-2,2-13-26,23 13-1,0 0-1,0 0-1,25-3-1,13 3 0,14-2-1,13 6 1,13-3-1,8 5-1,8 2-1,-1-1 0,4 8-2,-14-7-2,-2 17-4,-24-16-11,-4 12-11,-14 0 0,-15 4 1</inkml:trace>
          <inkml:trace contextRef="#ctx0" brushRef="#br0" timeOffset="57922.9018">13484 2324 27,'0'0'29,"0"0"2,0 0-1,-9 24-27,-9 15 0,-1 19 0,-11 7 1,-5 21-1,-9 6 1,-1 8-2,-1-2 0,4-4-3,9-10-1,4-19-5,22-4-8,0-27-16,13-18-2,-6-16 2</inkml:trace>
          <inkml:trace contextRef="#ctx0" brushRef="#br0" timeOffset="58734.1032">13703 3206 27,'0'-16'32,"0"16"0,-13-21 0,13 21-24,-16 18-3,11 10 0,-11 2-1,2 16 0,-7 3-1,0 16 0,-7 4 0,3-3-3,2 1-1,0-9-3,11 2-4,-11-16-23,16-5-4,3-18 0,4-21-1</inkml:trace>
        </inkml:traceGroup>
        <inkml:traceGroup>
          <inkml:annotationXML>
            <emma:emma xmlns:emma="http://www.w3.org/2003/04/emma" version="1.0">
              <emma:interpretation id="{3A21C5F2-E71B-4CF5-8302-3115FE477DFC}" emma:medium="tactile" emma:mode="ink">
                <msink:context xmlns:msink="http://schemas.microsoft.com/ink/2010/main" type="inkWord" rotatedBoundingBox="16210,3573 18529,3486 18548,3997 16229,4083"/>
              </emma:interpretation>
              <emma:one-of disjunction-type="recognition" id="oneOf5">
                <emma:interpretation id="interp25" emma:lang="en-US" emma:confidence="0">
                  <emma:literal>=o</emma:literal>
                </emma:interpretation>
                <emma:interpretation id="interp26" emma:lang="en-US" emma:confidence="0">
                  <emma:literal>=0</emma:literal>
                </emma:interpretation>
                <emma:interpretation id="interp27" emma:lang="en-US" emma:confidence="0">
                  <emma:literal>=</emma:literal>
                </emma:interpretation>
                <emma:interpretation id="interp28" emma:lang="en-US" emma:confidence="0">
                  <emma:literal>.=0</emma:literal>
                </emma:interpretation>
                <emma:interpretation id="interp29" emma:lang="en-US" emma:confidence="0">
                  <emma:literal>•0</emma:literal>
                </emma:interpretation>
              </emma:one-of>
            </emma:emma>
          </inkml:annotationXML>
          <inkml:trace contextRef="#ctx0" brushRef="#br0" timeOffset="61464.108">14301 3041 38,'0'0'33,"-21"-5"0,21 5-1,0 0-29,28-9-2,4 7 0,7 2-1,10-2 0,6 1 0,5-5-1,7 5-2,-3-6 0,1 5-1,-10-9-4,6 13-4,-20-14-9,1 3-10,-10 0 1</inkml:trace>
          <inkml:trace contextRef="#ctx0" brushRef="#br0" timeOffset="61666.9083">14686 2774 10,'-57'-11'29,"3"1"-1,-1-4-9,21 14-6,-1-11-3,35 11-2,-19-5-3,19 5-2,35-4-3,2 1-1,18 6-4,3-11-11,18 6-15,10 0 2,3-2-2</inkml:trace>
          <inkml:trace contextRef="#ctx0" brushRef="#br0" timeOffset="62041.309">16045 2651 18,'-9'21'29,"-7"-7"2,-3 7 0,1 11-25,-6 1-3,11 15 2,-4-5-1,15 10 1,-5-7-1,17 7-1,6-11 0,14-2-1,7-12 0,13-6 0,5-12-1,10-10 0,4-12 0,3-6-1,-5-8 1,-5-6-1,-7-3 0,-11-5 1,-14-3-1,-14 1 1,-18 0 0,-19-2-1,-15 0 0,-18 4-1,-15 8-2,-23-5-6,-7 25-25,-19 5-1,-11 12 1,-12 7 0</inkml:trace>
        </inkml:traceGroup>
      </inkml:traceGroup>
    </inkml:traceGroup>
    <inkml:traceGroup>
      <inkml:annotationXML>
        <emma:emma xmlns:emma="http://www.w3.org/2003/04/emma" version="1.0">
          <emma:interpretation id="{4EA3AC67-5189-41E6-ACBB-7C83E6754025}" emma:medium="tactile" emma:mode="ink">
            <msink:context xmlns:msink="http://schemas.microsoft.com/ink/2010/main" type="paragraph" rotatedBoundingBox="519,6514 23491,5076 23600,6825 628,82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812390-6F70-4A8C-B6A9-F37EA61DDA7E}" emma:medium="tactile" emma:mode="ink">
              <msink:context xmlns:msink="http://schemas.microsoft.com/ink/2010/main" type="line" rotatedBoundingBox="519,6514 23491,5076 23600,6825 628,8263"/>
            </emma:interpretation>
          </emma:emma>
        </inkml:annotationXML>
        <inkml:traceGroup>
          <inkml:annotationXML>
            <emma:emma xmlns:emma="http://www.w3.org/2003/04/emma" version="1.0">
              <emma:interpretation id="{0BF8C2FD-0361-425A-A176-7E60FA9B3375}" emma:medium="tactile" emma:mode="ink">
                <msink:context xmlns:msink="http://schemas.microsoft.com/ink/2010/main" type="inkWord" rotatedBoundingBox="519,6514 4756,6249 4860,7920 623,8185"/>
              </emma:interpretation>
              <emma:one-of disjunction-type="recognition" id="oneOf6">
                <emma:interpretation id="interp30" emma:lang="en-US" emma:confidence="0">
                  <emma:literal>ENE</emma:literal>
                </emma:interpretation>
                <emma:interpretation id="interp31" emma:lang="en-US" emma:confidence="0">
                  <emma:literal>EIRE</emma:literal>
                </emma:interpretation>
                <emma:interpretation id="interp32" emma:lang="en-US" emma:confidence="0">
                  <emma:literal>Furze</emma:literal>
                </emma:interpretation>
                <emma:interpretation id="interp33" emma:lang="en-US" emma:confidence="0">
                  <emma:literal>IDE</emma:literal>
                </emma:interpretation>
                <emma:interpretation id="interp34" emma:lang="en-US" emma:confidence="0">
                  <emma:literal>Faire</emma:literal>
                </emma:interpretation>
              </emma:one-of>
            </emma:emma>
          </inkml:annotationXML>
          <inkml:trace contextRef="#ctx0" brushRef="#br0" timeOffset="63024.1107">667 5770 20,'21'-16'30,"-21"16"-1,18 21 1,-13 7-27,4 19 1,-4 6 1,4 17-1,-4 4 0,0 12-1,-3 4 1,4-2-1,-8-7 2,7-6-3,-5-9 0,5-10 0,-1-14 0,1-9-1,-1-17 1,-4-16 0,0 0 0,26 4 0,-10-27 0,9-7 0,-1-14-1,10-5 1,1-13 0,6-8-2,0-6 1,1-1 0,-2 1-2,1 8 0,-4 3-2,4 5 2,-4 9-2,-2 9 0,4 10-3,-9 6-2,9 19-9,-11-2-16,0 11-1,-8 5 0</inkml:trace>
          <inkml:trace contextRef="#ctx0" brushRef="#br0" timeOffset="64147.3127">1352 6533 28,'0'0'31,"-32"-7"1,32 7-1,-28-4-22,28 4-5,-16-4-1,16 4-2,0 0 0,30-8-1,-6 4 0,3-1 1,7 3 0,1 0 0,2 6-1,-4-1 1,-1 11-1,-5 4 1,-8 14 0,-7 3 0,-8 9 0,-11 5 0,-4 7 1,-10-1-1,-4 5 2,-6-6-3,1-1 4,-2-9-1,2-6 0,0-8-1,9-5 2,7-9-1,14-16-1,-8 21 0,8-21-1,23 9-1,4-8-1,10-1 0,4-3-1,8-1-2,0-11-6,17 11-10,-15-14-15,2 1 1,-9-4-2,-9 0 4</inkml:trace>
          <inkml:trace contextRef="#ctx0" brushRef="#br0" timeOffset="64350.1131">1447 6918 45,'-30'5'32,"4"-5"1,10 2-3,16-2-25,0 0-3,0 0 0,0 0-1,42-11-1,-1 6-2,6-11-7,20 2-21,4 2-3,7-8 2,3 1-1</inkml:trace>
          <inkml:trace contextRef="#ctx0" brushRef="#br0" timeOffset="64584.1135">2390 6453 47,'0'0'32,"-15"-19"1,15 19-1,0 0-29,0 0 0,0 0-2,36-3 0,-10 10-1,6 0 0,7-4-2,5 4-2,-3-9-6,15 4-17,-10-5-5,-7-4 1,-7-2-1</inkml:trace>
          <inkml:trace contextRef="#ctx0" brushRef="#br0" timeOffset="64833.7139">2448 6213 59,'-23'-7'35,"23"7"-2,-27-22 0,27 22-29,0 0-2,22-15 2,-1 6-2,7 4-1,6-6 0,6 2-1,8 4-2,-2-2-3,12 10-3,-17-6-19,8 10-7,-10-4-1,-2 6 0</inkml:trace>
          <inkml:trace contextRef="#ctx0" brushRef="#br0" timeOffset="67969.3194">-1333 6126 41,'-18'4'32,"1"-4"-1,17 0 0,-25 3-28,25-3-2,0 0 0,12 18 0,9-9 0,4 0 0,12-1 0,7 1 0,9-2 0,7-1 0,7-5 0,2-4-1,4-3 1,-1-1-2,-7-5-1,4 3-3,-12-10-4,6 8-12,-17-4-10,-5-3 0,-11 0 0</inkml:trace>
          <inkml:trace contextRef="#ctx0" brushRef="#br0" timeOffset="68218.9198">-1040 5917 25,'-35'-2'32,"10"1"0,5-3-2,20 4-26,-19-3-1,19 3-2,0 0 1,32-4 0,-4-1-1,9 0 0,11-2-1,8 0-2,2-8-5,17 10-4,-14-11-12,8 6-7,-3-1-1</inkml:trace>
          <inkml:trace contextRef="#ctx0" brushRef="#br0" timeOffset="68655.7206">-636 5638 24,'-41'-7'30,"8"3"-1,5-1 1,7 0-25,21 5-2,-23 7-1,23-7 0,0 0 0,28 22 0,-3-13-1,13 7 1,12-2-1,10 5 0,12 1 0,6 1-1,3 2 0,2 3 0,-4 4 0,-3 3 1,-9 8 1,-12 5-2,-11 6 3,-12 8-2,-13 9 1,-10 6-1,-12 6 1,-13 2-1,-11-1-1,-4-2 1,-8-7-2,-4-9 2,1-10-1,0-10 0,6-12-1,5-11-1,9-5-2,1-16-3,21 0-5,0 0-16,-12-21-4,17-2 0,2-5 2</inkml:trace>
          <inkml:trace contextRef="#ctx0" brushRef="#br0" timeOffset="68905.3211">-154 5958 14,'-5'-41'28,"5"10"-1,-4 6 3,-3 0-21,7 25 0,-2-15-2,2 15-1,0 0-1,4 29 1,-13-2 1,5 17-3,-8 7 0,3 17-1,-5 13 0,0 11-3,2 8-1,-2-11-5,15 13-18,-8-14-9,7-9-2,0-14 0</inkml:trace>
        </inkml:traceGroup>
        <inkml:traceGroup>
          <inkml:annotationXML>
            <emma:emma xmlns:emma="http://www.w3.org/2003/04/emma" version="1.0">
              <emma:interpretation id="{461CCD69-AB86-43E1-82DD-3E39884A94E7}" emma:medium="tactile" emma:mode="ink">
                <msink:context xmlns:msink="http://schemas.microsoft.com/ink/2010/main" type="inkWord" rotatedBoundingBox="5508,6237 23493,5111 23600,6825 5615,7951"/>
              </emma:interpretation>
              <emma:one-of disjunction-type="recognition" id="oneOf7">
                <emma:interpretation id="interp35" emma:lang="en-US" emma:confidence="0">
                  <emma:literal>~j5j3.2)+f2.4(4-j3).(2.4tj1'8)</emma:literal>
                </emma:interpretation>
                <emma:interpretation id="interp36" emma:lang="en-US" emma:confidence="0">
                  <emma:literal>~j5j3.2)+(2.4(4-j3).(2.4tj1'8)</emma:literal>
                </emma:interpretation>
                <emma:interpretation id="interp37" emma:lang="en-US" emma:confidence="0">
                  <emma:literal>-j5j3.2)+f2.4(4-j3).(2.4tj1'8)</emma:literal>
                </emma:interpretation>
                <emma:interpretation id="interp38" emma:lang="en-US" emma:confidence="0">
                  <emma:literal>-j5j3.2)+(2.u(u-j3).(2.4tj1'8)</emma:literal>
                </emma:interpretation>
                <emma:interpretation id="interp39" emma:lang="en-US" emma:confidence="0">
                  <emma:literal>-j5j3.2)+(2.4(4-j3).(2.4tj1'8)</emma:literal>
                </emma:interpretation>
              </emma:one-of>
            </emma:emma>
          </inkml:annotationXML>
          <inkml:trace contextRef="#ctx0" brushRef="#br0" timeOffset="79185.7391">8183 5993 4,'0'0'29,"0"0"0,0 0 3,0 0-19,0 0-3,0 0-1,0 0-2,0 0-2,0 0-1,0 0-1,21 5-1,-5-7-1,0 1 0,7-1 0,3-2 0,3 1 0,4-2-1,1-1-1,1 6-2,-1-10-8,11 4-23,-9 3-1,-1-2 3,-1-2-3</inkml:trace>
          <inkml:trace contextRef="#ctx0" brushRef="#br0" timeOffset="79918.9404">9104 5652 8,'0'0'31,"0"0"0,-3-18 2,3 18-23,0 0-2,0 0-3,0 0-1,0 0-1,0 0 0,0 0-1,0 0-1,10 25 1,-1-2-1,0 7 0,0 12 2,0 9 1,1 12-2,-4 11 2,-1 10-3,-2 4 2,-3 2-2,0-4 1,-1-7-2,-5-9-1,-2-10 1,-5-11-1,-3-13 1,-5-12 0,-5-6 1,-10-9-1,-2-8 1,-5-6-1,-1-9 0,0-5-1,0-15 0,8 1-2,-1-16-3,22 8-6,-12-17-21,18 2-2,7-4 2,8-1-1</inkml:trace>
          <inkml:trace contextRef="#ctx0" brushRef="#br0" timeOffset="80121.7408">9157 5353 18,'-8'-18'32,"8"18"-1,-20-19 1,20 19-23,0 0-7,-16 0-2,16 0-3,11 23-9,-4-4-19,3 0 0,5 11 0</inkml:trace>
          <inkml:trace contextRef="#ctx0" brushRef="#br0" timeOffset="81322.9429">9397 5676 29,'-19'-5'30,"3"-4"1,-5-5-19,21 14-4,2-19-3,14 10-2,3-3-1,7 1-2,8 1 0,3 1 0,4 0 0,-1 4 0,-3 1 0,-1 3 0,-5 2 0,-9 5 0,-3 1 0,-19-7 1,12 24 0,-13-4 1,-10-5-1,-3 7 1,-9-5 0,2 4 1,-7-5-2,1 2 1,1-8 0,3 2-1,1-5 0,7 1 0,15-8-1,-20 8 0,20-8 0,0 0 0,0 0 0,18 13-1,-1-10 1,6 1-1,4 1 1,1 2 0,6 2-1,-1 1 1,3 4 0,-6 2 0,-4 4 0,-5 1 1,-3 0 1,-8 2-1,-6-2 2,-11 0-2,-5-4 2,-8 1-1,-6-2 0,-3-2-1,-2-4-1,-1-1 1,2-2-1,7-3-1,7-1-2,16-3-3,0 0-9,0 0-16,9-19-3,12 8 2</inkml:trace>
          <inkml:trace contextRef="#ctx0" brushRef="#br0" timeOffset="81510.1432">10155 5877 29,'0'0'31,"0"0"0,0 0-5,-20-9-22,20 9-3,0 0-2,0 0-9,0 0-19,0 0-1,0 0 0</inkml:trace>
          <inkml:trace contextRef="#ctx0" brushRef="#br0" timeOffset="81915.7439">10280 5641 22,'-9'-16'30,"9"16"0,0 0 1,11-21-29,-11 21-1,33-5-1,-13 5 0,3 0 0,-2 4 0,-2 3-1,2 1 1,-5 3 0,-16-11 1,25 30 0,-18-9 0,-5 0 0,-2 5 2,-9-5-1,-2 9 1,-6-7 1,-1 9 0,-7-9 3,6 3-3,-4-5 1,9-2-1,-2-3 0,16-16-2,-9 23 2,9-23-4,23 14 1,0-10-2,7-1 0,4-3-2,10 6-3,-9-10-14,6 6-14,-4-4 0,-2 2-1</inkml:trace>
          <inkml:trace contextRef="#ctx0" brushRef="#br0" timeOffset="82570.9451">10801 5258 13,'12'-16'27,"-12"16"2,16 2-15,-16-2-3,25 5-3,-25-5 0,39 28-2,-18-7 0,12 18 0,-6 1-1,8 15-1,-10 7 0,3 11-1,-10 10-1,-6 8 1,-12 6 0,-11 7-1,-12 0-1,-14-1-1,-3 1 1,-13-13-4,5 1-3,-12-18-28,11-13 0,5-17 0,7-12 0</inkml:trace>
          <inkml:trace contextRef="#ctx0" brushRef="#br0" timeOffset="84084.1477">11542 5821 4,'-18'-6'28,"3"6"3,15 0-1,0 0-21,-27 6-3,27-6 0,0 0 0,0 0 0,0 0-2,41 10-1,-8-13-1,17 1 1,8-3-2,14-1 0,10-1-1,0 0 0,5 4-2,-8-6-2,1 12-5,-24-6-18,-3 3-5,-17 2-1,-15-1 2</inkml:trace>
          <inkml:trace contextRef="#ctx0" brushRef="#br0" timeOffset="84349.3482">11922 5595 2,'0'0'28,"0"-15"2,0 15 1,0 0-21,0 0-2,3 19 0,-3-19-1,-7 47-1,-2-15-2,4 12 0,-7 2-2,1 7 0,-1-1 0,-1-3-3,8 2 0,-4-14-9,16 0-18,-3-7-4,8-9 2,4-7-3</inkml:trace>
          <inkml:trace contextRef="#ctx0" brushRef="#br0" timeOffset="77064.1354">6570 5358 6,'8'-26'28,"-13"-2"1,0 10 1,5 18-22,-30-18-2,10 26-1,-8-1 1,0 15 0,-11 8-2,4 16 0,-11 7-1,5 15-1,-5 8 0,9 15 1,-5 1 1,10 11-1,0 1 0,9-2-2,9 4 0,6-11-3,15 1-2,-6-24-13,21-7-14,0-15-3,7-19 2,2-15 0</inkml:trace>
          <inkml:trace contextRef="#ctx0" brushRef="#br0" timeOffset="77500.9362">6503 5838 4,'-9'-32'27,"5"11"0,-5-1 3,-7-1-18,16 23-5,2-36-1,-2 36-2,27-31 0,-1 15-2,2 2-1,9 2-1,2 3 0,4 5 0,-4 6 0,-2 7 1,-9 3 1,-3 9 0,-10 4 0,-6 10 0,-12 4 1,-6 10 1,-11-3 0,-4 6-1,-8-2 1,0-1-1,-3-5 0,5-5-2,3-10 2,10-8-3,6-5 0,11-16 0,0 0 0,35 11 0,-1-15-2,3-4-1,16 6-4,-9-14-9,14 7-17,-5 0-1,-1 2 1,-7 4 1</inkml:trace>
          <inkml:trace contextRef="#ctx0" brushRef="#br0" timeOffset="77688.1365">7133 6112 38,'0'20'32,"0"-20"1,0 0-1,-13 19-23,13-19-4,0 0-2,-19 19-1,19-19-2,2 20-5,-2-20-16,0 0-11,21 3-2,-3-10 1</inkml:trace>
          <inkml:trace contextRef="#ctx0" brushRef="#br0" timeOffset="78218.5374">7410 5734 11,'0'0'27,"12"-24"2,-12 24 1,0 0-23,0 0-1,0 0 0,5 17-1,-3 6 0,-9-2-1,7 11 1,-7-2-2,4 7 0,-1-4 0,2-1-1,2-2 2,2-6-3,2-1 2,3-5-2,-7-18 0,28 17-3,-3-11-1,-2-8-2,12 4-2,-10-15-5,17 12-2,-14-19-3,11 11-1,-16-15 3,5 8 2,-12-10 5,0 1 4,-4 4 8,-10-5 4,-2 26 5,4-34 0,-4 34 2,0 0-2,0 0-2,-18 7-2,18 16-2,-9-4 0,9 11-4,-5 2 2,3 3-2,0 0 1,1 0-2,-1 1 0,2-5-2,-2 1-1,-2-6-2,6 2-1,-7-10-4,12 10-9,-11-12-15,4-16-2,4 19 2</inkml:trace>
          <inkml:trace contextRef="#ctx0" brushRef="#br0" timeOffset="84973.3493">13035 4966 27,'0'0'29,"0"0"2,-12 16-20,-7-2-3,5 23 1,-16 0-1,7 26-2,-14 7 0,5 22-1,-7 1-2,9 7-1,2-1 0,12-3-1,9-8 1,9-10-3,12-10 0,5-19-4,20 2-10,-2-17-17,5-11 0,1-9-1</inkml:trace>
          <inkml:trace contextRef="#ctx0" brushRef="#br0" timeOffset="85472.5502">13394 5232 2,'0'0'29,"0"0"2,-11 17 1,11 13-22,-16-5-1,13 20-1,-11-2 0,12 13-2,-5-2-2,10 1 0,1-6-2,10-3 0,2-8-2,5-6-1,4-7 0,-2-11-1,9-4-2,-8-11 0,8-1-1,-7-16-1,5 2 1,-7-14 1,1 2 0,-6-10 1,1-1 2,-6-1 2,-6 1 1,0 7 1,-5 2 1,-2 30 0,-2-22 0,2 22 0,-11 29 0,8 7-1,-6 0-1,7 14-1,-1 1-1,3 3-1,10 2-3,-6-15-12,15 3-17,1-9 1,4-7 1</inkml:trace>
          <inkml:trace contextRef="#ctx0" brushRef="#br0" timeOffset="85909.3509">14056 5611 2,'0'0'30,"0"0"1,0 0 2,0 0-19,16 6-5,-16-6-1,0 0-2,0 0 0,0 0-2,0 0-1,17-6-1,-1 5-2,7-3 0,12 4-3,-1-7-3,19 12-9,-9-8-18,7-1-1,-1-3 0</inkml:trace>
          <inkml:trace contextRef="#ctx0" brushRef="#br0" timeOffset="86455.3519">14832 5418 1,'0'0'28,"4"-18"2,-4 18 0,0 0-19,0 0-2,14 23-2,-14-23-1,18 41-2,-9-11 0,12 13 0,-7 7-2,7 8 0,-3 3-2,3 4 2,-3-1 0,-3-5-1,0-1 1,-5-7-1,-5-7 2,-3-7-3,-7-7 3,-7-4-3,-8-6 1,-6-3-1,-8-6 1,-5-6 0,-5-5 0,0-5 0,2-6 0,3-4 0,4-7 0,8-4-1,9-4-2,6-12-4,23 0-23,-3-9-5,12-9-3,5-5 2</inkml:trace>
          <inkml:trace contextRef="#ctx0" brushRef="#br0" timeOffset="86642.5522">14891 4905 25,'0'0'33,"-29"-29"-2,29 29-3,0 0-27,0 0-1,-3-19-5,3 19-19,30 14-5,-30-14-3</inkml:trace>
          <inkml:trace contextRef="#ctx0" brushRef="#br0" timeOffset="87204.1532">15196 5174 22,'-19'-7'34,"3"-2"0,0 0-1,16 9-25,-27-11-2,27 11-2,0 0-1,0 0-1,20-8-1,3 9 0,1 3-1,6-1-1,8 4 1,0 2-1,1 4 0,-3 1 1,-5 1-1,-8 3 0,-5-2 1,-8 0-1,-11 1 1,-10-1 1,-8 0-1,-4 0 1,-5-2 0,-2 0 0,0 0-1,3 0 1,2-5 0,9 0 0,16-9-1,-14 15 0,14-15 0,18 13 0,1-8 0,10 2-1,8 4 1,5-1 0,4 2 0,2 1 0,-1 2 0,-6 1-1,-4 0 1,-9 0 0,-8 0 0,-20-16 0,10 28 0,-10-28 0,-30 25 0,4-15-1,-3 1-1,-4-6-2,8 9-6,-10-11-22,14-3-2,21 0 1</inkml:trace>
          <inkml:trace contextRef="#ctx0" brushRef="#br0" timeOffset="87516.1537">15699 4866 18,'0'0'29,"18"-5"1,-2 8-1,7 11-24,-2-1-1,9 15 1,2-2 0,8 18-1,-6 2 0,5 12 0,-9 9-3,1 6 1,-6 5-3,-6-1 2,-6-1-2,-11-8 1,-4-6-2,-12-11 0,0-6-4,-18-16-10,5-5-15,-4-4-2,-1-8 2</inkml:trace>
          <inkml:trace contextRef="#ctx0" brushRef="#br0" timeOffset="88514.5555">16598 5335 21,'0'0'31,"-25"-5"2,9 9-2,-10-3-24,10 13-3,-7-3-1,5 8 0,-1-6-1,5 4 0,14-17-1,-18 23 0,18-23-1,0 0 0,26 9-1,-4-13 1,2 1-1,3-4 1,-1 0-1,-3-2 1,-2 0 0,-5-1 0,-16 10 0,4-20 0,-4 20 0,-21-12 0,3 8 0,-1 3-1,-1 8-2,-6-7-9,26 0-19,-27 24-2,27-24 1</inkml:trace>
          <inkml:trace contextRef="#ctx0" brushRef="#br0" timeOffset="72992.5282">3664 6265 29,'0'0'30,"-23"-8"1,23 8 0,0 0-26,-21-15-1,21 15 0,0 0 0,16-1 1,-16 1-2,32-9 0,-9 4-2,14-2 0,5-2 0,11-2-2,9 1-2,1-8-3,18 11-8,-10-7-16,7 0-3,-4 3 2,-5 1 0</inkml:trace>
          <inkml:trace contextRef="#ctx0" brushRef="#br0" timeOffset="73491.7291">4829 6040 13,'0'0'28,"0"0"2,0-17 0,0 17-18,0 0-4,0 0-1,0 0-1,0 17-2,7 11-1,-3 8-1,5 13-1,-1 18-1,1 12 1,-4 7-2,3 5 2,-8 2-2,-2-3 2,-5-7-1,-7-8 0,-4-13 0,-9-13 1,-4-10-1,-6-9 3,-4-7-3,-3-11 1,-6-7 0,3-8 0,-1-10-1,6-8 1,3-10 0,9-10-3,7-10 3,9-7-1,12 0-1,9-12-3,16 10-2,2-16-11,14 10-14,7 2-1,5 3 0</inkml:trace>
          <inkml:trace contextRef="#ctx0" brushRef="#br0" timeOffset="74084.5302">5369 5810 11,'-26'16'29,"-8"-4"1,8 9 0,-1 4-21,1-2-1,17 8-2,-3 1 1,15 7-3,1 1 1,10 6-2,2-1 1,7 1-4,1 0 1,3 0-1,-2-4 0,-4-5 1,-5-4-1,-6-5 1,-8-5 0,-9-7 0,-13-6 0,-6-8 0,-9-7 1,-6-6-1,-5-6 0,0-8-2,0-5 0,4-8-2,14 4-4,-4-13-11,16 3-14,13 0 0,8-2-1</inkml:trace>
          <inkml:trace contextRef="#ctx0" brushRef="#br0" timeOffset="73694.5295">4970 5571 15,'0'-26'27,"-3"-8"1,8 9 0,4 4-25,-6 2-1,-3 19-1,22-21-2,-22 21-12,19-5-15,2 19 1,-21-14 0</inkml:trace>
          <inkml:trace contextRef="#ctx0" brushRef="#br0" timeOffset="74334.1306">5438 5768 35,'0'0'31,"0"0"2,0 0-1,0 0-27,0 0-2,0 0 0,4-16-1,17 12 0,2-3 0,9 0-2,6 0-1,3-1-2,8 4-3,-8-8-7,8 10-17,-10 0-4,-5 4 2</inkml:trace>
          <inkml:trace contextRef="#ctx0" brushRef="#br0" timeOffset="96954.1703">17203 4697 26,'-12'-17'30,"12"17"0,-32 3-17,-2 4-4,8 23-2,-15-2 0,3 20-2,-12 3 1,9 15-3,-8 6 1,10 11-3,6 5 0,8-4-2,13 8-4,3-11-4,23 1-15,2-11-10,9-15 2,8-16-1</inkml:trace>
          <inkml:trace contextRef="#ctx0" brushRef="#br0" timeOffset="97390.9711">17318 5038 17,'-28'-24'27,"28"24"0,0 0-17,-23-20-3,23 20-2,0 0-1,21-5-2,-4 3-1,6 2-1,6 4 0,1-1 1,3 3 0,1 2 0,-6 1 1,-2 5 1,-26-14 0,29 34 2,-33-17-1,-1 11 1,-16-5-1,0 11 1,-15-6-1,3 7 0,-6-4-2,5 5 0,3-5 0,6 1-1,7-6 0,9-1-1,9 0 0,9-8-1,12 2-2,4-12-2,17 11-5,-6-21-14,17 4-10,1-4 1,6-4 0</inkml:trace>
          <inkml:trace contextRef="#ctx0" brushRef="#br0" timeOffset="97578.1714">17840 5370 9,'0'0'32,"-21"-10"0,21 10 1,-26 3-16,20 13-10,6-16-3,-19 25 0,19-25-3,-7 32 0,10-17-3,-3-15-3,27 27-11,-9-24-16,6-3-1,3-10 0</inkml:trace>
          <inkml:trace contextRef="#ctx0" brushRef="#br0" timeOffset="98061.7723">18151 4950 11,'5'-16'31,"-5"16"1,6-19 1,-8 2-21,2 17-3,0 0-1,-7 24-2,7-24-1,-16 41-2,5-13-1,6 5-1,0 6 0,3 1 0,4-1-1,3-2 0,6-6 0,3-4-1,2-3 0,3-9 0,7-1-2,-1-9 0,7-3-1,-6-9 0,8 1 0,-8-11 0,6-1 0,-7-6 1,-4-3 2,-5-3 0,-2 2 2,-3 4 1,-8-1 2,3 9-1,-6 16 1,0 0 0,0 0 0,-15 21 0,7 6-1,2 8-1,1 5-1,1 8 0,1 1-1,5-2 0,1 1-2,-1-10-1,9 5-3,-11-20-13,10 3-14,-3-10-2,-7-16 1</inkml:trace>
          <inkml:trace contextRef="#ctx0" brushRef="#br0" timeOffset="99340.9745">18781 5216 3,'0'0'8,"0"0"0,0 0-1,-21 10 1,21-10 0,0 0 1,0 0 0,-18 4 0,18-4-1,0 0 0,0 0-1,0 0-1,0 0-1,0 0-1,0 0-1,0 0 0,0 0 0,0 0 0,0 0-1,-16 3 0,16-3 0,0 0 0,0 0 0,0 0-1,0 0 1,0 0-1,0 0 0,0 0-1,0 0 1,0 0 0,0 0-1,0 0 0,0 0 1,0 0-1,0 0 0,0 0 1,0 0 0,0 0-1,0 0 1,0 0 0,0 0-1,0 0 1,0 0 0,0 0-1,0 0 0,0 0 0,0 0 0,0 0 1,0 0-1,0 0 0,0 0 0,0 0 0,0 0 0,0 0 0,0 0 0,0 0 1,0 0-1,0 0 0,0 0 0,0 0 1,0 0-1,0 0 0,0 0 0,-15-3 1,15 3-2,0 0 2,0 0-1,0 0 0,0 0 0,0 0 0,0 0 0,0 0 1,0 0-1,15-2 1,-15 2 0,20-2-1,-4 1 1,1-1 0,8 0 0,2-1-1,4 1 1,6-2-1,2 1 1,2-3-1,1 3 1,2-1-1,-3 1 0,0-1-1,-8-3 0,1 6-1,-11-6-2,3 8-3,-17-16-12,-9 15-14,18-15-1,-18 15 1</inkml:trace>
          <inkml:trace contextRef="#ctx0" brushRef="#br0" timeOffset="99574.9749">19189 4845 12,'0'0'29,"-5"-18"1,5 18 2,-18 11-21,2-4-1,7 17-4,-7-6 1,6 19-2,-10-4 0,4 18-2,-1-1-1,-3 8-2,6 7-3,-5-4-3,17 15-10,-8-13-17,8-3-1,4-13 0</inkml:trace>
          <inkml:trace contextRef="#ctx0" brushRef="#br0" timeOffset="99964.9756">19581 4994 25,'9'-19'30,"-9"19"0,10-25-15,-10 25-4,13 18-3,1 8-1,-9 1-1,14 15 0,-8 7-1,8 16-1,-4 4-2,2 8 0,-1-1-1,2-1 0,-2-6-1,-2-4 0,-4-12 0,-3-11 1,-3-11-1,-8-8 1,-8-7-1,-9-7 1,-7-7-1,-9-4 1,-6-5-1,-3-4 0,-1-3-1,-1-5 0,13-2-2,-2-14-2,22 6-7,3-22-22,16-7 0,6-15 0</inkml:trace>
          <inkml:trace contextRef="#ctx0" brushRef="#br0" timeOffset="100152.1759">19983 4411 22,'-19'-20'30,"19"20"-1,-32-24-1,32 24-22,-19-9-5,19 9-1,0 0-4,12 26-11,2-8-13,0-2 0,7 5 1</inkml:trace>
          <inkml:trace contextRef="#ctx0" brushRef="#br0" timeOffset="100417.3764">20317 4785 21,'-5'33'31,"-2"4"2,-4 7-2,2 11-22,-9-2-2,8 12-3,-4-2-1,3 0-3,2 0-2,-1-10-3,13 2-11,-4-18-15,4-11-2,-3-26 2</inkml:trace>
          <inkml:trace contextRef="#ctx0" brushRef="#br0" timeOffset="100682.5769">20516 4915 6,'7'-17'28,"-7"17"1,0 0 1,0 0-19,0 0-4,0 0 0,0 0-2,0 0 0,-3 28-2,-2-11-1,-1 6-3,6 11-4,-12-6-19,10 5-8,2-1 1,2-2 0</inkml:trace>
          <inkml:trace contextRef="#ctx0" brushRef="#br0" timeOffset="101478.1783">20861 4757 12,'0'0'26,"0"0"3,-11-16-2,11 16-12,0 0-9,14 33-2,-2-10 0,6 11-2,-4 3 2,7 10-2,-5-1 0,5 8-1,-5-4 0,0-1-1,-3-2 0,-8-6 0,-2-4 0,-4-9-1,-8-5 1,-7-6 0,-9-5 1,-3-6-1,-4-4 0,-1-8 0,-1-3 0,4-3 0,5-4 1,6-5-2,7-3 2,8-5-1,9 0 0,8-3 0,8 0 0,7-3-1,6 0 1,3 2 1,2-1-1,1 1 0,-3 3 1,-7-4-1,-5 1 0,-11 3 2,-7 0-3,-9 4 2,-13 3-1,-5 7 1,-10 4-2,-3 10 1,-3 9-1,-4-1-3,10 18-9,-7-5-18,12 4-1,5-2 0</inkml:trace>
          <inkml:trace contextRef="#ctx0" brushRef="#br0" timeOffset="102382.9799">21383 4572 21,'0'0'26,"0"0"-9,-7-24-2,7 24-3,0 0-3,0 0-2,14-20-1,-14 20-3,18 6 1,-2 4-2,-16-10 1,30 41 0,-14-8-1,7 13 0,-4 6 2,6 12-2,-6 6 0,0 9-1,-3 2 2,-3 3-3,-10-4 2,-3-3-2,-12-7 1,-6-6 0,-8-10-1,-6-8 1,-7-11 0,-1-7-1,1-5 0,0-9-2,12 2-2,-4-14-5,31-2-15,-20 12-10,20-12 1,0 0 0</inkml:trace>
        </inkml:traceGroup>
      </inkml:traceGroup>
    </inkml:traceGroup>
    <inkml:traceGroup>
      <inkml:annotationXML>
        <emma:emma xmlns:emma="http://www.w3.org/2003/04/emma" version="1.0">
          <emma:interpretation id="{6FF17835-F50C-46B7-BC36-A62BD521C726}" emma:medium="tactile" emma:mode="ink">
            <msink:context xmlns:msink="http://schemas.microsoft.com/ink/2010/main" type="paragraph" rotatedBoundingBox="2697,9105 11506,8103 11727,10049 2918,1105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8546DFA-808B-4A33-9FA2-EBE4740A034B}" emma:medium="tactile" emma:mode="ink">
              <msink:context xmlns:msink="http://schemas.microsoft.com/ink/2010/main" type="line" rotatedBoundingBox="2697,9105 11506,8103 11727,10049 2918,11051">
                <msink:destinationLink direction="with" ref="{A401834A-26BE-48A7-89CB-DA4129C4BE7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720B2F3-0231-457C-A515-5258D7E67377}" emma:medium="tactile" emma:mode="ink">
                <msink:context xmlns:msink="http://schemas.microsoft.com/ink/2010/main" type="inkWord" rotatedBoundingBox="2697,9105 11506,8103 11727,10049 2918,11051"/>
              </emma:interpretation>
              <emma:one-of disjunction-type="recognition" id="oneOf8">
                <emma:interpretation id="interp40" emma:lang="en-US" emma:confidence="0">
                  <emma:literal>Vz-=1-j12(7]</emma:literal>
                </emma:interpretation>
                <emma:interpretation id="interp41" emma:lang="en-US" emma:confidence="0">
                  <emma:literal>Vz~=1-j1227]</emma:literal>
                </emma:interpretation>
                <emma:interpretation id="interp42" emma:lang="en-US" emma:confidence="0">
                  <emma:literal>Vz~=1-j12(7]</emma:literal>
                </emma:interpretation>
                <emma:interpretation id="interp43" emma:lang="en-US" emma:confidence="0">
                  <emma:literal>Vz~=1-j1217]</emma:literal>
                </emma:interpretation>
                <emma:interpretation id="interp44" emma:lang="en-US" emma:confidence="0">
                  <emma:literal>Vz~=1-j147]</emma:literal>
                </emma:interpretation>
              </emma:one-of>
            </emma:emma>
          </inkml:annotationXML>
          <inkml:trace contextRef="#ctx0" brushRef="#br0" timeOffset="108763.3911">5496 8755 43,'-17'-7'32,"17"7"1,-16-7-1,16 7-23,0 0-3,0 0-1,0 0-2,0 0-1,19 3 0,2 2 1,4-1-2,9-1-1,1 3 0,6-8-4,8 7-1,-8-15-9,10 4-18,-7 1-2,-3 2 2,-3-3-1</inkml:trace>
          <inkml:trace contextRef="#ctx0" brushRef="#br0" timeOffset="109153.3917">6421 8488 30,'0'0'28,"0"0"2,18 5-3,-18-5-18,7 37-1,-7-4 0,16 27-1,-13 3-2,13 23 0,-7 9-2,0 11-2,-5 1 1,-3-3-2,-8-11 2,-7-9-2,-11-13 1,-6-12 0,-14-15 2,-4-12-1,-9-11 0,-4-9 0,-3-10 0,5-7-1,1-11 0,6-7 0,9-8-1,9-8 0,16-10-3,6-9-1,22 5-12,2-16-17,15-1-1,6-13-1,9-5 1</inkml:trace>
          <inkml:trace contextRef="#ctx0" brushRef="#br0" timeOffset="109356.1921">6716 7649 47,'-2'-26'31,"2"26"-1,-3-23-1,3 23-27,0 0-2,0 0 0,-2 24-3,11 3-9,3 1-17,-1 0-1,8 12 0,-5-3 0</inkml:trace>
          <inkml:trace contextRef="#ctx0" brushRef="#br0" timeOffset="109652.5926">7106 8120 36,'-17'-3'30,"17"3"3,-18 17-1,7 10-22,-5 4-4,2 22-2,-3 5-1,-3 19 0,-3 9-1,2 6 0,3-6-4,3-10 1,9-4-5,-1-27-6,18-2-11,-11-43-9,32 1-1,-8-29 2</inkml:trace>
          <inkml:trace contextRef="#ctx0" brushRef="#br0" timeOffset="110011.3933">7214 8298 8,'21'-37'28,"-7"-4"-1,9 15 0,-2 1-13,-3 1-6,8 10-3,1 0-4,-1 7 1,4-1-3,-3 10 2,-4 4 2,0 6-1,-23-12 2,23 39-1,-27-11 0,-3 12 1,-16-1 0,0 10 1,-16-2-2,2 8 2,-7-9-2,7 5 2,-2-13-2,13-1 1,-1-9-2,15-5 0,12-23 0,-2 23-2,2-23 0,37 5 0,-7-3-2,4-7-1,15 10-4,-8-15-13,12 8-13,2-3-2,-2 1 1,-4-1 1</inkml:trace>
          <inkml:trace contextRef="#ctx0" brushRef="#br0" timeOffset="110354.5939">8245 8057 24,'0'0'28,"0"0"2,0 21 1,-4 9-21,-12 0-2,6 21-1,-11 1 0,1 24 0,-10 3-1,7 9-1,-5-5-3,7 1 1,0-5 0,6-9-2,3-8 0,12-11-1,4-12 1,12-9-1,5-8-1,5-9-1,9-3-2,3-15-4,16-2-21,-6-11-5,3-8 0,-7-9 0</inkml:trace>
          <inkml:trace contextRef="#ctx0" brushRef="#br0" timeOffset="110806.9947">8215 7913 21,'21'-23'26,"7"14"-2,-1-12 3,15 0-27,0 7 0,10 3 0,-5 4 0,6 4 0,-7 11 2,-4 3 0,-4 17 2,-12 2 0,-5 16 1,-14-1 3,0 19-1,-17-10-1,3 11 0,-11-9 0,4 3-2,-6-14 0,8-4 0,-4-11-3,9-6 1,7-24 0,-10 27-1,10-27 1,0 0 0,0 0-1,15 0 0,-15 0-1,23-16-1,-5 9-2,-4-9-3,18 9-12,-7-13-15,-1-1-2,1-7 2,2-5-1</inkml:trace>
          <inkml:trace contextRef="#ctx0" brushRef="#br0" timeOffset="111243.7954">9085 7818 39,'14'-23'31,"-14"23"-1,0 0 0,-5-16-26,5 16-2,21 0-1,-2 0 0,6-2-1,7 2 0,5-2 1,5 4-1,4 0 0,0 2 0,4 1 0,-5 0 0,-4 4 0,-4 1 1,-7-1 0,-2 9 2,-10-4 0,0 10 1,-13 1 0,4 12 0,-16 2 2,5 19-1,-12 7-2,0 12 0,-9 7-1,-2 10-1,-3 1 0,0-2 0,-4-4-1,2-11 1,-2-10-1,-3-13 1,-4-13-1,-3-14 0,-8-8-1,-6-13 0,-8 0-1,-12-13-3,4 13-6,-18-12-23,9 3 0,-4 2-1,5 2 0</inkml:trace>
          <inkml:trace contextRef="#ctx0" brushRef="#br0" timeOffset="104847.7842">995 8222 20,'0'0'28,"18"4"1,-20 13 1,4 10-15,-4 23-8,-7 10-4,6 26 3,-11 8-3,3 13 2,-7 2-3,4 2 1,-5-9 0,5-6-2,1-18 0,4-15 0,2-19 0,4-13 0,3-13 1,0-18-1,0 0 0,30-25 2,-14-6-3,8-8 4,3-12-4,5-7 2,-1-12-2,5-8 0,-4 1 1,-1-4-1,-2 2 1,-3 4-1,-1 6 0,-6 9-1,4 13-1,-11 8-5,13 27-11,-9 1-13,0 16-3,-16-5 2,25 37 0</inkml:trace>
          <inkml:trace contextRef="#ctx0" brushRef="#br0" timeOffset="105284.585">1421 9031 59,'-22'19'32,"22"-19"-2,-24 4 0,24-4-27,0 0-1,0 0 0,0 0-1,0 0 0,23-20 0,5 13 0,0 0 0,6 5 0,-1 1 0,2 4-1,-1 6 1,-4 7-1,-5 5 1,-8 7 0,-8 7 2,-7 7-3,-9 2 2,-4 6-2,-6 1 2,-3 1-1,-3 1 0,4 0-1,1-9 0,4 0 1,7-6 0,5-4 0,6-8-1,8-7-1,9-6 1,8-13-2,8-2-1,1-16-4,17 6-3,-16-20-11,16 6-12,-13-6 0,-5 3 0,-14-1 2</inkml:trace>
          <inkml:trace contextRef="#ctx0" brushRef="#br0" timeOffset="105471.7853">1666 9405 41,'-46'7'31,"9"0"2,5-1-3,-5-8-19,37 2-5,-26 10-3,26-10-1,15 0-1,8-5-1,11 0 0,8-6-3,15 6-3,-4-14-10,16 5-15,1 0-1,1-2 1,-2 2 1</inkml:trace>
          <inkml:trace contextRef="#ctx0" brushRef="#br0" timeOffset="105690.1857">2383 9205 49,'0'0'30,"0"0"1,0 0-1,7-21-23,-7 21-3,17 12 0,3-7-2,-1 4 0,11-2 0,0 4-2,7-10-3,7 13-7,-5-10-21,2-4 1,-2-4-2,-4-4 1</inkml:trace>
          <inkml:trace contextRef="#ctx0" brushRef="#br0" timeOffset="105939.7861">2607 9025 55,'-18'-3'32,"18"3"-2,-23-5 1,5-4-25,18 9-2,0 0-1,29-9-1,-8 2 0,11 0-1,8-2 0,8-1-3,8 8-4,-6-12-14,8 10-11,-1 1-2,-4 1 1,-6 4 0</inkml:trace>
          <inkml:trace contextRef="#ctx0" brushRef="#br0" timeOffset="107187.7883">3726 8899 43,'-21'-7'30,"-4"-3"3,6 3-2,19 7-24,-32-13 0,32 13-3,0 0 0,0 0-1,0 0-1,28 7 0,-5 0-1,14 4 0,5-2 1,17-2-2,8-4-2,7-8 0,12 2-2,-4-20-12,11 2-15,-5-9-2,-3-2 1,-7-5 0</inkml:trace>
          <inkml:trace contextRef="#ctx0" brushRef="#br0" timeOffset="107484.1888">4901 8153 38,'0'-19'31,"0"19"0,-8-23 0,8 23-22,-16 16 1,10 14-4,-9 5 0,-1 21-2,-9 8 1,2 22-2,-7 7 0,4 9 0,-3-2-4,6-5 1,2-3-1,7-17-1,11-6-3,-3-29-7,20-5-20,-3-14-2,8-12 0,3-7 1</inkml:trace>
        </inkml:traceGroup>
      </inkml:traceGroup>
    </inkml:traceGroup>
    <inkml:traceGroup>
      <inkml:annotationXML>
        <emma:emma xmlns:emma="http://www.w3.org/2003/04/emma" version="1.0">
          <emma:interpretation id="{4083D772-C553-418E-85C7-5D0048DA0B7B}" emma:medium="tactile" emma:mode="ink">
            <msink:context xmlns:msink="http://schemas.microsoft.com/ink/2010/main" type="paragraph" rotatedBoundingBox="2980,11723 6347,11655 6367,12643 3000,127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93F530D-447B-4ED3-BD11-2CCDDA0F4B0B}" emma:medium="tactile" emma:mode="ink">
              <msink:context xmlns:msink="http://schemas.microsoft.com/ink/2010/main" type="line" rotatedBoundingBox="2980,11723 6347,11655 6367,12643 3000,12711"/>
            </emma:interpretation>
          </emma:emma>
        </inkml:annotationXML>
        <inkml:traceGroup>
          <inkml:annotationXML>
            <emma:emma xmlns:emma="http://www.w3.org/2003/04/emma" version="1.0">
              <emma:interpretation id="{B7B07FCB-6CD8-4420-AC74-CA5A56298B54}" emma:medium="tactile" emma:mode="ink">
                <msink:context xmlns:msink="http://schemas.microsoft.com/ink/2010/main" type="inkWord" rotatedBoundingBox="2980,11723 5368,11675 5387,12594 2998,12643"/>
              </emma:interpretation>
              <emma:one-of disjunction-type="recognition" id="oneOf9">
                <emma:interpretation id="interp45" emma:lang="en-US" emma:confidence="0">
                  <emma:literal>MA</emma:literal>
                </emma:interpretation>
                <emma:interpretation id="interp46" emma:lang="en-US" emma:confidence="0">
                  <emma:literal>putt</emma:literal>
                </emma:interpretation>
                <emma:interpretation id="interp47" emma:lang="en-US" emma:confidence="0">
                  <emma:literal>MI/</emma:literal>
                </emma:interpretation>
                <emma:interpretation id="interp48" emma:lang="en-US" emma:confidence="0">
                  <emma:literal>MI!</emma:literal>
                </emma:interpretation>
                <emma:interpretation id="interp49" emma:lang="en-US" emma:confidence="0">
                  <emma:literal>kneel</emma:literal>
                </emma:interpretation>
              </emma:one-of>
            </emma:emma>
          </inkml:annotationXML>
          <inkml:trace contextRef="#ctx0" brushRef="#br1" timeOffset="183643.5226">1368 11132 17,'21'-44'27,"2"16"-1,-6-2 2,-8 3-15,9 20-3,-18 7-2,0 0-2,0 0-2,-11 41 0,-6-13-1,-6 9-1,-7 0-1,-4 7 0,-5-6-1,-1 3 1,-1-8 0,0-1 0,3-4 0,6-2 0,4-3-1,8-2 2,10-3-2,8-2 1,2-16-1,25 17 0,1-17 1,8-3-1,6-6 0,6-5-1,7-6 0,0-6-1,3-2 1,-1-5-2,2 1 1,-4-7 0,-4 1 1,-3-5-1,-2 5 1,-10-8 1,-3 6 0,-4 1 1,-6 2 1,-5 9-1,-5 1 2,-4 12-1,-7 15 1,0 0 0,1 19 0,-4 16-1,-8 4 0,4 14 0,-3 3-1,-1 7 2,-3-1-3,5-6 1,-2-7-1,4-5 1,4-7-1,1-11 0,4-6 0,1-4 0,-3-16 0,0 0 0,27 14 1,-9-21-1,4-4-1,3-5 0,5-3-1,-2-9-5,15 3-1,-13-15-6,16 13-4,-18-17-4,9 13-2,-11-13 2,8 12 2,-11-12 3,3 9 8,-3-4 7,-5 6 8,0 1 6,-6 2 4,2 8 3,-9-3 0,-5 25 1,9-25-5,-9 25-2,0 0-2,4 41-2,-15-15-3,8 22-1,-8 1-1,4 14-1,-4 0 0,8 4 0,-4-4-1,9-3-1,-1-3 0,8-6 0,2-9 1,6-7-2,6-9 1,2-6-2,10-6 0,-1-14-3,12 0-5,-9-21-7,16 5-18,-9-7 0,0 0 1,-5 0 1</inkml:trace>
          <inkml:trace contextRef="#ctx0" brushRef="#br1" timeOffset="182723.121">1212 10891 36,'-2'-27'29,"2"27"0,0 0-1,-17 7-23,10 37 0,-7 7 0,3 20-2,-3 4 0,2 15-1,-3 5-1,3 2 1,0-13 0,3-7-2,0-10 1,2-11-2,3-8-1,-1-17-5,10-1-5,-5-30-16,0 0-3,0 0 2,23-19-1</inkml:trace>
          <inkml:trace contextRef="#ctx0" brushRef="#br1" timeOffset="184111.5234">2485 11149 66,'-30'-7'34,"5"-2"-1,25 9 0,-12-19-29,30 12-3,12-5 0,10-2-1,13-4 0,12-3-1,15-2 1,8-2-1,2 8-3,-3-6-1,3 18-3,-18-13-8,2 18-9,-19-3-8,-15 4 2,-17 1 0</inkml:trace>
          <inkml:trace contextRef="#ctx0" brushRef="#br1" timeOffset="183861.923">2743 11408 45,'0'0'32,"-18"-2"-1,18 2 1,0 0-22,0 0-5,0 0-1,35 2-2,-6-1-2,9-1 1,8-1-1,7-5-2,5 3-1,-5-9-5,9 8-9,-16-7-15,-5 1 1,-13-2-1,-28 12 1</inkml:trace>
          <inkml:trace contextRef="#ctx0" brushRef="#br1" timeOffset="184345.5238">3186 10924 21,'-27'-2'28,"-1"-1"2,3-1-4,25 4-6,-42 7-7,31 15-3,-12-10-3,9 16-3,-9 2-2,7 7 0,-5 3-1,2 6 0,-4-2-2,0 0 1,4-2-2,-3-5 0,10 0-2,-7-13-4,19 5-5,0-29-10,0 0-8,23 5 0,7-23 1</inkml:trace>
          <inkml:trace contextRef="#ctx0" brushRef="#br1" timeOffset="184563.9242">3428 10919 49,'0'0'32,"1"19"1,-13 15-1,-11 1-24,0 21-3,-9 4-2,-1 10 0,-3 0-3,3-1 0,3-2-3,5-18-2,15 6-8,-3-26-13,19-9-7,9-15-1,12-10 3</inkml:trace>
        </inkml:traceGroup>
        <inkml:traceGroup>
          <inkml:annotationXML>
            <emma:emma xmlns:emma="http://www.w3.org/2003/04/emma" version="1.0">
              <emma:interpretation id="{E816A683-C285-4F13-82D8-5F70FE053CF6}" emma:medium="tactile" emma:mode="ink">
                <msink:context xmlns:msink="http://schemas.microsoft.com/ink/2010/main" type="inkWord" rotatedBoundingBox="5681,11745 6349,11732 6367,12643 5700,12657"/>
              </emma:interpretation>
              <emma:one-of disjunction-type="recognition" id="oneOf10">
                <emma:interpretation id="interp50" emma:lang="en-US" emma:confidence="1">
                  <emma:literal>3</emma:literal>
                </emma:interpretation>
                <emma:interpretation id="interp51" emma:lang="en-US" emma:confidence="0">
                  <emma:literal>}</emma:literal>
                </emma:interpretation>
                <emma:interpretation id="interp52" emma:lang="en-US" emma:confidence="0">
                  <emma:literal>Z</emma:literal>
                </emma:interpretation>
                <emma:interpretation id="interp53" emma:lang="en-US" emma:confidence="0">
                  <emma:literal>z</emma:literal>
                </emma:interpretation>
                <emma:interpretation id="interp54" emma:lang="en-US" emma:confidence="0">
                  <emma:literal>,</emma:literal>
                </emma:interpretation>
              </emma:one-of>
            </emma:emma>
          </inkml:annotationXML>
          <inkml:trace contextRef="#ctx0" brushRef="#br1" timeOffset="185094.3251">3858 10966 56,'-2'-21'34,"2"21"-2,-15-26 1,-7 14-29,22 12-2,0 0 0,0 0-2,20-14 0,3 10 0,7 2 0,5 1 0,11 1 0,3 1 0,3 6 0,-3 2 0,-1 7 0,-9 1 1,-8 3-1,-10 4 1,-12 5 0,-12 2 0,-15-1 2,-7 3-1,-10-3-1,2 0 1,-3-3-1,6-3 0,4-4-1,8-5 0,18-15 0,-3 23 0,18-14 0,10 0-1,9 1 1,5 4 0,5 2 0,2 4 0,1-1 0,-4 4 0,-8 1 0,-9 1 1,-10 1 0,-10 4 0,-13 0 1,-13 0-1,-13 0 2,-10 0-3,-12 0 1,-6-4-2,-3 8-3,-14-20-13,4 10-17,-3-4 0,4 1-2,-4-6 1</inkml:trace>
        </inkml:traceGroup>
      </inkml:traceGroup>
    </inkml:traceGroup>
    <inkml:traceGroup>
      <inkml:annotationXML>
        <emma:emma xmlns:emma="http://www.w3.org/2003/04/emma" version="1.0">
          <emma:interpretation id="{F80F8FC5-A488-4125-8BAC-B95B3620024C}" emma:medium="tactile" emma:mode="ink">
            <msink:context xmlns:msink="http://schemas.microsoft.com/ink/2010/main" type="paragraph" rotatedBoundingBox="1097,13253 17047,12066 17211,14266 1261,154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53603C-C317-4096-83F6-C6866E37287C}" emma:medium="tactile" emma:mode="ink">
              <msink:context xmlns:msink="http://schemas.microsoft.com/ink/2010/main" type="inkBullet" rotatedBoundingBox="1147,13915 1825,13864 1834,13984 1155,14034"/>
            </emma:interpretation>
            <emma:one-of disjunction-type="recognition" id="oneOf11">
              <emma:interpretation id="interp55" emma:lang="en-US" emma:confidence="0">
                <emma:literal>-</emma:literal>
              </emma:interpretation>
            </emma:one-of>
          </emma:emma>
        </inkml:annotationXML>
        <inkml:trace contextRef="#ctx0" brushRef="#br1" timeOffset="191599.5366">-781 13078 43,'0'0'29,"-14"-19"1,14 19-1,0 0-23,0 0 1,0 0-2,0 0-1,0 0-1,0 0 1,27 12-1,-6-5 1,11 4 0,3-2-3,11 3 1,7-3-2,7-2-1,10 5-2,-6-16-9,14 6-19,-8-4-1,-1 1-1,-7-6 1</inkml:trace>
      </inkml:traceGroup>
      <inkml:traceGroup>
        <inkml:annotationXML>
          <emma:emma xmlns:emma="http://www.w3.org/2003/04/emma" version="1.0">
            <emma:interpretation id="{27C68AD8-8FF2-4311-B5D8-857AE06D5BA1}" emma:medium="tactile" emma:mode="ink">
              <msink:context xmlns:msink="http://schemas.microsoft.com/ink/2010/main" type="line" rotatedBoundingBox="2095,13179 17047,12066 17211,14266 2258,15378"/>
            </emma:interpretation>
          </emma:emma>
        </inkml:annotationXML>
        <inkml:traceGroup>
          <inkml:annotationXML>
            <emma:emma xmlns:emma="http://www.w3.org/2003/04/emma" version="1.0">
              <emma:interpretation id="{5095129D-D70C-43DB-9B65-56C47CE66316}" emma:medium="tactile" emma:mode="ink">
                <msink:context xmlns:msink="http://schemas.microsoft.com/ink/2010/main" type="inkWord" rotatedBoundingBox="2989,13539 3178,15294 2296,15389 2107,13635"/>
              </emma:interpretation>
              <emma:one-of disjunction-type="recognition" id="oneOf12">
                <emma:interpretation id="interp56" emma:lang="en-US" emma:confidence="0">
                  <emma:literal>4+1183113</emma:literal>
                </emma:interpretation>
                <emma:interpretation id="interp57" emma:lang="en-US" emma:confidence="0">
                  <emma:literal>4+11833113</emma:literal>
                </emma:interpretation>
                <emma:interpretation id="interp58" emma:lang="en-US" emma:confidence="0">
                  <emma:literal>Fetishist</emma:literal>
                </emma:interpretation>
                <emma:interpretation id="interp59" emma:lang="en-US" emma:confidence="0">
                  <emma:literal>4+117833113</emma:literal>
                </emma:interpretation>
                <emma:interpretation id="interp60" emma:lang="en-US" emma:confidence="0">
                  <emma:literal>4+11+833113</emma:literal>
                </emma:interpretation>
              </emma:one-of>
            </emma:emma>
          </inkml:annotationXML>
          <inkml:trace contextRef="#ctx0" brushRef="#br1" timeOffset="192051.9374">308 12785 52,'15'-23'29,"-15"23"2,0 0-3,0 0-24,-13 40-1,4-5 0,4 16 0,-7 11-1,3 13 1,-3 3-1,3 1 0,0-4-1,4-4 0,1-12 0,4-11-1,4-15 1,1-12 0,-5-21 0,23 9 1,-7-18-1,7-8 0,3-10 0,8-8-1,3-10 1,5-10 0,4-6-1,2-6 0,1-5 1,1 2-1,-3-1 0,-1 10 0,-5 5 0,-6 10 0,-3 11-1,-9 8-2,1 19-5,-24 8-11,16 0-13,-10 17 0,-3 8-1,-3 6 1</inkml:trace>
          <inkml:trace contextRef="#ctx0" brushRef="#br1" timeOffset="192535.5382">1094 13115 38,'-16'-9'28,"-2"4"3,-8 9-6,-11-13-12,7 21-3,-16-8-1,5 18-2,-12 0 0,11 13-1,-4-2-3,9 9 0,5-1-2,11 1 0,7-4-1,16-6 0,10-4 0,11-8-1,9-8 1,5-7-1,7-5 1,0-3-1,0-4 0,-5-2 1,-4 2-1,-8 5 1,-11 9 1,-7 11-1,-9 10 1,-9 14-1,-5 14 3,-6 16-2,-4 7-1,-5 14 0,-1 2 0,0 5-1,2-3 0,3-7 1,6-13-4,0-14 1,11-7-3,-2-27-2,22 4-8,-12-33-17,18-5-1,0-16 1,3-8 0</inkml:trace>
        </inkml:traceGroup>
        <inkml:traceGroup>
          <inkml:annotationXML>
            <emma:emma xmlns:emma="http://www.w3.org/2003/04/emma" version="1.0">
              <emma:interpretation id="{1C19D120-E7BA-452C-8EB1-C69F3C929E8F}" emma:medium="tactile" emma:mode="ink">
                <msink:context xmlns:msink="http://schemas.microsoft.com/ink/2010/main" type="inkWord" rotatedBoundingBox="3548,13071 9260,12646 9366,14072 3654,14498"/>
              </emma:interpretation>
            </emma:emma>
          </inkml:annotationXML>
          <inkml:trace contextRef="#ctx0" brushRef="#br1" timeOffset="196357.5449">1712 12955 49,'-16'-3'30,"0"-3"0,16 6-1,0 0-21,-19-1-4,19 1-1,24-2 0,5 0-2,8-3 1,12 1 0,6-4 0,10-1-1,2 0-1,0-2-2,2 8-3,-14-8-11,0 10-15,-11 1-1,-13 3 1,-8 6-1</inkml:trace>
          <inkml:trace contextRef="#ctx0" brushRef="#br1" timeOffset="196107.9445">2072 12748 3,'9'-27'25,"7"10"3,-9-2 2,-7-3-12,0 22-3,8-21-1,-8 21-4,0 0-1,0 0-3,-5 30-1,-2 5-1,-9 6-3,0 15 2,-5 7-3,0 11 1,-2 5-3,-2-5-1,8 0 0,-3-14-2,13-1-4,-12-27-8,21-2-12,-2-30-3,0 0 2,0 0 0</inkml:trace>
          <inkml:trace contextRef="#ctx0" brushRef="#br1" timeOffset="198276.3483">3009 12540 18,'0'0'18,"11"-29"-1,-9 13-1,-2 16 0,1-25-2,-1 25-2,0 0-1,0 0-2,-14-17-2,14 17-1,-32 15-1,15 7 0,-15 7-2,0 15 0,-12 7-2,0 18 2,-5 6-3,1 10 2,2 6-2,5 2 1,6-1-2,9-12-2,13 1-4,4-23-9,20-5-14,7-14-3,8-15 2,6-13 0</inkml:trace>
          <inkml:trace contextRef="#ctx0" brushRef="#br1" timeOffset="198557.1488">3521 12590 43,'5'-18'30,"-5"18"2,0 0-2,0 0-24,-19 35-1,-2 0-1,5 16 0,-9 7-2,4 13 1,-5 4-2,4 3 0,5-1-3,-1-14-3,15 9-8,-5-19-18,10-11 0,7-17 0,-9-25 0</inkml:trace>
          <inkml:trace contextRef="#ctx0" brushRef="#br1" timeOffset="199352.7502">3726 12769 53,'0'0'29,"0"0"2,0 0-3,0 0-27,0 0-6,48 21-5,-17-23-3,22 9-1,-3-14 0,22 4-2,-7-18 3,11 7 4,-3-11 3,-3 2 8,1-3 3,-11-4 6,2 9 0,-20-9 5,2 19-2,-19-11 0,3 20-1,-28 2-1,23 3-2,-28 13-2,7 21-2,-15 5-3,4 16 2,-7 12-3,1 13 0,-5 7-2,2 1 1,1-7-1,-1-5 0,1-8 0,-1-13 1,0-14 0,-1-13 0,-2-11-1,-2-13 1,-6-11-1,3-6 1,-4-10-1,0-8 0,2-5 0,1-8 0,6 1 0,5-6-1,7 2 0,4-1-2,16 6-1,-3-8-8,28 8-20,-4-3 0,10 0-2,4-9 1</inkml:trace>
          <inkml:trace contextRef="#ctx0" brushRef="#br1" timeOffset="198837.9493">3961 12523 30,'12'-23'30,"-12"23"2,16-17-2,-16 17-12,-2 19-12,-12 11-2,3 15 0,-8 5-1,3 13 0,-5 4-1,0 5-1,1-2-2,1-7-2,10 4-7,-9-23-15,10-9-6,4-14-1,4-21 1</inkml:trace>
          <inkml:trace contextRef="#ctx0" brushRef="#br1" timeOffset="199555.5505">4767 12020 64,'0'0'34,"-21"-21"-3,21 21-1,-18-16-28,18 16-2,0 0-4,0 0-6,34 6-19,-15 3-2,3-2-1,6 0 1</inkml:trace>
          <inkml:trace contextRef="#ctx0" brushRef="#br1" timeOffset="200163.9516">5112 12196 50,'-36'5'30,"3"4"1,1-5-1,5-4-25,10 5-2,-3-2-2,20-3 0,0 0-1,0 0 0,0 0 1,23 11-1,4-8 0,6 1 0,10 1 0,1 2 1,3 2-1,1 3 0,-5 1 0,-8 3 0,-7-1 1,-7 6 0,-14-3 1,-7 5 0,-12-6 0,-7 4 0,-10-3 0,3 1 0,-8-5 1,3 2-1,-1-2-1,5-3-1,6-1 1,5-1-1,16-9-1,-17 18 1,17-18 0,7 19 0,-7-19-1,28 23 1,-7-5 0,2 1 0,2 2 0,-1 0 0,-2 0 0,-8 0 1,-4-1-1,-8 1 0,-2-21 0,-25 28 0,1-14 0,-10-2 1,-7 0-1,-3-1 0,-2-1 0,1-1 1,0 0-2,5-5 0,8 3-1,2-9-8,30 2-20,-21 2-2,21-2-1,0 0 0</inkml:trace>
          <inkml:trace contextRef="#ctx0" brushRef="#br1" timeOffset="200725.5526">5796 12057 43,'0'0'29,"0"-16"2,0 16-2,18-7-21,-18 7-3,25 14-1,-9 4-1,7 8 1,-6 6-1,4 12 0,-8 7-1,-4 12 0,-9 2-1,-6 11 2,-10-1-3,-10 4 2,-8-1-2,-4-6 1,-7-7-2,1-7 2,4-9-2,3-14-1,12-2-5,2-22-6,23-11-18,0 0-1,16-12-1,5-9 1</inkml:trace>
          <inkml:trace contextRef="#ctx0" brushRef="#br1" timeOffset="201848.7546">5992 12786 63,'-23'15'33,"23"-15"0,-15 14-1,15-14-26,22 3-2,7-3-2,13 0 0,8-5 0,13 0-1,8-4 0,10-2-1,2-1 0,0-2 0,0 3-1,-6-6-1,-1 8-2,-16-9-4,4 18-8,-25-10-16,-2 8-1,-16 0 0,-21 2 1</inkml:trace>
          <inkml:trace contextRef="#ctx0" brushRef="#br1" timeOffset="200928.3529">6089 12511 56,'0'0'33,"13"-18"0,-13 18-3,0 0-21,-35 19-5,17 1-2,-3-3-1,1 3 1,1 4-4,1-6 0,9 6-3,9-24-7,-3 25-18,3-25 0,14 21-4,-14-21 3</inkml:trace>
          <inkml:trace contextRef="#ctx0" brushRef="#br1" timeOffset="201255.9535">6766 11989 46,'14'-32'31,"-6"4"1,0 7-2,-8 21-22,7-19-1,-7 19-2,1 24-1,-1 11 0,-12 7 1,1 20-1,-12 8-1,-1 15 0,-10 2-2,-5 8 0,-3 0-1,-2-12 0,2-8-2,1-13 0,9-9-2,-1-24-5,26 0-21,7-29-2,0 0-3,-8-23 2</inkml:trace>
          <inkml:trace contextRef="#ctx0" brushRef="#br1" timeOffset="201552.354">6511 11945 64,'-17'-12'34,"17"12"-2,-29-18 0,29 18-28,0 0-2,0 0 1,8-16-2,18 16 0,6-3 1,12 1-1,5 0 0,11 0 0,6 1 0,2 1-2,0 3 1,-5 2-1,-3 6 0,-9-4-3,-3 12-2,-20-5-9,-5 13-17,-16 4 0,-10 4-1,-17 4 0</inkml:trace>
          <inkml:trace contextRef="#ctx0" brushRef="#br1" timeOffset="203549.1575">7131 12716 19,'2'-17'28,"-2"17"2,0 0 1,-7-18-14,7 18-4,0 0-4,0 0-1,0 0-1,0 0-2,0-16 0,0 16-3,21-10 0,-21 10-2,33-11 0,-13 6 1,4 0-2,-2 3 2,-1 0-1,0 2 0,-21 0 0,28 11 0,-28-11 1,13 22-1,-17-6 0,-3 4 1,-5-1-1,-6 4 0,-3-4 1,-6 6-1,1-6 0,1-1 0,2-4 1,2-4-1,5-1 0,16-9 0,-19 12-1,19-12 1,0 0 0,0 0 0,23 9 0,-4-9-1,4 4 1,5-3 0,2 3 1,2-1-2,2 3 1,-6 1 0,-3 0 1,-2 3-1,-23-10 0,26 28-1,-21-10 1,-5 0 0,-9 3 1,-8 1-1,-4 0 1,-11 2 0,-3-3-1,-8 2 2,-6 0-1,-2-2 0,1-3 0,4-3-1,4 1 1,8-7-1,8 0-1,3-4 0,23-5-2,-21-2-5,21 2-19,0 0-7,23-5 0,-23 5 0</inkml:trace>
        </inkml:traceGroup>
        <inkml:traceGroup>
          <inkml:annotationXML>
            <emma:emma xmlns:emma="http://www.w3.org/2003/04/emma" version="1.0">
              <emma:interpretation id="{8C204F93-2232-4F8D-A17A-1C4AC7828E70}" emma:medium="tactile" emma:mode="ink">
                <msink:context xmlns:msink="http://schemas.microsoft.com/ink/2010/main" type="inkWord" rotatedBoundingBox="9736,12989 10524,12930 10566,13493 9778,13551"/>
              </emma:interpretation>
            </emma:emma>
          </inkml:annotationXML>
          <inkml:trace contextRef="#ctx0" brushRef="#br1" timeOffset="204485.1592">7833 12570 53,'0'0'34,"0"0"-2,0 0 0,-8-22-27,8 22-3,33-16-2,1 5 1,12-3-1,7 0 0,10-2 0,8 0-1,1 1-1,8 6-3,-10-7-5,8 14-7,-16-1-13,-8 1 0,-13 4-1,-15-1 2</inkml:trace>
          <inkml:trace contextRef="#ctx0" brushRef="#br1" timeOffset="204812.7598">8243 12149 46,'-7'-30'30,"7"30"1,-5-18 0,5 18-23,0 0-2,0 0-1,-7 25 0,0-2 0,3 19 0,-5 2-2,2 14 0,-5 0-2,3 5 1,-3-3-2,-1-8 0,3-2-2,1-13 0,7-2-5,2-35-8,0 26-18,0-26 1,25-3-2,-9-8-1</inkml:trace>
        </inkml:traceGroup>
        <inkml:traceGroup>
          <inkml:annotationXML>
            <emma:emma xmlns:emma="http://www.w3.org/2003/04/emma" version="1.0">
              <emma:interpretation id="{94974135-EABA-46E4-8AB6-7E909B1D4278}" emma:medium="tactile" emma:mode="ink">
                <msink:context xmlns:msink="http://schemas.microsoft.com/ink/2010/main" type="inkWord" rotatedBoundingBox="10983,12576 14927,12282 15046,13881 11102,14174"/>
              </emma:interpretation>
              <emma:one-of disjunction-type="recognition" id="oneOf13">
                <emma:interpretation id="interp61" emma:lang="en-US" emma:confidence="0">
                  <emma:literal>(-1-j12)=0</emma:literal>
                </emma:interpretation>
                <emma:interpretation id="interp62" emma:lang="en-US" emma:confidence="0">
                  <emma:literal>(-1_j12)=0</emma:literal>
                </emma:interpretation>
                <emma:interpretation id="interp63" emma:lang="en-US" emma:confidence="0">
                  <emma:literal>(-1-j12)=o</emma:literal>
                </emma:interpretation>
                <emma:interpretation id="interp64" emma:lang="en-US" emma:confidence="0">
                  <emma:literal>(-1-212)=0</emma:literal>
                </emma:interpretation>
                <emma:interpretation id="interp65" emma:lang="en-US" emma:confidence="0">
                  <emma:literal>(-1.j12)=0</emma:literal>
                </emma:interpretation>
              </emma:one-of>
            </emma:emma>
          </inkml:annotationXML>
          <inkml:trace contextRef="#ctx0" brushRef="#br1" timeOffset="205920.3617">9629 11705 9,'0'0'26,"0"0"0,0 0-4,0 0-6,-7-21-3,7 21-3,0 0 1,-20 4-4,1-4 0,19 0-2,-41 28 0,18 1 0,-12 8-1,1 21 1,-10 13-2,0 17 0,-5 6-2,3 10 1,2 5-1,8-4-1,6-4-2,7-15 0,13-9-2,3-22-3,23 1-9,-9-19-16,16-11-1,1-10-1,5-7 1</inkml:trace>
          <inkml:trace contextRef="#ctx0" brushRef="#br1" timeOffset="206185.5622">9645 12486 67,'0'0'33,"-29"-16"-1,29 16-6,-19-14-24,19 14 0,0 0-1,0 0-1,28-10 1,0 6-1,9-1-2,13 3-2,-1-10-7,18 10-12,-5-3-8,2-4-1,-3 0 0</inkml:trace>
          <inkml:trace contextRef="#ctx0" brushRef="#br1" timeOffset="206450.7626">10562 11998 48,'0'0'30,"0"0"1,-17 24 0,-3 1-24,6 22-2,-10 4-1,-3 16 0,-8 0-1,3 6 0,-2 3-2,3-6-1,6-3-6,-3-18-11,14-3-16,8-11 1,8-10-1,-2-25 1</inkml:trace>
          <inkml:trace contextRef="#ctx0" brushRef="#br1" timeOffset="206793.9632">10677 12451 53,'0'0'34,"0"0"-2,0 0 0,0 0-24,0 0-5,18-4 0,-18 4-1,30 0-1,-7 2 2,5-4-3,9 2 0,5-1 0,3-5-3,6 6 0,-7-8-6,14 11-6,-14-12-17,2 2 0,-5-2-1,-8-3 1</inkml:trace>
          <inkml:trace contextRef="#ctx0" brushRef="#br1" timeOffset="207324.3642">11726 11976 13,'0'0'26,"14"-15"1,-14 15 2,0 0-14,0 0-3,10 19-2,-18-3-2,8 22-1,-15 1-1,8 23-1,-12 6-2,0 18 0,-6 9-1,-2 9 0,-1-4 0,0-2-1,1-5-1,-3-8 1,4-10-1,-1-10 0,3-15-1,-1-10 1,-1-10 0,-1-9 1,-1-9-1,0-10 0,-2-7 0,0-9 0,1-7 0,1-6 0,3-4 0,2-3 0,6-3 0,6 0 0,4 1 0,7 2-1,9 3 0,3-3-4,17 11-7,-5-10-19,13 0 0,4-3-4,3-2 3</inkml:trace>
          <inkml:trace contextRef="#ctx0" brushRef="#br1" timeOffset="207527.1645">11706 11548 48,'0'0'28,"-14"-25"-1,14 25-5,0 0-31,0 0-7,7 18-13,-7-18 1,14 26 0</inkml:trace>
          <inkml:trace contextRef="#ctx0" brushRef="#br1" timeOffset="207963.9653">12063 11801 8,'0'0'26,"18"-11"1,-18 11 1,0 0-13,17-9-3,-17 9-2,2 16-1,-13 0-1,8 21-1,-15 3-2,4 20-1,-9 5-2,0 9-1,0 3-3,-2-8-1,6 1-2,-4-21-6,16 0-10,0-19-10,7-30 0,0 0 0</inkml:trace>
          <inkml:trace contextRef="#ctx0" brushRef="#br1" timeOffset="208385.166">12130 11990 28,'7'-24'28,"-7"24"1,21-33-1,-21 33-14,34-20-9,-17 13-4,8 4 0,2-1-1,4 6 0,-2 1 0,1 4 1,-4 4-1,1 3 1,-8 0-1,-3 7 2,-6 2-1,-3 3 2,-8 1 0,-5 6 1,-11-1 0,-3 8 1,-13-3-1,-1 7 1,-12-4 0,1 8 0,-8-10-2,7 1 0,0-7-1,9-1 0,5-8-1,11-2 0,8-5 0,13-16-1,9 21 0,9-14-1,7-1 0,5-5-1,10 3 0,-1-9-3,10 6-3,-11-11-20,9 3-5,-8-6-3,0 3 3</inkml:trace>
          <inkml:trace contextRef="#ctx0" brushRef="#br1" timeOffset="208853.1669">12824 11694 38,'0'0'30,"21"-20"0,-21 20-1,23-3-21,-23 3-2,19 7-1,-19-7-1,28 24 1,-15-4 0,8 11-1,-3 3-1,3 13 2,-7 2-3,4 13 0,-11 3-1,0 5 1,-11 0-2,-1 1 2,-11-3-2,-3-5 1,-8-3-1,-3-7 0,-5-9 1,-1-5-1,-1-4-1,4-11-1,3 1-1,2-15-2,14 11-7,-8-19-20,22-2-2,0 0-1,0 0 1</inkml:trace>
        </inkml:traceGroup>
        <inkml:traceGroup>
          <inkml:annotationXML>
            <emma:emma xmlns:emma="http://www.w3.org/2003/04/emma" version="1.0">
              <emma:interpretation id="{D41DD3BA-5223-469A-B29A-669F0E4C1256}" emma:medium="tactile" emma:mode="ink">
                <msink:context xmlns:msink="http://schemas.microsoft.com/ink/2010/main" type="inkWord" rotatedBoundingBox="15519,12889 17099,12771 17138,13282 15557,13400"/>
              </emma:interpretation>
            </emma:emma>
          </inkml:annotationXML>
          <inkml:trace contextRef="#ctx0" brushRef="#br1" timeOffset="215264.7781">13618 12379 3,'0'0'24,"0"0"2,0 0 1,0 0-11,-16-18-6,16 18-1,0 0-1,0 0-1,0 0 0,0 0-2,7-19-1,-7 19-1,20 0 0,-5 2 0,3-2-1,9 1 0,-1-1 0,8 0-1,3-1-1,3-1 1,3-2-1,3-3 0,-2 2 0,-4-4-1,1 4-1,-8-5-1,3 8-2,-17-12-6,11 12-18,-30 2-3,20-11 0,-20 11 1</inkml:trace>
          <inkml:trace contextRef="#ctx0" brushRef="#br1" timeOffset="215514.3786">13911 12094 38,'-30'-10'29,"30"10"1,-18-9-1,1-3-23,17 12-2,0 0 0,17-7-1,-17 7 1,34-13-1,-9 8-2,5 0-3,14 10-8,-7-3-18,9 1-3,1-1 0,3 5 0</inkml:trace>
          <inkml:trace contextRef="#ctx0" brushRef="#br1" timeOffset="215966.7794">14820 12043 41,'-16'21'30,"-3"2"2,-8 9-1,8 6-24,-13-1-2,14 5 1,-6-5-1,11 4-1,-2-10 0,11 3-1,0-10 0,12 1-1,4-9-1,9-2 0,7-9-1,9-7 1,6-6-1,4-8 0,5-9 0,1-5 0,-1-7 0,0-3 0,-6-6 1,-9-1 0,-11 1 0,-6 1 0,-13 1 0,-13 3 0,-10 4 1,-12 7-2,-9 9 1,-12 9-1,-3 7-1,-6 7-2,5 17-4,-12-3-21,12 17-6,0-3-1,11 5 0</inkml:trace>
        </inkml:traceGroup>
      </inkml:traceGroup>
    </inkml:traceGroup>
    <inkml:traceGroup>
      <inkml:annotationXML>
        <emma:emma xmlns:emma="http://www.w3.org/2003/04/emma" version="1.0">
          <emma:interpretation id="{D0F0D2BE-3202-4140-90BD-CB4F7533A90E}" emma:medium="tactile" emma:mode="ink">
            <msink:context xmlns:msink="http://schemas.microsoft.com/ink/2010/main" type="paragraph" rotatedBoundingBox="1220,15528 15300,14158 15461,15814 1381,171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01D634-7B27-4E42-A8C6-58CB072B9C67}" emma:medium="tactile" emma:mode="ink">
              <msink:context xmlns:msink="http://schemas.microsoft.com/ink/2010/main" type="line" rotatedBoundingBox="1220,15528 15300,14158 15461,15814 1381,17183"/>
            </emma:interpretation>
          </emma:emma>
        </inkml:annotationXML>
        <inkml:traceGroup>
          <inkml:annotationXML>
            <emma:emma xmlns:emma="http://www.w3.org/2003/04/emma" version="1.0">
              <emma:interpretation id="{9EF3EEEA-5901-4D81-81F6-FCC609215AB7}" emma:medium="tactile" emma:mode="ink">
                <msink:context xmlns:msink="http://schemas.microsoft.com/ink/2010/main" type="inkWord" rotatedBoundingBox="1230,16102 4397,15373 4577,16154 1409,16883"/>
              </emma:interpretation>
              <emma:one-of disjunction-type="recognition" id="oneOf14">
                <emma:interpretation id="interp66" emma:lang="en-US" emma:confidence="0">
                  <emma:literal>-252^0+/nj3)I3+(-1-j12)=0</emma:literal>
                </emma:interpretation>
                <emma:interpretation id="interp67" emma:lang="en-US" emma:confidence="0">
                  <emma:literal>-2540+(183755+11812)=0</emma:literal>
                </emma:interpretation>
                <emma:interpretation id="interp68" emma:lang="en-US" emma:confidence="0">
                  <emma:literal>-2540+(1783715+11812)=0</emma:literal>
                </emma:interpretation>
                <emma:interpretation id="interp69" emma:lang="en-US" emma:confidence="0">
                  <emma:literal>-252^0+/nj37I3+(-1-j12)=0</emma:literal>
                </emma:interpretation>
                <emma:interpretation id="interp70" emma:lang="en-US" emma:confidence="0">
                  <emma:literal>-2540+(1783725+11812)=0</emma:literal>
                </emma:interpretation>
              </emma:one-of>
            </emma:emma>
          </inkml:annotationXML>
          <inkml:trace contextRef="#ctx0" brushRef="#br1" timeOffset="221021.1882">-597 15623 8,'0'0'28,"-18"-9"0,18 9 1,0 0-18,0 0-1,0 0-4,-16-16 0,16 16-2,0 0-1,20-4 0,-20 4-1,30-5 0,-5 3-1,8-1-1,9-1-1,8-6-2,13 10-6,-4-18-12,8 6-9,3-4-1,1 0 1</inkml:trace>
          <inkml:trace contextRef="#ctx0" brushRef="#br1" timeOffset="221551.5892">365 15148 14,'0'0'26,"-37"-30"-1,37 30 2,-25-24-24,25 24 0,-10-25-1,10 25 0,12-25 0,-12 25 1,32-26 0,-9 12 0,5 5-1,4 0 0,1 8 0,1 2-1,-2 10 0,-4 7 0,-7 6-1,-9 11 1,-10 9-1,-13 5 1,-8 8-1,-11 4 1,-7 2-1,-9 1 0,-7-3 1,0-3-1,0-7 1,0-5-1,6-6 0,4-13 1,10-5 0,3-9 0,14-4 0,16-9 1,0 0-1,-5-23 0,22 5 0,6-1 0,5-1-1,6 1 1,3 2-1,2 6 0,0 4-3,7 12-3,-11-6-8,11 9-15,-6 1-2,1 0 2</inkml:trace>
          <inkml:trace contextRef="#ctx0" brushRef="#br1" timeOffset="221910.3898">1067 15094 38,'-21'-6'29,"21"6"2,-24 37-3,9-14-24,10 11-2,0 2-1,7 5 1,-1 3-2,8 3 1,0 1-1,2-1 1,-4-1 0,2-4-1,-6-5 0,-3 0 1,-5-11-1,-8-5 0,-2-7 1,-8-5-1,-4-7 0,-5-4-1,1-3-1,-10-15-3,16 12-7,-12-17-15,9-1-3,5-6-1,5 0 2</inkml:trace>
          <inkml:trace contextRef="#ctx0" brushRef="#br1" timeOffset="222128.7902">1203 14999 36,'27'-20'30,"-4"5"4,0 1-4,-7 0-24,7 8-2,-2-1-2,4-2-4,8 9-14,1-5-11,-1 0-4,1-2 2,1-2-1</inkml:trace>
          <inkml:trace contextRef="#ctx0" brushRef="#br1" timeOffset="222471.9908">1802 14823 34,'-16'23'29,"-9"2"-1,-3 8 0,-6 11-24,-10 0 1,5 12-2,-6-3-2,0 5 4,-2-7-3,4 1 3,-2-8-2,9-2 1,1-10-1,12-4 0,0-10 0,23-18-2,-21 26 0,21-26 1,0 0-1,23 19-1,-4-15 1,8-1-1,4-1 0,5 0-1,6-2 0,0-7-2,10 9-2,-8-15-3,14 19-4,-17-20-6,17 12-11,-16-5-4,4-2 2</inkml:trace>
          <inkml:trace contextRef="#ctx0" brushRef="#br1" timeOffset="222924.3916">2104 14825 35,'-13'-23'30,"-4"4"1,1 5-2,16 14-21,-36-9-1,36 9-1,-38 19-2,18 2-1,-3-1 2,4 9-3,-2-4 1,10 5-3,0-4 2,8-1-3,5-4 2,-2-21-1,19 26-2,1-20 2,1-5 0,0-6-1,2-2 1,2-4-1,-6-1 2,-1-4 1,-4 1-3,-5-3 3,-6 2-3,-3 16 3,-5-26-3,5 26 2,-21-12-2,5 12-2,16 0-1,-30 17-11,28 4-12,-9 0-6,8 4 1,3-4-1</inkml:trace>
          <inkml:trace contextRef="#ctx0" brushRef="#br1" timeOffset="223844.7932">2540 14885 18,'0'0'26,"-20"-2"2,20 2-8,-26 17-6,-4-6-1,10 19-4,-11-6-1,8 19-1,-13-8-2,15 14-1,-9-5-2,9 0 1,3-4-3,8 1 2,3-10-1,7-6-1,5-6 0,-5-19 0,26 16 0,-6-18 0,8-5 0,2-7 0,0-5-1,2-6 1,0-5 0,-2-3-1,-2 0 1,-5-4 0,-7-4 0,-7-1 0,-4-2 0,-7 0 2,-5 2-1,-7 3 1,-6 6-3,-2 8 3,-3 10-3,-3 15 0,1 14-1,-6 3-10,13 18-19,-3 6-4,6 4 3,2-1-2</inkml:trace>
        </inkml:traceGroup>
        <inkml:traceGroup>
          <inkml:annotationXML>
            <emma:emma xmlns:emma="http://www.w3.org/2003/04/emma" version="1.0">
              <emma:interpretation id="{979CFD43-FA7B-4330-80C0-1F2E0E3D8EB5}" emma:medium="tactile" emma:mode="ink">
                <msink:context xmlns:msink="http://schemas.microsoft.com/ink/2010/main" type="inkWord" rotatedBoundingBox="5033,15157 9106,14761 9267,16416 5194,16812"/>
              </emma:interpretation>
            </emma:emma>
          </inkml:annotationXML>
          <inkml:trace contextRef="#ctx0" brushRef="#br1" timeOffset="225810.3966">3173 15139 36,'0'0'28,"0"0"1,0 0-1,0 0-22,22-21-4,-1 16-1,2-2 0,8 2-1,3-2-2,3-6-3,12 10-8,-1-6-15,0-3 0,3 1 0</inkml:trace>
          <inkml:trace contextRef="#ctx0" brushRef="#br1" timeOffset="225607.5963">3440 14784 26,'14'-24'26,"-7"-4"2,4 7 0,-11 21-18,7-32-2,-7 32-2,0 0-1,0 0 0,10 19 0,-10 15-1,-7 3 1,4 14-4,-6 3 1,0 11-2,-3 0 0,-1 0-2,-1-2 0,-2-10-4,6 2-3,-13-20-8,12 3-13,-6-10-1,2-5 0,0-10 1</inkml:trace>
          <inkml:trace contextRef="#ctx0" brushRef="#br1" timeOffset="232081.6077">4402 14198 1,'3'-20'23,"-3"20"1,0 0-7,-24-2-2,24 2-3,-32 14-1,14 8-1,-13-10-1,4 21-2,-12 2 0,4 23-1,-13 2-2,4 19 1,-11 2 0,8 16-4,-8 1 2,9 8-2,2-5 0,7 0-2,5-10 1,7-8-2,11-4-1,6-18-2,15 6-8,-6-23-17,17-7-2,1-16 1,10-2 0</inkml:trace>
          <inkml:trace contextRef="#ctx0" brushRef="#br1" timeOffset="233251.6097">4566 14660 11,'0'0'24,"7"-20"1,-7 20-7,5-15-3,-5 15-2,0 0-1,-1-16-2,1 16-1,-4 23-3,1 6-1,-10 3 0,3 14-4,-6 1 3,-4 13-4,-1-2 1,-2 3-2,0-4 1,0-5-1,6-4-2,-1-10 0,9 3-5,-5-20-7,16 2-15,-2-23-1,10 23 0,-10-23 0</inkml:trace>
          <inkml:trace contextRef="#ctx0" brushRef="#br1" timeOffset="234062.8111">4656 14932 44,'0'0'29,"0"0"0,18-23-1,-18 23-23,37-16-4,-7 11-2,3-5-1,13 1-3,0-5 1,7 3-1,2-8 1,8 5-1,-4-9 1,4 5 0,-6-3 3,-1 4 2,-8 1 1,-9 2 2,-6 10 1,-17 1 1,2 17 1,-20 2 0,0 22-1,-14 1 1,2 22-2,-12 4-1,-1 22-2,-6 2-1,1 8-1,-2-4 1,3 0 0,-3-9-2,4-10 2,0-12-1,7-17 1,0-11-1,2-13 0,-2-12 1,2-11-1,0-9 1,-1-6-1,3-8 0,-2-5 0,1-8 1,1 1-1,1-4 0,3 1-1,2 3 0,3-2-1,6 11-2,-1-9-5,17 22-9,-3-15-12,9 5-3,5-5 3,7-1-1</inkml:trace>
          <inkml:trace contextRef="#ctx0" brushRef="#br1" timeOffset="233548.0102">4919 14646 30,'0'0'27,"0"0"3,0 0-2,9 22-19,-21 1-3,5 18-3,-8 3 3,5 12-2,-8 0-1,4 2-3,0 0-1,-4-11-6,11 8-7,-7-16-15,2-10-2,1-9 1,11-20 0</inkml:trace>
          <inkml:trace contextRef="#ctx0" brushRef="#br1" timeOffset="234328.0116">5468 14212 39,'-21'-22'27,"9"7"0,-6 9-3,2-6-19,16 12-3,-16-7-1,16 7 0,0 0-1,0 0-4,0 0-10,27 14-13,-27-14 0,31 12 1,-31-12-1</inkml:trace>
          <inkml:trace contextRef="#ctx0" brushRef="#br1" timeOffset="235045.6129">5648 14370 23,'0'0'28,"2"-18"1,-2 18 1,-7-23-20,7 23-2,0 0-3,0 0-1,9-23 0,-9 23-2,21-14-1,-5 11 0,1-1 0,3 4-1,5 2 1,-4 0-1,0 8 1,0 3-1,-5 4 0,-2 1 1,-7 3-1,-5 4 1,-9 1-1,-2 4 1,-7-4 1,-2 6-1,-6-6 0,1 0 0,0-3 0,3 0 0,3-7 0,4 0 0,13-16-1,-12 23-1,12-23 1,4 21 0,-4-21 0,23 26 0,-9-7 0,3 4 0,6 4 1,0 2-2,0 3 2,-2 3-2,-1-1 2,-6-1-3,-3-3 3,-10-4-2,-10-3 0,-3-4 2,-9-5-1,-2 1 1,-7-5-1,-4 1 1,-1-3-1,2 1 1,1-2-1,2-1-1,5 1-1,0-9-4,25 2-11,0 0-14,0 0-1,0 0 1,0 0-1</inkml:trace>
          <inkml:trace contextRef="#ctx0" brushRef="#br1" timeOffset="235451.2136">6157 14203 38,'5'-23'27,"-5"2"1,7 5-2,-7 16-23,9-19 0,-9 19 1,23-7 0,-4 14 0,-19-7 1,35 23 0,-17-8 0,9 21-1,-6 7-1,2 19 0,-7 5-2,-2 12 1,-9 3-1,-9 6-1,-10 4 2,-9-5-3,-10-7 2,-6-7-2,-7-4 2,-2-11-3,4-2 1,2-12-2,12 2-5,-2-23-9,20 5-15,12-28 0,-2 21 0,2-21 0</inkml:trace>
          <inkml:trace contextRef="#ctx0" brushRef="#br1" timeOffset="236496.4154">6255 15080 55,'-23'-2'33,"8"-3"-1,15 5-2,-13-18-26,13 18-2,37-11-2,-3 4 0,6 4-2,6-6 0,13 11-5,-10-14-7,18 13-10,-9-4-7,2 3 0,-3-4 1</inkml:trace>
          <inkml:trace contextRef="#ctx0" brushRef="#br1" timeOffset="237026.8163">7081 14916 45,'8'-19'30,"-8"19"2,-41-12-12,22 19-6,-15-13-6,9 13-4,-6-7 1,9 6-4,1-3 0,21-3-2,0 0 1,0 0-2,-2 18 2,24-15-1,1 4 0,8-1 1,3-1-1,5 2 1,-1 0-1,1 2 1,-3-1-1,-8 1 1,-2 2-1,-8 1 1,-18-12-1,14 28 1,-14-28 1,-16 30-1,-1-14 1,-5 0 0,-2-2 0,-1-2 0,2-1 0,4-3-1,3-1 0,16-7 1,0 0-1,-7 18 0,7-18 0,26 12-1,-6-1 1,3-1 0,1 3 0,-1 1 0,-2 2 0,-5 1 1,-7 1 0,-9-1 0,-11 3 0,-6-1 0,-13 0 0,-11 8 0,-8-1 0,-6 4-1,-3 3-1,-2-3-3,9 9-7,-4-11-21,11 2 1,8-14-3,15-4 1</inkml:trace>
          <inkml:trace contextRef="#ctx0" brushRef="#br1" timeOffset="235919.2144">6829 14296 8,'11'-21'24,"6"9"1,-17 12 1,9-27-12,-9 27-3,0 0-2,11 35 1,-20-7-2,4 25-2,-10 2-1,3 18-1,-7 3-1,-2 7-3,-2-3 2,-2-6-3,0-11 2,2-12-2,2-8 2,3-15-4,8-5 1,10-23-8,0 0-21,0 0 0,0 0 1,16-30-1</inkml:trace>
          <inkml:trace contextRef="#ctx0" brushRef="#br1" timeOffset="236262.415">6651 13999 49,'-20'-11'29,"4"4"2,16 7-2,-24-14-25,24 14 0,0 0-2,0 0 1,23 2 0,5-2-1,2-5 1,12 3-1,2-3 0,11 1-2,2 1 0,-1 1-1,1 2 0,-6 4-2,0 8-2,-17-5-6,4 19-16,-22 2-3,-9 11-2,-15 5 1</inkml:trace>
        </inkml:traceGroup>
        <inkml:traceGroup>
          <inkml:annotationXML>
            <emma:emma xmlns:emma="http://www.w3.org/2003/04/emma" version="1.0">
              <emma:interpretation id="{1D4A953C-B32C-4A66-B6C7-90F9B356ACD8}" emma:medium="tactile" emma:mode="ink">
                <msink:context xmlns:msink="http://schemas.microsoft.com/ink/2010/main" type="inkWord" rotatedBoundingBox="9503,14762 13192,14403 13344,15961 9654,16320"/>
              </emma:interpretation>
            </emma:emma>
          </inkml:annotationXML>
          <inkml:trace contextRef="#ctx0" brushRef="#br1" timeOffset="238274.8185">7636 14675 48,'0'0'33,"0"-17"1,0 17-3,0 0-18,7-16-11,9 16-2,7 0 0,8-2 0,6 2 0,8-1 0,4-1-1,0 0 0,8 4-3,-8-7-1,6 12-4,-20-18-10,6 11-11,-11-3-2,-3-3 2,-8-1 1</inkml:trace>
          <inkml:trace contextRef="#ctx0" brushRef="#br1" timeOffset="238524.419">8114 14289 53,'0'0'28,"-23"26"3,9-10-12,2 21-14,-6 9-3,6 8 1,-8 6-1,8 7 0,-6-4-1,6-2-3,5 1 0,-2-15-5,13 4-3,-10-16-12,13-3-8,4-9 0,7-9 0</inkml:trace>
          <inkml:trace contextRef="#ctx0" brushRef="#br1" timeOffset="238852.0196">9023 13943 42,'-2'-23'29,"2"23"3,-19-7-3,-4 9-23,0 26-1,-14-2-2,0 25 2,-12 2-3,1 28 3,-10 1-3,10 18 1,2 4-2,7 3-2,11 2 1,10-10-5,15 1-1,1-25-6,27 3-8,-6-24-13,8-7 1,3-15 1</inkml:trace>
          <inkml:trace contextRef="#ctx0" brushRef="#br1" timeOffset="239476.0206">9059 14600 14,'-32'3'27,"32"-3"1,-30 0 2,14-8-14,16 8-4,-18 1-5,18-1 0,0 0-2,0 0-1,0 0-1,9 20-1,-9-20-1,28 10-1,-3-1-3,-2-11-4,19 13-12,-5-13-12,4-1 0,-2-6-1,0-2 2</inkml:trace>
          <inkml:trace contextRef="#ctx0" brushRef="#br1" timeOffset="239788.0212">9733 14231 25,'0'0'27,"0"0"0,0 0 3,-23 49-22,2-16-2,7 24-2,-11 4 0,4 18 1,-11 6 0,4 13-4,-4-3-1,0 0-2,6-6-1,-3-15-3,10 2-2,-4-29-11,11-6-12,5-15 1,7-26 1</inkml:trace>
          <inkml:trace contextRef="#ctx0" brushRef="#br1" timeOffset="240739.6229">9923 14445 30,'-15'-9'29,"15"9"2,0 0-2,-20-5-20,20 5-4,0 0-3,0 0 0,18-2-2,-2 4 0,7-4 0,7 6-4,0-15-5,12 8-17,2-6-4,-1-1 1,2-3 0</inkml:trace>
          <inkml:trace contextRef="#ctx0" brushRef="#br1" timeOffset="241145.2236">10649 14178 38,'0'0'30,"0"0"0,-21 4-1,21-4-22,-16 44-4,5-2-1,6 18-1,-4 10 0,2 18 1,0 5 1,0 10-3,0-4 2,0-2-3,-2-13 1,-2-10-1,-1-15 2,-4-13-2,-7-14 0,-1-13 1,-10-10 1,-3-9 0,-5-7 1,-4-9-2,-4-5 1,1-4 0,-1-6 0,6-3 0,5-6 0,6 1 1,6-1-4,10-4 2,13 5-5,4-19-9,18 7-17,12-8 1,7-6-3,9-11 1</inkml:trace>
          <inkml:trace contextRef="#ctx0" brushRef="#br1" timeOffset="241348.0239">10783 13651 57,'-3'-19'30,"-3"1"0,6 18-2,-9-19-25,9 19-4,0 0-2,0 0-2,0 0-7,-1 31-5,4-15-13,-1 2 2,7 3-1</inkml:trace>
          <inkml:trace contextRef="#ctx0" brushRef="#br1" timeOffset="241582.0243">10993 13792 12,'34'8'27,"-34"-8"0,17 28 2,-18 4-12,-6 0-10,7 15 1,-11 4-5,0 14 1,-8 4-5,0 5 2,-4-1-4,-2-8 2,5 0-3,-4-21-4,15 4-9,-3-22-12,12-26 1,0 0 0</inkml:trace>
          <inkml:trace contextRef="#ctx0" brushRef="#br1" timeOffset="241956.425">11096 14090 27,'14'-15'27,"-7"-5"0,9 8 0,-1 5-20,-15 7-4,30-18-1,-14 13-1,2 3 0,0 2 0,-1 4 0,-1-1 0,-16-3 0,27 21 0,-18-3 0,-6 1 1,-1 9 0,-9 0 1,-4 9 1,-6 0-1,-3 5 1,-5-1-1,2 5 0,-3-8-1,8 3 0,-1-8-1,8-3 0,4-4 0,7-6-1,6-3-2,-6-17-1,31 21-3,-15-31-9,18 6-15,-4-10-3,3-3 1,3-10 1</inkml:trace>
        </inkml:traceGroup>
        <inkml:traceGroup>
          <inkml:annotationXML>
            <emma:emma xmlns:emma="http://www.w3.org/2003/04/emma" version="1.0">
              <emma:interpretation id="{7FED5EEC-A516-4BA0-91A0-369B2213A5A2}" emma:medium="tactile" emma:mode="ink">
                <msink:context xmlns:msink="http://schemas.microsoft.com/ink/2010/main" type="inkWord" rotatedBoundingBox="13469,14592 15325,14411 15431,15510 13576,15691"/>
              </emma:interpretation>
            </emma:emma>
          </inkml:annotationXML>
          <inkml:trace contextRef="#ctx0" brushRef="#br1" timeOffset="242408.8258">11696 13723 31,'39'-7'26,"-22"7"0,6 4-7,5 11-6,-8-4-2,10 22-4,-13 1-3,8 15 1,-12 2-2,2 16 1,-11 5-3,-1 10 2,-11 4-5,-5-1 4,-6-3-2,-6-3 1,-5-3-1,-2-9 1,-3-9-1,3-11 0,2-8-1,4-11-1,6 0-2,-3-17-8,20 4-18,3-15-2,0 0 1,0 0-1</inkml:trace>
          <inkml:trace contextRef="#ctx0" brushRef="#br1" timeOffset="243032.8269">12215 14185 37,'-25'-3'31,"4"-1"1,3 1-1,4-13-21,14 16-4,0 0-3,0 0-1,0 0-1,32 0-1,-4-2-1,6-1 0,6 3-3,3-9-7,13 5-13,-8-5-7,1 1 0,-3-3 0</inkml:trace>
          <inkml:trace contextRef="#ctx0" brushRef="#br1" timeOffset="243251.2273">12289 13913 53,'-28'-4'33,"3"-6"-3,7 6 2,18 4-29,0 0-3,0 0-3,43 6-3,-12-10-6,19 11-6,-4-7-7,10-2-4,6 2 1,-2-1 2</inkml:trace>
          <inkml:trace contextRef="#ctx0" brushRef="#br1" timeOffset="243594.4279">12873 13895 9,'23'0'24,"-2"6"2,-10 9-2,-11-15-5,-4 37-2,-15-23-5,8 25 0,-12-14-5,11 15-1,-6-10-4,11 7 1,0-6-1,9-1 0,7-3-2,7-6 1,7-5-1,10-4 1,2-7-1,11-5 0,6-5 1,4-6-1,2-6 0,2-6 0,-5-3 2,-6-3-2,-4-4 1,-12-2-1,-12-11 1,-14-1-1,-14-2 3,-12 1-1,-13 2-2,-10 6 1,-11 7 1,-5 8-3,-4 21 1,-7 8-6,11 29-19,-9 3-9,5 11 0,-2 2-1</inkml:trace>
        </inkml:traceGroup>
      </inkml:traceGroup>
    </inkml:traceGroup>
    <inkml:traceGroup>
      <inkml:annotationXML>
        <emma:emma xmlns:emma="http://www.w3.org/2003/04/emma" version="1.0">
          <emma:interpretation id="{AF5AAE21-9A8D-4FAF-B1FB-062683072992}" emma:medium="tactile" emma:mode="ink">
            <msink:context xmlns:msink="http://schemas.microsoft.com/ink/2010/main" type="paragraph" rotatedBoundingBox="8282,16685 19448,16334 19500,17971 8334,1832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62D9685-14AC-4429-9FD7-CE76C5EAD679}" emma:medium="tactile" emma:mode="ink">
              <msink:context xmlns:msink="http://schemas.microsoft.com/ink/2010/main" type="line" rotatedBoundingBox="8282,16685 19448,16334 19500,17971 8334,18321">
                <msink:destinationLink direction="with" ref="{D2BB02F1-D9DF-4AA5-BF0D-457DDB38A2E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CAE95D3-82D7-4243-BF47-AD908617AB7C}" emma:medium="tactile" emma:mode="ink">
                <msink:context xmlns:msink="http://schemas.microsoft.com/ink/2010/main" type="inkWord" rotatedBoundingBox="8310,16894 12329,16869 12337,18103 8318,18129"/>
              </emma:interpretation>
              <emma:one-of disjunction-type="recognition" id="oneOf15">
                <emma:interpretation id="interp71" emma:lang="en-US" emma:confidence="0">
                  <emma:literal>=7I,=a.2-j6.6Ia</emma:literal>
                </emma:interpretation>
                <emma:interpretation id="interp72" emma:lang="en-US" emma:confidence="0">
                  <emma:literal>= 7I-3-G.2_j6.6Ia</emma:literal>
                </emma:interpretation>
                <emma:interpretation id="interp73" emma:lang="en-US" emma:confidence="0">
                  <emma:literal>= 7I-3-G.2-j6.6Ia</emma:literal>
                </emma:interpretation>
                <emma:interpretation id="interp74" emma:lang="en-US" emma:confidence="0">
                  <emma:literal>=7I,=a.2_j6.6Ia</emma:literal>
                </emma:interpretation>
                <emma:interpretation id="interp75" emma:lang="en-US" emma:confidence="0">
                  <emma:literal>= 7I-3~G.2-j6.6Ia</emma:literal>
                </emma:interpretation>
              </emma:one-of>
            </emma:emma>
          </inkml:annotationXML>
          <inkml:trace contextRef="#ctx0" brushRef="#br1" timeOffset="244296.4291">6374 16881 60,'0'0'34,"0"0"-1,23 5-2,12-5-30,9 0-1,14 0 0,11-4-1,12-1 1,9-5 0,4-3-1,7-1 0,3 0 1,0-2-2,3 4 1,-2-4-2,-5 8-1,-13-8-2,1 14-3,-23-17-8,1 13-14,-22-2 1,-14 1 0</inkml:trace>
          <inkml:trace contextRef="#ctx0" brushRef="#br1" timeOffset="244561.6296">6624 16513 59,'-44'-12'34,"5"-4"-2,15 15-3,6-12-24,18 13-3,25-3-1,10 3-1,14 2-1,10-4-2,20 9-4,-1-14-9,19 9-16,-4-4 0,8 4 0,-2-8 0</inkml:trace>
          <inkml:trace contextRef="#ctx0" brushRef="#br1" timeOffset="244951.6303">7740 16311 53,'-41'-1'33,"1"-3"-1,8 4-2,5-3-26,27 3-3,0 0-1,13 17-1,20-8 0,13-4 0,9 2-1,10 0 1,8 2 0,1 0 1,-2 1 1,2 4-1,-7 2 1,-5 9 1,-7-2-1,-11 12 1,-10 5 0,-8 13 0,-14 3-1,-8 11 1,-11 5-1,-9 4 0,-7 4-3,-5-6 1,-4-5 0,-5-15-2,5-3-2,-10-23-6,21 6-7,-13-27-13,13-7 0,0-13 0</inkml:trace>
          <inkml:trace contextRef="#ctx0" brushRef="#br1" timeOffset="245279.2308">9297 16037 43,'26'-10'32,"-8"3"1,-2 12-2,-16-5-25,9 39-4,-11-2 1,0 13-1,-7 12 0,-3 12-1,-9 5 1,-6 7-1,-3 0-2,0-7 1,4-3-3,-4-17 0,9-2-5,-8-29-9,17-4-13,12-24-3,-25 6 2,11-22 0</inkml:trace>
          <inkml:trace contextRef="#ctx0" brushRef="#br1" timeOffset="245544.4313">8792 16215 39,'-19'-18'31,"3"9"0,16 9 0,0 0-21,0 0-5,0 0-2,37-19-1,3 17-2,12-3 1,13 0 0,9-4-1,9 2 0,5-2 0,4 0-2,3 6 0,-6-2-2,8 8-4,-23-8-8,5 12-16,-19 2 0,-10 5 0</inkml:trace>
          <inkml:trace contextRef="#ctx0" brushRef="#br1" timeOffset="245778.4317">8506 17028 50,'-30'2'35,"30"-2"-1,0 0-2,21-19-27,22 12-8,13-9-7,27 12-17,-2-10-7,15 6 1,-3-3 0</inkml:trace>
          <inkml:trace contextRef="#ctx0" brushRef="#br1" timeOffset="246324.4327">9576 16854 40,'-20'-24'32,"20"24"1,-30-25-1,30 25-26,-31-17-2,31 17-3,0 0 0,-9-16-1,9 16 0,17-6 0,-1 6-1,0 0 1,4 6 0,-1-1 0,0 6-1,-3 4 1,-2 3 0,-7 5 1,-5 1-1,-5 1 0,-6-2 1,-4 1 0,-4-4 0,1-4 0,-2-6 0,18-10-1,-26 14 1,26-14-1,0 0 0,0 0 0,0 0 0,21 4 0,-5-4 0,3 0 0,2 0 0,1 3 0,-1 3 0,-2 1 0,-3 1 0,-16-8 0,16 25 0,-16-9 0,-3 1 1,-8-1 0,-7 2-1,-6 1 1,-8-1 1,-4-1-1,-6-1 1,-4 0-1,-3-4 0,1 0-1,2-1 1,0-8-3,15 8-7,-7-15-24,21-1 0,6-11-2,11 16 0</inkml:trace>
          <inkml:trace contextRef="#ctx0" brushRef="#br1" timeOffset="246652.0333">10174 16593 43,'-26'-7'36,"-4"-6"0,5 8-2,0-7-20,9 12-13,16 0-1,0 0-2,0 0 1,20 7 0,4-9-1,3 0-1,8 0 0,-1-6-3,13 11-5,-15-17-11,12 9-12,-5 0 2,-2 3 0</inkml:trace>
          <inkml:trace contextRef="#ctx0" brushRef="#br1" timeOffset="246886.0337">10031 16354 43,'-53'-13'34,"11"6"1,3-5-2,14 8-26,6-4-4,19 8-1,0 0-2,35-6-1,2 8-2,2-7-3,19 17-13,-3-12-13,9 5-2,-4-1 1</inkml:trace>
        </inkml:traceGroup>
        <inkml:traceGroup>
          <inkml:annotationXML>
            <emma:emma xmlns:emma="http://www.w3.org/2003/04/emma" version="1.0">
              <emma:interpretation id="{20DD4AC1-B7C5-4E0A-B698-F7029F5A4265}" emma:medium="tactile" emma:mode="ink">
                <msink:context xmlns:msink="http://schemas.microsoft.com/ink/2010/main" type="inkWord" rotatedBoundingBox="12682,16546 15908,16445 15959,18082 12734,18183">
                  <msink:destinationLink direction="with" ref="{19E3D415-B12A-4AAF-B931-C944ECC2B256}"/>
                </msink:context>
              </emma:interpretation>
            </emma:emma>
          </inkml:annotationXML>
          <inkml:trace contextRef="#ctx0" brushRef="#br1" timeOffset="265294.066">11154 16071 31,'0'0'21,"0"0"-2,0 0-3,0 0-6,5 19-5,-5-19-1,-2 28-2,2-28 0,6 30-2,-6-30 2,14 26-1,-14-26 0,23 11 0,-23-11 0,30-2 0,-30 2 1,30-14-1,-30 14 0,30-30 1,-20 13-2,3-3 1,-8-4-1,-2 3 1,-3-4 0,-3 2 1,-8 2-2,-1 5 1,-7 0 1,-4 9-1,-6 6 1,-2 6-1,-6 5 1,-4 10-1,-1 1 1,-3 9-2,0 3 2,4 8-2,-1 2 2,6 5-2,5 3 0,4 5 1,6 0-1,9 1 0,6-1 0,6-3 1,4-3-2,8-4 1,8-5 0,6-12-1,8-2 1,3-11-1,5-9 0,2-11 1,4-8-1,-2-9 0,-2-4 1,-7-5 0,-5-3 0,-6-4 0,-10 2 0,-5 3 1,-11 2 0,-7 11 1,-11 8-1,-9 15 0,-11 5 1,-7 17-1,-4 9 0,-2 11-1,0 7 0,5-1-1,12 3-3,6-15-4,28 11-7,0-19-17,19-8-1,10-13 0</inkml:trace>
          <inkml:trace contextRef="#ctx0" brushRef="#br1" timeOffset="265496.8663">11539 16496 35,'-36'3'30,"15"4"0,-5-1-5,8 11-35,-3-3-20,3-1 1,18-13 0</inkml:trace>
          <inkml:trace contextRef="#ctx0" brushRef="#br1" timeOffset="266089.6674">11851 16071 27,'0'-28'27,"7"6"0,-3 7-7,-3-8-15,17 10-1,-4-4-1,7 8 1,-1-3 0,6 12 0,-5-2-1,6 13 1,-8 1-1,4 13-1,-7-1 1,-2 13-2,-7 3 0,-8 11-1,-12 7 0,-10 6-1,-9 4 0,-12-3 0,-7 2 0,-5-9 0,-3-5-1,3-11 2,5-11-1,3-13 1,9-9 0,7-13 0,10-3 0,4-7-1,6-2 1,6-3 0,8 2 0,3 1-1,-5 16 1,27-20 0,-6 19-1,4 2 1,6 6 0,7 6 0,4-1 0,4 4 1,5-2-1,0 2 0,6-2 0,-3-4 0,3 1-1,-8-8 0,-3 4-2,-11-7-2,4 11-3,-19-18-9,-3 10-14,-17-3 1,0 0 1</inkml:trace>
          <inkml:trace contextRef="#ctx0" brushRef="#br1" timeOffset="267337.6696">12487 16448 15,'-16'2'15,"16"-2"-1,0 0-1,0 0 0,0 0-1,0 0 1,0 0-4,0 0 0,0 0-2,0 0-1,0 0-1,0 0-1,0 0 0,0 0-2,0 0 0,0 0 0,0 0-1,0 0 1,0 0-1,0 0 1,0 0-1,0 0 0,0 0 0,0 0 0,0 0 0,0 0 0,0 0-1,0 0 1,0 0 0,0 0-1,0 0 1,0 0 0,0 0 0,0 0-1,31 11 1,-11-11 0,6 2 0,6-2-1,5 0 0,4-2 1,5 0-1,1-2 0,3 3 1,1-3-1,-2-1 0,-1 0 0,-2-1 0,-2 1 0,-3 0 0,-6 0 0,-5-1 1,-7 3-2,-5-1 1,-18 4-1,21-3-2,-21 3-1,0 0-6,0 0-21,0 0-2,0 0-2,0 0 2</inkml:trace>
          <inkml:trace contextRef="#ctx0" brushRef="#br1" timeOffset="267774.4704">13802 16150 23,'0'0'27,"15"12"2,-4 6 0,-4 4-22,11 28-1,-6 4-1,9 27 1,-8 7-1,3 14-1,-6-4-2,1 6 0,-6-11-2,-3-7 1,-9-14-1,-6-12 1,-4-18 1,-6-7-2,-9-9 2,-12-4-1,-6-10 1,-4-3-2,-6-11 1,0-5-1,-2-9-1,4-7 2,3-5-2,11-9 2,9-5-2,8-7 0,15 1-2,5-15-6,24 10-21,1-8-3,10-1 2,4-4-2</inkml:trace>
          <inkml:trace contextRef="#ctx0" brushRef="#br1" timeOffset="267977.2707">13932 15682 35,'5'-28'30,"-5"5"1,-1 6-2,1 17-24,-9-23-2,9 23-1,0 0-2,0 0-5,10 25-15,-10-25-11,18 31 2,-4-6-1</inkml:trace>
        </inkml:traceGroup>
        <inkml:traceGroup>
          <inkml:annotationXML>
            <emma:emma xmlns:emma="http://www.w3.org/2003/04/emma" version="1.0">
              <emma:interpretation id="{89D65FFC-6AED-4E97-9E62-6A438B378018}" emma:medium="tactile" emma:mode="ink">
                <msink:context xmlns:msink="http://schemas.microsoft.com/ink/2010/main" type="inkWord" rotatedBoundingBox="16118,16700 19456,16595 19496,17841 16157,17946">
                  <msink:destinationLink direction="with" ref="{19E3D415-B12A-4AAF-B931-C944ECC2B256}"/>
                </msink:context>
              </emma:interpretation>
            </emma:emma>
          </inkml:annotationXML>
          <inkml:trace contextRef="#ctx0" brushRef="#br1" timeOffset="268882.0723">14668 15951 18,'4'-19'27,"-4"19"0,-28 0 1,-2 3-18,-2 15-3,-11-1-1,3 13 0,-17 0 1,8 12-3,-4 1 1,12 8-1,-1-2-1,16 9-1,3-6-1,12 1-1,9 0 0,15-7 0,10-6 0,3-8-1,15-4-1,-3-18 0,12 3 0,-2-17 0,-1-1-1,-4-9 1,-5-4 0,-9-5 1,-10-1 1,-10-3 1,-9-3 0,-9 8 1,-10-1 0,-8 7 0,-8 9 0,-4 12 0,-9 6-1,1 12 0,1 8-1,2 6-2,12 9-3,4-15-5,24 13-11,1-16-11,18-1 0,10-11 1</inkml:trace>
          <inkml:trace contextRef="#ctx0" brushRef="#br1" timeOffset="269084.8727">14748 16478 41,'0'0'32,"-13"-17"0,13 17 0,-16-4-27,1 2-3,15 2-1,-16 9-2,16-9-6,0 0-19,-6 16-6,6-16 1,23 4 0</inkml:trace>
          <inkml:trace contextRef="#ctx0" brushRef="#br1" timeOffset="269568.4735">15258 15935 29,'-4'-19'30,"4"19"1,-28-19-1,9 24-21,-18-3-1,8 14-1,-9 1-1,2 13-2,-8 2 1,7 10-2,-4 3 0,11 6-1,2 0 1,9 7-3,6-3 1,12-4-1,6-2 0,9-5 0,9-5-1,5-10-1,6-4 1,6-14-1,3-6 0,1-10 0,4-4 0,-3-12 0,3-4 0,-9-6 1,-2-1 1,-11-2 0,-8 3 0,-13 3 1,-6 5 0,1 23 0,-43-21 0,10 28 0,-8 3 0,1 13 0,-5 5-2,5 4-1,6 14-6,-1-15-16,17 10-8,9-11-1,11-1 0</inkml:trace>
          <inkml:trace contextRef="#ctx0" brushRef="#br1" timeOffset="270676.0754">15551 17014 26,'0'0'31,"0"0"2,0 0-3,0 0-12,0 0-15,25 4-2,5-9 1,8 1 0,5-3-3,6-5-3,17 8-7,-8-6-20,2-3 0,-4-1 0,-3-3 0</inkml:trace>
          <inkml:trace contextRef="#ctx0" brushRef="#br1" timeOffset="270020.8743">16234 15883 25,'0'0'28,"-19"-25"1,19 25-5,-22-5-11,-2 8-3,11 20-2,-13 0-2,1 17-2,-7 4 1,4 16-3,-5 3 1,4 9-1,-1 0-1,0 6 0,2-3-1,7 1 1,1-4-2,-1-4 2,0-4-2,2-6 2,-1-6-2,6-6 2,0-7-1,3-6 0,6-7-1,3-4-1,8-5-1,-6-17-3,28 16-6,-28-16-9,51-19-10,-16-1-3,10 1 3</inkml:trace>
          <inkml:trace contextRef="#ctx0" brushRef="#br1" timeOffset="270317.2748">16042 15846 27,'-25'-9'31,"7"0"1,1 4-1,17 5-23,-20-7-2,20 7-2,0 0-1,25-11 0,3 8-2,7 1-1,10-5-3,9 7-2,3-12-5,13 13-10,-6-6-11,-1 3 1,-6 1 0</inkml:trace>
          <inkml:trace contextRef="#ctx0" brushRef="#br1" timeOffset="271128.4762">16702 16201 13,'17'-7'29,"-17"7"0,0 0 2,0 0-18,-30 26-4,11 4-1,-18 0-2,2 15 0,-17-1-3,5 7 0,-8 2-1,4-2-1,3-5-1,11-9-1,11-2-4,3-19-1,23 3-3,0-19-2,24-9 1,-4-19 0,19 9 1,-11-22 0,16 3 4,-7-8 3,4-7 4,-2 13 5,-9-11 0,3 21 2,-17-7 0,10 23 0,-18-2 0,7 28 0,-15-12-2,-5 44-3,-7-7-1,5 11-2,-4 8-1,-3 4-1,3 6-4,-10-13-7,21 7-13,-10-13-7,3-4 0,0-15 0</inkml:trace>
          <inkml:trace contextRef="#ctx0" brushRef="#br1" timeOffset="271346.8766">16426 16652 21,'-17'-30'31,"4"2"0,-1 4 2,14 24-18,-24-30-5,24 30-4,0 0-1,0 0-2,3-16-1,13 16-1,9-2-2,6-1-2,15 4-2,-3-15-8,27 11-12,-8-11-8,9 0 0,-6-7 2</inkml:trace>
          <inkml:trace contextRef="#ctx0" brushRef="#br1" timeOffset="271768.0774">17141 16159 33,'2'-16'29,"-2"16"1,-9-32-11,9 32-7,0 0-6,0 0-2,0 0-2,20-14 0,-20 14-1,33-9-1,-6 6 1,3-3-1,5-1 0,2-1 1,0 1-1,-2 0 1,-3-2-1,-2 4 2,-9-1-2,-1 4 3,-20 2-2,23 8 1,-23-8 2,7 22-2,-9-4 1,6 10-1,-4 2 1,5 12-2,-5 4 1,2 8 0,-2 6-2,5 7 2,-2 3-2,-3 0 0,0-1-2,-3-4 2,-2-7-1,-8-7 1,-3-5-1,-12-11-1,-2-2-2,-14-14-3,10 9-16,-18-10-11,-3 1 0,-10-6 0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24:34.21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DCA53BA-7520-419D-9963-3A4152DCD02D}" emma:medium="tactile" emma:mode="ink">
          <msink:context xmlns:msink="http://schemas.microsoft.com/ink/2010/main" type="inkDrawing" rotatedBoundingBox="1840,2291 6210,2106 6216,2250 1847,2435" semanticType="underline" shapeName="Other">
            <msink:sourceLink direction="with" ref="{1F5C9924-262D-4123-A7EE-CE55C28CE522}"/>
          </msink:context>
        </emma:interpretation>
      </emma:emma>
    </inkml:annotationXML>
    <inkml:trace contextRef="#ctx0" brushRef="#br0">44 120 2,'-25'-5'29,"25"5"0,-21 2 1,21-2-22,0 0-3,0 0 2,26 28-1,-10-23 0,14 13-1,-1-8 1,20 6-1,4-7-2,21 3 0,11-6 0,24-1-1,15-5 0,19 0 0,12-5-1,13-1 0,7-2 1,12 0-1,2-2 0,1 1-1,-1-1 2,2 1-2,-2-5 2,5 0-2,-4 0 0,-2 0 0,-10 0 0,-3-2 1,-11 0-2,-5 2 2,-15 3-2,-11-1 1,-17 3 1,-15 0-1,-18 2 0,-14 4 0,-18 1-1,-16-1-1,-14 8-2,-21-5-4,0 0-26,-47 17-2,4 3-1,-18-3 3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25:17.25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56 2 30,'-23'5'33,"23"-5"1,-24-2-3,24 2-14,-20-14-18,20 14-4,0 0-7,0 0-18,0 0-2,0 0 1,23 9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26:25.26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401834A-26BE-48A7-89CB-DA4129C4BE7B}" emma:medium="tactile" emma:mode="ink">
          <msink:context xmlns:msink="http://schemas.microsoft.com/ink/2010/main" type="inkDrawing" rotatedBoundingBox="2498,8644 12329,7772 12569,10475 2738,11347" hotPoints="12276,8116 12391,10674 2702,11108 2587,8549" semanticType="enclosure" shapeName="Rectangle">
            <msink:sourceLink direction="with" ref="{C8546DFA-808B-4A33-9FA2-EBE4740A034B}"/>
          </msink:context>
        </emma:interpretation>
      </emma:emma>
    </inkml:annotationXML>
    <inkml:trace contextRef="#ctx0" brushRef="#br0">642 3216 22,'-88'12'28,"17"9"-2,-6-12 2,11 4-19,19-3-6,11 1 0,14-4-3,22-7 1,0 0-1,12 15 1,20-11 0,5-4 1,16 3 0,5-4 0,20-1 0,3-2 1,19 1 0,13-8-1,22 8 0,9-11 0,20 5 0,13-7-2,22 6 2,20-10-3,18 1 2,12 0-1,17-4 0,17-4 0,13 1 0,10 0-1,15-4 1,2 4 0,5-1-1,8 1 2,-4 1-2,-4 1 1,-2-1 0,1 0 0,-13 1 0,-7-3 0,-8-1 0,-8 2 1,-10 0-1,-13-1 1,-14 4 0,-21 2 0,-9 4 1,-15-1-1,-15 6 1,-27 0 0,-15 3-1,-18-3 0,-14 1 0,-17-1-1,-22-1 0,-19-1 1,-16-1-1,-16-3 0,-13-1 1,-17-1-1,-14-1 0,-11-2 0,-5 2 0,-5 0 1,0 2-1,-2-2 0,5 0 1,2-2-1,9-5 1,7-2-2,5-7 1,7-3-1,4-8 2,5-6-2,5-10 1,4-8-1,0-7 1,5-9 0,2-6 0,-2-7 1,1-4-2,1-2 1,-2 3 0,-4 4 0,-1 5-1,-3 7 1,-6 7 0,0 4 0,-4 5-1,-1 3 2,2 3-1,-3 6 0,1 2 0,0 5 0,-2 6 0,0 6 0,-2 8 0,-1 7 1,-3 5-1,-3 5 0,9 16 0,-23-23 1,8 18-1,-3-1 0,-1 3 0,-4-1 0,0 3 0,-4 1 0,-3-2 0,0 2 0,-5-2 0,-6 2 0,-5-2 0,-7 0 0,-10 1 0,-10-1 0,-8 0 0,-11 2 0,-13 0 0,-8 4 0,-15-3 0,-11 5-1,-16-1 1,-8 0 0,-10 2 0,-9 2 0,-6 0 0,-14 0 0,-4 1 1,-1 1-1,-3-1 0,-7 3 1,-5-3-1,-6 2 0,-3 3 1,1-3-1,-4 0 0,-8-1 0,2-1 1,0-1-1,1-2 0,1 0 0,0-2 0,5 1 0,5-1 0,7 0 0,4 4 0,2 3 0,3 2 0,11 4 0,5 3 0,0 5-1,4 6 1,-1 1 0,4 4 1,6 0-2,6 4 1,4-5 0,9 0 0,7-5 0,10-4-1,13-6 1,18-4 0,12-6-1,15-4 1,13-2 0,18-3 0,12-4 0,13 0 0,13-3 0,20 5 0,0 0-1,-9-16 0,9 16 0,23-12-3,-3 17-8,-4-7-19,-16 2-1,26 9 0,-26-9 0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29:05.145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2BB02F1-D9DF-4AA5-BF0D-457DDB38A2E2}" emma:medium="tactile" emma:mode="ink">
          <msink:context xmlns:msink="http://schemas.microsoft.com/ink/2010/main" type="inkDrawing" rotatedBoundingBox="8523,16980 20481,15080 20975,18190 9017,20090" semanticType="enclosure" shapeName="Other">
            <msink:sourceLink direction="with" ref="{562D9685-14AC-4429-9FD7-CE76C5EAD679}"/>
          </msink:context>
        </emma:interpretation>
      </emma:emma>
    </inkml:annotationXML>
    <inkml:trace contextRef="#ctx0" brushRef="#br0">-15 2897 21,'-22'-3'24,"22"3"0,0 0 1,20 12-24,4-3-1,8-4 1,12 6 2,4-11 2,14 7 1,-2-13 0,23 12 0,0-13 0,17 12 0,1-10-1,17 8-2,8-3-1,13 2 0,11-2-2,13 3 1,4-1-1,11-2 0,10 2 0,9-2 0,13 0 0,9 0-1,12 0 1,8-2-1,15-1 1,13 1 0,13-2 0,11 1 0,6-3 1,7 1-1,3 0 1,5 0 1,-5-2-1,0 1 0,-8-1 1,-1 0 0,-7-3-1,-1 1 0,-8-2 0,1 3 0,-4-3 0,1-1 0,-3-2 0,-5-2-1,-3 0 0,-6 2 1,-4 0-1,-14 0 0,-13 2 1,-17 1-1,-14 4 1,-17 4-1,-22-3 0,-15 3 0,-22-4 0,-17 0 0,-22-4 0,-15-1 0,-16-4 0,-13-3 0,-12-1 1,-11-1-1,-8-2 0,-2 1 1,-4-3-1,-1 0 0,-3 3 0,-2-3 1,-1-1-2,0-1 1,-1-1-1,-1-2 1,-1-3-1,1-4 1,-1-5-1,1-9 0,1-5 1,1-13 0,2-6 0,4-13 0,1-9 1,5-7-1,6-6 1,2-6 0,7-6-1,1-1 0,4-7 0,0 2 0,2 0 0,-2 7 1,-4 5-2,1 8 1,-4 14 0,-4 7 1,-6 19-2,-5 12 2,-2 10-2,-8 7 2,-3 11-2,-9 5 1,-8 8-1,-11 8 0,-6 5 1,-10 5-1,-10 8 1,-13 1-1,-11 4 2,-7 2-1,-12-1 1,-10 1-1,-9-2 1,-10-1-1,-16-2 1,-6-1-1,-17-2 0,-13-1 0,-13-2 0,-14-3 1,-11-1-1,-15-3 0,-4-1 0,-9-1 1,0-2-1,2 1 0,0 1 0,7 0 0,12 2 0,16 2 0,14 2 0,25 1 0,20 0-1,24 2 1,26 0 0,29 0-1,25 2 0,28-2 0,21-7-2,28 12-5,36 4-8,10-14-16,25 5-2,14-5 2,17 3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19:47.03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960C823-E275-4FEE-9107-C1F63D226976}" emma:medium="tactile" emma:mode="ink">
          <msink:context xmlns:msink="http://schemas.microsoft.com/ink/2010/main" type="writingRegion" rotatedBoundingBox="8547,3295 24499,1550 26298,18003 10347,19748"/>
        </emma:interpretation>
      </emma:emma>
    </inkml:annotationXML>
    <inkml:traceGroup>
      <inkml:annotationXML>
        <emma:emma xmlns:emma="http://www.w3.org/2003/04/emma" version="1.0">
          <emma:interpretation id="{21D21FA4-DEE8-4943-82ED-948AB82D274D}" emma:medium="tactile" emma:mode="ink">
            <msink:context xmlns:msink="http://schemas.microsoft.com/ink/2010/main" type="paragraph" rotatedBoundingBox="16982,2370 24512,1581 24827,4586 17297,537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96BFBF20-96A5-4405-8EA2-F932B57AFD85}" emma:medium="tactile" emma:mode="ink">
              <msink:context xmlns:msink="http://schemas.microsoft.com/ink/2010/main" type="line" rotatedBoundingBox="17368,2331 23550,1642 23687,2877 17505,3565"/>
            </emma:interpretation>
          </emma:emma>
        </inkml:annotationXML>
        <inkml:traceGroup>
          <inkml:annotationXML>
            <emma:emma xmlns:emma="http://www.w3.org/2003/04/emma" version="1.0">
              <emma:interpretation id="{C40810C7-509D-442A-BA2A-B13DC343085E}" emma:medium="tactile" emma:mode="ink">
                <msink:context xmlns:msink="http://schemas.microsoft.com/ink/2010/main" type="inkWord" rotatedBoundingBox="17368,2331 18534,2201 18655,3287 17489,3417"/>
              </emma:interpretation>
              <emma:one-of disjunction-type="recognition" id="oneOf0">
                <emma:interpretation id="interp0" emma:lang="en-US" emma:confidence="0">
                  <emma:literal>¥</emma:literal>
                </emma:interpretation>
                <emma:interpretation id="interp1" emma:lang="en-US" emma:confidence="0">
                  <emma:literal>K</emma:literal>
                </emma:interpretation>
                <emma:interpretation id="interp2" emma:lang="en-US" emma:confidence="0">
                  <emma:literal>=</emma:literal>
                </emma:interpretation>
                <emma:interpretation id="interp3" emma:lang="en-US" emma:confidence="0">
                  <emma:literal>E</emma:literal>
                </emma:interpretation>
                <emma:interpretation id="interp4" emma:lang="en-US" emma:confidence="0">
                  <emma:literal>W</emma:literal>
                </emma:interpretation>
              </emma:one-of>
            </emma:emma>
          </inkml:annotationXML>
          <inkml:trace contextRef="#ctx0" brushRef="#br0">27 58 15,'14'-26'26,"-14"26"0,18-16-17,-18 16-4,0 0 1,4-16-1,-4 16 2,3 23 0,-5 5-3,-3 1 0,-2 14-2,-2 5 1,0 12-2,1 1 0,-3 2-1,4 1 0,2-5 0,3-4 0,2-9 0,2-10 0,3-4 0,0-11 0,-5-21 1,18 18 0,-18-18 0,25-14 0,-8-4 1,3-10-1,4-4 1,1-8-1,3-4 0,2-5 0,2 0 0,-4-2 1,4 7-1,-5 2 0,1 5 0,-5 5-1,0 6 1,-2 5-1,-3 5 1,-3 4-1,-15 12 0,25-15-1,-25 15 1,23-7-2,-23 7 0,20 4-1,-20-4-2,15 14-2,-15-14-4,9 25-4,-9-25-8,-14 33-7,9-7 1</inkml:trace>
          <inkml:trace contextRef="#ctx0" brushRef="#br0" timeOffset="936.0017">167 1083 3,'0'0'24,"-16"7"4,16-7-16,0 0-4,0 0-1,0 0 2,0 0-1,0 0-2,0 0-1,0 0-2,23-5-1,-4 5 0,2-6 0,6 5-1,5-8 0,-1 4 0,5-2-2,-3 0-1,8 7-4,-15-9-12,6 7-12,-2 0 0,-7 0 0</inkml:trace>
          <inkml:trace contextRef="#ctx0" brushRef="#br0" timeOffset="639.6012">267 798 17,'0'0'16,"-17"-9"-3,17 9 0,0 0 0,0 0 0,0 0-4,0 0-2,17-28 0,-17 28-3,25-30 0,-9 13-3,-2-2 0,2 1 0,0 2 0,-2-1-1,-14 17 0,23-27 1,-23 27-1,16-17 0,-16 17 0,0 0 1,0 0 0,16-14-1,-16 14 1,0 0 1,0 0-1,-4 19 0,4-19 1,-9 37-1,1-14 0,0 8 0,1 1 0,-1 7-1,-1-4 0,0 0 1,4-2-2,-2-6 0,5 1-1,-5-12-4,10 12-6,-3-28-14,-9 21-6,9-21 0</inkml:trace>
          <inkml:trace contextRef="#ctx0" brushRef="#br0" timeOffset="1513.2027">762 533 10,'-25'-9'29,"25"9"1,0 0 1,-16-21-24,16 21-2,19-11 0,4 11 1,-1-12-2,11 7-1,6-4-1,5 0-3,11 6-4,-8-11-18,10 5-8,-4 2-1,-4 0 0</inkml:trace>
          <inkml:trace contextRef="#ctx0" brushRef="#br0" timeOffset="1263.6023">756 721 10,'16'-12'27,"-16"12"1,0 0 0,0 0-24,21-7-2,-21 7 0,27-4 0,-8 4 1,-1-3-2,7-1-1,1 2-3,-5-8-10,8 3-16,-6 1 1,-6-2 0</inkml:trace>
        </inkml:traceGroup>
        <inkml:traceGroup>
          <inkml:annotationXML>
            <emma:emma xmlns:emma="http://www.w3.org/2003/04/emma" version="1.0">
              <emma:interpretation id="{DED0D2C5-A073-4E39-8C8F-3BD7175D45DD}" emma:medium="tactile" emma:mode="ink">
                <msink:context xmlns:msink="http://schemas.microsoft.com/ink/2010/main" type="inkWord" rotatedBoundingBox="18840,2235 23558,1710 23687,2877 18970,3402"/>
              </emma:interpretation>
              <emma:one-of disjunction-type="recognition" id="oneOf1">
                <emma:interpretation id="interp5" emma:lang="en-US" emma:confidence="0">
                  <emma:literal>Hafizes)</emma:literal>
                </emma:interpretation>
                <emma:interpretation id="interp6" emma:lang="en-US" emma:confidence="0">
                  <emma:literal>tailspins)</emma:literal>
                </emma:interpretation>
                <emma:interpretation id="interp7" emma:lang="en-US" emma:confidence="0">
                  <emma:literal>taffies)</emma:literal>
                </emma:interpretation>
                <emma:interpretation id="interp8" emma:lang="en-US" emma:confidence="0">
                  <emma:literal>Hafizes))</emma:literal>
                </emma:interpretation>
                <emma:interpretation id="interp9" emma:lang="en-US" emma:confidence="0">
                  <emma:literal>taffies))</emma:literal>
                </emma:interpretation>
              </emma:one-of>
            </emma:emma>
          </inkml:annotationXML>
          <inkml:trace contextRef="#ctx0" brushRef="#br0" timeOffset="23696.4417">3791 125 3,'0'0'23,"-16"-7"0,16 7-10,0 0-10,5-17-2,-5 17 0,0 0 0,28-18-1,-10 11 1,3 4 0,6-3-1,3 1 0,5 1 0,0 3-1,2-1 1,-3 2 0,-4 2 0,-4 1 1,-8 1 1,-18-4 1,16 21-1,-20-2 2,-8 2 0,-7 7 0,-11 2 0,-4 7 0,-10-2 0,3 6 0,-6-4-1,8-2 0,0-4 0,9 1 0,2-6-2,15-3 1,5-2-1,13-5 0,-5-16-1,30 25 0,0-18 0,7-7-1,9 3-3,-4-12-2,16 11-9,-12-9-15,2-5 1,-2 1-1</inkml:trace>
          <inkml:trace contextRef="#ctx0" brushRef="#br0" timeOffset="24070.8423">4447-103 10,'0'0'25,"0"0"-14,0 0-2,-21 17-2,18 8 1,-17-6 1,11 16 1,-14-5-3,11 14-2,-13-5 0,8 8-2,-3-3 1,4 0-2,1-2-2,4-3 0,0-2 1,4-7-1,4-4 0,5-6 0,1-5 0,-3-15 0,23 7-1,-4-15-2,13-1-2,-7-12-8,19 1-13,-2-1-3,1-5 0</inkml:trace>
          <inkml:trace contextRef="#ctx0" brushRef="#br0" timeOffset="24351.6428">4370-281 8,'-29'-10'30,"12"3"-1,17 7 1,-9-18-24,9 18-4,26-3-1,1 3-2,10 3-1,2-3-10,10 5-17,8 4 0,-1-2 1</inkml:trace>
          <inkml:trace contextRef="#ctx0" brushRef="#br0" timeOffset="24928.8438">4804 153 12,'0'0'22,"2"21"0,-2-21-20,23 4 0,-4-6 0,2-3 0,4-2 1,1-7-1,1 3 0,-2-6 1,-2 1-2,-6-3 1,-1 1 0,-9-3 0,-3 3 2,-8-1-3,-3 3 1,7 16-1,-25-26 2,25 26-3,-23-16 2,23 16-3,0 0 1,0 0 0,0 0 0,0 0-1,38-14 1,-10 14-1,4 0 1,5 2 0,-2 3 0,-2-1 0,-3 6 0,-8-1 3,-6 7-2,-16-16 3,5 37-2,-19-16 1,-6 5 0,-8-1 1,-4 3-2,-3-5-1,3 1 0,0-4-1,8-3 0,8 1-3,16-18-5,-4 15-13,4-15-8,34-1 0</inkml:trace>
          <inkml:trace contextRef="#ctx0" brushRef="#br0" timeOffset="25303.2445">5446-73 19,'0'0'24,"-17"-14"2,17 14-20,0 0-4,-16-9-2,16 9 1,0 0-1,0 0 0,19 5 0,-19-5 1,36 4-1,-10-4 0,4 1 1,4 1-1,1-2 0,-1 2 0,-3 1 0,1 4 1,-5 0-1,-3 8 1,-6 0 3,1 8-2,-10 2 2,-2 8-2,-9 4 1,-3 7 0,-11 5 0,-5 2-2,-5 4 0,-10-1 0,-1 1-1,-3-6-1,1 0-3,-7-9-23,7-10-1,6-5 0</inkml:trace>
          <inkml:trace contextRef="#ctx0" brushRef="#br0" timeOffset="37377.6657">5653-439 9,'23'-2'12,"-23"2"2,39 0-1,-18-3 0,18 13-3,-6-8-2,17 11-1,-4-3-2,8 9-2,-4 2-1,-1 9 0,-8 2 0,-4 10 0,-12 7-1,-9 9 1,-13 7 0,-8 6 0,-11 4 0,-9 4-3,-5 6 0,-12-10-8,5 2-18,-11-3-1,-1-9-1</inkml:trace>
          <inkml:trace contextRef="#ctx0" brushRef="#br0" timeOffset="35458.8623">3086-163 7,'0'0'18,"-26"-3"-7,26 3 0,-21 3-1,21-3 0,-27 19-4,15-3 0,-7 5-3,3 9 3,-4 2-2,3 10-1,-3 4 0,2 6-1,3 5 0,-1 4-3,10 9-1,-4-10-12,8 5-14,9 0 1,0-12-1</inkml:trace>
          <inkml:trace contextRef="#ctx0" brushRef="#br0" timeOffset="34928.4614">3009 273 3,'0'0'16,"0"0"-2,0 0-3,-4-19 0,4 19-3,0 0-1,0 0-2,0 0 0,0 0-2,6-16 0,-6 16-2,0 0 1,0 0-2,15 0 1,-15 0-1,20 3 0,-20-3 0,32 4 0,-13-3 1,-1 1-1,1 0 0,-1 0 0,-1-4 0,-17 2 1,25 2-1,-25-2 0,0 0 0,0 0 1,16-4-1,-16 4 0,0 0 1,-16-5-1,16 5 0,-19 0 0,19 0 0,-27 2 0,11-1 0,16-1 0,-28 6 0,12-3 0,16-3 0,-25 7 0,25-7 0,-21 4 0,21-4 0,-16 3 0,16-3 0,0 0 0,0 0 0,-17 6 0,17-6 0,0 0 0,0 0 0,0 0 0,0 0 0,0 0 0,19 3 0,-19-3 0,27 2 0,-10-2 1,3 0-1,1 2 0,-2-2 0,-1 0 0,-2 0 0,-16 0 0,25 0 1,-25 0-1,0 0 0,0 0 1,0 0-1,0 0 0,0 0 0,0 0 0,-9-16 0,9 16 0,-18-4 1,18 4-1,-19-1 0,19 1 0,0 0 0,-18 0 0,18 0 0,0 0-1,0 0-6,0 0-19,25 12 0,-25-12-1</inkml:trace>
          <inkml:trace contextRef="#ctx0" brushRef="#br0" timeOffset="22947.6403">3459 101 17,'0'0'23,"0"0"0,19-9-20,-19 9-2,0 0 2,13 21 1,-6 0-1,-7 2 1,3 12 1,-3 5-2,4 10 0,-4 4-1,2 6-1,-2 0-1,-4-1 1,0-1-1,-4-3 0,-5-4 0,-4-6 0,-5-8 0,-2-2 1,-8-8-1,-3-3 1,-4-4-1,-2-4 1,-3-6-1,4-1 0,-3-6 1,4-3-1,0-1 0,9-6 1,2-4-1,11-6 1,2-5-1,10-6 0,9-7 1,8-7-2,13 0-4,-1-14-14,10-2-8,8 3 0</inkml:trace>
          <inkml:trace contextRef="#ctx0" brushRef="#br0" timeOffset="23166.0407">3459-261 22,'-16'-6'25,"-5"-4"1,21 10-24,0 0-1,-16-2-4,16 2-11,0 0-10,23 23-2</inkml:trace>
          <inkml:trace contextRef="#ctx0" brushRef="#br0" timeOffset="18579.6327">2142-87 11,'0'0'9,"-14"29"3,-7-11 1,5 19 1,-18 0-1,11 23-4,-15-1 0,9 17-3,-6-1-1,7 6-3,-2-3-1,5-6-1,6-9-1,3-14 0,7-7-4,-2-21-4,11-21-15,0 0-3,18-26 0</inkml:trace>
          <inkml:trace contextRef="#ctx0" brushRef="#br0" timeOffset="18938.4333">1787-96 12,'0'0'24,"-26"16"-11,26-16-5,-16 7-1,16-7 0,0 0 1,0 0-1,0 0-2,21-6 0,2 5-1,3-12-1,15 6 0,1-8 0,11 4-2,7-5 0,6 6 0,1-1 0,0 4-1,-4 2 0,-4 3 0,-6 4-1,-9-2-1,-5 10-2,-18-6-4,3 17-10,-20-5-11,-6 3-1</inkml:trace>
          <inkml:trace contextRef="#ctx0" brushRef="#br0" timeOffset="19702.8346">1498 535 4,'-16'3'24,"16"-3"0,-2 23-16,2-23-3,0 0 1,20 12 1,-1-3 1,2-11-2,14 8-1,-1-12 0,10 8-2,4-7-1,5 0-1,-2-4 0,7 2-1,-5-4 1,-2 1-1,2 1 0,-3 0 0,-3 0 0,-6 2 0,-6 0 0,-8 4 1,-4-3-1,-7 3 1,-16 3-1,0 0 0,0 0 1,0 0-1,-32 2 1,9 3-1,-5 2 0,-2 5 1,-6 1 0,4 6-1,-1-1 1,6 4 0,3-2-1,6 4 0,2-3 0,6 0 0,6 1 0,6-5 0,5 1 0,-7-18 0,30 28 0,-11-19 0,4-1-1,0-4 0,7-1 0,-1-6-1,2-2 1,-2-6-1,1 1 1,-8-8 0,5 0 0,-6-1 1,-7 0 1,-1 3 0,-8 0 0,-5 16 1,5-23-1,-5 23 1,0 0 0,0 0 0,0 0 0,0 0-1,-2 21 0,2-21 0,7 28 0,1-10 0,-1-2-1,3 0 0,-10-16-1,28 21-3,-5-4-6,-7-10-20,4-3 0,3-2-1</inkml:trace>
          <inkml:trace contextRef="#ctx0" brushRef="#br0" timeOffset="20950.8368">2744 347 7,'0'0'3,"0"0"-3,0 0 0,0 0 0,0 0 1,0 0-1,0 0 1,0 0-1,0 0 0,0 0 0,0 0 0,0 0 1,0 0-1,19-13 0,-19 13 0,0 0 1,0 0 0,11-17 1,-11 17 2,0 0 1,0 0 0,0 0 2,0 0 0,0 0 1,-19 3-1,19-3 0,-16 7-2,16-7 1,-18 11-2,18-11 0,0 0-1,-19 3-2,19-3 0,0 0 0,0 0-1,0 0-1,0 0 1,0 0-2,0 0-6,0 0-6,1 18-11,-1-18-1</inkml:trace>
        </inkml:traceGroup>
      </inkml:traceGroup>
      <inkml:traceGroup>
        <inkml:annotationXML>
          <emma:emma xmlns:emma="http://www.w3.org/2003/04/emma" version="1.0">
            <emma:interpretation id="{C67F27BE-0006-42B5-9999-82569AFBAD94}" emma:medium="tactile" emma:mode="ink">
              <msink:context xmlns:msink="http://schemas.microsoft.com/ink/2010/main" type="line" rotatedBoundingBox="17159,4056 24689,3266 24827,4586 17297,5375"/>
            </emma:interpretation>
          </emma:emma>
        </inkml:annotationXML>
        <inkml:traceGroup>
          <inkml:annotationXML>
            <emma:emma xmlns:emma="http://www.w3.org/2003/04/emma" version="1.0">
              <emma:interpretation id="{97CC2E5A-B22C-44C3-A14D-A66DE2783838}" emma:medium="tactile" emma:mode="ink">
                <msink:context xmlns:msink="http://schemas.microsoft.com/ink/2010/main" type="inkWord" rotatedBoundingBox="17159,4056 24689,3266 24827,4586 17297,5375"/>
              </emma:interpretation>
              <emma:one-of disjunction-type="recognition" id="oneOf2">
                <emma:interpretation id="interp10" emma:lang="en-US" emma:confidence="0">
                  <emma:literal>Fijis-ea.-jai)</emma:literal>
                </emma:interpretation>
                <emma:interpretation id="interp11" emma:lang="en-US" emma:confidence="0">
                  <emma:literal>Fijis-ea.-jai]</emma:literal>
                </emma:interpretation>
                <emma:interpretation id="interp12" emma:lang="en-US" emma:confidence="0">
                  <emma:literal>Fijis-ea.-jail</emma:literal>
                </emma:interpretation>
                <emma:interpretation id="interp13" emma:lang="en-US" emma:confidence="0">
                  <emma:literal>Fijis-ea.-join)</emma:literal>
                </emma:interpretation>
                <emma:interpretation id="interp14" emma:lang="en-US" emma:confidence="0">
                  <emma:literal>Fijis-ea.-joins</emma:literal>
                </emma:interpretation>
              </emma:one-of>
            </emma:emma>
          </inkml:annotationXML>
          <inkml:trace contextRef="#ctx0" brushRef="#br0" timeOffset="43711.2768">2744 1789 4,'0'0'24,"3"-23"-7,-3 23-3,0 0-2,0 0-1,0 0-2,0 0-2,0 0-1,0 0-2,-14 20 0,11 6-1,-6 2 0,0 13 0,-3-1 0,-1 9-1,-1 4-1,2 1 0,1-3 0,4-1 1,2-6-1,5-4-1,4-5 1,3-3 0,1-9 0,7-6-1,-15-17 0,33 23 0,-10-18 0,2-3-1,3 2-3,-5-10-5,12 8-16,-8-7-6,-4-1 0,-2-2-1</inkml:trace>
          <inkml:trace contextRef="#ctx0" brushRef="#br0" timeOffset="44132.4775">2735 1814 21,'-25'-26'24,"25"26"0,0 0-18,11-23-3,7 16-1,6 0 0,10-2 1,1 0-2,6 0 0,3 2 0,2 0 0,-2 0 0,0 2-1,-3 0 0,-8 3 0,-3 2 1,-5 7 1,-25-7 0,25 30 1,-27-7 0,-3 14 0,-11-1 0,-2 15-1,-10-3 0,1 6-1,-1 1 0,3-10-1,2-2-1,6-12 1,4-4-1,13-27-2,-3 22-1,3-22-5,23-17-4,-14-6-3,15 0 1,-8-8 0,11-1 1</inkml:trace>
          <inkml:trace contextRef="#ctx0" brushRef="#br0" timeOffset="44522.4782">2989 2086 2,'-30'-3'26,"30"3"-2,0 0 0,14-23-20,6 14-3,8-1-1,7-6-2,15 2-6,-1-4-13,2-6-2,11 4-1</inkml:trace>
          <inkml:trace contextRef="#ctx0" brushRef="#br0" timeOffset="44304.0778">3192 1893 18,'11'-23'10,"-11"23"1,0 0 0,0 30 0,-7-12-2,12 11-2,-5-2-1,9 8 0,2-2-4,3-1-1,5 3-4,-3-12-8,9 5-6,-4-3-8,-21-25 1</inkml:trace>
          <inkml:trace contextRef="#ctx0" brushRef="#br0" timeOffset="44990.4791">3475 1607 8,'0'0'24,"-28"-15"0,28 15-1,0 0-19,0 0-1,17-12-2,1 9 0,7 1 0,-1 0 0,10 2 0,-4 2 0,5 1-1,-5 3 0,4-1 0,-6 6 1,0-1-1,-3 4 0,0 4 1,-2 3 0,-2 7 1,-2 4-1,-3 8 0,0 2 1,-4 7-1,1-1-1,-6 4 1,-2-1 0,-2-1 0,-3-6 0,0-2 0,-5-7 0,-2-5 1,-9-6 1,-1-3 0,-8-7-1,-2-1 0,-6-8 1,1-1-1,-5-6 0,5 0-1,0-3-1,4-4-1,9 4-1,1-13-6,18 18-11,-2-17-11,2 17 0,22-23 0</inkml:trace>
          <inkml:trace contextRef="#ctx0" brushRef="#br0" timeOffset="45224.4795">4105 1958 26,'0'0'30,"2"-19"2,-2 19-1,0 0-23,-9-20-2,9 20-1,0 0-1,0 0-2,0 0-2,0 0-3,0 0-13,0 0-15,16 20-2,-16-20 1</inkml:trace>
          <inkml:trace contextRef="#ctx0" brushRef="#br0" timeOffset="46004.4808">4430 1842 8,'0'0'25,"-18"2"-6,0-9-4,18 7 0,-19-6 0,19 6-4,0 0-3,0 0-1,-16-5-2,16 5-2,0 0 0,0 0-2,27-5-1,-10 3 1,6 0-1,5-1-1,10 3 0,-3-7-4,14 14-11,-6-9-15,-3 0 1,-1-3 0</inkml:trace>
          <inkml:trace contextRef="#ctx0" brushRef="#br0" timeOffset="46534.8818">4993 1624 4,'0'0'25,"16"9"0,-16-9-2,28 32-14,-19-6-4,7 16 1,-9 0-1,3 16-1,-6-3-1,1 6 0,-7 1-2,2 1 0,-3-5-1,-1-4 1,-1-6-1,-4-6 1,0-7 0,-3-3 0,-6-9 0,-3-4 0,-7-3-1,-2-4 1,-5-5-1,-2-3 1,-4-4-1,4-2 0,3-2 0,3-3 1,8-5-1,23 12 0,-22-32-2,24 8-2,14 4-7,2-11-17,6-10-1,10-2 0</inkml:trace>
          <inkml:trace contextRef="#ctx0" brushRef="#br0" timeOffset="46800.0822">5109 1348 15,'-26'-19'27,"26"19"1,-21-11 0,21 11-20,0 0-4,-16-8-1,16 8 0,0 0-2,0 0 0,10 22-3,-10-22-7,22 13-18,-5-4 0,-17-9-1</inkml:trace>
          <inkml:trace contextRef="#ctx0" brushRef="#br0" timeOffset="47470.8834">5503 1621 15,'-9'-20'27,"9"20"1,0 0-10,-14-28-6,14 28-4,0-16-3,0 16-1,0 0-1,26-17-2,-8 12-1,5 1 0,7 2 0,0 0 0,4 4 0,-1 2 0,-3 3 0,-3-2 0,-6 7 1,-3 1-1,-11 8 1,-6 3-1,-9 6 1,-8 7 0,-11 2-1,-6 8 1,-6-5 0,2 6 0,-4-10 0,9-1 1,2-7-1,11-5 0,5-8 0,14-17 0,7 22 0,10-21-1,12 1 0,3-7-2,13 5-4,-8-14-12,15 7-12,-1-6-1,-2 1 1</inkml:trace>
          <inkml:trace contextRef="#ctx0" brushRef="#br0" timeOffset="47876.4841">6207 1422 9,'0'-18'27,"0"18"0,0-19 1,0 19-19,0 0-2,0 0-1,0 0 0,-12 23-1,10 3 0,-7 2-1,4 18 0,-6 3-1,4 11-1,-5 0-1,3 3 1,-3-1-2,3 1 1,0-5-1,2-7 1,4-7-1,3-6 1,1-2-1,5-8 0,2-6 0,7-4 1,4-9-1,6-7-1,5-4 0,5-9-1,11-3-2,-5-14-4,17 9-10,-9-18-15,4-5 2,-5-7-1</inkml:trace>
          <inkml:trace contextRef="#ctx0" brushRef="#br0" timeOffset="48094.8845">6356 1380 27,'-25'-7'29,"5"0"1,20 7-1,0 0-24,-3-16-3,22 12 0,6 3-2,5-3-1,11 9-5,-4-5-16,7 4-7,3 3 1,1 0-1</inkml:trace>
          <inkml:trace contextRef="#ctx0" brushRef="#br0" timeOffset="48594.0854">6626 1740 9,'0'0'27,"-22"0"-1,22 0 1,0 0-19,0 0-3,-1-21-1,1 21-1,10-26-1,-3 8 1,4 1-2,1-3 1,1 4-1,4-1-1,-17 17 0,34-23 0,-17 16 0,5 2 0,-3 3 0,2 0 0,0 2-1,2 2 1,-1-4 0,-1 7 0,-4-1 0,-1 5-1,-16-9 1,21 23 0,-17-8 1,-6 5-1,-3 6 2,-7-3-1,-1 7 1,-4-6 0,4 4 1,-3-5-1,8 0-1,-1-5 0,7-2 0,2-16-3,14 17-3,9-5-10,-2-13-15,6-5 0,6-8 1</inkml:trace>
          <inkml:trace contextRef="#ctx0" brushRef="#br0" timeOffset="48984.0861">7090 1415 15,'-18'-19'27,"18"19"0,-21-20-1,21 20-20,0 0-3,-11-15-1,11 15 0,0 0-1,29 5 0,-13-3 0,3 3-1,4 2 0,2 2 0,1-1 0,1 3 0,-3 1 0,-2 1 0,-3 1 1,-1 3 0,-6-1 0,-1 5 0,-6 2 1,0 9 1,-5 1-1,0 11 1,-7-2-2,2 9 1,-8 2-1,1 5 0,-6-6 0,-1-1-1,-4-3 0,-2-6 0,-3-2-3,-9-11-18,2 0-9,-2-4-1,-4-6 2</inkml:trace>
          <inkml:trace contextRef="#ctx0" brushRef="#br0" timeOffset="26270.4462">-146 1942 12,'0'0'24,"13"-26"-11,-19 10-2,6 16-1,2-21 1,-2 21 0,0 0-3,0 0-2,0 0-1,-10 32-1,-1-4-2,2 14 0,-1 9-2,-1 7 2,2 3-1,0 1-1,8-6 0,-1-7 0,4-7 0,1-8 0,2-13 1,-5-21 0,16 16-1,-16-16 2,30-18-1,-7-1 0,2-8 0,8-6 1,5-6-2,0-3 0,5-2 0,-1 0 0,-3 2-1,-2 2-1,0 6-2,-12 4-3,10 20-6,-19-4-14,2 12-3,-18 2-1</inkml:trace>
          <inkml:trace contextRef="#ctx0" brushRef="#br0" timeOffset="26582.4467">377 2359 10,'0'0'27,"0"0"1,0 0-16,17 12-4,-24 9-1,4 18-1,-11 1 1,1 20-2,-8 5-2,4 9-2,-5-1 0,3-2-1,3-8-2,2-10 0,9-8-3,-4-20-6,18-6-9,-9-19-9,24-7 0</inkml:trace>
          <inkml:trace contextRef="#ctx0" brushRef="#br0" timeOffset="26847.6472">792 2341 11,'0'0'31,"0"0"-2,0 0 2,-20-9-21,20 9-6,0 0-3,0 0 0,0 0 1,0 0-1,0 0 0,25-1 0,-2 1-2,5 1-1,0-8-5,15 13-5,-13-14-11,3 1-5,1 4-2</inkml:trace>
          <inkml:trace contextRef="#ctx0" brushRef="#br0" timeOffset="27066.0476">795 2227 10,'-28'-5'28,"9"6"-2,19-1 4,-22-14-21,22 14-6,0 0 0,22-5-1,-7 0 0,10-1-2,9 1-2,1-9-12,11 0-15,5 7 0,2-7 1</inkml:trace>
          <inkml:trace contextRef="#ctx0" brushRef="#br0" timeOffset="40918.8719">1655 1998 8,'-5'-31'24,"-1"15"-11,6 16-2,-2-18-2,2 18 0,0 0-2,0 0 0,0 0-3,0 0-1,9 23-1,0 2-2,-5 12 1,4 10 0,-2 8 0,-1 11 0,-5 8-1,-2 4 0,-3 2 1,-7-1-1,-1-5 0,-4-7 0,-5-5 0,0-10 1,-7-8 0,3-9-1,-6-8 1,0-6-1,-3-9 1,0-5 0,1-9 0,1-3-1,3-6 1,5-4 0,4-6 0,5-4-1,7-3 1,5-4-1,10-3 0,4-2 0,8 0-2,3-5-1,9 5-4,-3-10-10,6 1-11,4 4 0,-5-6 1</inkml:trace>
          <inkml:trace contextRef="#ctx0" brushRef="#br0" timeOffset="41152.8723">1665 1549 10,'-19'-11'24,"19"11"-1,0 0-10,-16 7-12,16-7-6,0 0-6,28 26-11,-28-26-1</inkml:trace>
          <inkml:trace contextRef="#ctx0" brushRef="#br0" timeOffset="41714.4733">2170 1838 17,'16'-10'24,"-16"10"-12,0 0-4,-19 19 2,-1-12-1,8 14 1,-11-5-4,5 9-2,-1-2-2,3 5 1,4-2-2,5 2 0,1 0-1,6 0 1,4 2-1,5 0 0,-2 0 1,7 3 0,-2-3 0,2-2-1,2-3 1,-2 0-1,-3-8 1,-4-1 0,-7-16 0,4 21 0,-4-21 1,-23 12-1,-2-12 0,0 0 1,-8-3-1,1-2 0,-3-4 0,1-7-2,4 2-2,4-14-5,11 10-8,5-12-14,3-1 1,9-1-1</inkml:trace>
          <inkml:trace contextRef="#ctx0" brushRef="#br0" timeOffset="41917.2737">2109 1847 15,'0'0'25,"12"-16"1,-12 16-15,0 0-2,14-19-4,-14 19 0,26-14-1,-6 7-2,3-3-5,10 10-11,3-4-13,-5-3 0,12 5 0</inkml:trace>
        </inkml:traceGroup>
      </inkml:traceGroup>
    </inkml:traceGroup>
    <inkml:traceGroup>
      <inkml:annotationXML>
        <emma:emma xmlns:emma="http://www.w3.org/2003/04/emma" version="1.0">
          <emma:interpretation id="{256CE943-44B0-439B-B3B8-379DF2922D35}" emma:medium="tactile" emma:mode="ink">
            <msink:context xmlns:msink="http://schemas.microsoft.com/ink/2010/main" type="paragraph" rotatedBoundingBox="17072,5831 21598,5377 21727,6660 17201,711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7809CA91-859C-4BA4-8236-89E71BF81E7B}" emma:medium="tactile" emma:mode="ink">
              <msink:context xmlns:msink="http://schemas.microsoft.com/ink/2010/main" type="line" rotatedBoundingBox="17072,5831 21598,5377 21727,6660 17201,7115">
                <msink:destinationLink direction="with" ref="{38461B2C-0A7A-4BE7-BB55-3A712E06095D}"/>
                <msink:destinationLink direction="with" ref="{8C567E75-2032-4023-9637-2FC083263EC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7894797-BEDA-4A4F-82CE-47259AF8983D}" emma:medium="tactile" emma:mode="ink">
                <msink:context xmlns:msink="http://schemas.microsoft.com/ink/2010/main" type="inkWord" rotatedBoundingBox="17072,5831 21598,5377 21727,6660 17201,7115"/>
              </emma:interpretation>
              <emma:one-of disjunction-type="recognition" id="oneOf3">
                <emma:interpretation id="interp15" emma:lang="en-US" emma:confidence="0">
                  <emma:literal>4=1022]</emma:literal>
                </emma:interpretation>
                <emma:interpretation id="interp16" emma:lang="en-US" emma:confidence="0">
                  <emma:literal>4=104]</emma:literal>
                </emma:interpretation>
                <emma:interpretation id="interp17" emma:lang="en-US" emma:confidence="0">
                  <emma:literal>4=1020]</emma:literal>
                </emma:interpretation>
                <emma:interpretation id="interp18" emma:lang="en-US" emma:confidence="0">
                  <emma:literal>4=10203</emma:literal>
                </emma:interpretation>
                <emma:interpretation id="interp19" emma:lang="en-US" emma:confidence="0">
                  <emma:literal>4=10223</emma:literal>
                </emma:interpretation>
              </emma:one-of>
            </emma:emma>
          </inkml:annotationXML>
          <inkml:trace contextRef="#ctx0" brushRef="#br0" timeOffset="49920.0877">-294 3583 15,'7'-19'27,"5"3"0,-12 16-15,13-26-2,-13 26-2,9-18-1,-9 18-1,0 0-1,0 0 0,-4 27-2,2 1-1,-3 7 0,2 12-1,-5 13-1,3 7 1,0 5-1,1 0 0,1 2 0,1-6 0,0-10 0,4-7 0,2-12-1,-1-11 2,2-7-1,-5-21 0,18 12 1,-2-19 0,2-8 0,6-8-1,8-7 1,7-12 0,5-8 0,5-8-1,3-1 0,1-5 0,-2 6 0,-5 1-2,-4 13-1,-12 3-3,4 29-8,-34 12-18,21-7 1,-19 23-1</inkml:trace>
          <inkml:trace contextRef="#ctx0" brushRef="#br0" timeOffset="50263.2883">294 4140 17,'0'0'26,"23"-22"-10,-23 22-4,0 0-1,0 0 1,9 24-2,-8 8-1,-11-2-2,5 17-1,-10 4-2,1 11-1,-3-1 0,-1 2-2,0-1 1,2-9-1,2-4 1,2-12-4,7-4 0,-2-17-4,12 3-5,-5-19-9,0 0-12,21-26 2,-5 3-1</inkml:trace>
          <inkml:trace contextRef="#ctx0" brushRef="#br0" timeOffset="50512.8888">654 4156 10,'0'0'27,"12"-16"0,-12 16 1,0 0-24,0 0-3,18 11 0,-18-11 0,23 3 1,-7-4-1,5 1 0,5-2-3,1-7-5,14 6-9,-8-3-11,1-8-1</inkml:trace>
          <inkml:trace contextRef="#ctx0" brushRef="#br0" timeOffset="50762.4892">795 3965 16,'-25'-6'28,"25"6"0,-26 4-12,26-4-6,0 0-4,0 0-1,0 0 0,18-4-2,6 6 0,3-7 0,8 1-3,8 3-2,-3-12-5,13 13-12,-5-3-12,-6-4 0,-5 3 0</inkml:trace>
          <inkml:trace contextRef="#ctx0" brushRef="#br0" timeOffset="54553.2959">1717 3552 11,'12'-27'27,"-7"3"-13,13 10-3,-13-7 2,15 7 0,-19-6-2,-1 20-2,9-17-1,-9 17-3,0 0-1,0 0-1,-9 33-1,-1 4-1,-8 7 2,-5 12-2,-7 16-1,-2 11 0,-3 5-1,0-1 1,3 0-2,0-12 0,9-3-2,0-19-3,16-4-3,-7-26-8,16-4-12,-2-19-1,0 0 1</inkml:trace>
          <inkml:trace contextRef="#ctx0" brushRef="#br0" timeOffset="55005.6966">1964 3736 12,'5'-21'29,"-5"21"1,4-23 0,-4 23-21,0 0-5,-22 13 0,17 9-1,-5 0-1,2 9 1,0 4-2,4 6 0,1 1 0,8-2 0,2-1-1,7-6 1,5-3-1,6-7 0,2-9 1,3-9-1,7-8 1,0-11-1,2-7 0,1-11 1,-1-7-1,-4-3 0,-1-7 1,-6-2-1,-8-2 0,-6 2 1,-7 1-1,-9 7 1,-9 6-1,-4 8 1,-12 7-1,-7 14 1,-4 8-1,-6 8 0,-2 12-1,0 3 0,3 8-1,3-3-3,15 11-7,-1-11-18,15-3-2,9-4 0</inkml:trace>
          <inkml:trace contextRef="#ctx0" brushRef="#br0" timeOffset="56924.5">2799 3633 1,'3'-29'24,"3"3"-11,11 10-2,-10-8 0,11 11 0,-9-8 1,7 14-2,-16 7-3,17-17-2,-17 17-1,0 0 0,18-7 0,-18 7-1,2 19 0,-2 4-1,-7 3 1,0 11-1,-8 7-1,-2 9 0,-4 5-1,-2 7 1,-2 0 0,0-2 0,1-3 0,4-4 0,-1-7 0,9-5 0,3-7-1,3-5 1,6-4-1,4-4 0,5-4 0,5-3 1,7-3-2,6-5 1,4-4-1,5-6-1,8-3 0,-2-12-2,11 4-2,-9-18-6,14 11-9,-15-13-12,1-3 3</inkml:trace>
          <inkml:trace contextRef="#ctx0" brushRef="#br0" timeOffset="57439.3009">2785 3601 7,'0'0'22,"19"-32"-1,0 15-18,6 3-1,5 0-1,5 1 1,2-1 0,2 5 1,-3 1-1,1 2 2,-4-1 0,3 9 0,-8-4 1,4 9 1,-11 0-1,0 13 1,-12-1 0,1 16-1,-10 2 0,4 11-1,-9 1-1,3 5-1,-5 3-2,7-7 1,-2-2-1,4-9 0,1-10 1,4-6 0,-7-23 0,30 6 0,-7-19 1,2-8-1,5-7 0,4-4 1,-1-4-1,1-3-1,-3-3 1,-2 1-1,-6 1 1,-2 3-1,-4 4-1,-4-1-2,1 13-5,-14-4-14,0 25-10,12-26 1,-12 26 0</inkml:trace>
          <inkml:trace contextRef="#ctx0" brushRef="#br0" timeOffset="57922.9018">3792 3411 3,'23'-24'24,"-7"17"0,-16 7-11,23-22-5,0 17-3,-2-4-1,9 4 0,-1-2-3,2 4 1,-2-3-1,4 1 0,-3 0 0,-2 3 1,-3-3 0,-4 3 0,-5-2 1,-16 4 0,21 2 1,-21-2 0,0 0 0,2 30 0,-7-12 0,-2 12-1,0 1 0,-4 15-2,2 3 1,-3 13-1,5-1 0,-2 6-1,2 0-1,0-1 2,0-1-2,3-7 2,-3-7-2,4-10 2,-4-8-1,-2-5 0,-2-10 1,11-18-1,-30 19 1,13-15-1,-5-3 0,-2-1 1,-3 2-2,-1-4-1,3 11-5,-12-9-12,7 7-12,-3 4-1,-3-1 1</inkml:trace>
        </inkml:traceGroup>
      </inkml:traceGroup>
    </inkml:traceGroup>
    <inkml:traceGroup>
      <inkml:annotationXML>
        <emma:emma xmlns:emma="http://www.w3.org/2003/04/emma" version="1.0">
          <emma:interpretation id="{9A40577D-F94F-4C74-856C-D2D8C873913F}" emma:medium="tactile" emma:mode="ink">
            <msink:context xmlns:msink="http://schemas.microsoft.com/ink/2010/main" type="paragraph" rotatedBoundingBox="13493,9781 20123,7603 20518,8805 13888,109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3E702B0-F019-46E1-B2F5-5FE7319DCD35}" emma:medium="tactile" emma:mode="ink">
              <msink:context xmlns:msink="http://schemas.microsoft.com/ink/2010/main" type="line" rotatedBoundingBox="13493,9781 20123,7603 20518,8805 13888,10983"/>
            </emma:interpretation>
          </emma:emma>
        </inkml:annotationXML>
        <inkml:traceGroup>
          <inkml:annotationXML>
            <emma:emma xmlns:emma="http://www.w3.org/2003/04/emma" version="1.0">
              <emma:interpretation id="{4E7E5CEC-ED06-4006-973F-1C07C42969A6}" emma:medium="tactile" emma:mode="ink">
                <msink:context xmlns:msink="http://schemas.microsoft.com/ink/2010/main" type="inkWord" rotatedBoundingBox="13559,9981 15864,9224 16170,10157 13866,10915">
                  <msink:destinationLink direction="from" ref="{A817FE0E-4278-491B-859B-B754E27F60FD}"/>
                </msink:context>
              </emma:interpretation>
              <emma:one-of disjunction-type="recognition" id="oneOf4">
                <emma:interpretation id="interp20" emma:lang="en-US" emma:confidence="0">
                  <emma:literal>oka</emma:literal>
                </emma:interpretation>
                <emma:interpretation id="interp21" emma:lang="en-US" emma:confidence="0">
                  <emma:literal>Oku</emma:literal>
                </emma:interpretation>
                <emma:interpretation id="interp22" emma:lang="en-US" emma:confidence="0">
                  <emma:literal>orca</emma:literal>
                </emma:interpretation>
                <emma:interpretation id="interp23" emma:lang="en-US" emma:confidence="0">
                  <emma:literal>okra</emma:literal>
                </emma:interpretation>
                <emma:interpretation id="interp24" emma:lang="en-US" emma:confidence="0">
                  <emma:literal>Oka</emma:literal>
                </emma:interpretation>
              </emma:one-of>
            </emma:emma>
          </inkml:annotationXML>
          <inkml:trace contextRef="#ctx0" brushRef="#br0" timeOffset="755914.9277">-2866 7618 4,'0'0'25,"-39"-39"1,16 18-10,8 2-2,-12-6-3,11 9-1,-12-6-1,10 7-2,-10-4-1,9 12-1,-8-3 0,2 13-1,-8 1-1,-1 11 0,-6 3 0,-3 12-1,-10 3 0,0 9 0,-1 2 0,3 9-1,-2 2 1,7 4-1,3-1 0,12 4 0,6-4 0,11 3 0,5-1 0,11-4 1,8-5-1,11-2 0,8-6-1,10-7 1,10-4 0,7-9-1,8-9 1,5-9-1,3-8 0,2-10 0,8-8 0,-5-9 0,1-6 0,-4-8-1,-2-4 1,-5-5 0,-5 1 0,-5-4 0,-11-2 0,-11 1 2,-10-1-2,-9 6 3,-15-3-2,-8 8 1,-12-1 0,-8 8-1,-10 3 1,-7 9-1,-9 3 0,-2 8 0,-1 3-1,-1 5 1,6 2-1,4 2 0,4 3-1,8 0 0,12 4-1,0-4-1,23 2-3,-30 14-9,28 4-19,-7-1-2,6 6-1,-2 0 2</inkml:trace>
          <inkml:trace contextRef="#ctx0" brushRef="#br0" timeOffset="756273.7284">-2419 7454 24,'7'-22'30,"-7"22"2,9-32-1,-22 13-19,13 19-2,0 0-1,0 0-2,-12-18-1,12 18-1,-16 28-1,7 2-1,-1 5-2,-3 13 0,-1 10-1,2 5-1,3 5-1,-2-6-3,11 1 0,-7-17-4,20 3-3,-17-26-9,17-7-11,-13-16-2,30-9 2</inkml:trace>
          <inkml:trace contextRef="#ctx0" brushRef="#br0" timeOffset="756570.1289">-2202 7491 28,'14'-17'30,"-10"1"3,-4 16-2,0 0-18,0 0-6,-32 19-3,4-1-1,-4 5-1,-7 1-1,0 6 1,-9-2 0,10 4 0,-3-7 0,13-1 0,3-5 0,13 3-1,5-7 0,10 1 1,11 0-2,9-4 2,9 1-2,10-6-3,8 3 0,-3-12-2,15 13-5,-14-20-15,5 0-8,-5 2-2,-4-8 3</inkml:trace>
          <inkml:trace contextRef="#ctx0" brushRef="#br0" timeOffset="757209.73">-1856 7519 0,'5'-26'25,"13"14"2,-13-11 2,9 0-14,-14 23-4,11-33-1,-11 33-1,5-27-1,-5 27 0,-5-21-2,5 21-1,-14-16 0,14 16-1,-29 0-1,12 13 0,-8 3 0,0 12 0,-3 3-1,0 13 0,0 0 0,5 9 0,2-4-1,5 4 0,9-6-1,7-5 0,5-6 0,7-8-1,8-5-1,1-11-1,9-2-1,-4-24-4,13 11-3,-14-31-4,23 15-7,-18-25 1,15 11-1,-16-22 3,11 15 6,-17-11 5,2 3 10,-4 12 8,-16-7 6,8 21 3,-17-8 1,4 30-1,-7-20-3,7 20-4,-16 21-4,7 6-2,-8-1-2,4 11 1,-8 2-2,4 6 0,-1-2 0,6-1 0,-1 0-1,15-2-2,0-6 2,10-4-3,8-6 2,10-8-1,8-2-2,8-10 0,11-3-1,-6-13-3,20 17-12,-15-17-18,-5 10 1,-17 0-2,-11 6 1</inkml:trace>
        </inkml:traceGroup>
        <inkml:traceGroup>
          <inkml:annotationXML>
            <emma:emma xmlns:emma="http://www.w3.org/2003/04/emma" version="1.0">
              <emma:interpretation id="{414DF86F-2B58-443C-B755-2A1D6F17EFAC}" emma:medium="tactile" emma:mode="ink">
                <msink:context xmlns:msink="http://schemas.microsoft.com/ink/2010/main" type="inkWord" rotatedBoundingBox="17397,8498 20123,7603 20518,8805 17792,9701"/>
              </emma:interpretation>
              <emma:one-of disjunction-type="recognition" id="oneOf5">
                <emma:interpretation id="interp25" emma:lang="en-US" emma:confidence="0">
                  <emma:literal>we"</emma:literal>
                </emma:interpretation>
                <emma:interpretation id="interp26" emma:lang="en-US" emma:confidence="0">
                  <emma:literal>we*"</emma:literal>
                </emma:interpretation>
                <emma:interpretation id="interp27" emma:lang="en-US" emma:confidence="0">
                  <emma:literal>we/"</emma:literal>
                </emma:interpretation>
                <emma:interpretation id="interp28" emma:lang="en-US" emma:confidence="0">
                  <emma:literal>thin</emma:literal>
                </emma:interpretation>
                <emma:interpretation id="interp29" emma:lang="en-US" emma:confidence="0">
                  <emma:literal>w*"</emma:literal>
                </emma:interpretation>
              </emma:one-of>
            </emma:emma>
          </inkml:annotationXML>
          <inkml:trace contextRef="#ctx0" brushRef="#br1" timeOffset="89575.3574">2027 6200 20,'0'0'28,"-30"3"-1,11-4-6,19 1-6,-35 8-5,35-8-3,-30 18-2,30-18-2,-22 16 0,22-16 0,0 0 0,0 16 0,0-16 0,29-7-2,-3-2 1,8 2-2,8-2 0,2-3-2,7 10-3,-8-12-3,10 21-9,-22-9-13,-1 2-3,-8 4 2</inkml:trace>
          <inkml:trace contextRef="#ctx0" brushRef="#br1" timeOffset="89824.9578">1870 6047 11,'-19'5'27,"-1"-15"-1,20 10 2,0 0-17,-7-16-4,7 16-2,25-19 0,0 11-1,3-6-2,13 4 0,4-1-1,10-3-2,9 7-5,-4-9-8,7 2-15,2 9 1,-13-7 0</inkml:trace>
          <inkml:trace contextRef="#ctx0" brushRef="#br1" timeOffset="90199.3585">2322 5776 24,'0'0'28,"0"0"2,0 0-1,-25 27-20,13 6-4,-9 6-2,0 12-1,-9 8 1,3 6-2,-3 4 0,4-4-1,1-4-1,6-10-2,6-1-3,-1-22-5,18-4-8,-4-24-10,0 0 1,23-10-1</inkml:trace>
          <inkml:trace contextRef="#ctx0" brushRef="#br1" timeOffset="90417.7588">2377 5919 17,'5'-16'28,"-5"16"0,0 0-7,4 16-8,-3 12-4,-11 3-2,5 17-2,-8 5-2,3 6-3,-1 3-1,-1-8-2,8 4-5,-7-17-7,15-13-14,3-5 0,-7-23 1</inkml:trace>
          <inkml:trace contextRef="#ctx0" brushRef="#br1" timeOffset="90682.9593">2860 5834 39,'0'0'30,"0"0"2,16 14-2,-23 4-24,7 15-2,-7 10-1,2 11-1,-7 4 1,3 10-1,-5 3-1,-4 1-1,6 0-4,-8-11-4,15 6-14,-9-12-9,1-8-1,3-8 0</inkml:trace>
          <inkml:trace contextRef="#ctx0" brushRef="#br0" timeOffset="73522.9292">285 6077 20,'0'0'26,"0"0"0,0 0-7,0 0-10,-9 35-2,-5-2-1,5 18 0,-8 0 0,4 18-1,-4-2-2,4 8-1,1-3 0,1-2-2,8-6-2,-1-13-3,10-2-4,-8-19-7,12-9-13,-10-21 0,22 7-2</inkml:trace>
          <inkml:trace contextRef="#ctx0" brushRef="#br0" timeOffset="74256.1305">525 6130 23,'0'0'25,"0"0"1,0 0-14,-5 28-7,-8 2-1,1 12 0,-11 0 0,2 9-1,-9-4-2,0 2 0,-4-8 0,4-6 0,-3-10 0,5-4 0,1-11 0,6-3 0,2-7 0,3 2 0,16-2-1,-20-5 1,20 5-1,0 0 1,0 0 0,0 0 0,0 0 0,4 24 0,-4-24 0,28 32 1,-10-14 0,6-1-1,3-1 1,5-4-1,5-3-1,3-9-1,3-5-2,-1-9-1,9-4-2,-7-12 0,9 2-2,-9-14 2,8 2 0,-14-10 2,3 5 0,-6-10 3,-3 4 2,-4 0 3,-6 2 0,-1 10 2,-14 3-1,5 14 1,-10 1 0,-2 21-1,0 0 0,-2 34-1,-7-4 0,4 14-1,-6 1-1,6 13 0,-2 0 0,4 4 0,-3-8-1,8 1 1,-2-10-1,5-2 0,-1-10 0,6-9-1,-2-8 1,-8-16 0,26 7-1,-7-14 1,4-10-2,4-4 2,5-9-1,-1-5-1,6-4 1,-1-5-3,3 5-2,-9-15-7,8 13-14,-6-1-6,-5 5 1,-4 6 0</inkml:trace>
          <inkml:trace contextRef="#ctx0" brushRef="#br0" timeOffset="74583.731">1466 6101 0,'0'0'25,"23"-7"0,-23 7 3,0 0-13,0 18-5,-9 0 0,11 22 0,-18-3-1,11 24-1,-15 1-2,6 17-2,-5-5 1,5 3-2,-2-10-1,7 0 1,2-15-1,9-3 0,3-15 2,11-6-2,5-14-2,9-3 1,9-6 0,3-5-2,8-4 0,-1-6-2,7 5-2,-10-11-4,13 16-13,-19-11-12,-4 4-1,-14-2 2</inkml:trace>
        </inkml:traceGroup>
      </inkml:traceGroup>
    </inkml:traceGroup>
    <inkml:traceGroup>
      <inkml:annotationXML>
        <emma:emma xmlns:emma="http://www.w3.org/2003/04/emma" version="1.0">
          <emma:interpretation id="{EB38DE8F-5FB0-4481-8007-6BEACABECF78}" emma:medium="tactile" emma:mode="ink">
            <msink:context xmlns:msink="http://schemas.microsoft.com/ink/2010/main" type="paragraph" rotatedBoundingBox="16598,9997 24894,9090 25058,10589 16762,1149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E6AFB22-F71C-4811-BCCF-BAD157F9D2EB}" emma:medium="tactile" emma:mode="ink">
              <msink:context xmlns:msink="http://schemas.microsoft.com/ink/2010/main" type="inkBullet" rotatedBoundingBox="16638,10361 17312,10288 17317,10335 16643,10408"/>
            </emma:interpretation>
            <emma:one-of disjunction-type="recognition" id="oneOf6">
              <emma:interpretation id="interp30" emma:lang="en-US" emma:confidence="0">
                <emma:literal>_</emma:literal>
              </emma:interpretation>
              <emma:interpretation id="interp31" emma:lang="en-US" emma:confidence="0">
                <emma:literal>-</emma:literal>
              </emma:interpretation>
              <emma:interpretation id="interp32" emma:lang="en-US" emma:confidence="0">
                <emma:literal>~</emma:literal>
              </emma:interpretation>
              <emma:interpretation id="interp33" emma:lang="en-US" emma:confidence="0">
                <emma:literal>•</emma:literal>
              </emma:interpretation>
              <emma:interpretation id="interp34" emma:lang="en-US" emma:confidence="0">
                <emma:literal>.</emma:literal>
              </emma:interpretation>
            </emma:one-of>
          </emma:emma>
        </inkml:annotationXML>
        <inkml:trace contextRef="#ctx0" brushRef="#br1" timeOffset="110058.1933">-758 8041 2,'-20'6'24,"20"-6"2,-15 3 1,15-3-17,0 0-3,0 0-1,0 0 0,0 0 1,0 0-1,0 0-1,0 0-1,0 0 0,31 21 0,-10-17-2,9-1 0,4-5-1,8 1 1,6-8-2,7 0 1,5-3 0,0 0-1,-2-1 1,-5 3-2,0 1 0,-12 2-1,1 7-3,-19-4-2,3 15-5,-26-11-11,0 0-10,0 0 2,0 0 0</inkml:trace>
      </inkml:traceGroup>
      <inkml:traceGroup>
        <inkml:annotationXML>
          <emma:emma xmlns:emma="http://www.w3.org/2003/04/emma" version="1.0">
            <emma:interpretation id="{7C7717BD-29B7-4776-9BD0-1A04E75D5765}" emma:medium="tactile" emma:mode="ink">
              <msink:context xmlns:msink="http://schemas.microsoft.com/ink/2010/main" type="line" rotatedBoundingBox="17275,9923 24894,9090 25058,10589 17439,11422"/>
            </emma:interpretation>
          </emma:emma>
        </inkml:annotationXML>
        <inkml:traceGroup>
          <inkml:annotationXML>
            <emma:emma xmlns:emma="http://www.w3.org/2003/04/emma" version="1.0">
              <emma:interpretation id="{A7577036-91C8-45C3-9692-7EA075F82052}" emma:medium="tactile" emma:mode="ink">
                <msink:context xmlns:msink="http://schemas.microsoft.com/ink/2010/main" type="inkWord" rotatedBoundingBox="17276,9934 18804,9767 18967,11255 17439,11422"/>
              </emma:interpretation>
              <emma:one-of disjunction-type="recognition" id="oneOf7">
                <emma:interpretation id="interp35" emma:lang="en-US" emma:confidence="0">
                  <emma:literal>Sgt</emma:literal>
                </emma:interpretation>
                <emma:interpretation id="interp36" emma:lang="en-US" emma:confidence="0">
                  <emma:literal>TSgt</emma:literal>
                </emma:interpretation>
                <emma:interpretation id="interp37" emma:lang="en-US" emma:confidence="0">
                  <emma:literal>Vogt</emma:literal>
                </emma:interpretation>
                <emma:interpretation id="interp38" emma:lang="en-US" emma:confidence="0">
                  <emma:literal>Mgt</emma:literal>
                </emma:interpretation>
                <emma:interpretation id="interp39" emma:lang="en-US" emma:confidence="0">
                  <emma:literal>ugh</emma:literal>
                </emma:interpretation>
              </emma:one-of>
            </emma:emma>
          </inkml:annotationXML>
          <inkml:trace contextRef="#ctx0" brushRef="#br1" timeOffset="116610.2048">938 7892 29,'0'0'27,"-21"-14"-6,5 5-3,16 9-6,0 0-3,0 0-3,0 0-2,0 0-1,34-16-2,-3 8 0,6 0-2,11-4 0,5 5-3,2-10-7,10 8-11,0-2-8,-6-6 2,-1 10-1</inkml:trace>
          <inkml:trace contextRef="#ctx0" brushRef="#br1" timeOffset="116376.2044">1161 7655 22,'14'-25'27,"-14"25"-8,0 0-6,12-24-1,-12 24-1,0 0 0,0 0-2,2 19-3,-4 7-1,-9 4-1,3 14-1,-6 2 0,-1 8-3,-2 4 1,-1-2-3,2 2 1,0-10-3,9-1 0,-9-19-5,20 6-3,-4-34-3,-5 28-5,5-28-3,0 0-6</inkml:trace>
          <inkml:trace contextRef="#ctx0" brushRef="#br1" timeOffset="111540.1959">716 8103 12,'-23'-9'29,"3"9"1,1 5 1,-6 11-19,-10-9-3,7 16-2,-9-5 1,7 11-2,-6-6-1,10 7-2,-1-3 0,8 2-1,1-2-1,13-3-1,1-1 0,8-5 0,3-2 0,-7-16-1,27 26 0,-10-23 0,4-1 0,-1-5 0,1-3 0,0-2 0,-3-1 1,-2 0-1,-16 9 1,21-16 0,-21 16 0,0 0 0,0 0 1,0 0-1,5 35 1,-12-5 0,-2 7-1,-3 11 1,-2 4 0,-4 10 0,-3 3 0,2-2 0,-3-3 0,1-4 0,-2-8 0,-1-6 0,-1-7 0,0-9-1,0-10 1,-1-5 0,-4-6-1,0-5 1,-2-5-1,2-6 1,-2-3-1,2-2 1,0-1-2,6-8 2,2-1-2,7 1 1,6 2 0,7 0 0,11 0-1,7 2-1,12 2-1,2-2-1,16 10-4,-9-15-10,16 12-14,-5-2-3,1 4 2</inkml:trace>
          <inkml:trace contextRef="#ctx0" brushRef="#br1" timeOffset="110869.3948">190 7678 4,'5'-30'25,"11"14"1,-11-9 1,8 8-16,-13 17-5,14-16-1,-14 16 0,0 0 1,10 25-2,-17-1-1,4 10 0,-10 8 2,5 14-4,-8 2 2,2 9-2,-2 1 1,1 1-1,1-8 1,2-1-2,1-13 0,6-8 2,-2-9-1,5-7 0,2-23 1,4 17-1,-4-17 1,0 0-1,23-24 0,-9 4 0,4-6 0,3-6 0,2-3-1,3-5 0,1-2 1,1 3 0,0 0-1,0 4 1,4 4-1,-4 6 0,1 6-2,-6 3 0,1 12-3,-24 4-11,36-5-16,-36 5-3,23 25 3,-16-8-1</inkml:trace>
        </inkml:traceGroup>
        <inkml:traceGroup>
          <inkml:annotationXML>
            <emma:emma xmlns:emma="http://www.w3.org/2003/04/emma" version="1.0">
              <emma:interpretation id="{4BAC97A9-A717-448A-AB77-B766FEC5475B}" emma:medium="tactile" emma:mode="ink">
                <msink:context xmlns:msink="http://schemas.microsoft.com/ink/2010/main" type="inkWord" rotatedBoundingBox="19011,9931 19452,9883 19566,10931 19125,10979"/>
              </emma:interpretation>
              <emma:one-of disjunction-type="recognition" id="oneOf8">
                <emma:interpretation id="interp40" emma:lang="en-US" emma:confidence="0">
                  <emma:literal>4,</emma:literal>
                </emma:interpretation>
                <emma:interpretation id="interp41" emma:lang="en-US" emma:confidence="0">
                  <emma:literal>4</emma:literal>
                </emma:interpretation>
                <emma:interpretation id="interp42" emma:lang="en-US" emma:confidence="0">
                  <emma:literal>T</emma:literal>
                </emma:interpretation>
                <emma:interpretation id="interp43" emma:lang="en-US" emma:confidence="0">
                  <emma:literal>Y</emma:literal>
                </emma:interpretation>
                <emma:interpretation id="interp44" emma:lang="en-US" emma:confidence="0">
                  <emma:literal>or</emma:literal>
                </emma:interpretation>
              </emma:one-of>
            </emma:emma>
          </inkml:annotationXML>
          <inkml:trace contextRef="#ctx0" brushRef="#br1" timeOffset="117281.006">2070 8022 22,'-22'0'30,"22"0"1,-26 35 0,1-12-21,9 21-4,-8 5-2,3 14 1,-8 1-3,6 4 0,2-3-3,2-7-3,12 2-6,-6-14-21,10-17-1,6-7 0,-3-22 1</inkml:trace>
          <inkml:trace contextRef="#ctx0" brushRef="#br1" timeOffset="116969.0055">1725 7599 3,'0'0'26,"0"0"0,0 0 1,-10 15-11,-2 6-6,6 16-3,-4 0-1,4 14 0,-6 0 0,5 9-3,-4-4 1,4-1-2,0-11 1,5-6-3,-1-8 2,5-9 0,-2-21-1,16 9 1,-16-9-1,31-32 0,-9 4 0,8-5 1,-2-8-2,9-4 1,-4-5-1,1 5 0,-1 4-1,-4 4 0,-1 11-3,-10 0-2,6 20-6,-24 6-17,0 0-4,16 15 1,-16-15 1</inkml:trace>
        </inkml:traceGroup>
        <inkml:traceGroup>
          <inkml:annotationXML>
            <emma:emma xmlns:emma="http://www.w3.org/2003/04/emma" version="1.0">
              <emma:interpretation id="{A3529D2F-2E07-4247-9FE4-7D3316E8C0B2}" emma:medium="tactile" emma:mode="ink">
                <msink:context xmlns:msink="http://schemas.microsoft.com/ink/2010/main" type="inkWord" rotatedBoundingBox="19896,9922 20414,9865 20469,10371 19951,10428"/>
              </emma:interpretation>
              <emma:one-of disjunction-type="recognition" id="oneOf9">
                <emma:interpretation id="interp45" emma:lang="en-US" emma:confidence="0">
                  <emma:literal>+</emma:literal>
                </emma:interpretation>
                <emma:interpretation id="interp46" emma:lang="en-US" emma:confidence="0">
                  <emma:literal>x</emma:literal>
                </emma:interpretation>
                <emma:interpretation id="interp47" emma:lang="en-US" emma:confidence="0">
                  <emma:literal>X</emma:literal>
                </emma:interpretation>
                <emma:interpretation id="interp48" emma:lang="en-US" emma:confidence="0">
                  <emma:literal>y</emma:literal>
                </emma:interpretation>
                <emma:interpretation id="interp49" emma:lang="en-US" emma:confidence="0">
                  <emma:literal>1</emma:literal>
                </emma:interpretation>
              </emma:one-of>
            </emma:emma>
          </inkml:annotationXML>
          <inkml:trace contextRef="#ctx0" brushRef="#br1" timeOffset="122007.8143">2506 7885 11,'0'0'24,"0"0"2,-13-16-12,13 16-1,0 0-2,0 0-2,0 0-1,23 7-1,-23-7-2,36 4 0,-10-8-2,13 6 0,1-6-2,8 1 0,3-2-3,-1-9-6,10 8-11,-6-1-12,-6-3 2,-4 3-2</inkml:trace>
          <inkml:trace contextRef="#ctx0" brushRef="#br1" timeOffset="121758.2139">2702 7646 4,'12'-25'27,"-12"25"0,11-21 2,-11 21-17,0 0-4,0-23 0,0 23 1,0 0-1,5 22-1,-14-7-2,5 20 0,-8 2-1,5 11-3,-11 1 3,6 5-4,-6-1 1,1 0-2,1-7 1,0-9-3,4-4 0,-4-14-1,9 6-3,-9-20-4,16-5-6,0 0-6,0 0-9,-18-12 2</inkml:trace>
        </inkml:traceGroup>
        <inkml:traceGroup>
          <inkml:annotationXML>
            <emma:emma xmlns:emma="http://www.w3.org/2003/04/emma" version="1.0">
              <emma:interpretation id="{3EF02231-D7E4-41B7-B508-881F84D4EE47}" emma:medium="tactile" emma:mode="ink">
                <msink:context xmlns:msink="http://schemas.microsoft.com/ink/2010/main" type="inkWord" rotatedBoundingBox="20343,9587 22249,9379 22385,10623 20479,10832"/>
              </emma:interpretation>
              <emma:one-of disjunction-type="recognition" id="oneOf10">
                <emma:interpretation id="interp50" emma:lang="en-US" emma:confidence="0.5">
                  <emma:literal>Il</emma:literal>
                </emma:interpretation>
                <emma:interpretation id="interp51" emma:lang="en-US" emma:confidence="0">
                  <emma:literal>It</emma:literal>
                </emma:interpretation>
                <emma:interpretation id="interp52" emma:lang="en-US" emma:confidence="0">
                  <emma:literal>If</emma:literal>
                </emma:interpretation>
                <emma:interpretation id="interp53" emma:lang="en-US" emma:confidence="0">
                  <emma:literal>Is</emma:literal>
                </emma:interpretation>
                <emma:interpretation id="interp54" emma:lang="en-US" emma:confidence="0">
                  <emma:literal>I</emma:literal>
                </emma:interpretation>
              </emma:one-of>
            </emma:emma>
          </inkml:annotationXML>
          <inkml:trace contextRef="#ctx0" brushRef="#br1" timeOffset="123021.8161">3639 7488 20,'16'-27'25,"-16"27"1,9-15 3,-9 15-22,0 0-1,-7 17 0,5 13 1,-14-2 0,7 25 1,-14 0-2,4 15-3,-11 1 0,3 6-2,-3-3 0,0-3-1,4-6 0,1-12-2,9-5-1,-3-22-7,19-1-19,0-23-3,0 0 0,0 0 0</inkml:trace>
          <inkml:trace contextRef="#ctx0" brushRef="#br1" timeOffset="123333.8167">3349 7474 36,'-23'-13'29,"6"8"0,-1-2 1,2 0-26,16 7-1,0 0-1,0 0 1,0 0 1,37-10-2,0 1 1,16 4-1,7-8 0,18 4-1,3-3 1,8 0-2,-1 3 0,-5 0-1,-2 8-2,-14-5-4,4 17-7,-27-2-16,-11 3-2,-15 7 1,-16 1 1</inkml:trace>
          <inkml:trace contextRef="#ctx0" brushRef="#br1" timeOffset="123645.8172">3037 8273 33,'-14'16'28,"14"-16"1,3-19-4,-3 19-22,34-14 0,-6 8-1,6-8 1,8 6 0,6-6-1,5 5 0,1-2-1,3 1-1,1-1-2,-5-1-2,0 7-5,-11-10-7,-1 8-7,-6 0-5,-10-5-1</inkml:trace>
          <inkml:trace contextRef="#ctx0" brushRef="#br1" timeOffset="123926.6177">3807 7989 23,'0'0'27,"0"0"2,0 0-10,0 0-4,-9 31-4,-7-11-3,7 15-2,-10 0-1,3 12-1,-7 3-2,2 0 0,1-4 0,3-4-1,2-7-2,5-8 1,6-4-3,4-23-2,6 21-8,-6-21-18,0 0-1,28-23 1,-10 5 0</inkml:trace>
          <inkml:trace contextRef="#ctx0" brushRef="#br1" timeOffset="124379.0185">4804 7126 11,'14'-16'25,"-12"-5"2,-2 21 2,0 0-16,-7-26-3,7 26-2,0 0-1,0 0 1,-32 10-1,20 11-2,-13 2 0,0 17-1,-12 8-1,-2 17 1,-12 3 0,2 22-1,-10 5 0,5 7-2,-3-4 2,10-1-3,6-6 1,11-10-2,11-7-1,6-20-1,17-1-4,1-23-1,23 7-12,-8-20-14,3-4-1,-2-11 1,0-4 0</inkml:trace>
        </inkml:traceGroup>
        <inkml:traceGroup>
          <inkml:annotationXML>
            <emma:emma xmlns:emma="http://www.w3.org/2003/04/emma" version="1.0">
              <emma:interpretation id="{179F9C26-38C7-495A-8995-E5EDB10F6F65}" emma:medium="tactile" emma:mode="ink">
                <msink:context xmlns:msink="http://schemas.microsoft.com/ink/2010/main" type="inkWord" rotatedBoundingBox="22360,9402 24898,9124 25044,10457 22506,10734"/>
              </emma:interpretation>
              <emma:one-of disjunction-type="recognition" id="oneOf11">
                <emma:interpretation id="interp55" emma:lang="en-US" emma:confidence="0">
                  <emma:literal>4-2320</emma:literal>
                </emma:interpretation>
                <emma:interpretation id="interp56" emma:lang="en-US" emma:confidence="0">
                  <emma:literal>4-8320</emma:literal>
                </emma:interpretation>
                <emma:interpretation id="interp57" emma:lang="en-US" emma:confidence="0">
                  <emma:literal>42320</emma:literal>
                </emma:interpretation>
                <emma:interpretation id="interp58" emma:lang="en-US" emma:confidence="0">
                  <emma:literal>48320</emma:literal>
                </emma:interpretation>
                <emma:interpretation id="interp59" emma:lang="en-US" emma:confidence="0">
                  <emma:literal>4-23420</emma:literal>
                </emma:interpretation>
              </emma:one-of>
            </emma:emma>
          </inkml:annotationXML>
          <inkml:trace contextRef="#ctx0" brushRef="#br1" timeOffset="128279.0253">5150 7446 17,'0'0'25,"0"0"-7,0 0-4,0 0 0,0 0-2,0 0-1,0 0-2,0 0-2,0 0-2,0 0-1,-14 15-1,14-15 0,-20 23 0,12-7-1,8-16 0,-27 32 0,27-32 0,-26 33 0,13-17-1,4 2 0,1-3 0,8-15-1,-9 25 1,9-25-1,7 18 0,-7-18 0,28 5 0,-5-7-1,5-1 1,4-3-1,3 3-1,-1-8-2,8 8-2,-15-10-5,13 13-6,-18-8-9,0 2-5,-6 3 0,-16 3 2</inkml:trace>
          <inkml:trace contextRef="#ctx0" brushRef="#br1" timeOffset="128669.026">5358 7349 5,'0'0'23,"-3"-16"-6,3 16-2,0 0 0,-18-2 2,18 18-4,-16-10-1,13 20-3,-15-7-1,7 18-2,-10-5-1,5 12-1,-8-4 0,1 6-2,-4 3 1,1 0-2,-3-1 1,1-3-3,3-4 1,3-8-3,9-1-1,-3-15-7,18 1-13,-2-18-7,0 0-1,30-5 0</inkml:trace>
          <inkml:trace contextRef="#ctx0" brushRef="#br1" timeOffset="129449.0274">5441 7586 17,'0'0'26,"0"0"-1,0 0-8,0 0-6,0 0-1,0 0 0,0 0-1,0 0-2,20 5-2,-20-5 0,37-3-2,-13-2 0,6 1-2,2-3 0,3 2-1,3 1-2,-7-4-1,6 8-6,-14-7-14,2 1-8,-4 6 0,-21 0 1</inkml:trace>
          <inkml:trace contextRef="#ctx0" brushRef="#br1" timeOffset="129901.4282">5973 7419 2,'0'0'25,"0"0"2,0 0 1,0 0-11,10 42-6,-15-19-2,8 23 1,-8 0 0,7 22-4,-9-1 0,3 10-3,-3-1-1,0-1-1,-4-3 1,-1-8-2,-6-10 0,-1-12 1,-6-8-1,-3-10 0,-4-6 0,-5-6 0,0-7 0,-3-6 0,3-6 0,-1-6 0,7-2 0,2-5 0,12-6 0,4 0 0,10-4-1,6 2 1,12-2-1,6-2 0,9 2-2,2-7-2,15 13-8,-10-11-18,7-2-1,2 1 0,-5 0 1</inkml:trace>
          <inkml:trace contextRef="#ctx0" brushRef="#br1" timeOffset="130525.4293">6142 7302 18,'0'0'25,"-5"-18"1,5 18 1,7-28-19,-7 28-4,21-12-2,-5 8 1,-16 4 0,33-9-1,-13 6 0,1 3-1,-2 0 0,4 2-1,-3-1 1,-1 3-1,-3-2 0,-16-2 1,18 12 0,-18-12 1,-2 17 1,-5-1 0,-11-5 0,2 6 0,-8-4 0,2 6 0,-2-8-1,3 3 0,1-6-1,20-8 0,-25 14-1,25-14 0,0 0 0,0 0 0,0 0 0,22 13 0,-7-10 0,1 3 0,4 1 0,-1 0 0,-1 3-1,-1 2 1,-17-12 0,25 29 0,-16-14 0,-9-15 1,2 30-1,-2-30 0,-16 28 1,0-15-1,-3-3 0,-4 2 1,-4-1-1,-3-2 0,0 0 0,0-1-3,7 3-3,-7-8-18,9 1-7,21-4-1,-26 3 1</inkml:trace>
          <inkml:trace contextRef="#ctx0" brushRef="#br1" timeOffset="131711.0314">6488 6915 1,'0'0'22,"0"0"2,0 0-8,0 0-3,19-2-1,-19 2-1,16 0 1,-16 0-2,18 13-2,-18-13-1,16 33-1,-14-7-1,8 13 0,-10 1-1,4 17 0,-11 1-1,1 8 0,-4-1-1,-4 6 1,-6-6-2,1-2 0,-4-7-1,0-8 0,-2-3 0,2-13-2,4 0-2,-2-17-2,14 10-7,-9-15-19,16-10-1,0 0 0,0 0 2</inkml:trace>
          <inkml:trace contextRef="#ctx0" brushRef="#br1" timeOffset="131945.0318">6807 7263 6,'-1'-19'21,"1"19"-1,0 0 1,8-16-18,-8 16-1,0 0-1,0 0 0,0 0 0,8 21-1,-8-21-2,0 0-4,-8 19-5,10-3-10,-2-16 0</inkml:trace>
          <inkml:trace contextRef="#ctx0" brushRef="#br1" timeOffset="132615.833">6744 7108 24,'0'0'28,"0"0"1,0 0-10,0 0-5,0 0-1,-23 25-4,19 6-1,-17-2-2,11 13-1,-15-2-2,7 9 0,-6-1-1,2 3 0,-1-7-1,2 1 0,-2-6 0,6-4 1,1-5-2,5-4 0,4-4 0,4-7 0,3-15-2,15 18 0,5-15-1,1-11-3,18 8-8,-9-14-18,9-2-1,0-7 0,-2-3 2</inkml:trace>
          <inkml:trace contextRef="#ctx0" brushRef="#br1" timeOffset="132849.8334">6580 7184 33,'0'0'26,"-25"2"2,25-2-2,0 0-23,0 0-2,25 0-1,-4 1-2,0-6-5,14 7-9,2-4-11,-7-5 0,9 7 1</inkml:trace>
          <inkml:trace contextRef="#ctx0" brushRef="#br1" timeOffset="133411.4344">6804 7456 31,'-16'2'29,"16"-2"1,0 0-1,-19-14-21,19 14-3,0 0-2,0 0 0,19-25-2,-19 25 0,18-26-1,-8 10 1,-1-1-1,-2-3 1,-2 1-1,-1-2 0,-2 1 1,-2 1-1,2 2 0,-1 1 0,-1 16 0,11-23-1,-11 23 1,23-16 0,-6 11 0,1 1-1,3 3 1,-1 1 0,-1 3 0,-3 1-1,-16-4 2,21 19 0,-21-19 0,0 33 0,-7-13 1,2 6 1,-9-3-1,3 5 1,-3-5-1,3 3 0,1-7 0,3 1-1,1-4-1,6-16-1,0 21-1,0-21-4,20 10-10,-20-10-16,30-12-1,-11-2 1,-1-4 0</inkml:trace>
          <inkml:trace contextRef="#ctx0" brushRef="#br1" timeOffset="133879.4352">7125 7103 25,'0'0'25,"0"0"0,-17-19-1,17 19-21,0 0-4,0 0 1,28-2 0,-12 2 1,0 2-2,3-6 2,-1 8 1,-1-6 0,-1 5 1,-16-3 2,27 7 0,-27-7 0,12 16 2,-12-16-1,4 25 0,-12-8 0,8 10-1,-10-3-2,6 10 0,-6-1-1,4 4 0,-6 2-1,5 3 0,-4-5-1,3 1 1,-3-2-1,0-3 1,-1-5-1,-2-3 0,-2-4 2,0-4-2,-3-3 1,-1-3-1,1-2 0,-2-4-1,1 0-1,-3-5-1,23 0-4,-37 0-12,37 0-13,-24 0-2,24 0 2,0 0-1</inkml:trace>
          <inkml:trace contextRef="#ctx0" brushRef="#br1" timeOffset="136703.0401">7069 7762 23,'0'0'23,"0"0"3,0 0-7,0 0-10,14-18-2,2 18 1,-16 0 0,37-12 0,-14 0-1,10 12-3,-1-9 0,3 7-2,2-1-1,-1-1-2,1 4-4,-13-7-13,-1 4-11,-5-1-3,-18 4 3,0 0-2</inkml:trace>
          <inkml:trace contextRef="#ctx0" brushRef="#br1" timeOffset="136921.4405">6975 7583 33,'0'0'26,"0"0"3,25-9-3,0 4-22,-2-2-3,7 0 0,7 0-4,-2-4-14,-2-3-9,12 9-1,-14-8 0</inkml:trace>
          <inkml:trace contextRef="#ctx0" brushRef="#br1" timeOffset="137483.0415">7409 7732 8,'-8'26'26,"8"-26"2,-20 9-10,13 12-2,-12-10 0,8 20-2,-14-9-2,8 16-3,-10-6-2,8 12-3,-2-7 0,6 1-1,1-3-1,7-3 1,2-7-2,9-4 0,-4-21 0,28 23-1,-7-20 1,5-6 0,4-6-1,6-3 1,-1-8 0,6-3-1,-2-5 0,-2-2 1,-6-3-1,-4-4 1,-8-2 0,-6-4 0,-13-5-1,-11 1 1,-10 1-1,-6 2 1,-8 5-1,0 8-1,-1 13-5,-8 11-29,18 11 1,3 6-2,7 10 1</inkml:trace>
        </inkml:traceGroup>
      </inkml:traceGroup>
    </inkml:traceGroup>
    <inkml:traceGroup>
      <inkml:annotationXML>
        <emma:emma xmlns:emma="http://www.w3.org/2003/04/emma" version="1.0">
          <emma:interpretation id="{CF8C78C0-013A-42B9-93B3-CADAC964F65B}" emma:medium="tactile" emma:mode="ink">
            <msink:context xmlns:msink="http://schemas.microsoft.com/ink/2010/main" type="paragraph" rotatedBoundingBox="16191,12222 23261,11175 23400,12112 16330,1315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E58316D-9E0E-4657-81C3-8917182E810C}" emma:medium="tactile" emma:mode="ink">
              <msink:context xmlns:msink="http://schemas.microsoft.com/ink/2010/main" type="line" rotatedBoundingBox="16191,12222 23261,11175 23400,12112 16330,13158"/>
            </emma:interpretation>
          </emma:emma>
        </inkml:annotationXML>
        <inkml:traceGroup>
          <inkml:annotationXML>
            <emma:emma xmlns:emma="http://www.w3.org/2003/04/emma" version="1.0">
              <emma:interpretation id="{110CAC2B-D2DD-490F-A54A-4296E545FEEA}" emma:medium="tactile" emma:mode="ink">
                <msink:context xmlns:msink="http://schemas.microsoft.com/ink/2010/main" type="inkWord" rotatedBoundingBox="16191,12222 23261,11175 23400,12112 16330,13158"/>
              </emma:interpretation>
              <emma:one-of disjunction-type="recognition" id="oneOf12">
                <emma:interpretation id="interp60" emma:lang="en-US" emma:confidence="0">
                  <emma:literal>-2528227+102827</emma:literal>
                </emma:interpretation>
                <emma:interpretation id="interp61" emma:lang="en-US" emma:confidence="0">
                  <emma:literal>-2528227+1028227</emma:literal>
                </emma:interpretation>
                <emma:interpretation id="interp62" emma:lang="en-US" emma:confidence="0">
                  <emma:literal>-2528127+102827</emma:literal>
                </emma:interpretation>
                <emma:interpretation id="interp63" emma:lang="en-US" emma:confidence="0">
                  <emma:literal>-25282127+102827</emma:literal>
                </emma:interpretation>
                <emma:interpretation id="interp64" emma:lang="en-US" emma:confidence="0">
                  <emma:literal>-25282027+102827</emma:literal>
                </emma:interpretation>
              </emma:one-of>
            </emma:emma>
          </inkml:annotationXML>
          <inkml:trace contextRef="#ctx0" brushRef="#br1" timeOffset="148590.261">1920 9820 26,'0'0'25,"0"0"2,0 0-2,0 0-23,17-14-2,-1 12 1,4-3 0,6 3 0,1-4 0,3 3 0,1-1 0,1 3 1,-5-3 0,-1 4 1,-7 0 1,1 7 1,-20-7 1,18 21-1,-18-21 1,-9 44 0,-11-16 0,4 18-2,-8 0 1,3 8-3,-4 1 2,4 1-2,3-3-1,2-6-2,9 0 0,2-18-5,12 6-9,-2-19-18,-5-16-2,19 8 1,-3-13 0</inkml:trace>
          <inkml:trace contextRef="#ctx0" brushRef="#br1" timeOffset="149120.6619">2507 9941 46,'0'0'30,"-19"-7"3,19 7-3,0 0-23,-16-4-3,16 4-1,0 0-1,32-3-1,-13 1-1,6-3-2,10 3-2,-1-10-9,8 5-17,-1 1-3,-4 1 1,-2 3 0</inkml:trace>
          <inkml:trace contextRef="#ctx0" brushRef="#br1" timeOffset="148917.8616">2626 9718 32,'0'0'30,"19"5"1,-19-5 1,-10 25-22,15 4-3,-16-2-1,13 11 1,-9-6-2,7 8-2,-7 1-1,3-2-2,-1-3 0,-2-7-3,7 0-3,0-29-11,-11 25-16,11-25 1,0 0-1,0 0 1</inkml:trace>
          <inkml:trace contextRef="#ctx0" brushRef="#br1" timeOffset="150961.4652">3104 9616 13,'5'-21'27,"-5"21"1,18-28 1,-18 8-16,0 20-5,11-21-2,-11 21 0,0 0 0,15-9 0,-15 9-2,-3 20-1,-4-1-1,2 16 1,-10 0-1,3 13 0,-9 3 0,2 3-1,-4 1 0,0-4-1,1-6 0,3-4 0,5-4-1,0-13-2,8 1-1,6-25-3,0 24-8,0-24-12,0 0-6,20-14 1,-4-5 2</inkml:trace>
          <inkml:trace contextRef="#ctx0" brushRef="#br1" timeOffset="151413.866">3374 9644 37,'0'0'28,"-3"26"2,-13-3-1,0 16-23,-14-8-1,9 13 0,-8-7 0,12 5 0,-4-10 0,14 1-2,-4-8 0,11-4-1,0-21 0,19 26-1,-3-22 0,7-2 0,4-8-1,4-2 0,3-6 0,-1-4 0,1-5 0,-2-3 0,-4-4-1,-5-3 1,-7-4 0,-7-4 0,-6 1 0,-6-1-1,-6 3 2,-7 3-2,-3 6 2,-8 10-2,-3 10 1,-3 8 0,-1 9 0,0 8 0,4 7-3,0-4-1,16 11-4,-7-14-10,21 3-14,7-3-1,-7-16 0,36 20 1</inkml:trace>
          <inkml:trace contextRef="#ctx0" brushRef="#br1" timeOffset="153800.6702">3881 9366 3,'0'0'24,"19"-21"0,-19 21-8,13-17-3,-13 17 1,0 0-2,0 0-2,0 0-2,1 22-2,-17-2-1,6 11-1,-13 5 0,5 9-2,-10 3 0,3 4 0,-8 3-1,3-1 0,0-4 0,1-3 1,3-7-2,1-4 2,4-8-2,3-6 1,4-6 0,14-16 0,-16 21-1,16-21 0,0 0 0,0 0 0,2 16 0,-2-16 1,18 4-1,-18-4 0,33 0 0,-10 1 0,4-2 0,3-1 0,2 2-1,-1-4 0,6 3-2,-5-6-3,9 8-10,-13-4-16,2-1 1,-3-3-1,-6 2 1</inkml:trace>
          <inkml:trace contextRef="#ctx0" brushRef="#br1" timeOffset="154253.071">4158 9484 27,'0'0'26,"0"0"1,-23 7 3,23-7-22,-27 33-1,5-13-1,6 17 1,-9-11 0,9 16 0,-9-8-1,11 8-2,-3-9-1,8 2 0,0-7 0,5-1-1,4-8-1,0-19 0,14 23-1,-14-23 1,29 2-1,-13-9 0,3-4 0,2-8-1,2-1 0,0-6 0,0-2-1,-4-4 1,-1 1-2,-6-6 2,-1 2 1,-7-1-1,-6 3 0,-3 3 1,-6 6-2,-3-1-3,14 25-7,-32-19-19,14 12-2,18 7 1,-24-9-1</inkml:trace>
          <inkml:trace contextRef="#ctx0" brushRef="#br1" timeOffset="154814.672">4269 9090 23,'-21'4'18,"21"-4"0,-21 7-1,1-9 0,20 2-4,-28 7-2,28-7-1,-25 16-3,25-16-1,-24 25-1,15-8-1,-5 1-1,8 1-1,-2-1 0,6 1-1,2-3 0,0-16 0,9 24 0,-9-24-1,23 7 1,-23-7-1,31-5 0,-13-2 0,1-5 0,1-2-1,-1-2 1,-3-2-1,0-1 1,-4 1-1,-5 1 1,-7 17 0,6-26 0,-6 26 0,0 0 0,-27-15-1,27 15-1,-30 11-1,20 7-5,-13-6-14,9 7-10,3 6 0,2-1 0</inkml:trace>
          <inkml:trace contextRef="#ctx0" brushRef="#br1" timeOffset="155251.4727">4518 9219 21,'0'0'27,"16"-7"1,-16 7 2,0 0-17,2 24-7,-9-6-2,5 13 1,-11 3 0,5 15 0,-10 0-1,4 11 0,-7-2-2,1 3 0,-3-3 0,4-1 0,-1-10-1,5-6 0,2-8 0,4-5-1,2-7 1,7-5-1,0-16 0,11 21 1,-11-21-1,28 5-1,-5-5 1,2-5-1,8 1-2,-3-10-2,13 11-6,-15-16-15,6 3-6,-3-2-1,-6-3 2</inkml:trace>
          <inkml:trace contextRef="#ctx0" brushRef="#br1" timeOffset="155688.2735">4576 9263 31,'-14'-27'26,"14"27"0,0-17 1,0 17-23,14-18-2,-14 18-1,28-12 1,-28 12 1,32-13 0,-32 13 0,28-5 0,-28 5 1,22 7 0,-22-7 0,9 27-1,-11-8 1,4 13-1,-10 1 0,1 9-1,-3 2 0,1 2-1,-3-1 0,1-1 0,-1-7 0,3-2 0,0-10 0,5-4-1,4-21 1,-3 21 0,3-21 1,0 0-2,18 2 1,-18-2-1,28-12 0,-9-2-1,6 3-3,-4-12-1,9 13-5,-14-15-19,9 0-3,-4-4-2,-2-3 1</inkml:trace>
          <inkml:trace contextRef="#ctx0" brushRef="#br1" timeOffset="156125.0743">4917 9133 18,'0'0'25,"0"0"0,0 0 3,16-7-22,-16 7-3,30-2 1,-11-2 0,9 4 1,-1-3-2,5 1 0,-4-2-1,6 6 0,-10-4 0,4 6 1,-8-2-1,-2 7 2,-18-9-1,19 21 1,-21-6-1,2 12 1,-10-3 0,1 17 0,-11 3-1,3 10 0,-6 6 0,2 5-1,-2 2-1,1-2 0,-1-2-1,2-5 0,2-11 0,3-10 0,0-7 0,2-10-1,3-5-1,11-15-3,-10 18-5,10-18-23,0 0 0,0 0-2,0 0 2</inkml:trace>
          <inkml:trace contextRef="#ctx0" brushRef="#br1" timeOffset="159151.4796">5404 9391 33,'0'0'29,"-18"-7"2,18 7-1,0 0-19,0 0-4,0 0-2,0 0 1,25-12-1,-7 4-2,14 7-1,3-5-1,9 3 0,4-2 0,1-2-2,4 3-1,-5-5-2,3 15-7,-18-12-18,1 3-2,-9-1-2,-8 3 2</inkml:trace>
          <inkml:trace contextRef="#ctx0" brushRef="#br1" timeOffset="158886.2791">5761 9122 39,'0'0'28,"0"0"1,0 0-8,0 0-13,-9 18-3,0 8 1,-10 0 0,4 13-1,-11 1-1,5 8-1,-4-1-1,4 2-1,2-1 0,1-6-1,6-3-1,-1-11-2,11 2-2,2-30-9,-5 21-15,5-21-3,0 0 1,0 0 0</inkml:trace>
          <inkml:trace contextRef="#ctx0" brushRef="#br1" timeOffset="140478.2468">-1115 10234 52,'-21'9'30,"0"-5"0,5-8-4,16 4-23,-16 7-2,16-7 0,18 4 0,5-6 0,3-3 0,11-1 0,4-1 0,7-1-1,3 0-1,-2-2-3,9 6-6,-15-1-17,3 0-5,-2 3 2,-9 0-1</inkml:trace>
          <inkml:trace contextRef="#ctx0" brushRef="#br1" timeOffset="142521.8504">-260 10106 18,'0'0'28,"-25"-11"0,25 11 3,-18-3-21,18 3-3,-17-18 0,8 3-2,9 15 0,-6-22-3,6 22 0,6-28-1,-6 28 0,9-24-2,-9 24 2,17-27-1,-17 27 0,27-24 0,-11 13 0,-16 11 0,31-19 0,-13 10 0,1 2 0,-1 2 1,0 1-1,-1 1 0,1 3 1,-2 2-1,-16-2 0,25 10 0,-25-10 1,10 30-1,-12-5 1,-10 8 0,-2 7-1,-11 8 2,-3 5-2,-7 1 2,-4 1-2,-3-3 1,1-3-1,2-8 1,2-8-1,4-5 0,4-8 0,6-6 0,6-2 0,17-12 0,-22 12-1,22-12 1,0 0 0,0 0 0,0 0 0,0 0 0,22-3 0,-22 3 0,30-9 1,-11 2 0,4 2-1,2-2 1,3 0-1,2 1 1,4 1 0,1-2-1,2 2 0,0 1 0,-2-1 0,1 5-1,-8-3-2,2 8-2,-30-5-6,39 5-19,-39-5-3,17 19 2,-17-19-1</inkml:trace>
          <inkml:trace contextRef="#ctx0" brushRef="#br1" timeOffset="145189.455">252 10050 1,'19'-14'22,"-12"-9"-1,9 11 2,-16 12-15,14-25-2,-14 25 2,7-18 0,-7 18 1,0 0 1,0 0-1,0 0-2,0 0-2,-25-7-1,25 7 0,-16 13-2,16-13 1,-17 21-1,17-21-1,-18 33 1,13-12-1,1 0 1,4 2-1,2 0 0,3 0-1,4-2 1,4 2-1,-1-7 0,2 1 0,-14-17 0,25 30 1,-25-30-1,16 25 1,-16-25-1,0 21 1,0-21 0,-18 19-1,0-12 1,-5 2-1,-3 0 1,-6-2-1,-3-2 0,-2-3-1,5 3-2,-5-9-3,18 8-10,-8-13-16,27 9-2,-23-28 2,21 9 0</inkml:trace>
          <inkml:trace contextRef="#ctx0" brushRef="#br1" timeOffset="145392.2554">248 9899 14,'23'-18'24,"-23"18"0,28-19 0,-7 10-20,2 0-5,0-1-7,9 1-8,3 7-7,-8-8-1</inkml:trace>
          <inkml:trace contextRef="#ctx0" brushRef="#br1" timeOffset="145766.6561">719 9770 23,'21'-5'25,"-21"5"-7,0 0-5,-3 30 0,3-30-2,-9 37-2,-3-16-2,5 12-2,-11 3 0,4 0-1,-9 1 0,4 4-1,-6-6 1,2 4-2,-2-10 2,2 5-1,2-13 0,3 3-1,6-8 0,5 0-1,7-16 0,-5 25 0,5-25 0,16 17-1,-16-17 0,30 13 1,-15-10-1,7-3 0,1-2-2,1-3-1,8 3-4,-11-12-14,8 4-12,-1-4 0,0-2 0</inkml:trace>
          <inkml:trace contextRef="#ctx0" brushRef="#br1" timeOffset="146203.4568">936 9763 29,'0'0'27,"-17"-3"3,17 3-2,-21 7-20,1 0-3,11 10 1,-8-6-1,11 10 1,-6-5-2,10 3-2,1-3 0,6 0-2,-5-16 1,21 23-1,-21-23 1,34 9-1,-13-11 0,2-4 0,1-2-1,-1-6 1,-2 0-1,-1-6 1,-2 3 0,-10-4-1,-2 0 1,-8 1 0,-5 3 0,7 17 0,-28-27 0,8 22 0,1 3 0,-2 6-1,3 5 1,0 1-3,11 13-5,-10-2-23,10 0 0,1 4-1,6-4 2</inkml:trace>
          <inkml:trace contextRef="#ctx0" brushRef="#br1" timeOffset="147342.2588">1210 9913 1,'0'0'27,"0"0"0,0 0-7,-19-20-3,19 20-3,-20 4-2,20-4-3,-32 14-2,17 0-1,-12-3-1,6 10-1,-11-2 1,11 9-2,-6-2 2,8 6-3,-4-4 2,9 4-2,2-2 1,6-2-3,5-5 1,1-2 0,0-21-1,14 24 1,-14-24-1,35 7 1,-9-10-1,6-6 0,4-5-1,2-5 1,3-2-1,0-8 1,-4 1-2,-4-2 1,-6-1 0,-8 1 1,-7 0-3,-6 0 5,-8 2-4,-7 4 2,-7 4 0,-5 3 0,-4 3 0,-5 7 0,0 3 0,-1 8-1,2 4 0,1 5 0,7 2-2,0-2-3,19 13-12,2-26-15,0 28 0,0-28-1,25 20 2</inkml:trace>
          <inkml:trace contextRef="#ctx0" brushRef="#br1" timeOffset="147825.8597">1572 9858 14,'0'0'29,"10"-16"1,-10 16 0,0 0-18,0 0-2,-1 29-2,1-29-1,-18 36-1,2-11-1,6 10-2,-10 0 1,4 9-1,-5-3 0,2 4-1,-4-2 0,2 0 0,-1-6 0,3-1-1,3-5-1,4-4 1,3-5-1,5-2 1,4-20-1,9 19-1,-9-19-1,32 0-2,-6-2-1,-3-19-10,20 2-18,-10-6 0,6-1-1,-4-4 1</inkml:trace>
          <inkml:trace contextRef="#ctx0" brushRef="#br1" timeOffset="148200.2603">1605 9793 20,'0'0'24,"0"0"2,0 0 0,0 0-22,0 0-2,0 0-1,22-3 1,-22 3 1,19 9 1,-19-9 1,18 28 0,-10-2 0,-9 0 1,1 17-1,-9-3 1,4 13-2,-10-6 0,5 6-2,-2-8 1,3-2-2,-2-6 0,8-11 0,-3-9 0,6-17 0,7 18 0,-7-18-1,22-12 1,-5-2-2,4-4-1,2-12-3,13 13-11,-10-17-15,2 1-3,-3 1 1,0-1 1</inkml:trace>
        </inkml:traceGroup>
      </inkml:traceGroup>
    </inkml:traceGroup>
    <inkml:traceGroup>
      <inkml:annotationXML>
        <emma:emma xmlns:emma="http://www.w3.org/2003/04/emma" version="1.0">
          <emma:interpretation id="{3E353FD9-EA06-4422-895E-BB41B7A034C6}" emma:medium="tactile" emma:mode="ink">
            <msink:context xmlns:msink="http://schemas.microsoft.com/ink/2010/main" type="paragraph" rotatedBoundingBox="9619,15592 21472,11561 22128,13489 10275,175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92958C-E746-47F1-9FA8-53C4BCBF4FC4}" emma:medium="tactile" emma:mode="ink">
              <msink:context xmlns:msink="http://schemas.microsoft.com/ink/2010/main" type="line" rotatedBoundingBox="9619,15592 21472,11561 22128,13489 10275,17521">
                <msink:destinationLink direction="with" ref="{8851C44B-CE21-4471-82E3-1F080B11893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57770E7-8572-40AD-86FF-B70B7226AE9A}" emma:medium="tactile" emma:mode="ink">
                <msink:context xmlns:msink="http://schemas.microsoft.com/ink/2010/main" type="inkWord" rotatedBoundingBox="9881,16363 12597,15439 12991,16597 10275,17521"/>
              </emma:interpretation>
              <emma:one-of disjunction-type="recognition" id="oneOf13">
                <emma:interpretation id="interp65" emma:lang="en-US" emma:confidence="0">
                  <emma:literal>wad:</emma:literal>
                </emma:interpretation>
                <emma:interpretation id="interp66" emma:lang="en-US" emma:confidence="0">
                  <emma:literal>ma:</emma:literal>
                </emma:interpretation>
                <emma:interpretation id="interp67" emma:lang="en-US" emma:confidence="0">
                  <emma:literal>moa:</emma:literal>
                </emma:interpretation>
                <emma:interpretation id="interp68" emma:lang="en-US" emma:confidence="0">
                  <emma:literal>pad:</emma:literal>
                </emma:interpretation>
                <emma:interpretation id="interp69" emma:lang="en-US" emma:confidence="0">
                  <emma:literal>mod:</emma:literal>
                </emma:interpretation>
              </emma:one-of>
            </emma:emma>
          </inkml:annotationXML>
          <inkml:trace contextRef="#ctx0" brushRef="#br1" timeOffset="235186.0131">-6929 13872 29,'-14'-21'29,"14"21"0,-36 14-1,13 23-23,2 29-1,0 15-2,3 21-1,-1 14-1,1 7 0,-1 0 0,1-11 0,-1-13 0,-1-18 0,-1-16 1,4-21-2,-1-20 1,18-24 0,-20-12-1,17-18 0,5-10 0,3-15-1,7-6 0,1-11 1,3-6-1,-1-8 2,5-5-1,-2-4 2,1-2 0,-1 9 1,-4 6 1,2 15 0,-6 7 1,3 30 0,-8 15 0,4 30-1,-6 17 0,6 23-1,0 6-1,5 15 1,0 3-2,4 0 0,5 0 0,0-12-1,5-9-1,-2-14 0,4-9 1,-5-19-2,7-6 0,-6-17 0,4-4-2,-5-13 1,3-1-2,-6-13 0,6 4-3,-7-10 1,4 11 1,-8-9-2,4 8 4,-6-1 1,-1 7 4,0 5 3,-7 0 2,-7 23 3,12-24-1,-12 24 2,0 0-1,16 3-1,-16-3-2,5 18-1,-5-18-2,13 33 0,-6-15 0,5 3-1,1-5-1,2 0 1,5-6-1,-1-5 0,4-5 0,2-7 0,1-5 0,1-4 0,-1-5-1,-1-3 1,-4-3 0,-1-3-1,-6-1 1,-4-3 0,-6 4 0,-4 4 1,-5 0-1,-6 10 0,-5 5 0,-7 11 0,-5 9 1,0 12 0,-4 11 0,2 8 0,-2 11 0,6 5 0,3 4 0,10 0-1,6-2 0,9-5 1,9-8-1,3-10 0,12-8 0,6-15-1,3-8 0,4-11 1,4-9-1,-1-9 0,0-6 0,-1-8 0,-4-7 1,-4-1 0,-2-2 1,-7-8-1,-3 3 1,-5 5 0,-5 0 0,-1 10 0,-6 4 1,1 12-1,-5 7 0,0 16 0,0 0 0,7 35 0,0-1-1,2 2 0,2 8 0,6 4 1,5 1-1,4-3 0,4-6 0,4-6-1,-1-10 1,3-6-1,1-8 1,-2-10-1,-2-7 1,-3-7-1,-1-3 1,-6-10 0,-6 1 0,-3-8 0,-7 1 1,-5-4-1,-7 4 0,-4 1 0,-7 8 1,-3 13-1,-4 8 1,-4 17-1,-1 10 0,-2 15 1,0 10-2,-2 11 1,8 10-3,-5-7-3,19 16-8,-8-10-17,13-2 0,3-13-1,9-8 1</inkml:trace>
          <inkml:trace contextRef="#ctx0" brushRef="#br1" timeOffset="235482.4136">-5011 13360 44,'9'-61'30,"-5"20"4,-6 13-7,2 28-17,-7 32-3,3 14-7,-3 8 2,2 16-3,-2 15 1,0 6-2,2 13 0,-1-2-3,8 10-3,-9-19-3,16 13-4,-13-27-1,17 2-3,-15-27-1,13-7 2,-10-24 1,-1-23 3</inkml:trace>
          <inkml:trace contextRef="#ctx0" brushRef="#br1" timeOffset="235654.0139">-5000 14241 33,'-7'-43'16,"5"12"2,-8-6 0,10 16-2,-13-5-4,13 26-4,-7-23-3,7 23-3,0 0-2,0 0-5,23-4-8,-23 4-17,30 4 1,-7-1 0</inkml:trace>
          <inkml:trace contextRef="#ctx0" brushRef="#br1" timeOffset="235841.2143">-4537 13996 24,'0'0'31,"0"0"0,0 0-1,-25-10-15,25 10-15,-25 5-11,25-5-17,-3 32-3,-4-11 1,-2 9 0</inkml:trace>
        </inkml:traceGroup>
        <inkml:traceGroup>
          <inkml:annotationXML>
            <emma:emma xmlns:emma="http://www.w3.org/2003/04/emma" version="1.0">
              <emma:interpretation id="{6841E76B-E087-4D39-858E-316FFE25CCE6}" emma:medium="tactile" emma:mode="ink">
                <msink:context xmlns:msink="http://schemas.microsoft.com/ink/2010/main" type="inkWord" rotatedBoundingBox="13749,14187 15141,13714 15507,14790 14115,15263"/>
              </emma:interpretation>
              <emma:one-of disjunction-type="recognition" id="oneOf14">
                <emma:interpretation id="interp70" emma:lang="en-US" emma:confidence="1">
                  <emma:literal>It</emma:literal>
                </emma:interpretation>
                <emma:interpretation id="interp71" emma:lang="en-US" emma:confidence="0">
                  <emma:literal>If</emma:literal>
                </emma:interpretation>
                <emma:interpretation id="interp72" emma:lang="en-US" emma:confidence="0">
                  <emma:literal>In</emma:literal>
                </emma:interpretation>
                <emma:interpretation id="interp73" emma:lang="en-US" emma:confidence="0">
                  <emma:literal>Ih</emma:literal>
                </emma:interpretation>
                <emma:interpretation id="interp74" emma:lang="en-US" emma:confidence="0">
                  <emma:literal>IA</emma:literal>
                </emma:interpretation>
              </emma:one-of>
            </emma:emma>
          </inkml:annotationXML>
          <inkml:trace contextRef="#ctx0" brushRef="#br0" timeOffset="-57642.1012">-3071 11684 53,'0'0'32,"-7"-19"-2,7 19 0,0 0-27,0 0-1,-8 37 0,8-4 0,3 18 1,-1 5 0,5 16-1,-5 4 2,6 8-3,-2 0 4,4 1-6,3-10 1,-3-6-3,3-13 2,-4-12-2,6-4-4,-15-40-4,22 25-16,-17-41-6,-3-10 2,-6-11-1</inkml:trace>
          <inkml:trace contextRef="#ctx0" brushRef="#br0" timeOffset="-57033.7001">-3429 12505 47,'-16'8'28,"16"-8"4,-17 7-2,17-7-24,17-1-4,-1-1-1,4-3 0,8-1 0,2-2 0,9 1 0,1-4-1,10-5 0,1 6 1,2-11-4,7 12 1,-4-16-7,10 18-4,-15-10-17,0-1 0,-3 7 0,-4-6 0</inkml:trace>
          <inkml:trace contextRef="#ctx0" brushRef="#br0" timeOffset="-53508.0939">-2499 12621 23,'-21'10'29,"21"-10"1,0 0 2,0 0-18,0 0-6,0 0-2,20 2 1,-20-2-1,33-4-1,-12-1-2,13 2-1,-1-4 0,8-4-2,3-1 0,4-4 0,5 0-1,-4-5-1,2 7-2,-8-11-2,3 22-3,-16-17-18,-2 17-3,-7 3-4,-21 0 2</inkml:trace>
          <inkml:trace contextRef="#ctx0" brushRef="#br0" timeOffset="-53820.0945">-2421 12209 13,'0'0'9,"0"0"-3,0 0 0,0 0 0,0 0 1,0 0 1,0 0 0,0 0-3,0 0 0,0 0-3,0 0-1,11-15 0,-11 15 0,0 0-1,0 0 2,0 0-1,0 0 3,0 0-1,0 0 0,0 0 1,0 0 0,0 0 0,0 0 0,0 0-1,0 0-1,0 0 0,0 0 0,0 0 0,0 0 0,0 0 0,0 0 0,0 0 1,0 0 0,0 0 0,0 0 0,0 0-1,0 0 1,0 0-3,-6-16 2,6 16-3,0 0 3,11-18-3,-11 18 1,10-19-1,-10 19 1,13-25 1,-13 25 0,12-28-1,-12 28 1,13-30 0,-13 30 0,12-28 0,-12 28 0,11-23 0,-11 23-1,8-16 1,-8 16 0,0 0 0,0 0 0,0 0 0,0 0 0,0 0 0,0 0 1,0 0 0,14 27 0,-15-8 0,6 13 1,-5 1 2,7 8-5,-2 1 4,6 5-4,-2 2 3,3-1-4,2-4 1,0-6-2,0-2-2,-3-10 1,1 0-5,-12-26 1,20 28-12,-20-28-13,0 0-3,0 0 3,-16-5-1</inkml:trace>
          <inkml:trace contextRef="#ctx0" brushRef="#br0" timeOffset="-57345.7007">-3429 11877 51,'-32'-7'31,"9"7"0,4-2 0,19 2-25,-16 0-2,16 0-2,0 0 1,34 13-1,-3-10 1,6-6 0,15-3 0,4-6-1,13-4-1,3-5 0,4-2-2,4 2 0,-8-1-3,4 4 1,-12 0-2,1 18-4,-23-8-7,8 18-10,-24 1-7,-8 8 2,-13 7 1</inkml:trace>
        </inkml:traceGroup>
        <inkml:traceGroup>
          <inkml:annotationXML>
            <emma:emma xmlns:emma="http://www.w3.org/2003/04/emma" version="1.0">
              <emma:interpretation id="{3BAED3FD-E47C-4C52-95B3-230B0368FFE6}" emma:medium="tactile" emma:mode="ink">
                <msink:context xmlns:msink="http://schemas.microsoft.com/ink/2010/main" type="inkWord" rotatedBoundingBox="16753,13623 21611,11971 22110,13437 17252,15089"/>
              </emma:interpretation>
              <emma:one-of disjunction-type="recognition" id="oneOf15">
                <emma:interpretation id="interp75" emma:lang="en-US" emma:confidence="0">
                  <emma:literal>Ii/4-j3.7=0</emma:literal>
                </emma:interpretation>
                <emma:interpretation id="interp76" emma:lang="en-US" emma:confidence="0">
                  <emma:literal>Infer-did</emma:literal>
                </emma:interpretation>
                <emma:interpretation id="interp77" emma:lang="en-US" emma:confidence="0">
                  <emma:literal>I,l4-j37=0</emma:literal>
                </emma:interpretation>
                <emma:interpretation id="interp78" emma:lang="en-US" emma:confidence="0">
                  <emma:literal>Iola-did</emma:literal>
                </emma:interpretation>
                <emma:interpretation id="interp79" emma:lang="en-US" emma:confidence="0">
                  <emma:literal>I,l4-j3.7=0</emma:literal>
                </emma:interpretation>
              </emma:one-of>
            </emma:emma>
          </inkml:annotationXML>
          <inkml:trace contextRef="#ctx0" brushRef="#br1" timeOffset="163285.4868">41 11166 16,'9'-18'23,"9"7"4,-18 11 2,7-15-18,-7 15-3,0 23 0,-2 5 1,-14-2-2,6 18 1,-17-2-3,4 14-1,-8 2-2,1 4 0,-2-4-2,5-2 1,-1-2 0,9-10-1,3 0-2,5-17-1,13 6-4,-2-33-14,0 0-11,16 9-1,3-20 2</inkml:trace>
          <inkml:trace contextRef="#ctx0" brushRef="#br1" timeOffset="163659.8875">-153 11153 43,'-30'0'28,"7"4"3,0-2-3,4-1-25,19-1-2,-21 11 0,21-11 1,0 0 0,0 0 2,0 0-1,17 14 0,-1-16 0,14 0 0,4-3-1,12 0 0,7-4-2,9 0 1,3-3-1,4 1 0,7-1-1,-2 2 0,-2 1 0,-8-2-2,-1 8-2,-13-4-4,3 14-8,-20-4-15,-10 6 0,-23-9 2</inkml:trace>
          <inkml:trace contextRef="#ctx0" brushRef="#br1" timeOffset="164003.0881">-493 11795 35,'-16'10'29,"16"-10"1,0 0-1,0 0-22,19-9-3,-19 9 0,28 0 1,-12-5-1,9 7-1,0-6 0,5 4-2,0-1 0,5-5-1,6 3 0,1-6-2,7 6-3,-6-13-3,11 16-7,-13-16-4,14 9-6,-11-5-2,0-1-1</inkml:trace>
          <inkml:trace contextRef="#ctx0" brushRef="#br1" timeOffset="164252.6885">410 11545 31,'16'-10'24,"-3"-8"-1,-13 18-2,14-18-2,-14 18-4,0 0-4,0 0-4,-16 25-1,9 0-2,-13 1-2,6 11-1,-9 3 0,4 8-1,-1 3 0,1-2 0,3 0-1,0-5-1,9 2-3,-3-18-7,15 7-14,-3-12-6,5-6 0,-7-17 0</inkml:trace>
          <inkml:trace contextRef="#ctx0" brushRef="#br1" timeOffset="164845.4896">1291 10742 35,'0'0'28,"-23"-5"3,7 5-1,2 16-21,-14-4-2,5 21-1,-12 1-1,3 17 1,-9 0-2,4 17 0,-5 2-3,3 8 1,-1-3-2,6 1 2,2-8-2,11-6 0,3-4-4,4-16 1,14 2-4,-3-25-8,19 2-16,-16-21-2,33 11 1,-8-20 0</inkml:trace>
          <inkml:trace contextRef="#ctx0" brushRef="#br1" timeOffset="165188.6902">1364 11062 28,'19'-14'25,"-19"14"3,0 0 0,0 0-21,0 0-2,0 0 1,0 0-1,4 17 1,-4-17 0,-4 29-1,2-12-2,4 6 1,-4 2-1,6-1-1,-4-1-1,3 0 0,1-6-1,3 1 1,-7-18-2,19 23 1,-19-23-1,32 5-1,-7-3-1,-2-13-2,10 11-5,-12-15-10,9 6-11,0-5-1,-3 1 1</inkml:trace>
          <inkml:trace contextRef="#ctx0" brushRef="#br1" timeOffset="165516.2907">1703 11022 31,'0'0'29,"0"0"2,-20 1 0,1 5-22,10 15-2,-11-2 0,6 20 0,-10-6-2,6 14 0,-9-1-3,12 7 1,-7-2-2,7-2-1,2-2-2,4-13-1,9 4-3,-5-20-10,16 1-15,-11-19-3,19 11 2,-19-11 0</inkml:trace>
          <inkml:trace contextRef="#ctx0" brushRef="#br1" timeOffset="165797.0912">1771 11268 49,'0'0'32,"-3"-20"1,3 20-4,0 0-22,0 0-2,0 0-1,12-17 0,4 15-1,2-7 1,6 4-3,5-4-1,6 0-1,4 0-3,-4-3-2,15 17-10,-17-12-15,8 4-3,-10-1 2,-1 1-1</inkml:trace>
          <inkml:trace contextRef="#ctx0" brushRef="#br1" timeOffset="166233.892">2530 11050 43,'0'0'30,"0"0"2,-16 14 0,16-14-25,-14 40-3,9-7 1,5 15 0,-7 3-1,3 12 0,-3 6-4,4 4 2,-4 7-2,-2-1 2,-3-7-4,-2-6 2,-6-8 2,-1-8-2,-4-12 1,-5-10 0,-3-12 0,-3-7-1,-2-11 1,2-7-1,3-5 0,3-12 0,3-4-2,6-8 0,7 1-1,3-7 0,17 5-2,-5-10-7,22 7-21,0 3 0,7-1 0,4 3 1</inkml:trace>
          <inkml:trace contextRef="#ctx0" brushRef="#br1" timeOffset="167107.4935">2645 10693 40,'-25'-2'31,"25"2"0,-19-5-1,19 5-24,0 0-3,0 0-1,19-12 0,1 6-1,5 1 0,1 0-1,2 3 0,1 2 0,-3 0 0,-5 7 0,-3 0 1,-18-7-1,17 25 1,-17-10-1,-3 5 2,-6-4-1,-1 3 1,-6-3-1,3 1 1,-4-3-1,-1 0 1,18-14-1,-28 20-1,28-20 0,-16 14 0,16-14 0,0 0 0,0 0 0,19 14 0,-19-14 0,32 3 0,-14 3 0,5-1 0,-4 0 0,0 6 0,-3-1 0,-16-10 0,25 32 0,-20-14 0,-3-1 0,-4 2 1,-6-1 0,-3 1-1,-7-3 1,1 0 0,-8-2 1,0-3-2,-1-1 3,1-3-3,4 0 0,1-3-3,20-4 0,-24 3-9,24-3-20,17 2-1,-1-4-1,4-1 0</inkml:trace>
          <inkml:trace contextRef="#ctx0" brushRef="#br1" timeOffset="168683.0963">2993 10580 6,'0'0'12,"0"0"1,0 0-1,0 0-1,0 0-1,0 0 0,0 0-1,0 0 0,3-17-2,-3 17-1,0 0-1,0 0-1,0 0 0,0 0-1,20-9 0,-20 9 0,19 7 0,-19-7 0,23 19 0,-9 4 0,-5 4 0,2 10-1,-6 1 1,-3 11-1,-6 2-1,-3 7 1,-5-3 0,-4 1-1,-3-1 0,-4-5 0,0 0 0,0-8-2,1 0-3,-2-12-3,11 7-13,-1-11-10,-2-8-4,8 1 4</inkml:trace>
          <inkml:trace contextRef="#ctx0" brushRef="#br1" timeOffset="168293.0956">3011 10586 13,'0'0'19,"0"0"-1,-18-6-13,18 6-8,0 0-4,0 0-1,0 0-1,0 0 0,0 0-2</inkml:trace>
          <inkml:trace contextRef="#ctx0" brushRef="#br1" timeOffset="172021.5022">3537 10876 24,'-41'-7'28,"11"7"0,-2-4 2,6-3-20,26 7-3,-20-2-1,20 2-1,0 0-2,37-3 0,-10 1-3,8-3-1,7 3-2,6-7-2,12 11-4,-7-14-6,16 10-4,-7-5-9,0-4 0,3 8 1</inkml:trace>
          <inkml:trace contextRef="#ctx0" brushRef="#br1" timeOffset="171771.9017">3519 11051 38,'0'0'28,"-25"-1"4,25 1-2,0 0-23,-16-2-3,16 2-1,0 0 0,0 0 1,21 3-2,-3-1 0,3-2 0,9 0-1,2-3 0,5-1-1,6 1 0,-5-6-2,8 5-2,-10-10-3,6 14-5,-16-14-9,1 5-10,-6 1 0,-21 8 2</inkml:trace>
          <inkml:trace contextRef="#ctx0" brushRef="#br1" timeOffset="172380.3028">4280 10777 28,'-9'25'25,"-5"-4"-2,-4-2-2,4 18-7,-14-12-3,14 17-2,-11-12 0,16 10-2,-7-8-1,14 5-2,-1-7-1,13 0-1,1-6 1,12-3-1,0-7-1,10-3 1,5-8-1,6-4 0,3-6 0,1-4 0,1-7-1,-4 1 0,0-8 0,-9 2 0,-8-1 0,-7-3 0,-10 1 0,-9 1 1,-10 1-1,-7 3 0,-8 3 0,-11 4-1,1 11-5,-19 3-27,3 8 1,-4 8-3,-5 5 2</inkml:trace>
        </inkml:traceGroup>
      </inkml:traceGroup>
    </inkml:traceGroup>
    <inkml:traceGroup>
      <inkml:annotationXML>
        <emma:emma xmlns:emma="http://www.w3.org/2003/04/emma" version="1.0">
          <emma:interpretation id="{C0AA1EA8-B6C6-4783-8881-9991AE2640B1}" emma:medium="tactile" emma:mode="ink">
            <msink:context xmlns:msink="http://schemas.microsoft.com/ink/2010/main" type="paragraph" rotatedBoundingBox="10131,16482 24570,16398 24582,18550 10143,186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EC1A81-F068-4026-A258-8F01C9EBCC23}" emma:medium="tactile" emma:mode="ink">
              <msink:context xmlns:msink="http://schemas.microsoft.com/ink/2010/main" type="line" rotatedBoundingBox="10131,16482 24570,16398 24582,18550 10143,18634">
                <msink:destinationLink direction="with" ref="{90E606BE-0508-42FD-B120-3E2E1F034DE7}"/>
                <msink:destinationLink direction="with" ref="{8851C44B-CE21-4471-82E3-1F080B11893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AB3DF46-C287-47B6-A6A8-53B0BF46221D}" emma:medium="tactile" emma:mode="ink">
                <msink:context xmlns:msink="http://schemas.microsoft.com/ink/2010/main" type="inkWord" rotatedBoundingBox="10535,16948 12058,17657 11570,18705 10047,17995"/>
              </emma:interpretation>
              <emma:one-of disjunction-type="recognition" id="oneOf16">
                <emma:interpretation id="interp80" emma:lang="en-US" emma:confidence="0">
                  <emma:literal>I-2.4+j1.8\F]</emma:literal>
                </emma:interpretation>
                <emma:interpretation id="interp81" emma:lang="en-US" emma:confidence="0">
                  <emma:literal>I-2.4+zl.8\F]</emma:literal>
                </emma:interpretation>
                <emma:interpretation id="interp82" emma:lang="en-US" emma:confidence="0">
                  <emma:literal>I-2.4+jl.8\F]</emma:literal>
                </emma:interpretation>
                <emma:interpretation id="interp83" emma:lang="en-US" emma:confidence="0">
                  <emma:literal>I-2.4+jl.8\F)</emma:literal>
                </emma:interpretation>
                <emma:interpretation id="interp84" emma:lang="en-US" emma:confidence="0">
                  <emma:literal>I-2.4+jli8\F]</emma:literal>
                </emma:interpretation>
              </emma:one-of>
            </emma:emma>
          </inkml:annotationXML>
          <inkml:trace contextRef="#ctx0" brushRef="#br1" timeOffset="237058.0164">-5415 15430 51,'0'0'35,"-12"-16"-2,-4 18-1,0-2-30,16 0-3,-19 25-4,19-25-16,-16 21-10,16-21-3,2 30 2</inkml:trace>
          <inkml:trace contextRef="#ctx0" brushRef="#br1" timeOffset="236855.216">-6401 15441 21,'1'-32'29,"-1"-1"0,4 6 1,-2 12-20,-2 15-2,0 0-3,12 15-1,-5 24-1,-9 9 0,4 17-1,-6 7 1,-1 12-2,0 7 0,-2-3-1,0-3 0,0-13 0,1-14 0,3-13-1,1-13-1,2-32 1,0 0 0,5-26 0,1-13 0,1-14 0,2-5-1,1-10 2,6-10-1,-2-3 1,4-3-1,1 0 0,2 3 0,2 4 0,2 10 1,2 9-1,-3 12 1,5 13-1,-5 13 1,-1 12 0,0 15 0,-3 10 0,-5 8 0,-4 10 0,-4 2 0,-3 9 1,-6-2-1,-2 3 1,-8-8-1,-2-1 1,-4-8 0,1-5 0,-3-8-1,4-4 0,16-13-1,-24 8-2,24-8 0,-2-15-3,2 15-1,24-44-1,3 19 0,-6-19 1,14 9 1,-5-14 0,8 8 3,-7-3 3,1 8 2,-2 4 3,-11 4 1,4 14 1,-16-4 0,-7 18 0,0 0 0,-1 25-1,-17-6 0,4 18-1,-7 0-2,3 16-1,-3 1-1,9 8 0,3 1-1,9-2 0,7-3 0,5-5 0,8-5 0,1-10 0,-2-6 0,1-9 0,-3-6 1,-17-17-1,16 23 1,-16-23-1,-14 16 0,-5-9 1,-4 0-1,-7-2 1,-2-3-1,-2-2 0,3-2-2,-1-8-6,16 10-14,-2-13-8,8-2-3,8-5 1</inkml:trace>
          <inkml:trace contextRef="#ctx0" brushRef="#br0" timeOffset="797660.601">-6950 14942 34,'-16'-11'29,"0"-1"1,16 12-1,-18-19-24,18 19-1,-5-18-1,5 18 0,2-18 1,-2 18 0,5-15 0,-5 15 0,0 0-1,0 0 1,0 0-2,-4 26 0,4 4 0,-1 3-1,1 13 0,0 3-1,0 7 2,0 2-2,0-3 0,1-6 0,-1-9 0,0-4 0,0-12 0,-1-4 1,1-20-1,0 0 0,0 0 0,0 0 1,21-8-1,-21 8 0,26-28-1,-5 7 1,1-3-1,4-1 1,2-1 0,2 5-2,0-2 2,-1 7 0,-3 5 0,-1 10 0,-4 6 0,-5 9 0,-6 5 0,-4 6-1,-8 3 1,-7 5 0,-7-1 0,-10 1 0,-10 1 0,-2-3 0,-8-2 1,-4-5 1,-3-1-2,-1-4 1,2-3-1,7-4 0,0-6-1,8-1-2,0-10-2,14 12-9,-3-18-20,10 4 0,0-7 0,16 14 0</inkml:trace>
          <inkml:trace contextRef="#ctx0" brushRef="#br0" timeOffset="798050.6017">-6785 14741 21,'18'-7'26,"-18"7"-2,37-8 2,-9 8-25,-5 7-1,4 5 1,-2 2 2,6 7 1,-9 0 1,8 14 1,-13-1 1,13 13 0,-14 1-1,11 17 0,-12-2-3,5 12 0,-8 1-2,-1 3 0,-8-3-1,-4 3 1,-8-5-1,-9-6-1,-7 1-1,-13-15-4,6 13-15,-16-14-11,-3-4 0,-6-9-1</inkml:trace>
        </inkml:traceGroup>
        <inkml:traceGroup>
          <inkml:annotationXML>
            <emma:emma xmlns:emma="http://www.w3.org/2003/04/emma" version="1.0">
              <emma:interpretation id="{814BBE53-B339-4E86-93C1-B4BDD8F1FD63}" emma:medium="tactile" emma:mode="ink">
                <msink:context xmlns:msink="http://schemas.microsoft.com/ink/2010/main" type="inkWord" rotatedBoundingBox="12944,18387 13867,16331 14752,16729 13830,18784"/>
              </emma:interpretation>
              <emma:one-of disjunction-type="recognition" id="oneOf17">
                <emma:interpretation id="interp85" emma:lang="en-US" emma:confidence="0">
                  <emma:literal>2.4-333.223</emma:literal>
                </emma:interpretation>
                <emma:interpretation id="interp86" emma:lang="en-US" emma:confidence="0">
                  <emma:literal>2.4-333.2]</emma:literal>
                </emma:interpretation>
                <emma:interpretation id="interp87" emma:lang="en-US" emma:confidence="0">
                  <emma:literal>2.4-33.22]</emma:literal>
                </emma:interpretation>
                <emma:interpretation id="interp88" emma:lang="en-US" emma:confidence="0">
                  <emma:literal>2.4-333.22]</emma:literal>
                </emma:interpretation>
                <emma:interpretation id="interp89" emma:lang="en-US" emma:confidence="0">
                  <emma:literal>2.4-233.22]</emma:literal>
                </emma:interpretation>
              </emma:one-of>
            </emma:emma>
          </inkml:annotationXML>
          <inkml:trace contextRef="#ctx0" brushRef="#br1" timeOffset="233002.0093">-4040 15074 46,'2'19'32,"-5"7"0,-4 15 0,-9 8-31,9 16 0,-2 10-1,-2 15 1,-3 0 1,0 6-1,-2 3 0,-2-1 0,-1-8 1,3-8-2,2-11 2,3-17-1,1-14 0,8-11 1,2-29-1,0 0 1,19-4 0,3-19-1,9-8 1,15-8-1,9-5 0,16-7-1,12 2 0,10-6-2,17 13-3,-10-3-29,15 13 0,-9 2-2,0 11 0</inkml:trace>
          <inkml:trace contextRef="#ctx0" brushRef="#br1" timeOffset="229772.8036">5063 15116 9,'0'0'27,"0"-20"0,0 20 3,0 0-16,0 0-7,0 0-2,0 0 0,0 0 0,0 0 0,0 0-1,11 23 0,1 0-2,-3 2 0,5 8 0,0 0-1,4 4 0,-2 0-1,2-3 0,-1-1 0,1-3 1,-2-4-1,-2-1 0,-3-2 0,-3-2 0,-2-2 0,-8 2 0,-5-3 0,-6-1 1,-6-1-1,-6-2 0,-5-1 0,-5-5 1,-2-1-1,-2-1 1,-1-6-1,4-2 0,3-2 0,6-1 0,6 0 0,21 5 0,-21-18-1,21 18 1,14-26-1,4 8-1,8 1 0,2-8 0,8 1 1,-1-6-1,2-2 1,0-7 0,-2 1 0,-1-8 1,-6-3 0,-1 0 1,-6-4 0,-4 7 0,-6 1 1,-2 9 0,-7 3 0,-4 12 0,-5 3-1,7 18 0,-18-8 0,18 8-1,-21 14 0,21-14-1,-16 28-2,16-28-4,0 37-22,0-15-4,5 1 1,2 0-1</inkml:trace>
        </inkml:traceGroup>
        <inkml:traceGroup>
          <inkml:annotationXML>
            <emma:emma xmlns:emma="http://www.w3.org/2003/04/emma" version="1.0">
              <emma:interpretation id="{7B28C5CB-4E30-462F-9D15-FD85CEA10474}" emma:medium="tactile" emma:mode="ink">
                <msink:context xmlns:msink="http://schemas.microsoft.com/ink/2010/main" type="inkWord" rotatedBoundingBox="15896,17167 19549,17146 19557,18542 15904,18563"/>
              </emma:interpretation>
              <emma:one-of disjunction-type="recognition" id="oneOf18">
                <emma:interpretation id="interp90" emma:lang="en-US" emma:confidence="0">
                  <emma:literal>Is</emma:literal>
                </emma:interpretation>
                <emma:interpretation id="interp91" emma:lang="en-US" emma:confidence="0">
                  <emma:literal>Its</emma:literal>
                </emma:interpretation>
                <emma:interpretation id="interp92" emma:lang="en-US" emma:confidence="0">
                  <emma:literal>Ib</emma:literal>
                </emma:interpretation>
                <emma:interpretation id="interp93" emma:lang="en-US" emma:confidence="0">
                  <emma:literal>Ins</emma:literal>
                </emma:interpretation>
                <emma:interpretation id="interp94" emma:lang="en-US" emma:confidence="0">
                  <emma:literal>Iy</emma:literal>
                </emma:interpretation>
              </emma:one-of>
            </emma:emma>
          </inkml:annotationXML>
          <inkml:trace contextRef="#ctx0" brushRef="#br1" timeOffset="218883.9845">-1311 15917 43,'-67'49'31,"13"-8"0,9-8 0,17-3-26,5-11-1,23-1-1,0-18 1,25 0 0,1-18 0,15 4 0,7-12-1,12 1-2,5-6 2,6 1-3,3 2 0,-2 1-1,0 6-1,-1 2 1,-2 8-1,-7-1 0,-4 10 0,-9-3-1,3 5 0,-12-4-1,3 8 0,-13-11-4,7 14-9,-16-12-13,2 1-1,-6-1 1,-17 5 0</inkml:trace>
          <inkml:trace contextRef="#ctx0" brushRef="#br1" timeOffset="218135.1832">-402 14910 38,'0'0'30,"0"0"1,0 0 0,0 0-25,-15 37-2,6 14 0,-11 10-1,3 24 1,-10 6-1,-3 16-1,-3-1 1,-1-1-3,-1-3 0,-1-16-2,6-5-2,-7-33-12,16-1-15,-2-22-2,7-11 0,0-14 1</inkml:trace>
          <inkml:trace contextRef="#ctx0" brushRef="#br1" timeOffset="218509.5838">-889 14982 53,'-26'-5'32,"1"3"-1,0 9-1,2-7-28,23 0 0,-24 14-1,24-14 2,0 0-1,16 7 1,3-14-1,14 0 0,8-5 0,16 0-1,8-8 0,13 1 0,6-2 1,8 2-2,9 3 0,3 2 0,0 5 0,-7 4-2,-2 5 0,-12 3 0,-7 9-2,-16-5-1,-5 18-4,-29-18-8,3 16-14,-22-6-1,-7 5 0,-13-1 2</inkml:trace>
          <inkml:trace contextRef="#ctx0" brushRef="#br1" timeOffset="219429.9854">207 15643 55,'0'0'35,"0"0"-3,0 0 1,0 0-30,0 0-1,25 7-1,-5-4 0,-1-1 0,6 0 0,5-2-2,0-2-1,10 4-2,-4-13-4,9 18-9,-11-15-16,0 2 0,-8-4 0,-3-1 2</inkml:trace>
          <inkml:trace contextRef="#ctx0" brushRef="#br1" timeOffset="224031.9935">972 15611 45,'-20'-2'31,"3"1"1,17 1-1,-30-9-28,30 9-1,0 0 1,0 0-1,0-28 0,0 28 1,17-32-2,-1 11 0,2 0 0,3-4-1,2 1 0,3-3 1,6 1-1,0 0 0,2 1 0,-1 2 0,1 0 0,1 2 0,-2 4 1,-1 3-1,-2 3 0,-2 6 0,-3 1 0,-4 4 1,-3 4-1,-18-4 0,23 21 0,-16-2 1,-7 6-1,-4 7 1,-4 4-1,-8 10 1,-9 2-1,-8 6 0,-10 2 2,-12 2-2,-6 0 2,-8-3-2,-4-1 1,-2-5-1,0-1 2,7-8-2,4-5 0,13-6 0,7-7 0,12-9-2,9-5 2,23-8-1,-19-5 1,19 5-1,10-23 1,3 6-1,6 1 1,4-3 0,2 3 0,5 2 1,3 3-1,2 6 1,4 3 0,4 6-1,1 5 2,3 5-1,1 3-1,0 2-1,-1 3-1,-6-5 0,0 6-1,-13-14-3,9 14-9,-19-18-17,5 2-1,-23-7 1,28-5-1</inkml:trace>
          <inkml:trace contextRef="#ctx0" brushRef="#br1" timeOffset="224219.1939">1413 15813 43,'0'0'31,"-4"-21"3,4 21-3,-15-10-22,15 10-4,0 0-4,-20 16 0,20-16-2,-12 19-2,15 2-8,-3-21-19,2 21-3,-2-21 2,21 11-1</inkml:trace>
          <inkml:trace contextRef="#ctx0" brushRef="#br1" timeOffset="224609.1945">1936 15372 25,'14'-24'30,"-4"6"0,-10 18 1,-2-23-23,2 23 0,-19 14-3,10 9 0,-12-5 0,5 13-1,-9-1-1,8 11 0,-6-4-1,3 6 0,-1-2 0,5-1-1,2-3 1,4 0-1,1-5 2,4-4-2,5-4 1,3-2-2,4-5 1,-7-17 0,27 21-1,-8-16 0,2-1-1,4-8 0,3 1-1,-1-8-2,6 6-1,-10-16-4,18 19-12,-17-19-12,1 7-1,-5-7 1,-3 0 1</inkml:trace>
          <inkml:trace contextRef="#ctx0" brushRef="#br1" timeOffset="224921.1951">2117 15492 10,'0'0'28,"4"-18"2,-4 18 1,0 0-13,-14-17-7,14 17-4,0 0 0,0 0 0,-9 21-2,9 3 0,-9-3-2,4 16-1,-11 4 2,0 11 0,-9 6-2,-1 6-1,-6 2 1,0 1-1,-1-2 0,3-10-1,7-8 0,2-12-2,10-3-1,11-32-3,-2 35-10,2-35-18,18-12-1,-6-6 1,8 1-1</inkml:trace>
          <inkml:trace contextRef="#ctx0" brushRef="#br1" timeOffset="227011.5988">2624 15745 49,'-28'2'33,"8"-2"1,3 1-1,-3-2-28,20 1-2,-25 7-1,25-7 1,0 0 0,0 0 0,0 0 0,23 5-1,7-10-1,13 1 0,6-5 0,11 2 0,4-3-2,5-1 0,8 2-3,-8-5 0,7 13-3,-19-17-7,15 14-19,-19-4-3,-4 4 2,-13-1-1</inkml:trace>
          <inkml:trace contextRef="#ctx0" brushRef="#br1" timeOffset="227323.5993">2910 15434 36,'-2'-21'32,"2"21"0,0 0 0,-7-21-26,7 21-2,0 0 1,4 21-1,-11-5 1,3 12-1,-8 1-2,1 15 1,-3 2 0,0 10-1,-2 1-2,0-1-3,5 5 0,-8-19-8,23 11-21,-10-14-2,10-2-2,-2-14 2</inkml:trace>
        </inkml:traceGroup>
        <inkml:traceGroup>
          <inkml:annotationXML>
            <emma:emma xmlns:emma="http://www.w3.org/2003/04/emma" version="1.0">
              <emma:interpretation id="{BC7E54B7-63C7-4D3F-BD25-724DA547959D}" emma:medium="tactile" emma:mode="ink">
                <msink:context xmlns:msink="http://schemas.microsoft.com/ink/2010/main" type="inkWord" rotatedBoundingBox="19848,17513 24501,16697 24738,18048 20085,18864"/>
              </emma:interpretation>
              <emma:one-of disjunction-type="recognition" id="oneOf19">
                <emma:interpretation id="interp95" emma:lang="en-US" emma:confidence="0">
                  <emma:literal>k</emma:literal>
                </emma:interpretation>
                <emma:interpretation id="interp96" emma:lang="en-US" emma:confidence="0">
                  <emma:literal>f</emma:literal>
                </emma:interpretation>
                <emma:interpretation id="interp97" emma:lang="en-US" emma:confidence="0">
                  <emma:literal>+</emma:literal>
                </emma:interpretation>
                <emma:interpretation id="interp98" emma:lang="en-US" emma:confidence="0">
                  <emma:literal>l</emma:literal>
                </emma:interpretation>
                <emma:interpretation id="interp99" emma:lang="en-US" emma:confidence="0">
                  <emma:literal>4</emma:literal>
                </emma:interpretation>
              </emma:one-of>
            </emma:emma>
          </inkml:annotationXML>
          <inkml:trace contextRef="#ctx0" brushRef="#br1" timeOffset="231052.0059">5773 14764 52,'0'0'33,"0"0"0,-9-21-2,9 21-30,23-14 0,4 11-1,8-3 0,2 1 0,4-2 0,5 2 0,-1 0 0,3 1-1,-2-1 0,0 3 0,-6-3 0,1 1 0,-6 1 0,-3 1 0,-9-2 0,-4 1 2,-19 3 0,23 3 0,-23-3 1,6 27 1,-8 1 0,-7 4-1,0 15 1,-7 6 0,1 10-1,-10 7-1,-2 8 0,-8 1 0,-2 0-1,-4-4 0,3-6 0,-1-8-1,5-12 0,8-6-1,3-17-1,16-5-2,7-21-2,0 0-6,17-12-5,15 3 0,-12-26-3,18 8 3,-9-23 2,13 7 3,-12-15 7,4 2 11,-3 9 7,-11-6 4,6 21 1,-17-10 2,9 28-1,-20-7-1,2 21-5,2 19-3,-1 9-4,-8 1-1,9 7-2,-7 7 0,5 6 0,-2 0-2,4 0 1,-2-3-2,2-7 0,3 1-2,-5-12-1,9 7-5,-9-35-13,0 27-10,0-27-3,0 0 3</inkml:trace>
          <inkml:trace contextRef="#ctx0" brushRef="#br1" timeOffset="227900.8003">3740 15552 41,'-29'-11'33,"13"13"-1,-3 5-1,-4-7-26,23 0-2,-25 12 0,25-12-2,0 0 1,0 0-2,0 0 0,0 0 0,30 9 1,-8-13-1,-1-3 0,3 0 0,6-2 0,0 2 0,-1 0 0,-3 6 0,-1 2 1,0 8 0,-6 5 0,2 11 0,-8 6 1,-1 12-1,-3 8 2,-2 10-3,-4 6 2,-3 1-2,-5-3 1,-9-3-1,-7-4 0,-9-5 0,-6-11 0,-6-9 1,-6-10-1,-5-9 1,-3-9 0,-1-5-1,4-10 0,4-8 0,5-6-1,5-11 0,13-4-1,4-9-1,17 6-2,0-16-6,28 13-21,-4-10-3,11 6 2,4 0 0</inkml:trace>
          <inkml:trace contextRef="#ctx0" brushRef="#br1" timeOffset="228150.4008">3995 14966 42,'0'0'32,"-8"-24"2,8 24-2,0 0-27,-16-18-2,16 18-1,0 0 0,0 0 0,0 0-2,12 18-1,-12-18-2,14 17-6,7 10-12,-10-10-10,3 4-3,-3-1 2</inkml:trace>
          <inkml:trace contextRef="#ctx0" brushRef="#br1" timeOffset="228774.4019">4555 15119 25,'0'0'30,"9"-28"3,-9 28-2,0 0-20,7-26-3,-7 26-3,0 0 1,-5 33-1,-9-8 0,3 13-2,-8 8-1,1 10 0,-9 8-1,1 6 0,1 0-1,-1-1 0,-1-3 0,1-8-3,5-3 1,-4-16-4,16 5-3,-12-29-15,12 3-10,9-18 0,0 0-1</inkml:trace>
          <inkml:trace contextRef="#ctx0" brushRef="#br1" timeOffset="232596.4086">-3337 14285 48,'14'-41'32,"-2"6"1,-6 3-2,8 13-30,-14 19-1,10-16 1,-10 16 1,0 0 0,-1 41 0,-8 4 1,-12 13 0,-1 20-2,-11 13 2,-6 25-2,-9 11 0,-6 11-1,-8 5 1,-2-3-2,-3 1-1,-5-8 1,1-3 0,-5-19-3,11 0-3,-11-37-13,16 3-13,0-19-2,9-11 3</inkml:trace>
          <inkml:trace contextRef="#ctx0" brushRef="#br1" timeOffset="229055.2023">4689 15581 43,'16'-12'33,"-16"12"0,0 0 0,0 0-27,-14 18-3,14-18-1,-11 26 0,4-8-1,2 1 0,-2-2 1,0 1-3,3-2 0,4-16-3,-7 26-1,7-26-11,0 0-15,0 0-3,0 0 2,0 0-1</inkml:trace>
          <inkml:trace contextRef="#ctx0" brushRef="#br1" timeOffset="230303.2045">5884 14915 47,'-19'-19'31,"19"19"3,0 0-3,-18-23-28,18 23 0,0 0-1,0 0 1,9 23-1,-4-2 1,-1 2-1,-1 16 1,-4 8-2,-1 15 1,-9 6-1,1 11 2,-6 7-3,-4 4 0,-3 1 1,0-1-1,1-7 1,-1-6-2,1-9 2,5-10-2,1-10 2,5-13-1,2-7 0,4-9 0,5-19 0,0 16-1,0-16 1,18-3-1,-1-3 0,1-4-3,7 1 1,-2-9-2,12 10-3,-14-19-14,13 10-13,-4-8 1,-2 2 0</inkml:trace>
          <inkml:trace contextRef="#ctx0" brushRef="#br1" timeOffset="219133.5849">-237 15685 37,'15'-18'30,"-15"18"3,0 0-3,0 0-22,0 0-1,-17 36-3,3-8 2,0 14-1,-8 4-1,1 12-2,-2 5 0,4-2-3,3 6-1,-3-19-6,15 8-24,-7-21-1,8-2-2,3-33 2</inkml:trace>
          <inkml:trace contextRef="#ctx0" brushRef="#br1" timeOffset="219679.5859">107 15465 51,'-21'-3'34,"1"-6"-1,20 9 0,-19-16-27,19 16-2,0 0-3,37-21 1,-12 11-1,8 1 0,2 0-1,6 2-1,7 5-4,-13-8-14,13 13-13,-11-4-2,2 4 1,-9 1-2</inkml:trace>
          <inkml:trace contextRef="#ctx0" brushRef="#br1" timeOffset="231286.0063">5988 15416 35,'-33'-7'32,"6"2"1,6-2-1,21 7-17,-26-14-10,26 14-3,17-11 0,5 4 0,8-2-2,7 1 1,10 1-2,4-6-1,11 8-3,-9-16-7,21 16-13,-10-11-8,-2-2 2,-6-5-2</inkml:trace>
          <inkml:trace contextRef="#ctx0" brushRef="#br1" timeOffset="231785.2071">6532 14770 35,'-21'-11'30,"0"2"1,21 9-2,0 0-20,0 0-5,0 0-3,19-9 0,11 11-1,9-4 1,9 2-1,6 0 0,3-3 0,1-1 0,0 1 0,-3-2 1,-2 1 1,-12 1 0,-4 1-1,-9 0 2,-2 7-1,-8 2 1,-2 7 0,-9 4 0,0 12 0,-7 2-1,2 11 2,-7 7-2,1 11 0,-3 6-1,-2 5 1,0 0-2,0-2 0,-1-3 0,-2-4 0,1-8 0,-1-10 0,-3-8 0,1-5 0,-3-7 1,-1-4-1,-5-5 1,-3-2-1,-4-4 0,-4-1 0,-1 0-1,-6-6-2,1 10-1,-8-21-9,11 17-21,-9-7-1,4 3 0,-4-3-1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29:05.706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ACCA56E-B575-4C78-B832-53A68DB67C2F}" emma:medium="tactile" emma:mode="ink">
          <msink:context xmlns:msink="http://schemas.microsoft.com/ink/2010/main" type="inkDrawing" rotatedBoundingBox="16540,16214 20930,16202 20930,16294 16541,16306" shapeName="Other">
            <msink:destinationLink direction="with" ref="{BFF1C703-32BC-48A4-9879-2E6317D31191}"/>
          </msink:context>
        </emma:interpretation>
      </emma:emma>
    </inkml:annotationXML>
    <inkml:trace contextRef="#ctx0" brushRef="#br0">121 99 46,'-56'-1'31,"15"-3"-1,16-1-1,25 5-27,0 0-3,25-7 0,19 5-1,15 2 1,16-5 1,15-1 0,20 1 1,15-2 0,16 0 1,9 0-1,15 0 1,6 2 0,14 0-1,9 3 1,4 0-2,7-2 1,1 3-1,3-1 1,1 4-1,-2-2 0,-5 1 0,-9 3 0,-7-2 0,-12 3-2,-18-1-2,-7 4-1,-28-6-2,-4 12 0,-33-12 0,-6 10-1,-29-8 2,-6 10-2,-21-11-7,-7-3-10,1 9 1,-17-9 0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29:06.627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9E3D415-B12A-4AAF-B931-C944ECC2B256}" emma:medium="tactile" emma:mode="ink">
          <msink:context xmlns:msink="http://schemas.microsoft.com/ink/2010/main" type="inkDrawing" rotatedBoundingBox="14891,18524 20908,18242 20915,18394 14898,18676" semanticType="underline" shapeName="Other">
            <msink:sourceLink direction="with" ref="{20DD4AC1-B7C5-4E0A-B698-F7029F5A4265}"/>
            <msink:sourceLink direction="with" ref="{89D65FFC-6AED-4E97-9E62-6A438B378018}"/>
            <msink:destinationLink direction="with" ref="{BFF1C703-32BC-48A4-9879-2E6317D31191}"/>
          </msink:context>
        </emma:interpretation>
      </emma:emma>
    </inkml:annotationXML>
    <inkml:trace contextRef="#ctx0" brushRef="#br0">5926 0 5,'0'0'11,"30"8"-2,-30-8-6,21 11-3,-21-11-1,9 16-1,-9-16 1,0 0 1,-28 23 4,5-18 3,-3 5 3,-17-4 1,-1 8 0,-16-9 1,-2 13 0,-19-11-3,-4 12-2,-22-9-2,-4 8-2,-17-7-2,-11 1 1,-16-5-1,-15 2 1,-19-8 1,-10 6 1,-20-8 0,-12 8 1,-18-11 0,-2 9 1,-17-6 0,10 13-1,-7-5-2,16 9 0,1-2-1,15 5 1,7 1-2,17 1-1,12-2 0,17-5-1,12-3-1,11-10 1,17-1 0,13-7 0,16-1-1,12-5 1,16 4 0,11-3 0,19 10-4,3-12-9,26 20-19,24-6-2,0 0 1,10 17-1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29:06.190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FF1C703-32BC-48A4-9879-2E6317D31191}" emma:medium="tactile" emma:mode="ink">
          <msink:context xmlns:msink="http://schemas.microsoft.com/ink/2010/main" type="inkDrawing" rotatedBoundingBox="20632,18308 21121,16163 21258,16195 20769,18339" semanticType="callout" shapeName="Other">
            <msink:sourceLink direction="with" ref="{19E3D415-B12A-4AAF-B931-C944ECC2B256}"/>
            <msink:sourceLink direction="with" ref="{3ACCA56E-B575-4C78-B832-53A68DB67C2F}"/>
          </msink:context>
        </emma:interpretation>
      </emma:emma>
    </inkml:annotationXML>
    <inkml:trace contextRef="#ctx0" brushRef="#br0">468-8 35,'0'0'31,"0"0"1,14-16-2,-14 16-23,0 0-3,9 38-1,-9-6 0,2 19-1,-6 9 1,4 22 0,-11 15-1,-1 19 0,-9 16 0,1 14-1,-8 5 0,0 7-1,-4-3 0,-1-4 1,-1-9 0,1-12 0,1-16 0,0-14-1,0-19 1,4-14-1,0-13 2,7-15-2,3-13 0,4-8 0,14-18-1,-21 9 1,21-9-1,0 0 0,-9-20-1,9 20 0,-4-21-1,4 21 0,0-17 0,0 17-1,0 0 0,7-23-2,-7 23-2,0 0-4,32-2-7,-32 2-3,23-3-2,-23 3 0,32 0 3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30:34.3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3C272A5-0583-4D44-ACFB-3714A111F52D}" emma:medium="tactile" emma:mode="ink">
          <msink:context xmlns:msink="http://schemas.microsoft.com/ink/2010/main" type="inkDrawing" rotatedBoundingBox="6253,5999 13299,4494 13880,7212 6834,8717" semanticType="enclosure" shapeName="Other">
            <msink:sourceLink direction="with" ref="{ACDA44B2-1C21-4B8B-811C-1041AF177D9E}"/>
            <msink:destinationLink direction="with" ref="{161EF5D1-CD27-4AA7-AC7C-BFD6E14116A4}"/>
          </msink:context>
        </emma:interpretation>
      </emma:emma>
    </inkml:annotationXML>
    <inkml:trace contextRef="#ctx0" brushRef="#br0">0 2444 42,'0'0'31,"0"0"2,11 21-3,10-10-29,13-4-1,13 3 0,13-1-1,15 0 1,15-2-1,15-4 1,15-1 0,16-4 0,16-3 1,19-2 0,16-3 0,20 1 0,5-2 0,17 1 0,11-1 0,14 2 1,7-1-1,11 1-1,7 0 1,7 0 0,8-3-1,3 0 0,1-6 0,0 1 0,-8-3 0,-8-4 0,-14-1 0,-15-1 1,-20-1-1,-20-1 1,-24 0-1,-23-2 1,-20 0 0,-20 4-1,-24-4 1,-17 0 0,-18-5 0,-14 2-1,-14-6 1,-11 1 0,-9-8 0,-10-2 0,-9-4 0,-4-5-1,-8-2-1,-4-3 0,-5-5 0,-4-5 0,-3-7-1,2-5 2,-3-6-2,5-1 2,-1-6 1,4 1-1,1-1 1,6 2 0,4 6-2,1 8 1,0 3-1,4 10 1,-1 5-1,1 8 1,0 4-2,-4 11 2,-2 5 1,-8 5-1,-6 3 1,-6 8-1,-10 3 1,-10 4-1,-14 3 0,-13 2 0,-14 4 0,-10-1 0,-9 2 0,-18 2 0,-12-1 0,-15 2 0,-11-1 0,-13 2 0,-11 3 1,-12 2-1,-12 0 0,-8 2 1,-2 4-1,0-1 0,8 0 1,7 0-1,11 1 0,15-4 1,19-2-1,27-2 0,21-3 0,27-4-2,25 2-1,23-9-2,42 9-8,0 0-20,35-7-2,15-2 1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30:35.3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61EF5D1-CD27-4AA7-AC7C-BFD6E14116A4}" emma:medium="tactile" emma:mode="ink">
          <msink:context xmlns:msink="http://schemas.microsoft.com/ink/2010/main" type="inkDrawing" rotatedBoundingBox="12172,3587 14953,6871 12522,8930 9741,5647" semanticType="callout" shapeName="Other">
            <msink:sourceLink direction="with" ref="{027C7B25-2732-400C-8922-9E1A29136D7F}"/>
            <msink:sourceLink direction="with" ref="{13C272A5-0583-4D44-ACFB-3714A111F52D}"/>
          </msink:context>
        </emma:interpretation>
      </emma:emma>
    </inkml:annotationXML>
    <inkml:trace contextRef="#ctx0" brushRef="#br0">-2 49 42,'-32'0'31,"16"-4"0,16 4-12,20-2-19,20 11-2,20-2 1,20-2 0,15-1 0,21-6 0,15-3 1,10-4 0,15-1 1,4-3 0,8 5 0,1 1 1,3 1-1,-6 4 0,-1 4 0,-4 4 0,-2 2-1,-11 1 0,-7 3 0,-12 1-1,-10-1 1,-10 2 0,-12-2 0,-16 2 0,-14-1 0,-12 1 0,-11 2 0,-8-1 0,-8 6 1,-9 2-1,-3 9 1,-2 3-1,0 11 1,-3 10 0,-1 13 0,-1 8 1,2 14-1,-2 15 1,-2 15-2,-2 9 2,0 9-2,-1 0 1,-1 1 1,1 1-1,-1-9 0,1-6 1,3-10-1,0-4 2,4-4-2,1-6 1,-1-4-2,-1-7-1,-1-6 2,0-10-2,-6-10 3,1-14-3,-6-12 3,-5-7-2,-3-13 2,-8-9-2,-3-4 1,-9-6 0,-7-4-3,-11-1 3,-14 0-2,-12-4 1,-18 2-2,-17 3 3,-20 3-2,-16 1 1,-17 0 0,-11 0-1,-4-2 1,1 2-1,5-4-1,19 6-4,5-11-11,24 4-14,24 1-3,16-1 2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30:47.9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C3DA211-D4A8-4CF6-BC04-79F163CDF64A}" emma:medium="tactile" emma:mode="ink">
          <msink:context xmlns:msink="http://schemas.microsoft.com/ink/2010/main" type="inkDrawing" rotatedBoundingBox="10580,11121 15691,10729 15697,10809 10586,11201" semanticType="underline" shapeName="Other">
            <msink:sourceLink direction="with" ref="{F3F42F4D-BF7F-4E14-BE0D-59558384E48B}"/>
            <msink:sourceLink direction="with" ref="{E7F3F468-D0D0-4D6F-A223-D3ACFA62E656}"/>
          </msink:context>
        </emma:interpretation>
      </emma:emma>
    </inkml:annotationXML>
    <inkml:trace contextRef="#ctx0" brushRef="#br0">859 324 42,'-147'0'32,"13"7"-1,9-2-1,6 7-26,20 4-1,11 0-1,21-4 0,14 0 0,25-3 0,28-9 0,0 0 0,41 2 0,22-6 0,18-6 0,23 5-1,18-10 0,19 7 0,18-6 0,18 5 0,10 0 0,16 4 0,9-7 2,17 1-2,10-3 1,2-2-1,3-7 1,10-1-1,-1-4 1,-1-2-1,-8 0 1,-10 2-1,-11-2 1,-10 7-1,-18 2 0,-24 9 1,-23-1-1,-19 6-1,-23 2 1,-18 3-1,-24 4-1,-19-2 0,-13 5 0,-16-5-2,-16 0-1,0 0-1,-12 27-7,-22-24-22,10 6-1,-6-6-1,0 1 1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30:46.4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27C7B25-2732-400C-8922-9E1A29136D7F}" emma:medium="tactile" emma:mode="ink">
          <msink:context xmlns:msink="http://schemas.microsoft.com/ink/2010/main" type="inkDrawing" rotatedBoundingBox="8513,10965 15948,6716 17968,10250 10533,14499" semanticType="enclosure" shapeName="Other">
            <msink:sourceLink direction="with" ref="{CF0CCB57-0326-46C7-B140-3A30729C4B2C}"/>
            <msink:destinationLink direction="with" ref="{161EF5D1-CD27-4AA7-AC7C-BFD6E14116A4}"/>
          </msink:context>
        </emma:interpretation>
      </emma:emma>
    </inkml:annotationXML>
    <inkml:trace contextRef="#ctx0" brushRef="#br0">81 24 31,'-31'-5'33,"2"1"-1,10-1 1,19 5-15,0 0-18,-2 23 2,25-11-1,14 2 2,9-2 0,21-1 0,18-8 1,23-3-1,15-8-1,27-3 0,13-3-1,15 0-1,7 0 1,4 2-3,-5 5 0,-8 1-1,-6 8 0,-27-2-1,-13 12-3,-33-12-7,-7 16-14,-37-5-5,-21 3-1,-25 2 3</inkml:trace>
    <inkml:trace contextRef="#ctx0" brushRef="#br0" timeOffset="-421.2007">-3581 3908 0,'-228'5'25,"25"13"1,9-11 0,24-2-11,26 13-4,11-11-3,33 9-2,13-9-1,32 5-1,13-7-1,42-5 1,0 0-1,0 0 0,49 4-1,15-8 0,19-8 1,26 0 0,18-8-1,25 5 1,19-10-1,31 2 0,17-1 0,21 3 0,16-2-2,24 3 1,17-1 0,15 2-1,15 0 0,3-1 0,2-1 0,7-1 0,-6-3 0,-11 0 0,-15-3 1,-13 2-1,-16-2 1,-22 0 0,-20-7 0,-28 0 2,-29-4-2,-20 0 0,-25-5 0,-25-1 1,-22-10-2,-17-4 1,-17-8-1,-14-8 0,-9-11 1,-11-11-1,-8-10 0,-6-12 1,-8-13-2,-4-10 2,-7-11-1,-4-10 1,-1-7 0,-4-6-1,-2-10 1,0-3-1,0-6 1,3 3-2,0 6 2,6 13-3,1 8 1,2 14-1,4 14 2,-1 19-2,3 20 1,-2 15-1,0 15 1,-1 13 1,-1 13 0,-3 11 0,-2 10 0,-2 7 0,-1 10-1,-6 8 1,-1 6-1,-10 4-2,-1 9-1,-10-4-2,6 18-9,-14-7-19,2 2-1,-5-4 1,5-4 0</inkml:trace>
    <inkml:trace contextRef="#ctx0" brushRef="#br0" timeOffset="717.6013">2558-32 28,'16'-9'30,"3"9"0,-19 0 1,20 5-27,-6 15 2,-7 2-2,7 20 4,-12 4-2,8 26 1,-13 18-1,5 27 0,-11 20 1,0 26-4,-7 18 0,2 19-1,2 11-2,3-1 1,3-2 0,8-8-2,4-11 1,6-10-1,4-15 2,1-19-1,-1-13 0,-5-15 0,-4-18-1,-7-13 2,-5-16-1,-8-12 0,-6-14 0,-8-9 0,-8-7 0,-13-4 1,-10 5-1,-9-3 0,-11 2 0,-12 4 0,-8-1 0,-15 4 0,-7 2 0,-13 2 0,-8-8 0,-16-1 0,-9-2 0,-14-5 0,-14-4 0,-16-5 0,-18-1 0,-14-5 1,-9 1-1,-17-2 0,-13 2 0,-6 3 1,-6 4-1,-2 3 0,7 3 0,11 4 0,14 2 0,23 0 0,19 2 0,25-6-1,27 1-1,28-9 0,28 1-1,23-13-2,33 3-2,17-23-10,40 16-17,21-21-1,26 3 1,22 3 0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30:48.9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30CE073-0347-4968-8F98-FD20869B2354}" emma:medium="tactile" emma:mode="ink">
          <msink:context xmlns:msink="http://schemas.microsoft.com/ink/2010/main" type="writingRegion" rotatedBoundingBox="17456,8144 18905,8144 18905,9353 17456,9353"/>
        </emma:interpretation>
      </emma:emma>
    </inkml:annotationXML>
    <inkml:traceGroup>
      <inkml:annotationXML>
        <emma:emma xmlns:emma="http://www.w3.org/2003/04/emma" version="1.0">
          <emma:interpretation id="{C9071C9E-D62F-4B04-87C6-239A67540F26}" emma:medium="tactile" emma:mode="ink">
            <msink:context xmlns:msink="http://schemas.microsoft.com/ink/2010/main" type="paragraph" rotatedBoundingBox="17456,8144 18905,8144 18905,9353 17456,93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3CAC3A-0369-4B2C-B565-B22E4F1B7E4D}" emma:medium="tactile" emma:mode="ink">
              <msink:context xmlns:msink="http://schemas.microsoft.com/ink/2010/main" type="line" rotatedBoundingBox="17456,8144 18905,8144 18905,9353 17456,9353"/>
            </emma:interpretation>
          </emma:emma>
        </inkml:annotationXML>
        <inkml:traceGroup>
          <inkml:annotationXML>
            <emma:emma xmlns:emma="http://www.w3.org/2003/04/emma" version="1.0">
              <emma:interpretation id="{9CE78317-9960-4A47-9FF4-C80CD3065824}" emma:medium="tactile" emma:mode="ink">
                <msink:context xmlns:msink="http://schemas.microsoft.com/ink/2010/main" type="inkWord" rotatedBoundingBox="17456,8144 18905,8144 18905,9353 17456,9353"/>
              </emma:interpretation>
              <emma:one-of disjunction-type="recognition" id="oneOf0">
                <emma:interpretation id="interp0" emma:lang="en-US" emma:confidence="1">
                  <emma:literal>a)</emma:literal>
                </emma:interpretation>
                <emma:interpretation id="interp1" emma:lang="en-US" emma:confidence="0">
                  <emma:literal>a )</emma:literal>
                </emma:interpretation>
                <emma:interpretation id="interp2" emma:lang="en-US" emma:confidence="0">
                  <emma:literal>a }</emma:literal>
                </emma:interpretation>
                <emma:interpretation id="interp3" emma:lang="en-US" emma:confidence="0">
                  <emma:literal>a ,</emma:literal>
                </emma:interpretation>
                <emma:interpretation id="interp4" emma:lang="en-US" emma:confidence="0">
                  <emma:literal>a ]</emma:literal>
                </emma:interpretation>
              </emma:one-of>
            </emma:emma>
          </inkml:annotationXML>
          <inkml:trace contextRef="#ctx0" brushRef="#br0">416 38 42,'-38'-21'32,"-3"11"2,-3 3-3,-4 7-26,8 21 0,-6 5-3,7 15 1,-2 1-1,9 11 1,6-3-1,10 7 1,11-8-2,15 0 1,12-5 1,16-9-2,8-7 0,11-8-1,8-10-1,4-10 1,0-5-3,-6-11 2,-1-5-1,-12-9 1,-6-5 0,-13-5-1,-9-6 2,-14-3-1,-6-2 2,-11 3-1,-5 1 1,-5 8 0,-4 8 0,2 13 1,1 11-1,4 19 0,2 11 1,11 10-1,3 10-1,10 4 1,8 2-2,8 2 1,10-3-3,4-11 0,12 5-3,-5-21-12,12 3-14,-5-8-4,3-7 3,-6-9-1</inkml:trace>
          <inkml:trace contextRef="#ctx0" brushRef="#br0" timeOffset="780.0014">1235-308 32,'0'0'21,"0"0"-1,23 2-1,-23-2-6,23 9-2,-23-9-2,30 26-2,-16-6 0,13 13-2,-9 9 0,6 16-1,-6 9-2,1 14 1,-8 5-2,-4 10-1,-9 6 0,-7 0-2,-1 2-3,-17-18-3,11 9-8,-15-18-17,-3-12 0,-3-7 0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33:13.60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B3CF5CE-59F6-4259-985A-7135E5A471D1}" emma:medium="tactile" emma:mode="ink">
          <msink:context xmlns:msink="http://schemas.microsoft.com/ink/2010/main" type="inkDrawing" rotatedBoundingBox="8390,11466 16113,10754 16121,10836 8398,11548" semanticType="underline" shapeName="Other">
            <msink:sourceLink direction="with" ref="{E7F3F468-D0D0-4D6F-A223-D3ACFA62E656}"/>
            <msink:destinationLink direction="with" ref="{07801635-02C3-46E7-9775-D5FD65F9871C}"/>
          </msink:context>
        </emma:interpretation>
      </emma:emma>
    </inkml:annotationXML>
    <inkml:trace contextRef="#ctx0" brushRef="#br0">-19 694 47,'-15'-7'32,"15"7"0,0 0-1,0 0-27,44-5-2,7 13-1,11-1-1,19 0 1,12-5 0,20-4 0,13-5-1,20-3 2,13-9-1,16-2 1,10-8 0,16 1 1,11-3-1,12-3 2,4-1-1,10 5 0,10 2-2,8 5 2,7 2-2,7 2-1,1-2 0,5 7 0,1-2 0,0-3 0,-2-4 1,-3-5-1,-5 0 0,-9-4 0,-13 2 0,-7 2 0,-14 0 0,-12 1 0,-18 10 0,-19 3 0,-16 3 0,-16 4 0,-14 5-1,-21 2 0,-15 4-1,-15-2 0,-15 1 0,-17-3-2,-7 6 1,-20-12-1,-3 10-1,-16-4-2,0 0-5,-23-9-7,23 9-11,-37 7-3,9-3 2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33:14.46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7801635-02C3-46E7-9775-D5FD65F9871C}" emma:medium="tactile" emma:mode="ink">
          <msink:context xmlns:msink="http://schemas.microsoft.com/ink/2010/main" type="inkDrawing" rotatedBoundingBox="16005,10892 16195,8184 16273,8189 16082,10897" semanticType="callout" shapeName="Other">
            <msink:sourceLink direction="with" ref="{6B3CF5CE-59F6-4259-985A-7135E5A471D1}"/>
            <msink:sourceLink direction="with" ref="{CF0CCB57-0326-46C7-B140-3A30729C4B2C}"/>
          </msink:context>
        </emma:interpretation>
      </emma:emma>
    </inkml:annotationXML>
    <inkml:trace contextRef="#ctx0" brushRef="#br0">130 135 3,'23'-19'22,"-14"-11"0,3 3-10,2 12-1,-7-6-1,-7 21 0,18-25-4,-18 25 0,0 0 2,0 0-2,0 0 0,0 0-2,0 0-1,-10 49 0,-5 0 0,1 22-1,-5 15-1,3 19 0,-3 15 1,1 11-2,2 15 1,4 9-1,-2 5 0,6 0 1,1 1 0,-1-1-1,1-3-1,-1-6 1,3-7 1,0-12-1,0-13 0,1-13 0,2-13-1,1-16 2,1-12-2,-2-17-1,4-12-1,-2-36-5,1 25-17,-1-25-6,0-32 0,0-1 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20:46.20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8461B2C-0A7A-4BE7-BB55-3A712E06095D}" emma:medium="tactile" emma:mode="ink">
          <msink:context xmlns:msink="http://schemas.microsoft.com/ink/2010/main" type="inkDrawing" rotatedBoundingBox="18295,7505 21314,7307 21319,7393 18300,7591" semanticType="underline" shapeName="Other">
            <msink:sourceLink direction="with" ref="{7809CA91-859C-4BA4-8236-89E71BF81E7B}"/>
          </msink:context>
        </emma:interpretation>
      </emma:emma>
    </inkml:annotationXML>
    <inkml:trace contextRef="#ctx0" brushRef="#br0">114 185 26,'-56'10'29,"22"6"-2,8-11 3,26-5-29,0 18 1,25-11-1,22 0 1,13-5 0,23-1 1,16-4 0,25-1 0,10-4-1,25 1 0,8-4 0,15 0-1,3-1-1,8 0 1,-1-2 0,1 0-1,-4 0 1,-11-2 0,-14 0 0,-14 0-1,-16 2 1,-19 0-3,-20 4 0,-26-8-6,-12 13-12,-33-6-12,-24 11 2,-10-21-2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30:27.6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3E68A72-770D-4D08-B189-E8E6D536D127}" emma:medium="tactile" emma:mode="ink">
          <msink:context xmlns:msink="http://schemas.microsoft.com/ink/2010/main" type="writingRegion" rotatedBoundingBox="3945,11431 4293,8127 5596,8264 5247,11568"/>
        </emma:interpretation>
      </emma:emma>
    </inkml:annotationXML>
    <inkml:traceGroup>
      <inkml:annotationXML>
        <emma:emma xmlns:emma="http://www.w3.org/2003/04/emma" version="1.0">
          <emma:interpretation id="{A1EEF558-75AD-4E7B-A14A-6DEF3B8ECEC1}" emma:medium="tactile" emma:mode="ink">
            <msink:context xmlns:msink="http://schemas.microsoft.com/ink/2010/main" type="paragraph" rotatedBoundingBox="3945,11431 4293,8127 5596,8264 5247,115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C59462-5B01-4C2F-A08A-17608E9B5369}" emma:medium="tactile" emma:mode="ink">
              <msink:context xmlns:msink="http://schemas.microsoft.com/ink/2010/main" type="line" rotatedBoundingBox="3945,11431 4293,8127 5596,8264 5247,11568"/>
            </emma:interpretation>
          </emma:emma>
        </inkml:annotationXML>
        <inkml:traceGroup>
          <inkml:annotationXML>
            <emma:emma xmlns:emma="http://www.w3.org/2003/04/emma" version="1.0">
              <emma:interpretation id="{A99B6479-F9B4-4B7F-A1BB-15426F3E3326}" emma:medium="tactile" emma:mode="ink">
                <msink:context xmlns:msink="http://schemas.microsoft.com/ink/2010/main" type="inkWord" rotatedBoundingBox="3945,11431 4293,8127 5596,8264 5247,11568"/>
              </emma:interpretation>
              <emma:one-of disjunction-type="recognition" id="oneOf0">
                <emma:interpretation id="interp0" emma:lang="en-US" emma:confidence="0">
                  <emma:literal>&amp;</emma:literal>
                </emma:interpretation>
                <emma:interpretation id="interp1" emma:lang="en-US" emma:confidence="0">
                  <emma:literal>☹</emma:literal>
                </emma:interpretation>
                <emma:interpretation id="interp2" emma:lang="en-US" emma:confidence="0">
                  <emma:literal>{</emma:literal>
                </emma:interpretation>
                <emma:interpretation id="interp3" emma:lang="en-US" emma:confidence="0">
                  <emma:literal>£</emma:literal>
                </emma:interpretation>
                <emma:interpretation id="interp4" emma:lang="en-US" emma:confidence="0">
                  <emma:literal>?</emma:literal>
                </emma:interpretation>
              </emma:one-of>
            </emma:emma>
          </inkml:annotationXML>
          <inkml:trace contextRef="#ctx0" brushRef="#br0">2612 10059 54,'0'0'33,"-7"-25"0,7 25-1,9-17-25,-9 17-3,19-14-2,-19 14 1,35-13 0,-12 8-1,7 5 0,-1 0-1,2 4-1,-2 1 1,1 5-1,-4 1 0,-3 5 1,-11 3-1,-4 4 1,-14 3 0,-8 6-1,-12 0 1,-8 8 0,-5 2 0,-7 0 0,-1 1 0,-3-1-1,6-5 2,5 0-1,8-4 0,6-5 0,7-5 0,8 0 0,8-4 0,11-1 1,8-3-1,12-1 0,8-3 0,10-2-1,8-4 1,3-3-2,6 0-2,-9-11-3,8 11-30,-21-15 0,-6 4-2,-24-6 2</inkml:trace>
          <inkml:trace contextRef="#ctx0" brushRef="#br0" timeOffset="-421.2008">1915 10402 48,'-44'37'32,"7"-11"2,10-7-1,4-17-20,23-2-5,0 0-3,28 3-2,2-11-1,14-3-1,4-1 0,10-9-1,6 7-2,3-13-2,7 19-11,-9-14-19,3 3 1,-8-2-2,-4 0 1</inkml:trace>
          <inkml:trace contextRef="#ctx0" brushRef="#br0" timeOffset="218.4003">2533 10484 64,'-22'4'35,"22"-4"-2,0 0 1,34-11-29,-9 2-3,13 4 0,10-7 0,10 0-2,8-3-3,-3-16-13,8 4-17,-4-2-1,0-5-1,-9-4 0</inkml:trace>
          <inkml:trace contextRef="#ctx0" brushRef="#br0" timeOffset="-967.2017">2485 9261 41,'18'-21'31,"-4"0"3,-2 3-1,4 10-21,-18-8-6,2 16-1,0 0-1,0 23-3,-10-2 3,2 9-3,-4 0 1,3 5-2,-3 0 1,1 0-1,3-9 1,0-5-1,8-21 1,-7 25-1,7-25 1,0 0-1,0 0 0,9-30 0,-2 9 0,0-4 1,0-3-2,0 0 1,2 0-1,-2 2 2,-1 6-2,-3 3 2,-3 17-2,5-19 0,-5 19 0,0 0 1,0 0 0,-3 15 1,3-15 0,-9 42-2,0-8 2,-3 13-2,-2 8 3,-2 15-3,-5 11 2,1 9-2,-1 1 1,2-1 1,1-6-2,6-10 0,5-11-1,0-21-4,12-7-7,-5-35-20,0 0 0,18-33-1,-8-6 1</inkml:trace>
          <inkml:trace contextRef="#ctx0" brushRef="#br0" timeOffset="-655.2012">2210 9351 47,'-23'-12'32,"3"1"1,20 11-1,-35-18-23,35 18-1,0 0-3,5-15 2,7-3-4,17 2 1,4-5-3,13 0 2,9-4-3,14-1 1,8 0-1,10-1 0,1 8 0,0 0-1,-1 5 1,-9 3-2,-6 9 0,-19 4-2,-9 23-5,-32-2-14,-10 19-11,-27 7-2,-13 14 3,-21 11 0</inkml:trace>
          <inkml:trace contextRef="#ctx0" brushRef="#br0" timeOffset="-2028.0036">2861 7998 37,'0'0'29,"0"0"3,-12-27-3,12 27-20,0 0-3,0 0-2,19-19-1,2 16-1,6-1-1,6 2 0,6-1-1,3 3 0,-1 2 0,0-1 0,-8 3 1,-3 5-1,-11-1 0,-4 8 1,-12 4 0,-6 6 1,-12 2 1,-6 5-1,-5 1 0,-2 1 0,-4-3 1,5-3-1,3-2-1,8-6 0,5-5-1,11-16 0,7 19 0,-7-19-1,39 7-1,-12-12-2,8 3-1,-5-14-7,14 7-16,-12-6-6,-2-3 1,-9-1 0</inkml:trace>
          <inkml:trace contextRef="#ctx0" brushRef="#br0" timeOffset="-2449.2043">2264 7620 47,'6'-65'30,"4"0"2,1 0-10,6 21-14,-6-2-2,8 18-1,-10 2-1,-9 26 0,20-9-1,-15 30-1,-5 18-1,-4 22 0,-3 13-1,0 16 1,-2 8-1,2 6 1,0-2-2,4-7 3,3-15-2,5-16 3,4-17-2,7-15 0,3-18-2,8-16 2,1-14-1,5-10-1,3-11 1,-1-7-1,2-7 1,-2-5-1,-5-2 3,-8-2-3,-1 11-2,-7 0-3,9 24-11,-18 2-16,-5 23 0,0 0-1,5 16 1</inkml:trace>
          <inkml:trace contextRef="#ctx0" brushRef="#br0" timeOffset="-1778.4032">2969 8087 40,'-25'-1'30,"4"-1"4,3-3-2,18 5-22,-23-4-3,23 4-1,0 0-1,18 0-2,-1-2 0,12 1-2,6 1-1,7-2-1,8 2-3,-1-4-1,13 13-6,-18-7-21,5 3 0,-8 2-2,-6 2 2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29:31.368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C5FF1C5-2AB4-48AD-AA20-95D22B2FF17A}" emma:medium="tactile" emma:mode="ink">
          <msink:context xmlns:msink="http://schemas.microsoft.com/ink/2010/main" type="writingRegion" rotatedBoundingBox="175,1041 23954,-842 25400,17418 1621,19301"/>
        </emma:interpretation>
      </emma:emma>
    </inkml:annotationXML>
    <inkml:traceGroup>
      <inkml:annotationXML>
        <emma:emma xmlns:emma="http://www.w3.org/2003/04/emma" version="1.0">
          <emma:interpretation id="{D87AB411-9CFE-4C41-AF91-44BABE4E5BC8}" emma:medium="tactile" emma:mode="ink">
            <msink:context xmlns:msink="http://schemas.microsoft.com/ink/2010/main" type="paragraph" rotatedBoundingBox="1965,873 4725,949 4705,1674 1945,15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0BB1D8-AE2D-4341-ADD2-BBA82DABB76B}" emma:medium="tactile" emma:mode="ink">
              <msink:context xmlns:msink="http://schemas.microsoft.com/ink/2010/main" type="line" rotatedBoundingBox="1965,873 4725,949 4705,1674 1945,1598"/>
            </emma:interpretation>
          </emma:emma>
        </inkml:annotationXML>
        <inkml:traceGroup>
          <inkml:annotationXML>
            <emma:emma xmlns:emma="http://www.w3.org/2003/04/emma" version="1.0">
              <emma:interpretation id="{F1BEFCE7-21D3-4858-8A64-8EA558EAFE1A}" emma:medium="tactile" emma:mode="ink">
                <msink:context xmlns:msink="http://schemas.microsoft.com/ink/2010/main" type="inkWord" rotatedBoundingBox="1965,873 4725,949 4705,1674 1945,1598"/>
              </emma:interpretation>
              <emma:one-of disjunction-type="recognition" id="oneOf0">
                <emma:interpretation id="interp0" emma:lang="en-US" emma:confidence="1">
                  <emma:literal>Kei:</emma:literal>
                </emma:interpretation>
                <emma:interpretation id="interp1" emma:lang="en-US" emma:confidence="0">
                  <emma:literal>Kei.</emma:literal>
                </emma:interpretation>
                <emma:interpretation id="interp2" emma:lang="en-US" emma:confidence="0">
                  <emma:literal>Kai:</emma:literal>
                </emma:interpretation>
                <emma:interpretation id="interp3" emma:lang="en-US" emma:confidence="0">
                  <emma:literal>ken:</emma:literal>
                </emma:interpretation>
                <emma:interpretation id="interp4" emma:lang="en-US" emma:confidence="0">
                  <emma:literal>Kai.</emma:literal>
                </emma:interpretation>
              </emma:one-of>
            </emma:emma>
          </inkml:annotationXML>
          <inkml:trace contextRef="#ctx0" brushRef="#br0">-6 90 13,'16'-22'30,"-4"-3"1,-3 6 0,-9 19-30,13-25 0,-13 25-1,0 0 1,16 30-1,-20 0 1,-5 12 0,-3 11 2,-1 10-2,6 9-1,-5 0-3,14 11-6,-13-15-13,15-5-7,5-13 0</inkml:trace>
          <inkml:trace contextRef="#ctx0" brushRef="#br0" timeOffset="405.6007">285 112 17,'2'-29'24,"-9"7"3,7 22-20,0 0-3,-28 10-3,12 15 0,-7 6 1,-2 8 0,-5 5 1,-5 3-2,-6 1 2,1-1-1,-3-1 0,1-4 0,2-3-1,1-4 0,3-5-1,8-7 0,9-2 0,5-5 0,14-16 0,0 0 0,15 10 1,10-15 0,11-2 0,8 0 0,2-4 0,8 6 1,1 0-1,3 6 0,-1 5-1,-1 4 0,2 8-4,-10-8-8,12 4-17,-5 2 1,-4-7-1</inkml:trace>
          <inkml:trace contextRef="#ctx0" brushRef="#br0" timeOffset="1170.002">1050 279 13,'-2'-16'31,"2"16"-3,-21 7 4,21-7-27,-20 17-5,20-17 3,-15 28-2,15-28 2,-9 23-2,9-23 2,-2 16-2,2-16-1,0 0 1,19 12-1,-19-12 0,27-3 0,-27 3-1,28-14 0,-28 14 0,18-27-2,-15 10 2,-5-4-1,-5 1 2,-7-1-2,-3 4 3,-8 1-2,0 7 2,-3 4 1,-4 10-1,-1 7 1,1 10 0,-3 4 2,5 6-2,0 3 2,8 3-2,5 1 1,10 0-1,7-8 1,10 1-3,10-4-1,6-7 0,9 2-1,4-11-2,13 4-2,-5-16-2,13 5-3,-9-22 0,15 6 1,-13-17-1,12 2 2,-12-16 1,2-1 3,-8-4 5,-10-4 2,2 12 4,-16-5 0,2 16 2,-15-5-1,-10 33 2,13-32-2,-13 32-1,0 0-1,-16 30-2,2-3 2,-2 8-2,-5 5 1,3 9-1,-3 2 0,5 5 0,4-3 0,6 0 0,5-7-3,6-4 1,5-5 0,8-6 0,5-10 0,7-5-1,4-9 1,8-5-1,6-4-1,1-8-2,9 3-4,-12-16-15,9 9-12,-6-7 2,-3 3-2</inkml:trace>
          <inkml:trace contextRef="#ctx0" brushRef="#br0" timeOffset="1950.0034">2465 99 26,'-15'-1'33,"-1"6"1,-4 0-2,20-5-33,-24 40-2,4-18-12,10 14-17,-1-2 1,7-1 1</inkml:trace>
          <inkml:trace contextRef="#ctx0" brushRef="#br0" timeOffset="2137.2037">2540 695 40,'-15'16'34,"15"-16"1,-15-7-3,15 7-32,0 0-1,0 0-3,0 0-12,0 0-16,-11 19-2,11-19 1</inkml:trace>
        </inkml:traceGroup>
      </inkml:traceGroup>
    </inkml:traceGroup>
    <inkml:traceGroup>
      <inkml:annotationXML>
        <emma:emma xmlns:emma="http://www.w3.org/2003/04/emma" version="1.0">
          <emma:interpretation id="{6E346FD1-042A-4874-A48E-35DC5FBDE588}" emma:medium="tactile" emma:mode="ink">
            <msink:context xmlns:msink="http://schemas.microsoft.com/ink/2010/main" type="paragraph" rotatedBoundingBox="1290,3074 24262,2507 24311,4486 1339,50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B7EA94-1EE6-4F03-997A-EA6BD1B782B8}" emma:medium="tactile" emma:mode="ink">
              <msink:context xmlns:msink="http://schemas.microsoft.com/ink/2010/main" type="line" rotatedBoundingBox="1290,3074 24262,2507 24311,4486 1339,5053"/>
            </emma:interpretation>
          </emma:emma>
        </inkml:annotationXML>
        <inkml:traceGroup>
          <inkml:annotationXML>
            <emma:emma xmlns:emma="http://www.w3.org/2003/04/emma" version="1.0">
              <emma:interpretation id="{68512751-D33E-4D13-A907-683097E05C5F}" emma:medium="tactile" emma:mode="ink">
                <msink:context xmlns:msink="http://schemas.microsoft.com/ink/2010/main" type="inkWord" rotatedBoundingBox="1293,3216 9338,3017 9381,4771 1337,4970"/>
              </emma:interpretation>
              <emma:one-of disjunction-type="recognition" id="oneOf1">
                <emma:interpretation id="interp5" emma:lang="en-US" emma:confidence="0">
                  <emma:literal>Iz=I3^-b=</emma:literal>
                </emma:interpretation>
                <emma:interpretation id="interp6" emma:lang="en-US" emma:confidence="0">
                  <emma:literal>Iz=I3^-b =</emma:literal>
                </emma:interpretation>
                <emma:interpretation id="interp7" emma:lang="en-US" emma:confidence="0">
                  <emma:literal>EIN-Ibo =</emma:literal>
                </emma:interpretation>
                <emma:interpretation id="interp8" emma:lang="en-US" emma:confidence="0">
                  <emma:literal>EIN-IF</emma:literal>
                </emma:interpretation>
                <emma:interpretation id="interp9" emma:lang="en-US" emma:confidence="0">
                  <emma:literal>EIN-Iyo =</emma:literal>
                </emma:interpretation>
              </emma:one-of>
            </emma:emma>
          </inkml:annotationXML>
          <inkml:trace contextRef="#ctx0" brushRef="#br0" timeOffset="5943.6104">-242 2363 20,'0'0'28,"0"-20"1,0 20-17,0 0-4,-13-17-2,13 17 2,-3 24-2,3 10-1,-6 4 0,3 20-2,-4 9 1,2 21-1,-6 5 0,0 11-2,-1 1 1,1-1-1,-1-6-1,0-10 0,3-9-2,0-17 0,7-10-3,-3-24-7,14-6-18,-9-22-3,18 0 2</inkml:trace>
          <inkml:trace contextRef="#ctx0" brushRef="#br0" timeOffset="6333.6111">-585 2579 8,'-42'-4'27,"-4"-5"1,7 8 0,7 1-24,-1-4 0,12 11-1,5-7 0,16 0-1,-16 0 1,16 0-2,0 0 0,32-9 1,-9 2-1,14-1 0,9-7 1,12 1 0,5-3-1,11-1 1,2-3-1,4 5 0,5-3 0,-4 3-1,-2 2 1,-5 0-1,-3 4-1,-9 3 1,-6 1-1,-10 3-1,-7 4 0,-16 3-1,-4 10-4,-19-14-17,-12 37-6,-6-5 0</inkml:trace>
          <inkml:trace contextRef="#ctx0" brushRef="#br0" timeOffset="6598.8115">-804 3563 16,'-26'21'29,"13"-2"1,13-19 1,0 0-23,2 25-4,14-25 2,14 3-1,5-10-1,15 2-1,6-4-3,11-1 1,8 3-5,-3-9-6,14 5-19,-3 2-2,-5-1 1,-4 1-2</inkml:trace>
          <inkml:trace contextRef="#ctx0" brushRef="#br0" timeOffset="7254.0127">142 3798 23,'-38'0'31,"2"2"1,10-6-2,10 11-20,-2-10-4,18 3-1,0 0-1,0 0-1,29-7 0,2 2-2,8-2-1,11-4-2,15 4-3,-2-12-8,20 6-13,-3-4-8,1 1 4,-5-7-3</inkml:trace>
          <inkml:trace contextRef="#ctx0" brushRef="#br0" timeOffset="7020.0123">176 3459 12,'0'0'30,"-32"-7"1,16 2 0,0 6-16,1-8-9,15 7-3,0 0-1,0 0 1,0 0-1,0 0-1,26-17-1,1 13 0,4 3 0,5-1 0,2 0 0,1 6 0,-3 3 0,-10 5 0,-7 5 1,-10 12-1,-10 4 2,-12 6-2,-10 5 2,-5 5-1,-9 2 0,0 1 0,-4-1 1,4-1-1,5-6-1,8-4 1,6-5-1,9-5 1,7-4-1,10-8 1,7-4-1,10-11-1,7-1 0,5-11-1,11 4-3,-8-14-4,20 10-9,-19-10-14,3-2-1,-12 0 2</inkml:trace>
          <inkml:trace contextRef="#ctx0" brushRef="#br0" timeOffset="7706.4135">1131 3053 23,'-44'-2'31,"5"1"1,5-5-1,15 10-22,-4-9-4,23 5-1,0 0 0,21-9-2,4 2 0,16 0-2,6-4-2,12-1-1,13 3-4,-2-12-10,17 7-15,-4-4 1,3 1 0</inkml:trace>
          <inkml:trace contextRef="#ctx0" brushRef="#br0" timeOffset="7503.6131">1032 3306 29,'-23'-10'31,"23"10"0,-19-6 0,19 6-26,0 0-1,0 0-1,35-14-1,-8 9 1,10 1-1,5-3-1,6-1-1,6-1-2,-1-5-2,4 9-4,-17-15-10,5 11-14,-14-5 0,-8 4 2</inkml:trace>
          <inkml:trace contextRef="#ctx0" brushRef="#br0" timeOffset="8517.6149">1825 3357 41,'-36'23'33,"15"-6"1,21-17-1,0 0-29,32 13-2,9-15-1,6-5 1,15-4-2,9 1-2,1-8-4,15 13-9,-10-9-17,6 3 0,-7-1-1</inkml:trace>
          <inkml:trace contextRef="#ctx0" brushRef="#br0" timeOffset="8283.6145">2084 2544 19,'-19'-25'31,"5"4"-1,1 5 4,4-12-25,9 28-1,4-23-3,12 14 0,2-7-1,19 2-1,7-5 0,18 1-2,8-1 0,11 3 0,8 2-1,6 4 0,4 3 0,-9 5-2,-2 9-1,-14 0-1,-3 14-3,-27-9-14,-5 15-11,-23-1-3,-15 8 3</inkml:trace>
          <inkml:trace contextRef="#ctx0" brushRef="#br0" timeOffset="7971.614">2448 2399 31,'0'0'30,"16"-15"0,-16 15-13,0 0-10,-9 42-2,-5-12 1,5 19 0,-10 7 0,1 18-3,-5 7 1,2 10-2,1 2-1,6-3-1,5-2-4,-1-18-1,13 0-6,-10-26-11,13-9-10,-3-19 0,-3-16 1</inkml:trace>
          <inkml:trace contextRef="#ctx0" brushRef="#br0" timeOffset="9079.2159">2792 3280 23,'0'0'32,"-26"-18"0,26 18 0,-36-16-22,36 16-4,-19-5-1,19 5-2,0 0 0,0 0-1,0 0-1,26-10-1,-1 6 0,3 4 0,8-2 0,2 4 0,3-2 0,-4 4 0,-5 1 0,-6 2 0,-6 2 0,-20-9 1,12 26-1,-21-8 1,-8 1 1,-8 2-1,-7-2 0,0 1 1,-3-3-2,5-3 1,5-1-1,9-5 0,16-8 0,0 0 0,0 0 0,32 16 0,0-12-1,7-1 1,5 2 0,2 1 0,3 3-1,-1 1 1,-4 2 0,-5 2 0,-7 2 0,-6 0 0,-8 3 1,-9 1-1,-11-1 2,-9 2-1,-12-2 1,-10 3-1,-10-5 1,-8 1-1,-9-8 1,0-3 0,0-3-2,2-6-3,12 0 1,4-14-5,42 16-11,-25-29-16,30 4-2,15-8 2,13-4-1</inkml:trace>
          <inkml:trace contextRef="#ctx0" brushRef="#br0" timeOffset="9297.6163">3521 3014 53,'27'-21'36,"-27"21"-2,21-14 0,-21 14-30,21-12-2,0 5 0,11 3 0,3-1-1,11-2-2,12 5-3,1-12-6,22 11-23,-7-9-1,7 4-1,-7-7 0</inkml:trace>
          <inkml:trace contextRef="#ctx0" brushRef="#br0" timeOffset="10436.4183">4464 3390 42,'-36'22'31,"13"-7"2,23-15-2,0 0-28,25 4 0,19-8-1,11-10 0,17-2 0,15-6-2,10-5 0,14 3-2,-5-8-3,11 13-3,-19-13-6,14 22-7,-22-6-12,-11 7 2,-19 5 1</inkml:trace>
          <inkml:trace contextRef="#ctx0" brushRef="#br0" timeOffset="10155.6178">4744 2440 26,'-31'-39'32,"4"6"0,11 13 1,0 3-25,16 17-3,-3-18-1,3 18-1,33-15 1,6 7-2,11-4 1,20 2-2,15-3 0,16 1-1,13 3 0,5 0-1,1 6-1,-9-2 0,-2 10-4,-26-9-12,-7 17-14,-21-1-2,-16 7 2</inkml:trace>
          <inkml:trace contextRef="#ctx0" brushRef="#br0" timeOffset="9890.4173">5147 2229 25,'23'-19'33,"-6"5"0,-1 5-1,-16 9-18,18-2-12,-18 2-1,14 37 1,-14-5-1,-3 12 0,-10 12 1,-4 11 1,-8 8-1,-3 9 0,-4 4-1,2 0 0,3 0 0,3-9-2,8-7-1,2-16-2,15 2-7,-9-23-20,13-8-2,-5-27 1,16 9-1</inkml:trace>
          <inkml:trace contextRef="#ctx0" brushRef="#br0" timeOffset="11154.0195">5692 3199 22,'13'-28'32,"-13"28"2,0 0-2,1-23-13,-1 23-13,-5 23-2,5 5 0,-9 4 0,4 13-1,-6 3-1,4 6 0,-2 1-2,6 1 1,-1-5 0,3-7-1,-1-9 1,4-9-1,1-8 3,-3-18-3,4 19 2,-4-19-1,0 0-1,12-19 1,-3 3-1,3-2 0,6-3-1,7-1 1,3 0-1,5 0 1,6 6-1,2 2 1,1 7-1,-1 5 1,-1 4-2,-3 3 2,-5 5 0,-5 3 0,-10 3 0,-4 6 2,-15 0-1,-5 2 0,-13 1 1,-10 3-2,-10-4 2,-11 3-2,-8-3 1,-11-1-1,-3-5 0,-1-2 0,2-2-1,7-6 1,8 3-2,8-11-2,17 11-6,0-13-24,32 2-2,0 0 0,0 0-1</inkml:trace>
          <inkml:trace contextRef="#ctx0" brushRef="#br0" timeOffset="14554.8255">6626 2772 43,'-30'-5'32,"5"-2"1,25 7-3,-24-14-26,24 14-1,0 0-1,24-13 1,-3 4-1,15 2 0,6-3-2,9 1 0,9 4-2,2-4-1,9 11-3,-13-9-10,11 14-16,-16-4 0,-2 4 0,-12 0 1</inkml:trace>
          <inkml:trace contextRef="#ctx0" brushRef="#br0" timeOffset="14289.6251">6633 2997 30,'-18'-2'31,"3"-7"1,15 9-4,-23-7-20,23 7-3,0 0-1,0 0-1,21-3-1,-2-1 0,8-1-1,6 0-1,4-4 1,7 0-1,1 2-1,0-2-1,5 9-4,-13-12-11,2 10-14,-9-3-1,-2 1 1</inkml:trace>
        </inkml:traceGroup>
        <inkml:traceGroup>
          <inkml:annotationXML>
            <emma:emma xmlns:emma="http://www.w3.org/2003/04/emma" version="1.0">
              <emma:interpretation id="{EB70EC3F-664B-4020-B39D-0DB65CEB1E6E}" emma:medium="tactile" emma:mode="ink">
                <msink:context xmlns:msink="http://schemas.microsoft.com/ink/2010/main" type="inkWord" rotatedBoundingBox="10046,2854 23169,2605 23205,4525 10083,4774"/>
              </emma:interpretation>
              <emma:one-of disjunction-type="recognition" id="oneOf2">
                <emma:interpretation id="interp10" emma:lang="en-US" emma:confidence="0">
                  <emma:literal>(6.2-j6.6)-(2.4-j3..2)</emma:literal>
                </emma:interpretation>
                <emma:interpretation id="interp11" emma:lang="en-US" emma:confidence="0">
                  <emma:literal>(6.2-06.6)-(2.4-83.2)</emma:literal>
                </emma:interpretation>
                <emma:interpretation id="interp12" emma:lang="en-US" emma:confidence="0">
                  <emma:literal>(6.2-06.6)-(2.4-03.2)</emma:literal>
                </emma:interpretation>
                <emma:interpretation id="interp13" emma:lang="en-US" emma:confidence="0">
                  <emma:literal>(6.2-06.6)-(2.4-43.2)</emma:literal>
                </emma:interpretation>
                <emma:interpretation id="interp14" emma:lang="en-US" emma:confidence="0">
                  <emma:literal>(6.2-06.6)-(2.4-+3.2)</emma:literal>
                </emma:interpretation>
              </emma:one-of>
            </emma:emma>
          </inkml:annotationXML>
          <inkml:trace contextRef="#ctx0" brushRef="#br0" timeOffset="15366.0269">8702 1992 19,'0'0'28,"-14"-20"0,-2 6-12,16 14-5,-35 2-1,15 14-3,-15-4 0,-4 23-2,-10 4 0,-4 21-1,-13 5-1,3 21 0,-10 7 1,6 11-2,-3 1 1,11 4-2,7 2-1,9-8-1,18 3-1,2-22-6,31 6-15,-3-22-9,18-10-2,3-17 1</inkml:trace>
          <inkml:trace contextRef="#ctx0" brushRef="#br0" timeOffset="15834.0278">8919 2637 27,'4'-21'30,"-4"21"0,-9-22 0,9 22-26,-27-1 1,4 9 0,0 12-1,-7 4 0,-1 15-1,-7 1 0,5 11 0,1 2 0,6 3-2,8 1 0,6-3-1,6-1 0,12-7 0,4-4 0,10-11-1,3-3 0,5-6-1,4-10 1,-1-9 0,1-4 0,-2-8 0,-5-5 1,-6-4 0,-6-5 1,-8 0 0,-10 1 1,-8 6-1,-10 2 1,-7 8-1,-7 8 0,-3 9 0,-4 5-1,-1 6 0,7 7-1,6-1-1,12 5-1,5-10-3,25 12-12,2-16-14,15 1 0,7-12-1</inkml:trace>
          <inkml:trace contextRef="#ctx0" brushRef="#br0" timeOffset="16021.2281">9164 3092 42,'-12'-25'31,"12"25"1,-16-19-3,16 19-32,0 0-4,0 0-6,0 0-17,21-12 0,2-1 0</inkml:trace>
          <inkml:trace contextRef="#ctx0" brushRef="#br0" timeOffset="16395.6288">9491 2617 32,'3'-31'30,"1"1"-1,0 12-3,-3-6-22,15 13-1,5-3-2,8 7-1,4 3 1,4 3-1,2 2 0,2 7 0,-6 4 0,-3 7 1,-8 0 1,-6 10-1,-13 0 2,-8 7-1,-13 2 1,-7 8-1,-11-4 1,-6 7-1,-4-5-1,0 4 1,-2-3-1,7-1 0,2-3 0,10-4 0,8-6-1,12-3 1,7-3-1,10-4 1,15-5-2,10-9-1,15 0-2,-1-14-5,22 5-22,-6-10-2,2 1 0,-7-8 0</inkml:trace>
          <inkml:trace contextRef="#ctx0" brushRef="#br0" timeOffset="18049.2317">10239 3155 16,'0'0'26,"0"0"0,-12-16-14,12 16-1,0 0-2,0 0 0,12-16-3,-12 16-1,0 0-1,0 0-1,0 0-1,0 0 0,0 0-1,16-10 0,-16 10 0,0 0 0,0 0 0,0 0 0,16-11 0,-16 11 0,0 0 0,0 0 0,20-5-1,-20 5 1,0 0 0,0 0-1,0 0 1,0 0-1,0 0 0,0 0 1,0 0 0,0 0-1,0 0 1,0 0-1,0 0 0,0 0 1,0 0-1,0 0 0,0 0 0,0 0 0,0 0 0,0 0 0,0 0 0,0 0 0,0 0 0,0 0 0,0 0 0,0 0 0,0 0 0,0 0 0,0 0 0,0 0 0,0 0 0,0 0 0,0 0 0,0 0 0,0 0 0,0 0 0,0 0 0,0 0 0,0 0 0,0 0 0,0 0 0,0 0 0,0 0 0,21-3 1,-21 3-1,28-4 0,-7-1 1,6 1-1,6-1 0,4-2 1,6 2-1,4-2 0,1 0 0,3 0 0,0 1 0,-3 3-1,0-1 0,-6-1-2,2 8-4,-16-10-17,8 7-9,-10-3 1,-1 1 0</inkml:trace>
          <inkml:trace contextRef="#ctx0" brushRef="#br0" timeOffset="18470.4324">11581 2663 1,'25'-23'28,"-1"7"0,1 1 1,-6 0-20,8 15 0,-11-3 0,10 17-1,-8-2-1,8 22-2,-4 6 1,1 27-2,-6 12 0,3 21-2,-6 9-1,-2 7 0,-5 2-2,-3-6 1,-4-8 0,-6-14-1,-4-20 1,-8-16 0,-7-15 1,-8-9-1,-9-16 1,-6-5 0,-7-13 1,-1-5-1,1-8 1,4-8-1,3-8 0,9-8-1,8-4-1,8-12 0,12-1-3,6-17-2,21 8-15,-1-17-12,19-2-1,3-11 1</inkml:trace>
          <inkml:trace contextRef="#ctx0" brushRef="#br0" timeOffset="18673.2328">12121 2124 39,'-9'-25'32,"-1"6"1,-3-2-3,3 1-28,10 20-2,-16-10 0,16 10 0,0 0-4,0 28-8,2-9-18,6 7-2,3 6 1</inkml:trace>
          <inkml:trace contextRef="#ctx0" brushRef="#br0" timeOffset="19141.2336">12509 2447 18,'0'0'29,"-30"-18"1,7 17 0,-1 8-23,-12-2-2,8 16 0,-11 0-1,8 11 0,-6 1 1,8 9-2,1-1 1,9 4-2,4-1 1,10 2-2,5-4 1,7 0-2,9-5 1,4-2-1,4 0-1,5-5 1,2-2-1,3-6 1,-2-8-1,-2-6 0,-4-4 0,-5-6 1,-5-7 0,-16 9 0,13-37 0,-21 13 1,-4-3 0,-4 1-1,-5 3 1,-2 4-1,-3 5 0,1 9 0,0 6 0,6 8-1,6 12-3,-1-5-6,25 14-22,-4-7-1,12 1 1,10-10-1</inkml:trace>
          <inkml:trace contextRef="#ctx0" brushRef="#br0" timeOffset="19328.4339">12737 2869 40,'0'0'33,"-14"-27"0,14 27-2,-18-19-28,18 19-2,0 0-1,-16-2-1,16 2-5,0 0-12,18 14-13,3-14-1,9 0 0</inkml:trace>
          <inkml:trace contextRef="#ctx0" brushRef="#br0" timeOffset="19749.6346">13293 2547 18,'18'-30'30,"-8"4"0,-10 5 2,0 21-20,-21-14-5,4 22-2,-15 1-1,0 14-2,-10 5 2,-1 11-2,-4 3 2,6 11-2,2 1 1,9 6-2,7-2 1,14-4-1,11-3-2,9-3 1,12-6-1,7-10 0,9-4 0,-1-14 0,8-4-1,-5-11 1,1-8 0,-6-5 0,-6-7 0,-7-4 1,-9-3 0,-13 2 1,-6-1-1,-13 8 1,-8 5-1,-9 5 1,-9 7-1,-4 11 0,-3 5 0,-2 5-1,9 13-2,-1-11-9,19 16-20,5-5-1,17-2 0,15-11-1</inkml:trace>
          <inkml:trace contextRef="#ctx0" brushRef="#br0" timeOffset="20841.6366">13780 2106 10,'4'-19'25,"-4"19"-8,0 0-3,7-21-1,-7 21-1,21-6-3,0 15-2,-5-7-2,11 14-1,-3 1-1,8 13-1,-2 7 1,2 14-1,-6 12 0,-1 18 0,-7 9 1,-8 20-1,-11 8 0,-5 7 0,-8-2-1,-2-4 0,-5-11 0,-2-14 0,-2-11-1,1-22 0,1-17 1,2-12 0,-2-9-1,0-7 1,0-9 0,3-2 0,3-5-1,1-2 0,16 2 0,-21-9-1,21 9-2,0 0-1,0 0-1,-9-22-4,28 25-5,-19-3-15,28-12-2,-5 7-1</inkml:trace>
          <inkml:trace contextRef="#ctx0" brushRef="#br0" timeOffset="21450.0376">14709 3050 22,'-21'0'32,"21"0"0,0 0 0,-9-20-23,9 20-5,0 0 0,21 0-1,-21 0-1,32-7-1,-9 5 0,5-1-4,11 6-3,-7-10-17,13 4-9,0-2 0,2 1-1</inkml:trace>
          <inkml:trace contextRef="#ctx0" brushRef="#br0" timeOffset="21840.0383">16029 2354 18,'9'-27'31,"-5"3"1,-6-1 0,2 25-24,-25-24-3,6 24-1,-20 5-1,-2 11-1,-12 7 0,-3 13-1,-11 15 1,-2 13 1,-4 8 0,6 12-1,6 6 0,6 6-1,11 4 0,8-3-2,21-6-1,8-13-2,21 4-7,-4-27-15,24-4-7,5-20 0,10-10 0</inkml:trace>
          <inkml:trace contextRef="#ctx0" brushRef="#br0" timeOffset="22214.439">16040 2832 13,'7'-60'31,"-5"9"0,-4 12 1,-2-3-17,4 42-7,-1-31-3,1 31-3,15-11 0,3 11-1,7 0 0,3 3-1,11 3 1,5 1-1,4 3 0,-1 1 1,-1 3-1,-5 0 1,-8 0 0,-8 5 0,-18 1 1,-12 6-1,-18 0 1,-9 6 0,-12 0 0,-5 5 0,-8-4-1,4 4 1,4-5-1,8-1-1,9-5 0,11-3-1,12 0-1,9-7-3,23 10-8,-3-15-20,22-1-1,6-10 0,12 2 0</inkml:trace>
          <inkml:trace contextRef="#ctx0" brushRef="#br0" timeOffset="22386.0393">16783 2960 40,'0'0'32,"-11"-19"1,11 19-2,-35-14-28,35 14-2,-21 0-1,21 0-3,0 0-9,-11 17-19,11-17-1,20 5 1</inkml:trace>
          <inkml:trace contextRef="#ctx0" brushRef="#br0" timeOffset="22869.6401">17094 2544 26,'1'-36'30,"-2"8"2,-3 12 0,-5-6-26,9 22-1,-23 19-1,11 7 0,-6 1 0,4 11 0,-5 1 1,5 7-2,1-1 0,6 3-1,5-6-1,6-2 0,3-3-2,7-9 0,6-5-1,1-12 1,11-4-2,-2-12 1,5-6 0,-2-10 0,4-4 0,-5-6 1,-2-3 1,-3-1-1,-6 0 1,-7 5 1,-3 2 0,-4 10 0,-7 18 1,0 0 0,0 0 0,-25 23 0,7 12 0,1 11 0,-5 7-1,5 7 0,-3 1-1,8-1 1,1-2-2,6-9-1,7-2 0,-4-17-3,16 7-5,-10-21-23,12-4-2,-16-12 2,33-7-1</inkml:trace>
          <inkml:trace contextRef="#ctx0" brushRef="#br0" timeOffset="23400.0411">17540 2949 20,'-9'-17'32,"9"17"-1,0 0 2,22-7-21,-22 7-5,15-9-1,-15 9-1,29-7-2,-13 0-1,7 5 0,-1-1 0,7-1-1,1 1-1,1-1 0,3 2 1,0 1-1,-1-3 0,1 4 0,-3-3 0,6 1 0,1-2 0,-3 1 0,2-1 1,-4 1-1,-1-2 0,-4-1 0,-5 3 0,-7-1 1,-16 4-1,18-5 1,-18 5-1,0 0 0,0 0 1,-16-11-1,16 11 0,0 0 0,-21-5 0,21 5 0,0 0 0,0 0 0,-16 4-1,16-4 1,0 0-1,0 0-1,0 0-2,0 0-6,18 8-22,-18-8-2,0 0 0,0 0 1</inkml:trace>
          <inkml:trace contextRef="#ctx0" brushRef="#br0" timeOffset="24804.0435">18735 2363 25,'25'5'31,"0"5"0,-2 6 0,-6 12-28,3 20 1,-12 11-1,5 22 1,-11 14 0,1 18-1,-5 8-1,4 4 0,3-4-2,1-7 0,4-7-1,4-17 0,2-18 1,0-23-1,-2-14 2,-5-12-1,-9-23 1,-16 9-1,-10-25 1,-17-5-1,-11-9 0,-12-5 0,-6-11 0,-2-5 0,0-8 0,5-6 1,11-4 0,15-5-2,20 2-2,11-12-9,23 8-18,13 3-2,20 0 0,15 5-2</inkml:trace>
          <inkml:trace contextRef="#ctx0" brushRef="#br0" timeOffset="25006.8439">19242 2011 33,'-27'-16'32,"-4"2"0,-3 2-1,2 12-30,2 0-1,7 7 0,7 9-3,16-16-11,-17 33-17,24-5 1,10 2-1</inkml:trace>
          <inkml:trace contextRef="#ctx0" brushRef="#br0" timeOffset="26114.4458">19157 2445 6,'0'0'29,"-23"-17"-1,23 17 1,-9-27-17,27 25-7,-18 2-2,44-7-1,-10 6-2,6 1 1,6 0-1,2 3 0,-1 2 0,-2 2 0,-7 2 0,-4 0 0,-11 2 1,-7 3 1,-16 3-1,-7-1 1,-16 3 0,-4 2 1,-12-5 0,4 4 0,-7-5 0,7-1-1,3-5-1,7 2 0,6-6 1,19-5-2,0 0 2,-6 16-1,6-16 0,36 16 0,-10-6 0,4 3 0,4 2-1,1 1 2,-2 2-3,-3 1 1,-7 0 0,-7 4 0,-7-2 0,-11-1 0,-8-3 0,-8 1 0,-8-4 0,-6-2 1,-5-1-1,0-3 0,3-2 0,2-3-1,9 4-2,4-8-5,19 1-20,0 0-4,19 12 0,3-14 0</inkml:trace>
          <inkml:trace contextRef="#ctx0" brushRef="#br0" timeOffset="25225.2443">19284 2869 46,'-28'-6'31,"7"-1"0,1 6-14,20 1-14,-24-13-5,24 13-8,0 0-19,17 9-1,1-9-1</inkml:trace>
          <inkml:trace contextRef="#ctx0" brushRef="#br0" timeOffset="26317.2462">19658 2874 42,'-8'-16'33,"8"16"-1,-16-14 0,16 14-27,0 0-2,-20-16-2,20 16 1,0 0-2,0 0-3,0 0-10,0 0-19,0 0 0,0 0-1,25 12 1</inkml:trace>
          <inkml:trace contextRef="#ctx0" brushRef="#br0" timeOffset="27190.8477">19906 2480 10,'0'0'28,"-11"-26"2,11 26 0,5-18-20,-5 18-4,0 0-1,16-21-1,5 19-2,1-1 0,8 3-1,1 2 0,10 1-1,-1 4 1,1 2-1,0 3-1,-4 2 1,-7 4 0,-6 3 0,-8 0 2,-12 7-1,-9 0 2,-8 4-2,-11 1 2,-10 3-1,-5-3 1,-7 2-1,-3-3 0,3-2-1,-2-6 1,8 1 0,3-9 0,10-2 0,4-6 0,23-8 0,-16 14-1,16-14 0,20 8 0,4-8 0,6 0 0,9 0-1,5 0 1,4 1-1,1-2 0,1-1 0,-4 0 0,-6 0 0,-8 2 0,-7-2 0,-6 2 0,-19 0 0,21-5 0,-21 5 1,0 0-1,0 0 0,-15-9 0,15 9 2,-18-5-2,18 5 0,-18-2 0,18 2 0,0 0 0,0 0 0,-16 0 0,16 0 0,0 0 0,0 0 0,0 0 0,0 0 0,0 0 0,0 0 0,0 0 0,0 0 1,0 0-1,0 0 0,0 0 0,0 0 0,0 0-1,0 0 1,0 0-2,0 0 1,0 0 0,0 0 0,20-7-1,-20 7 1,19-5-1,-19 5 1,28-7-2,-28 7 1,30-3-1,-30 3-2,31 1-1,-31-1-1,28 7-2,-28-7-3,21 13-4,-21-13-11,0 0-2,0 0 0</inkml:trace>
          <inkml:trace contextRef="#ctx0" brushRef="#br0" timeOffset="27752.4487">20620 2023 13,'-3'-19'27,"-1"0"0,-4-2-13,8 21-3,0 0-3,30-13-2,-30 13-1,35 9-1,-14 3-1,11 15-1,0 1 0,8 14 1,-3 6-2,4 10 1,-2 5 0,-6 12 0,-5 3 1,-5 6 0,-8 2 0,-7 2 0,-8-4-1,-8-1 1,-8-8-1,-7-6 0,-7-9-2,-6-9 0,1-9 0,-2-9 0,2-3-1,1-9-1,11 0-2,-1-17-8,24-4-19,0 0-2,0 0 1,17 0-1</inkml:trace>
        </inkml:traceGroup>
        <inkml:traceGroup>
          <inkml:annotationXML>
            <emma:emma xmlns:emma="http://www.w3.org/2003/04/emma" version="1.0">
              <emma:interpretation id="{88501576-B124-43C9-BA98-C1CCCE123315}" emma:medium="tactile" emma:mode="ink">
                <msink:context xmlns:msink="http://schemas.microsoft.com/ink/2010/main" type="inkWord" rotatedBoundingBox="23582,3268 24250,3137 24298,3382 23630,3513"/>
              </emma:interpretation>
              <emma:one-of disjunction-type="recognition" id="oneOf3">
                <emma:interpretation id="interp15" emma:lang="en-US" emma:confidence="1">
                  <emma:literal>t</emma:literal>
                </emma:interpretation>
                <emma:interpretation id="interp16" emma:lang="en-US" emma:confidence="0">
                  <emma:literal>+</emma:literal>
                </emma:interpretation>
                <emma:interpretation id="interp17" emma:lang="en-US" emma:confidence="0">
                  <emma:literal>=</emma:literal>
                </emma:interpretation>
                <emma:interpretation id="interp18" emma:lang="en-US" emma:confidence="0">
                  <emma:literal>r</emma:literal>
                </emma:interpretation>
                <emma:interpretation id="interp19" emma:lang="en-US" emma:confidence="0">
                  <emma:literal>y</emma:literal>
                </emma:interpretation>
              </emma:one-of>
            </emma:emma>
          </inkml:annotationXML>
          <inkml:trace contextRef="#ctx0" brushRef="#br0" timeOffset="28594.8502">21503 2605 19,'-16'-5'32,"16"5"-2,-25-9 3,25 9-26,0 0-3,-12-21 0,12 21-1,25-5-2,-4 3-1,7 2-1,4-4-2,14 8-2,-7-8-4,15 13-8,-13-11-14,3 2 1,-7-3 0</inkml:trace>
          <inkml:trace contextRef="#ctx0" brushRef="#br0" timeOffset="28828.8506">21687 2410 17,'-46'-11'29,"3"3"0,12 6-11,-8-9-7,21 13-3,-3-9-2,21 7-1,0 0-2,30-2-1,3 4-2,13-2 0,13 4-2,2-4 0,15 8-3,-9-8-4,13 13-9,-15-8-13,-5 2 2,-12 0-1</inkml:trace>
        </inkml:traceGroup>
      </inkml:traceGroup>
    </inkml:traceGroup>
    <inkml:traceGroup>
      <inkml:annotationXML>
        <emma:emma xmlns:emma="http://www.w3.org/2003/04/emma" version="1.0">
          <emma:interpretation id="{41737A83-5910-47CB-AC50-35C33C26DD9E}" emma:medium="tactile" emma:mode="ink">
            <msink:context xmlns:msink="http://schemas.microsoft.com/ink/2010/main" type="paragraph" rotatedBoundingBox="1172,6115 12058,5185 12211,6984 1325,79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DA44B2-1C21-4B8B-811C-1041AF177D9E}" emma:medium="tactile" emma:mode="ink">
              <msink:context xmlns:msink="http://schemas.microsoft.com/ink/2010/main" type="line" rotatedBoundingBox="1172,6115 12058,5185 12211,6984 1325,7913">
                <msink:destinationLink direction="with" ref="{13C272A5-0583-4D44-ACFB-3714A111F52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2F50595-6AE1-4564-AAAF-CCD665027DC5}" emma:medium="tactile" emma:mode="ink">
                <msink:context xmlns:msink="http://schemas.microsoft.com/ink/2010/main" type="inkWord" rotatedBoundingBox="1172,6115 12058,5185 12211,6984 1325,7913"/>
              </emma:interpretation>
              <emma:one-of disjunction-type="recognition" id="oneOf4">
                <emma:interpretation id="interp20" emma:lang="en-US" emma:confidence="0">
                  <emma:literal>Iz=3.8j3.4[h&lt;]</emma:literal>
                </emma:interpretation>
                <emma:interpretation id="interp21" emma:lang="en-US" emma:confidence="0">
                  <emma:literal>Iz=3.8j3.4[h.]</emma:literal>
                </emma:interpretation>
                <emma:interpretation id="interp22" emma:lang="en-US" emma:confidence="0">
                  <emma:literal>Iz=3.8j3.4[hr]</emma:literal>
                </emma:interpretation>
                <emma:interpretation id="interp23" emma:lang="en-US" emma:confidence="0">
                  <emma:literal>Iz=3.8j3.4[ha]</emma:literal>
                </emma:interpretation>
                <emma:interpretation id="interp24" emma:lang="en-US" emma:confidence="0">
                  <emma:literal>Iz=3.8j3.4[h4]</emma:literal>
                </emma:interpretation>
              </emma:one-of>
            </emma:emma>
          </inkml:annotationXML>
          <inkml:trace contextRef="#ctx0" brushRef="#br0" timeOffset="30825.6541">-684 6362 12,'-77'54'29,"15"-6"1,21-13 2,18-23-14,27 9-6,-4-21-5,49 0-2,3-14-1,22 2-2,9-6-1,10-1-2,10 0-1,-5-4-4,12 11-2,-17-11-7,6 14-9,-16-5-8,-10 0 2,-12 2 0</inkml:trace>
          <inkml:trace contextRef="#ctx0" brushRef="#br0" timeOffset="30576.0537">-447 5281 37,'-27'-30'32,"6"9"0,2 7-1,3 0-27,16 14-1,0 0 0,35-3-1,1-3 1,16 1-1,9-4 1,21 4-1,7-4-1,10 4-1,5 1-2,-5 4 0,3 9-2,-14-2-1,0 16-2,-33-9-5,3 27-10,-35-3-11,-19 10 2,-20 4 0</inkml:trace>
          <inkml:trace contextRef="#ctx0" brushRef="#br0" timeOffset="30279.6531">-66 5244 26,'-21'-16'31,"21"16"0,-23 27-1,9-1-26,2 30 0,-4 11-3,0 18 1,-4 9-1,4 10 2,-3-2 0,3 2-2,4-4 1,3-11-3,5-2-1,1-22-4,12-2-8,-7-23-16,5-17-2,-7-23 1</inkml:trace>
          <inkml:trace contextRef="#ctx0" brushRef="#br0" timeOffset="31215.6548">259 6183 12,'-21'-11'30,"0"-1"-1,3 1 3,18 11-16,-23-16-6,23 16-3,0 0-2,0 0-2,23-12 0,-4 12-2,3 2 0,6 1 0,2 3-1,2 2 1,-4 3-1,0 7 1,-7 3 0,-5 9 0,-9 1 0,-7 10 0,-10 1 1,-6 5 0,-7-1 0,-2 1 0,-1-5-1,3-3 1,-2-7-1,9-2 1,5-6-1,8-3 0,6-3-1,12-2 1,9-2-1,6-4-1,16 1-1,5-9-1,15-1-1,-3-15-3,17 11-5,-15-17-22,9-2 0,-7-10 1,-1 0 1</inkml:trace>
          <inkml:trace contextRef="#ctx0" brushRef="#br0" timeOffset="31792.8558">1355 5891 35,'-39'-7'30,"9"2"5,6-4-1,24 9-28,-22-5-1,22 5-2,0 0 0,27-2-1,-6-2 0,9 3-1,7 1-2,7-6-1,7 10-2,-1-9-2,12 15-5,-20-13-11,11 10-12,-11-2 0,-5 4 1</inkml:trace>
          <inkml:trace contextRef="#ctx0" brushRef="#br0" timeOffset="31558.8554">1286 6169 43,'0'0'32,"0"0"1,0 0 0,-24-18-26,24 18-2,0 0-1,0 0 0,0 0-1,35 9-1,-12-11-1,12-3-1,6 1-2,1-6-2,16 4-2,-13-11-10,13 5-17,-14-1-1,-5 1 1,-13-2 1</inkml:trace>
          <inkml:trace contextRef="#ctx0" brushRef="#br0" timeOffset="36176.4635">2266 5531 35,'-25'-16'31,"2"-5"1,6-7-10,17 28-18,-20-34-2,20 34 0,11-30 0,10 16 0,4-1-1,10-1 0,9-2 0,9 1-1,9 1 0,1 3 1,5-1-1,-7 6 0,-1 1 1,-8 5-1,-12 5 1,-10 10 0,-18 2 0,-8 10 0,-22 1 1,-3 6-1,-14 1 0,-4 4 1,-5-5-1,0 1 0,0-6-1,8-3 1,6-6-1,4-4 0,8-2-1,18-12 1,-12 21 0,12-21 0,16 16-1,0-5 0,5-1 1,5 4 0,3 0 0,1 4-1,-4 1 1,-1 2 0,-4 2 0,-5 0 0,-9 3 0,-4 1 2,-8-4 2,-5 1-2,-8-3 2,-3-1-2,-6-1 2,-1-1-2,-2-6 2,2 0-3,1 0-2,6-3-2,21-9-1,-25 16-7,25-16-22,18 11 1,3-10-3,6-4 1</inkml:trace>
          <inkml:trace contextRef="#ctx0" brushRef="#br0" timeOffset="36379.2639">3082 5914 42,'0'0'30,"0"0"2,-15-18-2,15 18-27,-15-7-1,15 7-1,0 0 0,-16 0-1,16 0-4,0 0-13,0 0-14,16 20-1,3-17 3</inkml:trace>
          <inkml:trace contextRef="#ctx0" brushRef="#br0" timeOffset="36987.6649">3473 5413 23,'-12'-16'31,"12"16"2,-21-31-4,21 31-20,0 0-3,0 0-2,0 0-1,-4 15-1,15 1-1,8 9-1,4 3 1,6 11 0,4 1-1,2 4 0,1 0 0,-1 1 0,-5-1 0,-5-3 0,-8-6-1,-6-3 2,-11-4-1,-7-5 0,-9-4 4,-9-7-4,-7-3 1,-3-4 0,-5-5-1,1-1 1,2-8 0,3 0-1,6-3-2,10-2 2,6-4 0,14-1 0,10-2 1,9-4-2,13 0 1,6-3 0,10-3-1,1-3 1,5-3 0,3-1 0,-6-4 1,-4-4 0,-10-3 1,-9 3 1,-16-3-1,-7 5 1,-19 0-1,-13 9 0,-14 5 0,-5 11-1,-9 8 0,-2 6-2,2 10-1,2 4-3,12 22-5,-1-1-23,17 5-3,5-1 2,13 1-1</inkml:trace>
          <inkml:trace contextRef="#ctx0" brushRef="#br0" timeOffset="39093.6686">4411 5766 24,'-25'0'31,"-1"0"3,1 0-3,5 4-24,-3-6-2,23 2 0,-24 0-1,24 0-1,0 0 0,21-9-1,4 2-1,13 0 0,10-3-1,9-1-1,10 4-2,0-5-3,19 13-14,-8-4-12,0 1-2,-6 0 1</inkml:trace>
          <inkml:trace contextRef="#ctx0" brushRef="#br0" timeOffset="39592.8695">5567 5525 25,'-2'-15'31,"2"15"0,0 0 0,-16-7-25,16 7-2,9 29-2,0 1 1,0 5-1,5 16 0,0 9 0,4 12 0,-2 7 1,1 4-1,-4 5 0,1-4-1,-7-3 1,-2-9 0,-5-9 0,-2-12-2,-7-10 1,-6-12 0,-8-11 0,-4-6 1,-6-12-1,-8-7 0,-7-10 1,-1-1-1,-6-10 0,2-2 0,2-8 0,3-3-1,8-3 0,6-3 0,17-2-1,6-8-3,23 10-5,-1-15-11,21 8-15,12-6 0,9 2-1</inkml:trace>
          <inkml:trace contextRef="#ctx0" brushRef="#br0" timeOffset="39826.8699">5802 4972 28,'-22'-19'30,"5"3"3,-3 3-2,-3-1-24,23 14-2,-22-7-2,22 7 1,0 0-2,0 0-2,-8 18-3,8-18-8,29 18-20,-8-3-1,5-1-1,3 0 1</inkml:trace>
          <inkml:trace contextRef="#ctx0" brushRef="#br0" timeOffset="45942.0806">6178 5350 18,'-20'-20'32,"4"3"0,0-3 1,-3-6-25,19 26-2,2-33-2,14 19 0,3-9-1,15 0-2,6 0 1,10 2-2,1 0 1,5 5-1,-4 4 0,-5 7 0,-6 6 0,-9 10 0,-11 6 0,-11 8 0,-10 7 0,-8 5 1,-12 5-1,-6 0 1,-10 0 0,-4-3 0,-3-4-1,1-5 1,3-7 0,6-4-1,6-5 0,8-5 0,19-9 0,0 0 0,-7 16-1,7-16 1,37 0-1,-9 0 1,4 1 0,3-1-1,0 2 1,-3 5-1,-4 4 1,-5 6 0,-7 8 0,-9 8 0,-8 4 0,-7 4 1,-6 1-1,-5 0 1,-2-3-1,-2-4 2,-2-5 1,2-8-2,5-6 1,3-5-3,15-11 0,0 0-6,0 0-7,0-18-20,19-3-2,2-3 2</inkml:trace>
          <inkml:trace contextRef="#ctx0" brushRef="#br0" timeOffset="46176.0811">6931 5561 37,'0'0'32,"18"-20"3,-18 4-11,0 16-15,0 0-4,0 0-1,-23 9-1,23-9-2,0 0-2,-19 23-1,19-23-3,0 18-6,19-6-13,-3-9-10,7-4 1,3-8 0</inkml:trace>
          <inkml:trace contextRef="#ctx0" brushRef="#br0" timeOffset="46644.0819">7274 5149 16,'12'-42'32,"-3"7"0,-5 3 0,4 17-19,-16-1-6,8 16-1,0 0-3,-16 31 0,0-1-1,5 14 0,-5 9-1,2 10 0,0 0 0,3 4-1,6-5 0,3-4 1,2-11-1,6-8 0,3-11-1,5-10 1,7-6-2,2-10 1,7-4-1,-2-9-1,11-1 0,-6-13-1,4 3 2,-5-10-1,0-1 1,-6-8 0,-4 4 2,-5 2 1,-4 0 0,-3 9 2,-8-1-1,-2 27 1,0 0 0,0 0 0,-14 23 0,7 12 0,-5 7-2,1 11 1,-1 7-2,-1 5 2,3-4-3,3-3 1,3 0-2,0-10-1,12 1-2,-10-23-12,18 2-16,-6-10-1,6-6 3</inkml:trace>
          <inkml:trace contextRef="#ctx0" brushRef="#br0" timeOffset="47673.6837">8229 4942 11,'9'-28'31,"-9"28"1,0 0 0,-9-25-20,9 25-4,-7 16-1,7 12-1,-13 4-2,6 21 0,-10 13-2,1 20 0,-5 9-1,3 9 1,-3 0-3,1 1 3,4-5 1,4-8-2,3-15 2,6-12-2,5-11 2,6-8-1,6-9 3,8-9-4,6-8-1,7-10 0,6-5-1,8-8-1,8-4-2,-3-13 0,14 5-4,-16-22-19,7-2-8,-8-10-2,-3-9 2</inkml:trace>
          <inkml:trace contextRef="#ctx0" brushRef="#br0" timeOffset="47892.0841">8342 4907 20,'-34'-16'33,"11"4"0,23 12 0,-16-18-25,16 18-2,13-16-2,6 8 0,13-1-3,9 4-3,4-4 0,15 9-4,-5-9-5,14 13-18,-5 1-4,-8 0 3</inkml:trace>
          <inkml:trace contextRef="#ctx0" brushRef="#br0" timeOffset="48406.885">9152 4917 19,'0'20'30,"-9"1"1,-5 7 0,-14 4-24,7 19-3,-11 5-1,4 16 1,-9 2-2,1 3-1,1-5-1,3-9 0,7-7-1,6-12-2,10-10-1,2-18-1,7-16-1,0 0-2,32-16 0,-21-14-1,15 4 1,-8-17 3,8 1 1,-5-7 3,0 0 3,-1 5 4,-8-4 2,8 17 0,-17-3 1,13 22-1,-16 12 0,0 0-1,0 0-2,18 41-2,-16-5 0,5 12-1,-2 1-1,7 7 0,1-1-1,1-1-2,5-3-1,-5-10-1,9 1-6,-16-19-10,9-2-12,-16-21-1,18 19 2</inkml:trace>
          <inkml:trace contextRef="#ctx0" brushRef="#br0" timeOffset="48594.0853">8998 5619 13,'-35'-14'33,"3"1"-1,8 4 2,-6-8-21,30 17-6,0 0-2,1-18-1,17 9-2,12 1-2,7-1-2,4-5-2,15 5-3,-6-16-8,20 13-11,-10-9-8,-3-4 2</inkml:trace>
          <inkml:trace contextRef="#ctx0" brushRef="#br0" timeOffset="49030.8861">9528 5033 11,'-12'-19'28,"12"19"0,-13-23 0,13 23-21,9-21-5,9 14-1,5 2-1,7 1 0,3 1 0,4 1 0,4 2 0,-4 0 0,4 4 0,-10 1 1,3 2 1,-8 2 1,1 6 0,-9 0 1,1 13 1,-8 2-1,4 12 1,-9 5-1,3 15 0,-6 1-2,2 11 0,-1-2 0,1 0-1,-1-5-1,-1-4 0,-1-9 0,0-12 1,-2-6-1,-4-10 1,-6-8 0,-4-3 0,-11-6-1,-5-4 1,-7 1-1,-13-3-1,-6 6-1,-15-5-4,8 15-16,-20-7-11,-2 4 0,-5 0 0</inkml:trace>
          <inkml:trace contextRef="#ctx0" brushRef="#br1" timeOffset="268039.6707">77 6358 20,'-17'-1'26,"17"1"2,0 0-15,0 0-1,0 0-1,0 0-1,0 0-1,0 0-1,22 1-2,-22-1-1,34 11-1,-11-6-1,12-1-1,4-3 0,9-2-1,5-3 0,5-5-1,5-3 1,-1-2-1,0 0 0,-7 2 0,-4 5-1,-12-4-3,0 16-19,-23 1-9,-16-6-2,-2 21 0</inkml:trace>
          <inkml:trace contextRef="#ctx0" brushRef="#br1" timeOffset="267680.8701">240 6037 33,'3'-16'14,"-3"16"1,0 0-1,-19-2-2,19 2-4,-20 9-3,20-9-3,-23 12-1,23-12 0,-21 13 1,21-13 0,-16 7 0,16-7 1,0 0 0,0 0 0,0 0 0,0 0 0,-16-2-1,16 2 0,0 0-1,0 0 1,0 0-1,0 0 0,0 0 0,0 0 0,0 0 0,0 0 0,0 0-1,0 0 1,0 0 0,0 0-1,14 16 1,-14-16 0,30 3 0,-7-1-1,4-4 1,6 0 0,5 1-1,4-3 1,4 1-1,1 1 1,3-2-1,-4 3 0,-4 1 0,-5 1 1,-3 1-1,-8 0 0,-6 0 0,-20-2 1,21 3-1,-21-3 1,0 0 0,0 0 0,0 0-1,0 0 1,0 0 0,0 0-1,-13 19 1,13-19-1,-19 15 0,19-15 0,-28 22 0,10-6 0,-1 4 0,-6 2 0,-1 3 1,-1 5-1,-1-2 0,0 4 1,-1 1-1,-1-1 1,0 1-1,2 0 0,-2-1 1,-2-2-1,-1 0 1,1-2-1,2-7 1,3 0-1,5-5 1,4-2-1,2-4 1,16-10-1,0 0 0,-18 15-1,18-15 1,0 0 0,0 0 0,0 0 0,0 0 0,23 7 0,-23-7 0,29 1 0,-8 1 1,7 3-1,5 1 1,6 1-1,11 0 0,6 3 1,8-1 0,3-2-1,2-2 0,0 1 1,-6-5-1,-3-1 0,-7-3 2,-11 1-2,-10-1-2,-7-3 1,-9 5-1,-16 1-2,0 0-6,-5-22-18,5 22-5,-39-15-2,7 6 2</inkml:trace>
        </inkml:traceGroup>
      </inkml:traceGroup>
    </inkml:traceGroup>
    <inkml:traceGroup>
      <inkml:annotationXML>
        <emma:emma xmlns:emma="http://www.w3.org/2003/04/emma" version="1.0">
          <emma:interpretation id="{393AAB62-072E-4512-B457-C4FBEB1FD21C}" emma:medium="tactile" emma:mode="ink">
            <msink:context xmlns:msink="http://schemas.microsoft.com/ink/2010/main" type="paragraph" rotatedBoundingBox="963,8857 15998,8070 16110,10218 1076,110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F3F468-D0D0-4D6F-A223-D3ACFA62E656}" emma:medium="tactile" emma:mode="ink">
              <msink:context xmlns:msink="http://schemas.microsoft.com/ink/2010/main" type="line" rotatedBoundingBox="963,8857 15998,8070 16110,10218 1076,11004">
                <msink:destinationLink direction="with" ref="{6B3CF5CE-59F6-4259-985A-7135E5A471D1}"/>
                <msink:destinationLink direction="with" ref="{3C3DA211-D4A8-4CF6-BC04-79F163CDF64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0A306DA-065B-4235-991E-CD562991D986}" emma:medium="tactile" emma:mode="ink">
                <msink:context xmlns:msink="http://schemas.microsoft.com/ink/2010/main" type="inkWord" rotatedBoundingBox="968,8948 12255,8357 12363,10414 1076,11004"/>
              </emma:interpretation>
              <emma:one-of disjunction-type="recognition" id="oneOf5">
                <emma:interpretation id="interp25" emma:lang="en-US" emma:confidence="0">
                  <emma:literal>Z,~==1.4-j1.9</emma:literal>
                </emma:interpretation>
                <emma:interpretation id="interp26" emma:lang="en-US" emma:confidence="0">
                  <emma:literal>2=1.4-41.9</emma:literal>
                </emma:interpretation>
                <emma:interpretation id="interp27" emma:lang="en-US" emma:confidence="0">
                  <emma:literal>2=1.4-51.9</emma:literal>
                </emma:interpretation>
                <emma:interpretation id="interp28" emma:lang="en-US" emma:confidence="0">
                  <emma:literal>2=1.4-31.9</emma:literal>
                </emma:interpretation>
                <emma:interpretation id="interp29" emma:lang="en-US" emma:confidence="0">
                  <emma:literal>Z,===1.4-j1.9</emma:literal>
                </emma:interpretation>
              </emma:one-of>
            </emma:emma>
          </inkml:annotationXML>
          <inkml:trace contextRef="#ctx0" brushRef="#br0" timeOffset="52150.8916">-597 8101 2,'-28'-15'28,"5"6"-1,-2-2 4,2-4-15,23 15-2,-41-8-6,41 8 0,-26 4-3,26-4-1,0 0-2,-9 23 0,9-23-2,25 23 1,1-8-1,11 0 0,9-3 0,9-3 0,5-2 0,4-7 0,1-4-1,-3-5 1,-8-1 0,-8-1 0,-9-1 0,-8 3 0,-10-1 0,-19 10 1,0 0 0,9 28 1,-20 3 0,-6 19 0,-6 11 0,-6 22 0,-4 15-1,-8 13 1,-3 3-1,-4 0 0,-6-1 1,-3-10-3,-3-8 2,0-16-2,-2-14 1,1-15-1,2-14 1,3-9-2,6-13 0,1-11 1,7-4 0,3-10 0,5-3 0,6-2 1,7-3 0,5 1 1,11-1-1,10 0 1,2 3-1,14 0 2,6 2-1,12 2 0,8 1 0,13 2 0,11 2-1,10 7 1,6 2 0,1 5-1,0 2 1,-5 1-2,-7 4-1,-16-3-4,-4 10-7,-26-9-19,-5-6 0,-25-6-1,20-4 2</inkml:trace>
          <inkml:trace contextRef="#ctx0" brushRef="#br0" timeOffset="52416.092">-685 8783 46,'-52'-12'32,"8"3"2,4-3-1,10 10-25,1-10-2,29 12-1,-15-16-1,15 16 0,35-30-2,4 9-1,12 0-1,14 2 0,13-1-1,7 4-1,5 8-2,-9 2-3,11 24-5,-25-9-11,0 17-9,-14 4-1,-9 9 2</inkml:trace>
          <inkml:trace contextRef="#ctx0" brushRef="#br0" timeOffset="52681.2925">54 8980 36,'0'18'29,"-2"3"3,-1-2-9,10 21-7,-16-8-4,13 16-6,-11-5 0,7 10-4,-6-4 1,5 2-2,-3-7 1,2-5-2,-1-6 0,3-6 2,0-4-2,3-6 0,-3-17 0,20 16 0,-1-11-2,4-8 0,14 4-3,-2-15-9,20 6-17,-4-5-2,8-3 0,-1-3 0</inkml:trace>
          <inkml:trace contextRef="#ctx0" brushRef="#br0" timeOffset="53086.8932">771 8931 53,'-32'-7'32,"4"0"0,10 0-2,18 7-25,0 0-2,4-18-2,20 11 0,15 0 0,14 4-4,5-10-6,20 12-11,0-5-11,1 1 0,4 5-1</inkml:trace>
          <inkml:trace contextRef="#ctx0" brushRef="#br0" timeOffset="52884.0928">773 9119 54,'0'0'31,"-13"-21"1,13 21-1,0 0-26,0 0-1,0 0-2,0 0 0,34 16-1,-6-11 0,7-2-4,8 10-4,-8-15-19,9 0-4,-1-1-3,-8-4 2</inkml:trace>
          <inkml:trace contextRef="#ctx0" brushRef="#br0" timeOffset="53352.0937">1931 8820 50,'28'-10'32,"-28"10"0,23-9 0,2 9-26,-8-9-1,15 7-1,10-7 0,15 4 1,6-7-3,20-2 0,11-5 0,14-4-2,10-2 0,0-1-1,-1 1-1,-8 1-1,-1 6-4,-27-5-8,-2 16-15,-31 0-2,-20 4-2,-28 3 2</inkml:trace>
          <inkml:trace contextRef="#ctx0" brushRef="#br0" timeOffset="56846.4998">3708 8664 55,'0'0'35,"0"0"1,-9-21 0,9 21-25,0 0-3,16 7-1,-16-7-1,32 5-1,-7-3-1,12 1-2,7-1-1,7-2-2,7 2-1,-3-9-2,5 10-2,-12-19-7,5 13-24,-22-13 0,-6 4-1,-18-6 2</inkml:trace>
          <inkml:trace contextRef="#ctx0" brushRef="#br0" timeOffset="57064.9002">3830 8365 59,'0'0'35,"-21"-12"0,21 12 0,-14-21-25,14 21-4,26-14-1,6 10-1,3-5-1,16 4-1,6 0-3,5-4-2,8 14-6,-13-5-26,5 2-1,-17-6-1,-7 1 1</inkml:trace>
          <inkml:trace contextRef="#ctx0" brushRef="#br0" timeOffset="60231.7057">5292 8073 31,'19'-30'31,"-7"-6"2,2 4-1,1 6-24,-12-3-1,11 14-1,-12-5 0,-2 20-1,0 0 0,0 0-2,0 28 1,-11 11-1,-6 10-1,-4 16 1,-8 7-1,1 18 1,-5-2-2,3 3 1,1-1-2,5-11-1,8-4-2,0-18-2,21 1-9,-3-28-20,12-9-1,5-20 0,8-9 0</inkml:trace>
          <inkml:trace contextRef="#ctx0" brushRef="#br0" timeOffset="60450.1061">5498 8444 54,'0'0'32,"-19"23"0,19-23-1,-27 18-28,18-3-2,9-15 0,-16 25-1,16-25-2,-5 21-13,5-21-16,14 16-1,-14-16 1,29 3 0</inkml:trace>
          <inkml:trace contextRef="#ctx0" brushRef="#br0" timeOffset="60996.1071">6105 7942 6,'0'0'27,"23"-18"1,-23 18-8,0 0-2,18-11-3,-18 11-2,0 0-2,0 0-3,0 0-2,0 0-2,0 0-1,0 0 0,0 0-1,0 0 0,-12 36 0,1-8 0,-3 9 0,-6 5-1,-1 9 1,-5 0-1,1 1 0,-1-1 1,3-3-1,0-8 0,7-1 0,2-7 0,7-4-1,5-6 1,9 1 0,5-5 0,9-2-1,9-4 0,9-3 0,7-2-1,4-5-2,6 1-2,-10-13-9,16 6-21,-16-1 1,-2-2-2,-11-6 2</inkml:trace>
          <inkml:trace contextRef="#ctx0" brushRef="#br0" timeOffset="61261.3076">6460 8263 49,'0'0'32,"0"0"2,-21-7 0,17 26-26,4-19-1,-14 44-1,2-14-1,7 12 1,-13 4-2,6 14-1,-6 0-1,2 3-1,0-2-1,0-4-1,4-5-1,0-8-1,8-2-1,-3-22-3,16 10-8,-9-30-17,0 0-2,0 0-2,19-6 2</inkml:trace>
          <inkml:trace contextRef="#ctx0" brushRef="#br0" timeOffset="67953.7193">7062 8451 51,'-21'-5'35,"3"0"0,18 5-1,-32-20-28,32 20-2,0 0 1,22-14-2,2 4-1,15 1 0,9-5-1,14 0-1,6-2 0,8 0-1,6 4-2,-10-6-8,9 11-22,-16 0-1,-10 5-1,-13 2 0</inkml:trace>
          <inkml:trace contextRef="#ctx0" brushRef="#br0" timeOffset="69248.5216">8349 8154 25,'0'0'32,"0"0"1,0 0 1,-30 7-22,32 23-2,-13-2-3,11 27 1,-9 4-3,9 29 1,-3 11-4,3 17 1,-4 7-2,2 8 0,1-1-1,-1-7 0,0-8 1,-3-19-1,-4-15 1,-3-14-2,-10-16 3,-1-12-1,-10-13 0,-6-9 0,-7-9 1,-5-8-1,-5-11 0,-3-5 0,-1-8 0,4-6-1,3-7 0,5-5-1,11-2-2,9-16 0,21 5-5,-2-22-16,25 2-12,9-13 0,15-9 0,6-10 1</inkml:trace>
          <inkml:trace contextRef="#ctx0" brushRef="#br0" timeOffset="69451.3219">8455 7841 46,'9'-29'33,"-4"6"1,-3 2-1,-8-4-28,6 25-2,0-18 0,0 18 0,0 0-1,22-7-3,-5 18-4,-17-11-16,30 18-11,-10-1-3,-1 1 2</inkml:trace>
          <inkml:trace contextRef="#ctx0" brushRef="#br0" timeOffset="70480.9237">9101 7927 19,'7'-24'28,"-5"-6"3,1 4 2,6 8-21,-16-8-1,7 26-2,2-21-1,-2 21-1,-9 21-1,4 14-2,-15 9 1,1 19-2,-8 9-1,-1 16 0,-4 7 0,-1 5-2,1 0-1,-2-7 0,11-3-4,1-23-3,14 7-8,0-29-19,9-11 0,5-19 1,-6-15 1</inkml:trace>
          <inkml:trace contextRef="#ctx0" brushRef="#br0" timeOffset="70699.3241">9148 8481 50,'0'0'33,"-17"-7"1,17 7-2,0 0-28,-25 7-1,25-7-1,-14 16 0,14-16-2,-2 21-2,2-21-6,20 19-17,-4-10-7,5-5-1,7-3 0</inkml:trace>
          <inkml:trace contextRef="#ctx0" brushRef="#br0" timeOffset="71214.125">10093 7931 24,'10'-26'31,"-4"10"0,-6 16 1,-37-30-20,17 33-3,-20-6-1,4 15-1,-15-3-2,7 16 1,-12-3-1,6 14-1,-5-1 1,10 7-2,0-2-1,14 1 0,6-6 0,14-3-1,10-4 0,9-9-1,15-5-1,7-9 1,9-5-1,2-7 0,6-3-1,-2-10 0,0-1-1,-6-5 1,-3 0 0,-10-4 0,-5 2 0,-8 1 2,-5 3 0,-4 4 0,-4 20 1,-5-19 0,5 19 0,-22 21 1,7 7 1,-5 13-2,-1 6 1,-2 13-1,-2 8 0,4 1 0,2 5-1,3-6-2,9 3-3,0-22-2,19 14-11,-7-28-17,13-9-1,1-11 1,6-14 1</inkml:trace>
        </inkml:traceGroup>
        <inkml:traceGroup>
          <inkml:annotationXML>
            <emma:emma xmlns:emma="http://www.w3.org/2003/04/emma" version="1.0">
              <emma:interpretation id="{CF0CCB57-0326-46C7-B140-3A30729C4B2C}" emma:medium="tactile" emma:mode="ink">
                <msink:context xmlns:msink="http://schemas.microsoft.com/ink/2010/main" type="inkWord" rotatedBoundingBox="12652,8245 15998,8070 16094,9899 12748,10074">
                  <msink:destinationLink direction="with" ref="{07801635-02C3-46E7-9775-D5FD65F9871C}"/>
                  <msink:destinationLink direction="with" ref="{027C7B25-2732-400C-8922-9E1A29136D7F}"/>
                </msink:context>
              </emma:interpretation>
              <emma:one-of disjunction-type="recognition" id="oneOf6">
                <emma:interpretation id="interp30" emma:lang="en-US" emma:confidence="0">
                  <emma:literal>ties</emma:literal>
                </emma:interpretation>
                <emma:interpretation id="interp31" emma:lang="en-US" emma:confidence="0">
                  <emma:literal>Ties</emma:literal>
                </emma:interpretation>
                <emma:interpretation id="interp32" emma:lang="en-US" emma:confidence="0">
                  <emma:literal>EPs</emma:literal>
                </emma:interpretation>
                <emma:interpretation id="interp33" emma:lang="en-US" emma:confidence="0">
                  <emma:literal>Esso</emma:literal>
                </emma:interpretation>
                <emma:interpretation id="interp34" emma:lang="en-US" emma:confidence="0">
                  <emma:literal>[25</emma:literal>
                </emma:interpretation>
              </emma:one-of>
            </emma:emma>
          </inkml:annotationXML>
          <inkml:trace contextRef="#ctx0" brushRef="#br0" timeOffset="71635.3258">10811 7878 15,'27'-19'29,"1"10"0,-10 0 2,-18 9-18,33 2-2,-33-2-1,23 28-2,-21-7-2,5 20 0,-12 3 0,-2 17-2,-11 4 1,-5 16-3,-11 3 0,-4 15 0,-6 3-1,1 7 0,-1-7-1,5-1 1,4-7 0,10-10 0,11-10 0,9-16 0,8-16-1,13-12 1,9-11-1,12-14 0,7-5-2,6-12 0,8-2-2,-4-16-3,12 13-8,-19-17-20,5-1 0,-15-7-1,-7-6 2</inkml:trace>
          <inkml:trace contextRef="#ctx0" brushRef="#br0" timeOffset="71900.5262">10887 7891 19,'-25'-21'30,"25"21"-1,-8-18 1,8 18-18,16-19-5,-1 6-2,15 6-2,4-2-3,8-1-3,13 8-10,3 2-16,-3-5 0,3 12-1,-7-5 0</inkml:trace>
          <inkml:trace contextRef="#ctx0" brushRef="#br0" timeOffset="72976.9281">11313 8718 26,'-36'-16'32,"3"8"0,-3 1 1,1-7-21,12 21-2,-9-14-2,32 7-1,-28 3-1,28-3-1,0 0-3,20 12 0,6-8-1,13 1 0,3-1 0,11-3-1,4-4 1,5-4-1,1-7 1,2-2-1,-5-5 1,0-5-1,-7-3 1,-5 0-1,-9-3 1,-9-1-1,-12 1 0,-10-3 1,-11-2-1,-13 2 0,-5-4 1,-8 0-1,-4 1-1,-1 3 2,1 1-2,3 4 1,5 4 0,8 5 0,6 3-1,11 18 1,7-21-1,12 14 1,11 2 0,7 0 0,8 1 0,4 4-1,0 0 1,3 4 0,-5 3 0,-6 2 0,-8 1-1,-10 4 1,-10 7 1,-11 4-1,-11 5 1,-14 3-1,-9 4 1,-7 7 0,-5 0 1,0 3-1,-2-1-1,5-4 2,6-1-1,10 1 0,9-7 0,13 0-1,8-7 0,11-5-1,14-4-1,7-12-2,13 7-2,-6-24-6,23 10-15,-14-21-8,3 0-2,-8-13 2</inkml:trace>
          <inkml:trace contextRef="#ctx0" brushRef="#br0" timeOffset="73429.3289">12261 7952 16,'17'-7'25,"-10"-12"0,18 12 2,-2 1-20,3-6-1,13 7-1,-5-7 1,12 10 0,-11-9-1,11 13 1,-11-7 0,4 10-2,-7-5 0,3 9 0,-10-4 0,3 11 0,-9 0 0,1 10 0,-8-1 0,1 15-1,-6 2 1,-2 11-2,-2 5 0,-1 9 0,-4 3-1,4 2 0,-5 0 0,1-2 0,-2-3-1,1-5 0,-8-8 0,-5-8 1,-8-9 0,-8-4 0,-10-5-1,-13-8 1,-12-5 0,-9-2-2,-7-3-1,-12-5-1,-1 8-4,-20-17-21,6 13-7,-8-5-3,5 4 2</inkml:trace>
          <inkml:trace contextRef="#ctx0" brushRef="#br1" timeOffset="223517.1925">13083 7239 21,'0'0'27,"-23"-9"0,23 9 1,0 0-20,0 0-2,23 2-4,-2-2 0,15 1-1,4-1 1,13 0-1,5-1 0,11-3 0,4 4-2,-1-2-2,7 9-6,-10 2-16,0-2-3,-4 9 0,-17-5-1</inkml:trace>
        </inkml:traceGroup>
      </inkml:traceGroup>
    </inkml:traceGroup>
    <inkml:traceGroup>
      <inkml:annotationXML>
        <emma:emma xmlns:emma="http://www.w3.org/2003/04/emma" version="1.0">
          <emma:interpretation id="{B0FB4E96-2DB6-495F-903D-A75C208B8CA3}" emma:medium="tactile" emma:mode="ink">
            <msink:context xmlns:msink="http://schemas.microsoft.com/ink/2010/main" type="paragraph" rotatedBoundingBox="1125,13034 22125,11370 22298,13547 1297,152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917240-C7E0-42E6-8E8E-B9024E6CABAC}" emma:medium="tactile" emma:mode="ink">
              <msink:context xmlns:msink="http://schemas.microsoft.com/ink/2010/main" type="line" rotatedBoundingBox="1125,13034 22125,11370 22298,13547 1297,15210"/>
            </emma:interpretation>
          </emma:emma>
        </inkml:annotationXML>
        <inkml:traceGroup>
          <inkml:annotationXML>
            <emma:emma xmlns:emma="http://www.w3.org/2003/04/emma" version="1.0">
              <emma:interpretation id="{D98CC794-124B-41A4-8CEB-5C94067CB301}" emma:medium="tactile" emma:mode="ink">
                <msink:context xmlns:msink="http://schemas.microsoft.com/ink/2010/main" type="inkWord" rotatedBoundingBox="1130,13096 2349,13000 2498,14876 1278,14972"/>
              </emma:interpretation>
              <emma:one-of disjunction-type="recognition" id="oneOf7">
                <emma:interpretation id="interp35" emma:lang="en-US" emma:confidence="0">
                  <emma:literal>52</emma:literal>
                </emma:interpretation>
                <emma:interpretation id="interp36" emma:lang="en-US" emma:confidence="0">
                  <emma:literal>$2</emma:literal>
                </emma:interpretation>
                <emma:interpretation id="interp37" emma:lang="en-US" emma:confidence="0">
                  <emma:literal>$22</emma:literal>
                </emma:interpretation>
                <emma:interpretation id="interp38" emma:lang="en-US" emma:confidence="0">
                  <emma:literal>$52</emma:literal>
                </emma:interpretation>
                <emma:interpretation id="interp39" emma:lang="en-US" emma:confidence="0">
                  <emma:literal>552</emma:literal>
                </emma:interpretation>
              </emma:one-of>
            </emma:emma>
          </inkml:annotationXML>
          <inkml:trace contextRef="#ctx0" brushRef="#br1" timeOffset="242798.8264">31 13166 15,'-12'-34'27,"12"34"0,-14-19 1,1 3-15,13 16-1,0 0-3,0 0-2,-21-9-1,21 9-2,0 0 1,0 0-2,-2 20 0,2-20-2,13 26 0,-13-26 0,23 32-1,-7-17 1,1 1-1,1-2 0,0 0 0,1 2 0,-1 2 0,-4 6 0,-2 6 0,-3 9 1,-5 5-1,-6 9 0,-4 1 3,-6 4-4,-6-4 3,-3-1-2,-5-4 3,-4-5-3,-6-9 0,1-6-1,0-8-2,0-7 4,3-5-3,2-11 2,5-9 0,6-5 0,6-1 4,3-4-6,6 0 5,4 0-3,7-1 2,-7 22-3,23-24 1,-3 15-1,6 6 1,4-1 0,5 6 0,4 1 0,4 3 0,-1-1 0,4 2 1,-4 0-1,-1-2-1,-8-1 0,-1 1-2,-12-5-1,4 14-11,-24-14-16,0 0-1,0 0 0,-16-7 0</inkml:trace>
          <inkml:trace contextRef="#ctx0" brushRef="#br1" timeOffset="243064.0269">-96 13505 52,'0'0'31,"-25"-25"2,25 25-2,0 0-23,-22-19-2,22 19-2,0 0-1,0 0 0,24-14-1,-4 7 0,1-2 0,9 0 0,3-1 0,8-3-1,1 3-2,1 1-1,-1 6-1,-8-8-10,8 14-19,-12 1-2,-7 7 0,-23-11 0</inkml:trace>
          <inkml:trace contextRef="#ctx0" brushRef="#br1" timeOffset="241410.424">-41 12269 61,'0'0'32,"-5"-21"-1,5 21-1,0 0-29,0 0-1,19 13-1,-19-13 1,18 10 0,-18-10 0,19-5 0,-19 5 1,14-25-1,-12 8 1,0-1 0,-6-1-1,-6 1 1,-6 3-1,-7 6 0,-7 3 0,-7 8 0,-7 7 0,-8 7 1,-1 3-1,0 11 1,1 2 0,0 5 0,8-2-1,5 2 1,8-4-1,8-1 0,10-4 0,10-5 0,10-4 0,7-3 0,9-4-1,7 0 1,3-1 0,8 3 1,1 3 0,3 8-1,-3 5 0,0 9 1,-5 6-1,-5 8 1,-5 9-1,-10 1 0,-10 2 0,-10 2 0,-11-2 0,-13-2 1,-8-5 0,-9-7-1,-7-7 2,-8-6 0,-6-11-2,0-6 1,-2-12 0,3-9 0,4-9 0,7-7-1,7-10 1,9-6-2,11-3 2,4-4-2,12-1 1,5-2-1,8-1 1,6 3 0,5 1 0,4 4-1,3 2 1,0 3 0,-2 5 0,1 6-1,-20 19 1,26-21 1,-26 21-1,0 0 1,2 37-1,-11-2 2,-3 12-2,-2 17 2,-4 9-2,-1 14 2,1 4 0,0 6-3,-1 5 3,3-1-2,2-7-1,3-8 0,3-11-1,2-13 1,5-8-3,1-13 3,5-10-5,0-13 2,11 1-2,-16-19-8,30 0-18,-9-3-1,4-4 0,3-7 1</inkml:trace>
        </inkml:traceGroup>
        <inkml:traceGroup>
          <inkml:annotationXML>
            <emma:emma xmlns:emma="http://www.w3.org/2003/04/emma" version="1.0">
              <emma:interpretation id="{4865DB2A-1298-437B-9DD6-A47A6CC42450}" emma:medium="tactile" emma:mode="ink">
                <msink:context xmlns:msink="http://schemas.microsoft.com/ink/2010/main" type="inkWord" rotatedBoundingBox="3105,13860 3558,13824 3584,14152 3131,14188"/>
              </emma:interpretation>
              <emma:one-of disjunction-type="recognition" id="oneOf8">
                <emma:interpretation id="interp40" emma:lang="en-US" emma:confidence="1">
                  <emma:literal>=</emma:literal>
                </emma:interpretation>
                <emma:interpretation id="interp41" emma:lang="en-US" emma:confidence="0">
                  <emma:literal>C</emma:literal>
                </emma:interpretation>
                <emma:interpretation id="interp42" emma:lang="en-US" emma:confidence="0">
                  <emma:literal>e</emma:literal>
                </emma:interpretation>
                <emma:interpretation id="interp43" emma:lang="en-US" emma:confidence="0">
                  <emma:literal>c</emma:literal>
                </emma:interpretation>
                <emma:interpretation id="interp44" emma:lang="en-US" emma:confidence="0">
                  <emma:literal>S</emma:literal>
                </emma:interpretation>
              </emma:one-of>
            </emma:emma>
          </inkml:annotationXML>
          <inkml:trace contextRef="#ctx0" brushRef="#br1" timeOffset="243828.4282">1009 13304 50,'-26'-1'31,"26"1"0,0 0-2,-21-9-23,21 9-2,0 0 0,21-4 0,-21 4 0,35-3-1,-14-2 1,7 8-1,2-6-1,4 4 0,1-2-1,4-3-1,-4 1 0,-1-4-1,-1 1 0,-2-4 0,-5 4-1,-10-6-3,3 14-2,-19-2-7,13-16-16,-13 16-2,-18-7-2,0 2 2</inkml:trace>
          <inkml:trace contextRef="#ctx0" brushRef="#br1" timeOffset="244046.8286">990 13032 51,'-16'-12'32,"16"12"0,-25-20-1,25 20-23,0 0-4,-9-17-2,9 17 0,27-4-1,-4 3 0,5-1 0,7-2-2,6 3 0,1-6-6,17 8-16,-8-4-8,-2-2-2,-1-1 1</inkml:trace>
        </inkml:traceGroup>
        <inkml:traceGroup>
          <inkml:annotationXML>
            <emma:emma xmlns:emma="http://www.w3.org/2003/04/emma" version="1.0">
              <emma:interpretation id="{74039C1D-FFD4-48B1-915D-B352F95958C9}" emma:medium="tactile" emma:mode="ink">
                <msink:context xmlns:msink="http://schemas.microsoft.com/ink/2010/main" type="inkWord" rotatedBoundingBox="4312,12776 16624,11899 16776,14032 4464,14909"/>
              </emma:interpretation>
              <emma:one-of disjunction-type="recognition" id="oneOf9">
                <emma:interpretation id="interp45" emma:lang="en-US" emma:confidence="0">
                  <emma:literal>Ike-Inez-aft-jip).</emma:literal>
                </emma:interpretation>
                <emma:interpretation id="interp46" emma:lang="en-US" emma:confidence="0">
                  <emma:literal>Ike-it-aft-oil).</emma:literal>
                </emma:interpretation>
                <emma:interpretation id="interp47" emma:lang="en-US" emma:confidence="0">
                  <emma:literal>Ike-Inez-aft-oil).</emma:literal>
                </emma:interpretation>
                <emma:interpretation id="interp48" emma:lang="en-US" emma:confidence="0">
                  <emma:literal>Ike-Inez-aft-sic).</emma:literal>
                </emma:interpretation>
                <emma:interpretation id="interp49" emma:lang="en-US" emma:confidence="0">
                  <emma:literal>Ike-Inez-ziti-oil).</emma:literal>
                </emma:interpretation>
              </emma:one-of>
            </emma:emma>
          </inkml:annotationXML>
          <inkml:trace contextRef="#ctx0" brushRef="#br1" timeOffset="256448.8504">3869 12183 49,'2'-21'31,"-2"21"0,0 0 0,0 0-25,-18 42 0,2 1-1,5 18-1,-8 9-1,3 17 2,-5-3-2,7 7-1,0-5-1,3-5 1,2-9-3,4-10 2,3-13-1,6-10 1,-1-13-1,3-7 1,-6-19 0,17 14 1,-17-14-1,23-19 0,-3-4 1,3-8-1,5-12 0,4-8-1,5-14-1,1-7 1,7-5 1,-3-2-2,0 2 2,-3 5-2,-2 7 1,-3 8-1,-4 17 1,-6 10-4,1 21-1,-25 9-7,37 6-21,-26 13-1,-1 9-1,-6 5 1</inkml:trace>
          <inkml:trace contextRef="#ctx0" brushRef="#br1" timeOffset="257665.6525">4264 13148 57,'-35'-2'33,"3"-3"0,4 5-1,-4-11-23,32 11-2,-32-1-3,32 1 0,0 0-1,0 0-1,0 0 0,37-6-2,-7 5-1,6-5-1,13 6-3,-3-14-5,21 14-20,-14-8-4,5-1-1,-5-3 1</inkml:trace>
          <inkml:trace contextRef="#ctx0" brushRef="#br1" timeOffset="257431.6521">4169 12964 16,'0'0'28,"-18"-6"0,18 6 2,-17 0-14,17 0-6,0 0-2,-22-8-1,22 8-2,0 0-1,22-4 0,-22 4-1,37-7-1,-16 2 0,5 5-1,-1 0 0,1 1 0,-4 1-1,-5 5 1,-17-7 0,23 23 1,-19-7-1,-4 7 1,-7 1-1,0 8 1,-7 1 0,1 6-1,-1-4 0,0 0 0,2-3 0,1-4 0,4-3-1,5-4 1,2-5-2,0-16 1,20 21-1,-20-21-2,37 10-2,-20-20-7,20 11-17,-12-9-5,5-1 0,-10-7 1</inkml:trace>
          <inkml:trace contextRef="#ctx0" brushRef="#br1" timeOffset="258632.8542">4637 13073 16,'0'0'27,"0"0"2,0 0 2,0 0-16,0 0-3,35-8 0,-35 8-3,48-14-1,-17 0-2,17 9-1,3-7-2,13 3-1,3 0-2,3-3-2,8 10-6,-13-12-13,4 9-11,-5 0-2,-9 1 1,-11 1 1</inkml:trace>
          <inkml:trace contextRef="#ctx0" brushRef="#br1" timeOffset="258320.8537">4938 12252 51,'-24'-23'30,"3"4"3,3 5-3,18 14-23,-14-21-2,14 21 0,14-20-2,12 11 1,6-5-1,18 4-1,4-2 0,13-1-1,6 3 0,3 3 0,5 0-1,-3 7 0,-6 0 0,-5 1 0,-9 6-2,-10-1-1,-4 10-3,-19-9-4,-1 17-15,-20-3-8,-11 7 0,-16 2 1</inkml:trace>
          <inkml:trace contextRef="#ctx0" brushRef="#br1" timeOffset="258008.8531">5265 12371 29,'14'-15'28,"-7"-3"2,-7 18-1,20-19-19,-20 19-1,0 0 1,0 0-2,0 0-1,7 31-1,-7 6 0,-13 5-2,5 13 0,-8 1-2,0 9 0,-4-2-2,3-1 1,1-2-2,0-9 0,7-6-2,-3-11-2,15 4-9,-12-22-18,9-16-2,0 0 0,0 0 0</inkml:trace>
          <inkml:trace contextRef="#ctx0" brushRef="#br1" timeOffset="259069.655">5502 12927 48,'0'0'32,"-20"-13"0,20 13-1,-16-5-23,16 5-3,0 0-2,0 0 0,0 0-1,7-16-1,9 16 0,4-1 0,3 1 0,0 0 1,3 3-2,-3 2 0,-4 2 0,-1 2 0,-18-9 0,16 32 0,-21-9 1,-9 3-1,-6 6 2,-8 4-1,-2 7 1,-7-3 0,-2 4 0,-3-5 1,8-1-1,0-4 1,10-4-1,3-6-1,8-4 0,6-3 0,7-17 0,13 25-1,6-17 0,7-2 0,6-5 0,11-1-2,2-8-1,8 4-3,-10-20-17,12 8-11,-11-11-1,3-1-1,-10-12 1</inkml:trace>
          <inkml:trace contextRef="#ctx0" brushRef="#br1" timeOffset="259350.4555">6324 11853 63,'0'0'33,"-39"26"-2,6 1-4,-3 25-23,-9 5-1,0 8-1,-2-2-1,3-3-1,7-6-1,5-12-4,14-1-5,-7-25-11,25-16-10,0 0-1,0 0 1</inkml:trace>
          <inkml:trace contextRef="#ctx0" brushRef="#br1" timeOffset="259740.4562">6003 12213 52,'-23'-14'31,"4"2"2,19 12-2,0 0-21,-20-16-5,20 16-2,28 2-1,-1 1-2,8 1 0,6-1-3,12 10-5,-7-6-23,7 1 0,-2 3-2,-2 0 1</inkml:trace>
          <inkml:trace contextRef="#ctx0" brushRef="#br1" timeOffset="259568.8559">5962 12050 21,'2'-35'30,"3"7"-1,1 12-1,-8-5-8,2 21-4,0 0-6,25 5-4,-25-5-2,19 23-1,-7-4 0,4 9-1,2 0-1,-2 7-2,1 4-1,-6-5-5,16 13-9,-20-12-16,5-5-1,-7-7 0,-1-6 1</inkml:trace>
          <inkml:trace contextRef="#ctx0" brushRef="#br1" timeOffset="260177.2569">6626 12781 71,'0'0'36,"0"0"-1,0 0-1,0 0-30,30-5-2,-9 5-1,7 1 1,8-1-2,6 0 0,8 2-2,-1-7-2,11 8-5,-19-8-24,8 0-1,-10-4-1,-2 0 0</inkml:trace>
          <inkml:trace contextRef="#ctx0" brushRef="#br1" timeOffset="260364.4573">6795 12656 70,'0'0'34,"-22"-9"0,22 9-2,15-16-29,5 9-3,8 4 0,4-2-5,17 5-25,-5-4-2,1 2-2,-5 1 1</inkml:trace>
          <inkml:trace contextRef="#ctx0" brushRef="#br1" timeOffset="255091.648">2215 12886 43,'0'0'31,"0"0"1,0 0 0,23-16-26,-23 16 0,37-17-2,-12 5 0,19 1 0,2-7-2,12 4 1,5-1-2,11 1 1,4-1-1,3 5-2,1 3-1,-7 0 0,0 9-4,-17-9-7,-2 8-19,-15 1-1,-15 2 1,-10-3 0</inkml:trace>
          <inkml:trace contextRef="#ctx0" brushRef="#br1" timeOffset="272111.2779">7966 12614 29,'-16'5'28,"16"-5"-2,0 0 4,0 0-21,0 0-3,0 0-2,26-5 0,1 5 0,3-9 0,12 6-1,6-8-1,8 4 0,6-5-1,3 1-1,4 2 0,-3-1-2,2 3-2,-15-7-7,7 7-15,-10-2-5,-15-3 1,-5 1 0</inkml:trace>
          <inkml:trace contextRef="#ctx0" brushRef="#br1" timeOffset="255934.0495">2623 13138 44,'-20'-8'31,"20"8"-1,0 0 0,-16-22-25,16 22-1,0 0-1,23-7-2,-23 7 0,34-4-1,-11 2 1,1 2-1,1 2 1,0 3-1,0 4 1,-8 3-1,-3 4 0,-3 9 1,-11 5 0,-4 7 1,-10 3-1,-2 9 2,-10-3-1,1 7 1,-10-8 0,3 3 1,-5-11-1,9 0-1,-2-11 2,5-3-3,6-6 2,19-17-3,-18 23 3,18-23-4,0 0 4,37 14-3,-5-12 0,14-2 0,10 0 0,8-2-1,12 2-1,-2-5-2,9 10-6,-14-10-20,10 1-4,-10-4 0,-4-1-1</inkml:trace>
          <inkml:trace contextRef="#ctx0" brushRef="#br1" timeOffset="255388.0485">2811 11973 20,'-8'-39'25,"11"11"1,1 8-9,-8-2-2,4 22-4,4-16-1,-4 16-1,1 19-2,1 11-1,-9 10-2,2 20-1,-4 10-3,-3 9-4,10 18-12,-10 0-13,1-2-4,2-4 4,0-10-3</inkml:trace>
          <inkml:trace contextRef="#ctx0" brushRef="#br1" timeOffset="272906.8793">8204 12934 56,'0'0'32,"-5"-20"-2,5 20-1,5-19-29,-5 19-2,18-9 1,-18 9-1,33-5 2,-12 5 0,1-2 0,1 4 0,3 0 1,2 1 0,2 4-1,0 0 0,-1 4 1,-6 3-1,-4 3 0,-5 5 1,-10 4 0,-8 7 0,-7 6 1,-6 5 0,-10-2 0,1 6 1,-8-5-1,3 1 1,-5-8-1,10-1 1,-1-11 0,8-1-2,7-7 0,12-16 0,-11 26 0,11-26-1,19 21 0,1-10 0,6 1 0,6-1 0,3 3-2,2-5-2,9 6-2,-14-6-21,12 3-5,-5-1-2,-4 0 1</inkml:trace>
          <inkml:trace contextRef="#ctx0" brushRef="#br1" timeOffset="272392.0784">8391 11790 44,'-5'-25'28,"-6"2"1,11 23-2,0 0-26,0 0 0,-5 18-1,1 12 0,1 12 1,-4 16-1,-4 10-1,6 15-8,-6 5-17,1-6-2,5 6 0,-6-7-1</inkml:trace>
          <inkml:trace contextRef="#ctx0" brushRef="#br1" timeOffset="287680.1052">9821 11774 1,'-7'-21'25,"-16"-7"1,5 1-7,2 12-1,-8-12-3,24 27-1,-39-33-2,39 33-3,-35-23-1,35 23-3,-39 4-1,16 13 0,-7 9-2,-2 20 0,-7 16-1,-1 20 1,-10 17-2,3 13 3,-3 6-2,8 5 1,3-2-3,7-8 3,9-13-3,13-12 0,11-8-5,6-20-4,23-2-24,2-10 2,5-8-2,6-7 1</inkml:trace>
          <inkml:trace contextRef="#ctx0" brushRef="#br1" timeOffset="301985.3304">9514 12440 44,'-21'-5'33,"21"5"0,0 0-1,9-25-13,-9 25-18,33-16-1,-5 9 0,4 0 0,5 0 0,-2 5 0,6-1-1,1 6-2,-3-4-4,11 11-6,-13-13-12,7 4-6,2-4-1,0-4 1</inkml:trace>
          <inkml:trace contextRef="#ctx0" brushRef="#br1" timeOffset="302344.131">10543 11869 9,'25'-19'25,"-13"-3"2,7 10 3,-19 12-16,15-21-3,-15 21-1,0 0 0,23 4 0,-23-4-2,-2 26-1,-9-5-2,9 18 0,-8 3-2,3 12 0,-4 6-2,1 5-1,-5 0-1,0-5 0,2 1-1,-4-13-2,6 1-4,-8-19-7,19 3-15,-9-10-4,5-5 2,4-18-1</inkml:trace>
          <inkml:trace contextRef="#ctx0" brushRef="#br1" timeOffset="303014.9322">11057 12164 51,'0'0'31,"-20"-10"1,20 10-2,0 0-26,0 0-2,28 8 0,-5-6 0,11 2 0,5-4-1,8-4-1,8 2-4,0-14-5,16 13-7,-13-13-13,4 0-4,-2 1 2,-2-1 0</inkml:trace>
          <inkml:trace contextRef="#ctx0" brushRef="#br1" timeOffset="303576.5332">12287 11936 49,'0'0'31,"0"0"2,-2 35-1,-8-5-27,11 21-2,-1 7-1,4 15 1,-6 5 0,4 13 0,-6 0-2,4-1 1,-3-9-1,-2-6 1,-4-11-1,-2-8 1,-3-16-2,-2-10 2,-9-14 0,-1-7-1,-9-13 1,-2-6-1,-9-10 0,-2-4 0,-5-6-1,2-9 0,1-1 1,5-4-1,7 2 0,7 0-2,10 1 1,8-4-3,22 6-2,0-12-12,24 9-15,6-11-2,12 0 1,8-8 0</inkml:trace>
          <inkml:trace contextRef="#ctx0" brushRef="#br1" timeOffset="303763.7335">12421 11526 61,'-3'-21'32,"-3"5"-1,6 16-8,-14-16-21,14 16-1,0 0-1,0 0-7,2 16-23,1 4-2,1 2 1,1 7-1</inkml:trace>
          <inkml:trace contextRef="#ctx0" brushRef="#br1" timeOffset="304075.734">12755 11820 49,'0'0'32,"0"0"2,0 0-2,-16 8-26,12 22-2,-3 12-3,0 16 1,-3 11-1,-1 14 0,-3 4-1,2 1-1,1 2 0,-1-13-3,5-3-2,-6-27-11,15-6-15,0-20-1,-2-21 2,0 0-1</inkml:trace>
          <inkml:trace contextRef="#ctx0" brushRef="#br1" timeOffset="304465.7347">12949 12002 34,'25'-35'30,"6"11"0,-8 3-1,4 5-18,-2 9-8,-8 5 0,3 13-1,-20-11 0,28 31 0,-19-6 0,0 10 1,-9 0-1,-2 9 0,-11-2 0,-2 7 1,-17-3-1,-2 5 2,-10-7 0,2 2-1,-6-10 0,6 1 0,3-8-1,11-3 1,8-5-2,13-5 1,7-16-1,23 19-1,9-15 1,12-4-1,11-2 0,6-2-2,12 1 0,-3-4-2,13 7-4,-17-7-27,8 5 0,-9-7-2,-1 4 3</inkml:trace>
          <inkml:trace contextRef="#ctx0" brushRef="#br1" timeOffset="304824.5354">13814 11628 57,'18'-7'34,"-3"14"-2,1 0 1,7 16-29,0 3-1,7 17 1,-3 4 0,4 14 0,-8 8-2,-1 14 1,-7 1-2,-6 7 1,-10-3-1,-10-2 0,-7-7-1,-12-1 0,-1-13 0,-7-11-1,5-5-3,-8-15-3,20 4-20,-7-13-7,10-6-3,18-19 3</inkml:trace>
          <inkml:trace contextRef="#ctx0" brushRef="#br1" timeOffset="305354.9363">14527 12002 58,'-12'-21'35,"12"21"0,-18-1-2,-8 8-28,11 14-1,-4 3-2,3 6-1,-2 2 0,4-1 0,2-1-1,3-2 0,6-8 0,3-20 0,14 19 0,-14-19 0,28-5 0,-10-6 0,-1-5 0,-1-1-1,0-2 1,-2-3 0,-5 3 1,-4 2 0,-3 1 0,-2 16 0,0 0-1,-16-7 1,16 7-2,-23 19-5,25 4-27,-13-2-1,8 2-1,-4-6 0</inkml:trace>
        </inkml:traceGroup>
        <inkml:traceGroup>
          <inkml:annotationXML>
            <emma:emma xmlns:emma="http://www.w3.org/2003/04/emma" version="1.0">
              <emma:interpretation id="{862A894C-FB1D-4782-AF45-29F9DA3B08AC}" emma:medium="tactile" emma:mode="ink">
                <msink:context xmlns:msink="http://schemas.microsoft.com/ink/2010/main" type="inkWord" rotatedBoundingBox="17015,12162 22156,11755 22284,13377 17143,13784"/>
              </emma:interpretation>
              <emma:one-of disjunction-type="recognition" id="oneOf10">
                <emma:interpretation id="interp50" emma:lang="en-US" emma:confidence="0">
                  <emma:literal>(3.8+0-3-4)</emma:literal>
                </emma:interpretation>
                <emma:interpretation id="interp51" emma:lang="en-US" emma:confidence="0">
                  <emma:literal>(3.8+0-3.4)</emma:literal>
                </emma:interpretation>
                <emma:interpretation id="interp52" emma:lang="en-US" emma:confidence="0">
                  <emma:literal>(3.8+03.4)</emma:literal>
                </emma:interpretation>
                <emma:interpretation id="interp53" emma:lang="en-US" emma:confidence="0">
                  <emma:literal>[3.8+0-3.4)</emma:literal>
                </emma:interpretation>
                <emma:interpretation id="interp54" emma:lang="en-US" emma:confidence="0">
                  <emma:literal>(3.87+03-4)</emma:literal>
                </emma:interpretation>
              </emma:one-of>
            </emma:emma>
          </inkml:annotationXML>
          <inkml:trace contextRef="#ctx0" brushRef="#br1" timeOffset="307882.1407">15447 11475 21,'1'-17'27,"-11"-4"1,10 21 1,-23-18-20,-2 7-1,4 18-1,-14-7 1,5 16 0,-18 0 0,9 21-2,-14 0 1,11 21-2,-11 9 0,12 19-3,-1 9 1,12 12-2,12 0-2,4-3 0,16-1-2,3-15-2,20-5-4,-6-30-13,20-11-11,2-23-2,8-12 2,1-16 0</inkml:trace>
          <inkml:trace contextRef="#ctx0" brushRef="#br1" timeOffset="308474.9418">15560 11762 61,'-13'-25'34,"3"2"-2,10 23-3,-23-24-26,23 24-2,-4-20-1,4 20 0,14-16 0,-14 16 0,27-12 0,-10 9-1,8-1 1,-4 4 0,6 2 0,-2 1-1,-1 3 1,-1 1 0,-3 2 0,-4 3 0,-16-12 0,14 28 1,-20-12 0,-10 3 1,-6 0-1,-3 2 2,-11-1-1,5 1 1,-8-4 0,7 1-1,0-4-1,11-3 0,5-3-1,16-8 1,0 0-1,0 0 0,4 16-1,15-10 1,4-1 1,4 4-2,4-1 1,3 3 0,-2 1 0,-4 6 0,-5 1 0,-5 4 0,-10 2 0,-9 1 0,-10 2 1,-5-2-1,-7 2 1,0-1 0,-3-6-1,3-4 0,0-1 0,7-5-3,16-11-2,-23 12-13,23-12-15,0 0-2,0 0 0,27 9 0</inkml:trace>
          <inkml:trace contextRef="#ctx0" brushRef="#br1" timeOffset="308662.1421">15997 12113 69,'0'0'37,"-5"-16"-3,5 16-1,0 0-34,-21 2-6,26 16-6,-5-18-18,0 0-2,0 0-2,21 0 1</inkml:trace>
          <inkml:trace contextRef="#ctx0" brushRef="#br1" timeOffset="309239.3431">16342 11646 57,'8'-18'34,"-8"18"-1,0 0-1,0 0-28,0 0-3,16 18 0,-3 5-1,-1 5 0,4 7 1,2 5-1,1 4 1,-3 4-1,0 1 1,-6 2-1,-4 0 1,-6 0-1,-7-4 1,-8-3-1,-4-5 1,-7-4-1,-4-7 2,-6-5-2,3-7 1,-4-6-1,5-3 1,-2-9-1,8-1 0,3-8 0,9-4 0,5-7 0,5-6 0,8-2-1,7-6 0,8-1 1,7-4-2,8 3 1,5-1 1,3-1-1,2-3 1,6 1 0,-1 2 0,-5-4 1,-1 2 0,-10-4 1,-3 6 0,-12-1 1,-6 4-1,-12 2 0,-9 12 0,-12 2 0,-11 14-1,-8 4 0,-11 8-1,-4 9-1,-7 5 0,2 6 0,-2-1-1,11 10-3,-2-17-11,18 13-19,5-5 1,12 0-3,8-6 3</inkml:trace>
          <inkml:trace contextRef="#ctx0" brushRef="#br1" timeOffset="309691.7439">16882 11962 60,'-23'-7'35,"23"7"-1,14-16 0,4 7-31,13 1-2,12-3-1,13 2 0,8-5 0,8 2 0,6 1 0,-1-1-2,3 5-1,-11-5-3,3 15-14,-21-6-13,-10 3-1,-20 0 1,-21 0 0</inkml:trace>
          <inkml:trace contextRef="#ctx0" brushRef="#br1" timeOffset="309941.3443">17309 11568 49,'0'0'31,"0"0"2,0 0-2,-27 27-26,22 10-2,-7 1 0,-1 20-1,-8 0 1,2 11-1,-4 6-2,2 3-1,3 1-2,0-14-4,20 5-11,-5-19-15,11-11 0,7-15 0,6-18 1</inkml:trace>
          <inkml:trace contextRef="#ctx0" brushRef="#br1" timeOffset="310378.1451">17941 11551 58,'10'-23'34,"-4"7"-1,-6 16-1,12-16-30,-12 16-1,9 32 0,-6-4 0,-1 5 1,4 11-1,-3 9 1,4 10-1,-5 4 2,5 9-2,-2 5 0,2-1-1,-1 1 0,-1-7 0,0-7 0,-5-13 0,-2-6 0,-5-13 1,-7-12-1,-9-9 1,-10-9 0,-8-5 0,-6-5 0,-6-6 0,-7-5 0,-2-3 0,2-6 0,9-4-1,6-3 0,12-7 0,12-1-2,14-9-2,21 3-5,2-16-16,22 6-9,12-5-2,8-1 1</inkml:trace>
          <inkml:trace contextRef="#ctx0" brushRef="#br1" timeOffset="310565.3454">18207 11089 54,'-12'-27'34,"-2"10"-2,14 17 0,-34-25-29,34 25-1,0 0-3,0 0-1,-1 30-5,1-30-19,10 28-6,3-9-1,-1-3 2</inkml:trace>
          <inkml:trace contextRef="#ctx0" brushRef="#br1" timeOffset="311423.3469">18499 11368 43,'0'0'31,"-25"-10"2,25 10-3,0 0-24,-11-20-3,11 20-2,18-14 1,0 5-1,3 1 0,5-3 0,4 2 0,4 2 0,-2 2 0,1 3 0,-1 4-1,-4 1 1,-3 4-2,-6 4 2,-19-11-1,22 30 1,-24-13-1,-9 5 1,-6-3 0,-8 2 1,-7-3-1,-1 1 1,-5-2 0,1-3-1,2-1 1,7-4-1,5-2 0,7-2 0,16-5-1,0 0 0,0 0 0,0 0 0,28 16 1,-5-11-1,2 0 0,5 4 0,0 0 1,0 3-1,-2 0 0,-3 2 0,-4 1 0,-5 0 1,-16-15-1,11 32 1,-19-16-1,-6 0 1,-10-2 0,-6 1-1,-7 0 1,-1 0-1,0 1 0,1-5-1,8 5-3,-2-11-4,24 14-16,7-19-10,0 0-2,0 0 2</inkml:trace>
          <inkml:trace contextRef="#ctx0" brushRef="#br1" timeOffset="311657.3474">18972 11584 67,'0'0'35,"0"0"-1,5-17 1,-5 17-32,0 0-2,-7 21 0,7-21-1,-14 28 0,5-9-1,-2 2-1,3 6-5,-8-13-5,18 8-19,-8-6-2,6-16-2,7 16 2</inkml:trace>
          <inkml:trace contextRef="#ctx0" brushRef="#br1" timeOffset="312016.148">19380 11219 51,'0'0'34,"15"-25"0,-15 25-2,0 0-20,-3 18-10,-6 6-1,-5 4-1,-4 9 2,-3 0 0,0 4 0,-6-5-1,8 7 1,0-8 0,6 0-1,6-5 1,7-4-2,7-1 1,7-4 0,9-4-1,4-6-1,12-2 0,1-6-1,11 3-2,-5-15-6,20 14-13,-12-12-10,-1 0-3,-5-4 2,-6-1 1</inkml:trace>
          <inkml:trace contextRef="#ctx0" brushRef="#br1" timeOffset="312281.3484">19542 11423 47,'0'0'31,"0"0"2,18 22-1,-3 5-25,-13-3-2,12 15 0,-12 1-1,5 13 0,-12 3 1,-2 11-2,-7-4-1,-2 4-2,0 3-2,-7-10-2,9 7-8,-9-20-21,9-6-1,7-20-1,7-21 1</inkml:trace>
          <inkml:trace contextRef="#ctx0" brushRef="#br1" timeOffset="313919.3513">19708 11145 16,'0'0'26,"0"0"2,26-21-9,-8 19-6,-18 2-1,30-10-2,-30 10-2,42-9-1,-24 3-1,12 15-1,-9-5 0,11 15-1,-9 4 0,5 16-1,-7 8-1,1 22 1,-12 13-1,-3 22 0,-12 14-1,-6 12 0,-5 1 0,-5-1 0,-3-7-1,-5-14 1,1-14-1,2-24-2,4-13 0,-2-29-8,15-8-22,-9-8-2,18-13 0,-26-2-2</inkml:trace>
        </inkml:traceGroup>
      </inkml:traceGroup>
    </inkml:traceGroup>
    <inkml:traceGroup>
      <inkml:annotationXML>
        <emma:emma xmlns:emma="http://www.w3.org/2003/04/emma" version="1.0">
          <emma:interpretation id="{69881FCE-2D7F-4F2F-88C6-3D6A3B7AC446}" emma:medium="tactile" emma:mode="ink">
            <msink:context xmlns:msink="http://schemas.microsoft.com/ink/2010/main" type="paragraph" rotatedBoundingBox="1339,15339 22115,13471 22275,15252 1499,171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BBA3C1-FBDA-40BB-9CB7-21DC89182E6A}" emma:medium="tactile" emma:mode="ink">
              <msink:context xmlns:msink="http://schemas.microsoft.com/ink/2010/main" type="line" rotatedBoundingBox="1339,15339 22115,13471 22275,15252 1499,17119"/>
            </emma:interpretation>
          </emma:emma>
        </inkml:annotationXML>
        <inkml:traceGroup>
          <inkml:annotationXML>
            <emma:emma xmlns:emma="http://www.w3.org/2003/04/emma" version="1.0">
              <emma:interpretation id="{C7AA2898-96E6-4285-92AF-8D7D6C28DA5E}" emma:medium="tactile" emma:mode="ink">
                <msink:context xmlns:msink="http://schemas.microsoft.com/ink/2010/main" type="inkWord" rotatedBoundingBox="1314,15354 13600,13996 13798,15780 1511,17138"/>
              </emma:interpretation>
              <emma:one-of disjunction-type="recognition" id="oneOf11">
                <emma:interpretation id="interp55" emma:lang="en-US" emma:confidence="0">
                  <emma:literal>822=18.5-324.5441]</emma:literal>
                </emma:interpretation>
                <emma:interpretation id="interp56" emma:lang="en-US" emma:confidence="0">
                  <emma:literal>892=18.5-324.544/7]</emma:literal>
                </emma:interpretation>
                <emma:interpretation id="interp57" emma:lang="en-US" emma:confidence="0">
                  <emma:literal>892=18.5-324.544/1]</emma:literal>
                </emma:interpretation>
                <emma:interpretation id="interp58" emma:lang="en-US" emma:confidence="0">
                  <emma:literal>822=18.5-324.544/7]</emma:literal>
                </emma:interpretation>
                <emma:interpretation id="interp59" emma:lang="en-US" emma:confidence="0">
                  <emma:literal>822=18.5-324.544/1]</emma:literal>
                </emma:interpretation>
              </emma:one-of>
            </emma:emma>
          </inkml:annotationXML>
          <inkml:trace contextRef="#ctx0" brushRef="#br1" timeOffset="427549.9509">2261 14828 8,'0'0'22,"12"-37"3,-5 21-1,-7 16-10,5-33-7,-5 33 2,2-23-1,-2 23 1,0-19-2,0 19-1,0 0-2,0 0 0,0 0-1,0 0 0,-19 19-1,12 6 0,-7 4 1,1 10-4,-3 3 3,0 7-3,-1 4 2,3 3-2,-2 1 1,5 1-1,2-4-1,2-1 2,2 0-1,1-10 0,8 1-3,-4-17-2,16 6-5,-16-33-12,25 12-9,-4-20 2,5-10 0</inkml:trace>
          <inkml:trace contextRef="#ctx0" brushRef="#br1" timeOffset="428127.1519">2531 14921 24,'5'-32'27,"4"10"-1,-6 6-4,-3-4-11,0 20-4,0 0-1,0 0-1,0 0-2,18 18-2,-11 5 2,4 10-3,-1 6 2,8 7-2,1 3 0,3 4-1,1 1 0,-1-1 2,1-6-1,-3-5 1,-3-5-1,-6-5 0,-7-4 1,-6-7-1,-12-5 1,-6-6-1,-8-1 0,-4-5 1,-3-8-1,0 2 0,-1-8 0,5-2 0,6-6 0,5-5 0,10-1 0,6-5 0,11-2-1,8-6 0,9 2 0,6-6 0,16-3 0,2-1 0,8-4 2,1 1-1,-3-1 0,-2 1 2,-6 1-2,-9 7 3,-16 1-1,-9 9 2,-15 4-3,-11 10 1,-15 4 1,-10 10-1,-6 4 0,-5 10 0,-3 4-2,2 5 0,5 5-1,4-3-4,17 12-4,0-12-15,15 3-5,10-3-4,9 0 2</inkml:trace>
          <inkml:trace contextRef="#ctx0" brushRef="#br1" timeOffset="428470.3525">3285 15232 35,'-23'9'28,"23"-9"0,-25 16-1,7-6-26,18-10-3,-12 34-4,12-34-3,-5 29-10,5-29-7,5 20-1,-5-20 1</inkml:trace>
          <inkml:trace contextRef="#ctx0" brushRef="#br1" timeOffset="428953.9534">3671 14759 35,'0'0'26,"0"0"3,2-19-1,-2 19-21,0 0-3,-18 19 0,18-19 0,-12 27-1,7-11 2,8 8-5,2-1 3,6 7-3,3 0 2,6 3-2,-3 1 2,8 4-3,-4-1 1,2 0 0,-4 0 0,-3-5 0,-5-3 1,-4-2 0,-5-6 1,-6-4-1,4-17 1,-28 25 0,1-20-1,-1 1 1,-9-8-1,-2 0 0,-3-5 0,0-5-1,-1-4 0,4-3-1,9-1-1,-1-8-5,15 11-4,-9-17-14,18 10-7,0-8-1,10 6 1</inkml:trace>
          <inkml:trace contextRef="#ctx0" brushRef="#br1" timeOffset="429172.3538">3613 14751 37,'0'0'30,"23"-28"0,-23 28 0,17-34-20,5 25-4,-8-10 0,16 7-1,0-9-1,12 3-2,6-1-1,7 1-1,3 6-2,-4-7-8,15 13-20,-10 1-1,-5 3-1,-6 2 0</inkml:trace>
          <inkml:trace contextRef="#ctx0" brushRef="#br1" timeOffset="451948.3938">4532 14840 15,'-8'-19'25,"8"19"3,0 0 0,-13-16-16,13 16-2,0 0-2,-17-16-1,17 16-2,0 0 0,0 0-2,0 0 0,17-7-1,-17 7-1,29-9 0,-8 4 0,7 0 0,2-2 0,4 2 0,3-2-1,1 1 1,3 1 0,1 3-1,4-1 1,2-1-1,0 1 0,-1 1 1,3-2-1,-6 1 0,2-1 0,-7 1-2,-4 5-1,-14-8-10,4 13-16,-25-7-3,12 22 1,-12-22-1</inkml:trace>
          <inkml:trace contextRef="#ctx0" brushRef="#br1" timeOffset="452478.7947">5641 14591 0,'7'-16'19,"-7"16"-1,0 0 1,0 0-18,11 16 2,-11-16 1,16 30 0,-11-11 2,9 11 0,-3 1 2,6 15-4,-4 2 2,4 11-3,-3 3 1,4 6-3,-2 3 1,-2 1-2,-3-6 0,-4-6 1,-6-5-1,-4-10 2,-9-6-1,-6-7 2,-10-11-1,-6-5 2,-12-11 1,2 0-1,-11-17 0,6 5 0,-6-18 0,8 1-1,-1-12-1,13-1-1,5-6 0,10 0-1,10-2-1,4-6-2,19 7-4,-1-11-14,14 6-8,10 0-1,10-2 0</inkml:trace>
          <inkml:trace contextRef="#ctx0" brushRef="#br1" timeOffset="452712.7951">5812 13981 38,'-19'-26'27,"8"10"0,11 16-4,-24-16-21,24 16-1,0 0-1,0 0-2,0 0-8,24 25-16,-24-25 0,37 22 1,-15-13-1</inkml:trace>
          <inkml:trace contextRef="#ctx0" brushRef="#br1" timeOffset="453243.196">6319 14213 33,'-18'-14'27,"18"14"1,-17-18-1,17 18-24,0 0-1,-9-16-2,9 16 0,0 0 0,21-1-1,-5 4 1,3 1-1,2 5 1,8 1 0,-3 2 0,4 4 0,-3 5 0,-3 2 0,-4 7 0,-4 2 0,-8 3 1,-4 5-1,-9 2 1,-8 6 1,-8-4 0,-7 8 1,-11-8 0,0 6 1,-7-14-1,4 5 2,0-13 0,8 0-2,4-9 1,12-1-2,18-18 1,-7 21-3,7-21 3,37 9-2,-7-7-1,11-2 1,3-2-1,6-2-1,6 3-3,-5-12-4,16 15-10,-10-12-13,-1 1-2,-4-4 2,-5-1-1</inkml:trace>
          <inkml:trace contextRef="#ctx0" brushRef="#br1" timeOffset="453773.597">7122 14173 16,'11'-25'26,"-11"25"1,0 0 1,-14-21-17,14 21-1,-16 17-2,9 8-1,-15-2-1,10 15-1,-9 3-1,7 12 0,-4-6-1,9 8-1,0-6-1,9-2 1,2-5-2,9-6 1,5-8-1,7-6 0,5-4-2,4-11-1,12 2-2,-9-16-3,18 7-1,-16-21 0,13 7 0,-20-18 0,10 7 2,-19-17 1,0 7 3,-8-5 5,-11-1 3,3 11 1,-14-5 1,9 18 1,-12-4 0,12 21 0,-23 7 0,16 21-2,-11-2-1,7 18-2,-3 0-1,7 14 0,-3-2-1,6 6 0,4-3 0,2-2-5,10 2-2,-8-16-16,10 2-9,-2-11-3,6-8 2</inkml:trace>
          <inkml:trace contextRef="#ctx0" brushRef="#br1" timeOffset="454023.1974">7745 14745 38,'0'0'31,"0"0"3,0 0-3,0 0-14,0 0-12,0 0-3,2 16-1,-2-16-3,7 25-6,-7-25-22,0 23 0,0-23-3,0 0 1</inkml:trace>
          <inkml:trace contextRef="#ctx0" brushRef="#br1" timeOffset="316118.9552">-249 14496 26,'10'33'25,"-12"-17"2,6 3-2,-2 8-20,-4-6-2,5 3 0,-3-8 0,4 0 0,-4-16 0,0 0 1,0 0-2,19 0-1,-19 0 0,25-28 0,-7 9-1,-2-4 1,1-4-1,-6-1 0,-4 0 1,-5 0-1,-8 2 1,-6 1-1,-13 8 1,-5 6-1,-8 7 0,-7 11 1,-2 9-1,-10 12 1,1 2 0,-2 12 0,-1-3 1,6 9 0,-1-10 0,9 3 0,7-8 1,9-3-2,8-6 2,12 1-4,11-4 3,11-3-4,13 1 3,8-1-3,10 1 0,7 2 0,5 0 1,4 2 1,-1 0-2,-3 1 2,-6 1-2,-8 0 3,-10 3-1,-11 0 0,-12 2 0,-11 3 1,-10 1-1,-11 1 0,-11-4 0,-5 1 1,-3-4-1,-6-5 1,1-6-1,-1-8 0,6-9 1,6-2-1,3-6 0,10-8 0,2-5 0,8-6 0,6-1 0,5-2-1,6 2 1,-1-2-1,12 2 1,-5 2-1,8 5 1,-6 5-1,4 4 1,-16 12 0,19-5 0,-19 5 1,6 31-1,-8 3 1,-7 8 0,0 9 0,-3 10-1,1 9 1,-3 6-1,2 1 1,0-1-1,4-4 0,3-2-1,5-12-1,9 0-3,-9-24-12,25-3-13,1-13-4,8-11 3</inkml:trace>
          <inkml:trace contextRef="#ctx0" brushRef="#br1" timeOffset="456082.401">8442 14271 17,'2'-16'26,"-2"16"0,11-23-7,-22 4-5,11 19-1,-14-21-2,14 21-2,-23-14-2,23 14-2,-25-7-1,25 7-1,-24 3-1,24-3-2,-16 13 1,16-13-1,-4 24-1,6-6 1,7 3 0,0 7 0,7 2-1,3 5 1,4 2 0,2 3 1,1 4-1,2 2 0,-3-2 0,-4-2 0,-3-2 0,-4-3 0,-9-2 0,-5-3 1,-9-6 0,-6-1-1,-12-6 3,-6-1-4,-6-4 3,-5-2-2,-4-5 2,-1-3-2,3-1 0,-2-10-4,16 7-10,-3-14-16,10-3-3,6-10 3,8-3-3</inkml:trace>
          <inkml:trace contextRef="#ctx0" brushRef="#br1" timeOffset="456347.6015">8352 14072 49,'0'0'32,"-8"-17"0,8 17-2,0 0-24,15-18-3,10 18 0,9-2-2,8 1-2,13 2-2,1-4-3,20 13-8,-5-8-16,1 4-2,-1-5 1,-4 1 0</inkml:trace>
          <inkml:trace contextRef="#ctx0" brushRef="#br1" timeOffset="317242.1572">1082 15162 54,'-27'-4'35,"9"6"-1,1-5 0,17 3-29,0 0-1,16 5-2,10-7 0,13 0-2,10 1-3,4-12-10,13 13-20,3-2 0,-1 9-3,-8 4 0</inkml:trace>
          <inkml:trace contextRef="#ctx0" brushRef="#br1" timeOffset="316602.556">-22 15492 44,'0'0'31,"9"-24"0,-5 6-5,-4 18-22,0 0-1,19 9-1,-19-9 1,23 19 0,-7-10 0,9 8 0,-1-4 0,8 3-2,2-4 1,6 0-1,3-1 0,-1 1 0,-3-1 0,-2 1 0,-7 2 0,-4 5 1,-12 2-1,-5 6 2,-16 3-2,-3 3 1,-12 2 0,-4 2-1,-4 0 0,-5 2 0,-1-3 0,5 0-1,-1-5 1,7-1-1,6-2 1,8-1-2,6-3 2,8-5-1,10-3-1,6-7 0,13-4-1,3-8-1,16 1-1,-5-17-4,14 6 0,-16-20-6,15 15-10,-20-13-11,-6 1 2,-14-2 0</inkml:trace>
          <inkml:trace contextRef="#ctx0" brushRef="#br1" timeOffset="317039.3568">1126 15380 60,'0'0'35,"0"0"-2,-7-18 0,7 18-32,16 2-1,-16-2 0,31 5-1,-11-7-1,1 9 0,-3-8-2,6 13-4,-24-12-12,23-5-12,-23 5-1,20-7 1</inkml:trace>
          <inkml:trace contextRef="#ctx0" brushRef="#br1" timeOffset="316805.3564">330 15749 16,'-41'-9'32,"4"4"0,7 3 2,3-9-15,27 11-8,-26 2-5,26-2-1,0 0-3,21 9 0,2-9-1,9 0-1,10 0-1,8-7-3,15 9-5,-7-16-19,15 1-4,-1-6-2,0 1 1</inkml:trace>
          <inkml:trace contextRef="#ctx0" brushRef="#br1" timeOffset="458500.4053">9614 13742 27,'9'-18'29,"-12"3"0,3 15-2,0 0-19,-18-4-1,18 4-4,-18 35 0,6-1-2,-9 4-1,2 15 1,-10 9-1,3 10 2,-10 12-3,6 9 2,-3-3-3,5-1 3,3-1 0,7-4 0,4-10-1,11-3 1,4-17 1,10-7-3,5-8 3,9-7-3,6-8 4,5-8-5,6-4 2,2-13-5,14 8-12,-6-14-11,-1-7-4,-2-2 3,-6-11-2</inkml:trace>
          <inkml:trace contextRef="#ctx0" brushRef="#br1" timeOffset="459249.2066">9738 13649 29,'0'0'20,"9"-35"2,9 26-3,-18 9-22,28-21-2,-9 14 3,2 3 0,1-1 2,-3 2 2,-1 1 0,-18 2 2,28 2 0,-28-2-2,21 8 2,-21-8-1,18 13 2,-18-13-1,10 19 1,-10-19 2,9 25-3,-9-25 2,4 24-2,-4-24 2,0 23-4,0-23 3,0 16-5,0-16 1,0 0 1,0 0-1,0 0 1,0 0 0,0 0 0,0 0-1,0 0 2,0 0-4,7-20 2,-7 20-2,3-19 1,-3 19-2,4-16 3,-4 16-3,0 0 1,0 0 1,2-15 0,-2 15 0,0 0 0,0 0-1,0 0 1,0 0 0,0 0 1,0 0-1,0 0 0,0 0 0,0 0 0,0 0 0,-4-16 0,4 16 0,0 0 0,0 0 0,0 0 0,0 0 0,0 0 0,0 0 0,0 0 0,0 0-1,0 0 1,0 0 0,0 0 0,-7-16-1,7 16 1,0 0 0,0 0 0,0 0-2,0 0-4,0 0-5,0 0-18,-11 19-1,11-19 0,-7 18 1</inkml:trace>
          <inkml:trace contextRef="#ctx0" brushRef="#br1" timeOffset="460044.808">9983 13735 8,'0'0'22,"16"-16"3,-16 16-8,16-14-2,-16 14-2,0 0-1,11-17-1,-11 17-2,0 0 0,7 19-3,-14 2-1,7 18-1,-7 6-4,3 17 2,-1 8-2,1 13 2,1 8-4,3 0 2,2-4-3,1-8 2,6-7-1,-2-16 0,7-7-3,-9-23-5,17 1-11,-22-27-11,28 5 2,-12-17-1</inkml:trace>
          <inkml:trace contextRef="#ctx0" brushRef="#br1" timeOffset="460325.6085">10402 13818 21,'0'0'27,"14"-22"-1,-14 22 3,0 0-21,0 0-1,-9 30-1,-7-2-3,2 16 4,-11 6-4,2 16 2,-7 10-6,0 7 2,-1-1-5,-3-5 3,8 4-3,-4-16-4,15 4-6,-2-16-17,6-17 3,8-6-2</inkml:trace>
          <inkml:trace contextRef="#ctx0" brushRef="#br1" timeOffset="460762.4092">10372 14501 19,'19'-12'24,"-8"-18"2,10-3-7,2 4-13,-2-11 0,9 5 0,-5-18 1,7 9-2,-6-12 1,9 9-2,-6-10-1,2 1 0,-1-4 2,-1 11-3,-6 3 3,-2 10-3,-5 2 1,-2 11-2,-7 8 3,-7 15-2,2 22-1,-6 8 0,-7 11-3,1 11 4,-6 15-4,4 12 4,-4 11-4,3 5 3,3-6-3,1-1 1,7-2-1,0-15-2,11-5-2,-12-23-5,17 0-4,-18-20-16,4-23 0,7 16 0</inkml:trace>
          <inkml:trace contextRef="#ctx0" brushRef="#br1" timeOffset="460965.2096">10405 14346 18,'-21'-17'28,"21"17"-1,-25-25 2,24 9-17,1 16-8,0 0-2,31-12-6,1 17-8,2-1-15,8-8 0,11 4-1</inkml:trace>
          <inkml:trace contextRef="#ctx0" brushRef="#br1" timeOffset="461464.4105">11097 13802 19,'-3'-23'27,"-11"0"-2,14 23 3,-6-21-23,6 21-2,0 0 0,18-12-3,0 10 2,6-3-2,6 1 2,6-1-2,4 0 2,1-2-1,-1 1 0,-4-1 2,-1 4-1,-7-3 2,-3 5-1,-7-3 1,-2 8 0,-16-4 1,17 14-2,-17-14 1,4 47-1,-10-12-2,6 18 2,-8 7-3,2 17 1,-3 11-2,2 10 2,-1 4-3,2-3 3,1-3-1,1-6 0,1-11 0,-1-10 1,1-17-1,-1-10 1,-3-10 1,-2-7-4,-3-8 4,-6-4-4,1-3 3,-11-5-4,-1 2 1,-10-8-7,9 9-20,-10-6-3,-3 3-1,5-3 1</inkml:trace>
        </inkml:traceGroup>
        <inkml:traceGroup>
          <inkml:annotationXML>
            <emma:emma xmlns:emma="http://www.w3.org/2003/04/emma" version="1.0">
              <emma:interpretation id="{B075B872-E4A6-47B8-B9CD-6C652AB123A8}" emma:medium="tactile" emma:mode="ink">
                <msink:context xmlns:msink="http://schemas.microsoft.com/ink/2010/main" type="inkWord" rotatedBoundingBox="14165,14629 14930,14771 14846,15219 14081,15076">
                  <msink:destinationLink direction="with" ref="{C469F711-3231-497C-A1F7-1179E509DF59}"/>
                  <msink:destinationLink direction="with" ref="{5B3EADEE-47CD-4716-A9F3-4C9AB13DD69B}"/>
                </msink:context>
              </emma:interpretation>
              <emma:one-of disjunction-type="recognition" id="oneOf12">
                <emma:interpretation id="interp60" emma:lang="en-US" emma:confidence="1">
                  <emma:literal>=</emma:literal>
                </emma:interpretation>
                <emma:interpretation id="interp61" emma:lang="en-US" emma:confidence="0">
                  <emma:literal>E</emma:literal>
                </emma:interpretation>
                <emma:interpretation id="interp62" emma:lang="en-US" emma:confidence="0">
                  <emma:literal>t</emma:literal>
                </emma:interpretation>
                <emma:interpretation id="interp63" emma:lang="en-US" emma:confidence="0">
                  <emma:literal>I</emma:literal>
                </emma:interpretation>
                <emma:interpretation id="interp64" emma:lang="en-US" emma:confidence="0">
                  <emma:literal>-A</emma:literal>
                </emma:interpretation>
              </emma:one-of>
            </emma:emma>
          </inkml:annotationXML>
          <inkml:trace contextRef="#ctx0" brushRef="#br1" timeOffset="462150.8117">12015 14213 48,'-28'-4'30,"7"-1"1,21 5-2,0 0-28,0 0-1,37-16-2,2 15 1,8-5 1,10-1-1,6-2 1,4 1-1,2-3-1,4 4-2,-12-5-2,10 10-3,-23-10-3,3 10-3,-18-3-14,-8-6 1,-7 6 1</inkml:trace>
          <inkml:trace contextRef="#ctx0" brushRef="#br1" timeOffset="462400.4121">12049 13912 36,'-29'-5'32,"3"0"-2,10-2 0,16 7-23,0 0 0,-5-16-5,5 16 0,37-9-1,-5 6-3,5-11-5,16 15-3,-2-9-12,11-1-9,3 4 1,2-8 0</inkml:trace>
        </inkml:traceGroup>
        <inkml:traceGroup>
          <inkml:annotationXML>
            <emma:emma xmlns:emma="http://www.w3.org/2003/04/emma" version="1.0">
              <emma:interpretation id="{DAE5BD4E-1DE9-4EA7-A155-6D960464A82C}" emma:medium="tactile" emma:mode="ink">
                <msink:context xmlns:msink="http://schemas.microsoft.com/ink/2010/main" type="inkWord" rotatedBoundingBox="14695,14404 17212,14446 17192,15704 14674,15663">
                  <msink:destinationLink direction="with" ref="{5B3EADEE-47CD-4716-A9F3-4C9AB13DD69B}"/>
                  <msink:destinationLink direction="with" ref="{C469F711-3231-497C-A1F7-1179E509DF59}"/>
                </msink:context>
              </emma:interpretation>
              <emma:one-of disjunction-type="recognition" id="oneOf13">
                <emma:interpretation id="interp65" emma:lang="en-US" emma:confidence="0">
                  <emma:literal>7P=</emma:literal>
                </emma:interpretation>
                <emma:interpretation id="interp66" emma:lang="en-US" emma:confidence="0">
                  <emma:literal>3P=</emma:literal>
                </emma:interpretation>
                <emma:interpretation id="interp67" emma:lang="en-US" emma:confidence="0">
                  <emma:literal>7p=</emma:literal>
                </emma:interpretation>
                <emma:interpretation id="interp68" emma:lang="en-US" emma:confidence="0">
                  <emma:literal>P:</emma:literal>
                </emma:interpretation>
                <emma:interpretation id="interp69" emma:lang="en-US" emma:confidence="0">
                  <emma:literal>&gt;P=</emma:literal>
                </emma:interpretation>
              </emma:one-of>
            </emma:emma>
          </inkml:annotationXML>
          <inkml:trace contextRef="#ctx0" brushRef="#br1" timeOffset="462790.4128">12721 13666 39,'-44'-3'28,"9"3"-2,-4-2 2,2 0-21,16 8-4,1-3-1,20-3 1,0 0-1,13 20-1,15-13 2,18 1-3,12 1 1,14 3-1,10-1 0,9 3 0,3 5 0,3-1-1,-5 5 1,-4 3 0,-10 0-3,-9 4 3,-13 2-2,-10 3 2,-12 0-2,-19 9 2,-11 2-1,-20 5 2,-12 9-1,-13 1 1,-8 2-1,-8-1 0,-1 1-4,-7-15-6,14 3-13,1-13-7,8-10 1,6-7 0</inkml:trace>
          <inkml:trace contextRef="#ctx0" brushRef="#br1" timeOffset="463570.4142">14063 13673 27,'0'0'29,"17"-21"-3,-17 21 3,4-17-24,-4 17 1,0 0 1,-4 28-4,-4 0 4,4 16-5,-5 10 0,4 20 0,-6 12 0,6 16-1,-4 7-3,6 5 2,-1-6-2,1-6 2,1-9 0,2-16 0,0-17-1,-2-16 2,0-14-1,-1-11 0,3-19 0,0 0 1,-30-9-1,19-12 0,-3-9 0,-2-12 0,2-13 1,0-13-2,5-13 1,4-10 0,7-6 0,1-7 0,9 2 2,6 4-1,7 7-2,5 13 2,7 12-1,5 11 0,6 9 0,3 11 1,6 9-4,-1 3 2,1 9 1,-1 2 0,-3 6 0,-4 5-1,-3 6 1,-9 4-1,-7 5 1,-8 7 0,-8 5 3,-12 9-4,-13 6 4,-8 6-2,-13 1 0,-5 3 0,-13-4 1,-4-1-2,-8-6 0,2-3 1,0-12-2,0-8 1,5-1 0,4-11-3,17 8-6,-1-15-21,17 0-2,18 2 1,0 0-1</inkml:trace>
          <inkml:trace contextRef="#ctx0" brushRef="#br1" timeOffset="463882.4147">14709 14178 13,'0'0'26,"-34"3"1,34-3 0,0 0-20,-19-5-3,19 5 1,16-5-1,7 3-1,1-3-1,10-1-3,5 5-2,-4-6-6,15 5-9,-1-2-9,-7-3 0,4 4 0</inkml:trace>
          <inkml:trace contextRef="#ctx0" brushRef="#br1" timeOffset="464163.2152">14753 13955 34,'-25'-9'29,"4"2"2,21 7-2,-32-11-22,32 11-2,0 0-1,0 0 0,0 0-2,20-7-1,3 7-1,5-2-1,9 4-2,-2-5-1,11 8-4,-7-12-6,9 9-16,-4-2 0,0 0-1</inkml:trace>
        </inkml:traceGroup>
        <inkml:traceGroup>
          <inkml:annotationXML>
            <emma:emma xmlns:emma="http://www.w3.org/2003/04/emma" version="1.0">
              <emma:interpretation id="{13ABC611-C801-420C-981C-76CF8384D3E2}" emma:medium="tactile" emma:mode="ink">
                <msink:context xmlns:msink="http://schemas.microsoft.com/ink/2010/main" type="inkWord" rotatedBoundingBox="17814,14023 22130,13635 22273,15223 17956,15611">
                  <msink:destinationLink direction="with" ref="{C469F711-3231-497C-A1F7-1179E509DF59}"/>
                </msink:context>
              </emma:interpretation>
              <emma:one-of disjunction-type="recognition" id="oneOf14">
                <emma:interpretation id="interp70" emma:lang="en-US" emma:confidence="0">
                  <emma:literal>18.5207</emma:literal>
                </emma:interpretation>
                <emma:interpretation id="interp71" emma:lang="en-US" emma:confidence="0">
                  <emma:literal>18.527</emma:literal>
                </emma:interpretation>
                <emma:interpretation id="interp72" emma:lang="en-US" emma:confidence="0">
                  <emma:literal>18.5227</emma:literal>
                </emma:interpretation>
                <emma:interpretation id="interp73" emma:lang="en-US" emma:confidence="0">
                  <emma:literal>18.52207</emma:literal>
                </emma:interpretation>
                <emma:interpretation id="interp74" emma:lang="en-US" emma:confidence="0">
                  <emma:literal>18.327</emma:literal>
                </emma:interpretation>
              </emma:one-of>
            </emma:emma>
          </inkml:annotationXML>
          <inkml:trace contextRef="#ctx0" brushRef="#br1" timeOffset="464787.2163">15978 13623 26,'7'-16'28,"-7"16"-1,16-20 2,-16 20-21,0 0-2,0 0-1,0 21 0,-16 8 3,4 16-5,-11 4 0,2 18-1,-6 4-1,1 9-2,-1 6-1,-3-8-1,12-3-3,-4-18 1,16 4-4,-10-28-12,15-6-10,1-27 2,17 0 0</inkml:trace>
          <inkml:trace contextRef="#ctx0" brushRef="#br1" timeOffset="465333.2173">16218 13673 13,'41'-31'25,"-15"6"1,4 15-1,-3 4-14,-8 5-5,9 11-2,-5 3 2,7 9-5,-5 10 3,8 7-3,-2 5 0,2 3-1,-1 4 0,0 2-1,-6-2-1,-5-4 2,-5-8-1,-5-6 2,-13-7 1,-7-1 0,-12-9 1,-9-4-1,-12-8 1,-8 1-1,-8-9 1,1-1-2,-3-7 1,4-2-1,5-5-1,8-1 1,10-4 0,13-1-1,10-3 0,10 2 0,14-3 0,12-4-1,13-2 2,9 0-1,5 0-1,2-2 1,1 3 0,-1-1 1,-11 0-1,-7 9 2,-12-1-2,-8 4 2,-11-1 0,-6 3 0,-11 0 0,-5 5 0,-7 0 0,-1 7-1,-6 4-1,-1 5 0,3 7-3,-5 0-8,15 11-19,0 3-3,8 2 3,6 1-2</inkml:trace>
          <inkml:trace contextRef="#ctx0" brushRef="#br1" timeOffset="467501.6211">16776 13956 13,'18'-3'20,"-18"3"-11,0 0-1,-18 0 1,18 0 2,-20 0 0,3-5 0,17 5 0,-27 1-2,27-1-2,-23 9-1,23-9-2,-23 16-2,23-16 0,-21 23-2,21-23 0,-16 23 0,16-23 0,-7 17 0,7-17 0,0 0 1,0 0-1,18 9 0,-18-9 0,25-14 1,-25 14-1,28-21 0,-12 7 0,-4-2 1,-12 16-1,20-28 1,-20 28 0,5-23 0,-5 23 0,0 0 0,-18-16-1,18 16 1,-28 7 0,12 0-1,-2 4 0,18-11 0,-26 23 0,26-23 0,-14 22 1,14-22-2,0 18 2,0-18-1,0 0 0,21 12 1,-21-12-1,19-1 0,-19 1 1,22-11-1,-22 11 0,17-14 1,-17 14-1,14-18 1,-14 18-1,0 0 0,7-17 0,-7 17 0,0 0 0,0 0 0,-21 5-3,21 13-12,0-18-16,-5 28-1,5-28 1,9 23-2</inkml:trace>
          <inkml:trace contextRef="#ctx0" brushRef="#br1" timeOffset="465926.0183">17369 13422 40,'-35'-2'28,"35"2"0,-30 7-1,14 0-24,10 11-3,5 5 0,4 5 0,6 2 0,5 7 1,2 5 2,5 7-4,0 2 2,1 5-2,-1-3 2,-5 3-2,-2-3 2,-9-4-2,-3-7-1,-7-6 3,-13-8 0,-7-4 0,-10-8 0,-7-5 0,-13-6-1,-7-7 0,-5-1-2,-9-13-5,14-2-16,-1-5-7,3-10 1,19-9 0</inkml:trace>
          <inkml:trace contextRef="#ctx0" brushRef="#br1" timeOffset="465536.0176">16991 13941 42,'-26'1'22,"8"8"-21,-3-4 0,3-13-29,18 8-2</inkml:trace>
          <inkml:trace contextRef="#ctx0" brushRef="#br1" timeOffset="466160.0187">17406 13297 46,'-26'4'30,"3"5"0,3-8-1,20-1-28,0 0-4,11 20-3,12-22-4,24 11-3,-1-14-8,18 1-5,6-1-2,6-6 2</inkml:trace>
          <inkml:trace contextRef="#ctx0" brushRef="#br1" timeOffset="468531.2229">18532 13064 17,'0'0'24,"4"-23"2,-4 23 0,0 0-21,0 0 0,-18 24-1,2-1 1,2 18 1,-14 1 0,1 23-1,-15 2 0,3 21 0,-12 1 0,2 17-4,-8-6 2,1 5-3,-4-6 2,7-5-3,3-6 3,11-9-3,4-12 0,10-7 2,4-11 0,14-5 0,7-7-1,7-5 1,11-6 0,8-3-1,6-9 0,10-2 0,6-7 0,7-5-1,7-1 0,1-12-2,6 6-4,-11-21-5,18 14-12,-12-14-9,-4-5 2,-7-6-1</inkml:trace>
          <inkml:trace contextRef="#ctx0" brushRef="#br1" timeOffset="469529.6246">18520 12967 33,'-27'-23'29,"27"23"0,-23-33-2,18 17-24,5 16-2,34-9 0,-6 7-1,7 1 0,6-1 0,3 2-1,2 0 1,0 2-1,-2 1 0,-5 1 0,-6 1 1,-4 2 0,-7 4-1,-4 4 1,-7 7 1,-4 6 0,-7 14 2,-11 9 0,1 16 0,-12 6 1,1 13 0,-7-3 2,3 10-4,-1-5 3,3-4-4,2-12 0,5-8-1,3-15 0,6-10 0,0-11-1,7-7 3,0-21-3,0 0 3,0 0-1,30-16 0,-16-9 3,8-3-2,-1-7-1,5-5 0,1-8-1,1-1 2,-2 2-2,-1 4 1,-4 6-3,-3 8 2,-4 8 0,-14 21 0,0 0 0,9 21 1,-16 12 3,-2 14-6,-2 6 4,1 9-2,-2-1 0,3 2-2,3-6 4,5-6-4,1-7 1,3-13 1,4-8 1,-7-23-1,21 19 2,-3-22-2,-2-11 0,7-4 1,0-8-1,0-8 1,0-9-2,-2-5 3,0-6-2,0-3 1,-1 3-2,-6 1 2,-2 9-2,-5 4-2,7 22-8,-15 1-17,1 17-4,0 0-3,0 0 2</inkml:trace>
          <inkml:trace contextRef="#ctx0" brushRef="#br1" timeOffset="469794.8251">19510 13071 9,'-2'-23'23,"2"23"1,15-23-1,-15 23-17,24-14-2,-3 10-2,8 4-1,1 0 0,8 0 0,3 2-1,5 0 0,-4-2 0,2 2 0,-6-4-1,-1 2 1,-11 0 0,-3 2 1,-23-2 2,25 16 1,-25-16 0,0 38 1,-13-10 1,6 16 0,-9 0 0,6 18 0,-8-3-2,8 10-1,-5-2-2,7 3 1,-1 2 1,5 0-4,1-5 1,3-6 0,-2-4 0,-2-6-2,1-4 2,-9-10-5,5 3-11,-15-10-14,-9-5-1,-8-4 0,-11-4 0</inkml:trace>
        </inkml:traceGroup>
      </inkml:traceGroup>
    </inkml:traceGroup>
    <inkml:traceGroup>
      <inkml:annotationXML>
        <emma:emma xmlns:emma="http://www.w3.org/2003/04/emma" version="1.0">
          <emma:interpretation id="{AA3A567F-A58D-4C1E-ABBD-80947AB5A682}" emma:medium="tactile" emma:mode="ink">
            <msink:context xmlns:msink="http://schemas.microsoft.com/ink/2010/main" type="paragraph" rotatedBoundingBox="11479,17001 20832,16126 20977,17678 11625,185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32D88EB-CC44-4B8C-9BF0-A10DE733DE4D}" emma:medium="tactile" emma:mode="ink">
              <msink:context xmlns:msink="http://schemas.microsoft.com/ink/2010/main" type="line" rotatedBoundingBox="12129,16940 20832,16126 20977,17678 12274,18492"/>
            </emma:interpretation>
          </emma:emma>
        </inkml:annotationXML>
        <inkml:traceGroup>
          <inkml:annotationXML>
            <emma:emma xmlns:emma="http://www.w3.org/2003/04/emma" version="1.0">
              <emma:interpretation id="{4E198774-1AE1-4E9D-BB51-72BB855FB0FD}" emma:medium="tactile" emma:mode="ink">
                <msink:context xmlns:msink="http://schemas.microsoft.com/ink/2010/main" type="inkWord" rotatedBoundingBox="16467,16535 20832,16126 20962,17518 16597,17926"/>
              </emma:interpretation>
              <emma:one-of disjunction-type="recognition" id="oneOf15">
                <emma:interpretation id="interp75" emma:lang="en-US" emma:confidence="0">
                  <emma:literal>3.8-53.4-145.6+41</emma:literal>
                </emma:interpretation>
                <emma:interpretation id="interp76" emma:lang="en-US" emma:confidence="0">
                  <emma:literal>3.8 -33.4-5445.67 41</emma:literal>
                </emma:interpretation>
                <emma:interpretation id="interp77" emma:lang="en-US" emma:confidence="0">
                  <emma:literal>3.8 jinn-jus-co +41</emma:literal>
                </emma:interpretation>
                <emma:interpretation id="interp78" emma:lang="en-US" emma:confidence="0">
                  <emma:literal>3.8 '045.6÷3.4+41</emma:literal>
                </emma:interpretation>
                <emma:interpretation id="interp79" emma:lang="en-US" emma:confidence="0">
                  <emma:literal>3.8 join-jus-ext 41</emma:literal>
                </emma:interpretation>
              </emma:one-of>
            </emma:emma>
          </inkml:annotationXML>
          <inkml:trace contextRef="#ctx0" brushRef="#br1" timeOffset="358473.0296">12732 16235 15,'0'0'22,"-23"4"-2,23-4-17,0 0-4,-11 25-10,11-25-8,18 19-2</inkml:trace>
          <inkml:trace contextRef="#ctx0" brushRef="#br1" timeOffset="360095.4324">13471 16828 25,'0'0'29,"0"0"0,-15-18 0,15 18-21,0 0-4,-16 0-2,16 0-1,0 0-2,0 0-5,0 0-13,-6 18-10,6-18 0,20 7 0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37:22.41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B3EADEE-47CD-4716-A9F3-4C9AB13DD69B}" emma:medium="tactile" emma:mode="ink">
          <msink:context xmlns:msink="http://schemas.microsoft.com/ink/2010/main" type="inkDrawing" rotatedBoundingBox="16019,15641 22671,13681 23131,15242 16479,17203" semanticType="callout" shapeName="Other">
            <msink:sourceLink direction="with" ref="{63507568-A3BC-4AB7-B113-108273FC7199}"/>
            <msink:sourceLink direction="with" ref="{B075B872-E4A6-47B8-B9CD-6C652AB123A8}"/>
            <msink:sourceLink direction="with" ref="{DAE5BD4E-1DE9-4EA7-A155-6D960464A82C}"/>
          </msink:context>
        </emma:interpretation>
      </emma:emma>
    </inkml:annotationXML>
    <inkml:trace contextRef="#ctx0" brushRef="#br0">-19 2176 55,'-20'-9'34,"20"9"-2,0 0-1,39 2-30,7 8-2,16 3 0,15-1-1,17 0 1,17-1 0,16-4 0,15-2 0,11-3 1,15-4 0,14 2 0,10-5 1,11 0-1,14-2 1,9-2 0,9-2-1,3 1 0,6-1 1,-2-3-1,-1 0 1,-2-2 0,-12-3-2,-6 0 2,-9-3-2,-13 1 2,-13-1-1,-12-1 1,-13-2-2,-14 4 1,-10 0 1,-13-2-1,-13 4 0,-9-1 0,-6 3 0,-10-3 0,-8 3 0,-6-2 1,-10-1-1,-5-1 0,-8 0 1,-5-4-1,-9 1 0,-3-2 0,-4-1 1,-5-3-1,-1 0 0,-3 1 0,-3-5 0,-2 1 0,-3-4 1,-1-2-1,-5-5 0,1-1 0,-3-5 1,3-8-1,-1-5 0,4-4 2,3-5-2,6-7 1,6-7-2,5-9 2,4-7-1,2-1 1,3 1-1,-1 2-1,-6 8 2,-4 11-2,-8 13 2,-5 19-1,-7 12 1,-7 17-1,0 20 0,-17-8 0,1 18 0,-2 4 0,1 6-1,-1 2 1,0 3 0,6 1 1,1-1-1,4 0 0,4-3 0,5-2 0,-1-4 0,-1-16 0,13 26 0,-13-26 0,16 12 0,-16-12 0,21 6 0,-21-6 1,26-4-1,-10 0 0,0 3 0,0-1 0,0 2 0,-16 0 0,26 16 0,-15 7 0,-6 10 0,-1 14 1,-8 13 0,-5 19 0,-7 14 3,-3 18-4,-7 5 1,-4 9-1,0 1 0,0 1-1,0-4-1,-1-12 0,7-15-2,-1-17 1,13-5-6,-11-33-7,14-8-16,9-33-2,0 0 2,0 0-1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37:23.36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469F711-3231-497C-A1F7-1179E509DF59}" emma:medium="tactile" emma:mode="ink">
          <msink:context xmlns:msink="http://schemas.microsoft.com/ink/2010/main" type="inkDrawing" rotatedBoundingBox="16393,16065 22691,15540 22702,15680 16404,16205" semanticType="underline" shapeName="Other">
            <msink:sourceLink direction="with" ref="{B075B872-E4A6-47B8-B9CD-6C652AB123A8}"/>
            <msink:sourceLink direction="with" ref="{13ABC611-C801-420C-981C-76CF8384D3E2}"/>
            <msink:sourceLink direction="with" ref="{DAE5BD4E-1DE9-4EA7-A155-6D960464A82C}"/>
          </msink:context>
        </emma:interpretation>
      </emma:emma>
    </inkml:annotationXML>
    <inkml:trace contextRef="#ctx0" brushRef="#br0">6275 0 14,'-1'20'12,"1"-20"2,-29 15 1,12-2 2,-15-8-1,5 9-2,-15-10-3,3 10-2,-17-11-2,3 9-2,-16-5-2,-7 7 0,-16-3 1,-10 7-2,-18-3 1,-7 5-3,-20-1 3,-13 2-4,-19 2 3,-15 0-2,-14-6 1,-18 3-1,-18-4 1,-19 3 1,-16-5-1,-12 4 1,-12-3 0,-1 5 0,-7-3 0,6 4-1,5 2 0,17-2 1,17 0-1,26-1 0,24-3-1,29-3 1,27-1-1,36-6 0,29 0-1,26-6-1,30-1-2,21-7 0,34 13-4,7-19-12,30 17-14,13-8 0,15 6 1,9 0 0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37:22.83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3507568-A3BC-4AB7-B113-108273FC7199}" emma:medium="tactile" emma:mode="ink">
          <msink:context xmlns:msink="http://schemas.microsoft.com/ink/2010/main" type="inkDrawing" rotatedBoundingBox="22461,15675 23123,13686 23239,13725 22577,15714" semanticType="underline" shapeName="Other">
            <msink:sourceLink direction="with" ref="{E0F88D1E-2CFD-4824-BA65-4CC9D73E7C40}"/>
            <msink:destinationLink direction="with" ref="{5B3EADEE-47CD-4716-A9F3-4C9AB13DD69B}"/>
          </msink:context>
        </emma:interpretation>
      </emma:emma>
    </inkml:annotationXML>
    <inkml:trace contextRef="#ctx0" brushRef="#br0">700-11 34,'0'0'28,"0"-25"0,0 25 0,-25 20-25,-2 10 1,-3 20-1,-10 15 1,1 20 0,-9 6 0,6 18 1,-9 4 2,10 11-4,-7 1-1,10 5 0,-3-3 0,4 3 0,-2-6-1,6-2-1,1-13-1,4-7 2,3-15-1,7-13 1,2-14-2,7-18 1,4-12 0,3-11 0,2-19 0,0 0-2,16 9-1,-10-26-4,11 8-5,-15-19-7,14 10-8,-9-6-7,0 6 3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37:25.00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0F88D1E-2CFD-4824-BA65-4CC9D73E7C40}" emma:medium="tactile" emma:mode="ink">
          <msink:context xmlns:msink="http://schemas.microsoft.com/ink/2010/main" type="writingRegion" rotatedBoundingBox="23288,14006 24372,14006 24372,15600 23288,15600">
            <msink:destinationLink direction="with" ref="{63507568-A3BC-4AB7-B113-108273FC7199}"/>
          </msink:context>
        </emma:interpretation>
      </emma:emma>
    </inkml:annotationXML>
    <inkml:traceGroup>
      <inkml:annotationXML>
        <emma:emma xmlns:emma="http://www.w3.org/2003/04/emma" version="1.0">
          <emma:interpretation id="{227D009E-EB43-4175-919E-9E4CAB202E4A}" emma:medium="tactile" emma:mode="ink">
            <msink:context xmlns:msink="http://schemas.microsoft.com/ink/2010/main" type="paragraph" rotatedBoundingBox="23288,14006 24372,14006 24372,15600 23288,156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576076-6FB5-484A-822C-A29611757276}" emma:medium="tactile" emma:mode="ink">
              <msink:context xmlns:msink="http://schemas.microsoft.com/ink/2010/main" type="line" rotatedBoundingBox="23288,14006 24372,14006 24372,15600 23288,15600"/>
            </emma:interpretation>
          </emma:emma>
        </inkml:annotationXML>
        <inkml:traceGroup>
          <inkml:annotationXML>
            <emma:emma xmlns:emma="http://www.w3.org/2003/04/emma" version="1.0">
              <emma:interpretation id="{A6D2CC08-802C-4992-AEC0-BA3626F4B8C3}" emma:medium="tactile" emma:mode="ink">
                <msink:context xmlns:msink="http://schemas.microsoft.com/ink/2010/main" type="inkWord" rotatedBoundingBox="23288,14006 24372,14006 24372,15600 23288,15600"/>
              </emma:interpretation>
              <emma:one-of disjunction-type="recognition" id="oneOf0">
                <emma:interpretation id="interp0" emma:lang="en-US" emma:confidence="0">
                  <emma:literal>C)</emma:literal>
                </emma:interpretation>
                <emma:interpretation id="interp1" emma:lang="en-US" emma:confidence="0">
                  <emma:literal>a</emma:literal>
                </emma:interpretation>
                <emma:interpretation id="interp2" emma:lang="en-US" emma:confidence="0">
                  <emma:literal>¢</emma:literal>
                </emma:interpretation>
                <emma:interpretation id="interp3" emma:lang="en-US" emma:confidence="0">
                  <emma:literal>d</emma:literal>
                </emma:interpretation>
                <emma:interpretation id="interp4" emma:lang="en-US" emma:confidence="0">
                  <emma:literal>c)</emma:literal>
                </emma:interpretation>
              </emma:one-of>
            </emma:emma>
          </inkml:annotationXML>
          <inkml:trace contextRef="#ctx0" brushRef="#br0">510 518 23,'41'-85'27,"-16"-8"3,-4 0-6,2 23-10,-23-1-3,10 26-1,-20 1-1,10 28-1,0 16-2,-21-2-2,21 2 0,-16 39-1,12-13-1,11 11 0,4 7-1,10 9 1,2 3-1,9 11 1,-4 8 1,-3 10-3,-9 8 1,-11 7-1,-16 4 1,-13 5-1,-21-2 0,-9-4 0,-12-8-3,-6-10 3,-2-8-2,-6-17-3,13 3-7,-12-23-23,17-4 0,0-15-2,11-2 2</inkml:trace>
          <inkml:trace contextRef="#ctx0" brushRef="#br0" timeOffset="-312.0005">51 554 9,'0'0'22,"0"0"-1,0 0-8,0 0-5,0 0 0,22 2-2,-22-2 1,24-3-1,-4-1-2,-20 4-1,33-14-1,-15 4-1,-2-3 0,-16 13 1,23-24-1,-23 24 1,5-27 0,-5 27 1,-19-22 0,-6 9 1,0 11 1,-14-3 0,0 12 0,-12-5 0,5 16 1,-8-4-2,4 12 1,-1-1 0,7 13-3,2 1 0,13 5-1,6-2 0,13 2-2,8-2 2,13-3-3,12-2-2,10-15 0,20 8-5,-2-24-10,20-1-14,1-10 0,8-6-1,-1-10 2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20:45.80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C567E75-2032-4023-9637-2FC083263EC9}" emma:medium="tactile" emma:mode="ink">
          <msink:context xmlns:msink="http://schemas.microsoft.com/ink/2010/main" type="inkDrawing" rotatedBoundingBox="17332,7355 21440,7070 21444,7128 17335,7412" semanticType="underline" shapeName="Other">
            <msink:sourceLink direction="with" ref="{7809CA91-859C-4BA4-8236-89E71BF81E7B}"/>
          </msink:context>
        </emma:interpretation>
      </emma:emma>
    </inkml:annotationXML>
    <inkml:trace contextRef="#ctx0" brushRef="#br0">78 290 18,'-27'-9'27,"27"9"1,-31-5 0,11-1-23,20 6-4,0 0 1,0 0 0,0 0 0,7 21 1,11-19 1,19 7-1,4-9 1,22 5-1,11-7-1,23 1 0,11-6-1,21-2 0,19-3-1,18-1 1,18-8-1,15 4 1,15-4 0,13 5 0,12-4 0,3 6 0,-8-1-1,-1 0 0,-5 5 1,-14-1-1,-17-1 0,-18 0-1,-22-1 1,-23 3-2,-19 1 1,-27-3-1,-21 5 0,-25-2-1,-12 7-2,-30 2-4,0 0-8,-26-10-13,-15 6 0,-10 6 1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20:50.8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4B89253-20C8-47AB-9C9B-C3D63F2F6AB1}" emma:medium="tactile" emma:mode="ink">
          <msink:context xmlns:msink="http://schemas.microsoft.com/ink/2010/main" type="writingRegion" rotatedBoundingBox="19659,592 21142,592 21142,1235 19659,1235"/>
        </emma:interpretation>
      </emma:emma>
    </inkml:annotationXML>
    <inkml:traceGroup>
      <inkml:annotationXML>
        <emma:emma xmlns:emma="http://www.w3.org/2003/04/emma" version="1.0">
          <emma:interpretation id="{F2E117D0-F8BB-4320-B0BE-B0B1C06F8BD6}" emma:medium="tactile" emma:mode="ink">
            <msink:context xmlns:msink="http://schemas.microsoft.com/ink/2010/main" type="paragraph" rotatedBoundingBox="19659,592 21142,592 21142,1235 19659,12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9A168B-863E-48A7-BD8C-1B001EBCAFF9}" emma:medium="tactile" emma:mode="ink">
              <msink:context xmlns:msink="http://schemas.microsoft.com/ink/2010/main" type="line" rotatedBoundingBox="19659,592 21142,592 21142,1235 19659,1235"/>
            </emma:interpretation>
          </emma:emma>
        </inkml:annotationXML>
        <inkml:traceGroup>
          <inkml:annotationXML>
            <emma:emma xmlns:emma="http://www.w3.org/2003/04/emma" version="1.0">
              <emma:interpretation id="{18F79835-F41E-4DEC-A993-AD29A070CDD9}" emma:medium="tactile" emma:mode="ink">
                <msink:context xmlns:msink="http://schemas.microsoft.com/ink/2010/main" type="inkWord" rotatedBoundingBox="19659,592 21142,592 21142,1235 19659,1235"/>
              </emma:interpretation>
              <emma:one-of disjunction-type="recognition" id="oneOf0">
                <emma:interpretation id="interp0" emma:lang="en-US" emma:confidence="0">
                  <emma:literal>on:</emma:literal>
                </emma:interpretation>
                <emma:interpretation id="interp1" emma:lang="en-US" emma:confidence="0">
                  <emma:literal>or:</emma:literal>
                </emma:interpretation>
                <emma:interpretation id="interp2" emma:lang="en-US" emma:confidence="0">
                  <emma:literal>or;</emma:literal>
                </emma:interpretation>
                <emma:interpretation id="interp3" emma:lang="en-US" emma:confidence="0">
                  <emma:literal>01:</emma:literal>
                </emma:interpretation>
                <emma:interpretation id="interp4" emma:lang="en-US" emma:confidence="0">
                  <emma:literal>OL'.</emma:literal>
                </emma:interpretation>
              </emma:one-of>
            </emma:emma>
          </inkml:annotationXML>
          <inkml:trace contextRef="#ctx0" brushRef="#br0">319 84 20,'7'-26'13,"4"7"-3,-11-2-2,0 21 0,-2-18-1,2 18-1,-19 5-1,3 13-2,-7-1-1,-4 13 1,-4 2-2,-3 10 1,-1-2-1,0 11 1,3-3-1,2 3 0,5-4-1,9 1 1,6-4 0,8-2-1,7-7 3,7-5-2,4-7 1,7-9-1,4-7 2,6-7-3,-1-11 1,5-6-1,-2-10-2,4-4 3,-3-5-3,-3-4 2,-6-2-2,-3-4 2,-8 2 1,-5-1-1,-8 4 1,-8 4 0,-9 7 0,-7 11 0,-8 7-1,-2 8 1,-5 8-1,-1 8 0,2 4 0,3 1-1,8 5-1,2-7-1,17 6-4,5-21-8,7 23-8,13-14-6</inkml:trace>
          <inkml:trace contextRef="#ctx0" brushRef="#br0" timeOffset="358.8006">723 30 7,'0'0'11,"0"0"1,18 3 1,-18-3-2,2 23-1,-11-7-1,7 19-2,-10-5 0,5 16-3,-9-2-2,4 5 0,-2-2-2,1 2 0,1-6 0,5-5 0,1-1 0,5-5 0,6-6 0,2-1 0,5-6 3,6-3-2,5-6 2,3-4-2,10-6-1,4-7-1,10 1-3,-8-13-8,18 2-17,-5-3 0</inkml:trace>
          <inkml:trace contextRef="#ctx0" brushRef="#br0" timeOffset="670.8011">1468 84 15,'0'0'25,"0"0"0,0 0-20,0 0-3,0 0-1,0 0-1,6 21-1,-6-21-5,3 20-19,3-1 0</inkml:trace>
          <inkml:trace contextRef="#ctx0" brushRef="#br0" timeOffset="858.0015">1470 594 29,'-16'2'35,"16"-2"-3,-23 3-8,23-3-55,0 26-2,6-8 1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21:10.51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88F6538-CA55-41A7-99E0-325D516ADB2F}" emma:medium="tactile" emma:mode="ink">
          <msink:context xmlns:msink="http://schemas.microsoft.com/ink/2010/main" type="inkDrawing" rotatedBoundingBox="1692,6070 13526,4481 14562,12199 2728,13788" semanticType="enclosure" shapeName="Other">
            <msink:sourceLink direction="with" ref="{8E63B7DA-6B83-4A00-9D67-78185607EE05}"/>
            <msink:sourceLink direction="with" ref="{DB5A3856-B82A-4076-BFD0-0AC2BD71B8F4}"/>
            <msink:sourceLink direction="with" ref="{E933FAC9-13B1-40B8-8427-89777489A4A4}"/>
            <msink:sourceLink direction="with" ref="{A73C13B8-B1B1-4E33-8638-21212EA4BFD3}"/>
            <msink:sourceLink direction="with" ref="{B7B6969B-8670-4312-A4E1-7F60D4615C40}"/>
            <msink:sourceLink direction="with" ref="{9842389E-3B4E-4778-A37D-54C98D66141C}"/>
            <msink:destinationLink direction="to" ref="{A817FE0E-4278-491B-859B-B754E27F60FD}"/>
          </msink:context>
        </emma:interpretation>
      </emma:emma>
    </inkml:annotationXML>
    <inkml:trace contextRef="#ctx0" brushRef="#br0">1256-716 16,'30'-8'6,"13"1"-3,1 3-1,7-1 0,2 3-1,0 0 1,5 2-1,-3-2 0,3 4 2,-3-4 0,3 2 0,-3-1 1,3 1 0,-2-2 0,3 4 0,1-2 0,0 3-1,3 1-2,4-1 1,4 3-1,0-3 0,4 1-1,3 1 1,2-3-1,1-1 1,2 1-1,-2-2 0,-3 0 1,3 0-1,-2 0 0,1 0 0,1 0 1,2 2-1,3-2 0,4 2 1,2-2-1,2 1 0,-1-2 1,4 1-1,-1 0 0,1 0 1,-4 0-1,3 0 1,1 0-1,0 0 1,9 0-1,0-2 0,1 0 0,1 0 0,3-3 0,0 0 0,-1 0 0,-3-1 0,-2 1 0,-3 0 0,2-1 0,-1 3 1,-3 1-1,-1-1 1,-4 1 0,1 0-1,-5 0 2,-1 2-2,-8-1 1,-1 1-1,-7-2 0,-2 0 0,-1 0 0,-4 2 0,0 0 1,-5 2 0,1-2 0,1 4 0,-2-4-1,1 3 1,-1 1 0,-2-1 0,-3-1-1,1 1 1,-2-3 0,-3 2-1,2 0 1,0-2 0,-2 2-1,0-1 1,1 1-1,1 0 0,-4-2 1,8 2-1,-1-2 0,2-2 1,3 0-1,1 0 0,1-1 1,1-1-1,-1 1 1,-3 3 0,-6-2-1,1 2 1,-4 0-1,0 2 1,-4 0-1,0-1 0,-3 1 0,0 0 1,0 0-1,-2-1-1,-3 3 2,-4-4-1,3 2 0,-1 1 0,0-1 0,-4 0 0,6 0 0,-4-1 0,4 3 1,-2-4-1,-1 2-1,-1-1 2,1-1-1,-1 0 0,-6 2 0,1-2 0,-2 0 0,-2 2 0,-3-2 0,2 2 0,-6-1 0,2 3 0,-4-1 0,1 1-1,-3 1 1,1 0 1,1 1-1,-3-1 0,4-2 0,-5 3 0,5-3 0,-1-1 0,1 0 0,-3 0 0,1-1 0,1 1 0,-3 0 0,4 0 0,-3-1 0,3 3 0,-1-1 0,2-1 0,4 2 0,0-1 0,3 1 0,2-1 0,-2-1 0,4 1 0,2-1 0,-1 0 0,4 0 0,-3-2 0,3 1 0,-2 1 0,4 0 0,-2 0 0,-3 3 0,1 0 0,-5 1 0,0 1 0,-4 0 0,1 0 0,-2 1 0,-1-1 0,-1 1 0,0-1 0,-2 0 0,2-2 0,-2 2 0,1-2 0,-1 2 0,0 0 0,0 2 0,-1 0 0,1-2 0,0 5 1,-2-1-1,3 4 1,-7-2-1,7-1 1,-6 2-1,5 0 1,-4 2-1,1-2 1,1-2-1,-1 1 0,0 1 0,-1 0 0,1 0 0,0 3 1,-2 3-1,-1 1 0,1 2 0,-2 5 1,1 2-1,-3 3 1,0 4-1,-1 3 1,0-1-1,-1 5 0,-1 2 1,0-1 0,-2 3 2,2-1-2,-4 2 2,2 1-2,-3-1 2,1 5-2,-5 1 2,2 1-3,-4 9 0,2 3 1,-2 3-2,0 3 2,4 1-1,0-1 0,0 0-1,3 0 3,0-6-2,0 1 2,3-6-1,-5 2 1,1-2-1,-4 4 1,-2 1-1,0 3 0,-1 4 0,-3 1-1,1 6 0,1 1 0,3-2-1,-1-2 1,4 0 1,-1-2-1,-1-6 1,2-5-1,-4-2 0,2-3 1,-3 1-1,-2-1 0,1 1-1,-1-1 1,1 6 0,-1 1 0,1 3 0,3 3 0,2-1 0,1 3 0,-2 5 1,2-2-2,0-2 1,-1 0-1,1-1 1,0-6 0,-2 2 0,0 0-1,0-3 0,-2 1 2,4 2-2,-2 2 2,-2 0-2,2 1 2,0 6-1,0 0 0,0-2 0,-3-2 0,1-3 0,-3 0-1,3 2 1,-3-8 0,-1-5-1,1-5 1,1-7 0,-1-1 0,0-8 0,-2-5 0,-2-4-1,2-3 1,-5 0 0,-1-2 0,-3 2 0,0-2 0,-3 0-1,-2 4 2,-4-4-2,-1 0 2,-3-2-1,-2 1 0,-5-3 0,-4-1 0,-4 0 0,-4-2 0,-3 0 0,-4-2 0,-3 2 1,-6-1-1,1 3 1,-6-4-1,2 2 1,-6 2-1,-1 0 2,-2-2-3,2 0 2,2 0-1,-1-4 0,3 3 0,-1-4 1,4-2-1,2 0 1,3 0-1,0 0 0,1-2 1,0 0-1,3 1 0,2-4 0,-2-1 0,1-1 0,-3 0 0,0-1 0,0 1 0,0-2 0,0 0 0,-2 1 0,-1 1 0,-3 0 1,1 1-1,0 1 0,-4 0 1,-4 1-1,-1 3 0,-5-3 0,-1 3 0,-3-3 0,-3 2 0,-4-1 0,-2 0 0,0-1 1,-3 2-1,-2 1 0,-2-1 0,-3 0 1,-6 4-1,-1-2 1,-6 5-1,-2-4 0,1 0 1,-2-1-1,-1 0 1,1 1-1,3-5 0,1 4 0,-5-5 0,3 3 0,-2 1 0,3-1 0,0 2 1,2-2-1,0 2 0,0 0 0,6 2 1,-3-2-1,-1 2 1,0-4-1,-2 2 1,-2-3 0,4-1-1,-2-3 1,0 0-1,2-1 1,1-1-1,-3 2 0,0 2 1,-3 0-1,-3 1 1,1 4-1,2 0 0,-1 2 0,1 0 1,3 0-1,3-4 1,1 0-1,-2-1 0,1-4 0,1-4 2,-1-1-2,4-2 1,2-3 0,2-1 0,3-5 0,9 2 0,2-1 0,8-3 0,1 0 0,6 1-1,1-2 1,5-1-1,0-3 0,3 1 0,4-5 1,4 1-1,3-2 0,3-4 1,3 1 0,8-3-1,4 1 1,3 3-1,2-1 0,5-1 0,2 0 1,2 4-2,2 0 1,1 0 0,-1-3 0,-3-1 0,-1 0 0,0-1 0,-1 0 0,-4-1 0,1-1 0,-3 2 0,0 1 1,0 1-1,0 1 0,0-2 0,-2 2 0,-1-3-1,1-4 2,0-5-2,0-6 1,1-2 0,1-8-1,-2-6 2,4-6-2,-2-4 2,1-6-2,3-1 1,1-2 0,-1-3 0,-1 2 0,2-2 0,1 0 0,-1 0-1,2-4 1,-2-3 0,2-4-1,-1-5 0,1-5 0,-2-9 0,4-3 0,-2-8 1,2 6-1,1 0 0,-1 3 1,5 2 1,0 4-1,4 6 1,0 6-1,-1 2 1,3-2-1,-1 1 2,1-4-3,1 1 1,-2-4-1,4-4-1,0-1 2,3-5-2,3 2 2,-1-4-1,0-1 0,0 3 0,2 2 3,-1 7-3,1 1 2,-2 6-1,0 3-2,0 4 0,-1 5 1,-1 2-1,1 2 2,1-4-2,-2 0 2,4-3-2,0 0 3,2 1-1,4 1 1,-1 4-1,0 4 0,4 8 0,2 4 1,-1 9-1,2 4 0,-3 2-1,0 1-1,0 0 1,-2 3-1,2-1 2,-6 0-2,3 0 1,-1 0-1,0 3 1,2 1 2,0 1-2,0 2 2,1 4-2,-1 1 2,0 4-1,1 0 0,1 2 0,0 1 0,3-3 0,3 0 0,2-2 0,6-2 0,4-1 0,6 0 0,4-1 0,4 4 0,3 2 0,4 5 0,3 1 0,2 4 0,0 6 0,-2 1 0,2 2 0,0 2 1,-2 2-1,-2 0 0,-1 1-1,-4 1 2,4-1-1,-6 1 0,-1-1 0,-6 1 0,-3 1 0,-6-2 0,-4 3-1,-5 1 1,-17 0-2,16-2 0,-16 2-2,0 0-2,0 0-4,0 0-4,-16-7-18,16 7 0,-17-11 1</inkml:trace>
    <inkml:trace contextRef="#ctx0" brushRef="#br0" timeOffset="-4836.0085">8095-856 0,'72'12'1,"-3"0"-1,1 1 2,-1-1-1,-3 0 0,-1 2-1,-2-1 2,-1-3 0,-5-1 0,1 2 1,-5-3-1,-2 1 2,-2 2-1,-1-3 1,-4 1 0,4 0-1,-2 0 0,1-2-1,5-2 0,-3 2-1,8-3 0,-3-1 0,3 1-1,-3-3 0,-1 3 1,-1-2 0,-6 1 0,-1 1 0,-6 1 0,2 0 0,-4 2-7,2 9-15,-13-12 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22:43.35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BD7664F-BB8F-4DC8-9B6B-EAF3F6763235}" emma:medium="tactile" emma:mode="ink">
          <msink:context xmlns:msink="http://schemas.microsoft.com/ink/2010/main" type="inkDrawing" rotatedBoundingBox="19501,15559 23499,15209 23507,15293 19509,15643" semanticType="underline" shapeName="Other">
            <msink:sourceLink direction="with" ref="{81B5D248-D4B3-4D2D-91F9-9DC75B5635A3}"/>
          </msink:context>
        </emma:interpretation>
      </emma:emma>
    </inkml:annotationXML>
    <inkml:trace contextRef="#ctx0" brushRef="#br0">41 313 37,'-23'5'29,"2"-6"2,21 1-3,0 0-24,0 0-3,0 0-1,37 14 1,-5-11 0,6-1 0,12 1 1,3-4 0,12 2 0,6-2 0,12 1 0,0-6 0,12 5-1,6-6 2,8 3-1,9-5-1,8 2 1,1-3 0,12 1-1,2-5 1,11 0-1,3-2 0,8-2-1,-1-1 1,1 0 0,-3-1 0,-3 1-1,-5 0 1,-5-1 0,-4 3-1,-9-2 0,-5 1 1,-9 2-1,-7 2 0,-11 4 0,-8 1 0,-17 4 0,-11 1 0,-15 6 0,-14 0 0,-9 3 0,-10 0 0,-18-5-1,12 16 0,-12-16-3,-9 17-4,-10-13-23,1 1-1,-3-3-2,-5 0 1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2-11T09:18:56.46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CFDA58F-2C47-4BDF-8EE2-26D5AA3B2117}" emma:medium="tactile" emma:mode="ink">
          <msink:context xmlns:msink="http://schemas.microsoft.com/ink/2010/main" type="inkDrawing" rotatedBoundingBox="3589,6179 3849,9121 3772,9127 3512,6186" semanticType="verticalRange" shapeName="Line">
            <msink:sourceLink direction="with" ref="{F2F9C393-1523-473C-A30A-F2F465EFAB72}"/>
            <msink:sourceLink direction="with" ref="{8E63B7DA-6B83-4A00-9D67-78185607EE05}"/>
            <msink:sourceLink direction="with" ref="{E933FAC9-13B1-40B8-8427-89777489A4A4}"/>
          </msink:context>
        </emma:interpretation>
      </emma:emma>
    </inkml:annotationXML>
    <inkml:trace contextRef="#ctx0" brushRef="#br0">1163-299 4,'0'0'22,"-4"-23"1,4 23-14,4-16-4,-4 16-1,0 0 0,17-21-2,-17 21 1,18-9-1,-18 9 1,0 0-1,21 16 2,-21-16-2,12 39 0,-6-11-1,-1 12 1,-1 4-1,1 12 1,-3 2 0,3 13 1,-2 6-3,3 14 3,-3 13 1,4 19-1,-1 18 0,2 15 0,0 18-1,0 12 1,1 11 0,5 0-1,0-7-2,4-15 2,-2-15-2,0-19 2,2-20 1,-3-23-1,1-20-2,-3-20 1,-3-14 0,-4-14-2,4-8-1,-10-22 0,11 23-5,-11-23-5,0 0-5,-4-24-7,1 4-4,1 1 0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ED0A-404D-45BC-A4AD-8A0CA6EA9225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59C7-0577-499A-8968-D6C6FD4B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4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ED0A-404D-45BC-A4AD-8A0CA6EA9225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59C7-0577-499A-8968-D6C6FD4B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8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ED0A-404D-45BC-A4AD-8A0CA6EA9225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59C7-0577-499A-8968-D6C6FD4B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3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ED0A-404D-45BC-A4AD-8A0CA6EA9225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59C7-0577-499A-8968-D6C6FD4B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0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ED0A-404D-45BC-A4AD-8A0CA6EA9225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59C7-0577-499A-8968-D6C6FD4B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08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ED0A-404D-45BC-A4AD-8A0CA6EA9225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59C7-0577-499A-8968-D6C6FD4B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5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ED0A-404D-45BC-A4AD-8A0CA6EA9225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59C7-0577-499A-8968-D6C6FD4B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8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ED0A-404D-45BC-A4AD-8A0CA6EA9225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59C7-0577-499A-8968-D6C6FD4B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ED0A-404D-45BC-A4AD-8A0CA6EA9225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59C7-0577-499A-8968-D6C6FD4B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1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ED0A-404D-45BC-A4AD-8A0CA6EA9225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59C7-0577-499A-8968-D6C6FD4B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ED0A-404D-45BC-A4AD-8A0CA6EA9225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59C7-0577-499A-8968-D6C6FD4B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01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2ED0A-404D-45BC-A4AD-8A0CA6EA9225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059C7-0577-499A-8968-D6C6FD4B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0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7.emf"/><Relationship Id="rId42" Type="http://schemas.openxmlformats.org/officeDocument/2006/relationships/image" Target="../media/image21.emf"/><Relationship Id="rId47" Type="http://schemas.openxmlformats.org/officeDocument/2006/relationships/customXml" Target="../ink/ink23.xml"/><Relationship Id="rId50" Type="http://schemas.openxmlformats.org/officeDocument/2006/relationships/image" Target="../media/image25.emf"/><Relationship Id="rId7" Type="http://schemas.openxmlformats.org/officeDocument/2006/relationships/customXml" Target="../ink/ink3.xml"/><Relationship Id="rId2" Type="http://schemas.openxmlformats.org/officeDocument/2006/relationships/image" Target="../media/image1.emf"/><Relationship Id="rId16" Type="http://schemas.openxmlformats.org/officeDocument/2006/relationships/image" Target="../media/image8.emf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12.emf"/><Relationship Id="rId32" Type="http://schemas.openxmlformats.org/officeDocument/2006/relationships/image" Target="../media/image16.emf"/><Relationship Id="rId37" Type="http://schemas.openxmlformats.org/officeDocument/2006/relationships/customXml" Target="../ink/ink18.xml"/><Relationship Id="rId40" Type="http://schemas.openxmlformats.org/officeDocument/2006/relationships/image" Target="../media/image20.emf"/><Relationship Id="rId45" Type="http://schemas.openxmlformats.org/officeDocument/2006/relationships/customXml" Target="../ink/ink22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emf"/><Relationship Id="rId36" Type="http://schemas.openxmlformats.org/officeDocument/2006/relationships/image" Target="../media/image18.emf"/><Relationship Id="rId49" Type="http://schemas.openxmlformats.org/officeDocument/2006/relationships/customXml" Target="../ink/ink24.xml"/><Relationship Id="rId10" Type="http://schemas.openxmlformats.org/officeDocument/2006/relationships/image" Target="../media/image5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22.emf"/><Relationship Id="rId4" Type="http://schemas.openxmlformats.org/officeDocument/2006/relationships/image" Target="../media/image2.emf"/><Relationship Id="rId9" Type="http://schemas.openxmlformats.org/officeDocument/2006/relationships/customXml" Target="../ink/ink4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customXml" Target="../ink/ink13.xml"/><Relationship Id="rId30" Type="http://schemas.openxmlformats.org/officeDocument/2006/relationships/image" Target="../media/image15.emf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4.emf"/><Relationship Id="rId8" Type="http://schemas.openxmlformats.org/officeDocument/2006/relationships/image" Target="../media/image4.emf"/><Relationship Id="rId3" Type="http://schemas.openxmlformats.org/officeDocument/2006/relationships/customXml" Target="../ink/ink1.xml"/><Relationship Id="rId12" Type="http://schemas.openxmlformats.org/officeDocument/2006/relationships/image" Target="../media/image6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9.emf"/><Relationship Id="rId46" Type="http://schemas.openxmlformats.org/officeDocument/2006/relationships/image" Target="../media/image23.emf"/><Relationship Id="rId20" Type="http://schemas.openxmlformats.org/officeDocument/2006/relationships/image" Target="../media/image10.emf"/><Relationship Id="rId41" Type="http://schemas.openxmlformats.org/officeDocument/2006/relationships/customXml" Target="../ink/ink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13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28.emf"/><Relationship Id="rId12" Type="http://schemas.openxmlformats.org/officeDocument/2006/relationships/customXml" Target="../ink/ink30.xml"/><Relationship Id="rId17" Type="http://schemas.openxmlformats.org/officeDocument/2006/relationships/image" Target="../media/image33.emf"/><Relationship Id="rId2" Type="http://schemas.openxmlformats.org/officeDocument/2006/relationships/customXml" Target="../ink/ink25.xml"/><Relationship Id="rId16" Type="http://schemas.openxmlformats.org/officeDocument/2006/relationships/customXml" Target="../ink/ink3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7.xml"/><Relationship Id="rId11" Type="http://schemas.openxmlformats.org/officeDocument/2006/relationships/image" Target="../media/image30.emf"/><Relationship Id="rId5" Type="http://schemas.openxmlformats.org/officeDocument/2006/relationships/image" Target="../media/image27.emf"/><Relationship Id="rId15" Type="http://schemas.openxmlformats.org/officeDocument/2006/relationships/image" Target="../media/image32.emf"/><Relationship Id="rId10" Type="http://schemas.openxmlformats.org/officeDocument/2006/relationships/customXml" Target="../ink/ink29.xml"/><Relationship Id="rId4" Type="http://schemas.openxmlformats.org/officeDocument/2006/relationships/customXml" Target="../ink/ink26.xml"/><Relationship Id="rId9" Type="http://schemas.openxmlformats.org/officeDocument/2006/relationships/image" Target="../media/image29.emf"/><Relationship Id="rId14" Type="http://schemas.openxmlformats.org/officeDocument/2006/relationships/customXml" Target="../ink/ink3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13" Type="http://schemas.openxmlformats.org/officeDocument/2006/relationships/image" Target="../media/image39.emf"/><Relationship Id="rId18" Type="http://schemas.openxmlformats.org/officeDocument/2006/relationships/customXml" Target="../ink/ink41.xml"/><Relationship Id="rId26" Type="http://schemas.openxmlformats.org/officeDocument/2006/relationships/customXml" Target="../ink/ink45.xml"/><Relationship Id="rId3" Type="http://schemas.openxmlformats.org/officeDocument/2006/relationships/image" Target="../media/image34.emf"/><Relationship Id="rId21" Type="http://schemas.openxmlformats.org/officeDocument/2006/relationships/image" Target="../media/image43.emf"/><Relationship Id="rId7" Type="http://schemas.openxmlformats.org/officeDocument/2006/relationships/image" Target="../media/image36.emf"/><Relationship Id="rId12" Type="http://schemas.openxmlformats.org/officeDocument/2006/relationships/customXml" Target="../ink/ink38.xml"/><Relationship Id="rId17" Type="http://schemas.openxmlformats.org/officeDocument/2006/relationships/image" Target="../media/image41.emf"/><Relationship Id="rId25" Type="http://schemas.openxmlformats.org/officeDocument/2006/relationships/image" Target="../media/image45.emf"/><Relationship Id="rId2" Type="http://schemas.openxmlformats.org/officeDocument/2006/relationships/customXml" Target="../ink/ink33.xml"/><Relationship Id="rId16" Type="http://schemas.openxmlformats.org/officeDocument/2006/relationships/customXml" Target="../ink/ink40.xml"/><Relationship Id="rId20" Type="http://schemas.openxmlformats.org/officeDocument/2006/relationships/customXml" Target="../ink/ink4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5.xml"/><Relationship Id="rId11" Type="http://schemas.openxmlformats.org/officeDocument/2006/relationships/image" Target="../media/image38.emf"/><Relationship Id="rId24" Type="http://schemas.openxmlformats.org/officeDocument/2006/relationships/customXml" Target="../ink/ink44.xml"/><Relationship Id="rId5" Type="http://schemas.openxmlformats.org/officeDocument/2006/relationships/image" Target="../media/image35.emf"/><Relationship Id="rId15" Type="http://schemas.openxmlformats.org/officeDocument/2006/relationships/image" Target="../media/image40.emf"/><Relationship Id="rId23" Type="http://schemas.openxmlformats.org/officeDocument/2006/relationships/image" Target="../media/image44.emf"/><Relationship Id="rId10" Type="http://schemas.openxmlformats.org/officeDocument/2006/relationships/customXml" Target="../ink/ink37.xml"/><Relationship Id="rId19" Type="http://schemas.openxmlformats.org/officeDocument/2006/relationships/image" Target="../media/image42.emf"/><Relationship Id="rId4" Type="http://schemas.openxmlformats.org/officeDocument/2006/relationships/customXml" Target="../ink/ink34.xml"/><Relationship Id="rId9" Type="http://schemas.openxmlformats.org/officeDocument/2006/relationships/image" Target="../media/image37.emf"/><Relationship Id="rId14" Type="http://schemas.openxmlformats.org/officeDocument/2006/relationships/customXml" Target="../ink/ink39.xml"/><Relationship Id="rId22" Type="http://schemas.openxmlformats.org/officeDocument/2006/relationships/customXml" Target="../ink/ink43.xml"/><Relationship Id="rId27" Type="http://schemas.openxmlformats.org/officeDocument/2006/relationships/image" Target="../media/image4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22" y="1905000"/>
            <a:ext cx="5507037" cy="311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68" y="152400"/>
            <a:ext cx="64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Problem 1 (100%)</a:t>
            </a:r>
          </a:p>
          <a:p>
            <a:r>
              <a:rPr lang="en-US" dirty="0" smtClean="0"/>
              <a:t>For the given circuit, Vg=250o [V] and </a:t>
            </a:r>
            <a:r>
              <a:rPr lang="en-US" dirty="0" err="1" smtClean="0"/>
              <a:t>Ia</a:t>
            </a:r>
            <a:r>
              <a:rPr lang="en-US" dirty="0" smtClean="0"/>
              <a:t>=5 </a:t>
            </a:r>
            <a:r>
              <a:rPr lang="en-US" dirty="0" smtClean="0">
                <a:sym typeface="Symbol"/>
              </a:rPr>
              <a:t></a:t>
            </a:r>
            <a:r>
              <a:rPr lang="en-US" dirty="0" smtClean="0"/>
              <a:t>90o [A]. Find:</a:t>
            </a:r>
          </a:p>
          <a:p>
            <a:r>
              <a:rPr lang="en-US" dirty="0" smtClean="0"/>
              <a:t>a)	Impedance of the load ZL?</a:t>
            </a:r>
          </a:p>
          <a:p>
            <a:r>
              <a:rPr lang="en-US" dirty="0" smtClean="0"/>
              <a:t>b)	Current </a:t>
            </a:r>
            <a:r>
              <a:rPr lang="en-US" dirty="0" err="1" smtClean="0"/>
              <a:t>Ib</a:t>
            </a:r>
            <a:r>
              <a:rPr lang="en-US" dirty="0" smtClean="0"/>
              <a:t> ?</a:t>
            </a:r>
          </a:p>
          <a:p>
            <a:r>
              <a:rPr lang="en-US" dirty="0" smtClean="0"/>
              <a:t>c)	Average power of the load?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1" name="Ink 20"/>
              <p14:cNvContentPartPr/>
              <p14:nvPr/>
            </p14:nvContentPartPr>
            <p14:xfrm>
              <a:off x="848571" y="2358411"/>
              <a:ext cx="584640" cy="103392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491" y="2347251"/>
                <a:ext cx="601560" cy="10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5" name="Ink 34"/>
              <p14:cNvContentPartPr/>
              <p14:nvPr/>
            </p14:nvContentPartPr>
            <p14:xfrm>
              <a:off x="2006691" y="3935211"/>
              <a:ext cx="1613880" cy="68292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99491" y="3924411"/>
                <a:ext cx="1625040" cy="70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6" name="Ink 45"/>
              <p14:cNvContentPartPr/>
              <p14:nvPr/>
            </p14:nvContentPartPr>
            <p14:xfrm>
              <a:off x="3650091" y="676491"/>
              <a:ext cx="5355000" cy="6009480"/>
            </p14:xfrm>
          </p:contentPart>
        </mc:Choice>
        <mc:Fallback>
          <p:pic>
            <p:nvPicPr>
              <p:cNvPr id="46" name="Ink 4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43971" y="669291"/>
                <a:ext cx="5376960" cy="60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59" name="Ink 1058"/>
              <p14:cNvContentPartPr/>
              <p14:nvPr/>
            </p14:nvContentPartPr>
            <p14:xfrm>
              <a:off x="6588051" y="2632731"/>
              <a:ext cx="1081080" cy="91440"/>
            </p14:xfrm>
          </p:contentPart>
        </mc:Choice>
        <mc:Fallback>
          <p:pic>
            <p:nvPicPr>
              <p:cNvPr id="1059" name="Ink 105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76891" y="2628771"/>
                <a:ext cx="11008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60" name="Ink 1059"/>
              <p14:cNvContentPartPr/>
              <p14:nvPr/>
            </p14:nvContentPartPr>
            <p14:xfrm>
              <a:off x="6239571" y="2550651"/>
              <a:ext cx="1481400" cy="110520"/>
            </p14:xfrm>
          </p:contentPart>
        </mc:Choice>
        <mc:Fallback>
          <p:pic>
            <p:nvPicPr>
              <p:cNvPr id="1060" name="Ink 105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28771" y="2543811"/>
                <a:ext cx="150408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65" name="Ink 1064"/>
              <p14:cNvContentPartPr/>
              <p14:nvPr/>
            </p14:nvContentPartPr>
            <p14:xfrm>
              <a:off x="7077291" y="213171"/>
              <a:ext cx="533880" cy="231840"/>
            </p14:xfrm>
          </p:contentPart>
        </mc:Choice>
        <mc:Fallback>
          <p:pic>
            <p:nvPicPr>
              <p:cNvPr id="1065" name="Ink 106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67571" y="205251"/>
                <a:ext cx="54828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84" name="Ink 1083"/>
              <p14:cNvContentPartPr/>
              <p14:nvPr/>
            </p14:nvContentPartPr>
            <p14:xfrm>
              <a:off x="742731" y="2050251"/>
              <a:ext cx="4255200" cy="2744280"/>
            </p14:xfrm>
          </p:contentPart>
        </mc:Choice>
        <mc:Fallback>
          <p:pic>
            <p:nvPicPr>
              <p:cNvPr id="1084" name="Ink 108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8331" y="2047371"/>
                <a:ext cx="4282560" cy="27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74" name="Ink 1173"/>
              <p14:cNvContentPartPr/>
              <p14:nvPr/>
            </p14:nvContentPartPr>
            <p14:xfrm>
              <a:off x="7021851" y="5487531"/>
              <a:ext cx="1440000" cy="122040"/>
            </p14:xfrm>
          </p:contentPart>
        </mc:Choice>
        <mc:Fallback>
          <p:pic>
            <p:nvPicPr>
              <p:cNvPr id="1174" name="Ink 117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09611" y="5472771"/>
                <a:ext cx="146700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40" name="Ink 1239"/>
              <p14:cNvContentPartPr/>
              <p14:nvPr/>
            </p14:nvContentPartPr>
            <p14:xfrm>
              <a:off x="1269771" y="2229891"/>
              <a:ext cx="113400" cy="1050480"/>
            </p14:xfrm>
          </p:contentPart>
        </mc:Choice>
        <mc:Fallback>
          <p:pic>
            <p:nvPicPr>
              <p:cNvPr id="1240" name="Ink 123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62571" y="2220891"/>
                <a:ext cx="132480" cy="10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59" name="Ink 1258"/>
              <p14:cNvContentPartPr/>
              <p14:nvPr/>
            </p14:nvContentPartPr>
            <p14:xfrm>
              <a:off x="894291" y="2683131"/>
              <a:ext cx="349200" cy="298440"/>
            </p14:xfrm>
          </p:contentPart>
        </mc:Choice>
        <mc:Fallback>
          <p:pic>
            <p:nvPicPr>
              <p:cNvPr id="1259" name="Ink 125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80611" y="2672331"/>
                <a:ext cx="36720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265" name="Ink 1264"/>
              <p14:cNvContentPartPr/>
              <p14:nvPr/>
            </p14:nvContentPartPr>
            <p14:xfrm>
              <a:off x="1182651" y="2043771"/>
              <a:ext cx="115200" cy="129960"/>
            </p14:xfrm>
          </p:contentPart>
        </mc:Choice>
        <mc:Fallback>
          <p:pic>
            <p:nvPicPr>
              <p:cNvPr id="1265" name="Ink 126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74731" y="2035851"/>
                <a:ext cx="1346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266" name="Ink 1265"/>
              <p14:cNvContentPartPr/>
              <p14:nvPr/>
            </p14:nvContentPartPr>
            <p14:xfrm>
              <a:off x="4510491" y="1977171"/>
              <a:ext cx="426240" cy="1277280"/>
            </p14:xfrm>
          </p:contentPart>
        </mc:Choice>
        <mc:Fallback>
          <p:pic>
            <p:nvPicPr>
              <p:cNvPr id="1266" name="Ink 126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98251" y="1966731"/>
                <a:ext cx="443160" cy="13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270" name="Ink 1269"/>
              <p14:cNvContentPartPr/>
              <p14:nvPr/>
            </p14:nvContentPartPr>
            <p14:xfrm>
              <a:off x="1271571" y="2692491"/>
              <a:ext cx="124200" cy="186840"/>
            </p14:xfrm>
          </p:contentPart>
        </mc:Choice>
        <mc:Fallback>
          <p:pic>
            <p:nvPicPr>
              <p:cNvPr id="1270" name="Ink 1269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267971" y="2679891"/>
                <a:ext cx="14148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271" name="Ink 1270"/>
              <p14:cNvContentPartPr/>
              <p14:nvPr/>
            </p14:nvContentPartPr>
            <p14:xfrm>
              <a:off x="894651" y="3154011"/>
              <a:ext cx="296280" cy="434880"/>
            </p14:xfrm>
          </p:contentPart>
        </mc:Choice>
        <mc:Fallback>
          <p:pic>
            <p:nvPicPr>
              <p:cNvPr id="1271" name="Ink 127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79531" y="3139611"/>
                <a:ext cx="32580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272" name="Ink 1271"/>
              <p14:cNvContentPartPr/>
              <p14:nvPr/>
            </p14:nvContentPartPr>
            <p14:xfrm>
              <a:off x="961971" y="2992011"/>
              <a:ext cx="171360" cy="210960"/>
            </p14:xfrm>
          </p:contentPart>
        </mc:Choice>
        <mc:Fallback>
          <p:pic>
            <p:nvPicPr>
              <p:cNvPr id="1272" name="Ink 1271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55491" y="2979771"/>
                <a:ext cx="19080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291" name="Ink 1290"/>
              <p14:cNvContentPartPr/>
              <p14:nvPr/>
            </p14:nvContentPartPr>
            <p14:xfrm>
              <a:off x="7459971" y="4954731"/>
              <a:ext cx="1093320" cy="416880"/>
            </p14:xfrm>
          </p:contentPart>
        </mc:Choice>
        <mc:Fallback>
          <p:pic>
            <p:nvPicPr>
              <p:cNvPr id="1291" name="Ink 1290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445571" y="4940691"/>
                <a:ext cx="112284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292" name="Ink 1291"/>
              <p14:cNvContentPartPr/>
              <p14:nvPr/>
            </p14:nvContentPartPr>
            <p14:xfrm>
              <a:off x="4487091" y="4021971"/>
              <a:ext cx="1122120" cy="1051560"/>
            </p14:xfrm>
          </p:contentPart>
        </mc:Choice>
        <mc:Fallback>
          <p:pic>
            <p:nvPicPr>
              <p:cNvPr id="1292" name="Ink 129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73051" y="4010811"/>
                <a:ext cx="1150920" cy="10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299" name="Ink 1298"/>
              <p14:cNvContentPartPr/>
              <p14:nvPr/>
            </p14:nvContentPartPr>
            <p14:xfrm>
              <a:off x="941091" y="2091291"/>
              <a:ext cx="2737440" cy="2531160"/>
            </p14:xfrm>
          </p:contentPart>
        </mc:Choice>
        <mc:Fallback>
          <p:pic>
            <p:nvPicPr>
              <p:cNvPr id="1299" name="Ink 1298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28851" y="2085891"/>
                <a:ext cx="2753640" cy="254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317" name="Ink 1316"/>
              <p14:cNvContentPartPr/>
              <p14:nvPr/>
            </p14:nvContentPartPr>
            <p14:xfrm>
              <a:off x="5843571" y="5376651"/>
              <a:ext cx="2596680" cy="763560"/>
            </p14:xfrm>
          </p:contentPart>
        </mc:Choice>
        <mc:Fallback>
          <p:pic>
            <p:nvPicPr>
              <p:cNvPr id="1317" name="Ink 1316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829891" y="5362251"/>
                <a:ext cx="2625480" cy="79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322" name="Ink 1321"/>
              <p14:cNvContentPartPr/>
              <p14:nvPr/>
            </p14:nvContentPartPr>
            <p14:xfrm>
              <a:off x="148731" y="4984251"/>
              <a:ext cx="3405960" cy="1662120"/>
            </p14:xfrm>
          </p:contentPart>
        </mc:Choice>
        <mc:Fallback>
          <p:pic>
            <p:nvPicPr>
              <p:cNvPr id="1322" name="Ink 1321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33611" y="4969851"/>
                <a:ext cx="3436560" cy="169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323" name="Ink 1322"/>
              <p14:cNvContentPartPr/>
              <p14:nvPr/>
            </p14:nvContentPartPr>
            <p14:xfrm>
              <a:off x="193011" y="5931771"/>
              <a:ext cx="3139560" cy="169920"/>
            </p14:xfrm>
          </p:contentPart>
        </mc:Choice>
        <mc:Fallback>
          <p:pic>
            <p:nvPicPr>
              <p:cNvPr id="1323" name="Ink 1322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87971" y="5917011"/>
                <a:ext cx="31489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324" name="Ink 1323"/>
              <p14:cNvContentPartPr/>
              <p14:nvPr/>
            </p14:nvContentPartPr>
            <p14:xfrm>
              <a:off x="202731" y="6140931"/>
              <a:ext cx="64440" cy="503280"/>
            </p14:xfrm>
          </p:contentPart>
        </mc:Choice>
        <mc:Fallback>
          <p:pic>
            <p:nvPicPr>
              <p:cNvPr id="1324" name="Ink 1323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89771" y="6127971"/>
                <a:ext cx="9180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325" name="Ink 1324"/>
              <p14:cNvContentPartPr/>
              <p14:nvPr/>
            </p14:nvContentPartPr>
            <p14:xfrm>
              <a:off x="613131" y="6586611"/>
              <a:ext cx="3055320" cy="185760"/>
            </p14:xfrm>
          </p:contentPart>
        </mc:Choice>
        <mc:Fallback>
          <p:pic>
            <p:nvPicPr>
              <p:cNvPr id="1325" name="Ink 1324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8371" y="6574011"/>
                <a:ext cx="307584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326" name="Ink 1325"/>
              <p14:cNvContentPartPr/>
              <p14:nvPr/>
            </p14:nvContentPartPr>
            <p14:xfrm>
              <a:off x="3616251" y="5985771"/>
              <a:ext cx="61560" cy="579240"/>
            </p14:xfrm>
          </p:contentPart>
        </mc:Choice>
        <mc:Fallback>
          <p:pic>
            <p:nvPicPr>
              <p:cNvPr id="1326" name="Ink 1325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604371" y="5974611"/>
                <a:ext cx="79560" cy="60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311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97691" y="249891"/>
              <a:ext cx="8280360" cy="62697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731" y="246291"/>
                <a:ext cx="8306640" cy="628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663531" y="783411"/>
              <a:ext cx="1557360" cy="846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2731" y="769011"/>
                <a:ext cx="15822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9" name="Ink 28"/>
              <p14:cNvContentPartPr/>
              <p14:nvPr/>
            </p14:nvContentPartPr>
            <p14:xfrm>
              <a:off x="2646771" y="1387851"/>
              <a:ext cx="20520" cy="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205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4" name="Ink 113"/>
              <p14:cNvContentPartPr/>
              <p14:nvPr/>
            </p14:nvContentPartPr>
            <p14:xfrm>
              <a:off x="906891" y="2855931"/>
              <a:ext cx="3557520" cy="1195560"/>
            </p14:xfrm>
          </p:contentPart>
        </mc:Choice>
        <mc:Fallback>
          <p:pic>
            <p:nvPicPr>
              <p:cNvPr id="114" name="Ink 1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2491" y="2841531"/>
                <a:ext cx="3586320" cy="12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17" name="Ink 216"/>
              <p14:cNvContentPartPr/>
              <p14:nvPr/>
            </p14:nvContentPartPr>
            <p14:xfrm>
              <a:off x="3172731" y="5643411"/>
              <a:ext cx="4244040" cy="1060200"/>
            </p14:xfrm>
          </p:contentPart>
        </mc:Choice>
        <mc:Fallback>
          <p:pic>
            <p:nvPicPr>
              <p:cNvPr id="217" name="Ink 21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63011" y="5628651"/>
                <a:ext cx="4268520" cy="10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8" name="Ink 217"/>
              <p14:cNvContentPartPr/>
              <p14:nvPr/>
            </p14:nvContentPartPr>
            <p14:xfrm>
              <a:off x="5955171" y="5829531"/>
              <a:ext cx="1580400" cy="36360"/>
            </p14:xfrm>
          </p:contentPart>
        </mc:Choice>
        <mc:Fallback>
          <p:pic>
            <p:nvPicPr>
              <p:cNvPr id="218" name="Ink 21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42571" y="5816211"/>
                <a:ext cx="15980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9" name="Ink 218"/>
              <p14:cNvContentPartPr/>
              <p14:nvPr/>
            </p14:nvContentPartPr>
            <p14:xfrm>
              <a:off x="5372691" y="6568251"/>
              <a:ext cx="2155680" cy="133200"/>
            </p14:xfrm>
          </p:contentPart>
        </mc:Choice>
        <mc:Fallback>
          <p:pic>
            <p:nvPicPr>
              <p:cNvPr id="219" name="Ink 21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61891" y="6564291"/>
                <a:ext cx="21711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0" name="Ink 219"/>
              <p14:cNvContentPartPr/>
              <p14:nvPr/>
            </p14:nvContentPartPr>
            <p14:xfrm>
              <a:off x="7433691" y="5828451"/>
              <a:ext cx="177840" cy="765360"/>
            </p14:xfrm>
          </p:contentPart>
        </mc:Choice>
        <mc:Fallback>
          <p:pic>
            <p:nvPicPr>
              <p:cNvPr id="220" name="Ink 21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19651" y="5815491"/>
                <a:ext cx="205200" cy="79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6538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6" name="Ink 95"/>
              <p14:cNvContentPartPr/>
              <p14:nvPr/>
            </p14:nvContentPartPr>
            <p14:xfrm>
              <a:off x="2379651" y="1880691"/>
              <a:ext cx="2593440" cy="914040"/>
            </p14:xfrm>
          </p:contentPart>
        </mc:Choice>
        <mc:Fallback>
          <p:pic>
            <p:nvPicPr>
              <p:cNvPr id="96" name="Ink 9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9211" y="1866651"/>
                <a:ext cx="2618280" cy="9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7" name="Ink 96"/>
              <p14:cNvContentPartPr/>
              <p14:nvPr/>
            </p14:nvContentPartPr>
            <p14:xfrm>
              <a:off x="3751971" y="1824531"/>
              <a:ext cx="1224720" cy="1008360"/>
            </p14:xfrm>
          </p:contentPart>
        </mc:Choice>
        <mc:Fallback>
          <p:pic>
            <p:nvPicPr>
              <p:cNvPr id="97" name="Ink 9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40451" y="1812651"/>
                <a:ext cx="1249920" cy="10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2" name="Ink 111"/>
              <p14:cNvContentPartPr/>
              <p14:nvPr/>
            </p14:nvContentPartPr>
            <p14:xfrm>
              <a:off x="3810651" y="3870051"/>
              <a:ext cx="1839240" cy="148680"/>
            </p14:xfrm>
          </p:contentPart>
        </mc:Choice>
        <mc:Fallback>
          <p:pic>
            <p:nvPicPr>
              <p:cNvPr id="112" name="Ink 1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96611" y="3853491"/>
                <a:ext cx="186948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3" name="Ink 112"/>
              <p14:cNvContentPartPr/>
              <p14:nvPr/>
            </p14:nvContentPartPr>
            <p14:xfrm>
              <a:off x="3247611" y="2675931"/>
              <a:ext cx="2738880" cy="1599120"/>
            </p14:xfrm>
          </p:contentPart>
        </mc:Choice>
        <mc:Fallback>
          <p:pic>
            <p:nvPicPr>
              <p:cNvPr id="113" name="Ink 1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34651" y="2660811"/>
                <a:ext cx="2767680" cy="162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6" name="Ink 115"/>
              <p14:cNvContentPartPr/>
              <p14:nvPr/>
            </p14:nvContentPartPr>
            <p14:xfrm>
              <a:off x="6284211" y="2933331"/>
              <a:ext cx="521280" cy="434160"/>
            </p14:xfrm>
          </p:contentPart>
        </mc:Choice>
        <mc:Fallback>
          <p:pic>
            <p:nvPicPr>
              <p:cNvPr id="116" name="Ink 11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69451" y="2923611"/>
                <a:ext cx="55044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9" name="Ink 118"/>
              <p14:cNvContentPartPr/>
              <p14:nvPr/>
            </p14:nvContentPartPr>
            <p14:xfrm>
              <a:off x="3033411" y="3886611"/>
              <a:ext cx="2767320" cy="253080"/>
            </p14:xfrm>
          </p:contentPart>
        </mc:Choice>
        <mc:Fallback>
          <p:pic>
            <p:nvPicPr>
              <p:cNvPr id="119" name="Ink 11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20091" y="3871131"/>
                <a:ext cx="279468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1" name="Ink 120"/>
              <p14:cNvContentPartPr/>
              <p14:nvPr/>
            </p14:nvContentPartPr>
            <p14:xfrm>
              <a:off x="5781651" y="2949171"/>
              <a:ext cx="76320" cy="971640"/>
            </p14:xfrm>
          </p:contentPart>
        </mc:Choice>
        <mc:Fallback>
          <p:pic>
            <p:nvPicPr>
              <p:cNvPr id="121" name="Ink 12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68691" y="2936931"/>
                <a:ext cx="101520" cy="9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1" name="Ink 130"/>
              <p14:cNvContentPartPr/>
              <p14:nvPr/>
            </p14:nvContentPartPr>
            <p14:xfrm>
              <a:off x="1423131" y="2935131"/>
              <a:ext cx="564840" cy="1214280"/>
            </p14:xfrm>
          </p:contentPart>
        </mc:Choice>
        <mc:Fallback>
          <p:pic>
            <p:nvPicPr>
              <p:cNvPr id="131" name="Ink 13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08011" y="2920731"/>
                <a:ext cx="584280" cy="12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28" name="Ink 227"/>
              <p14:cNvContentPartPr/>
              <p14:nvPr/>
            </p14:nvContentPartPr>
            <p14:xfrm>
              <a:off x="371211" y="317211"/>
              <a:ext cx="8370720" cy="6060960"/>
            </p14:xfrm>
          </p:contentPart>
        </mc:Choice>
        <mc:Fallback>
          <p:pic>
            <p:nvPicPr>
              <p:cNvPr id="228" name="Ink 22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7171" y="306411"/>
                <a:ext cx="8388000" cy="60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45" name="Ink 244"/>
              <p14:cNvContentPartPr/>
              <p14:nvPr/>
            </p14:nvContentPartPr>
            <p14:xfrm>
              <a:off x="5804331" y="4929531"/>
              <a:ext cx="2382480" cy="809280"/>
            </p14:xfrm>
          </p:contentPart>
        </mc:Choice>
        <mc:Fallback>
          <p:pic>
            <p:nvPicPr>
              <p:cNvPr id="245" name="Ink 24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90651" y="4915131"/>
                <a:ext cx="2410560" cy="83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46" name="Ink 245"/>
              <p14:cNvContentPartPr/>
              <p14:nvPr/>
            </p14:nvContentPartPr>
            <p14:xfrm>
              <a:off x="5909811" y="5594451"/>
              <a:ext cx="2257920" cy="213480"/>
            </p14:xfrm>
          </p:contentPart>
        </mc:Choice>
        <mc:Fallback>
          <p:pic>
            <p:nvPicPr>
              <p:cNvPr id="246" name="Ink 24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95411" y="5590491"/>
                <a:ext cx="22777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47" name="Ink 246"/>
              <p14:cNvContentPartPr/>
              <p14:nvPr/>
            </p14:nvContentPartPr>
            <p14:xfrm>
              <a:off x="8111571" y="4953291"/>
              <a:ext cx="248400" cy="698760"/>
            </p14:xfrm>
          </p:contentPart>
        </mc:Choice>
        <mc:Fallback>
          <p:pic>
            <p:nvPicPr>
              <p:cNvPr id="247" name="Ink 24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097171" y="4942131"/>
                <a:ext cx="273960" cy="72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48" name="Ink 247"/>
              <p14:cNvContentPartPr/>
              <p14:nvPr/>
            </p14:nvContentPartPr>
            <p14:xfrm>
              <a:off x="8383731" y="5042571"/>
              <a:ext cx="389160" cy="573840"/>
            </p14:xfrm>
          </p:contentPart>
        </mc:Choice>
        <mc:Fallback>
          <p:pic>
            <p:nvPicPr>
              <p:cNvPr id="248" name="Ink 24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368611" y="5027451"/>
                <a:ext cx="420480" cy="59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3814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27</Words>
  <Application>Microsoft Office PowerPoint</Application>
  <PresentationFormat>On-screen Show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Stanko Brankovic</dc:creator>
  <cp:lastModifiedBy>Stanko Brankovic</cp:lastModifiedBy>
  <cp:revision>3</cp:revision>
  <dcterms:created xsi:type="dcterms:W3CDTF">2012-12-11T09:16:56Z</dcterms:created>
  <dcterms:modified xsi:type="dcterms:W3CDTF">2012-12-11T09:38:55Z</dcterms:modified>
</cp:coreProperties>
</file>