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423" r:id="rId2"/>
    <p:sldId id="407" r:id="rId3"/>
    <p:sldId id="408" r:id="rId4"/>
    <p:sldId id="410" r:id="rId5"/>
    <p:sldId id="411" r:id="rId6"/>
    <p:sldId id="412" r:id="rId7"/>
    <p:sldId id="413" r:id="rId8"/>
    <p:sldId id="414" r:id="rId9"/>
    <p:sldId id="415" r:id="rId10"/>
    <p:sldId id="416" r:id="rId11"/>
    <p:sldId id="417" r:id="rId12"/>
    <p:sldId id="418" r:id="rId13"/>
    <p:sldId id="419" r:id="rId14"/>
    <p:sldId id="420" r:id="rId15"/>
    <p:sldId id="42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CC66"/>
    <a:srgbClr val="FF6600"/>
    <a:srgbClr val="3333FF"/>
    <a:srgbClr val="0000FF"/>
    <a:srgbClr val="FFFF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25" d="100"/>
          <a:sy n="125" d="100"/>
        </p:scale>
        <p:origin x="-2010" y="-5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E74C6B-E88F-4875-910C-701539A670FC}" type="datetimeFigureOut">
              <a:rPr lang="en-US" smtClean="0"/>
              <a:t>6/26/2017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5120B5-F79F-4A5F-B3A5-5BDC44D68CB3}" type="slidenum">
              <a:rPr lang="en-US" smtClean="0"/>
              <a:t>‹#›</a:t>
            </a:fld>
            <a:endParaRPr lang="en-US"/>
          </a:p>
        </p:txBody>
      </p:sp>
    </p:spTree>
    <p:extLst>
      <p:ext uri="{BB962C8B-B14F-4D97-AF65-F5344CB8AC3E}">
        <p14:creationId xmlns:p14="http://schemas.microsoft.com/office/powerpoint/2010/main" val="663496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E46D1C-F6EB-43CD-97FD-FFDDB8685432}" type="datetimeFigureOut">
              <a:rPr lang="en-US" smtClean="0"/>
              <a:t>6/26/2017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C597DF-4D56-4FF5-975C-2DD25290A209}" type="slidenum">
              <a:rPr lang="en-US" smtClean="0"/>
              <a:t>‹#›</a:t>
            </a:fld>
            <a:endParaRPr lang="en-US"/>
          </a:p>
        </p:txBody>
      </p:sp>
    </p:spTree>
    <p:extLst>
      <p:ext uri="{BB962C8B-B14F-4D97-AF65-F5344CB8AC3E}">
        <p14:creationId xmlns:p14="http://schemas.microsoft.com/office/powerpoint/2010/main" val="4046674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E46D1C-F6EB-43CD-97FD-FFDDB8685432}" type="datetimeFigureOut">
              <a:rPr lang="en-US" smtClean="0"/>
              <a:t>6/26/2017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C597DF-4D56-4FF5-975C-2DD25290A209}" type="slidenum">
              <a:rPr lang="en-US" smtClean="0"/>
              <a:t>‹#›</a:t>
            </a:fld>
            <a:endParaRPr lang="en-US"/>
          </a:p>
        </p:txBody>
      </p:sp>
    </p:spTree>
    <p:extLst>
      <p:ext uri="{BB962C8B-B14F-4D97-AF65-F5344CB8AC3E}">
        <p14:creationId xmlns:p14="http://schemas.microsoft.com/office/powerpoint/2010/main" val="2936816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E46D1C-F6EB-43CD-97FD-FFDDB8685432}" type="datetimeFigureOut">
              <a:rPr lang="en-US" smtClean="0"/>
              <a:t>6/26/2017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C597DF-4D56-4FF5-975C-2DD25290A209}" type="slidenum">
              <a:rPr lang="en-US" smtClean="0"/>
              <a:t>‹#›</a:t>
            </a:fld>
            <a:endParaRPr lang="en-US"/>
          </a:p>
        </p:txBody>
      </p:sp>
    </p:spTree>
    <p:extLst>
      <p:ext uri="{BB962C8B-B14F-4D97-AF65-F5344CB8AC3E}">
        <p14:creationId xmlns:p14="http://schemas.microsoft.com/office/powerpoint/2010/main" val="3580374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E46D1C-F6EB-43CD-97FD-FFDDB8685432}" type="datetimeFigureOut">
              <a:rPr lang="en-US" smtClean="0"/>
              <a:t>6/26/2017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C597DF-4D56-4FF5-975C-2DD25290A209}" type="slidenum">
              <a:rPr lang="en-US" smtClean="0"/>
              <a:t>‹#›</a:t>
            </a:fld>
            <a:endParaRPr lang="en-US"/>
          </a:p>
        </p:txBody>
      </p:sp>
    </p:spTree>
    <p:extLst>
      <p:ext uri="{BB962C8B-B14F-4D97-AF65-F5344CB8AC3E}">
        <p14:creationId xmlns:p14="http://schemas.microsoft.com/office/powerpoint/2010/main" val="1671177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E46D1C-F6EB-43CD-97FD-FFDDB8685432}" type="datetimeFigureOut">
              <a:rPr lang="en-US" smtClean="0"/>
              <a:t>6/26/2017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C597DF-4D56-4FF5-975C-2DD25290A209}" type="slidenum">
              <a:rPr lang="en-US" smtClean="0"/>
              <a:t>‹#›</a:t>
            </a:fld>
            <a:endParaRPr lang="en-US"/>
          </a:p>
        </p:txBody>
      </p:sp>
    </p:spTree>
    <p:extLst>
      <p:ext uri="{BB962C8B-B14F-4D97-AF65-F5344CB8AC3E}">
        <p14:creationId xmlns:p14="http://schemas.microsoft.com/office/powerpoint/2010/main" val="3019385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E46D1C-F6EB-43CD-97FD-FFDDB8685432}" type="datetimeFigureOut">
              <a:rPr lang="en-US" smtClean="0"/>
              <a:t>6/26/2017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C597DF-4D56-4FF5-975C-2DD25290A209}" type="slidenum">
              <a:rPr lang="en-US" smtClean="0"/>
              <a:t>‹#›</a:t>
            </a:fld>
            <a:endParaRPr lang="en-US"/>
          </a:p>
        </p:txBody>
      </p:sp>
    </p:spTree>
    <p:extLst>
      <p:ext uri="{BB962C8B-B14F-4D97-AF65-F5344CB8AC3E}">
        <p14:creationId xmlns:p14="http://schemas.microsoft.com/office/powerpoint/2010/main" val="3546205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E46D1C-F6EB-43CD-97FD-FFDDB8685432}" type="datetimeFigureOut">
              <a:rPr lang="en-US" smtClean="0"/>
              <a:t>6/26/2017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C597DF-4D56-4FF5-975C-2DD25290A209}" type="slidenum">
              <a:rPr lang="en-US" smtClean="0"/>
              <a:t>‹#›</a:t>
            </a:fld>
            <a:endParaRPr lang="en-US"/>
          </a:p>
        </p:txBody>
      </p:sp>
    </p:spTree>
    <p:extLst>
      <p:ext uri="{BB962C8B-B14F-4D97-AF65-F5344CB8AC3E}">
        <p14:creationId xmlns:p14="http://schemas.microsoft.com/office/powerpoint/2010/main" val="3490787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E46D1C-F6EB-43CD-97FD-FFDDB8685432}" type="datetimeFigureOut">
              <a:rPr lang="en-US" smtClean="0"/>
              <a:t>6/26/2017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C597DF-4D56-4FF5-975C-2DD25290A209}" type="slidenum">
              <a:rPr lang="en-US" smtClean="0"/>
              <a:t>‹#›</a:t>
            </a:fld>
            <a:endParaRPr lang="en-US"/>
          </a:p>
        </p:txBody>
      </p:sp>
    </p:spTree>
    <p:extLst>
      <p:ext uri="{BB962C8B-B14F-4D97-AF65-F5344CB8AC3E}">
        <p14:creationId xmlns:p14="http://schemas.microsoft.com/office/powerpoint/2010/main" val="1653133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E46D1C-F6EB-43CD-97FD-FFDDB8685432}" type="datetimeFigureOut">
              <a:rPr lang="en-US" smtClean="0"/>
              <a:t>6/26/2017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C597DF-4D56-4FF5-975C-2DD25290A209}" type="slidenum">
              <a:rPr lang="en-US" smtClean="0"/>
              <a:t>‹#›</a:t>
            </a:fld>
            <a:endParaRPr lang="en-US"/>
          </a:p>
        </p:txBody>
      </p:sp>
    </p:spTree>
    <p:extLst>
      <p:ext uri="{BB962C8B-B14F-4D97-AF65-F5344CB8AC3E}">
        <p14:creationId xmlns:p14="http://schemas.microsoft.com/office/powerpoint/2010/main" val="2370509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E46D1C-F6EB-43CD-97FD-FFDDB8685432}" type="datetimeFigureOut">
              <a:rPr lang="en-US" smtClean="0"/>
              <a:t>6/26/2017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C597DF-4D56-4FF5-975C-2DD25290A209}" type="slidenum">
              <a:rPr lang="en-US" smtClean="0"/>
              <a:t>‹#›</a:t>
            </a:fld>
            <a:endParaRPr lang="en-US"/>
          </a:p>
        </p:txBody>
      </p:sp>
    </p:spTree>
    <p:extLst>
      <p:ext uri="{BB962C8B-B14F-4D97-AF65-F5344CB8AC3E}">
        <p14:creationId xmlns:p14="http://schemas.microsoft.com/office/powerpoint/2010/main" val="1015277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E46D1C-F6EB-43CD-97FD-FFDDB8685432}" type="datetimeFigureOut">
              <a:rPr lang="en-US" smtClean="0"/>
              <a:t>6/26/2017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C597DF-4D56-4FF5-975C-2DD25290A209}" type="slidenum">
              <a:rPr lang="en-US" smtClean="0"/>
              <a:t>‹#›</a:t>
            </a:fld>
            <a:endParaRPr lang="en-US"/>
          </a:p>
        </p:txBody>
      </p:sp>
    </p:spTree>
    <p:extLst>
      <p:ext uri="{BB962C8B-B14F-4D97-AF65-F5344CB8AC3E}">
        <p14:creationId xmlns:p14="http://schemas.microsoft.com/office/powerpoint/2010/main" val="338377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E46D1C-F6EB-43CD-97FD-FFDDB8685432}" type="datetimeFigureOut">
              <a:rPr lang="en-US" smtClean="0"/>
              <a:t>6/26/2017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C597DF-4D56-4FF5-975C-2DD25290A209}" type="slidenum">
              <a:rPr lang="en-US" smtClean="0"/>
              <a:t>‹#›</a:t>
            </a:fld>
            <a:endParaRPr lang="en-US"/>
          </a:p>
        </p:txBody>
      </p:sp>
    </p:spTree>
    <p:extLst>
      <p:ext uri="{BB962C8B-B14F-4D97-AF65-F5344CB8AC3E}">
        <p14:creationId xmlns:p14="http://schemas.microsoft.com/office/powerpoint/2010/main" val="16899285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2286000"/>
            <a:ext cx="3781425" cy="3833495"/>
          </a:xfrm>
          <a:prstGeom prst="rect">
            <a:avLst/>
          </a:prstGeom>
          <a:noFill/>
          <a:ln>
            <a:noFill/>
          </a:ln>
        </p:spPr>
      </p:pic>
      <p:sp>
        <p:nvSpPr>
          <p:cNvPr id="3" name="TextBox 2"/>
          <p:cNvSpPr txBox="1"/>
          <p:nvPr/>
        </p:nvSpPr>
        <p:spPr>
          <a:xfrm>
            <a:off x="609600" y="533400"/>
            <a:ext cx="6858000" cy="2246769"/>
          </a:xfrm>
          <a:prstGeom prst="rect">
            <a:avLst/>
          </a:prstGeom>
          <a:noFill/>
        </p:spPr>
        <p:txBody>
          <a:bodyPr wrap="square" rtlCol="0">
            <a:spAutoFit/>
          </a:bodyPr>
          <a:lstStyle/>
          <a:p>
            <a:pPr lvl="0"/>
            <a:r>
              <a:rPr lang="en-US" sz="2000" dirty="0" smtClean="0">
                <a:solidFill>
                  <a:srgbClr val="FF0000"/>
                </a:solidFill>
              </a:rPr>
              <a:t>1.</a:t>
            </a:r>
            <a:r>
              <a:rPr lang="en-US" sz="2000" dirty="0" smtClean="0"/>
              <a:t> Referring </a:t>
            </a:r>
            <a:r>
              <a:rPr lang="en-US" sz="2000" dirty="0"/>
              <a:t>to the figure below</a:t>
            </a:r>
          </a:p>
          <a:p>
            <a:pPr marL="457200" lvl="0" indent="-457200">
              <a:buAutoNum type="alphaLcParenR"/>
            </a:pPr>
            <a:r>
              <a:rPr lang="en-US" sz="2000" dirty="0" smtClean="0"/>
              <a:t>Calculate </a:t>
            </a:r>
            <a:r>
              <a:rPr lang="en-US" sz="2000" dirty="0"/>
              <a:t>the equivalent resistance seen on the terminals </a:t>
            </a:r>
            <a:r>
              <a:rPr lang="en-US" sz="2000" b="1" dirty="0"/>
              <a:t>A </a:t>
            </a:r>
            <a:r>
              <a:rPr lang="en-US" sz="2000" dirty="0"/>
              <a:t>and </a:t>
            </a:r>
            <a:r>
              <a:rPr lang="en-US" sz="2000" b="1" dirty="0"/>
              <a:t>B</a:t>
            </a:r>
            <a:r>
              <a:rPr lang="en-US" sz="2000" dirty="0"/>
              <a:t> shown. </a:t>
            </a:r>
            <a:endParaRPr lang="en-US" sz="2000" dirty="0" smtClean="0"/>
          </a:p>
          <a:p>
            <a:pPr marL="457200" lvl="0" indent="-457200">
              <a:buAutoNum type="alphaLcParenR"/>
            </a:pPr>
            <a:r>
              <a:rPr lang="en-US" sz="2000" dirty="0" smtClean="0"/>
              <a:t>Calculate </a:t>
            </a:r>
            <a:r>
              <a:rPr lang="en-US" sz="2000" dirty="0"/>
              <a:t>the equivalent resistance seen on the terminals </a:t>
            </a:r>
            <a:r>
              <a:rPr lang="en-US" sz="2000" b="1" dirty="0"/>
              <a:t>Y </a:t>
            </a:r>
            <a:r>
              <a:rPr lang="en-US" sz="2000" dirty="0"/>
              <a:t>and </a:t>
            </a:r>
            <a:r>
              <a:rPr lang="en-US" sz="2000" b="1" dirty="0"/>
              <a:t>Z </a:t>
            </a:r>
            <a:r>
              <a:rPr lang="en-US" sz="2000" dirty="0"/>
              <a:t>shown. </a:t>
            </a:r>
          </a:p>
          <a:p>
            <a:r>
              <a:rPr lang="en-US" sz="2000" dirty="0"/>
              <a:t> </a:t>
            </a:r>
          </a:p>
          <a:p>
            <a:endParaRPr lang="en-US" sz="2000" dirty="0">
              <a:latin typeface="Arial" pitchFamily="34" charset="0"/>
              <a:cs typeface="Arial" pitchFamily="34" charset="0"/>
            </a:endParaRPr>
          </a:p>
        </p:txBody>
      </p:sp>
    </p:spTree>
    <p:extLst>
      <p:ext uri="{BB962C8B-B14F-4D97-AF65-F5344CB8AC3E}">
        <p14:creationId xmlns:p14="http://schemas.microsoft.com/office/powerpoint/2010/main" val="204961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4648200" cy="4607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143000"/>
            <a:ext cx="417195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8540" y="2303807"/>
            <a:ext cx="4207809" cy="2039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reeform 3"/>
          <p:cNvSpPr/>
          <p:nvPr/>
        </p:nvSpPr>
        <p:spPr>
          <a:xfrm>
            <a:off x="991402" y="760396"/>
            <a:ext cx="472650" cy="1241659"/>
          </a:xfrm>
          <a:custGeom>
            <a:avLst/>
            <a:gdLst>
              <a:gd name="connsiteX0" fmla="*/ 19251 w 472650"/>
              <a:gd name="connsiteY0" fmla="*/ 48126 h 1241659"/>
              <a:gd name="connsiteX1" fmla="*/ 0 w 472650"/>
              <a:gd name="connsiteY1" fmla="*/ 231006 h 1241659"/>
              <a:gd name="connsiteX2" fmla="*/ 9625 w 472650"/>
              <a:gd name="connsiteY2" fmla="*/ 404261 h 1241659"/>
              <a:gd name="connsiteX3" fmla="*/ 28876 w 472650"/>
              <a:gd name="connsiteY3" fmla="*/ 529389 h 1241659"/>
              <a:gd name="connsiteX4" fmla="*/ 38501 w 472650"/>
              <a:gd name="connsiteY4" fmla="*/ 596766 h 1241659"/>
              <a:gd name="connsiteX5" fmla="*/ 57752 w 472650"/>
              <a:gd name="connsiteY5" fmla="*/ 635267 h 1241659"/>
              <a:gd name="connsiteX6" fmla="*/ 67377 w 472650"/>
              <a:gd name="connsiteY6" fmla="*/ 731520 h 1241659"/>
              <a:gd name="connsiteX7" fmla="*/ 77002 w 472650"/>
              <a:gd name="connsiteY7" fmla="*/ 808522 h 1241659"/>
              <a:gd name="connsiteX8" fmla="*/ 96253 w 472650"/>
              <a:gd name="connsiteY8" fmla="*/ 904775 h 1241659"/>
              <a:gd name="connsiteX9" fmla="*/ 115503 w 472650"/>
              <a:gd name="connsiteY9" fmla="*/ 1010652 h 1241659"/>
              <a:gd name="connsiteX10" fmla="*/ 144379 w 472650"/>
              <a:gd name="connsiteY10" fmla="*/ 1155031 h 1241659"/>
              <a:gd name="connsiteX11" fmla="*/ 154004 w 472650"/>
              <a:gd name="connsiteY11" fmla="*/ 1183907 h 1241659"/>
              <a:gd name="connsiteX12" fmla="*/ 211756 w 472650"/>
              <a:gd name="connsiteY12" fmla="*/ 1222408 h 1241659"/>
              <a:gd name="connsiteX13" fmla="*/ 240632 w 472650"/>
              <a:gd name="connsiteY13" fmla="*/ 1241659 h 1241659"/>
              <a:gd name="connsiteX14" fmla="*/ 375385 w 472650"/>
              <a:gd name="connsiteY14" fmla="*/ 1232033 h 1241659"/>
              <a:gd name="connsiteX15" fmla="*/ 423512 w 472650"/>
              <a:gd name="connsiteY15" fmla="*/ 1145406 h 1241659"/>
              <a:gd name="connsiteX16" fmla="*/ 442762 w 472650"/>
              <a:gd name="connsiteY16" fmla="*/ 952901 h 1241659"/>
              <a:gd name="connsiteX17" fmla="*/ 452387 w 472650"/>
              <a:gd name="connsiteY17" fmla="*/ 875899 h 1241659"/>
              <a:gd name="connsiteX18" fmla="*/ 462013 w 472650"/>
              <a:gd name="connsiteY18" fmla="*/ 847023 h 1241659"/>
              <a:gd name="connsiteX19" fmla="*/ 462013 w 472650"/>
              <a:gd name="connsiteY19" fmla="*/ 539015 h 1241659"/>
              <a:gd name="connsiteX20" fmla="*/ 423512 w 472650"/>
              <a:gd name="connsiteY20" fmla="*/ 240631 h 1241659"/>
              <a:gd name="connsiteX21" fmla="*/ 413886 w 472650"/>
              <a:gd name="connsiteY21" fmla="*/ 211756 h 1241659"/>
              <a:gd name="connsiteX22" fmla="*/ 375385 w 472650"/>
              <a:gd name="connsiteY22" fmla="*/ 154004 h 1241659"/>
              <a:gd name="connsiteX23" fmla="*/ 356135 w 472650"/>
              <a:gd name="connsiteY23" fmla="*/ 125128 h 1241659"/>
              <a:gd name="connsiteX24" fmla="*/ 240632 w 472650"/>
              <a:gd name="connsiteY24" fmla="*/ 48126 h 1241659"/>
              <a:gd name="connsiteX25" fmla="*/ 211756 w 472650"/>
              <a:gd name="connsiteY25" fmla="*/ 28876 h 1241659"/>
              <a:gd name="connsiteX26" fmla="*/ 115503 w 472650"/>
              <a:gd name="connsiteY26" fmla="*/ 0 h 1241659"/>
              <a:gd name="connsiteX27" fmla="*/ 28876 w 472650"/>
              <a:gd name="connsiteY27" fmla="*/ 9625 h 1241659"/>
              <a:gd name="connsiteX28" fmla="*/ 9625 w 472650"/>
              <a:gd name="connsiteY28" fmla="*/ 38501 h 1241659"/>
              <a:gd name="connsiteX29" fmla="*/ 19251 w 472650"/>
              <a:gd name="connsiteY29" fmla="*/ 48126 h 1241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72650" h="1241659">
                <a:moveTo>
                  <a:pt x="19251" y="48126"/>
                </a:moveTo>
                <a:cubicBezTo>
                  <a:pt x="17647" y="80210"/>
                  <a:pt x="0" y="133882"/>
                  <a:pt x="0" y="231006"/>
                </a:cubicBezTo>
                <a:cubicBezTo>
                  <a:pt x="0" y="288847"/>
                  <a:pt x="5504" y="346567"/>
                  <a:pt x="9625" y="404261"/>
                </a:cubicBezTo>
                <a:cubicBezTo>
                  <a:pt x="16393" y="499004"/>
                  <a:pt x="10272" y="473575"/>
                  <a:pt x="28876" y="529389"/>
                </a:cubicBezTo>
                <a:cubicBezTo>
                  <a:pt x="32084" y="551848"/>
                  <a:pt x="32532" y="574878"/>
                  <a:pt x="38501" y="596766"/>
                </a:cubicBezTo>
                <a:cubicBezTo>
                  <a:pt x="42276" y="610609"/>
                  <a:pt x="54746" y="621237"/>
                  <a:pt x="57752" y="635267"/>
                </a:cubicBezTo>
                <a:cubicBezTo>
                  <a:pt x="64508" y="666796"/>
                  <a:pt x="63816" y="699473"/>
                  <a:pt x="67377" y="731520"/>
                </a:cubicBezTo>
                <a:cubicBezTo>
                  <a:pt x="70233" y="757229"/>
                  <a:pt x="72749" y="783007"/>
                  <a:pt x="77002" y="808522"/>
                </a:cubicBezTo>
                <a:cubicBezTo>
                  <a:pt x="82381" y="840797"/>
                  <a:pt x="92195" y="872308"/>
                  <a:pt x="96253" y="904775"/>
                </a:cubicBezTo>
                <a:cubicBezTo>
                  <a:pt x="107136" y="991844"/>
                  <a:pt x="97698" y="957237"/>
                  <a:pt x="115503" y="1010652"/>
                </a:cubicBezTo>
                <a:cubicBezTo>
                  <a:pt x="127370" y="1117449"/>
                  <a:pt x="115941" y="1069716"/>
                  <a:pt x="144379" y="1155031"/>
                </a:cubicBezTo>
                <a:cubicBezTo>
                  <a:pt x="147587" y="1164656"/>
                  <a:pt x="145562" y="1178279"/>
                  <a:pt x="154004" y="1183907"/>
                </a:cubicBezTo>
                <a:lnTo>
                  <a:pt x="211756" y="1222408"/>
                </a:lnTo>
                <a:lnTo>
                  <a:pt x="240632" y="1241659"/>
                </a:lnTo>
                <a:lnTo>
                  <a:pt x="375385" y="1232033"/>
                </a:lnTo>
                <a:cubicBezTo>
                  <a:pt x="400734" y="1222175"/>
                  <a:pt x="414805" y="1171526"/>
                  <a:pt x="423512" y="1145406"/>
                </a:cubicBezTo>
                <a:cubicBezTo>
                  <a:pt x="429929" y="1081238"/>
                  <a:pt x="434763" y="1016891"/>
                  <a:pt x="442762" y="952901"/>
                </a:cubicBezTo>
                <a:cubicBezTo>
                  <a:pt x="445970" y="927234"/>
                  <a:pt x="447760" y="901349"/>
                  <a:pt x="452387" y="875899"/>
                </a:cubicBezTo>
                <a:cubicBezTo>
                  <a:pt x="454202" y="865917"/>
                  <a:pt x="458804" y="856648"/>
                  <a:pt x="462013" y="847023"/>
                </a:cubicBezTo>
                <a:cubicBezTo>
                  <a:pt x="476278" y="690100"/>
                  <a:pt x="476115" y="745839"/>
                  <a:pt x="462013" y="539015"/>
                </a:cubicBezTo>
                <a:cubicBezTo>
                  <a:pt x="455252" y="439849"/>
                  <a:pt x="455447" y="336426"/>
                  <a:pt x="423512" y="240631"/>
                </a:cubicBezTo>
                <a:cubicBezTo>
                  <a:pt x="420303" y="231006"/>
                  <a:pt x="418813" y="220625"/>
                  <a:pt x="413886" y="211756"/>
                </a:cubicBezTo>
                <a:cubicBezTo>
                  <a:pt x="402650" y="191531"/>
                  <a:pt x="388219" y="173255"/>
                  <a:pt x="375385" y="154004"/>
                </a:cubicBezTo>
                <a:cubicBezTo>
                  <a:pt x="368968" y="144379"/>
                  <a:pt x="365760" y="131545"/>
                  <a:pt x="356135" y="125128"/>
                </a:cubicBezTo>
                <a:lnTo>
                  <a:pt x="240632" y="48126"/>
                </a:lnTo>
                <a:cubicBezTo>
                  <a:pt x="231007" y="41709"/>
                  <a:pt x="222730" y="32534"/>
                  <a:pt x="211756" y="28876"/>
                </a:cubicBezTo>
                <a:cubicBezTo>
                  <a:pt x="141454" y="5442"/>
                  <a:pt x="173690" y="14546"/>
                  <a:pt x="115503" y="0"/>
                </a:cubicBezTo>
                <a:cubicBezTo>
                  <a:pt x="86627" y="3208"/>
                  <a:pt x="56180" y="-304"/>
                  <a:pt x="28876" y="9625"/>
                </a:cubicBezTo>
                <a:cubicBezTo>
                  <a:pt x="18004" y="13578"/>
                  <a:pt x="14798" y="28154"/>
                  <a:pt x="9625" y="38501"/>
                </a:cubicBezTo>
                <a:cubicBezTo>
                  <a:pt x="-2029" y="61809"/>
                  <a:pt x="20855" y="16042"/>
                  <a:pt x="19251" y="48126"/>
                </a:cubicBezTo>
                <a:close/>
              </a:path>
            </a:pathLst>
          </a:custGeom>
          <a:noFill/>
          <a:ln w="190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676400" y="5105400"/>
            <a:ext cx="6096000" cy="400110"/>
          </a:xfrm>
          <a:prstGeom prst="rect">
            <a:avLst/>
          </a:prstGeom>
          <a:noFill/>
        </p:spPr>
        <p:txBody>
          <a:bodyPr wrap="square" rtlCol="0">
            <a:spAutoFit/>
          </a:bodyPr>
          <a:lstStyle/>
          <a:p>
            <a:r>
              <a:rPr lang="en-US" sz="2000" dirty="0" smtClean="0">
                <a:latin typeface="Arial" pitchFamily="34" charset="0"/>
                <a:cs typeface="Arial" pitchFamily="34" charset="0"/>
              </a:rPr>
              <a:t>Dependent variables?</a:t>
            </a:r>
            <a:endParaRPr lang="en-US" sz="2000" dirty="0">
              <a:latin typeface="Arial" pitchFamily="34" charset="0"/>
              <a:cs typeface="Arial" pitchFamily="34" charset="0"/>
            </a:endParaRPr>
          </a:p>
        </p:txBody>
      </p:sp>
      <p:sp>
        <p:nvSpPr>
          <p:cNvPr id="3" name="TextBox 2"/>
          <p:cNvSpPr txBox="1"/>
          <p:nvPr/>
        </p:nvSpPr>
        <p:spPr>
          <a:xfrm>
            <a:off x="6407634" y="3810000"/>
            <a:ext cx="1974366" cy="523220"/>
          </a:xfrm>
          <a:prstGeom prst="rect">
            <a:avLst/>
          </a:prstGeom>
          <a:solidFill>
            <a:schemeClr val="bg1"/>
          </a:solidFill>
        </p:spPr>
        <p:txBody>
          <a:bodyPr wrap="square" rtlCol="0">
            <a:spAutoFit/>
          </a:bodyPr>
          <a:lstStyle/>
          <a:p>
            <a:r>
              <a:rPr lang="en-US" sz="2800" dirty="0" err="1" smtClean="0">
                <a:solidFill>
                  <a:srgbClr val="FF0000"/>
                </a:solidFill>
                <a:latin typeface="Arial" pitchFamily="34" charset="0"/>
                <a:cs typeface="Arial" pitchFamily="34" charset="0"/>
              </a:rPr>
              <a:t>v</a:t>
            </a:r>
            <a:r>
              <a:rPr lang="en-US" sz="2800" baseline="-25000" dirty="0" err="1" smtClean="0">
                <a:solidFill>
                  <a:srgbClr val="FF0000"/>
                </a:solidFill>
                <a:latin typeface="Arial" pitchFamily="34" charset="0"/>
                <a:cs typeface="Arial" pitchFamily="34" charset="0"/>
              </a:rPr>
              <a:t>Q</a:t>
            </a:r>
            <a:r>
              <a:rPr lang="en-US" sz="2800" dirty="0" smtClean="0">
                <a:solidFill>
                  <a:srgbClr val="FF0000"/>
                </a:solidFill>
                <a:latin typeface="Arial" pitchFamily="34" charset="0"/>
                <a:cs typeface="Arial" pitchFamily="34" charset="0"/>
              </a:rPr>
              <a:t>= -</a:t>
            </a:r>
            <a:r>
              <a:rPr lang="en-US" sz="2800" dirty="0" err="1" smtClean="0">
                <a:solidFill>
                  <a:srgbClr val="FF0000"/>
                </a:solidFill>
                <a:latin typeface="Arial" pitchFamily="34" charset="0"/>
                <a:cs typeface="Arial" pitchFamily="34" charset="0"/>
              </a:rPr>
              <a:t>v</a:t>
            </a:r>
            <a:r>
              <a:rPr lang="en-US" sz="2800" baseline="-25000" dirty="0" err="1" smtClean="0">
                <a:solidFill>
                  <a:srgbClr val="FF0000"/>
                </a:solidFill>
                <a:latin typeface="Arial" pitchFamily="34" charset="0"/>
                <a:cs typeface="Arial" pitchFamily="34" charset="0"/>
              </a:rPr>
              <a:t>A</a:t>
            </a:r>
            <a:r>
              <a:rPr lang="en-US" sz="2800" dirty="0" smtClean="0">
                <a:solidFill>
                  <a:srgbClr val="FF0000"/>
                </a:solidFill>
                <a:latin typeface="Arial" pitchFamily="34" charset="0"/>
                <a:cs typeface="Arial" pitchFamily="34" charset="0"/>
              </a:rPr>
              <a:t>-16</a:t>
            </a:r>
            <a:endParaRPr lang="en-US" sz="280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3235525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572000"/>
            <a:ext cx="6019800" cy="2117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4419599" cy="4381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Arrow Connector 3"/>
          <p:cNvCxnSpPr/>
          <p:nvPr/>
        </p:nvCxnSpPr>
        <p:spPr>
          <a:xfrm flipV="1">
            <a:off x="1143000" y="2667000"/>
            <a:ext cx="2362200" cy="1981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Freeform 4"/>
          <p:cNvSpPr/>
          <p:nvPr/>
        </p:nvSpPr>
        <p:spPr>
          <a:xfrm>
            <a:off x="2479914" y="818147"/>
            <a:ext cx="1004431" cy="981777"/>
          </a:xfrm>
          <a:custGeom>
            <a:avLst/>
            <a:gdLst>
              <a:gd name="connsiteX0" fmla="*/ 879303 w 1004431"/>
              <a:gd name="connsiteY0" fmla="*/ 0 h 981777"/>
              <a:gd name="connsiteX1" fmla="*/ 831177 w 1004431"/>
              <a:gd name="connsiteY1" fmla="*/ 38501 h 981777"/>
              <a:gd name="connsiteX2" fmla="*/ 802301 w 1004431"/>
              <a:gd name="connsiteY2" fmla="*/ 57752 h 981777"/>
              <a:gd name="connsiteX3" fmla="*/ 754174 w 1004431"/>
              <a:gd name="connsiteY3" fmla="*/ 105878 h 981777"/>
              <a:gd name="connsiteX4" fmla="*/ 744549 w 1004431"/>
              <a:gd name="connsiteY4" fmla="*/ 134754 h 981777"/>
              <a:gd name="connsiteX5" fmla="*/ 686798 w 1004431"/>
              <a:gd name="connsiteY5" fmla="*/ 182880 h 981777"/>
              <a:gd name="connsiteX6" fmla="*/ 648297 w 1004431"/>
              <a:gd name="connsiteY6" fmla="*/ 240632 h 981777"/>
              <a:gd name="connsiteX7" fmla="*/ 629046 w 1004431"/>
              <a:gd name="connsiteY7" fmla="*/ 269508 h 981777"/>
              <a:gd name="connsiteX8" fmla="*/ 571294 w 1004431"/>
              <a:gd name="connsiteY8" fmla="*/ 308009 h 981777"/>
              <a:gd name="connsiteX9" fmla="*/ 542419 w 1004431"/>
              <a:gd name="connsiteY9" fmla="*/ 327259 h 981777"/>
              <a:gd name="connsiteX10" fmla="*/ 494292 w 1004431"/>
              <a:gd name="connsiteY10" fmla="*/ 336885 h 981777"/>
              <a:gd name="connsiteX11" fmla="*/ 465417 w 1004431"/>
              <a:gd name="connsiteY11" fmla="*/ 356135 h 981777"/>
              <a:gd name="connsiteX12" fmla="*/ 436541 w 1004431"/>
              <a:gd name="connsiteY12" fmla="*/ 365760 h 981777"/>
              <a:gd name="connsiteX13" fmla="*/ 388414 w 1004431"/>
              <a:gd name="connsiteY13" fmla="*/ 385011 h 981777"/>
              <a:gd name="connsiteX14" fmla="*/ 359539 w 1004431"/>
              <a:gd name="connsiteY14" fmla="*/ 404261 h 981777"/>
              <a:gd name="connsiteX15" fmla="*/ 340288 w 1004431"/>
              <a:gd name="connsiteY15" fmla="*/ 433137 h 981777"/>
              <a:gd name="connsiteX16" fmla="*/ 282537 w 1004431"/>
              <a:gd name="connsiteY16" fmla="*/ 471638 h 981777"/>
              <a:gd name="connsiteX17" fmla="*/ 253661 w 1004431"/>
              <a:gd name="connsiteY17" fmla="*/ 500514 h 981777"/>
              <a:gd name="connsiteX18" fmla="*/ 244035 w 1004431"/>
              <a:gd name="connsiteY18" fmla="*/ 539015 h 981777"/>
              <a:gd name="connsiteX19" fmla="*/ 215160 w 1004431"/>
              <a:gd name="connsiteY19" fmla="*/ 558266 h 981777"/>
              <a:gd name="connsiteX20" fmla="*/ 186284 w 1004431"/>
              <a:gd name="connsiteY20" fmla="*/ 587141 h 981777"/>
              <a:gd name="connsiteX21" fmla="*/ 147783 w 1004431"/>
              <a:gd name="connsiteY21" fmla="*/ 616017 h 981777"/>
              <a:gd name="connsiteX22" fmla="*/ 128532 w 1004431"/>
              <a:gd name="connsiteY22" fmla="*/ 644893 h 981777"/>
              <a:gd name="connsiteX23" fmla="*/ 99657 w 1004431"/>
              <a:gd name="connsiteY23" fmla="*/ 664144 h 981777"/>
              <a:gd name="connsiteX24" fmla="*/ 51530 w 1004431"/>
              <a:gd name="connsiteY24" fmla="*/ 721895 h 981777"/>
              <a:gd name="connsiteX25" fmla="*/ 22654 w 1004431"/>
              <a:gd name="connsiteY25" fmla="*/ 741146 h 981777"/>
              <a:gd name="connsiteX26" fmla="*/ 13029 w 1004431"/>
              <a:gd name="connsiteY26" fmla="*/ 933651 h 981777"/>
              <a:gd name="connsiteX27" fmla="*/ 22654 w 1004431"/>
              <a:gd name="connsiteY27" fmla="*/ 962527 h 981777"/>
              <a:gd name="connsiteX28" fmla="*/ 51530 w 1004431"/>
              <a:gd name="connsiteY28" fmla="*/ 972152 h 981777"/>
              <a:gd name="connsiteX29" fmla="*/ 128532 w 1004431"/>
              <a:gd name="connsiteY29" fmla="*/ 981777 h 981777"/>
              <a:gd name="connsiteX30" fmla="*/ 282537 w 1004431"/>
              <a:gd name="connsiteY30" fmla="*/ 972152 h 981777"/>
              <a:gd name="connsiteX31" fmla="*/ 340288 w 1004431"/>
              <a:gd name="connsiteY31" fmla="*/ 933651 h 981777"/>
              <a:gd name="connsiteX32" fmla="*/ 359539 w 1004431"/>
              <a:gd name="connsiteY32" fmla="*/ 904775 h 981777"/>
              <a:gd name="connsiteX33" fmla="*/ 388414 w 1004431"/>
              <a:gd name="connsiteY33" fmla="*/ 885525 h 981777"/>
              <a:gd name="connsiteX34" fmla="*/ 407665 w 1004431"/>
              <a:gd name="connsiteY34" fmla="*/ 827773 h 981777"/>
              <a:gd name="connsiteX35" fmla="*/ 417290 w 1004431"/>
              <a:gd name="connsiteY35" fmla="*/ 798897 h 981777"/>
              <a:gd name="connsiteX36" fmla="*/ 436541 w 1004431"/>
              <a:gd name="connsiteY36" fmla="*/ 770021 h 981777"/>
              <a:gd name="connsiteX37" fmla="*/ 494292 w 1004431"/>
              <a:gd name="connsiteY37" fmla="*/ 712270 h 981777"/>
              <a:gd name="connsiteX38" fmla="*/ 542419 w 1004431"/>
              <a:gd name="connsiteY38" fmla="*/ 673769 h 981777"/>
              <a:gd name="connsiteX39" fmla="*/ 629046 w 1004431"/>
              <a:gd name="connsiteY39" fmla="*/ 616017 h 981777"/>
              <a:gd name="connsiteX40" fmla="*/ 657922 w 1004431"/>
              <a:gd name="connsiteY40" fmla="*/ 596767 h 981777"/>
              <a:gd name="connsiteX41" fmla="*/ 744549 w 1004431"/>
              <a:gd name="connsiteY41" fmla="*/ 529390 h 981777"/>
              <a:gd name="connsiteX42" fmla="*/ 773425 w 1004431"/>
              <a:gd name="connsiteY42" fmla="*/ 519765 h 981777"/>
              <a:gd name="connsiteX43" fmla="*/ 792675 w 1004431"/>
              <a:gd name="connsiteY43" fmla="*/ 490889 h 981777"/>
              <a:gd name="connsiteX44" fmla="*/ 821551 w 1004431"/>
              <a:gd name="connsiteY44" fmla="*/ 481264 h 981777"/>
              <a:gd name="connsiteX45" fmla="*/ 860052 w 1004431"/>
              <a:gd name="connsiteY45" fmla="*/ 462013 h 981777"/>
              <a:gd name="connsiteX46" fmla="*/ 869678 w 1004431"/>
              <a:gd name="connsiteY46" fmla="*/ 433137 h 981777"/>
              <a:gd name="connsiteX47" fmla="*/ 927429 w 1004431"/>
              <a:gd name="connsiteY47" fmla="*/ 394636 h 981777"/>
              <a:gd name="connsiteX48" fmla="*/ 937054 w 1004431"/>
              <a:gd name="connsiteY48" fmla="*/ 365760 h 981777"/>
              <a:gd name="connsiteX49" fmla="*/ 965930 w 1004431"/>
              <a:gd name="connsiteY49" fmla="*/ 356135 h 981777"/>
              <a:gd name="connsiteX50" fmla="*/ 975555 w 1004431"/>
              <a:gd name="connsiteY50" fmla="*/ 308009 h 981777"/>
              <a:gd name="connsiteX51" fmla="*/ 1004431 w 1004431"/>
              <a:gd name="connsiteY51" fmla="*/ 202131 h 981777"/>
              <a:gd name="connsiteX52" fmla="*/ 994806 w 1004431"/>
              <a:gd name="connsiteY52" fmla="*/ 67377 h 981777"/>
              <a:gd name="connsiteX53" fmla="*/ 965930 w 1004431"/>
              <a:gd name="connsiteY53" fmla="*/ 48127 h 981777"/>
              <a:gd name="connsiteX54" fmla="*/ 888928 w 1004431"/>
              <a:gd name="connsiteY54" fmla="*/ 67377 h 981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004431" h="981777">
                <a:moveTo>
                  <a:pt x="879303" y="0"/>
                </a:moveTo>
                <a:cubicBezTo>
                  <a:pt x="863261" y="12834"/>
                  <a:pt x="847612" y="26175"/>
                  <a:pt x="831177" y="38501"/>
                </a:cubicBezTo>
                <a:cubicBezTo>
                  <a:pt x="821922" y="45442"/>
                  <a:pt x="810481" y="49572"/>
                  <a:pt x="802301" y="57752"/>
                </a:cubicBezTo>
                <a:cubicBezTo>
                  <a:pt x="738136" y="121917"/>
                  <a:pt x="831172" y="54548"/>
                  <a:pt x="754174" y="105878"/>
                </a:cubicBezTo>
                <a:cubicBezTo>
                  <a:pt x="750966" y="115503"/>
                  <a:pt x="750177" y="126312"/>
                  <a:pt x="744549" y="134754"/>
                </a:cubicBezTo>
                <a:cubicBezTo>
                  <a:pt x="729727" y="156987"/>
                  <a:pt x="708105" y="168675"/>
                  <a:pt x="686798" y="182880"/>
                </a:cubicBezTo>
                <a:lnTo>
                  <a:pt x="648297" y="240632"/>
                </a:lnTo>
                <a:cubicBezTo>
                  <a:pt x="641880" y="250257"/>
                  <a:pt x="638671" y="263091"/>
                  <a:pt x="629046" y="269508"/>
                </a:cubicBezTo>
                <a:lnTo>
                  <a:pt x="571294" y="308009"/>
                </a:lnTo>
                <a:cubicBezTo>
                  <a:pt x="561669" y="314426"/>
                  <a:pt x="553762" y="324990"/>
                  <a:pt x="542419" y="327259"/>
                </a:cubicBezTo>
                <a:lnTo>
                  <a:pt x="494292" y="336885"/>
                </a:lnTo>
                <a:cubicBezTo>
                  <a:pt x="484667" y="343302"/>
                  <a:pt x="475764" y="350962"/>
                  <a:pt x="465417" y="356135"/>
                </a:cubicBezTo>
                <a:cubicBezTo>
                  <a:pt x="456342" y="360672"/>
                  <a:pt x="446041" y="362198"/>
                  <a:pt x="436541" y="365760"/>
                </a:cubicBezTo>
                <a:cubicBezTo>
                  <a:pt x="420363" y="371827"/>
                  <a:pt x="403868" y="377284"/>
                  <a:pt x="388414" y="385011"/>
                </a:cubicBezTo>
                <a:cubicBezTo>
                  <a:pt x="378067" y="390184"/>
                  <a:pt x="369164" y="397844"/>
                  <a:pt x="359539" y="404261"/>
                </a:cubicBezTo>
                <a:cubicBezTo>
                  <a:pt x="353122" y="413886"/>
                  <a:pt x="348994" y="425519"/>
                  <a:pt x="340288" y="433137"/>
                </a:cubicBezTo>
                <a:cubicBezTo>
                  <a:pt x="322876" y="448372"/>
                  <a:pt x="298897" y="455278"/>
                  <a:pt x="282537" y="471638"/>
                </a:cubicBezTo>
                <a:lnTo>
                  <a:pt x="253661" y="500514"/>
                </a:lnTo>
                <a:cubicBezTo>
                  <a:pt x="250452" y="513348"/>
                  <a:pt x="251373" y="528008"/>
                  <a:pt x="244035" y="539015"/>
                </a:cubicBezTo>
                <a:cubicBezTo>
                  <a:pt x="237618" y="548640"/>
                  <a:pt x="224047" y="550860"/>
                  <a:pt x="215160" y="558266"/>
                </a:cubicBezTo>
                <a:cubicBezTo>
                  <a:pt x="204703" y="566980"/>
                  <a:pt x="196619" y="578282"/>
                  <a:pt x="186284" y="587141"/>
                </a:cubicBezTo>
                <a:cubicBezTo>
                  <a:pt x="174104" y="597581"/>
                  <a:pt x="159127" y="604673"/>
                  <a:pt x="147783" y="616017"/>
                </a:cubicBezTo>
                <a:cubicBezTo>
                  <a:pt x="139603" y="624197"/>
                  <a:pt x="136712" y="636713"/>
                  <a:pt x="128532" y="644893"/>
                </a:cubicBezTo>
                <a:cubicBezTo>
                  <a:pt x="120352" y="653073"/>
                  <a:pt x="108544" y="656738"/>
                  <a:pt x="99657" y="664144"/>
                </a:cubicBezTo>
                <a:cubicBezTo>
                  <a:pt x="5042" y="742990"/>
                  <a:pt x="127248" y="646177"/>
                  <a:pt x="51530" y="721895"/>
                </a:cubicBezTo>
                <a:cubicBezTo>
                  <a:pt x="43350" y="730075"/>
                  <a:pt x="32279" y="734729"/>
                  <a:pt x="22654" y="741146"/>
                </a:cubicBezTo>
                <a:cubicBezTo>
                  <a:pt x="-8451" y="834461"/>
                  <a:pt x="-3336" y="794541"/>
                  <a:pt x="13029" y="933651"/>
                </a:cubicBezTo>
                <a:cubicBezTo>
                  <a:pt x="14214" y="943727"/>
                  <a:pt x="15480" y="955353"/>
                  <a:pt x="22654" y="962527"/>
                </a:cubicBezTo>
                <a:cubicBezTo>
                  <a:pt x="29828" y="969701"/>
                  <a:pt x="41548" y="970337"/>
                  <a:pt x="51530" y="972152"/>
                </a:cubicBezTo>
                <a:cubicBezTo>
                  <a:pt x="76980" y="976779"/>
                  <a:pt x="102865" y="978569"/>
                  <a:pt x="128532" y="981777"/>
                </a:cubicBezTo>
                <a:cubicBezTo>
                  <a:pt x="179867" y="978569"/>
                  <a:pt x="232381" y="983551"/>
                  <a:pt x="282537" y="972152"/>
                </a:cubicBezTo>
                <a:cubicBezTo>
                  <a:pt x="305098" y="967025"/>
                  <a:pt x="340288" y="933651"/>
                  <a:pt x="340288" y="933651"/>
                </a:cubicBezTo>
                <a:cubicBezTo>
                  <a:pt x="346705" y="924026"/>
                  <a:pt x="351359" y="912955"/>
                  <a:pt x="359539" y="904775"/>
                </a:cubicBezTo>
                <a:cubicBezTo>
                  <a:pt x="367719" y="896595"/>
                  <a:pt x="382283" y="895334"/>
                  <a:pt x="388414" y="885525"/>
                </a:cubicBezTo>
                <a:cubicBezTo>
                  <a:pt x="399169" y="868317"/>
                  <a:pt x="401248" y="847024"/>
                  <a:pt x="407665" y="827773"/>
                </a:cubicBezTo>
                <a:cubicBezTo>
                  <a:pt x="410873" y="818148"/>
                  <a:pt x="411662" y="807339"/>
                  <a:pt x="417290" y="798897"/>
                </a:cubicBezTo>
                <a:cubicBezTo>
                  <a:pt x="423707" y="789272"/>
                  <a:pt x="428855" y="778667"/>
                  <a:pt x="436541" y="770021"/>
                </a:cubicBezTo>
                <a:cubicBezTo>
                  <a:pt x="454628" y="749673"/>
                  <a:pt x="479191" y="734922"/>
                  <a:pt x="494292" y="712270"/>
                </a:cubicBezTo>
                <a:cubicBezTo>
                  <a:pt x="519171" y="674952"/>
                  <a:pt x="502568" y="687052"/>
                  <a:pt x="542419" y="673769"/>
                </a:cubicBezTo>
                <a:lnTo>
                  <a:pt x="629046" y="616017"/>
                </a:lnTo>
                <a:cubicBezTo>
                  <a:pt x="638671" y="609600"/>
                  <a:pt x="649742" y="604947"/>
                  <a:pt x="657922" y="596767"/>
                </a:cubicBezTo>
                <a:cubicBezTo>
                  <a:pt x="682836" y="571853"/>
                  <a:pt x="710012" y="540902"/>
                  <a:pt x="744549" y="529390"/>
                </a:cubicBezTo>
                <a:lnTo>
                  <a:pt x="773425" y="519765"/>
                </a:lnTo>
                <a:cubicBezTo>
                  <a:pt x="779842" y="510140"/>
                  <a:pt x="783642" y="498116"/>
                  <a:pt x="792675" y="490889"/>
                </a:cubicBezTo>
                <a:cubicBezTo>
                  <a:pt x="800598" y="484551"/>
                  <a:pt x="812225" y="485261"/>
                  <a:pt x="821551" y="481264"/>
                </a:cubicBezTo>
                <a:cubicBezTo>
                  <a:pt x="834739" y="475612"/>
                  <a:pt x="847218" y="468430"/>
                  <a:pt x="860052" y="462013"/>
                </a:cubicBezTo>
                <a:cubicBezTo>
                  <a:pt x="863261" y="452388"/>
                  <a:pt x="862504" y="440311"/>
                  <a:pt x="869678" y="433137"/>
                </a:cubicBezTo>
                <a:cubicBezTo>
                  <a:pt x="886038" y="416777"/>
                  <a:pt x="927429" y="394636"/>
                  <a:pt x="927429" y="394636"/>
                </a:cubicBezTo>
                <a:cubicBezTo>
                  <a:pt x="930637" y="385011"/>
                  <a:pt x="929880" y="372934"/>
                  <a:pt x="937054" y="365760"/>
                </a:cubicBezTo>
                <a:cubicBezTo>
                  <a:pt x="944228" y="358586"/>
                  <a:pt x="960302" y="364577"/>
                  <a:pt x="965930" y="356135"/>
                </a:cubicBezTo>
                <a:cubicBezTo>
                  <a:pt x="975005" y="342523"/>
                  <a:pt x="971250" y="323792"/>
                  <a:pt x="975555" y="308009"/>
                </a:cubicBezTo>
                <a:cubicBezTo>
                  <a:pt x="1012191" y="173678"/>
                  <a:pt x="980981" y="319382"/>
                  <a:pt x="1004431" y="202131"/>
                </a:cubicBezTo>
                <a:cubicBezTo>
                  <a:pt x="1001223" y="157213"/>
                  <a:pt x="1005728" y="111065"/>
                  <a:pt x="994806" y="67377"/>
                </a:cubicBezTo>
                <a:cubicBezTo>
                  <a:pt x="992000" y="56154"/>
                  <a:pt x="977498" y="48127"/>
                  <a:pt x="965930" y="48127"/>
                </a:cubicBezTo>
                <a:cubicBezTo>
                  <a:pt x="939473" y="48127"/>
                  <a:pt x="888928" y="67377"/>
                  <a:pt x="888928" y="67377"/>
                </a:cubicBezTo>
              </a:path>
            </a:pathLst>
          </a:custGeom>
          <a:ln w="28575">
            <a:solidFill>
              <a:srgbClr val="FF66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3505200" y="5867400"/>
            <a:ext cx="1219200" cy="400110"/>
          </a:xfrm>
          <a:prstGeom prst="rect">
            <a:avLst/>
          </a:prstGeom>
          <a:solidFill>
            <a:schemeClr val="bg1"/>
          </a:solidFill>
        </p:spPr>
        <p:txBody>
          <a:bodyPr wrap="square" rtlCol="0">
            <a:spAutoFit/>
          </a:bodyPr>
          <a:lstStyle/>
          <a:p>
            <a:endParaRPr lang="en-US" sz="2000" dirty="0">
              <a:latin typeface="Arial" pitchFamily="34" charset="0"/>
              <a:cs typeface="Arial" pitchFamily="34" charset="0"/>
            </a:endParaRPr>
          </a:p>
        </p:txBody>
      </p:sp>
      <p:sp>
        <p:nvSpPr>
          <p:cNvPr id="2" name="TextBox 1"/>
          <p:cNvSpPr txBox="1"/>
          <p:nvPr/>
        </p:nvSpPr>
        <p:spPr>
          <a:xfrm>
            <a:off x="2131194" y="6167735"/>
            <a:ext cx="5715000" cy="461665"/>
          </a:xfrm>
          <a:prstGeom prst="rect">
            <a:avLst/>
          </a:prstGeom>
          <a:solidFill>
            <a:schemeClr val="bg1"/>
          </a:solidFill>
        </p:spPr>
        <p:txBody>
          <a:bodyPr wrap="square" rtlCol="0">
            <a:spAutoFit/>
          </a:bodyPr>
          <a:lstStyle/>
          <a:p>
            <a:r>
              <a:rPr lang="en-US" sz="2400" dirty="0" smtClean="0">
                <a:latin typeface="Arial" pitchFamily="34" charset="0"/>
                <a:cs typeface="Arial" pitchFamily="34" charset="0"/>
              </a:rPr>
              <a:t>i</a:t>
            </a:r>
            <a:r>
              <a:rPr lang="en-US" sz="2400" baseline="-25000" dirty="0" smtClean="0">
                <a:latin typeface="Arial" pitchFamily="34" charset="0"/>
                <a:cs typeface="Arial" pitchFamily="34" charset="0"/>
              </a:rPr>
              <a:t>x</a:t>
            </a:r>
            <a:r>
              <a:rPr lang="en-US" sz="2400" dirty="0" smtClean="0">
                <a:latin typeface="Arial" pitchFamily="34" charset="0"/>
                <a:cs typeface="Arial" pitchFamily="34" charset="0"/>
              </a:rPr>
              <a:t>- (V</a:t>
            </a:r>
            <a:r>
              <a:rPr lang="en-US" sz="2400" baseline="-25000" dirty="0" smtClean="0">
                <a:latin typeface="Arial" pitchFamily="34" charset="0"/>
                <a:cs typeface="Arial" pitchFamily="34" charset="0"/>
              </a:rPr>
              <a:t>A</a:t>
            </a:r>
            <a:r>
              <a:rPr lang="en-US" sz="2400" dirty="0" smtClean="0">
                <a:latin typeface="Arial" pitchFamily="34" charset="0"/>
                <a:cs typeface="Arial" pitchFamily="34" charset="0"/>
              </a:rPr>
              <a:t>-(-16))/9- V</a:t>
            </a:r>
            <a:r>
              <a:rPr lang="en-US" sz="2400" baseline="-25000" dirty="0" smtClean="0">
                <a:latin typeface="Arial" pitchFamily="34" charset="0"/>
                <a:cs typeface="Arial" pitchFamily="34" charset="0"/>
              </a:rPr>
              <a:t>D</a:t>
            </a:r>
            <a:r>
              <a:rPr lang="en-US" sz="2400" dirty="0" smtClean="0">
                <a:latin typeface="Arial" pitchFamily="34" charset="0"/>
                <a:cs typeface="Arial" pitchFamily="34" charset="0"/>
              </a:rPr>
              <a:t>/3=0</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195750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609600"/>
            <a:ext cx="8610600" cy="1631216"/>
          </a:xfrm>
          <a:prstGeom prst="rect">
            <a:avLst/>
          </a:prstGeom>
          <a:noFill/>
        </p:spPr>
        <p:txBody>
          <a:bodyPr wrap="square" rtlCol="0">
            <a:spAutoFit/>
          </a:bodyPr>
          <a:lstStyle/>
          <a:p>
            <a:r>
              <a:rPr lang="en-US" sz="2000" b="1" dirty="0"/>
              <a:t>3)</a:t>
            </a:r>
            <a:r>
              <a:rPr lang="en-US" sz="2000" dirty="0"/>
              <a:t>  Referring to the circuit below (30 </a:t>
            </a:r>
            <a:r>
              <a:rPr lang="en-US" sz="2000" dirty="0" err="1"/>
              <a:t>pts</a:t>
            </a:r>
            <a:r>
              <a:rPr lang="en-US" sz="2000" dirty="0"/>
              <a:t>):</a:t>
            </a:r>
          </a:p>
          <a:p>
            <a:r>
              <a:rPr lang="en-US" sz="2000" dirty="0"/>
              <a:t>     a) Calculate the power supplied by the </a:t>
            </a:r>
            <a:r>
              <a:rPr lang="en-US" sz="2000" u="sng" dirty="0"/>
              <a:t>dependent current source</a:t>
            </a:r>
            <a:r>
              <a:rPr lang="en-US" sz="2000" dirty="0"/>
              <a:t>  (10 </a:t>
            </a:r>
            <a:r>
              <a:rPr lang="en-US" sz="2000" dirty="0" err="1"/>
              <a:t>pts</a:t>
            </a:r>
            <a:r>
              <a:rPr lang="en-US" sz="2000" dirty="0"/>
              <a:t>)</a:t>
            </a:r>
          </a:p>
          <a:p>
            <a:r>
              <a:rPr lang="en-US" sz="2000" dirty="0"/>
              <a:t>     b) Calculate the power supplied by the </a:t>
            </a:r>
            <a:r>
              <a:rPr lang="en-US" sz="2000" dirty="0" err="1"/>
              <a:t>3V</a:t>
            </a:r>
            <a:r>
              <a:rPr lang="en-US" sz="2000" dirty="0"/>
              <a:t> voltage source  (10 </a:t>
            </a:r>
            <a:r>
              <a:rPr lang="en-US" sz="2000" dirty="0" err="1"/>
              <a:t>pts</a:t>
            </a:r>
            <a:r>
              <a:rPr lang="en-US" sz="2000" dirty="0"/>
              <a:t>)</a:t>
            </a:r>
          </a:p>
          <a:p>
            <a:r>
              <a:rPr lang="en-US" sz="2000" dirty="0"/>
              <a:t>     c)  Find the value of </a:t>
            </a:r>
            <a:r>
              <a:rPr lang="en-US" sz="2000" b="1" dirty="0"/>
              <a:t> </a:t>
            </a:r>
            <a:r>
              <a:rPr lang="en-US" sz="2000" b="1" i="1" dirty="0" err="1"/>
              <a:t>v</a:t>
            </a:r>
            <a:r>
              <a:rPr lang="en-US" sz="2000" b="1" baseline="-25000" dirty="0" err="1"/>
              <a:t>Q</a:t>
            </a:r>
            <a:r>
              <a:rPr lang="en-US" sz="2000" dirty="0"/>
              <a:t> voltage (dependent variable) shown  (10 </a:t>
            </a:r>
            <a:r>
              <a:rPr lang="en-US" sz="2000" dirty="0" err="1"/>
              <a:t>pts</a:t>
            </a:r>
            <a:r>
              <a:rPr lang="en-US" sz="2000" dirty="0"/>
              <a:t>)</a:t>
            </a:r>
          </a:p>
          <a:p>
            <a:endParaRPr lang="en-US" sz="2000" dirty="0">
              <a:latin typeface="Arial" pitchFamily="34" charset="0"/>
              <a:cs typeface="Arial" pitchFamily="34" charset="0"/>
            </a:endParaRPr>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381000" y="2362200"/>
            <a:ext cx="6781800" cy="2133600"/>
          </a:xfrm>
          <a:prstGeom prst="rect">
            <a:avLst/>
          </a:prstGeom>
          <a:noFill/>
          <a:ln>
            <a:noFill/>
          </a:ln>
        </p:spPr>
      </p:pic>
    </p:spTree>
    <p:extLst>
      <p:ext uri="{BB962C8B-B14F-4D97-AF65-F5344CB8AC3E}">
        <p14:creationId xmlns:p14="http://schemas.microsoft.com/office/powerpoint/2010/main" val="2543484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00200"/>
            <a:ext cx="6888163"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09600" y="533400"/>
            <a:ext cx="7467600" cy="1015663"/>
          </a:xfrm>
          <a:prstGeom prst="rect">
            <a:avLst/>
          </a:prstGeom>
          <a:noFill/>
        </p:spPr>
        <p:txBody>
          <a:bodyPr wrap="square" rtlCol="0">
            <a:spAutoFit/>
          </a:bodyPr>
          <a:lstStyle/>
          <a:p>
            <a:r>
              <a:rPr lang="en-US" sz="2000" dirty="0" smtClean="0">
                <a:solidFill>
                  <a:srgbClr val="FF0000"/>
                </a:solidFill>
                <a:latin typeface="Arial" pitchFamily="34" charset="0"/>
                <a:cs typeface="Arial" pitchFamily="34" charset="0"/>
              </a:rPr>
              <a:t>The </a:t>
            </a:r>
            <a:r>
              <a:rPr lang="en-US" sz="2000" dirty="0">
                <a:solidFill>
                  <a:srgbClr val="FF0000"/>
                </a:solidFill>
                <a:latin typeface="Arial" pitchFamily="34" charset="0"/>
                <a:cs typeface="Arial" pitchFamily="34" charset="0"/>
              </a:rPr>
              <a:t>power supplied by the </a:t>
            </a:r>
            <a:r>
              <a:rPr lang="en-US" sz="2000" u="sng" dirty="0">
                <a:solidFill>
                  <a:srgbClr val="FF0000"/>
                </a:solidFill>
                <a:latin typeface="Arial" pitchFamily="34" charset="0"/>
                <a:cs typeface="Arial" pitchFamily="34" charset="0"/>
              </a:rPr>
              <a:t>dependent current source</a:t>
            </a:r>
            <a:r>
              <a:rPr lang="en-US" sz="2000" dirty="0">
                <a:solidFill>
                  <a:srgbClr val="FF0000"/>
                </a:solidFill>
                <a:latin typeface="Arial" pitchFamily="34" charset="0"/>
                <a:cs typeface="Arial" pitchFamily="34" charset="0"/>
              </a:rPr>
              <a:t>  </a:t>
            </a:r>
            <a:r>
              <a:rPr lang="en-US" sz="2000" dirty="0" smtClean="0">
                <a:solidFill>
                  <a:srgbClr val="FF0000"/>
                </a:solidFill>
                <a:latin typeface="Arial" pitchFamily="34" charset="0"/>
                <a:cs typeface="Arial" pitchFamily="34" charset="0"/>
              </a:rPr>
              <a:t>and the </a:t>
            </a:r>
            <a:r>
              <a:rPr lang="en-US" sz="2000" dirty="0" err="1">
                <a:solidFill>
                  <a:srgbClr val="FF0000"/>
                </a:solidFill>
                <a:latin typeface="Arial" pitchFamily="34" charset="0"/>
                <a:cs typeface="Arial" pitchFamily="34" charset="0"/>
              </a:rPr>
              <a:t>3V</a:t>
            </a:r>
            <a:r>
              <a:rPr lang="en-US" sz="2000" dirty="0">
                <a:solidFill>
                  <a:srgbClr val="FF0000"/>
                </a:solidFill>
                <a:latin typeface="Arial" pitchFamily="34" charset="0"/>
                <a:cs typeface="Arial" pitchFamily="34" charset="0"/>
              </a:rPr>
              <a:t> voltage source </a:t>
            </a:r>
            <a:r>
              <a:rPr lang="en-US" sz="2000" dirty="0" smtClean="0">
                <a:solidFill>
                  <a:srgbClr val="FF0000"/>
                </a:solidFill>
                <a:latin typeface="Arial" pitchFamily="34" charset="0"/>
                <a:cs typeface="Arial" pitchFamily="34" charset="0"/>
              </a:rPr>
              <a:t>.</a:t>
            </a:r>
            <a:endParaRPr lang="en-US" sz="2000" dirty="0">
              <a:solidFill>
                <a:srgbClr val="FF0000"/>
              </a:solidFill>
              <a:latin typeface="Arial" pitchFamily="34" charset="0"/>
              <a:cs typeface="Arial" pitchFamily="34" charset="0"/>
            </a:endParaRPr>
          </a:p>
          <a:p>
            <a:endParaRPr lang="en-US" sz="2000" dirty="0">
              <a:solidFill>
                <a:srgbClr val="FF0000"/>
              </a:solidFill>
              <a:latin typeface="Arial" pitchFamily="34" charset="0"/>
              <a:cs typeface="Arial"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962400"/>
            <a:ext cx="7916863" cy="2276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600200" y="6238885"/>
            <a:ext cx="6172200" cy="400110"/>
          </a:xfrm>
          <a:prstGeom prst="rect">
            <a:avLst/>
          </a:prstGeom>
          <a:noFill/>
        </p:spPr>
        <p:txBody>
          <a:bodyPr wrap="square" rtlCol="0">
            <a:spAutoFit/>
          </a:bodyPr>
          <a:lstStyle/>
          <a:p>
            <a:r>
              <a:rPr lang="en-US" sz="2000" dirty="0" smtClean="0">
                <a:latin typeface="Arial" pitchFamily="34" charset="0"/>
                <a:cs typeface="Arial" pitchFamily="34" charset="0"/>
              </a:rPr>
              <a:t>I defined the </a:t>
            </a:r>
            <a:r>
              <a:rPr lang="en-US" sz="2000" i="1" dirty="0" smtClean="0">
                <a:latin typeface="Times New Roman" pitchFamily="18" charset="0"/>
                <a:cs typeface="Times New Roman" pitchFamily="18" charset="0"/>
              </a:rPr>
              <a:t>v</a:t>
            </a:r>
            <a:r>
              <a:rPr lang="en-US" sz="2000" dirty="0" smtClean="0">
                <a:latin typeface="Arial" pitchFamily="34" charset="0"/>
                <a:cs typeface="Arial" pitchFamily="34" charset="0"/>
              </a:rPr>
              <a:t> in supplying direction </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3623643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048000"/>
            <a:ext cx="6716713" cy="363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381000"/>
            <a:ext cx="6888163"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09600" y="2438400"/>
            <a:ext cx="7010400" cy="830997"/>
          </a:xfrm>
          <a:prstGeom prst="rect">
            <a:avLst/>
          </a:prstGeom>
          <a:noFill/>
        </p:spPr>
        <p:txBody>
          <a:bodyPr wrap="square" rtlCol="0">
            <a:spAutoFit/>
          </a:bodyPr>
          <a:lstStyle/>
          <a:p>
            <a:r>
              <a:rPr lang="en-US" sz="2000" dirty="0" smtClean="0">
                <a:solidFill>
                  <a:srgbClr val="FF0000"/>
                </a:solidFill>
                <a:latin typeface="Arial" pitchFamily="34" charset="0"/>
                <a:cs typeface="Arial" pitchFamily="34" charset="0"/>
              </a:rPr>
              <a:t>For the dependent current source, we define a voltage </a:t>
            </a:r>
            <a:r>
              <a:rPr lang="en-US" sz="2800" i="1" dirty="0" smtClean="0">
                <a:solidFill>
                  <a:srgbClr val="FF0000"/>
                </a:solidFill>
                <a:latin typeface="Times New Roman" pitchFamily="18" charset="0"/>
                <a:cs typeface="Times New Roman" pitchFamily="18" charset="0"/>
              </a:rPr>
              <a:t>v</a:t>
            </a:r>
            <a:r>
              <a:rPr lang="en-US" sz="2800" dirty="0">
                <a:solidFill>
                  <a:srgbClr val="FF0000"/>
                </a:solidFill>
                <a:latin typeface="Arial" pitchFamily="34" charset="0"/>
                <a:cs typeface="Arial" pitchFamily="34" charset="0"/>
              </a:rPr>
              <a:t> </a:t>
            </a:r>
            <a:r>
              <a:rPr lang="en-US" sz="2000" dirty="0" smtClean="0">
                <a:solidFill>
                  <a:srgbClr val="FF0000"/>
                </a:solidFill>
                <a:latin typeface="Arial" pitchFamily="34" charset="0"/>
                <a:cs typeface="Arial" pitchFamily="34" charset="0"/>
              </a:rPr>
              <a:t>across this course and write a </a:t>
            </a:r>
            <a:r>
              <a:rPr lang="en-US" sz="2000" dirty="0" err="1" smtClean="0">
                <a:solidFill>
                  <a:srgbClr val="FF0000"/>
                </a:solidFill>
                <a:latin typeface="Arial" pitchFamily="34" charset="0"/>
                <a:cs typeface="Arial" pitchFamily="34" charset="0"/>
              </a:rPr>
              <a:t>KVL</a:t>
            </a:r>
            <a:endParaRPr lang="en-US" sz="2000" dirty="0">
              <a:solidFill>
                <a:srgbClr val="FF0000"/>
              </a:solidFill>
              <a:latin typeface="Arial" pitchFamily="34" charset="0"/>
              <a:cs typeface="Arial" pitchFamily="34" charset="0"/>
            </a:endParaRPr>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7850" y="2983029"/>
            <a:ext cx="2171700" cy="495300"/>
          </a:xfrm>
          <a:prstGeom prst="rect">
            <a:avLst/>
          </a:prstGeom>
          <a:noFill/>
          <a:ln w="127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flipH="1">
            <a:off x="3276600" y="3269397"/>
            <a:ext cx="2381250" cy="312003"/>
          </a:xfrm>
          <a:prstGeom prst="straightConnector1">
            <a:avLst/>
          </a:prstGeom>
          <a:ln w="19050">
            <a:solidFill>
              <a:srgbClr val="FF6600"/>
            </a:solidFill>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7086600" y="2895600"/>
            <a:ext cx="979487" cy="523220"/>
          </a:xfrm>
          <a:prstGeom prst="rect">
            <a:avLst/>
          </a:prstGeom>
          <a:solidFill>
            <a:schemeClr val="bg1"/>
          </a:solidFill>
        </p:spPr>
        <p:txBody>
          <a:bodyPr wrap="square" rtlCol="0">
            <a:spAutoFit/>
          </a:bodyPr>
          <a:lstStyle/>
          <a:p>
            <a:r>
              <a:rPr lang="en-US" sz="2800" dirty="0" smtClean="0">
                <a:solidFill>
                  <a:srgbClr val="008000"/>
                </a:solidFill>
                <a:latin typeface="Arial" pitchFamily="34" charset="0"/>
                <a:cs typeface="Arial" pitchFamily="34" charset="0"/>
              </a:rPr>
              <a:t>[A]</a:t>
            </a:r>
            <a:endParaRPr lang="en-US" sz="2800" dirty="0">
              <a:solidFill>
                <a:srgbClr val="008000"/>
              </a:solidFill>
              <a:latin typeface="Arial" pitchFamily="34" charset="0"/>
              <a:cs typeface="Arial" pitchFamily="34" charset="0"/>
            </a:endParaRPr>
          </a:p>
        </p:txBody>
      </p:sp>
    </p:spTree>
    <p:extLst>
      <p:ext uri="{BB962C8B-B14F-4D97-AF65-F5344CB8AC3E}">
        <p14:creationId xmlns:p14="http://schemas.microsoft.com/office/powerpoint/2010/main" val="1297598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381000"/>
            <a:ext cx="6888163"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468287"/>
            <a:ext cx="3867150"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838200" y="2438400"/>
            <a:ext cx="6477000" cy="707886"/>
          </a:xfrm>
          <a:prstGeom prst="rect">
            <a:avLst/>
          </a:prstGeom>
          <a:noFill/>
        </p:spPr>
        <p:txBody>
          <a:bodyPr wrap="square" rtlCol="0">
            <a:spAutoFit/>
          </a:bodyPr>
          <a:lstStyle/>
          <a:p>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To find a </a:t>
            </a:r>
            <a:r>
              <a:rPr lang="en-US" sz="2000" dirty="0" err="1" smtClean="0">
                <a:latin typeface="Arial" pitchFamily="34" charset="0"/>
                <a:cs typeface="Arial" pitchFamily="34" charset="0"/>
              </a:rPr>
              <a:t>v</a:t>
            </a:r>
            <a:r>
              <a:rPr lang="en-US" sz="2000" baseline="-25000" dirty="0" err="1" smtClean="0">
                <a:latin typeface="Arial" pitchFamily="34" charset="0"/>
                <a:cs typeface="Arial" pitchFamily="34" charset="0"/>
              </a:rPr>
              <a:t>Q</a:t>
            </a:r>
            <a:r>
              <a:rPr lang="en-US" sz="2000" dirty="0" smtClean="0">
                <a:latin typeface="Arial" pitchFamily="34" charset="0"/>
                <a:cs typeface="Arial" pitchFamily="34" charset="0"/>
              </a:rPr>
              <a:t>, we do a </a:t>
            </a:r>
            <a:r>
              <a:rPr lang="en-US" sz="2000" dirty="0" err="1" smtClean="0">
                <a:latin typeface="Arial" pitchFamily="34" charset="0"/>
                <a:cs typeface="Arial" pitchFamily="34" charset="0"/>
              </a:rPr>
              <a:t>KVL</a:t>
            </a:r>
            <a:r>
              <a:rPr lang="en-US" sz="2000" dirty="0" smtClean="0">
                <a:latin typeface="Arial" pitchFamily="34" charset="0"/>
                <a:cs typeface="Arial" pitchFamily="34" charset="0"/>
              </a:rPr>
              <a:t> in this closed path</a:t>
            </a:r>
            <a:endParaRPr lang="en-US" sz="2000" dirty="0">
              <a:latin typeface="Arial" pitchFamily="34" charset="0"/>
              <a:cs typeface="Arial" pitchFamily="34" charset="0"/>
            </a:endParaRPr>
          </a:p>
        </p:txBody>
      </p:sp>
      <p:sp>
        <p:nvSpPr>
          <p:cNvPr id="4" name="Freeform 3"/>
          <p:cNvSpPr/>
          <p:nvPr/>
        </p:nvSpPr>
        <p:spPr>
          <a:xfrm>
            <a:off x="4670041" y="1183105"/>
            <a:ext cx="511559" cy="721895"/>
          </a:xfrm>
          <a:custGeom>
            <a:avLst/>
            <a:gdLst>
              <a:gd name="connsiteX0" fmla="*/ 30296 w 511559"/>
              <a:gd name="connsiteY0" fmla="*/ 317634 h 721895"/>
              <a:gd name="connsiteX1" fmla="*/ 1420 w 511559"/>
              <a:gd name="connsiteY1" fmla="*/ 269507 h 721895"/>
              <a:gd name="connsiteX2" fmla="*/ 11046 w 511559"/>
              <a:gd name="connsiteY2" fmla="*/ 105878 h 721895"/>
              <a:gd name="connsiteX3" fmla="*/ 20671 w 511559"/>
              <a:gd name="connsiteY3" fmla="*/ 77002 h 721895"/>
              <a:gd name="connsiteX4" fmla="*/ 78422 w 511559"/>
              <a:gd name="connsiteY4" fmla="*/ 19251 h 721895"/>
              <a:gd name="connsiteX5" fmla="*/ 155425 w 511559"/>
              <a:gd name="connsiteY5" fmla="*/ 0 h 721895"/>
              <a:gd name="connsiteX6" fmla="*/ 280553 w 511559"/>
              <a:gd name="connsiteY6" fmla="*/ 9625 h 721895"/>
              <a:gd name="connsiteX7" fmla="*/ 357555 w 511559"/>
              <a:gd name="connsiteY7" fmla="*/ 19251 h 721895"/>
              <a:gd name="connsiteX8" fmla="*/ 415307 w 511559"/>
              <a:gd name="connsiteY8" fmla="*/ 57752 h 721895"/>
              <a:gd name="connsiteX9" fmla="*/ 434557 w 511559"/>
              <a:gd name="connsiteY9" fmla="*/ 86627 h 721895"/>
              <a:gd name="connsiteX10" fmla="*/ 444182 w 511559"/>
              <a:gd name="connsiteY10" fmla="*/ 134754 h 721895"/>
              <a:gd name="connsiteX11" fmla="*/ 463433 w 511559"/>
              <a:gd name="connsiteY11" fmla="*/ 192505 h 721895"/>
              <a:gd name="connsiteX12" fmla="*/ 473058 w 511559"/>
              <a:gd name="connsiteY12" fmla="*/ 221381 h 721895"/>
              <a:gd name="connsiteX13" fmla="*/ 482684 w 511559"/>
              <a:gd name="connsiteY13" fmla="*/ 250257 h 721895"/>
              <a:gd name="connsiteX14" fmla="*/ 492309 w 511559"/>
              <a:gd name="connsiteY14" fmla="*/ 327259 h 721895"/>
              <a:gd name="connsiteX15" fmla="*/ 501934 w 511559"/>
              <a:gd name="connsiteY15" fmla="*/ 394636 h 721895"/>
              <a:gd name="connsiteX16" fmla="*/ 511559 w 511559"/>
              <a:gd name="connsiteY16" fmla="*/ 481263 h 721895"/>
              <a:gd name="connsiteX17" fmla="*/ 501934 w 511559"/>
              <a:gd name="connsiteY17" fmla="*/ 673768 h 721895"/>
              <a:gd name="connsiteX18" fmla="*/ 492309 w 511559"/>
              <a:gd name="connsiteY18" fmla="*/ 702644 h 721895"/>
              <a:gd name="connsiteX19" fmla="*/ 463433 w 511559"/>
              <a:gd name="connsiteY19" fmla="*/ 721895 h 721895"/>
              <a:gd name="connsiteX20" fmla="*/ 338305 w 511559"/>
              <a:gd name="connsiteY20" fmla="*/ 712270 h 721895"/>
              <a:gd name="connsiteX21" fmla="*/ 290178 w 511559"/>
              <a:gd name="connsiteY21" fmla="*/ 664143 h 721895"/>
              <a:gd name="connsiteX22" fmla="*/ 261302 w 511559"/>
              <a:gd name="connsiteY22" fmla="*/ 654518 h 721895"/>
              <a:gd name="connsiteX23" fmla="*/ 222801 w 511559"/>
              <a:gd name="connsiteY23" fmla="*/ 625642 h 721895"/>
              <a:gd name="connsiteX24" fmla="*/ 193926 w 511559"/>
              <a:gd name="connsiteY24" fmla="*/ 616017 h 721895"/>
              <a:gd name="connsiteX25" fmla="*/ 165050 w 511559"/>
              <a:gd name="connsiteY25" fmla="*/ 596766 h 721895"/>
              <a:gd name="connsiteX26" fmla="*/ 155425 w 511559"/>
              <a:gd name="connsiteY26" fmla="*/ 567891 h 721895"/>
              <a:gd name="connsiteX27" fmla="*/ 145799 w 511559"/>
              <a:gd name="connsiteY27" fmla="*/ 596766 h 721895"/>
              <a:gd name="connsiteX28" fmla="*/ 126549 w 511559"/>
              <a:gd name="connsiteY28" fmla="*/ 664143 h 721895"/>
              <a:gd name="connsiteX29" fmla="*/ 136174 w 511559"/>
              <a:gd name="connsiteY29" fmla="*/ 596766 h 721895"/>
              <a:gd name="connsiteX30" fmla="*/ 145799 w 511559"/>
              <a:gd name="connsiteY30" fmla="*/ 558265 h 721895"/>
              <a:gd name="connsiteX31" fmla="*/ 270928 w 511559"/>
              <a:gd name="connsiteY31" fmla="*/ 548640 h 721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1559" h="721895">
                <a:moveTo>
                  <a:pt x="30296" y="317634"/>
                </a:moveTo>
                <a:cubicBezTo>
                  <a:pt x="20671" y="301592"/>
                  <a:pt x="3114" y="288139"/>
                  <a:pt x="1420" y="269507"/>
                </a:cubicBezTo>
                <a:cubicBezTo>
                  <a:pt x="-3526" y="215094"/>
                  <a:pt x="5609" y="160244"/>
                  <a:pt x="11046" y="105878"/>
                </a:cubicBezTo>
                <a:cubicBezTo>
                  <a:pt x="12056" y="95782"/>
                  <a:pt x="15637" y="85811"/>
                  <a:pt x="20671" y="77002"/>
                </a:cubicBezTo>
                <a:cubicBezTo>
                  <a:pt x="32924" y="55559"/>
                  <a:pt x="53191" y="28426"/>
                  <a:pt x="78422" y="19251"/>
                </a:cubicBezTo>
                <a:cubicBezTo>
                  <a:pt x="103287" y="10209"/>
                  <a:pt x="155425" y="0"/>
                  <a:pt x="155425" y="0"/>
                </a:cubicBezTo>
                <a:lnTo>
                  <a:pt x="280553" y="9625"/>
                </a:lnTo>
                <a:cubicBezTo>
                  <a:pt x="306304" y="12078"/>
                  <a:pt x="333195" y="10551"/>
                  <a:pt x="357555" y="19251"/>
                </a:cubicBezTo>
                <a:cubicBezTo>
                  <a:pt x="379343" y="27033"/>
                  <a:pt x="415307" y="57752"/>
                  <a:pt x="415307" y="57752"/>
                </a:cubicBezTo>
                <a:cubicBezTo>
                  <a:pt x="421724" y="67377"/>
                  <a:pt x="430495" y="75796"/>
                  <a:pt x="434557" y="86627"/>
                </a:cubicBezTo>
                <a:cubicBezTo>
                  <a:pt x="440301" y="101945"/>
                  <a:pt x="439877" y="118970"/>
                  <a:pt x="444182" y="134754"/>
                </a:cubicBezTo>
                <a:cubicBezTo>
                  <a:pt x="449521" y="154331"/>
                  <a:pt x="457016" y="173255"/>
                  <a:pt x="463433" y="192505"/>
                </a:cubicBezTo>
                <a:lnTo>
                  <a:pt x="473058" y="221381"/>
                </a:lnTo>
                <a:lnTo>
                  <a:pt x="482684" y="250257"/>
                </a:lnTo>
                <a:cubicBezTo>
                  <a:pt x="485892" y="275924"/>
                  <a:pt x="488890" y="301619"/>
                  <a:pt x="492309" y="327259"/>
                </a:cubicBezTo>
                <a:cubicBezTo>
                  <a:pt x="495307" y="349747"/>
                  <a:pt x="499120" y="372124"/>
                  <a:pt x="501934" y="394636"/>
                </a:cubicBezTo>
                <a:cubicBezTo>
                  <a:pt x="505538" y="423465"/>
                  <a:pt x="508351" y="452387"/>
                  <a:pt x="511559" y="481263"/>
                </a:cubicBezTo>
                <a:cubicBezTo>
                  <a:pt x="508351" y="545431"/>
                  <a:pt x="507500" y="609761"/>
                  <a:pt x="501934" y="673768"/>
                </a:cubicBezTo>
                <a:cubicBezTo>
                  <a:pt x="501055" y="683876"/>
                  <a:pt x="498647" y="694721"/>
                  <a:pt x="492309" y="702644"/>
                </a:cubicBezTo>
                <a:cubicBezTo>
                  <a:pt x="485082" y="711677"/>
                  <a:pt x="473058" y="715478"/>
                  <a:pt x="463433" y="721895"/>
                </a:cubicBezTo>
                <a:cubicBezTo>
                  <a:pt x="421724" y="718687"/>
                  <a:pt x="379421" y="719979"/>
                  <a:pt x="338305" y="712270"/>
                </a:cubicBezTo>
                <a:cubicBezTo>
                  <a:pt x="300590" y="705198"/>
                  <a:pt x="315060" y="684048"/>
                  <a:pt x="290178" y="664143"/>
                </a:cubicBezTo>
                <a:cubicBezTo>
                  <a:pt x="282255" y="657805"/>
                  <a:pt x="270927" y="657726"/>
                  <a:pt x="261302" y="654518"/>
                </a:cubicBezTo>
                <a:cubicBezTo>
                  <a:pt x="248468" y="644893"/>
                  <a:pt x="236729" y="633601"/>
                  <a:pt x="222801" y="625642"/>
                </a:cubicBezTo>
                <a:cubicBezTo>
                  <a:pt x="213992" y="620608"/>
                  <a:pt x="203001" y="620554"/>
                  <a:pt x="193926" y="616017"/>
                </a:cubicBezTo>
                <a:cubicBezTo>
                  <a:pt x="183579" y="610843"/>
                  <a:pt x="174675" y="603183"/>
                  <a:pt x="165050" y="596766"/>
                </a:cubicBezTo>
                <a:cubicBezTo>
                  <a:pt x="161842" y="587141"/>
                  <a:pt x="165571" y="567891"/>
                  <a:pt x="155425" y="567891"/>
                </a:cubicBezTo>
                <a:cubicBezTo>
                  <a:pt x="145279" y="567891"/>
                  <a:pt x="148586" y="587011"/>
                  <a:pt x="145799" y="596766"/>
                </a:cubicBezTo>
                <a:cubicBezTo>
                  <a:pt x="121616" y="681402"/>
                  <a:pt x="149635" y="594882"/>
                  <a:pt x="126549" y="664143"/>
                </a:cubicBezTo>
                <a:cubicBezTo>
                  <a:pt x="129757" y="641684"/>
                  <a:pt x="132116" y="619087"/>
                  <a:pt x="136174" y="596766"/>
                </a:cubicBezTo>
                <a:cubicBezTo>
                  <a:pt x="138540" y="583751"/>
                  <a:pt x="133341" y="562714"/>
                  <a:pt x="145799" y="558265"/>
                </a:cubicBezTo>
                <a:cubicBezTo>
                  <a:pt x="185195" y="544195"/>
                  <a:pt x="270928" y="548640"/>
                  <a:pt x="270928" y="548640"/>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114084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507572" y="742691"/>
            <a:ext cx="3352800" cy="3351463"/>
          </a:xfrm>
          <a:prstGeom prst="rect">
            <a:avLst/>
          </a:prstGeom>
          <a:noFill/>
          <a:ln>
            <a:noFill/>
          </a:ln>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7572" y="3311032"/>
            <a:ext cx="4395056"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165172" y="1253632"/>
            <a:ext cx="4800600" cy="400110"/>
          </a:xfrm>
          <a:prstGeom prst="rect">
            <a:avLst/>
          </a:prstGeom>
          <a:noFill/>
        </p:spPr>
        <p:txBody>
          <a:bodyPr wrap="square" rtlCol="0">
            <a:spAutoFit/>
          </a:bodyPr>
          <a:lstStyle/>
          <a:p>
            <a:r>
              <a:rPr lang="en-US" sz="2000" dirty="0" smtClean="0">
                <a:solidFill>
                  <a:srgbClr val="FF0000"/>
                </a:solidFill>
                <a:latin typeface="Arial" pitchFamily="34" charset="0"/>
                <a:cs typeface="Arial" pitchFamily="34" charset="0"/>
              </a:rPr>
              <a:t>A) Find the resistance seen from A-B</a:t>
            </a:r>
            <a:endParaRPr lang="en-US" sz="2000" dirty="0">
              <a:solidFill>
                <a:srgbClr val="FF0000"/>
              </a:solidFill>
              <a:latin typeface="Arial" pitchFamily="34" charset="0"/>
              <a:cs typeface="Arial" pitchFamily="34" charset="0"/>
            </a:endParaRPr>
          </a:p>
        </p:txBody>
      </p:sp>
      <p:cxnSp>
        <p:nvCxnSpPr>
          <p:cNvPr id="8" name="Straight Connector 7"/>
          <p:cNvCxnSpPr/>
          <p:nvPr/>
        </p:nvCxnSpPr>
        <p:spPr>
          <a:xfrm flipV="1">
            <a:off x="2412572" y="2244232"/>
            <a:ext cx="533400" cy="381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flipV="1">
            <a:off x="2412572" y="2168032"/>
            <a:ext cx="457200" cy="457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348755" y="2183272"/>
            <a:ext cx="2733575" cy="1973946"/>
          </a:xfrm>
          <a:custGeom>
            <a:avLst/>
            <a:gdLst>
              <a:gd name="connsiteX0" fmla="*/ 2733575 w 2733575"/>
              <a:gd name="connsiteY0" fmla="*/ 1713297 h 1973946"/>
              <a:gd name="connsiteX1" fmla="*/ 2733575 w 2733575"/>
              <a:gd name="connsiteY1" fmla="*/ 1713297 h 1973946"/>
              <a:gd name="connsiteX2" fmla="*/ 2646948 w 2733575"/>
              <a:gd name="connsiteY2" fmla="*/ 1665171 h 1973946"/>
              <a:gd name="connsiteX3" fmla="*/ 2637322 w 2733575"/>
              <a:gd name="connsiteY3" fmla="*/ 1636295 h 1973946"/>
              <a:gd name="connsiteX4" fmla="*/ 2550695 w 2733575"/>
              <a:gd name="connsiteY4" fmla="*/ 1578543 h 1973946"/>
              <a:gd name="connsiteX5" fmla="*/ 2425566 w 2733575"/>
              <a:gd name="connsiteY5" fmla="*/ 1434164 h 1973946"/>
              <a:gd name="connsiteX6" fmla="*/ 2377440 w 2733575"/>
              <a:gd name="connsiteY6" fmla="*/ 1386038 h 1973946"/>
              <a:gd name="connsiteX7" fmla="*/ 2310063 w 2733575"/>
              <a:gd name="connsiteY7" fmla="*/ 1357162 h 1973946"/>
              <a:gd name="connsiteX8" fmla="*/ 2213811 w 2733575"/>
              <a:gd name="connsiteY8" fmla="*/ 1309036 h 1973946"/>
              <a:gd name="connsiteX9" fmla="*/ 2088682 w 2733575"/>
              <a:gd name="connsiteY9" fmla="*/ 1222408 h 1973946"/>
              <a:gd name="connsiteX10" fmla="*/ 1982804 w 2733575"/>
              <a:gd name="connsiteY10" fmla="*/ 1183907 h 1973946"/>
              <a:gd name="connsiteX11" fmla="*/ 1953929 w 2733575"/>
              <a:gd name="connsiteY11" fmla="*/ 1145406 h 1973946"/>
              <a:gd name="connsiteX12" fmla="*/ 1905802 w 2733575"/>
              <a:gd name="connsiteY12" fmla="*/ 1126156 h 1973946"/>
              <a:gd name="connsiteX13" fmla="*/ 1848051 w 2733575"/>
              <a:gd name="connsiteY13" fmla="*/ 1001027 h 1973946"/>
              <a:gd name="connsiteX14" fmla="*/ 1799924 w 2733575"/>
              <a:gd name="connsiteY14" fmla="*/ 943276 h 1973946"/>
              <a:gd name="connsiteX15" fmla="*/ 1790299 w 2733575"/>
              <a:gd name="connsiteY15" fmla="*/ 885524 h 1973946"/>
              <a:gd name="connsiteX16" fmla="*/ 1771049 w 2733575"/>
              <a:gd name="connsiteY16" fmla="*/ 856648 h 1973946"/>
              <a:gd name="connsiteX17" fmla="*/ 1751798 w 2733575"/>
              <a:gd name="connsiteY17" fmla="*/ 808522 h 1973946"/>
              <a:gd name="connsiteX18" fmla="*/ 1722922 w 2733575"/>
              <a:gd name="connsiteY18" fmla="*/ 741145 h 1973946"/>
              <a:gd name="connsiteX19" fmla="*/ 1694046 w 2733575"/>
              <a:gd name="connsiteY19" fmla="*/ 731520 h 1973946"/>
              <a:gd name="connsiteX20" fmla="*/ 1626670 w 2733575"/>
              <a:gd name="connsiteY20" fmla="*/ 644893 h 1973946"/>
              <a:gd name="connsiteX21" fmla="*/ 1597794 w 2733575"/>
              <a:gd name="connsiteY21" fmla="*/ 558265 h 1973946"/>
              <a:gd name="connsiteX22" fmla="*/ 1568918 w 2733575"/>
              <a:gd name="connsiteY22" fmla="*/ 490888 h 1973946"/>
              <a:gd name="connsiteX23" fmla="*/ 1549668 w 2733575"/>
              <a:gd name="connsiteY23" fmla="*/ 452387 h 1973946"/>
              <a:gd name="connsiteX24" fmla="*/ 1540042 w 2733575"/>
              <a:gd name="connsiteY24" fmla="*/ 423512 h 1973946"/>
              <a:gd name="connsiteX25" fmla="*/ 1520792 w 2733575"/>
              <a:gd name="connsiteY25" fmla="*/ 394636 h 1973946"/>
              <a:gd name="connsiteX26" fmla="*/ 1491916 w 2733575"/>
              <a:gd name="connsiteY26" fmla="*/ 336884 h 1973946"/>
              <a:gd name="connsiteX27" fmla="*/ 1463040 w 2733575"/>
              <a:gd name="connsiteY27" fmla="*/ 317634 h 1973946"/>
              <a:gd name="connsiteX28" fmla="*/ 1443790 w 2733575"/>
              <a:gd name="connsiteY28" fmla="*/ 288758 h 1973946"/>
              <a:gd name="connsiteX29" fmla="*/ 1414914 w 2733575"/>
              <a:gd name="connsiteY29" fmla="*/ 259882 h 1973946"/>
              <a:gd name="connsiteX30" fmla="*/ 1395663 w 2733575"/>
              <a:gd name="connsiteY30" fmla="*/ 202131 h 1973946"/>
              <a:gd name="connsiteX31" fmla="*/ 1337912 w 2733575"/>
              <a:gd name="connsiteY31" fmla="*/ 154004 h 1973946"/>
              <a:gd name="connsiteX32" fmla="*/ 1289785 w 2733575"/>
              <a:gd name="connsiteY32" fmla="*/ 96253 h 1973946"/>
              <a:gd name="connsiteX33" fmla="*/ 1251284 w 2733575"/>
              <a:gd name="connsiteY33" fmla="*/ 38501 h 1973946"/>
              <a:gd name="connsiteX34" fmla="*/ 1193533 w 2733575"/>
              <a:gd name="connsiteY34" fmla="*/ 0 h 1973946"/>
              <a:gd name="connsiteX35" fmla="*/ 1145406 w 2733575"/>
              <a:gd name="connsiteY35" fmla="*/ 48126 h 1973946"/>
              <a:gd name="connsiteX36" fmla="*/ 1068404 w 2733575"/>
              <a:gd name="connsiteY36" fmla="*/ 125128 h 1973946"/>
              <a:gd name="connsiteX37" fmla="*/ 1049154 w 2733575"/>
              <a:gd name="connsiteY37" fmla="*/ 173255 h 1973946"/>
              <a:gd name="connsiteX38" fmla="*/ 1029903 w 2733575"/>
              <a:gd name="connsiteY38" fmla="*/ 211756 h 1973946"/>
              <a:gd name="connsiteX39" fmla="*/ 1020278 w 2733575"/>
              <a:gd name="connsiteY39" fmla="*/ 250257 h 1973946"/>
              <a:gd name="connsiteX40" fmla="*/ 1001028 w 2733575"/>
              <a:gd name="connsiteY40" fmla="*/ 279133 h 1973946"/>
              <a:gd name="connsiteX41" fmla="*/ 991402 w 2733575"/>
              <a:gd name="connsiteY41" fmla="*/ 308008 h 1973946"/>
              <a:gd name="connsiteX42" fmla="*/ 943276 w 2733575"/>
              <a:gd name="connsiteY42" fmla="*/ 385011 h 1973946"/>
              <a:gd name="connsiteX43" fmla="*/ 885524 w 2733575"/>
              <a:gd name="connsiteY43" fmla="*/ 490888 h 1973946"/>
              <a:gd name="connsiteX44" fmla="*/ 875899 w 2733575"/>
              <a:gd name="connsiteY44" fmla="*/ 519764 h 1973946"/>
              <a:gd name="connsiteX45" fmla="*/ 827773 w 2733575"/>
              <a:gd name="connsiteY45" fmla="*/ 567891 h 1973946"/>
              <a:gd name="connsiteX46" fmla="*/ 789272 w 2733575"/>
              <a:gd name="connsiteY46" fmla="*/ 577516 h 1973946"/>
              <a:gd name="connsiteX47" fmla="*/ 731520 w 2733575"/>
              <a:gd name="connsiteY47" fmla="*/ 635267 h 1973946"/>
              <a:gd name="connsiteX48" fmla="*/ 664143 w 2733575"/>
              <a:gd name="connsiteY48" fmla="*/ 693019 h 1973946"/>
              <a:gd name="connsiteX49" fmla="*/ 606392 w 2733575"/>
              <a:gd name="connsiteY49" fmla="*/ 702644 h 1973946"/>
              <a:gd name="connsiteX50" fmla="*/ 577516 w 2733575"/>
              <a:gd name="connsiteY50" fmla="*/ 712269 h 1973946"/>
              <a:gd name="connsiteX51" fmla="*/ 529390 w 2733575"/>
              <a:gd name="connsiteY51" fmla="*/ 760396 h 1973946"/>
              <a:gd name="connsiteX52" fmla="*/ 500514 w 2733575"/>
              <a:gd name="connsiteY52" fmla="*/ 779646 h 1973946"/>
              <a:gd name="connsiteX53" fmla="*/ 471638 w 2733575"/>
              <a:gd name="connsiteY53" fmla="*/ 808522 h 1973946"/>
              <a:gd name="connsiteX54" fmla="*/ 385011 w 2733575"/>
              <a:gd name="connsiteY54" fmla="*/ 856648 h 1973946"/>
              <a:gd name="connsiteX55" fmla="*/ 346510 w 2733575"/>
              <a:gd name="connsiteY55" fmla="*/ 895149 h 1973946"/>
              <a:gd name="connsiteX56" fmla="*/ 259882 w 2733575"/>
              <a:gd name="connsiteY56" fmla="*/ 933651 h 1973946"/>
              <a:gd name="connsiteX57" fmla="*/ 211756 w 2733575"/>
              <a:gd name="connsiteY57" fmla="*/ 991402 h 1973946"/>
              <a:gd name="connsiteX58" fmla="*/ 182880 w 2733575"/>
              <a:gd name="connsiteY58" fmla="*/ 1029903 h 1973946"/>
              <a:gd name="connsiteX59" fmla="*/ 144379 w 2733575"/>
              <a:gd name="connsiteY59" fmla="*/ 1049154 h 1973946"/>
              <a:gd name="connsiteX60" fmla="*/ 105878 w 2733575"/>
              <a:gd name="connsiteY60" fmla="*/ 1087655 h 1973946"/>
              <a:gd name="connsiteX61" fmla="*/ 96253 w 2733575"/>
              <a:gd name="connsiteY61" fmla="*/ 1116531 h 1973946"/>
              <a:gd name="connsiteX62" fmla="*/ 77002 w 2733575"/>
              <a:gd name="connsiteY62" fmla="*/ 1164657 h 1973946"/>
              <a:gd name="connsiteX63" fmla="*/ 67377 w 2733575"/>
              <a:gd name="connsiteY63" fmla="*/ 1203158 h 1973946"/>
              <a:gd name="connsiteX64" fmla="*/ 48126 w 2733575"/>
              <a:gd name="connsiteY64" fmla="*/ 1232034 h 1973946"/>
              <a:gd name="connsiteX65" fmla="*/ 19251 w 2733575"/>
              <a:gd name="connsiteY65" fmla="*/ 1318661 h 1973946"/>
              <a:gd name="connsiteX66" fmla="*/ 9625 w 2733575"/>
              <a:gd name="connsiteY66" fmla="*/ 1347537 h 1973946"/>
              <a:gd name="connsiteX67" fmla="*/ 0 w 2733575"/>
              <a:gd name="connsiteY67" fmla="*/ 1424539 h 1973946"/>
              <a:gd name="connsiteX68" fmla="*/ 9625 w 2733575"/>
              <a:gd name="connsiteY68" fmla="*/ 1568918 h 1973946"/>
              <a:gd name="connsiteX69" fmla="*/ 28876 w 2733575"/>
              <a:gd name="connsiteY69" fmla="*/ 1636295 h 1973946"/>
              <a:gd name="connsiteX70" fmla="*/ 67377 w 2733575"/>
              <a:gd name="connsiteY70" fmla="*/ 1780674 h 1973946"/>
              <a:gd name="connsiteX71" fmla="*/ 86628 w 2733575"/>
              <a:gd name="connsiteY71" fmla="*/ 1819175 h 1973946"/>
              <a:gd name="connsiteX72" fmla="*/ 105878 w 2733575"/>
              <a:gd name="connsiteY72" fmla="*/ 1848051 h 1973946"/>
              <a:gd name="connsiteX73" fmla="*/ 134754 w 2733575"/>
              <a:gd name="connsiteY73" fmla="*/ 1867301 h 1973946"/>
              <a:gd name="connsiteX74" fmla="*/ 163630 w 2733575"/>
              <a:gd name="connsiteY74" fmla="*/ 1896177 h 1973946"/>
              <a:gd name="connsiteX75" fmla="*/ 259882 w 2733575"/>
              <a:gd name="connsiteY75" fmla="*/ 1915427 h 1973946"/>
              <a:gd name="connsiteX76" fmla="*/ 288758 w 2733575"/>
              <a:gd name="connsiteY76" fmla="*/ 1925053 h 1973946"/>
              <a:gd name="connsiteX77" fmla="*/ 327259 w 2733575"/>
              <a:gd name="connsiteY77" fmla="*/ 1934678 h 1973946"/>
              <a:gd name="connsiteX78" fmla="*/ 385011 w 2733575"/>
              <a:gd name="connsiteY78" fmla="*/ 1973179 h 1973946"/>
              <a:gd name="connsiteX79" fmla="*/ 721895 w 2733575"/>
              <a:gd name="connsiteY79" fmla="*/ 1953928 h 1973946"/>
              <a:gd name="connsiteX80" fmla="*/ 750771 w 2733575"/>
              <a:gd name="connsiteY80" fmla="*/ 1944303 h 1973946"/>
              <a:gd name="connsiteX81" fmla="*/ 972152 w 2733575"/>
              <a:gd name="connsiteY81" fmla="*/ 1915427 h 1973946"/>
              <a:gd name="connsiteX82" fmla="*/ 1039529 w 2733575"/>
              <a:gd name="connsiteY82" fmla="*/ 1905802 h 1973946"/>
              <a:gd name="connsiteX83" fmla="*/ 1174282 w 2733575"/>
              <a:gd name="connsiteY83" fmla="*/ 1886552 h 1973946"/>
              <a:gd name="connsiteX84" fmla="*/ 1366788 w 2733575"/>
              <a:gd name="connsiteY84" fmla="*/ 1905802 h 1973946"/>
              <a:gd name="connsiteX85" fmla="*/ 1424539 w 2733575"/>
              <a:gd name="connsiteY85" fmla="*/ 1925053 h 1973946"/>
              <a:gd name="connsiteX86" fmla="*/ 1934678 w 2733575"/>
              <a:gd name="connsiteY86" fmla="*/ 1944303 h 1973946"/>
              <a:gd name="connsiteX87" fmla="*/ 2415941 w 2733575"/>
              <a:gd name="connsiteY87" fmla="*/ 1925053 h 1973946"/>
              <a:gd name="connsiteX88" fmla="*/ 2627697 w 2733575"/>
              <a:gd name="connsiteY88" fmla="*/ 1915427 h 1973946"/>
              <a:gd name="connsiteX89" fmla="*/ 2666198 w 2733575"/>
              <a:gd name="connsiteY89" fmla="*/ 1905802 h 1973946"/>
              <a:gd name="connsiteX90" fmla="*/ 2704699 w 2733575"/>
              <a:gd name="connsiteY90" fmla="*/ 1848051 h 1973946"/>
              <a:gd name="connsiteX91" fmla="*/ 2714324 w 2733575"/>
              <a:gd name="connsiteY91" fmla="*/ 1809549 h 1973946"/>
              <a:gd name="connsiteX92" fmla="*/ 2723950 w 2733575"/>
              <a:gd name="connsiteY92" fmla="*/ 1780674 h 1973946"/>
              <a:gd name="connsiteX93" fmla="*/ 2733575 w 2733575"/>
              <a:gd name="connsiteY93" fmla="*/ 1713297 h 1973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733575" h="1973946">
                <a:moveTo>
                  <a:pt x="2733575" y="1713297"/>
                </a:moveTo>
                <a:lnTo>
                  <a:pt x="2733575" y="1713297"/>
                </a:lnTo>
                <a:cubicBezTo>
                  <a:pt x="2704699" y="1697255"/>
                  <a:pt x="2672742" y="1685806"/>
                  <a:pt x="2646948" y="1665171"/>
                </a:cubicBezTo>
                <a:cubicBezTo>
                  <a:pt x="2639025" y="1658833"/>
                  <a:pt x="2644863" y="1643082"/>
                  <a:pt x="2637322" y="1636295"/>
                </a:cubicBezTo>
                <a:cubicBezTo>
                  <a:pt x="2611526" y="1613079"/>
                  <a:pt x="2550695" y="1578543"/>
                  <a:pt x="2550695" y="1578543"/>
                </a:cubicBezTo>
                <a:cubicBezTo>
                  <a:pt x="2465314" y="1450473"/>
                  <a:pt x="2528856" y="1528847"/>
                  <a:pt x="2425566" y="1434164"/>
                </a:cubicBezTo>
                <a:cubicBezTo>
                  <a:pt x="2408842" y="1418834"/>
                  <a:pt x="2396317" y="1398622"/>
                  <a:pt x="2377440" y="1386038"/>
                </a:cubicBezTo>
                <a:cubicBezTo>
                  <a:pt x="2357109" y="1372484"/>
                  <a:pt x="2332172" y="1367566"/>
                  <a:pt x="2310063" y="1357162"/>
                </a:cubicBezTo>
                <a:cubicBezTo>
                  <a:pt x="2277606" y="1341888"/>
                  <a:pt x="2244956" y="1326833"/>
                  <a:pt x="2213811" y="1309036"/>
                </a:cubicBezTo>
                <a:cubicBezTo>
                  <a:pt x="2089714" y="1238123"/>
                  <a:pt x="2313769" y="1334951"/>
                  <a:pt x="2088682" y="1222408"/>
                </a:cubicBezTo>
                <a:cubicBezTo>
                  <a:pt x="2055093" y="1205614"/>
                  <a:pt x="2018097" y="1196741"/>
                  <a:pt x="1982804" y="1183907"/>
                </a:cubicBezTo>
                <a:cubicBezTo>
                  <a:pt x="1973179" y="1171073"/>
                  <a:pt x="1966763" y="1155031"/>
                  <a:pt x="1953929" y="1145406"/>
                </a:cubicBezTo>
                <a:cubicBezTo>
                  <a:pt x="1940107" y="1135039"/>
                  <a:pt x="1918019" y="1138373"/>
                  <a:pt x="1905802" y="1126156"/>
                </a:cubicBezTo>
                <a:cubicBezTo>
                  <a:pt x="1845288" y="1065642"/>
                  <a:pt x="1884852" y="1064114"/>
                  <a:pt x="1848051" y="1001027"/>
                </a:cubicBezTo>
                <a:cubicBezTo>
                  <a:pt x="1835425" y="979382"/>
                  <a:pt x="1815966" y="962526"/>
                  <a:pt x="1799924" y="943276"/>
                </a:cubicBezTo>
                <a:cubicBezTo>
                  <a:pt x="1796716" y="924025"/>
                  <a:pt x="1796470" y="904039"/>
                  <a:pt x="1790299" y="885524"/>
                </a:cubicBezTo>
                <a:cubicBezTo>
                  <a:pt x="1786641" y="874550"/>
                  <a:pt x="1776222" y="866995"/>
                  <a:pt x="1771049" y="856648"/>
                </a:cubicBezTo>
                <a:cubicBezTo>
                  <a:pt x="1763322" y="841194"/>
                  <a:pt x="1757865" y="824700"/>
                  <a:pt x="1751798" y="808522"/>
                </a:cubicBezTo>
                <a:cubicBezTo>
                  <a:pt x="1744895" y="790113"/>
                  <a:pt x="1736445" y="754668"/>
                  <a:pt x="1722922" y="741145"/>
                </a:cubicBezTo>
                <a:cubicBezTo>
                  <a:pt x="1715748" y="733971"/>
                  <a:pt x="1703671" y="734728"/>
                  <a:pt x="1694046" y="731520"/>
                </a:cubicBezTo>
                <a:cubicBezTo>
                  <a:pt x="1669133" y="706606"/>
                  <a:pt x="1638182" y="679429"/>
                  <a:pt x="1626670" y="644893"/>
                </a:cubicBezTo>
                <a:cubicBezTo>
                  <a:pt x="1617045" y="616017"/>
                  <a:pt x="1611407" y="585489"/>
                  <a:pt x="1597794" y="558265"/>
                </a:cubicBezTo>
                <a:cubicBezTo>
                  <a:pt x="1533961" y="430602"/>
                  <a:pt x="1611396" y="590006"/>
                  <a:pt x="1568918" y="490888"/>
                </a:cubicBezTo>
                <a:cubicBezTo>
                  <a:pt x="1563266" y="477700"/>
                  <a:pt x="1555320" y="465575"/>
                  <a:pt x="1549668" y="452387"/>
                </a:cubicBezTo>
                <a:cubicBezTo>
                  <a:pt x="1545671" y="443062"/>
                  <a:pt x="1544579" y="432587"/>
                  <a:pt x="1540042" y="423512"/>
                </a:cubicBezTo>
                <a:cubicBezTo>
                  <a:pt x="1534869" y="413165"/>
                  <a:pt x="1525965" y="404983"/>
                  <a:pt x="1520792" y="394636"/>
                </a:cubicBezTo>
                <a:cubicBezTo>
                  <a:pt x="1505137" y="363326"/>
                  <a:pt x="1519497" y="364465"/>
                  <a:pt x="1491916" y="336884"/>
                </a:cubicBezTo>
                <a:cubicBezTo>
                  <a:pt x="1483736" y="328704"/>
                  <a:pt x="1472665" y="324051"/>
                  <a:pt x="1463040" y="317634"/>
                </a:cubicBezTo>
                <a:cubicBezTo>
                  <a:pt x="1456623" y="308009"/>
                  <a:pt x="1451196" y="297645"/>
                  <a:pt x="1443790" y="288758"/>
                </a:cubicBezTo>
                <a:cubicBezTo>
                  <a:pt x="1435076" y="278301"/>
                  <a:pt x="1421525" y="271781"/>
                  <a:pt x="1414914" y="259882"/>
                </a:cubicBezTo>
                <a:cubicBezTo>
                  <a:pt x="1405059" y="242144"/>
                  <a:pt x="1412546" y="213387"/>
                  <a:pt x="1395663" y="202131"/>
                </a:cubicBezTo>
                <a:cubicBezTo>
                  <a:pt x="1367272" y="183202"/>
                  <a:pt x="1361071" y="181795"/>
                  <a:pt x="1337912" y="154004"/>
                </a:cubicBezTo>
                <a:cubicBezTo>
                  <a:pt x="1270915" y="73609"/>
                  <a:pt x="1374137" y="180602"/>
                  <a:pt x="1289785" y="96253"/>
                </a:cubicBezTo>
                <a:cubicBezTo>
                  <a:pt x="1278542" y="62524"/>
                  <a:pt x="1283729" y="63737"/>
                  <a:pt x="1251284" y="38501"/>
                </a:cubicBezTo>
                <a:cubicBezTo>
                  <a:pt x="1233022" y="24297"/>
                  <a:pt x="1193533" y="0"/>
                  <a:pt x="1193533" y="0"/>
                </a:cubicBezTo>
                <a:cubicBezTo>
                  <a:pt x="1096656" y="48440"/>
                  <a:pt x="1194430" y="-11792"/>
                  <a:pt x="1145406" y="48126"/>
                </a:cubicBezTo>
                <a:cubicBezTo>
                  <a:pt x="1122420" y="76220"/>
                  <a:pt x="1068404" y="125128"/>
                  <a:pt x="1068404" y="125128"/>
                </a:cubicBezTo>
                <a:cubicBezTo>
                  <a:pt x="1061987" y="141170"/>
                  <a:pt x="1056171" y="157466"/>
                  <a:pt x="1049154" y="173255"/>
                </a:cubicBezTo>
                <a:cubicBezTo>
                  <a:pt x="1043327" y="186367"/>
                  <a:pt x="1034941" y="198321"/>
                  <a:pt x="1029903" y="211756"/>
                </a:cubicBezTo>
                <a:cubicBezTo>
                  <a:pt x="1025258" y="224142"/>
                  <a:pt x="1025489" y="238098"/>
                  <a:pt x="1020278" y="250257"/>
                </a:cubicBezTo>
                <a:cubicBezTo>
                  <a:pt x="1015721" y="260890"/>
                  <a:pt x="1006201" y="268786"/>
                  <a:pt x="1001028" y="279133"/>
                </a:cubicBezTo>
                <a:cubicBezTo>
                  <a:pt x="996491" y="288208"/>
                  <a:pt x="996436" y="299199"/>
                  <a:pt x="991402" y="308008"/>
                </a:cubicBezTo>
                <a:cubicBezTo>
                  <a:pt x="956395" y="369269"/>
                  <a:pt x="967484" y="322070"/>
                  <a:pt x="943276" y="385011"/>
                </a:cubicBezTo>
                <a:cubicBezTo>
                  <a:pt x="904012" y="487099"/>
                  <a:pt x="942284" y="453050"/>
                  <a:pt x="885524" y="490888"/>
                </a:cubicBezTo>
                <a:cubicBezTo>
                  <a:pt x="882316" y="500513"/>
                  <a:pt x="880436" y="510689"/>
                  <a:pt x="875899" y="519764"/>
                </a:cubicBezTo>
                <a:cubicBezTo>
                  <a:pt x="864232" y="543098"/>
                  <a:pt x="852274" y="557391"/>
                  <a:pt x="827773" y="567891"/>
                </a:cubicBezTo>
                <a:cubicBezTo>
                  <a:pt x="815614" y="573102"/>
                  <a:pt x="802106" y="574308"/>
                  <a:pt x="789272" y="577516"/>
                </a:cubicBezTo>
                <a:cubicBezTo>
                  <a:pt x="755382" y="628350"/>
                  <a:pt x="787236" y="587511"/>
                  <a:pt x="731520" y="635267"/>
                </a:cubicBezTo>
                <a:cubicBezTo>
                  <a:pt x="710819" y="653010"/>
                  <a:pt x="690531" y="682464"/>
                  <a:pt x="664143" y="693019"/>
                </a:cubicBezTo>
                <a:cubicBezTo>
                  <a:pt x="646023" y="700267"/>
                  <a:pt x="625443" y="698411"/>
                  <a:pt x="606392" y="702644"/>
                </a:cubicBezTo>
                <a:cubicBezTo>
                  <a:pt x="596488" y="704845"/>
                  <a:pt x="587141" y="709061"/>
                  <a:pt x="577516" y="712269"/>
                </a:cubicBezTo>
                <a:cubicBezTo>
                  <a:pt x="500509" y="763608"/>
                  <a:pt x="593562" y="696224"/>
                  <a:pt x="529390" y="760396"/>
                </a:cubicBezTo>
                <a:cubicBezTo>
                  <a:pt x="521210" y="768576"/>
                  <a:pt x="509401" y="772240"/>
                  <a:pt x="500514" y="779646"/>
                </a:cubicBezTo>
                <a:cubicBezTo>
                  <a:pt x="490057" y="788360"/>
                  <a:pt x="482095" y="799808"/>
                  <a:pt x="471638" y="808522"/>
                </a:cubicBezTo>
                <a:cubicBezTo>
                  <a:pt x="448244" y="828017"/>
                  <a:pt x="409593" y="844357"/>
                  <a:pt x="385011" y="856648"/>
                </a:cubicBezTo>
                <a:cubicBezTo>
                  <a:pt x="372177" y="869482"/>
                  <a:pt x="362073" y="885811"/>
                  <a:pt x="346510" y="895149"/>
                </a:cubicBezTo>
                <a:cubicBezTo>
                  <a:pt x="256565" y="949116"/>
                  <a:pt x="317738" y="885438"/>
                  <a:pt x="259882" y="933651"/>
                </a:cubicBezTo>
                <a:cubicBezTo>
                  <a:pt x="228156" y="960089"/>
                  <a:pt x="234027" y="960222"/>
                  <a:pt x="211756" y="991402"/>
                </a:cubicBezTo>
                <a:cubicBezTo>
                  <a:pt x="202432" y="1004456"/>
                  <a:pt x="195060" y="1019463"/>
                  <a:pt x="182880" y="1029903"/>
                </a:cubicBezTo>
                <a:cubicBezTo>
                  <a:pt x="171986" y="1039241"/>
                  <a:pt x="157213" y="1042737"/>
                  <a:pt x="144379" y="1049154"/>
                </a:cubicBezTo>
                <a:cubicBezTo>
                  <a:pt x="118712" y="1126154"/>
                  <a:pt x="157213" y="1036319"/>
                  <a:pt x="105878" y="1087655"/>
                </a:cubicBezTo>
                <a:cubicBezTo>
                  <a:pt x="98704" y="1094829"/>
                  <a:pt x="99816" y="1107031"/>
                  <a:pt x="96253" y="1116531"/>
                </a:cubicBezTo>
                <a:cubicBezTo>
                  <a:pt x="90186" y="1132709"/>
                  <a:pt x="82466" y="1148266"/>
                  <a:pt x="77002" y="1164657"/>
                </a:cubicBezTo>
                <a:cubicBezTo>
                  <a:pt x="72819" y="1177207"/>
                  <a:pt x="72588" y="1190999"/>
                  <a:pt x="67377" y="1203158"/>
                </a:cubicBezTo>
                <a:cubicBezTo>
                  <a:pt x="62820" y="1213791"/>
                  <a:pt x="54543" y="1222409"/>
                  <a:pt x="48126" y="1232034"/>
                </a:cubicBezTo>
                <a:lnTo>
                  <a:pt x="19251" y="1318661"/>
                </a:lnTo>
                <a:lnTo>
                  <a:pt x="9625" y="1347537"/>
                </a:lnTo>
                <a:cubicBezTo>
                  <a:pt x="6417" y="1373204"/>
                  <a:pt x="0" y="1398672"/>
                  <a:pt x="0" y="1424539"/>
                </a:cubicBezTo>
                <a:cubicBezTo>
                  <a:pt x="0" y="1472772"/>
                  <a:pt x="4576" y="1520950"/>
                  <a:pt x="9625" y="1568918"/>
                </a:cubicBezTo>
                <a:cubicBezTo>
                  <a:pt x="12373" y="1595019"/>
                  <a:pt x="22231" y="1611929"/>
                  <a:pt x="28876" y="1636295"/>
                </a:cubicBezTo>
                <a:cubicBezTo>
                  <a:pt x="38277" y="1670767"/>
                  <a:pt x="54554" y="1745411"/>
                  <a:pt x="67377" y="1780674"/>
                </a:cubicBezTo>
                <a:cubicBezTo>
                  <a:pt x="72281" y="1794159"/>
                  <a:pt x="79509" y="1806717"/>
                  <a:pt x="86628" y="1819175"/>
                </a:cubicBezTo>
                <a:cubicBezTo>
                  <a:pt x="92367" y="1829219"/>
                  <a:pt x="97698" y="1839871"/>
                  <a:pt x="105878" y="1848051"/>
                </a:cubicBezTo>
                <a:cubicBezTo>
                  <a:pt x="114058" y="1856231"/>
                  <a:pt x="125867" y="1859895"/>
                  <a:pt x="134754" y="1867301"/>
                </a:cubicBezTo>
                <a:cubicBezTo>
                  <a:pt x="145211" y="1876015"/>
                  <a:pt x="151811" y="1889423"/>
                  <a:pt x="163630" y="1896177"/>
                </a:cubicBezTo>
                <a:cubicBezTo>
                  <a:pt x="175454" y="1902934"/>
                  <a:pt x="256370" y="1914842"/>
                  <a:pt x="259882" y="1915427"/>
                </a:cubicBezTo>
                <a:cubicBezTo>
                  <a:pt x="269507" y="1918636"/>
                  <a:pt x="279002" y="1922266"/>
                  <a:pt x="288758" y="1925053"/>
                </a:cubicBezTo>
                <a:cubicBezTo>
                  <a:pt x="301478" y="1928687"/>
                  <a:pt x="315773" y="1928115"/>
                  <a:pt x="327259" y="1934678"/>
                </a:cubicBezTo>
                <a:cubicBezTo>
                  <a:pt x="428198" y="1992357"/>
                  <a:pt x="294857" y="1943129"/>
                  <a:pt x="385011" y="1973179"/>
                </a:cubicBezTo>
                <a:cubicBezTo>
                  <a:pt x="553530" y="1967743"/>
                  <a:pt x="605874" y="1987078"/>
                  <a:pt x="721895" y="1953928"/>
                </a:cubicBezTo>
                <a:cubicBezTo>
                  <a:pt x="731651" y="1951141"/>
                  <a:pt x="741146" y="1947511"/>
                  <a:pt x="750771" y="1944303"/>
                </a:cubicBezTo>
                <a:cubicBezTo>
                  <a:pt x="834597" y="1888419"/>
                  <a:pt x="759803" y="1931157"/>
                  <a:pt x="972152" y="1915427"/>
                </a:cubicBezTo>
                <a:cubicBezTo>
                  <a:pt x="994777" y="1913751"/>
                  <a:pt x="1017041" y="1908800"/>
                  <a:pt x="1039529" y="1905802"/>
                </a:cubicBezTo>
                <a:cubicBezTo>
                  <a:pt x="1159986" y="1889742"/>
                  <a:pt x="1072841" y="1903459"/>
                  <a:pt x="1174282" y="1886552"/>
                </a:cubicBezTo>
                <a:cubicBezTo>
                  <a:pt x="1207398" y="1889099"/>
                  <a:pt x="1320167" y="1895043"/>
                  <a:pt x="1366788" y="1905802"/>
                </a:cubicBezTo>
                <a:cubicBezTo>
                  <a:pt x="1386560" y="1910365"/>
                  <a:pt x="1404348" y="1923034"/>
                  <a:pt x="1424539" y="1925053"/>
                </a:cubicBezTo>
                <a:cubicBezTo>
                  <a:pt x="1460066" y="1928606"/>
                  <a:pt x="1927029" y="1944039"/>
                  <a:pt x="1934678" y="1944303"/>
                </a:cubicBezTo>
                <a:lnTo>
                  <a:pt x="2415941" y="1925053"/>
                </a:lnTo>
                <a:lnTo>
                  <a:pt x="2627697" y="1915427"/>
                </a:lnTo>
                <a:cubicBezTo>
                  <a:pt x="2640531" y="1912219"/>
                  <a:pt x="2656242" y="1914513"/>
                  <a:pt x="2666198" y="1905802"/>
                </a:cubicBezTo>
                <a:cubicBezTo>
                  <a:pt x="2683610" y="1890567"/>
                  <a:pt x="2704699" y="1848051"/>
                  <a:pt x="2704699" y="1848051"/>
                </a:cubicBezTo>
                <a:cubicBezTo>
                  <a:pt x="2707907" y="1835217"/>
                  <a:pt x="2710690" y="1822269"/>
                  <a:pt x="2714324" y="1809549"/>
                </a:cubicBezTo>
                <a:cubicBezTo>
                  <a:pt x="2717111" y="1799794"/>
                  <a:pt x="2722940" y="1790769"/>
                  <a:pt x="2723950" y="1780674"/>
                </a:cubicBezTo>
                <a:cubicBezTo>
                  <a:pt x="2726185" y="1758326"/>
                  <a:pt x="2731971" y="1724526"/>
                  <a:pt x="2733575" y="1713297"/>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8755" y="228600"/>
            <a:ext cx="3308845" cy="523220"/>
          </a:xfrm>
          <a:prstGeom prst="rect">
            <a:avLst/>
          </a:prstGeom>
          <a:noFill/>
        </p:spPr>
        <p:txBody>
          <a:bodyPr wrap="square" rtlCol="0">
            <a:spAutoFit/>
          </a:bodyPr>
          <a:lstStyle/>
          <a:p>
            <a:r>
              <a:rPr lang="en-US" sz="2800" dirty="0" err="1" smtClean="0">
                <a:solidFill>
                  <a:srgbClr val="FF0000"/>
                </a:solidFill>
                <a:latin typeface="Arial" pitchFamily="34" charset="0"/>
                <a:cs typeface="Arial" pitchFamily="34" charset="0"/>
              </a:rPr>
              <a:t>Q1</a:t>
            </a:r>
            <a:r>
              <a:rPr lang="en-US" sz="2800" dirty="0" smtClean="0">
                <a:solidFill>
                  <a:srgbClr val="FF0000"/>
                </a:solidFill>
                <a:latin typeface="Arial" pitchFamily="34" charset="0"/>
                <a:cs typeface="Arial" pitchFamily="34" charset="0"/>
              </a:rPr>
              <a:t> </a:t>
            </a:r>
            <a:endParaRPr lang="en-US" sz="280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380562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6009" y="3507607"/>
            <a:ext cx="3895618"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reeform 2"/>
          <p:cNvSpPr/>
          <p:nvPr/>
        </p:nvSpPr>
        <p:spPr>
          <a:xfrm>
            <a:off x="2688189" y="3415365"/>
            <a:ext cx="1059544" cy="1328286"/>
          </a:xfrm>
          <a:custGeom>
            <a:avLst/>
            <a:gdLst>
              <a:gd name="connsiteX0" fmla="*/ 462778 w 1059544"/>
              <a:gd name="connsiteY0" fmla="*/ 9625 h 1328286"/>
              <a:gd name="connsiteX1" fmla="*/ 462778 w 1059544"/>
              <a:gd name="connsiteY1" fmla="*/ 9625 h 1328286"/>
              <a:gd name="connsiteX2" fmla="*/ 443527 w 1059544"/>
              <a:gd name="connsiteY2" fmla="*/ 96253 h 1328286"/>
              <a:gd name="connsiteX3" fmla="*/ 414652 w 1059544"/>
              <a:gd name="connsiteY3" fmla="*/ 134754 h 1328286"/>
              <a:gd name="connsiteX4" fmla="*/ 356900 w 1059544"/>
              <a:gd name="connsiteY4" fmla="*/ 221381 h 1328286"/>
              <a:gd name="connsiteX5" fmla="*/ 318399 w 1059544"/>
              <a:gd name="connsiteY5" fmla="*/ 279133 h 1328286"/>
              <a:gd name="connsiteX6" fmla="*/ 299148 w 1059544"/>
              <a:gd name="connsiteY6" fmla="*/ 317634 h 1328286"/>
              <a:gd name="connsiteX7" fmla="*/ 279898 w 1059544"/>
              <a:gd name="connsiteY7" fmla="*/ 346509 h 1328286"/>
              <a:gd name="connsiteX8" fmla="*/ 251022 w 1059544"/>
              <a:gd name="connsiteY8" fmla="*/ 413886 h 1328286"/>
              <a:gd name="connsiteX9" fmla="*/ 241397 w 1059544"/>
              <a:gd name="connsiteY9" fmla="*/ 462013 h 1328286"/>
              <a:gd name="connsiteX10" fmla="*/ 183645 w 1059544"/>
              <a:gd name="connsiteY10" fmla="*/ 500514 h 1328286"/>
              <a:gd name="connsiteX11" fmla="*/ 164395 w 1059544"/>
              <a:gd name="connsiteY11" fmla="*/ 539015 h 1328286"/>
              <a:gd name="connsiteX12" fmla="*/ 106643 w 1059544"/>
              <a:gd name="connsiteY12" fmla="*/ 577516 h 1328286"/>
              <a:gd name="connsiteX13" fmla="*/ 97018 w 1059544"/>
              <a:gd name="connsiteY13" fmla="*/ 606391 h 1328286"/>
              <a:gd name="connsiteX14" fmla="*/ 68142 w 1059544"/>
              <a:gd name="connsiteY14" fmla="*/ 625642 h 1328286"/>
              <a:gd name="connsiteX15" fmla="*/ 29641 w 1059544"/>
              <a:gd name="connsiteY15" fmla="*/ 654518 h 1328286"/>
              <a:gd name="connsiteX16" fmla="*/ 10391 w 1059544"/>
              <a:gd name="connsiteY16" fmla="*/ 683394 h 1328286"/>
              <a:gd name="connsiteX17" fmla="*/ 29641 w 1059544"/>
              <a:gd name="connsiteY17" fmla="*/ 1183907 h 1328286"/>
              <a:gd name="connsiteX18" fmla="*/ 39266 w 1059544"/>
              <a:gd name="connsiteY18" fmla="*/ 1280160 h 1328286"/>
              <a:gd name="connsiteX19" fmla="*/ 48892 w 1059544"/>
              <a:gd name="connsiteY19" fmla="*/ 1309036 h 1328286"/>
              <a:gd name="connsiteX20" fmla="*/ 106643 w 1059544"/>
              <a:gd name="connsiteY20" fmla="*/ 1328286 h 1328286"/>
              <a:gd name="connsiteX21" fmla="*/ 193271 w 1059544"/>
              <a:gd name="connsiteY21" fmla="*/ 1318661 h 1328286"/>
              <a:gd name="connsiteX22" fmla="*/ 222146 w 1059544"/>
              <a:gd name="connsiteY22" fmla="*/ 1299410 h 1328286"/>
              <a:gd name="connsiteX23" fmla="*/ 270273 w 1059544"/>
              <a:gd name="connsiteY23" fmla="*/ 1270535 h 1328286"/>
              <a:gd name="connsiteX24" fmla="*/ 328024 w 1059544"/>
              <a:gd name="connsiteY24" fmla="*/ 1251284 h 1328286"/>
              <a:gd name="connsiteX25" fmla="*/ 395401 w 1059544"/>
              <a:gd name="connsiteY25" fmla="*/ 1232034 h 1328286"/>
              <a:gd name="connsiteX26" fmla="*/ 453153 w 1059544"/>
              <a:gd name="connsiteY26" fmla="*/ 1212783 h 1328286"/>
              <a:gd name="connsiteX27" fmla="*/ 510904 w 1059544"/>
              <a:gd name="connsiteY27" fmla="*/ 1174282 h 1328286"/>
              <a:gd name="connsiteX28" fmla="*/ 559031 w 1059544"/>
              <a:gd name="connsiteY28" fmla="*/ 1106905 h 1328286"/>
              <a:gd name="connsiteX29" fmla="*/ 597532 w 1059544"/>
              <a:gd name="connsiteY29" fmla="*/ 1068404 h 1328286"/>
              <a:gd name="connsiteX30" fmla="*/ 626407 w 1059544"/>
              <a:gd name="connsiteY30" fmla="*/ 1049154 h 1328286"/>
              <a:gd name="connsiteX31" fmla="*/ 655283 w 1059544"/>
              <a:gd name="connsiteY31" fmla="*/ 991402 h 1328286"/>
              <a:gd name="connsiteX32" fmla="*/ 664908 w 1059544"/>
              <a:gd name="connsiteY32" fmla="*/ 952901 h 1328286"/>
              <a:gd name="connsiteX33" fmla="*/ 693784 w 1059544"/>
              <a:gd name="connsiteY33" fmla="*/ 933650 h 1328286"/>
              <a:gd name="connsiteX34" fmla="*/ 722660 w 1059544"/>
              <a:gd name="connsiteY34" fmla="*/ 875899 h 1328286"/>
              <a:gd name="connsiteX35" fmla="*/ 790037 w 1059544"/>
              <a:gd name="connsiteY35" fmla="*/ 808522 h 1328286"/>
              <a:gd name="connsiteX36" fmla="*/ 799662 w 1059544"/>
              <a:gd name="connsiteY36" fmla="*/ 770021 h 1328286"/>
              <a:gd name="connsiteX37" fmla="*/ 838163 w 1059544"/>
              <a:gd name="connsiteY37" fmla="*/ 712269 h 1328286"/>
              <a:gd name="connsiteX38" fmla="*/ 857414 w 1059544"/>
              <a:gd name="connsiteY38" fmla="*/ 673768 h 1328286"/>
              <a:gd name="connsiteX39" fmla="*/ 876664 w 1059544"/>
              <a:gd name="connsiteY39" fmla="*/ 596766 h 1328286"/>
              <a:gd name="connsiteX40" fmla="*/ 886289 w 1059544"/>
              <a:gd name="connsiteY40" fmla="*/ 558265 h 1328286"/>
              <a:gd name="connsiteX41" fmla="*/ 905540 w 1059544"/>
              <a:gd name="connsiteY41" fmla="*/ 519764 h 1328286"/>
              <a:gd name="connsiteX42" fmla="*/ 953666 w 1059544"/>
              <a:gd name="connsiteY42" fmla="*/ 442762 h 1328286"/>
              <a:gd name="connsiteX43" fmla="*/ 972917 w 1059544"/>
              <a:gd name="connsiteY43" fmla="*/ 365760 h 1328286"/>
              <a:gd name="connsiteX44" fmla="*/ 1011418 w 1059544"/>
              <a:gd name="connsiteY44" fmla="*/ 308008 h 1328286"/>
              <a:gd name="connsiteX45" fmla="*/ 1021043 w 1059544"/>
              <a:gd name="connsiteY45" fmla="*/ 259882 h 1328286"/>
              <a:gd name="connsiteX46" fmla="*/ 1059544 w 1059544"/>
              <a:gd name="connsiteY46" fmla="*/ 192505 h 1328286"/>
              <a:gd name="connsiteX47" fmla="*/ 1049919 w 1059544"/>
              <a:gd name="connsiteY47" fmla="*/ 154004 h 1328286"/>
              <a:gd name="connsiteX48" fmla="*/ 1001793 w 1059544"/>
              <a:gd name="connsiteY48" fmla="*/ 125128 h 1328286"/>
              <a:gd name="connsiteX49" fmla="*/ 963292 w 1059544"/>
              <a:gd name="connsiteY49" fmla="*/ 115503 h 1328286"/>
              <a:gd name="connsiteX50" fmla="*/ 809287 w 1059544"/>
              <a:gd name="connsiteY50" fmla="*/ 105878 h 1328286"/>
              <a:gd name="connsiteX51" fmla="*/ 722660 w 1059544"/>
              <a:gd name="connsiteY51" fmla="*/ 67377 h 1328286"/>
              <a:gd name="connsiteX52" fmla="*/ 587906 w 1059544"/>
              <a:gd name="connsiteY52" fmla="*/ 28876 h 1328286"/>
              <a:gd name="connsiteX53" fmla="*/ 530155 w 1059544"/>
              <a:gd name="connsiteY53" fmla="*/ 9625 h 1328286"/>
              <a:gd name="connsiteX54" fmla="*/ 501279 w 1059544"/>
              <a:gd name="connsiteY54" fmla="*/ 0 h 1328286"/>
              <a:gd name="connsiteX55" fmla="*/ 462778 w 1059544"/>
              <a:gd name="connsiteY55" fmla="*/ 9625 h 1328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059544" h="1328286">
                <a:moveTo>
                  <a:pt x="462778" y="9625"/>
                </a:moveTo>
                <a:lnTo>
                  <a:pt x="462778" y="9625"/>
                </a:lnTo>
                <a:cubicBezTo>
                  <a:pt x="456361" y="38501"/>
                  <a:pt x="454146" y="68644"/>
                  <a:pt x="443527" y="96253"/>
                </a:cubicBezTo>
                <a:cubicBezTo>
                  <a:pt x="437768" y="111226"/>
                  <a:pt x="423783" y="121564"/>
                  <a:pt x="414652" y="134754"/>
                </a:cubicBezTo>
                <a:cubicBezTo>
                  <a:pt x="394898" y="163288"/>
                  <a:pt x="376151" y="192505"/>
                  <a:pt x="356900" y="221381"/>
                </a:cubicBezTo>
                <a:cubicBezTo>
                  <a:pt x="356895" y="221388"/>
                  <a:pt x="318403" y="279125"/>
                  <a:pt x="318399" y="279133"/>
                </a:cubicBezTo>
                <a:cubicBezTo>
                  <a:pt x="311982" y="291967"/>
                  <a:pt x="306267" y="305176"/>
                  <a:pt x="299148" y="317634"/>
                </a:cubicBezTo>
                <a:cubicBezTo>
                  <a:pt x="293409" y="327678"/>
                  <a:pt x="285071" y="336162"/>
                  <a:pt x="279898" y="346509"/>
                </a:cubicBezTo>
                <a:cubicBezTo>
                  <a:pt x="268970" y="368364"/>
                  <a:pt x="260647" y="391427"/>
                  <a:pt x="251022" y="413886"/>
                </a:cubicBezTo>
                <a:cubicBezTo>
                  <a:pt x="247814" y="429928"/>
                  <a:pt x="251441" y="449099"/>
                  <a:pt x="241397" y="462013"/>
                </a:cubicBezTo>
                <a:cubicBezTo>
                  <a:pt x="227193" y="480276"/>
                  <a:pt x="183645" y="500514"/>
                  <a:pt x="183645" y="500514"/>
                </a:cubicBezTo>
                <a:cubicBezTo>
                  <a:pt x="177228" y="513348"/>
                  <a:pt x="175418" y="529829"/>
                  <a:pt x="164395" y="539015"/>
                </a:cubicBezTo>
                <a:cubicBezTo>
                  <a:pt x="71160" y="616711"/>
                  <a:pt x="171282" y="480559"/>
                  <a:pt x="106643" y="577516"/>
                </a:cubicBezTo>
                <a:cubicBezTo>
                  <a:pt x="103435" y="587141"/>
                  <a:pt x="103356" y="598469"/>
                  <a:pt x="97018" y="606391"/>
                </a:cubicBezTo>
                <a:cubicBezTo>
                  <a:pt x="89791" y="615424"/>
                  <a:pt x="77555" y="618918"/>
                  <a:pt x="68142" y="625642"/>
                </a:cubicBezTo>
                <a:cubicBezTo>
                  <a:pt x="55088" y="634966"/>
                  <a:pt x="42475" y="644893"/>
                  <a:pt x="29641" y="654518"/>
                </a:cubicBezTo>
                <a:cubicBezTo>
                  <a:pt x="23224" y="664143"/>
                  <a:pt x="10618" y="671828"/>
                  <a:pt x="10391" y="683394"/>
                </a:cubicBezTo>
                <a:cubicBezTo>
                  <a:pt x="2471" y="1087346"/>
                  <a:pt x="-15812" y="1002089"/>
                  <a:pt x="29641" y="1183907"/>
                </a:cubicBezTo>
                <a:cubicBezTo>
                  <a:pt x="32849" y="1215991"/>
                  <a:pt x="34363" y="1248291"/>
                  <a:pt x="39266" y="1280160"/>
                </a:cubicBezTo>
                <a:cubicBezTo>
                  <a:pt x="40809" y="1290188"/>
                  <a:pt x="40636" y="1303139"/>
                  <a:pt x="48892" y="1309036"/>
                </a:cubicBezTo>
                <a:cubicBezTo>
                  <a:pt x="65404" y="1320830"/>
                  <a:pt x="106643" y="1328286"/>
                  <a:pt x="106643" y="1328286"/>
                </a:cubicBezTo>
                <a:cubicBezTo>
                  <a:pt x="135519" y="1325078"/>
                  <a:pt x="165085" y="1325708"/>
                  <a:pt x="193271" y="1318661"/>
                </a:cubicBezTo>
                <a:cubicBezTo>
                  <a:pt x="204494" y="1315855"/>
                  <a:pt x="212336" y="1305541"/>
                  <a:pt x="222146" y="1299410"/>
                </a:cubicBezTo>
                <a:cubicBezTo>
                  <a:pt x="238011" y="1289495"/>
                  <a:pt x="253242" y="1278276"/>
                  <a:pt x="270273" y="1270535"/>
                </a:cubicBezTo>
                <a:cubicBezTo>
                  <a:pt x="288746" y="1262138"/>
                  <a:pt x="308774" y="1257701"/>
                  <a:pt x="328024" y="1251284"/>
                </a:cubicBezTo>
                <a:cubicBezTo>
                  <a:pt x="425052" y="1218941"/>
                  <a:pt x="274561" y="1268286"/>
                  <a:pt x="395401" y="1232034"/>
                </a:cubicBezTo>
                <a:cubicBezTo>
                  <a:pt x="414837" y="1226203"/>
                  <a:pt x="435003" y="1221858"/>
                  <a:pt x="453153" y="1212783"/>
                </a:cubicBezTo>
                <a:cubicBezTo>
                  <a:pt x="473847" y="1202436"/>
                  <a:pt x="510904" y="1174282"/>
                  <a:pt x="510904" y="1174282"/>
                </a:cubicBezTo>
                <a:cubicBezTo>
                  <a:pt x="525278" y="1152721"/>
                  <a:pt x="542317" y="1126007"/>
                  <a:pt x="559031" y="1106905"/>
                </a:cubicBezTo>
                <a:cubicBezTo>
                  <a:pt x="570983" y="1093246"/>
                  <a:pt x="583752" y="1080216"/>
                  <a:pt x="597532" y="1068404"/>
                </a:cubicBezTo>
                <a:cubicBezTo>
                  <a:pt x="606315" y="1060876"/>
                  <a:pt x="616782" y="1055571"/>
                  <a:pt x="626407" y="1049154"/>
                </a:cubicBezTo>
                <a:cubicBezTo>
                  <a:pt x="647500" y="1017515"/>
                  <a:pt x="645320" y="1026272"/>
                  <a:pt x="655283" y="991402"/>
                </a:cubicBezTo>
                <a:cubicBezTo>
                  <a:pt x="658917" y="978682"/>
                  <a:pt x="657570" y="963908"/>
                  <a:pt x="664908" y="952901"/>
                </a:cubicBezTo>
                <a:cubicBezTo>
                  <a:pt x="671325" y="943276"/>
                  <a:pt x="684159" y="940067"/>
                  <a:pt x="693784" y="933650"/>
                </a:cubicBezTo>
                <a:cubicBezTo>
                  <a:pt x="702575" y="907276"/>
                  <a:pt x="702903" y="897851"/>
                  <a:pt x="722660" y="875899"/>
                </a:cubicBezTo>
                <a:cubicBezTo>
                  <a:pt x="743908" y="852291"/>
                  <a:pt x="790037" y="808522"/>
                  <a:pt x="790037" y="808522"/>
                </a:cubicBezTo>
                <a:cubicBezTo>
                  <a:pt x="793245" y="795688"/>
                  <a:pt x="793746" y="781853"/>
                  <a:pt x="799662" y="770021"/>
                </a:cubicBezTo>
                <a:cubicBezTo>
                  <a:pt x="810009" y="749327"/>
                  <a:pt x="827816" y="732963"/>
                  <a:pt x="838163" y="712269"/>
                </a:cubicBezTo>
                <a:lnTo>
                  <a:pt x="857414" y="673768"/>
                </a:lnTo>
                <a:lnTo>
                  <a:pt x="876664" y="596766"/>
                </a:lnTo>
                <a:cubicBezTo>
                  <a:pt x="879872" y="583932"/>
                  <a:pt x="880373" y="570097"/>
                  <a:pt x="886289" y="558265"/>
                </a:cubicBezTo>
                <a:lnTo>
                  <a:pt x="905540" y="519764"/>
                </a:lnTo>
                <a:cubicBezTo>
                  <a:pt x="937005" y="393899"/>
                  <a:pt x="881885" y="586322"/>
                  <a:pt x="953666" y="442762"/>
                </a:cubicBezTo>
                <a:cubicBezTo>
                  <a:pt x="965498" y="419098"/>
                  <a:pt x="966500" y="391427"/>
                  <a:pt x="972917" y="365760"/>
                </a:cubicBezTo>
                <a:cubicBezTo>
                  <a:pt x="978529" y="343314"/>
                  <a:pt x="998584" y="327259"/>
                  <a:pt x="1011418" y="308008"/>
                </a:cubicBezTo>
                <a:cubicBezTo>
                  <a:pt x="1014626" y="291966"/>
                  <a:pt x="1013727" y="274515"/>
                  <a:pt x="1021043" y="259882"/>
                </a:cubicBezTo>
                <a:cubicBezTo>
                  <a:pt x="1078387" y="145194"/>
                  <a:pt x="1028042" y="318515"/>
                  <a:pt x="1059544" y="192505"/>
                </a:cubicBezTo>
                <a:cubicBezTo>
                  <a:pt x="1056336" y="179671"/>
                  <a:pt x="1058528" y="164048"/>
                  <a:pt x="1049919" y="154004"/>
                </a:cubicBezTo>
                <a:cubicBezTo>
                  <a:pt x="1037744" y="139800"/>
                  <a:pt x="1018889" y="132726"/>
                  <a:pt x="1001793" y="125128"/>
                </a:cubicBezTo>
                <a:cubicBezTo>
                  <a:pt x="989705" y="119755"/>
                  <a:pt x="976455" y="116819"/>
                  <a:pt x="963292" y="115503"/>
                </a:cubicBezTo>
                <a:cubicBezTo>
                  <a:pt x="912112" y="110385"/>
                  <a:pt x="860622" y="109086"/>
                  <a:pt x="809287" y="105878"/>
                </a:cubicBezTo>
                <a:cubicBezTo>
                  <a:pt x="722735" y="84240"/>
                  <a:pt x="824417" y="113631"/>
                  <a:pt x="722660" y="67377"/>
                </a:cubicBezTo>
                <a:cubicBezTo>
                  <a:pt x="671667" y="44198"/>
                  <a:pt x="643056" y="47260"/>
                  <a:pt x="587906" y="28876"/>
                </a:cubicBezTo>
                <a:lnTo>
                  <a:pt x="530155" y="9625"/>
                </a:lnTo>
                <a:cubicBezTo>
                  <a:pt x="520530" y="6417"/>
                  <a:pt x="511425" y="0"/>
                  <a:pt x="501279" y="0"/>
                </a:cubicBezTo>
                <a:lnTo>
                  <a:pt x="462778" y="9625"/>
                </a:lnTo>
                <a:close/>
              </a:path>
            </a:pathLst>
          </a:cu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2764389" y="3964808"/>
            <a:ext cx="1469420" cy="2164882"/>
          </a:xfrm>
          <a:custGeom>
            <a:avLst/>
            <a:gdLst>
              <a:gd name="connsiteX0" fmla="*/ 702644 w 1317515"/>
              <a:gd name="connsiteY0" fmla="*/ 183151 h 1434435"/>
              <a:gd name="connsiteX1" fmla="*/ 616017 w 1317515"/>
              <a:gd name="connsiteY1" fmla="*/ 250528 h 1434435"/>
              <a:gd name="connsiteX2" fmla="*/ 529389 w 1317515"/>
              <a:gd name="connsiteY2" fmla="*/ 346780 h 1434435"/>
              <a:gd name="connsiteX3" fmla="*/ 500513 w 1317515"/>
              <a:gd name="connsiteY3" fmla="*/ 375656 h 1434435"/>
              <a:gd name="connsiteX4" fmla="*/ 481263 w 1317515"/>
              <a:gd name="connsiteY4" fmla="*/ 404532 h 1434435"/>
              <a:gd name="connsiteX5" fmla="*/ 433137 w 1317515"/>
              <a:gd name="connsiteY5" fmla="*/ 433408 h 1434435"/>
              <a:gd name="connsiteX6" fmla="*/ 375385 w 1317515"/>
              <a:gd name="connsiteY6" fmla="*/ 471909 h 1434435"/>
              <a:gd name="connsiteX7" fmla="*/ 346509 w 1317515"/>
              <a:gd name="connsiteY7" fmla="*/ 500785 h 1434435"/>
              <a:gd name="connsiteX8" fmla="*/ 336884 w 1317515"/>
              <a:gd name="connsiteY8" fmla="*/ 529660 h 1434435"/>
              <a:gd name="connsiteX9" fmla="*/ 308008 w 1317515"/>
              <a:gd name="connsiteY9" fmla="*/ 548911 h 1434435"/>
              <a:gd name="connsiteX10" fmla="*/ 259882 w 1317515"/>
              <a:gd name="connsiteY10" fmla="*/ 606662 h 1434435"/>
              <a:gd name="connsiteX11" fmla="*/ 221381 w 1317515"/>
              <a:gd name="connsiteY11" fmla="*/ 664414 h 1434435"/>
              <a:gd name="connsiteX12" fmla="*/ 163629 w 1317515"/>
              <a:gd name="connsiteY12" fmla="*/ 731791 h 1434435"/>
              <a:gd name="connsiteX13" fmla="*/ 125128 w 1317515"/>
              <a:gd name="connsiteY13" fmla="*/ 799168 h 1434435"/>
              <a:gd name="connsiteX14" fmla="*/ 86627 w 1317515"/>
              <a:gd name="connsiteY14" fmla="*/ 866545 h 1434435"/>
              <a:gd name="connsiteX15" fmla="*/ 67377 w 1317515"/>
              <a:gd name="connsiteY15" fmla="*/ 924296 h 1434435"/>
              <a:gd name="connsiteX16" fmla="*/ 57751 w 1317515"/>
              <a:gd name="connsiteY16" fmla="*/ 953172 h 1434435"/>
              <a:gd name="connsiteX17" fmla="*/ 38501 w 1317515"/>
              <a:gd name="connsiteY17" fmla="*/ 1001298 h 1434435"/>
              <a:gd name="connsiteX18" fmla="*/ 9625 w 1317515"/>
              <a:gd name="connsiteY18" fmla="*/ 1164928 h 1434435"/>
              <a:gd name="connsiteX19" fmla="*/ 0 w 1317515"/>
              <a:gd name="connsiteY19" fmla="*/ 1193804 h 1434435"/>
              <a:gd name="connsiteX20" fmla="*/ 9625 w 1317515"/>
              <a:gd name="connsiteY20" fmla="*/ 1290056 h 1434435"/>
              <a:gd name="connsiteX21" fmla="*/ 19250 w 1317515"/>
              <a:gd name="connsiteY21" fmla="*/ 1318932 h 1434435"/>
              <a:gd name="connsiteX22" fmla="*/ 48126 w 1317515"/>
              <a:gd name="connsiteY22" fmla="*/ 1347808 h 1434435"/>
              <a:gd name="connsiteX23" fmla="*/ 77002 w 1317515"/>
              <a:gd name="connsiteY23" fmla="*/ 1367058 h 1434435"/>
              <a:gd name="connsiteX24" fmla="*/ 96252 w 1317515"/>
              <a:gd name="connsiteY24" fmla="*/ 1395934 h 1434435"/>
              <a:gd name="connsiteX25" fmla="*/ 125128 w 1317515"/>
              <a:gd name="connsiteY25" fmla="*/ 1405559 h 1434435"/>
              <a:gd name="connsiteX26" fmla="*/ 269507 w 1317515"/>
              <a:gd name="connsiteY26" fmla="*/ 1434435 h 1434435"/>
              <a:gd name="connsiteX27" fmla="*/ 365760 w 1317515"/>
              <a:gd name="connsiteY27" fmla="*/ 1424810 h 1434435"/>
              <a:gd name="connsiteX28" fmla="*/ 394635 w 1317515"/>
              <a:gd name="connsiteY28" fmla="*/ 1405559 h 1434435"/>
              <a:gd name="connsiteX29" fmla="*/ 442762 w 1317515"/>
              <a:gd name="connsiteY29" fmla="*/ 1347808 h 1434435"/>
              <a:gd name="connsiteX30" fmla="*/ 510139 w 1317515"/>
              <a:gd name="connsiteY30" fmla="*/ 1309307 h 1434435"/>
              <a:gd name="connsiteX31" fmla="*/ 539014 w 1317515"/>
              <a:gd name="connsiteY31" fmla="*/ 1280431 h 1434435"/>
              <a:gd name="connsiteX32" fmla="*/ 567890 w 1317515"/>
              <a:gd name="connsiteY32" fmla="*/ 1261180 h 1434435"/>
              <a:gd name="connsiteX33" fmla="*/ 587141 w 1317515"/>
              <a:gd name="connsiteY33" fmla="*/ 1232305 h 1434435"/>
              <a:gd name="connsiteX34" fmla="*/ 635267 w 1317515"/>
              <a:gd name="connsiteY34" fmla="*/ 1164928 h 1434435"/>
              <a:gd name="connsiteX35" fmla="*/ 644892 w 1317515"/>
              <a:gd name="connsiteY35" fmla="*/ 1136052 h 1434435"/>
              <a:gd name="connsiteX36" fmla="*/ 673768 w 1317515"/>
              <a:gd name="connsiteY36" fmla="*/ 1107176 h 1434435"/>
              <a:gd name="connsiteX37" fmla="*/ 702644 w 1317515"/>
              <a:gd name="connsiteY37" fmla="*/ 1010924 h 1434435"/>
              <a:gd name="connsiteX38" fmla="*/ 721894 w 1317515"/>
              <a:gd name="connsiteY38" fmla="*/ 982048 h 1434435"/>
              <a:gd name="connsiteX39" fmla="*/ 731520 w 1317515"/>
              <a:gd name="connsiteY39" fmla="*/ 953172 h 1434435"/>
              <a:gd name="connsiteX40" fmla="*/ 741145 w 1317515"/>
              <a:gd name="connsiteY40" fmla="*/ 914671 h 1434435"/>
              <a:gd name="connsiteX41" fmla="*/ 770021 w 1317515"/>
              <a:gd name="connsiteY41" fmla="*/ 876170 h 1434435"/>
              <a:gd name="connsiteX42" fmla="*/ 789271 w 1317515"/>
              <a:gd name="connsiteY42" fmla="*/ 847294 h 1434435"/>
              <a:gd name="connsiteX43" fmla="*/ 827772 w 1317515"/>
              <a:gd name="connsiteY43" fmla="*/ 779917 h 1434435"/>
              <a:gd name="connsiteX44" fmla="*/ 847023 w 1317515"/>
              <a:gd name="connsiteY44" fmla="*/ 751041 h 1434435"/>
              <a:gd name="connsiteX45" fmla="*/ 904774 w 1317515"/>
              <a:gd name="connsiteY45" fmla="*/ 712540 h 1434435"/>
              <a:gd name="connsiteX46" fmla="*/ 933650 w 1317515"/>
              <a:gd name="connsiteY46" fmla="*/ 693290 h 1434435"/>
              <a:gd name="connsiteX47" fmla="*/ 972151 w 1317515"/>
              <a:gd name="connsiteY47" fmla="*/ 674039 h 1434435"/>
              <a:gd name="connsiteX48" fmla="*/ 1010652 w 1317515"/>
              <a:gd name="connsiteY48" fmla="*/ 635538 h 1434435"/>
              <a:gd name="connsiteX49" fmla="*/ 1078029 w 1317515"/>
              <a:gd name="connsiteY49" fmla="*/ 616288 h 1434435"/>
              <a:gd name="connsiteX50" fmla="*/ 1106905 w 1317515"/>
              <a:gd name="connsiteY50" fmla="*/ 597037 h 1434435"/>
              <a:gd name="connsiteX51" fmla="*/ 1135781 w 1317515"/>
              <a:gd name="connsiteY51" fmla="*/ 568161 h 1434435"/>
              <a:gd name="connsiteX52" fmla="*/ 1164657 w 1317515"/>
              <a:gd name="connsiteY52" fmla="*/ 558536 h 1434435"/>
              <a:gd name="connsiteX53" fmla="*/ 1212783 w 1317515"/>
              <a:gd name="connsiteY53" fmla="*/ 500785 h 1434435"/>
              <a:gd name="connsiteX54" fmla="*/ 1241659 w 1317515"/>
              <a:gd name="connsiteY54" fmla="*/ 481534 h 1434435"/>
              <a:gd name="connsiteX55" fmla="*/ 1299410 w 1317515"/>
              <a:gd name="connsiteY55" fmla="*/ 433408 h 1434435"/>
              <a:gd name="connsiteX56" fmla="*/ 1299410 w 1317515"/>
              <a:gd name="connsiteY56" fmla="*/ 221652 h 1434435"/>
              <a:gd name="connsiteX57" fmla="*/ 1280160 w 1317515"/>
              <a:gd name="connsiteY57" fmla="*/ 183151 h 1434435"/>
              <a:gd name="connsiteX58" fmla="*/ 1270534 w 1317515"/>
              <a:gd name="connsiteY58" fmla="*/ 144650 h 1434435"/>
              <a:gd name="connsiteX59" fmla="*/ 1212783 w 1317515"/>
              <a:gd name="connsiteY59" fmla="*/ 86898 h 1434435"/>
              <a:gd name="connsiteX60" fmla="*/ 1183907 w 1317515"/>
              <a:gd name="connsiteY60" fmla="*/ 58022 h 1434435"/>
              <a:gd name="connsiteX61" fmla="*/ 1126155 w 1317515"/>
              <a:gd name="connsiteY61" fmla="*/ 38772 h 1434435"/>
              <a:gd name="connsiteX62" fmla="*/ 1097280 w 1317515"/>
              <a:gd name="connsiteY62" fmla="*/ 29147 h 1434435"/>
              <a:gd name="connsiteX63" fmla="*/ 1068404 w 1317515"/>
              <a:gd name="connsiteY63" fmla="*/ 9896 h 1434435"/>
              <a:gd name="connsiteX64" fmla="*/ 827772 w 1317515"/>
              <a:gd name="connsiteY64" fmla="*/ 9896 h 1434435"/>
              <a:gd name="connsiteX65" fmla="*/ 770021 w 1317515"/>
              <a:gd name="connsiteY65" fmla="*/ 29147 h 1434435"/>
              <a:gd name="connsiteX66" fmla="*/ 683393 w 1317515"/>
              <a:gd name="connsiteY66" fmla="*/ 106149 h 1434435"/>
              <a:gd name="connsiteX67" fmla="*/ 654518 w 1317515"/>
              <a:gd name="connsiteY67" fmla="*/ 135025 h 1434435"/>
              <a:gd name="connsiteX68" fmla="*/ 644892 w 1317515"/>
              <a:gd name="connsiteY68" fmla="*/ 163900 h 1434435"/>
              <a:gd name="connsiteX69" fmla="*/ 606391 w 1317515"/>
              <a:gd name="connsiteY69" fmla="*/ 221652 h 1434435"/>
              <a:gd name="connsiteX70" fmla="*/ 577515 w 1317515"/>
              <a:gd name="connsiteY70" fmla="*/ 298654 h 143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317515" h="1434435">
                <a:moveTo>
                  <a:pt x="702644" y="183151"/>
                </a:moveTo>
                <a:cubicBezTo>
                  <a:pt x="603325" y="307299"/>
                  <a:pt x="725289" y="171057"/>
                  <a:pt x="616017" y="250528"/>
                </a:cubicBezTo>
                <a:cubicBezTo>
                  <a:pt x="560704" y="290755"/>
                  <a:pt x="566478" y="303510"/>
                  <a:pt x="529389" y="346780"/>
                </a:cubicBezTo>
                <a:cubicBezTo>
                  <a:pt x="520530" y="357115"/>
                  <a:pt x="509227" y="365199"/>
                  <a:pt x="500513" y="375656"/>
                </a:cubicBezTo>
                <a:cubicBezTo>
                  <a:pt x="493107" y="384543"/>
                  <a:pt x="490046" y="397004"/>
                  <a:pt x="481263" y="404532"/>
                </a:cubicBezTo>
                <a:cubicBezTo>
                  <a:pt x="467059" y="416707"/>
                  <a:pt x="448103" y="422183"/>
                  <a:pt x="433137" y="433408"/>
                </a:cubicBezTo>
                <a:cubicBezTo>
                  <a:pt x="375458" y="476668"/>
                  <a:pt x="433296" y="452606"/>
                  <a:pt x="375385" y="471909"/>
                </a:cubicBezTo>
                <a:cubicBezTo>
                  <a:pt x="365760" y="481534"/>
                  <a:pt x="354060" y="489459"/>
                  <a:pt x="346509" y="500785"/>
                </a:cubicBezTo>
                <a:cubicBezTo>
                  <a:pt x="340881" y="509227"/>
                  <a:pt x="343222" y="521738"/>
                  <a:pt x="336884" y="529660"/>
                </a:cubicBezTo>
                <a:cubicBezTo>
                  <a:pt x="329657" y="538693"/>
                  <a:pt x="317633" y="542494"/>
                  <a:pt x="308008" y="548911"/>
                </a:cubicBezTo>
                <a:cubicBezTo>
                  <a:pt x="239227" y="652087"/>
                  <a:pt x="346337" y="495507"/>
                  <a:pt x="259882" y="606662"/>
                </a:cubicBezTo>
                <a:cubicBezTo>
                  <a:pt x="245678" y="624925"/>
                  <a:pt x="235263" y="645905"/>
                  <a:pt x="221381" y="664414"/>
                </a:cubicBezTo>
                <a:cubicBezTo>
                  <a:pt x="184338" y="713805"/>
                  <a:pt x="203849" y="691571"/>
                  <a:pt x="163629" y="731791"/>
                </a:cubicBezTo>
                <a:cubicBezTo>
                  <a:pt x="105458" y="848136"/>
                  <a:pt x="179547" y="703935"/>
                  <a:pt x="125128" y="799168"/>
                </a:cubicBezTo>
                <a:cubicBezTo>
                  <a:pt x="76280" y="884652"/>
                  <a:pt x="133529" y="796193"/>
                  <a:pt x="86627" y="866545"/>
                </a:cubicBezTo>
                <a:lnTo>
                  <a:pt x="67377" y="924296"/>
                </a:lnTo>
                <a:cubicBezTo>
                  <a:pt x="64168" y="933921"/>
                  <a:pt x="61519" y="943752"/>
                  <a:pt x="57751" y="953172"/>
                </a:cubicBezTo>
                <a:lnTo>
                  <a:pt x="38501" y="1001298"/>
                </a:lnTo>
                <a:cubicBezTo>
                  <a:pt x="32465" y="1043546"/>
                  <a:pt x="21472" y="1129384"/>
                  <a:pt x="9625" y="1164928"/>
                </a:cubicBezTo>
                <a:lnTo>
                  <a:pt x="0" y="1193804"/>
                </a:lnTo>
                <a:cubicBezTo>
                  <a:pt x="3208" y="1225888"/>
                  <a:pt x="4722" y="1258187"/>
                  <a:pt x="9625" y="1290056"/>
                </a:cubicBezTo>
                <a:cubicBezTo>
                  <a:pt x="11168" y="1300084"/>
                  <a:pt x="13622" y="1310490"/>
                  <a:pt x="19250" y="1318932"/>
                </a:cubicBezTo>
                <a:cubicBezTo>
                  <a:pt x="26801" y="1330258"/>
                  <a:pt x="37669" y="1339094"/>
                  <a:pt x="48126" y="1347808"/>
                </a:cubicBezTo>
                <a:cubicBezTo>
                  <a:pt x="57013" y="1355214"/>
                  <a:pt x="67377" y="1360641"/>
                  <a:pt x="77002" y="1367058"/>
                </a:cubicBezTo>
                <a:cubicBezTo>
                  <a:pt x="83419" y="1376683"/>
                  <a:pt x="87219" y="1388707"/>
                  <a:pt x="96252" y="1395934"/>
                </a:cubicBezTo>
                <a:cubicBezTo>
                  <a:pt x="104175" y="1402272"/>
                  <a:pt x="116053" y="1401022"/>
                  <a:pt x="125128" y="1405559"/>
                </a:cubicBezTo>
                <a:cubicBezTo>
                  <a:pt x="210560" y="1448275"/>
                  <a:pt x="60953" y="1417056"/>
                  <a:pt x="269507" y="1434435"/>
                </a:cubicBezTo>
                <a:cubicBezTo>
                  <a:pt x="301591" y="1431227"/>
                  <a:pt x="334341" y="1432061"/>
                  <a:pt x="365760" y="1424810"/>
                </a:cubicBezTo>
                <a:cubicBezTo>
                  <a:pt x="377032" y="1422209"/>
                  <a:pt x="385748" y="1412965"/>
                  <a:pt x="394635" y="1405559"/>
                </a:cubicBezTo>
                <a:cubicBezTo>
                  <a:pt x="440653" y="1367211"/>
                  <a:pt x="408344" y="1389109"/>
                  <a:pt x="442762" y="1347808"/>
                </a:cubicBezTo>
                <a:cubicBezTo>
                  <a:pt x="472944" y="1311590"/>
                  <a:pt x="466253" y="1320278"/>
                  <a:pt x="510139" y="1309307"/>
                </a:cubicBezTo>
                <a:cubicBezTo>
                  <a:pt x="519764" y="1299682"/>
                  <a:pt x="528557" y="1289145"/>
                  <a:pt x="539014" y="1280431"/>
                </a:cubicBezTo>
                <a:cubicBezTo>
                  <a:pt x="547901" y="1273025"/>
                  <a:pt x="559710" y="1269360"/>
                  <a:pt x="567890" y="1261180"/>
                </a:cubicBezTo>
                <a:cubicBezTo>
                  <a:pt x="576070" y="1253000"/>
                  <a:pt x="580417" y="1241718"/>
                  <a:pt x="587141" y="1232305"/>
                </a:cubicBezTo>
                <a:cubicBezTo>
                  <a:pt x="594411" y="1222128"/>
                  <a:pt x="627704" y="1180054"/>
                  <a:pt x="635267" y="1164928"/>
                </a:cubicBezTo>
                <a:cubicBezTo>
                  <a:pt x="639804" y="1155853"/>
                  <a:pt x="639264" y="1144494"/>
                  <a:pt x="644892" y="1136052"/>
                </a:cubicBezTo>
                <a:cubicBezTo>
                  <a:pt x="652443" y="1124726"/>
                  <a:pt x="664143" y="1116801"/>
                  <a:pt x="673768" y="1107176"/>
                </a:cubicBezTo>
                <a:cubicBezTo>
                  <a:pt x="679149" y="1085651"/>
                  <a:pt x="693268" y="1024988"/>
                  <a:pt x="702644" y="1010924"/>
                </a:cubicBezTo>
                <a:cubicBezTo>
                  <a:pt x="709061" y="1001299"/>
                  <a:pt x="716721" y="992395"/>
                  <a:pt x="721894" y="982048"/>
                </a:cubicBezTo>
                <a:cubicBezTo>
                  <a:pt x="726431" y="972973"/>
                  <a:pt x="728733" y="962928"/>
                  <a:pt x="731520" y="953172"/>
                </a:cubicBezTo>
                <a:cubicBezTo>
                  <a:pt x="735154" y="940452"/>
                  <a:pt x="735229" y="926503"/>
                  <a:pt x="741145" y="914671"/>
                </a:cubicBezTo>
                <a:cubicBezTo>
                  <a:pt x="748319" y="900322"/>
                  <a:pt x="760697" y="889224"/>
                  <a:pt x="770021" y="876170"/>
                </a:cubicBezTo>
                <a:cubicBezTo>
                  <a:pt x="776745" y="866757"/>
                  <a:pt x="784098" y="857641"/>
                  <a:pt x="789271" y="847294"/>
                </a:cubicBezTo>
                <a:cubicBezTo>
                  <a:pt x="830921" y="763995"/>
                  <a:pt x="750198" y="888521"/>
                  <a:pt x="827772" y="779917"/>
                </a:cubicBezTo>
                <a:cubicBezTo>
                  <a:pt x="834496" y="770503"/>
                  <a:pt x="838317" y="758659"/>
                  <a:pt x="847023" y="751041"/>
                </a:cubicBezTo>
                <a:cubicBezTo>
                  <a:pt x="864435" y="735806"/>
                  <a:pt x="885524" y="725374"/>
                  <a:pt x="904774" y="712540"/>
                </a:cubicBezTo>
                <a:cubicBezTo>
                  <a:pt x="914399" y="706123"/>
                  <a:pt x="923303" y="698464"/>
                  <a:pt x="933650" y="693290"/>
                </a:cubicBezTo>
                <a:cubicBezTo>
                  <a:pt x="946484" y="686873"/>
                  <a:pt x="960672" y="682648"/>
                  <a:pt x="972151" y="674039"/>
                </a:cubicBezTo>
                <a:cubicBezTo>
                  <a:pt x="986671" y="663149"/>
                  <a:pt x="995883" y="646087"/>
                  <a:pt x="1010652" y="635538"/>
                </a:cubicBezTo>
                <a:cubicBezTo>
                  <a:pt x="1018087" y="630227"/>
                  <a:pt x="1074003" y="617294"/>
                  <a:pt x="1078029" y="616288"/>
                </a:cubicBezTo>
                <a:cubicBezTo>
                  <a:pt x="1087654" y="609871"/>
                  <a:pt x="1098018" y="604443"/>
                  <a:pt x="1106905" y="597037"/>
                </a:cubicBezTo>
                <a:cubicBezTo>
                  <a:pt x="1117362" y="588323"/>
                  <a:pt x="1124455" y="575712"/>
                  <a:pt x="1135781" y="568161"/>
                </a:cubicBezTo>
                <a:cubicBezTo>
                  <a:pt x="1144223" y="562533"/>
                  <a:pt x="1155032" y="561744"/>
                  <a:pt x="1164657" y="558536"/>
                </a:cubicBezTo>
                <a:cubicBezTo>
                  <a:pt x="1183586" y="530141"/>
                  <a:pt x="1184989" y="523946"/>
                  <a:pt x="1212783" y="500785"/>
                </a:cubicBezTo>
                <a:cubicBezTo>
                  <a:pt x="1221670" y="493379"/>
                  <a:pt x="1232772" y="488940"/>
                  <a:pt x="1241659" y="481534"/>
                </a:cubicBezTo>
                <a:cubicBezTo>
                  <a:pt x="1315762" y="419780"/>
                  <a:pt x="1227723" y="481198"/>
                  <a:pt x="1299410" y="433408"/>
                </a:cubicBezTo>
                <a:cubicBezTo>
                  <a:pt x="1326544" y="352002"/>
                  <a:pt x="1320361" y="382283"/>
                  <a:pt x="1299410" y="221652"/>
                </a:cubicBezTo>
                <a:cubicBezTo>
                  <a:pt x="1297554" y="207424"/>
                  <a:pt x="1285198" y="196586"/>
                  <a:pt x="1280160" y="183151"/>
                </a:cubicBezTo>
                <a:cubicBezTo>
                  <a:pt x="1275515" y="170765"/>
                  <a:pt x="1278120" y="155487"/>
                  <a:pt x="1270534" y="144650"/>
                </a:cubicBezTo>
                <a:cubicBezTo>
                  <a:pt x="1254922" y="122347"/>
                  <a:pt x="1232033" y="106149"/>
                  <a:pt x="1212783" y="86898"/>
                </a:cubicBezTo>
                <a:cubicBezTo>
                  <a:pt x="1203158" y="77273"/>
                  <a:pt x="1196821" y="62326"/>
                  <a:pt x="1183907" y="58022"/>
                </a:cubicBezTo>
                <a:lnTo>
                  <a:pt x="1126155" y="38772"/>
                </a:lnTo>
                <a:lnTo>
                  <a:pt x="1097280" y="29147"/>
                </a:lnTo>
                <a:cubicBezTo>
                  <a:pt x="1087655" y="22730"/>
                  <a:pt x="1079748" y="12165"/>
                  <a:pt x="1068404" y="9896"/>
                </a:cubicBezTo>
                <a:cubicBezTo>
                  <a:pt x="977439" y="-8297"/>
                  <a:pt x="919713" y="2824"/>
                  <a:pt x="827772" y="9896"/>
                </a:cubicBezTo>
                <a:cubicBezTo>
                  <a:pt x="808522" y="16313"/>
                  <a:pt x="788564" y="20906"/>
                  <a:pt x="770021" y="29147"/>
                </a:cubicBezTo>
                <a:cubicBezTo>
                  <a:pt x="739102" y="42889"/>
                  <a:pt x="700823" y="88719"/>
                  <a:pt x="683393" y="106149"/>
                </a:cubicBezTo>
                <a:lnTo>
                  <a:pt x="654518" y="135025"/>
                </a:lnTo>
                <a:cubicBezTo>
                  <a:pt x="651309" y="144650"/>
                  <a:pt x="649819" y="155031"/>
                  <a:pt x="644892" y="163900"/>
                </a:cubicBezTo>
                <a:cubicBezTo>
                  <a:pt x="633656" y="184125"/>
                  <a:pt x="606391" y="221652"/>
                  <a:pt x="606391" y="221652"/>
                </a:cubicBezTo>
                <a:cubicBezTo>
                  <a:pt x="584872" y="286210"/>
                  <a:pt x="596217" y="261255"/>
                  <a:pt x="577515" y="298654"/>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5267711" y="4648200"/>
            <a:ext cx="1709298" cy="1387168"/>
          </a:xfrm>
          <a:custGeom>
            <a:avLst/>
            <a:gdLst>
              <a:gd name="connsiteX0" fmla="*/ 1155845 w 1348351"/>
              <a:gd name="connsiteY0" fmla="*/ 2637322 h 2677755"/>
              <a:gd name="connsiteX1" fmla="*/ 1107719 w 1348351"/>
              <a:gd name="connsiteY1" fmla="*/ 2675823 h 2677755"/>
              <a:gd name="connsiteX2" fmla="*/ 1001841 w 1348351"/>
              <a:gd name="connsiteY2" fmla="*/ 2666198 h 2677755"/>
              <a:gd name="connsiteX3" fmla="*/ 924839 w 1348351"/>
              <a:gd name="connsiteY3" fmla="*/ 2646948 h 2677755"/>
              <a:gd name="connsiteX4" fmla="*/ 828586 w 1348351"/>
              <a:gd name="connsiteY4" fmla="*/ 2627697 h 2677755"/>
              <a:gd name="connsiteX5" fmla="*/ 732334 w 1348351"/>
              <a:gd name="connsiteY5" fmla="*/ 2608447 h 2677755"/>
              <a:gd name="connsiteX6" fmla="*/ 674582 w 1348351"/>
              <a:gd name="connsiteY6" fmla="*/ 2589196 h 2677755"/>
              <a:gd name="connsiteX7" fmla="*/ 491702 w 1348351"/>
              <a:gd name="connsiteY7" fmla="*/ 2560320 h 2677755"/>
              <a:gd name="connsiteX8" fmla="*/ 462826 w 1348351"/>
              <a:gd name="connsiteY8" fmla="*/ 2550695 h 2677755"/>
              <a:gd name="connsiteX9" fmla="*/ 414700 w 1348351"/>
              <a:gd name="connsiteY9" fmla="*/ 2492943 h 2677755"/>
              <a:gd name="connsiteX10" fmla="*/ 385824 w 1348351"/>
              <a:gd name="connsiteY10" fmla="*/ 2483318 h 2677755"/>
              <a:gd name="connsiteX11" fmla="*/ 299197 w 1348351"/>
              <a:gd name="connsiteY11" fmla="*/ 2444817 h 2677755"/>
              <a:gd name="connsiteX12" fmla="*/ 270321 w 1348351"/>
              <a:gd name="connsiteY12" fmla="*/ 2415941 h 2677755"/>
              <a:gd name="connsiteX13" fmla="*/ 241445 w 1348351"/>
              <a:gd name="connsiteY13" fmla="*/ 2396691 h 2677755"/>
              <a:gd name="connsiteX14" fmla="*/ 212570 w 1348351"/>
              <a:gd name="connsiteY14" fmla="*/ 2367815 h 2677755"/>
              <a:gd name="connsiteX15" fmla="*/ 183694 w 1348351"/>
              <a:gd name="connsiteY15" fmla="*/ 2348565 h 2677755"/>
              <a:gd name="connsiteX16" fmla="*/ 154818 w 1348351"/>
              <a:gd name="connsiteY16" fmla="*/ 2319689 h 2677755"/>
              <a:gd name="connsiteX17" fmla="*/ 125942 w 1348351"/>
              <a:gd name="connsiteY17" fmla="*/ 2300438 h 2677755"/>
              <a:gd name="connsiteX18" fmla="*/ 58565 w 1348351"/>
              <a:gd name="connsiteY18" fmla="*/ 2213811 h 2677755"/>
              <a:gd name="connsiteX19" fmla="*/ 39315 w 1348351"/>
              <a:gd name="connsiteY19" fmla="*/ 2184935 h 2677755"/>
              <a:gd name="connsiteX20" fmla="*/ 29690 w 1348351"/>
              <a:gd name="connsiteY20" fmla="*/ 2146434 h 2677755"/>
              <a:gd name="connsiteX21" fmla="*/ 48940 w 1348351"/>
              <a:gd name="connsiteY21" fmla="*/ 1982805 h 2677755"/>
              <a:gd name="connsiteX22" fmla="*/ 48940 w 1348351"/>
              <a:gd name="connsiteY22" fmla="*/ 1607419 h 2677755"/>
              <a:gd name="connsiteX23" fmla="*/ 145193 w 1348351"/>
              <a:gd name="connsiteY23" fmla="*/ 1559293 h 2677755"/>
              <a:gd name="connsiteX24" fmla="*/ 183694 w 1348351"/>
              <a:gd name="connsiteY24" fmla="*/ 1540042 h 2677755"/>
              <a:gd name="connsiteX25" fmla="*/ 212570 w 1348351"/>
              <a:gd name="connsiteY25" fmla="*/ 1501541 h 2677755"/>
              <a:gd name="connsiteX26" fmla="*/ 231820 w 1348351"/>
              <a:gd name="connsiteY26" fmla="*/ 1472666 h 2677755"/>
              <a:gd name="connsiteX27" fmla="*/ 279946 w 1348351"/>
              <a:gd name="connsiteY27" fmla="*/ 1453415 h 2677755"/>
              <a:gd name="connsiteX28" fmla="*/ 299197 w 1348351"/>
              <a:gd name="connsiteY28" fmla="*/ 1424539 h 2677755"/>
              <a:gd name="connsiteX29" fmla="*/ 318447 w 1348351"/>
              <a:gd name="connsiteY29" fmla="*/ 1366788 h 2677755"/>
              <a:gd name="connsiteX30" fmla="*/ 337698 w 1348351"/>
              <a:gd name="connsiteY30" fmla="*/ 1309036 h 2677755"/>
              <a:gd name="connsiteX31" fmla="*/ 347323 w 1348351"/>
              <a:gd name="connsiteY31" fmla="*/ 1270535 h 2677755"/>
              <a:gd name="connsiteX32" fmla="*/ 337698 w 1348351"/>
              <a:gd name="connsiteY32" fmla="*/ 1087655 h 2677755"/>
              <a:gd name="connsiteX33" fmla="*/ 328073 w 1348351"/>
              <a:gd name="connsiteY33" fmla="*/ 1058779 h 2677755"/>
              <a:gd name="connsiteX34" fmla="*/ 299197 w 1348351"/>
              <a:gd name="connsiteY34" fmla="*/ 1029903 h 2677755"/>
              <a:gd name="connsiteX35" fmla="*/ 270321 w 1348351"/>
              <a:gd name="connsiteY35" fmla="*/ 962527 h 2677755"/>
              <a:gd name="connsiteX36" fmla="*/ 241445 w 1348351"/>
              <a:gd name="connsiteY36" fmla="*/ 895150 h 2677755"/>
              <a:gd name="connsiteX37" fmla="*/ 193319 w 1348351"/>
              <a:gd name="connsiteY37" fmla="*/ 856649 h 2677755"/>
              <a:gd name="connsiteX38" fmla="*/ 164443 w 1348351"/>
              <a:gd name="connsiteY38" fmla="*/ 827773 h 2677755"/>
              <a:gd name="connsiteX39" fmla="*/ 125942 w 1348351"/>
              <a:gd name="connsiteY39" fmla="*/ 712270 h 2677755"/>
              <a:gd name="connsiteX40" fmla="*/ 106692 w 1348351"/>
              <a:gd name="connsiteY40" fmla="*/ 654518 h 2677755"/>
              <a:gd name="connsiteX41" fmla="*/ 58565 w 1348351"/>
              <a:gd name="connsiteY41" fmla="*/ 596767 h 2677755"/>
              <a:gd name="connsiteX42" fmla="*/ 48940 w 1348351"/>
              <a:gd name="connsiteY42" fmla="*/ 500514 h 2677755"/>
              <a:gd name="connsiteX43" fmla="*/ 29690 w 1348351"/>
              <a:gd name="connsiteY43" fmla="*/ 471638 h 2677755"/>
              <a:gd name="connsiteX44" fmla="*/ 20064 w 1348351"/>
              <a:gd name="connsiteY44" fmla="*/ 423512 h 2677755"/>
              <a:gd name="connsiteX45" fmla="*/ 10439 w 1348351"/>
              <a:gd name="connsiteY45" fmla="*/ 394636 h 2677755"/>
              <a:gd name="connsiteX46" fmla="*/ 10439 w 1348351"/>
              <a:gd name="connsiteY46" fmla="*/ 134754 h 2677755"/>
              <a:gd name="connsiteX47" fmla="*/ 39315 w 1348351"/>
              <a:gd name="connsiteY47" fmla="*/ 115503 h 2677755"/>
              <a:gd name="connsiteX48" fmla="*/ 68191 w 1348351"/>
              <a:gd name="connsiteY48" fmla="*/ 86628 h 2677755"/>
              <a:gd name="connsiteX49" fmla="*/ 97066 w 1348351"/>
              <a:gd name="connsiteY49" fmla="*/ 77002 h 2677755"/>
              <a:gd name="connsiteX50" fmla="*/ 135567 w 1348351"/>
              <a:gd name="connsiteY50" fmla="*/ 57752 h 2677755"/>
              <a:gd name="connsiteX51" fmla="*/ 241445 w 1348351"/>
              <a:gd name="connsiteY51" fmla="*/ 28876 h 2677755"/>
              <a:gd name="connsiteX52" fmla="*/ 443576 w 1348351"/>
              <a:gd name="connsiteY52" fmla="*/ 9626 h 2677755"/>
              <a:gd name="connsiteX53" fmla="*/ 482077 w 1348351"/>
              <a:gd name="connsiteY53" fmla="*/ 0 h 2677755"/>
              <a:gd name="connsiteX54" fmla="*/ 616831 w 1348351"/>
              <a:gd name="connsiteY54" fmla="*/ 19251 h 2677755"/>
              <a:gd name="connsiteX55" fmla="*/ 674582 w 1348351"/>
              <a:gd name="connsiteY55" fmla="*/ 38501 h 2677755"/>
              <a:gd name="connsiteX56" fmla="*/ 770835 w 1348351"/>
              <a:gd name="connsiteY56" fmla="*/ 57752 h 2677755"/>
              <a:gd name="connsiteX57" fmla="*/ 799711 w 1348351"/>
              <a:gd name="connsiteY57" fmla="*/ 77002 h 2677755"/>
              <a:gd name="connsiteX58" fmla="*/ 828586 w 1348351"/>
              <a:gd name="connsiteY58" fmla="*/ 86628 h 2677755"/>
              <a:gd name="connsiteX59" fmla="*/ 886338 w 1348351"/>
              <a:gd name="connsiteY59" fmla="*/ 125129 h 2677755"/>
              <a:gd name="connsiteX60" fmla="*/ 895963 w 1348351"/>
              <a:gd name="connsiteY60" fmla="*/ 154005 h 2677755"/>
              <a:gd name="connsiteX61" fmla="*/ 915214 w 1348351"/>
              <a:gd name="connsiteY61" fmla="*/ 231007 h 2677755"/>
              <a:gd name="connsiteX62" fmla="*/ 934464 w 1348351"/>
              <a:gd name="connsiteY62" fmla="*/ 259882 h 2677755"/>
              <a:gd name="connsiteX63" fmla="*/ 953715 w 1348351"/>
              <a:gd name="connsiteY63" fmla="*/ 317634 h 2677755"/>
              <a:gd name="connsiteX64" fmla="*/ 963340 w 1348351"/>
              <a:gd name="connsiteY64" fmla="*/ 442762 h 2677755"/>
              <a:gd name="connsiteX65" fmla="*/ 944090 w 1348351"/>
              <a:gd name="connsiteY65" fmla="*/ 760396 h 2677755"/>
              <a:gd name="connsiteX66" fmla="*/ 924839 w 1348351"/>
              <a:gd name="connsiteY66" fmla="*/ 875899 h 2677755"/>
              <a:gd name="connsiteX67" fmla="*/ 905589 w 1348351"/>
              <a:gd name="connsiteY67" fmla="*/ 904775 h 2677755"/>
              <a:gd name="connsiteX68" fmla="*/ 895963 w 1348351"/>
              <a:gd name="connsiteY68" fmla="*/ 943276 h 2677755"/>
              <a:gd name="connsiteX69" fmla="*/ 876713 w 1348351"/>
              <a:gd name="connsiteY69" fmla="*/ 1001028 h 2677755"/>
              <a:gd name="connsiteX70" fmla="*/ 867087 w 1348351"/>
              <a:gd name="connsiteY70" fmla="*/ 1029903 h 2677755"/>
              <a:gd name="connsiteX71" fmla="*/ 847837 w 1348351"/>
              <a:gd name="connsiteY71" fmla="*/ 1126156 h 2677755"/>
              <a:gd name="connsiteX72" fmla="*/ 828586 w 1348351"/>
              <a:gd name="connsiteY72" fmla="*/ 1241659 h 2677755"/>
              <a:gd name="connsiteX73" fmla="*/ 838212 w 1348351"/>
              <a:gd name="connsiteY73" fmla="*/ 1414914 h 2677755"/>
              <a:gd name="connsiteX74" fmla="*/ 867087 w 1348351"/>
              <a:gd name="connsiteY74" fmla="*/ 1434165 h 2677755"/>
              <a:gd name="connsiteX75" fmla="*/ 915214 w 1348351"/>
              <a:gd name="connsiteY75" fmla="*/ 1491916 h 2677755"/>
              <a:gd name="connsiteX76" fmla="*/ 1136595 w 1348351"/>
              <a:gd name="connsiteY76" fmla="*/ 1655546 h 2677755"/>
              <a:gd name="connsiteX77" fmla="*/ 1194346 w 1348351"/>
              <a:gd name="connsiteY77" fmla="*/ 1694047 h 2677755"/>
              <a:gd name="connsiteX78" fmla="*/ 1223222 w 1348351"/>
              <a:gd name="connsiteY78" fmla="*/ 1703672 h 2677755"/>
              <a:gd name="connsiteX79" fmla="*/ 1309850 w 1348351"/>
              <a:gd name="connsiteY79" fmla="*/ 1751798 h 2677755"/>
              <a:gd name="connsiteX80" fmla="*/ 1338725 w 1348351"/>
              <a:gd name="connsiteY80" fmla="*/ 1857676 h 2677755"/>
              <a:gd name="connsiteX81" fmla="*/ 1348351 w 1348351"/>
              <a:gd name="connsiteY81" fmla="*/ 1915428 h 2677755"/>
              <a:gd name="connsiteX82" fmla="*/ 1338725 w 1348351"/>
              <a:gd name="connsiteY82" fmla="*/ 2175310 h 2677755"/>
              <a:gd name="connsiteX83" fmla="*/ 1329100 w 1348351"/>
              <a:gd name="connsiteY83" fmla="*/ 2223436 h 2677755"/>
              <a:gd name="connsiteX84" fmla="*/ 1300224 w 1348351"/>
              <a:gd name="connsiteY84" fmla="*/ 2338939 h 2677755"/>
              <a:gd name="connsiteX85" fmla="*/ 1261723 w 1348351"/>
              <a:gd name="connsiteY85" fmla="*/ 2406316 h 2677755"/>
              <a:gd name="connsiteX86" fmla="*/ 1223222 w 1348351"/>
              <a:gd name="connsiteY86" fmla="*/ 2464068 h 2677755"/>
              <a:gd name="connsiteX87" fmla="*/ 1213597 w 1348351"/>
              <a:gd name="connsiteY87" fmla="*/ 2492943 h 2677755"/>
              <a:gd name="connsiteX88" fmla="*/ 1146220 w 1348351"/>
              <a:gd name="connsiteY88" fmla="*/ 2521819 h 2677755"/>
              <a:gd name="connsiteX89" fmla="*/ 1117344 w 1348351"/>
              <a:gd name="connsiteY89" fmla="*/ 2579571 h 2677755"/>
              <a:gd name="connsiteX90" fmla="*/ 1088469 w 1348351"/>
              <a:gd name="connsiteY90" fmla="*/ 2618072 h 2677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348351" h="2677755">
                <a:moveTo>
                  <a:pt x="1155845" y="2637322"/>
                </a:moveTo>
                <a:cubicBezTo>
                  <a:pt x="1139803" y="2650156"/>
                  <a:pt x="1127911" y="2672037"/>
                  <a:pt x="1107719" y="2675823"/>
                </a:cubicBezTo>
                <a:cubicBezTo>
                  <a:pt x="1072888" y="2682354"/>
                  <a:pt x="1037006" y="2670593"/>
                  <a:pt x="1001841" y="2666198"/>
                </a:cubicBezTo>
                <a:cubicBezTo>
                  <a:pt x="949664" y="2659676"/>
                  <a:pt x="965577" y="2658588"/>
                  <a:pt x="924839" y="2646948"/>
                </a:cubicBezTo>
                <a:cubicBezTo>
                  <a:pt x="884627" y="2635459"/>
                  <a:pt x="873979" y="2635262"/>
                  <a:pt x="828586" y="2627697"/>
                </a:cubicBezTo>
                <a:cubicBezTo>
                  <a:pt x="748510" y="2601005"/>
                  <a:pt x="876119" y="2641628"/>
                  <a:pt x="732334" y="2608447"/>
                </a:cubicBezTo>
                <a:cubicBezTo>
                  <a:pt x="712562" y="2603884"/>
                  <a:pt x="694670" y="2592066"/>
                  <a:pt x="674582" y="2589196"/>
                </a:cubicBezTo>
                <a:cubicBezTo>
                  <a:pt x="615306" y="2580728"/>
                  <a:pt x="549168" y="2571813"/>
                  <a:pt x="491702" y="2560320"/>
                </a:cubicBezTo>
                <a:cubicBezTo>
                  <a:pt x="481753" y="2558330"/>
                  <a:pt x="472451" y="2553903"/>
                  <a:pt x="462826" y="2550695"/>
                </a:cubicBezTo>
                <a:cubicBezTo>
                  <a:pt x="448621" y="2529387"/>
                  <a:pt x="436934" y="2507766"/>
                  <a:pt x="414700" y="2492943"/>
                </a:cubicBezTo>
                <a:cubicBezTo>
                  <a:pt x="406258" y="2487315"/>
                  <a:pt x="395449" y="2486526"/>
                  <a:pt x="385824" y="2483318"/>
                </a:cubicBezTo>
                <a:cubicBezTo>
                  <a:pt x="259096" y="2388271"/>
                  <a:pt x="439681" y="2515059"/>
                  <a:pt x="299197" y="2444817"/>
                </a:cubicBezTo>
                <a:cubicBezTo>
                  <a:pt x="287022" y="2438729"/>
                  <a:pt x="280778" y="2424655"/>
                  <a:pt x="270321" y="2415941"/>
                </a:cubicBezTo>
                <a:cubicBezTo>
                  <a:pt x="261434" y="2408535"/>
                  <a:pt x="250332" y="2404097"/>
                  <a:pt x="241445" y="2396691"/>
                </a:cubicBezTo>
                <a:cubicBezTo>
                  <a:pt x="230988" y="2387977"/>
                  <a:pt x="223027" y="2376529"/>
                  <a:pt x="212570" y="2367815"/>
                </a:cubicBezTo>
                <a:cubicBezTo>
                  <a:pt x="203683" y="2360409"/>
                  <a:pt x="192581" y="2355971"/>
                  <a:pt x="183694" y="2348565"/>
                </a:cubicBezTo>
                <a:cubicBezTo>
                  <a:pt x="173237" y="2339851"/>
                  <a:pt x="165275" y="2328403"/>
                  <a:pt x="154818" y="2319689"/>
                </a:cubicBezTo>
                <a:cubicBezTo>
                  <a:pt x="145931" y="2312283"/>
                  <a:pt x="134829" y="2307844"/>
                  <a:pt x="125942" y="2300438"/>
                </a:cubicBezTo>
                <a:cubicBezTo>
                  <a:pt x="92016" y="2272166"/>
                  <a:pt x="85395" y="2254056"/>
                  <a:pt x="58565" y="2213811"/>
                </a:cubicBezTo>
                <a:lnTo>
                  <a:pt x="39315" y="2184935"/>
                </a:lnTo>
                <a:cubicBezTo>
                  <a:pt x="36107" y="2172101"/>
                  <a:pt x="29690" y="2159663"/>
                  <a:pt x="29690" y="2146434"/>
                </a:cubicBezTo>
                <a:cubicBezTo>
                  <a:pt x="29690" y="2032604"/>
                  <a:pt x="27406" y="2047408"/>
                  <a:pt x="48940" y="1982805"/>
                </a:cubicBezTo>
                <a:cubicBezTo>
                  <a:pt x="48853" y="1980634"/>
                  <a:pt x="27235" y="1663231"/>
                  <a:pt x="48940" y="1607419"/>
                </a:cubicBezTo>
                <a:cubicBezTo>
                  <a:pt x="61281" y="1575684"/>
                  <a:pt x="116504" y="1566465"/>
                  <a:pt x="145193" y="1559293"/>
                </a:cubicBezTo>
                <a:cubicBezTo>
                  <a:pt x="158027" y="1552876"/>
                  <a:pt x="172800" y="1549380"/>
                  <a:pt x="183694" y="1540042"/>
                </a:cubicBezTo>
                <a:cubicBezTo>
                  <a:pt x="195874" y="1529602"/>
                  <a:pt x="203246" y="1514595"/>
                  <a:pt x="212570" y="1501541"/>
                </a:cubicBezTo>
                <a:cubicBezTo>
                  <a:pt x="219294" y="1492128"/>
                  <a:pt x="222407" y="1479390"/>
                  <a:pt x="231820" y="1472666"/>
                </a:cubicBezTo>
                <a:cubicBezTo>
                  <a:pt x="245880" y="1462623"/>
                  <a:pt x="263904" y="1459832"/>
                  <a:pt x="279946" y="1453415"/>
                </a:cubicBezTo>
                <a:cubicBezTo>
                  <a:pt x="286363" y="1443790"/>
                  <a:pt x="294499" y="1435110"/>
                  <a:pt x="299197" y="1424539"/>
                </a:cubicBezTo>
                <a:cubicBezTo>
                  <a:pt x="307438" y="1405996"/>
                  <a:pt x="312030" y="1386038"/>
                  <a:pt x="318447" y="1366788"/>
                </a:cubicBezTo>
                <a:lnTo>
                  <a:pt x="337698" y="1309036"/>
                </a:lnTo>
                <a:lnTo>
                  <a:pt x="347323" y="1270535"/>
                </a:lnTo>
                <a:cubicBezTo>
                  <a:pt x="344115" y="1209575"/>
                  <a:pt x="343225" y="1148449"/>
                  <a:pt x="337698" y="1087655"/>
                </a:cubicBezTo>
                <a:cubicBezTo>
                  <a:pt x="336779" y="1077551"/>
                  <a:pt x="333701" y="1067221"/>
                  <a:pt x="328073" y="1058779"/>
                </a:cubicBezTo>
                <a:cubicBezTo>
                  <a:pt x="320522" y="1047453"/>
                  <a:pt x="308822" y="1039528"/>
                  <a:pt x="299197" y="1029903"/>
                </a:cubicBezTo>
                <a:cubicBezTo>
                  <a:pt x="276624" y="962183"/>
                  <a:pt x="306005" y="1045789"/>
                  <a:pt x="270321" y="962527"/>
                </a:cubicBezTo>
                <a:cubicBezTo>
                  <a:pt x="260337" y="939231"/>
                  <a:pt x="259325" y="915584"/>
                  <a:pt x="241445" y="895150"/>
                </a:cubicBezTo>
                <a:cubicBezTo>
                  <a:pt x="227917" y="879689"/>
                  <a:pt x="208780" y="870177"/>
                  <a:pt x="193319" y="856649"/>
                </a:cubicBezTo>
                <a:cubicBezTo>
                  <a:pt x="183075" y="847685"/>
                  <a:pt x="174068" y="837398"/>
                  <a:pt x="164443" y="827773"/>
                </a:cubicBezTo>
                <a:cubicBezTo>
                  <a:pt x="121037" y="740958"/>
                  <a:pt x="171398" y="848644"/>
                  <a:pt x="125942" y="712270"/>
                </a:cubicBezTo>
                <a:cubicBezTo>
                  <a:pt x="119525" y="693019"/>
                  <a:pt x="117948" y="671402"/>
                  <a:pt x="106692" y="654518"/>
                </a:cubicBezTo>
                <a:cubicBezTo>
                  <a:pt x="79890" y="614316"/>
                  <a:pt x="95621" y="633822"/>
                  <a:pt x="58565" y="596767"/>
                </a:cubicBezTo>
                <a:cubicBezTo>
                  <a:pt x="55357" y="564683"/>
                  <a:pt x="56190" y="531933"/>
                  <a:pt x="48940" y="500514"/>
                </a:cubicBezTo>
                <a:cubicBezTo>
                  <a:pt x="46339" y="489242"/>
                  <a:pt x="33752" y="482470"/>
                  <a:pt x="29690" y="471638"/>
                </a:cubicBezTo>
                <a:cubicBezTo>
                  <a:pt x="23946" y="456320"/>
                  <a:pt x="24032" y="439383"/>
                  <a:pt x="20064" y="423512"/>
                </a:cubicBezTo>
                <a:cubicBezTo>
                  <a:pt x="17603" y="413669"/>
                  <a:pt x="13647" y="404261"/>
                  <a:pt x="10439" y="394636"/>
                </a:cubicBezTo>
                <a:cubicBezTo>
                  <a:pt x="4248" y="314156"/>
                  <a:pt x="-9581" y="214836"/>
                  <a:pt x="10439" y="134754"/>
                </a:cubicBezTo>
                <a:cubicBezTo>
                  <a:pt x="13245" y="123531"/>
                  <a:pt x="30428" y="122909"/>
                  <a:pt x="39315" y="115503"/>
                </a:cubicBezTo>
                <a:cubicBezTo>
                  <a:pt x="49772" y="106789"/>
                  <a:pt x="56865" y="94179"/>
                  <a:pt x="68191" y="86628"/>
                </a:cubicBezTo>
                <a:cubicBezTo>
                  <a:pt x="76633" y="81000"/>
                  <a:pt x="87741" y="80999"/>
                  <a:pt x="97066" y="77002"/>
                </a:cubicBezTo>
                <a:cubicBezTo>
                  <a:pt x="110254" y="71350"/>
                  <a:pt x="122379" y="63404"/>
                  <a:pt x="135567" y="57752"/>
                </a:cubicBezTo>
                <a:cubicBezTo>
                  <a:pt x="158657" y="47857"/>
                  <a:pt x="235140" y="29476"/>
                  <a:pt x="241445" y="28876"/>
                </a:cubicBezTo>
                <a:lnTo>
                  <a:pt x="443576" y="9626"/>
                </a:lnTo>
                <a:cubicBezTo>
                  <a:pt x="456410" y="6417"/>
                  <a:pt x="468848" y="0"/>
                  <a:pt x="482077" y="0"/>
                </a:cubicBezTo>
                <a:cubicBezTo>
                  <a:pt x="526668" y="0"/>
                  <a:pt x="573644" y="6295"/>
                  <a:pt x="616831" y="19251"/>
                </a:cubicBezTo>
                <a:cubicBezTo>
                  <a:pt x="636267" y="25082"/>
                  <a:pt x="654567" y="35165"/>
                  <a:pt x="674582" y="38501"/>
                </a:cubicBezTo>
                <a:cubicBezTo>
                  <a:pt x="745383" y="50302"/>
                  <a:pt x="713400" y="43394"/>
                  <a:pt x="770835" y="57752"/>
                </a:cubicBezTo>
                <a:cubicBezTo>
                  <a:pt x="780460" y="64169"/>
                  <a:pt x="789364" y="71829"/>
                  <a:pt x="799711" y="77002"/>
                </a:cubicBezTo>
                <a:cubicBezTo>
                  <a:pt x="808786" y="81539"/>
                  <a:pt x="819717" y="81701"/>
                  <a:pt x="828586" y="86628"/>
                </a:cubicBezTo>
                <a:cubicBezTo>
                  <a:pt x="848811" y="97864"/>
                  <a:pt x="886338" y="125129"/>
                  <a:pt x="886338" y="125129"/>
                </a:cubicBezTo>
                <a:cubicBezTo>
                  <a:pt x="889546" y="134754"/>
                  <a:pt x="893502" y="144162"/>
                  <a:pt x="895963" y="154005"/>
                </a:cubicBezTo>
                <a:cubicBezTo>
                  <a:pt x="901453" y="175965"/>
                  <a:pt x="904215" y="209008"/>
                  <a:pt x="915214" y="231007"/>
                </a:cubicBezTo>
                <a:cubicBezTo>
                  <a:pt x="920387" y="241354"/>
                  <a:pt x="929766" y="249311"/>
                  <a:pt x="934464" y="259882"/>
                </a:cubicBezTo>
                <a:cubicBezTo>
                  <a:pt x="942705" y="278425"/>
                  <a:pt x="953715" y="317634"/>
                  <a:pt x="953715" y="317634"/>
                </a:cubicBezTo>
                <a:cubicBezTo>
                  <a:pt x="956923" y="359343"/>
                  <a:pt x="963340" y="400929"/>
                  <a:pt x="963340" y="442762"/>
                </a:cubicBezTo>
                <a:cubicBezTo>
                  <a:pt x="963340" y="711770"/>
                  <a:pt x="983119" y="643305"/>
                  <a:pt x="944090" y="760396"/>
                </a:cubicBezTo>
                <a:cubicBezTo>
                  <a:pt x="942661" y="770396"/>
                  <a:pt x="931334" y="858579"/>
                  <a:pt x="924839" y="875899"/>
                </a:cubicBezTo>
                <a:cubicBezTo>
                  <a:pt x="920777" y="886731"/>
                  <a:pt x="912006" y="895150"/>
                  <a:pt x="905589" y="904775"/>
                </a:cubicBezTo>
                <a:cubicBezTo>
                  <a:pt x="902380" y="917609"/>
                  <a:pt x="899764" y="930605"/>
                  <a:pt x="895963" y="943276"/>
                </a:cubicBezTo>
                <a:cubicBezTo>
                  <a:pt x="890132" y="962712"/>
                  <a:pt x="883130" y="981777"/>
                  <a:pt x="876713" y="1001028"/>
                </a:cubicBezTo>
                <a:cubicBezTo>
                  <a:pt x="873505" y="1010653"/>
                  <a:pt x="869548" y="1020060"/>
                  <a:pt x="867087" y="1029903"/>
                </a:cubicBezTo>
                <a:cubicBezTo>
                  <a:pt x="850063" y="1098004"/>
                  <a:pt x="863570" y="1039621"/>
                  <a:pt x="847837" y="1126156"/>
                </a:cubicBezTo>
                <a:cubicBezTo>
                  <a:pt x="829069" y="1229380"/>
                  <a:pt x="847034" y="1112530"/>
                  <a:pt x="828586" y="1241659"/>
                </a:cubicBezTo>
                <a:cubicBezTo>
                  <a:pt x="831795" y="1299411"/>
                  <a:pt x="826869" y="1358196"/>
                  <a:pt x="838212" y="1414914"/>
                </a:cubicBezTo>
                <a:cubicBezTo>
                  <a:pt x="840481" y="1426257"/>
                  <a:pt x="858907" y="1425985"/>
                  <a:pt x="867087" y="1434165"/>
                </a:cubicBezTo>
                <a:cubicBezTo>
                  <a:pt x="884806" y="1451884"/>
                  <a:pt x="900179" y="1471869"/>
                  <a:pt x="915214" y="1491916"/>
                </a:cubicBezTo>
                <a:cubicBezTo>
                  <a:pt x="1020954" y="1632901"/>
                  <a:pt x="847938" y="1463107"/>
                  <a:pt x="1136595" y="1655546"/>
                </a:cubicBezTo>
                <a:cubicBezTo>
                  <a:pt x="1155845" y="1668380"/>
                  <a:pt x="1172397" y="1686731"/>
                  <a:pt x="1194346" y="1694047"/>
                </a:cubicBezTo>
                <a:cubicBezTo>
                  <a:pt x="1203971" y="1697255"/>
                  <a:pt x="1214353" y="1698745"/>
                  <a:pt x="1223222" y="1703672"/>
                </a:cubicBezTo>
                <a:cubicBezTo>
                  <a:pt x="1322513" y="1758833"/>
                  <a:pt x="1244511" y="1730019"/>
                  <a:pt x="1309850" y="1751798"/>
                </a:cubicBezTo>
                <a:cubicBezTo>
                  <a:pt x="1322291" y="1789123"/>
                  <a:pt x="1331487" y="1814250"/>
                  <a:pt x="1338725" y="1857676"/>
                </a:cubicBezTo>
                <a:lnTo>
                  <a:pt x="1348351" y="1915428"/>
                </a:lnTo>
                <a:cubicBezTo>
                  <a:pt x="1345142" y="2002055"/>
                  <a:pt x="1344133" y="2088792"/>
                  <a:pt x="1338725" y="2175310"/>
                </a:cubicBezTo>
                <a:cubicBezTo>
                  <a:pt x="1337704" y="2191638"/>
                  <a:pt x="1331414" y="2207241"/>
                  <a:pt x="1329100" y="2223436"/>
                </a:cubicBezTo>
                <a:cubicBezTo>
                  <a:pt x="1314233" y="2327507"/>
                  <a:pt x="1337170" y="2283521"/>
                  <a:pt x="1300224" y="2338939"/>
                </a:cubicBezTo>
                <a:cubicBezTo>
                  <a:pt x="1284186" y="2387055"/>
                  <a:pt x="1298806" y="2353341"/>
                  <a:pt x="1261723" y="2406316"/>
                </a:cubicBezTo>
                <a:cubicBezTo>
                  <a:pt x="1248455" y="2425270"/>
                  <a:pt x="1223222" y="2464068"/>
                  <a:pt x="1223222" y="2464068"/>
                </a:cubicBezTo>
                <a:cubicBezTo>
                  <a:pt x="1220014" y="2473693"/>
                  <a:pt x="1219935" y="2485021"/>
                  <a:pt x="1213597" y="2492943"/>
                </a:cubicBezTo>
                <a:cubicBezTo>
                  <a:pt x="1196978" y="2513716"/>
                  <a:pt x="1169341" y="2516039"/>
                  <a:pt x="1146220" y="2521819"/>
                </a:cubicBezTo>
                <a:cubicBezTo>
                  <a:pt x="1122027" y="2594399"/>
                  <a:pt x="1154662" y="2504935"/>
                  <a:pt x="1117344" y="2579571"/>
                </a:cubicBezTo>
                <a:cubicBezTo>
                  <a:pt x="1097521" y="2619218"/>
                  <a:pt x="1122401" y="2601106"/>
                  <a:pt x="1088469" y="2618072"/>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6781800" y="4936722"/>
            <a:ext cx="2057400" cy="400110"/>
          </a:xfrm>
          <a:prstGeom prst="rect">
            <a:avLst/>
          </a:prstGeom>
          <a:noFill/>
        </p:spPr>
        <p:txBody>
          <a:bodyPr wrap="square" rtlCol="0">
            <a:spAutoFit/>
          </a:bodyPr>
          <a:lstStyle/>
          <a:p>
            <a:r>
              <a:rPr lang="en-US" sz="2000" dirty="0" smtClean="0">
                <a:latin typeface="Arial" pitchFamily="34" charset="0"/>
                <a:cs typeface="Arial" pitchFamily="34" charset="0"/>
              </a:rPr>
              <a:t>6||12=4</a:t>
            </a:r>
            <a:endParaRPr lang="en-US" sz="2000" dirty="0">
              <a:latin typeface="Arial" pitchFamily="34" charset="0"/>
              <a:cs typeface="Arial" pitchFamily="34" charset="0"/>
            </a:endParaRPr>
          </a:p>
        </p:txBody>
      </p:sp>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3895618"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2230989" y="5397226"/>
            <a:ext cx="914400" cy="400110"/>
          </a:xfrm>
          <a:prstGeom prst="rect">
            <a:avLst/>
          </a:prstGeom>
          <a:noFill/>
        </p:spPr>
        <p:txBody>
          <a:bodyPr wrap="square" rtlCol="0">
            <a:spAutoFit/>
          </a:bodyPr>
          <a:lstStyle/>
          <a:p>
            <a:r>
              <a:rPr lang="en-US" sz="2000" dirty="0" smtClean="0">
                <a:latin typeface="Arial" pitchFamily="34" charset="0"/>
                <a:cs typeface="Arial" pitchFamily="34" charset="0"/>
              </a:rPr>
              <a:t>=6</a:t>
            </a:r>
            <a:endParaRPr lang="en-US" sz="2000" dirty="0">
              <a:latin typeface="Arial" pitchFamily="34" charset="0"/>
              <a:cs typeface="Arial" pitchFamily="34" charset="0"/>
            </a:endParaRPr>
          </a:p>
        </p:txBody>
      </p:sp>
      <p:sp>
        <p:nvSpPr>
          <p:cNvPr id="12" name="TextBox 11"/>
          <p:cNvSpPr txBox="1"/>
          <p:nvPr/>
        </p:nvSpPr>
        <p:spPr>
          <a:xfrm>
            <a:off x="1904999" y="4079508"/>
            <a:ext cx="783189" cy="400110"/>
          </a:xfrm>
          <a:prstGeom prst="rect">
            <a:avLst/>
          </a:prstGeom>
          <a:noFill/>
        </p:spPr>
        <p:txBody>
          <a:bodyPr wrap="square" rtlCol="0">
            <a:spAutoFit/>
          </a:bodyPr>
          <a:lstStyle/>
          <a:p>
            <a:r>
              <a:rPr lang="en-US" sz="2000" dirty="0" smtClean="0">
                <a:latin typeface="Arial" pitchFamily="34" charset="0"/>
                <a:cs typeface="Arial" pitchFamily="34" charset="0"/>
              </a:rPr>
              <a:t>=17</a:t>
            </a:r>
            <a:endParaRPr lang="en-US" sz="2000" dirty="0">
              <a:latin typeface="Arial" pitchFamily="34" charset="0"/>
              <a:cs typeface="Arial"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4567" y="415657"/>
            <a:ext cx="4090987" cy="298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own Arrow 4"/>
          <p:cNvSpPr/>
          <p:nvPr/>
        </p:nvSpPr>
        <p:spPr>
          <a:xfrm rot="21024836">
            <a:off x="2133600" y="2895600"/>
            <a:ext cx="457200" cy="519765"/>
          </a:xfrm>
          <a:prstGeom prst="downArrow">
            <a:avLst/>
          </a:prstGeom>
          <a:noFill/>
          <a:ln w="190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rot="13501878">
            <a:off x="5039110" y="2601277"/>
            <a:ext cx="457200" cy="519765"/>
          </a:xfrm>
          <a:prstGeom prst="downArrow">
            <a:avLst/>
          </a:prstGeom>
          <a:noFill/>
          <a:ln w="190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9982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81000"/>
            <a:ext cx="4095750" cy="299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572000" y="1295400"/>
            <a:ext cx="3505200" cy="1015663"/>
          </a:xfrm>
          <a:prstGeom prst="rect">
            <a:avLst/>
          </a:prstGeom>
          <a:noFill/>
        </p:spPr>
        <p:txBody>
          <a:bodyPr wrap="square" rtlCol="0">
            <a:spAutoFit/>
          </a:bodyPr>
          <a:lstStyle/>
          <a:p>
            <a:r>
              <a:rPr lang="en-US" sz="2000" dirty="0" smtClean="0">
                <a:latin typeface="Arial" pitchFamily="34" charset="0"/>
                <a:cs typeface="Arial" pitchFamily="34" charset="0"/>
              </a:rPr>
              <a:t>40|| 24 || 60</a:t>
            </a:r>
          </a:p>
          <a:p>
            <a:endParaRPr lang="en-US" sz="2000" dirty="0">
              <a:latin typeface="Arial" pitchFamily="34" charset="0"/>
              <a:cs typeface="Arial" pitchFamily="34" charset="0"/>
            </a:endParaRPr>
          </a:p>
          <a:p>
            <a:r>
              <a:rPr lang="en-US" sz="2000" dirty="0" smtClean="0">
                <a:latin typeface="Arial" pitchFamily="34" charset="0"/>
                <a:cs typeface="Arial" pitchFamily="34" charset="0"/>
              </a:rPr>
              <a:t>40|| 60 || 24 =  24|| 24 =12</a:t>
            </a:r>
            <a:endParaRPr lang="en-US" sz="2000" dirty="0">
              <a:latin typeface="Arial" pitchFamily="34" charset="0"/>
              <a:cs typeface="Arial" pitchFamily="34" charset="0"/>
            </a:endParaRPr>
          </a:p>
        </p:txBody>
      </p:sp>
      <p:sp>
        <p:nvSpPr>
          <p:cNvPr id="5" name="Freeform 4"/>
          <p:cNvSpPr/>
          <p:nvPr/>
        </p:nvSpPr>
        <p:spPr>
          <a:xfrm>
            <a:off x="1251284" y="519764"/>
            <a:ext cx="2916455" cy="3118585"/>
          </a:xfrm>
          <a:custGeom>
            <a:avLst/>
            <a:gdLst>
              <a:gd name="connsiteX0" fmla="*/ 2598821 w 2916455"/>
              <a:gd name="connsiteY0" fmla="*/ 1434164 h 3118585"/>
              <a:gd name="connsiteX1" fmla="*/ 2589196 w 2916455"/>
              <a:gd name="connsiteY1" fmla="*/ 1116531 h 3118585"/>
              <a:gd name="connsiteX2" fmla="*/ 2560320 w 2916455"/>
              <a:gd name="connsiteY2" fmla="*/ 625642 h 3118585"/>
              <a:gd name="connsiteX3" fmla="*/ 2550695 w 2916455"/>
              <a:gd name="connsiteY3" fmla="*/ 519764 h 3118585"/>
              <a:gd name="connsiteX4" fmla="*/ 2541070 w 2916455"/>
              <a:gd name="connsiteY4" fmla="*/ 327259 h 3118585"/>
              <a:gd name="connsiteX5" fmla="*/ 2531444 w 2916455"/>
              <a:gd name="connsiteY5" fmla="*/ 298383 h 3118585"/>
              <a:gd name="connsiteX6" fmla="*/ 2512194 w 2916455"/>
              <a:gd name="connsiteY6" fmla="*/ 231007 h 3118585"/>
              <a:gd name="connsiteX7" fmla="*/ 2444817 w 2916455"/>
              <a:gd name="connsiteY7" fmla="*/ 144379 h 3118585"/>
              <a:gd name="connsiteX8" fmla="*/ 2396691 w 2916455"/>
              <a:gd name="connsiteY8" fmla="*/ 96253 h 3118585"/>
              <a:gd name="connsiteX9" fmla="*/ 2377440 w 2916455"/>
              <a:gd name="connsiteY9" fmla="*/ 67377 h 3118585"/>
              <a:gd name="connsiteX10" fmla="*/ 2338939 w 2916455"/>
              <a:gd name="connsiteY10" fmla="*/ 57752 h 3118585"/>
              <a:gd name="connsiteX11" fmla="*/ 2310063 w 2916455"/>
              <a:gd name="connsiteY11" fmla="*/ 48127 h 3118585"/>
              <a:gd name="connsiteX12" fmla="*/ 2281188 w 2916455"/>
              <a:gd name="connsiteY12" fmla="*/ 28876 h 3118585"/>
              <a:gd name="connsiteX13" fmla="*/ 2156059 w 2916455"/>
              <a:gd name="connsiteY13" fmla="*/ 9625 h 3118585"/>
              <a:gd name="connsiteX14" fmla="*/ 2107933 w 2916455"/>
              <a:gd name="connsiteY14" fmla="*/ 0 h 3118585"/>
              <a:gd name="connsiteX15" fmla="*/ 2002055 w 2916455"/>
              <a:gd name="connsiteY15" fmla="*/ 9625 h 3118585"/>
              <a:gd name="connsiteX16" fmla="*/ 1876927 w 2916455"/>
              <a:gd name="connsiteY16" fmla="*/ 48127 h 3118585"/>
              <a:gd name="connsiteX17" fmla="*/ 1809550 w 2916455"/>
              <a:gd name="connsiteY17" fmla="*/ 57752 h 3118585"/>
              <a:gd name="connsiteX18" fmla="*/ 1636295 w 2916455"/>
              <a:gd name="connsiteY18" fmla="*/ 38501 h 3118585"/>
              <a:gd name="connsiteX19" fmla="*/ 1607419 w 2916455"/>
              <a:gd name="connsiteY19" fmla="*/ 28876 h 3118585"/>
              <a:gd name="connsiteX20" fmla="*/ 1578543 w 2916455"/>
              <a:gd name="connsiteY20" fmla="*/ 57752 h 3118585"/>
              <a:gd name="connsiteX21" fmla="*/ 1453415 w 2916455"/>
              <a:gd name="connsiteY21" fmla="*/ 67377 h 3118585"/>
              <a:gd name="connsiteX22" fmla="*/ 1424539 w 2916455"/>
              <a:gd name="connsiteY22" fmla="*/ 77002 h 3118585"/>
              <a:gd name="connsiteX23" fmla="*/ 1405289 w 2916455"/>
              <a:gd name="connsiteY23" fmla="*/ 105878 h 3118585"/>
              <a:gd name="connsiteX24" fmla="*/ 1366788 w 2916455"/>
              <a:gd name="connsiteY24" fmla="*/ 115503 h 3118585"/>
              <a:gd name="connsiteX25" fmla="*/ 1328287 w 2916455"/>
              <a:gd name="connsiteY25" fmla="*/ 134754 h 3118585"/>
              <a:gd name="connsiteX26" fmla="*/ 1299411 w 2916455"/>
              <a:gd name="connsiteY26" fmla="*/ 144379 h 3118585"/>
              <a:gd name="connsiteX27" fmla="*/ 1270535 w 2916455"/>
              <a:gd name="connsiteY27" fmla="*/ 173255 h 3118585"/>
              <a:gd name="connsiteX28" fmla="*/ 1251284 w 2916455"/>
              <a:gd name="connsiteY28" fmla="*/ 202131 h 3118585"/>
              <a:gd name="connsiteX29" fmla="*/ 1222409 w 2916455"/>
              <a:gd name="connsiteY29" fmla="*/ 221381 h 3118585"/>
              <a:gd name="connsiteX30" fmla="*/ 1203158 w 2916455"/>
              <a:gd name="connsiteY30" fmla="*/ 250257 h 3118585"/>
              <a:gd name="connsiteX31" fmla="*/ 1164657 w 2916455"/>
              <a:gd name="connsiteY31" fmla="*/ 269508 h 3118585"/>
              <a:gd name="connsiteX32" fmla="*/ 1135781 w 2916455"/>
              <a:gd name="connsiteY32" fmla="*/ 288758 h 3118585"/>
              <a:gd name="connsiteX33" fmla="*/ 1097280 w 2916455"/>
              <a:gd name="connsiteY33" fmla="*/ 336884 h 3118585"/>
              <a:gd name="connsiteX34" fmla="*/ 1058779 w 2916455"/>
              <a:gd name="connsiteY34" fmla="*/ 394636 h 3118585"/>
              <a:gd name="connsiteX35" fmla="*/ 1029903 w 2916455"/>
              <a:gd name="connsiteY35" fmla="*/ 452388 h 3118585"/>
              <a:gd name="connsiteX36" fmla="*/ 1001028 w 2916455"/>
              <a:gd name="connsiteY36" fmla="*/ 462013 h 3118585"/>
              <a:gd name="connsiteX37" fmla="*/ 972152 w 2916455"/>
              <a:gd name="connsiteY37" fmla="*/ 481263 h 3118585"/>
              <a:gd name="connsiteX38" fmla="*/ 885524 w 2916455"/>
              <a:gd name="connsiteY38" fmla="*/ 548640 h 3118585"/>
              <a:gd name="connsiteX39" fmla="*/ 847023 w 2916455"/>
              <a:gd name="connsiteY39" fmla="*/ 558265 h 3118585"/>
              <a:gd name="connsiteX40" fmla="*/ 789272 w 2916455"/>
              <a:gd name="connsiteY40" fmla="*/ 606392 h 3118585"/>
              <a:gd name="connsiteX41" fmla="*/ 731520 w 2916455"/>
              <a:gd name="connsiteY41" fmla="*/ 644893 h 3118585"/>
              <a:gd name="connsiteX42" fmla="*/ 673769 w 2916455"/>
              <a:gd name="connsiteY42" fmla="*/ 702644 h 3118585"/>
              <a:gd name="connsiteX43" fmla="*/ 625642 w 2916455"/>
              <a:gd name="connsiteY43" fmla="*/ 750771 h 3118585"/>
              <a:gd name="connsiteX44" fmla="*/ 616017 w 2916455"/>
              <a:gd name="connsiteY44" fmla="*/ 779647 h 3118585"/>
              <a:gd name="connsiteX45" fmla="*/ 567891 w 2916455"/>
              <a:gd name="connsiteY45" fmla="*/ 837398 h 3118585"/>
              <a:gd name="connsiteX46" fmla="*/ 529390 w 2916455"/>
              <a:gd name="connsiteY46" fmla="*/ 885524 h 3118585"/>
              <a:gd name="connsiteX47" fmla="*/ 500514 w 2916455"/>
              <a:gd name="connsiteY47" fmla="*/ 914400 h 3118585"/>
              <a:gd name="connsiteX48" fmla="*/ 442762 w 2916455"/>
              <a:gd name="connsiteY48" fmla="*/ 943276 h 3118585"/>
              <a:gd name="connsiteX49" fmla="*/ 375385 w 2916455"/>
              <a:gd name="connsiteY49" fmla="*/ 1010653 h 3118585"/>
              <a:gd name="connsiteX50" fmla="*/ 317634 w 2916455"/>
              <a:gd name="connsiteY50" fmla="*/ 1049154 h 3118585"/>
              <a:gd name="connsiteX51" fmla="*/ 240632 w 2916455"/>
              <a:gd name="connsiteY51" fmla="*/ 1097280 h 3118585"/>
              <a:gd name="connsiteX52" fmla="*/ 221381 w 2916455"/>
              <a:gd name="connsiteY52" fmla="*/ 1126156 h 3118585"/>
              <a:gd name="connsiteX53" fmla="*/ 211756 w 2916455"/>
              <a:gd name="connsiteY53" fmla="*/ 1155032 h 3118585"/>
              <a:gd name="connsiteX54" fmla="*/ 173255 w 2916455"/>
              <a:gd name="connsiteY54" fmla="*/ 1212783 h 3118585"/>
              <a:gd name="connsiteX55" fmla="*/ 154004 w 2916455"/>
              <a:gd name="connsiteY55" fmla="*/ 1270535 h 3118585"/>
              <a:gd name="connsiteX56" fmla="*/ 144379 w 2916455"/>
              <a:gd name="connsiteY56" fmla="*/ 1309036 h 3118585"/>
              <a:gd name="connsiteX57" fmla="*/ 105878 w 2916455"/>
              <a:gd name="connsiteY57" fmla="*/ 1366788 h 3118585"/>
              <a:gd name="connsiteX58" fmla="*/ 67377 w 2916455"/>
              <a:gd name="connsiteY58" fmla="*/ 1424539 h 3118585"/>
              <a:gd name="connsiteX59" fmla="*/ 38501 w 2916455"/>
              <a:gd name="connsiteY59" fmla="*/ 1482291 h 3118585"/>
              <a:gd name="connsiteX60" fmla="*/ 0 w 2916455"/>
              <a:gd name="connsiteY60" fmla="*/ 1540042 h 3118585"/>
              <a:gd name="connsiteX61" fmla="*/ 19251 w 2916455"/>
              <a:gd name="connsiteY61" fmla="*/ 1694047 h 3118585"/>
              <a:gd name="connsiteX62" fmla="*/ 38501 w 2916455"/>
              <a:gd name="connsiteY62" fmla="*/ 1722922 h 3118585"/>
              <a:gd name="connsiteX63" fmla="*/ 67377 w 2916455"/>
              <a:gd name="connsiteY63" fmla="*/ 1780674 h 3118585"/>
              <a:gd name="connsiteX64" fmla="*/ 105878 w 2916455"/>
              <a:gd name="connsiteY64" fmla="*/ 1848051 h 3118585"/>
              <a:gd name="connsiteX65" fmla="*/ 134754 w 2916455"/>
              <a:gd name="connsiteY65" fmla="*/ 1973179 h 3118585"/>
              <a:gd name="connsiteX66" fmla="*/ 173255 w 2916455"/>
              <a:gd name="connsiteY66" fmla="*/ 2030931 h 3118585"/>
              <a:gd name="connsiteX67" fmla="*/ 202131 w 2916455"/>
              <a:gd name="connsiteY67" fmla="*/ 2079057 h 3118585"/>
              <a:gd name="connsiteX68" fmla="*/ 231007 w 2916455"/>
              <a:gd name="connsiteY68" fmla="*/ 2146434 h 3118585"/>
              <a:gd name="connsiteX69" fmla="*/ 250257 w 2916455"/>
              <a:gd name="connsiteY69" fmla="*/ 2194560 h 3118585"/>
              <a:gd name="connsiteX70" fmla="*/ 279133 w 2916455"/>
              <a:gd name="connsiteY70" fmla="*/ 2223436 h 3118585"/>
              <a:gd name="connsiteX71" fmla="*/ 317634 w 2916455"/>
              <a:gd name="connsiteY71" fmla="*/ 2281188 h 3118585"/>
              <a:gd name="connsiteX72" fmla="*/ 346510 w 2916455"/>
              <a:gd name="connsiteY72" fmla="*/ 2348564 h 3118585"/>
              <a:gd name="connsiteX73" fmla="*/ 356135 w 2916455"/>
              <a:gd name="connsiteY73" fmla="*/ 2377440 h 3118585"/>
              <a:gd name="connsiteX74" fmla="*/ 375385 w 2916455"/>
              <a:gd name="connsiteY74" fmla="*/ 2406316 h 3118585"/>
              <a:gd name="connsiteX75" fmla="*/ 394636 w 2916455"/>
              <a:gd name="connsiteY75" fmla="*/ 2444817 h 3118585"/>
              <a:gd name="connsiteX76" fmla="*/ 442762 w 2916455"/>
              <a:gd name="connsiteY76" fmla="*/ 2502569 h 3118585"/>
              <a:gd name="connsiteX77" fmla="*/ 452388 w 2916455"/>
              <a:gd name="connsiteY77" fmla="*/ 2531444 h 3118585"/>
              <a:gd name="connsiteX78" fmla="*/ 510139 w 2916455"/>
              <a:gd name="connsiteY78" fmla="*/ 2608447 h 3118585"/>
              <a:gd name="connsiteX79" fmla="*/ 519764 w 2916455"/>
              <a:gd name="connsiteY79" fmla="*/ 2637322 h 3118585"/>
              <a:gd name="connsiteX80" fmla="*/ 587141 w 2916455"/>
              <a:gd name="connsiteY80" fmla="*/ 2704699 h 3118585"/>
              <a:gd name="connsiteX81" fmla="*/ 606392 w 2916455"/>
              <a:gd name="connsiteY81" fmla="*/ 2733575 h 3118585"/>
              <a:gd name="connsiteX82" fmla="*/ 625642 w 2916455"/>
              <a:gd name="connsiteY82" fmla="*/ 2772076 h 3118585"/>
              <a:gd name="connsiteX83" fmla="*/ 654518 w 2916455"/>
              <a:gd name="connsiteY83" fmla="*/ 2791327 h 3118585"/>
              <a:gd name="connsiteX84" fmla="*/ 673769 w 2916455"/>
              <a:gd name="connsiteY84" fmla="*/ 2820202 h 3118585"/>
              <a:gd name="connsiteX85" fmla="*/ 731520 w 2916455"/>
              <a:gd name="connsiteY85" fmla="*/ 2839453 h 3118585"/>
              <a:gd name="connsiteX86" fmla="*/ 750771 w 2916455"/>
              <a:gd name="connsiteY86" fmla="*/ 2868329 h 3118585"/>
              <a:gd name="connsiteX87" fmla="*/ 779647 w 2916455"/>
              <a:gd name="connsiteY87" fmla="*/ 2887579 h 3118585"/>
              <a:gd name="connsiteX88" fmla="*/ 818148 w 2916455"/>
              <a:gd name="connsiteY88" fmla="*/ 2926080 h 3118585"/>
              <a:gd name="connsiteX89" fmla="*/ 827773 w 2916455"/>
              <a:gd name="connsiteY89" fmla="*/ 2954956 h 3118585"/>
              <a:gd name="connsiteX90" fmla="*/ 875899 w 2916455"/>
              <a:gd name="connsiteY90" fmla="*/ 2964581 h 3118585"/>
              <a:gd name="connsiteX91" fmla="*/ 904775 w 2916455"/>
              <a:gd name="connsiteY91" fmla="*/ 2974207 h 3118585"/>
              <a:gd name="connsiteX92" fmla="*/ 933651 w 2916455"/>
              <a:gd name="connsiteY92" fmla="*/ 2993457 h 3118585"/>
              <a:gd name="connsiteX93" fmla="*/ 1164657 w 2916455"/>
              <a:gd name="connsiteY93" fmla="*/ 3003082 h 3118585"/>
              <a:gd name="connsiteX94" fmla="*/ 1309036 w 2916455"/>
              <a:gd name="connsiteY94" fmla="*/ 3012708 h 3118585"/>
              <a:gd name="connsiteX95" fmla="*/ 1607419 w 2916455"/>
              <a:gd name="connsiteY95" fmla="*/ 3051209 h 3118585"/>
              <a:gd name="connsiteX96" fmla="*/ 1674796 w 2916455"/>
              <a:gd name="connsiteY96" fmla="*/ 3060834 h 3118585"/>
              <a:gd name="connsiteX97" fmla="*/ 1742173 w 2916455"/>
              <a:gd name="connsiteY97" fmla="*/ 3080084 h 3118585"/>
              <a:gd name="connsiteX98" fmla="*/ 1790299 w 2916455"/>
              <a:gd name="connsiteY98" fmla="*/ 3089710 h 3118585"/>
              <a:gd name="connsiteX99" fmla="*/ 1819175 w 2916455"/>
              <a:gd name="connsiteY99" fmla="*/ 3099335 h 3118585"/>
              <a:gd name="connsiteX100" fmla="*/ 1982804 w 2916455"/>
              <a:gd name="connsiteY100" fmla="*/ 3118585 h 3118585"/>
              <a:gd name="connsiteX101" fmla="*/ 2117558 w 2916455"/>
              <a:gd name="connsiteY101" fmla="*/ 3099335 h 3118585"/>
              <a:gd name="connsiteX102" fmla="*/ 2184935 w 2916455"/>
              <a:gd name="connsiteY102" fmla="*/ 3041583 h 3118585"/>
              <a:gd name="connsiteX103" fmla="*/ 2213811 w 2916455"/>
              <a:gd name="connsiteY103" fmla="*/ 3003082 h 3118585"/>
              <a:gd name="connsiteX104" fmla="*/ 2252312 w 2916455"/>
              <a:gd name="connsiteY104" fmla="*/ 2983832 h 3118585"/>
              <a:gd name="connsiteX105" fmla="*/ 2310063 w 2916455"/>
              <a:gd name="connsiteY105" fmla="*/ 2935705 h 3118585"/>
              <a:gd name="connsiteX106" fmla="*/ 2348564 w 2916455"/>
              <a:gd name="connsiteY106" fmla="*/ 2916455 h 3118585"/>
              <a:gd name="connsiteX107" fmla="*/ 2444817 w 2916455"/>
              <a:gd name="connsiteY107" fmla="*/ 2810577 h 3118585"/>
              <a:gd name="connsiteX108" fmla="*/ 2492943 w 2916455"/>
              <a:gd name="connsiteY108" fmla="*/ 2800952 h 3118585"/>
              <a:gd name="connsiteX109" fmla="*/ 2541070 w 2916455"/>
              <a:gd name="connsiteY109" fmla="*/ 2762451 h 3118585"/>
              <a:gd name="connsiteX110" fmla="*/ 2560320 w 2916455"/>
              <a:gd name="connsiteY110" fmla="*/ 2733575 h 3118585"/>
              <a:gd name="connsiteX111" fmla="*/ 2589196 w 2916455"/>
              <a:gd name="connsiteY111" fmla="*/ 2695074 h 3118585"/>
              <a:gd name="connsiteX112" fmla="*/ 2627697 w 2916455"/>
              <a:gd name="connsiteY112" fmla="*/ 2685449 h 3118585"/>
              <a:gd name="connsiteX113" fmla="*/ 2666198 w 2916455"/>
              <a:gd name="connsiteY113" fmla="*/ 2646948 h 3118585"/>
              <a:gd name="connsiteX114" fmla="*/ 2762451 w 2916455"/>
              <a:gd name="connsiteY114" fmla="*/ 2579571 h 3118585"/>
              <a:gd name="connsiteX115" fmla="*/ 2791327 w 2916455"/>
              <a:gd name="connsiteY115" fmla="*/ 2541070 h 3118585"/>
              <a:gd name="connsiteX116" fmla="*/ 2800952 w 2916455"/>
              <a:gd name="connsiteY116" fmla="*/ 2502569 h 3118585"/>
              <a:gd name="connsiteX117" fmla="*/ 2849078 w 2916455"/>
              <a:gd name="connsiteY117" fmla="*/ 2425567 h 3118585"/>
              <a:gd name="connsiteX118" fmla="*/ 2858703 w 2916455"/>
              <a:gd name="connsiteY118" fmla="*/ 2387065 h 3118585"/>
              <a:gd name="connsiteX119" fmla="*/ 2868329 w 2916455"/>
              <a:gd name="connsiteY119" fmla="*/ 2358190 h 3118585"/>
              <a:gd name="connsiteX120" fmla="*/ 2897204 w 2916455"/>
              <a:gd name="connsiteY120" fmla="*/ 2127183 h 3118585"/>
              <a:gd name="connsiteX121" fmla="*/ 2916455 w 2916455"/>
              <a:gd name="connsiteY121" fmla="*/ 1886552 h 3118585"/>
              <a:gd name="connsiteX122" fmla="*/ 2906830 w 2916455"/>
              <a:gd name="connsiteY122" fmla="*/ 1684421 h 3118585"/>
              <a:gd name="connsiteX123" fmla="*/ 2897204 w 2916455"/>
              <a:gd name="connsiteY123" fmla="*/ 1617044 h 3118585"/>
              <a:gd name="connsiteX124" fmla="*/ 2887579 w 2916455"/>
              <a:gd name="connsiteY124" fmla="*/ 1540042 h 3118585"/>
              <a:gd name="connsiteX125" fmla="*/ 2868329 w 2916455"/>
              <a:gd name="connsiteY125" fmla="*/ 1386038 h 3118585"/>
              <a:gd name="connsiteX126" fmla="*/ 2858703 w 2916455"/>
              <a:gd name="connsiteY126" fmla="*/ 1357162 h 3118585"/>
              <a:gd name="connsiteX127" fmla="*/ 2829828 w 2916455"/>
              <a:gd name="connsiteY127" fmla="*/ 1328287 h 3118585"/>
              <a:gd name="connsiteX128" fmla="*/ 2791327 w 2916455"/>
              <a:gd name="connsiteY128" fmla="*/ 1241659 h 3118585"/>
              <a:gd name="connsiteX129" fmla="*/ 2762451 w 2916455"/>
              <a:gd name="connsiteY129" fmla="*/ 1232034 h 3118585"/>
              <a:gd name="connsiteX130" fmla="*/ 2569945 w 2916455"/>
              <a:gd name="connsiteY130" fmla="*/ 1241659 h 3118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2916455" h="3118585">
                <a:moveTo>
                  <a:pt x="2598821" y="1434164"/>
                </a:moveTo>
                <a:cubicBezTo>
                  <a:pt x="2595613" y="1328286"/>
                  <a:pt x="2591982" y="1222421"/>
                  <a:pt x="2589196" y="1116531"/>
                </a:cubicBezTo>
                <a:cubicBezTo>
                  <a:pt x="2577450" y="670170"/>
                  <a:pt x="2613330" y="837678"/>
                  <a:pt x="2560320" y="625642"/>
                </a:cubicBezTo>
                <a:cubicBezTo>
                  <a:pt x="2557112" y="590349"/>
                  <a:pt x="2552977" y="555129"/>
                  <a:pt x="2550695" y="519764"/>
                </a:cubicBezTo>
                <a:cubicBezTo>
                  <a:pt x="2546559" y="455649"/>
                  <a:pt x="2546636" y="391266"/>
                  <a:pt x="2541070" y="327259"/>
                </a:cubicBezTo>
                <a:cubicBezTo>
                  <a:pt x="2540191" y="317151"/>
                  <a:pt x="2534231" y="308139"/>
                  <a:pt x="2531444" y="298383"/>
                </a:cubicBezTo>
                <a:cubicBezTo>
                  <a:pt x="2528512" y="288120"/>
                  <a:pt x="2518982" y="243226"/>
                  <a:pt x="2512194" y="231007"/>
                </a:cubicBezTo>
                <a:cubicBezTo>
                  <a:pt x="2463537" y="143424"/>
                  <a:pt x="2491586" y="200502"/>
                  <a:pt x="2444817" y="144379"/>
                </a:cubicBezTo>
                <a:cubicBezTo>
                  <a:pt x="2404712" y="96253"/>
                  <a:pt x="2449630" y="131545"/>
                  <a:pt x="2396691" y="96253"/>
                </a:cubicBezTo>
                <a:cubicBezTo>
                  <a:pt x="2390274" y="86628"/>
                  <a:pt x="2387065" y="73794"/>
                  <a:pt x="2377440" y="67377"/>
                </a:cubicBezTo>
                <a:cubicBezTo>
                  <a:pt x="2366433" y="60039"/>
                  <a:pt x="2351659" y="61386"/>
                  <a:pt x="2338939" y="57752"/>
                </a:cubicBezTo>
                <a:cubicBezTo>
                  <a:pt x="2329183" y="54965"/>
                  <a:pt x="2319688" y="51335"/>
                  <a:pt x="2310063" y="48127"/>
                </a:cubicBezTo>
                <a:cubicBezTo>
                  <a:pt x="2300438" y="41710"/>
                  <a:pt x="2291535" y="34049"/>
                  <a:pt x="2281188" y="28876"/>
                </a:cubicBezTo>
                <a:cubicBezTo>
                  <a:pt x="2245713" y="11138"/>
                  <a:pt x="2186163" y="13639"/>
                  <a:pt x="2156059" y="9625"/>
                </a:cubicBezTo>
                <a:cubicBezTo>
                  <a:pt x="2139843" y="7463"/>
                  <a:pt x="2123975" y="3208"/>
                  <a:pt x="2107933" y="0"/>
                </a:cubicBezTo>
                <a:cubicBezTo>
                  <a:pt x="2072640" y="3208"/>
                  <a:pt x="2037182" y="4941"/>
                  <a:pt x="2002055" y="9625"/>
                </a:cubicBezTo>
                <a:cubicBezTo>
                  <a:pt x="1905369" y="22517"/>
                  <a:pt x="2042038" y="24540"/>
                  <a:pt x="1876927" y="48127"/>
                </a:cubicBezTo>
                <a:lnTo>
                  <a:pt x="1809550" y="57752"/>
                </a:lnTo>
                <a:cubicBezTo>
                  <a:pt x="1733946" y="51936"/>
                  <a:pt x="1699695" y="54351"/>
                  <a:pt x="1636295" y="38501"/>
                </a:cubicBezTo>
                <a:cubicBezTo>
                  <a:pt x="1626452" y="36040"/>
                  <a:pt x="1617044" y="32084"/>
                  <a:pt x="1607419" y="28876"/>
                </a:cubicBezTo>
                <a:cubicBezTo>
                  <a:pt x="1597794" y="38501"/>
                  <a:pt x="1591749" y="54451"/>
                  <a:pt x="1578543" y="57752"/>
                </a:cubicBezTo>
                <a:cubicBezTo>
                  <a:pt x="1537959" y="67898"/>
                  <a:pt x="1494925" y="62188"/>
                  <a:pt x="1453415" y="67377"/>
                </a:cubicBezTo>
                <a:cubicBezTo>
                  <a:pt x="1443347" y="68635"/>
                  <a:pt x="1434164" y="73794"/>
                  <a:pt x="1424539" y="77002"/>
                </a:cubicBezTo>
                <a:cubicBezTo>
                  <a:pt x="1418122" y="86627"/>
                  <a:pt x="1414914" y="99461"/>
                  <a:pt x="1405289" y="105878"/>
                </a:cubicBezTo>
                <a:cubicBezTo>
                  <a:pt x="1394282" y="113216"/>
                  <a:pt x="1379174" y="110858"/>
                  <a:pt x="1366788" y="115503"/>
                </a:cubicBezTo>
                <a:cubicBezTo>
                  <a:pt x="1353353" y="120541"/>
                  <a:pt x="1341475" y="129102"/>
                  <a:pt x="1328287" y="134754"/>
                </a:cubicBezTo>
                <a:cubicBezTo>
                  <a:pt x="1318961" y="138751"/>
                  <a:pt x="1309036" y="141171"/>
                  <a:pt x="1299411" y="144379"/>
                </a:cubicBezTo>
                <a:cubicBezTo>
                  <a:pt x="1289786" y="154004"/>
                  <a:pt x="1279249" y="162798"/>
                  <a:pt x="1270535" y="173255"/>
                </a:cubicBezTo>
                <a:cubicBezTo>
                  <a:pt x="1263129" y="182142"/>
                  <a:pt x="1259464" y="193951"/>
                  <a:pt x="1251284" y="202131"/>
                </a:cubicBezTo>
                <a:cubicBezTo>
                  <a:pt x="1243104" y="210311"/>
                  <a:pt x="1232034" y="214964"/>
                  <a:pt x="1222409" y="221381"/>
                </a:cubicBezTo>
                <a:cubicBezTo>
                  <a:pt x="1215992" y="231006"/>
                  <a:pt x="1212045" y="242851"/>
                  <a:pt x="1203158" y="250257"/>
                </a:cubicBezTo>
                <a:cubicBezTo>
                  <a:pt x="1192135" y="259443"/>
                  <a:pt x="1177115" y="262389"/>
                  <a:pt x="1164657" y="269508"/>
                </a:cubicBezTo>
                <a:cubicBezTo>
                  <a:pt x="1154613" y="275247"/>
                  <a:pt x="1145406" y="282341"/>
                  <a:pt x="1135781" y="288758"/>
                </a:cubicBezTo>
                <a:cubicBezTo>
                  <a:pt x="1114106" y="353786"/>
                  <a:pt x="1144167" y="283300"/>
                  <a:pt x="1097280" y="336884"/>
                </a:cubicBezTo>
                <a:cubicBezTo>
                  <a:pt x="1082045" y="354296"/>
                  <a:pt x="1058779" y="394636"/>
                  <a:pt x="1058779" y="394636"/>
                </a:cubicBezTo>
                <a:cubicBezTo>
                  <a:pt x="1052438" y="413659"/>
                  <a:pt x="1046867" y="438817"/>
                  <a:pt x="1029903" y="452388"/>
                </a:cubicBezTo>
                <a:cubicBezTo>
                  <a:pt x="1021981" y="458726"/>
                  <a:pt x="1010103" y="457476"/>
                  <a:pt x="1001028" y="462013"/>
                </a:cubicBezTo>
                <a:cubicBezTo>
                  <a:pt x="990681" y="467186"/>
                  <a:pt x="981039" y="473857"/>
                  <a:pt x="972152" y="481263"/>
                </a:cubicBezTo>
                <a:cubicBezTo>
                  <a:pt x="943021" y="505539"/>
                  <a:pt x="927229" y="538214"/>
                  <a:pt x="885524" y="548640"/>
                </a:cubicBezTo>
                <a:lnTo>
                  <a:pt x="847023" y="558265"/>
                </a:lnTo>
                <a:cubicBezTo>
                  <a:pt x="743818" y="627072"/>
                  <a:pt x="900466" y="519908"/>
                  <a:pt x="789272" y="606392"/>
                </a:cubicBezTo>
                <a:cubicBezTo>
                  <a:pt x="771009" y="620596"/>
                  <a:pt x="747880" y="628533"/>
                  <a:pt x="731520" y="644893"/>
                </a:cubicBezTo>
                <a:cubicBezTo>
                  <a:pt x="712270" y="664143"/>
                  <a:pt x="688870" y="679992"/>
                  <a:pt x="673769" y="702644"/>
                </a:cubicBezTo>
                <a:cubicBezTo>
                  <a:pt x="648101" y="741145"/>
                  <a:pt x="664143" y="725103"/>
                  <a:pt x="625642" y="750771"/>
                </a:cubicBezTo>
                <a:cubicBezTo>
                  <a:pt x="622434" y="760396"/>
                  <a:pt x="620554" y="770572"/>
                  <a:pt x="616017" y="779647"/>
                </a:cubicBezTo>
                <a:cubicBezTo>
                  <a:pt x="602617" y="806447"/>
                  <a:pt x="589177" y="816112"/>
                  <a:pt x="567891" y="837398"/>
                </a:cubicBezTo>
                <a:cubicBezTo>
                  <a:pt x="552089" y="884802"/>
                  <a:pt x="569578" y="852034"/>
                  <a:pt x="529390" y="885524"/>
                </a:cubicBezTo>
                <a:cubicBezTo>
                  <a:pt x="518933" y="894238"/>
                  <a:pt x="510971" y="905686"/>
                  <a:pt x="500514" y="914400"/>
                </a:cubicBezTo>
                <a:cubicBezTo>
                  <a:pt x="475635" y="935133"/>
                  <a:pt x="471704" y="933629"/>
                  <a:pt x="442762" y="943276"/>
                </a:cubicBezTo>
                <a:cubicBezTo>
                  <a:pt x="398633" y="1009470"/>
                  <a:pt x="426210" y="993712"/>
                  <a:pt x="375385" y="1010653"/>
                </a:cubicBezTo>
                <a:cubicBezTo>
                  <a:pt x="356135" y="1023487"/>
                  <a:pt x="335700" y="1034701"/>
                  <a:pt x="317634" y="1049154"/>
                </a:cubicBezTo>
                <a:cubicBezTo>
                  <a:pt x="261585" y="1093993"/>
                  <a:pt x="288998" y="1081159"/>
                  <a:pt x="240632" y="1097280"/>
                </a:cubicBezTo>
                <a:cubicBezTo>
                  <a:pt x="234215" y="1106905"/>
                  <a:pt x="226554" y="1115809"/>
                  <a:pt x="221381" y="1126156"/>
                </a:cubicBezTo>
                <a:cubicBezTo>
                  <a:pt x="216844" y="1135231"/>
                  <a:pt x="216683" y="1146163"/>
                  <a:pt x="211756" y="1155032"/>
                </a:cubicBezTo>
                <a:cubicBezTo>
                  <a:pt x="200520" y="1175257"/>
                  <a:pt x="173255" y="1212783"/>
                  <a:pt x="173255" y="1212783"/>
                </a:cubicBezTo>
                <a:cubicBezTo>
                  <a:pt x="166838" y="1232034"/>
                  <a:pt x="158925" y="1250849"/>
                  <a:pt x="154004" y="1270535"/>
                </a:cubicBezTo>
                <a:cubicBezTo>
                  <a:pt x="150796" y="1283369"/>
                  <a:pt x="150295" y="1297204"/>
                  <a:pt x="144379" y="1309036"/>
                </a:cubicBezTo>
                <a:cubicBezTo>
                  <a:pt x="134032" y="1329730"/>
                  <a:pt x="105878" y="1366788"/>
                  <a:pt x="105878" y="1366788"/>
                </a:cubicBezTo>
                <a:cubicBezTo>
                  <a:pt x="88963" y="1417534"/>
                  <a:pt x="107433" y="1376471"/>
                  <a:pt x="67377" y="1424539"/>
                </a:cubicBezTo>
                <a:cubicBezTo>
                  <a:pt x="24650" y="1475812"/>
                  <a:pt x="67440" y="1430201"/>
                  <a:pt x="38501" y="1482291"/>
                </a:cubicBezTo>
                <a:cubicBezTo>
                  <a:pt x="27265" y="1502515"/>
                  <a:pt x="0" y="1540042"/>
                  <a:pt x="0" y="1540042"/>
                </a:cubicBezTo>
                <a:cubicBezTo>
                  <a:pt x="1160" y="1553960"/>
                  <a:pt x="3529" y="1657363"/>
                  <a:pt x="19251" y="1694047"/>
                </a:cubicBezTo>
                <a:cubicBezTo>
                  <a:pt x="23808" y="1704679"/>
                  <a:pt x="32883" y="1712810"/>
                  <a:pt x="38501" y="1722922"/>
                </a:cubicBezTo>
                <a:cubicBezTo>
                  <a:pt x="48953" y="1741736"/>
                  <a:pt x="56925" y="1761860"/>
                  <a:pt x="67377" y="1780674"/>
                </a:cubicBezTo>
                <a:cubicBezTo>
                  <a:pt x="97585" y="1835049"/>
                  <a:pt x="77736" y="1782384"/>
                  <a:pt x="105878" y="1848051"/>
                </a:cubicBezTo>
                <a:cubicBezTo>
                  <a:pt x="132010" y="1909026"/>
                  <a:pt x="93648" y="1863563"/>
                  <a:pt x="134754" y="1973179"/>
                </a:cubicBezTo>
                <a:cubicBezTo>
                  <a:pt x="142878" y="1994842"/>
                  <a:pt x="161351" y="2011092"/>
                  <a:pt x="173255" y="2030931"/>
                </a:cubicBezTo>
                <a:lnTo>
                  <a:pt x="202131" y="2079057"/>
                </a:lnTo>
                <a:cubicBezTo>
                  <a:pt x="222163" y="2159187"/>
                  <a:pt x="197771" y="2079961"/>
                  <a:pt x="231007" y="2146434"/>
                </a:cubicBezTo>
                <a:cubicBezTo>
                  <a:pt x="238734" y="2161888"/>
                  <a:pt x="241100" y="2179909"/>
                  <a:pt x="250257" y="2194560"/>
                </a:cubicBezTo>
                <a:cubicBezTo>
                  <a:pt x="257471" y="2206103"/>
                  <a:pt x="270776" y="2212691"/>
                  <a:pt x="279133" y="2223436"/>
                </a:cubicBezTo>
                <a:cubicBezTo>
                  <a:pt x="293337" y="2241699"/>
                  <a:pt x="317634" y="2281188"/>
                  <a:pt x="317634" y="2281188"/>
                </a:cubicBezTo>
                <a:cubicBezTo>
                  <a:pt x="340207" y="2348908"/>
                  <a:pt x="310826" y="2265302"/>
                  <a:pt x="346510" y="2348564"/>
                </a:cubicBezTo>
                <a:cubicBezTo>
                  <a:pt x="350507" y="2357890"/>
                  <a:pt x="351598" y="2368365"/>
                  <a:pt x="356135" y="2377440"/>
                </a:cubicBezTo>
                <a:cubicBezTo>
                  <a:pt x="361308" y="2387787"/>
                  <a:pt x="369646" y="2396272"/>
                  <a:pt x="375385" y="2406316"/>
                </a:cubicBezTo>
                <a:cubicBezTo>
                  <a:pt x="382504" y="2418774"/>
                  <a:pt x="388808" y="2431705"/>
                  <a:pt x="394636" y="2444817"/>
                </a:cubicBezTo>
                <a:cubicBezTo>
                  <a:pt x="420658" y="2503364"/>
                  <a:pt x="395733" y="2486891"/>
                  <a:pt x="442762" y="2502569"/>
                </a:cubicBezTo>
                <a:cubicBezTo>
                  <a:pt x="445971" y="2512194"/>
                  <a:pt x="447851" y="2522369"/>
                  <a:pt x="452388" y="2531444"/>
                </a:cubicBezTo>
                <a:cubicBezTo>
                  <a:pt x="462605" y="2551878"/>
                  <a:pt x="500691" y="2596636"/>
                  <a:pt x="510139" y="2608447"/>
                </a:cubicBezTo>
                <a:cubicBezTo>
                  <a:pt x="513347" y="2618072"/>
                  <a:pt x="513426" y="2629400"/>
                  <a:pt x="519764" y="2637322"/>
                </a:cubicBezTo>
                <a:cubicBezTo>
                  <a:pt x="539606" y="2662124"/>
                  <a:pt x="569522" y="2678272"/>
                  <a:pt x="587141" y="2704699"/>
                </a:cubicBezTo>
                <a:cubicBezTo>
                  <a:pt x="593558" y="2714324"/>
                  <a:pt x="600653" y="2723531"/>
                  <a:pt x="606392" y="2733575"/>
                </a:cubicBezTo>
                <a:cubicBezTo>
                  <a:pt x="613511" y="2746033"/>
                  <a:pt x="616456" y="2761053"/>
                  <a:pt x="625642" y="2772076"/>
                </a:cubicBezTo>
                <a:cubicBezTo>
                  <a:pt x="633048" y="2780963"/>
                  <a:pt x="644893" y="2784910"/>
                  <a:pt x="654518" y="2791327"/>
                </a:cubicBezTo>
                <a:cubicBezTo>
                  <a:pt x="660935" y="2800952"/>
                  <a:pt x="663959" y="2814071"/>
                  <a:pt x="673769" y="2820202"/>
                </a:cubicBezTo>
                <a:cubicBezTo>
                  <a:pt x="690976" y="2830957"/>
                  <a:pt x="731520" y="2839453"/>
                  <a:pt x="731520" y="2839453"/>
                </a:cubicBezTo>
                <a:cubicBezTo>
                  <a:pt x="737937" y="2849078"/>
                  <a:pt x="742591" y="2860149"/>
                  <a:pt x="750771" y="2868329"/>
                </a:cubicBezTo>
                <a:cubicBezTo>
                  <a:pt x="758951" y="2876509"/>
                  <a:pt x="772420" y="2878546"/>
                  <a:pt x="779647" y="2887579"/>
                </a:cubicBezTo>
                <a:cubicBezTo>
                  <a:pt x="816982" y="2934247"/>
                  <a:pt x="755145" y="2905080"/>
                  <a:pt x="818148" y="2926080"/>
                </a:cubicBezTo>
                <a:cubicBezTo>
                  <a:pt x="821356" y="2935705"/>
                  <a:pt x="819331" y="2949328"/>
                  <a:pt x="827773" y="2954956"/>
                </a:cubicBezTo>
                <a:cubicBezTo>
                  <a:pt x="841385" y="2964031"/>
                  <a:pt x="860028" y="2960613"/>
                  <a:pt x="875899" y="2964581"/>
                </a:cubicBezTo>
                <a:cubicBezTo>
                  <a:pt x="885742" y="2967042"/>
                  <a:pt x="895700" y="2969670"/>
                  <a:pt x="904775" y="2974207"/>
                </a:cubicBezTo>
                <a:cubicBezTo>
                  <a:pt x="915122" y="2979380"/>
                  <a:pt x="922154" y="2992180"/>
                  <a:pt x="933651" y="2993457"/>
                </a:cubicBezTo>
                <a:cubicBezTo>
                  <a:pt x="1010248" y="3001968"/>
                  <a:pt x="1087689" y="2999135"/>
                  <a:pt x="1164657" y="3003082"/>
                </a:cubicBezTo>
                <a:cubicBezTo>
                  <a:pt x="1212827" y="3005552"/>
                  <a:pt x="1261013" y="3008206"/>
                  <a:pt x="1309036" y="3012708"/>
                </a:cubicBezTo>
                <a:cubicBezTo>
                  <a:pt x="1416199" y="3022755"/>
                  <a:pt x="1502181" y="3036175"/>
                  <a:pt x="1607419" y="3051209"/>
                </a:cubicBezTo>
                <a:lnTo>
                  <a:pt x="1674796" y="3060834"/>
                </a:lnTo>
                <a:cubicBezTo>
                  <a:pt x="1706955" y="3071553"/>
                  <a:pt x="1705911" y="3072026"/>
                  <a:pt x="1742173" y="3080084"/>
                </a:cubicBezTo>
                <a:cubicBezTo>
                  <a:pt x="1758143" y="3083633"/>
                  <a:pt x="1774428" y="3085742"/>
                  <a:pt x="1790299" y="3089710"/>
                </a:cubicBezTo>
                <a:cubicBezTo>
                  <a:pt x="1800142" y="3092171"/>
                  <a:pt x="1809141" y="3097830"/>
                  <a:pt x="1819175" y="3099335"/>
                </a:cubicBezTo>
                <a:cubicBezTo>
                  <a:pt x="1873487" y="3107482"/>
                  <a:pt x="1928261" y="3112168"/>
                  <a:pt x="1982804" y="3118585"/>
                </a:cubicBezTo>
                <a:cubicBezTo>
                  <a:pt x="2027722" y="3112168"/>
                  <a:pt x="2073839" y="3111479"/>
                  <a:pt x="2117558" y="3099335"/>
                </a:cubicBezTo>
                <a:cubicBezTo>
                  <a:pt x="2131822" y="3095373"/>
                  <a:pt x="2174521" y="3053732"/>
                  <a:pt x="2184935" y="3041583"/>
                </a:cubicBezTo>
                <a:cubicBezTo>
                  <a:pt x="2195375" y="3029403"/>
                  <a:pt x="2201631" y="3013522"/>
                  <a:pt x="2213811" y="3003082"/>
                </a:cubicBezTo>
                <a:cubicBezTo>
                  <a:pt x="2224705" y="2993744"/>
                  <a:pt x="2239854" y="2990951"/>
                  <a:pt x="2252312" y="2983832"/>
                </a:cubicBezTo>
                <a:cubicBezTo>
                  <a:pt x="2328696" y="2940184"/>
                  <a:pt x="2230433" y="2992584"/>
                  <a:pt x="2310063" y="2935705"/>
                </a:cubicBezTo>
                <a:cubicBezTo>
                  <a:pt x="2321739" y="2927365"/>
                  <a:pt x="2335730" y="2922872"/>
                  <a:pt x="2348564" y="2916455"/>
                </a:cubicBezTo>
                <a:cubicBezTo>
                  <a:pt x="2368431" y="2889966"/>
                  <a:pt x="2421665" y="2815207"/>
                  <a:pt x="2444817" y="2810577"/>
                </a:cubicBezTo>
                <a:lnTo>
                  <a:pt x="2492943" y="2800952"/>
                </a:lnTo>
                <a:cubicBezTo>
                  <a:pt x="2513375" y="2739662"/>
                  <a:pt x="2484092" y="2800437"/>
                  <a:pt x="2541070" y="2762451"/>
                </a:cubicBezTo>
                <a:cubicBezTo>
                  <a:pt x="2550695" y="2756034"/>
                  <a:pt x="2553596" y="2742988"/>
                  <a:pt x="2560320" y="2733575"/>
                </a:cubicBezTo>
                <a:cubicBezTo>
                  <a:pt x="2569644" y="2720521"/>
                  <a:pt x="2576142" y="2704398"/>
                  <a:pt x="2589196" y="2695074"/>
                </a:cubicBezTo>
                <a:cubicBezTo>
                  <a:pt x="2599961" y="2687385"/>
                  <a:pt x="2614863" y="2688657"/>
                  <a:pt x="2627697" y="2685449"/>
                </a:cubicBezTo>
                <a:cubicBezTo>
                  <a:pt x="2640531" y="2672615"/>
                  <a:pt x="2652026" y="2658286"/>
                  <a:pt x="2666198" y="2646948"/>
                </a:cubicBezTo>
                <a:cubicBezTo>
                  <a:pt x="2681926" y="2634366"/>
                  <a:pt x="2743835" y="2598187"/>
                  <a:pt x="2762451" y="2579571"/>
                </a:cubicBezTo>
                <a:cubicBezTo>
                  <a:pt x="2773795" y="2568227"/>
                  <a:pt x="2781702" y="2553904"/>
                  <a:pt x="2791327" y="2541070"/>
                </a:cubicBezTo>
                <a:cubicBezTo>
                  <a:pt x="2794535" y="2528236"/>
                  <a:pt x="2796307" y="2514955"/>
                  <a:pt x="2800952" y="2502569"/>
                </a:cubicBezTo>
                <a:cubicBezTo>
                  <a:pt x="2814165" y="2467335"/>
                  <a:pt x="2826364" y="2455852"/>
                  <a:pt x="2849078" y="2425567"/>
                </a:cubicBezTo>
                <a:cubicBezTo>
                  <a:pt x="2852286" y="2412733"/>
                  <a:pt x="2855069" y="2399785"/>
                  <a:pt x="2858703" y="2387065"/>
                </a:cubicBezTo>
                <a:cubicBezTo>
                  <a:pt x="2861490" y="2377310"/>
                  <a:pt x="2866128" y="2368094"/>
                  <a:pt x="2868329" y="2358190"/>
                </a:cubicBezTo>
                <a:cubicBezTo>
                  <a:pt x="2880765" y="2302230"/>
                  <a:pt x="2895871" y="2143846"/>
                  <a:pt x="2897204" y="2127183"/>
                </a:cubicBezTo>
                <a:lnTo>
                  <a:pt x="2916455" y="1886552"/>
                </a:lnTo>
                <a:cubicBezTo>
                  <a:pt x="2913247" y="1819175"/>
                  <a:pt x="2911636" y="1751703"/>
                  <a:pt x="2906830" y="1684421"/>
                </a:cubicBezTo>
                <a:cubicBezTo>
                  <a:pt x="2905214" y="1661792"/>
                  <a:pt x="2900202" y="1639532"/>
                  <a:pt x="2897204" y="1617044"/>
                </a:cubicBezTo>
                <a:cubicBezTo>
                  <a:pt x="2893785" y="1591404"/>
                  <a:pt x="2890601" y="1565732"/>
                  <a:pt x="2887579" y="1540042"/>
                </a:cubicBezTo>
                <a:cubicBezTo>
                  <a:pt x="2883767" y="1507636"/>
                  <a:pt x="2875567" y="1422229"/>
                  <a:pt x="2868329" y="1386038"/>
                </a:cubicBezTo>
                <a:cubicBezTo>
                  <a:pt x="2866339" y="1376089"/>
                  <a:pt x="2864331" y="1365604"/>
                  <a:pt x="2858703" y="1357162"/>
                </a:cubicBezTo>
                <a:cubicBezTo>
                  <a:pt x="2851152" y="1345836"/>
                  <a:pt x="2839453" y="1337912"/>
                  <a:pt x="2829828" y="1328287"/>
                </a:cubicBezTo>
                <a:cubicBezTo>
                  <a:pt x="2823947" y="1310643"/>
                  <a:pt x="2812125" y="1258298"/>
                  <a:pt x="2791327" y="1241659"/>
                </a:cubicBezTo>
                <a:cubicBezTo>
                  <a:pt x="2783404" y="1235321"/>
                  <a:pt x="2772076" y="1235242"/>
                  <a:pt x="2762451" y="1232034"/>
                </a:cubicBezTo>
                <a:cubicBezTo>
                  <a:pt x="2582789" y="1242015"/>
                  <a:pt x="2647037" y="1241659"/>
                  <a:pt x="2569945" y="1241659"/>
                </a:cubicBezTo>
              </a:path>
            </a:pathLst>
          </a:custGeom>
          <a:ln>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5573" y="4088331"/>
            <a:ext cx="4929027"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943600" y="5126526"/>
            <a:ext cx="2425860" cy="400110"/>
          </a:xfrm>
          <a:prstGeom prst="rect">
            <a:avLst/>
          </a:prstGeom>
          <a:solidFill>
            <a:srgbClr val="FFFFB9"/>
          </a:solidFill>
          <a:ln>
            <a:solidFill>
              <a:srgbClr val="FF0000"/>
            </a:solidFill>
          </a:ln>
        </p:spPr>
        <p:txBody>
          <a:bodyPr wrap="square" rtlCol="0">
            <a:spAutoFit/>
          </a:bodyPr>
          <a:lstStyle/>
          <a:p>
            <a:r>
              <a:rPr lang="en-US" sz="2000" dirty="0" err="1" smtClean="0">
                <a:latin typeface="Arial" pitchFamily="34" charset="0"/>
                <a:cs typeface="Arial" pitchFamily="34" charset="0"/>
              </a:rPr>
              <a:t>R</a:t>
            </a:r>
            <a:r>
              <a:rPr lang="en-US" sz="2000" baseline="-25000" dirty="0" err="1" smtClean="0">
                <a:latin typeface="Arial" pitchFamily="34" charset="0"/>
                <a:cs typeface="Arial" pitchFamily="34" charset="0"/>
              </a:rPr>
              <a:t>AB</a:t>
            </a:r>
            <a:r>
              <a:rPr lang="en-US" sz="2000" dirty="0" smtClean="0">
                <a:latin typeface="Arial" pitchFamily="34" charset="0"/>
                <a:cs typeface="Arial" pitchFamily="34" charset="0"/>
              </a:rPr>
              <a:t>=17+5=22 [</a:t>
            </a:r>
            <a:r>
              <a:rPr lang="en-US" sz="2000" dirty="0" smtClean="0">
                <a:latin typeface="Arial" pitchFamily="34" charset="0"/>
                <a:cs typeface="Arial" pitchFamily="34" charset="0"/>
                <a:sym typeface="Symbol"/>
              </a:rPr>
              <a:t>]</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1995659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546419"/>
            <a:ext cx="8229600" cy="1015663"/>
          </a:xfrm>
          <a:prstGeom prst="rect">
            <a:avLst/>
          </a:prstGeom>
          <a:noFill/>
        </p:spPr>
        <p:txBody>
          <a:bodyPr wrap="square" rtlCol="0">
            <a:spAutoFit/>
          </a:bodyPr>
          <a:lstStyle/>
          <a:p>
            <a:pPr lvl="0"/>
            <a:r>
              <a:rPr lang="en-US" sz="2000" dirty="0" smtClean="0">
                <a:solidFill>
                  <a:srgbClr val="FF0000"/>
                </a:solidFill>
                <a:latin typeface="Arial" pitchFamily="34" charset="0"/>
                <a:cs typeface="Arial" pitchFamily="34" charset="0"/>
              </a:rPr>
              <a:t>B) </a:t>
            </a:r>
            <a:r>
              <a:rPr lang="en-US" sz="2000" dirty="0"/>
              <a:t>Calculate the equivalent resistance seen on the terminals </a:t>
            </a:r>
            <a:r>
              <a:rPr lang="en-US" sz="2000" b="1" dirty="0"/>
              <a:t>Y </a:t>
            </a:r>
            <a:r>
              <a:rPr lang="en-US" sz="2000" dirty="0"/>
              <a:t>and </a:t>
            </a:r>
            <a:r>
              <a:rPr lang="en-US" sz="2000" b="1" dirty="0"/>
              <a:t>Z </a:t>
            </a:r>
            <a:r>
              <a:rPr lang="en-US" sz="2000" dirty="0"/>
              <a:t>shown. </a:t>
            </a:r>
          </a:p>
          <a:p>
            <a:r>
              <a:rPr lang="en-US" sz="2000" dirty="0"/>
              <a:t> </a:t>
            </a:r>
          </a:p>
          <a:p>
            <a:endParaRPr lang="en-US" sz="2000" dirty="0">
              <a:solidFill>
                <a:srgbClr val="FF0000"/>
              </a:solidFill>
              <a:latin typeface="Arial" pitchFamily="34" charset="0"/>
              <a:cs typeface="Arial" pitchFamily="34" charset="0"/>
            </a:endParaRPr>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838201" y="1219201"/>
            <a:ext cx="4800600" cy="4648200"/>
          </a:xfrm>
          <a:prstGeom prst="rect">
            <a:avLst/>
          </a:prstGeom>
          <a:noFill/>
          <a:ln>
            <a:noFill/>
          </a:ln>
        </p:spPr>
      </p:pic>
      <p:sp>
        <p:nvSpPr>
          <p:cNvPr id="4" name="Freeform 3"/>
          <p:cNvSpPr/>
          <p:nvPr/>
        </p:nvSpPr>
        <p:spPr>
          <a:xfrm>
            <a:off x="443324" y="1256145"/>
            <a:ext cx="1738845" cy="1476033"/>
          </a:xfrm>
          <a:custGeom>
            <a:avLst/>
            <a:gdLst>
              <a:gd name="connsiteX0" fmla="*/ 886712 w 1738845"/>
              <a:gd name="connsiteY0" fmla="*/ 1209964 h 1476033"/>
              <a:gd name="connsiteX1" fmla="*/ 831294 w 1738845"/>
              <a:gd name="connsiteY1" fmla="*/ 1237673 h 1476033"/>
              <a:gd name="connsiteX2" fmla="*/ 803585 w 1738845"/>
              <a:gd name="connsiteY2" fmla="*/ 1265382 h 1476033"/>
              <a:gd name="connsiteX3" fmla="*/ 748167 w 1738845"/>
              <a:gd name="connsiteY3" fmla="*/ 1293091 h 1476033"/>
              <a:gd name="connsiteX4" fmla="*/ 720458 w 1738845"/>
              <a:gd name="connsiteY4" fmla="*/ 1311564 h 1476033"/>
              <a:gd name="connsiteX5" fmla="*/ 701985 w 1738845"/>
              <a:gd name="connsiteY5" fmla="*/ 1339273 h 1476033"/>
              <a:gd name="connsiteX6" fmla="*/ 665040 w 1738845"/>
              <a:gd name="connsiteY6" fmla="*/ 1357746 h 1476033"/>
              <a:gd name="connsiteX7" fmla="*/ 591149 w 1738845"/>
              <a:gd name="connsiteY7" fmla="*/ 1413164 h 1476033"/>
              <a:gd name="connsiteX8" fmla="*/ 526494 w 1738845"/>
              <a:gd name="connsiteY8" fmla="*/ 1450110 h 1476033"/>
              <a:gd name="connsiteX9" fmla="*/ 378712 w 1738845"/>
              <a:gd name="connsiteY9" fmla="*/ 1459346 h 1476033"/>
              <a:gd name="connsiteX10" fmla="*/ 18494 w 1738845"/>
              <a:gd name="connsiteY10" fmla="*/ 1376219 h 1476033"/>
              <a:gd name="connsiteX11" fmla="*/ 9258 w 1738845"/>
              <a:gd name="connsiteY11" fmla="*/ 1348510 h 1476033"/>
              <a:gd name="connsiteX12" fmla="*/ 21 w 1738845"/>
              <a:gd name="connsiteY12" fmla="*/ 1283855 h 1476033"/>
              <a:gd name="connsiteX13" fmla="*/ 18494 w 1738845"/>
              <a:gd name="connsiteY13" fmla="*/ 895928 h 1476033"/>
              <a:gd name="connsiteX14" fmla="*/ 36967 w 1738845"/>
              <a:gd name="connsiteY14" fmla="*/ 794328 h 1476033"/>
              <a:gd name="connsiteX15" fmla="*/ 73912 w 1738845"/>
              <a:gd name="connsiteY15" fmla="*/ 729673 h 1476033"/>
              <a:gd name="connsiteX16" fmla="*/ 101621 w 1738845"/>
              <a:gd name="connsiteY16" fmla="*/ 674255 h 1476033"/>
              <a:gd name="connsiteX17" fmla="*/ 129331 w 1738845"/>
              <a:gd name="connsiteY17" fmla="*/ 655782 h 1476033"/>
              <a:gd name="connsiteX18" fmla="*/ 166276 w 1738845"/>
              <a:gd name="connsiteY18" fmla="*/ 581891 h 1476033"/>
              <a:gd name="connsiteX19" fmla="*/ 184749 w 1738845"/>
              <a:gd name="connsiteY19" fmla="*/ 526473 h 1476033"/>
              <a:gd name="connsiteX20" fmla="*/ 193985 w 1738845"/>
              <a:gd name="connsiteY20" fmla="*/ 498764 h 1476033"/>
              <a:gd name="connsiteX21" fmla="*/ 221694 w 1738845"/>
              <a:gd name="connsiteY21" fmla="*/ 341746 h 1476033"/>
              <a:gd name="connsiteX22" fmla="*/ 230931 w 1738845"/>
              <a:gd name="connsiteY22" fmla="*/ 314037 h 1476033"/>
              <a:gd name="connsiteX23" fmla="*/ 258640 w 1738845"/>
              <a:gd name="connsiteY23" fmla="*/ 286328 h 1476033"/>
              <a:gd name="connsiteX24" fmla="*/ 277112 w 1738845"/>
              <a:gd name="connsiteY24" fmla="*/ 230910 h 1476033"/>
              <a:gd name="connsiteX25" fmla="*/ 286349 w 1738845"/>
              <a:gd name="connsiteY25" fmla="*/ 193964 h 1476033"/>
              <a:gd name="connsiteX26" fmla="*/ 323294 w 1738845"/>
              <a:gd name="connsiteY26" fmla="*/ 166255 h 1476033"/>
              <a:gd name="connsiteX27" fmla="*/ 378712 w 1738845"/>
              <a:gd name="connsiteY27" fmla="*/ 110837 h 1476033"/>
              <a:gd name="connsiteX28" fmla="*/ 434131 w 1738845"/>
              <a:gd name="connsiteY28" fmla="*/ 64655 h 1476033"/>
              <a:gd name="connsiteX29" fmla="*/ 489549 w 1738845"/>
              <a:gd name="connsiteY29" fmla="*/ 55419 h 1476033"/>
              <a:gd name="connsiteX30" fmla="*/ 655803 w 1738845"/>
              <a:gd name="connsiteY30" fmla="*/ 46182 h 1476033"/>
              <a:gd name="connsiteX31" fmla="*/ 748167 w 1738845"/>
              <a:gd name="connsiteY31" fmla="*/ 18473 h 1476033"/>
              <a:gd name="connsiteX32" fmla="*/ 905185 w 1738845"/>
              <a:gd name="connsiteY32" fmla="*/ 0 h 1476033"/>
              <a:gd name="connsiteX33" fmla="*/ 1302349 w 1738845"/>
              <a:gd name="connsiteY33" fmla="*/ 18473 h 1476033"/>
              <a:gd name="connsiteX34" fmla="*/ 1385476 w 1738845"/>
              <a:gd name="connsiteY34" fmla="*/ 46182 h 1476033"/>
              <a:gd name="connsiteX35" fmla="*/ 1422421 w 1738845"/>
              <a:gd name="connsiteY35" fmla="*/ 55419 h 1476033"/>
              <a:gd name="connsiteX36" fmla="*/ 1468603 w 1738845"/>
              <a:gd name="connsiteY36" fmla="*/ 92364 h 1476033"/>
              <a:gd name="connsiteX37" fmla="*/ 1524021 w 1738845"/>
              <a:gd name="connsiteY37" fmla="*/ 101600 h 1476033"/>
              <a:gd name="connsiteX38" fmla="*/ 1708749 w 1738845"/>
              <a:gd name="connsiteY38" fmla="*/ 110837 h 1476033"/>
              <a:gd name="connsiteX39" fmla="*/ 1727221 w 1738845"/>
              <a:gd name="connsiteY39" fmla="*/ 138546 h 1476033"/>
              <a:gd name="connsiteX40" fmla="*/ 1736458 w 1738845"/>
              <a:gd name="connsiteY40" fmla="*/ 166255 h 1476033"/>
              <a:gd name="connsiteX41" fmla="*/ 1727221 w 1738845"/>
              <a:gd name="connsiteY41" fmla="*/ 397164 h 1476033"/>
              <a:gd name="connsiteX42" fmla="*/ 1662567 w 1738845"/>
              <a:gd name="connsiteY42" fmla="*/ 461819 h 1476033"/>
              <a:gd name="connsiteX43" fmla="*/ 1644094 w 1738845"/>
              <a:gd name="connsiteY43" fmla="*/ 508000 h 1476033"/>
              <a:gd name="connsiteX44" fmla="*/ 1616385 w 1738845"/>
              <a:gd name="connsiteY44" fmla="*/ 517237 h 1476033"/>
              <a:gd name="connsiteX45" fmla="*/ 1560967 w 1738845"/>
              <a:gd name="connsiteY45" fmla="*/ 563419 h 1476033"/>
              <a:gd name="connsiteX46" fmla="*/ 1533258 w 1738845"/>
              <a:gd name="connsiteY46" fmla="*/ 600364 h 1476033"/>
              <a:gd name="connsiteX47" fmla="*/ 1440894 w 1738845"/>
              <a:gd name="connsiteY47" fmla="*/ 692728 h 1476033"/>
              <a:gd name="connsiteX48" fmla="*/ 1413185 w 1738845"/>
              <a:gd name="connsiteY48" fmla="*/ 720437 h 1476033"/>
              <a:gd name="connsiteX49" fmla="*/ 1385476 w 1738845"/>
              <a:gd name="connsiteY49" fmla="*/ 748146 h 1476033"/>
              <a:gd name="connsiteX50" fmla="*/ 1357767 w 1738845"/>
              <a:gd name="connsiteY50" fmla="*/ 757382 h 1476033"/>
              <a:gd name="connsiteX51" fmla="*/ 1274640 w 1738845"/>
              <a:gd name="connsiteY51" fmla="*/ 822037 h 1476033"/>
              <a:gd name="connsiteX52" fmla="*/ 1200749 w 1738845"/>
              <a:gd name="connsiteY52" fmla="*/ 858982 h 1476033"/>
              <a:gd name="connsiteX53" fmla="*/ 1154567 w 1738845"/>
              <a:gd name="connsiteY53" fmla="*/ 868219 h 1476033"/>
              <a:gd name="connsiteX54" fmla="*/ 1080676 w 1738845"/>
              <a:gd name="connsiteY54" fmla="*/ 886691 h 1476033"/>
              <a:gd name="connsiteX55" fmla="*/ 1052967 w 1738845"/>
              <a:gd name="connsiteY55" fmla="*/ 905164 h 1476033"/>
              <a:gd name="connsiteX56" fmla="*/ 997549 w 1738845"/>
              <a:gd name="connsiteY56" fmla="*/ 923637 h 1476033"/>
              <a:gd name="connsiteX57" fmla="*/ 979076 w 1738845"/>
              <a:gd name="connsiteY57" fmla="*/ 951346 h 1476033"/>
              <a:gd name="connsiteX58" fmla="*/ 942131 w 1738845"/>
              <a:gd name="connsiteY58" fmla="*/ 960582 h 1476033"/>
              <a:gd name="connsiteX59" fmla="*/ 914421 w 1738845"/>
              <a:gd name="connsiteY59" fmla="*/ 969819 h 1476033"/>
              <a:gd name="connsiteX60" fmla="*/ 859003 w 1738845"/>
              <a:gd name="connsiteY60" fmla="*/ 1006764 h 1476033"/>
              <a:gd name="connsiteX61" fmla="*/ 822058 w 1738845"/>
              <a:gd name="connsiteY61" fmla="*/ 1025237 h 1476033"/>
              <a:gd name="connsiteX62" fmla="*/ 766640 w 1738845"/>
              <a:gd name="connsiteY62" fmla="*/ 1089891 h 1476033"/>
              <a:gd name="connsiteX63" fmla="*/ 738931 w 1738845"/>
              <a:gd name="connsiteY63" fmla="*/ 1099128 h 1476033"/>
              <a:gd name="connsiteX64" fmla="*/ 711221 w 1738845"/>
              <a:gd name="connsiteY64" fmla="*/ 1117600 h 1476033"/>
              <a:gd name="connsiteX65" fmla="*/ 674276 w 1738845"/>
              <a:gd name="connsiteY65" fmla="*/ 1163782 h 1476033"/>
              <a:gd name="connsiteX66" fmla="*/ 665040 w 1738845"/>
              <a:gd name="connsiteY66" fmla="*/ 1256146 h 147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738845" h="1476033">
                <a:moveTo>
                  <a:pt x="886712" y="1209964"/>
                </a:moveTo>
                <a:cubicBezTo>
                  <a:pt x="868239" y="1219200"/>
                  <a:pt x="848478" y="1226217"/>
                  <a:pt x="831294" y="1237673"/>
                </a:cubicBezTo>
                <a:cubicBezTo>
                  <a:pt x="820426" y="1244919"/>
                  <a:pt x="813620" y="1257020"/>
                  <a:pt x="803585" y="1265382"/>
                </a:cubicBezTo>
                <a:cubicBezTo>
                  <a:pt x="779711" y="1285277"/>
                  <a:pt x="775939" y="1283834"/>
                  <a:pt x="748167" y="1293091"/>
                </a:cubicBezTo>
                <a:cubicBezTo>
                  <a:pt x="738931" y="1299249"/>
                  <a:pt x="728307" y="1303715"/>
                  <a:pt x="720458" y="1311564"/>
                </a:cubicBezTo>
                <a:cubicBezTo>
                  <a:pt x="712609" y="1319413"/>
                  <a:pt x="710513" y="1332166"/>
                  <a:pt x="701985" y="1339273"/>
                </a:cubicBezTo>
                <a:cubicBezTo>
                  <a:pt x="691408" y="1348088"/>
                  <a:pt x="677355" y="1351588"/>
                  <a:pt x="665040" y="1357746"/>
                </a:cubicBezTo>
                <a:cubicBezTo>
                  <a:pt x="620645" y="1416939"/>
                  <a:pt x="658881" y="1379298"/>
                  <a:pt x="591149" y="1413164"/>
                </a:cubicBezTo>
                <a:cubicBezTo>
                  <a:pt x="571124" y="1423177"/>
                  <a:pt x="549628" y="1446640"/>
                  <a:pt x="526494" y="1450110"/>
                </a:cubicBezTo>
                <a:cubicBezTo>
                  <a:pt x="477683" y="1457432"/>
                  <a:pt x="427973" y="1456267"/>
                  <a:pt x="378712" y="1459346"/>
                </a:cubicBezTo>
                <a:cubicBezTo>
                  <a:pt x="1705" y="1438967"/>
                  <a:pt x="70839" y="1550702"/>
                  <a:pt x="18494" y="1376219"/>
                </a:cubicBezTo>
                <a:cubicBezTo>
                  <a:pt x="15696" y="1366894"/>
                  <a:pt x="12337" y="1357746"/>
                  <a:pt x="9258" y="1348510"/>
                </a:cubicBezTo>
                <a:cubicBezTo>
                  <a:pt x="6179" y="1326958"/>
                  <a:pt x="-423" y="1305621"/>
                  <a:pt x="21" y="1283855"/>
                </a:cubicBezTo>
                <a:cubicBezTo>
                  <a:pt x="2662" y="1154426"/>
                  <a:pt x="10740" y="1025151"/>
                  <a:pt x="18494" y="895928"/>
                </a:cubicBezTo>
                <a:cubicBezTo>
                  <a:pt x="19796" y="874225"/>
                  <a:pt x="23468" y="821326"/>
                  <a:pt x="36967" y="794328"/>
                </a:cubicBezTo>
                <a:cubicBezTo>
                  <a:pt x="83354" y="701554"/>
                  <a:pt x="25326" y="843042"/>
                  <a:pt x="73912" y="729673"/>
                </a:cubicBezTo>
                <a:cubicBezTo>
                  <a:pt x="85178" y="703384"/>
                  <a:pt x="79437" y="696439"/>
                  <a:pt x="101621" y="674255"/>
                </a:cubicBezTo>
                <a:cubicBezTo>
                  <a:pt x="109471" y="666405"/>
                  <a:pt x="120094" y="661940"/>
                  <a:pt x="129331" y="655782"/>
                </a:cubicBezTo>
                <a:cubicBezTo>
                  <a:pt x="156071" y="575560"/>
                  <a:pt x="111750" y="701848"/>
                  <a:pt x="166276" y="581891"/>
                </a:cubicBezTo>
                <a:cubicBezTo>
                  <a:pt x="174334" y="564164"/>
                  <a:pt x="178591" y="544946"/>
                  <a:pt x="184749" y="526473"/>
                </a:cubicBezTo>
                <a:lnTo>
                  <a:pt x="193985" y="498764"/>
                </a:lnTo>
                <a:cubicBezTo>
                  <a:pt x="201406" y="431975"/>
                  <a:pt x="200665" y="404828"/>
                  <a:pt x="221694" y="341746"/>
                </a:cubicBezTo>
                <a:cubicBezTo>
                  <a:pt x="224773" y="332510"/>
                  <a:pt x="225530" y="322138"/>
                  <a:pt x="230931" y="314037"/>
                </a:cubicBezTo>
                <a:cubicBezTo>
                  <a:pt x="238177" y="303169"/>
                  <a:pt x="249404" y="295564"/>
                  <a:pt x="258640" y="286328"/>
                </a:cubicBezTo>
                <a:cubicBezTo>
                  <a:pt x="264797" y="267855"/>
                  <a:pt x="272389" y="249800"/>
                  <a:pt x="277112" y="230910"/>
                </a:cubicBezTo>
                <a:cubicBezTo>
                  <a:pt x="280191" y="218595"/>
                  <a:pt x="278971" y="204294"/>
                  <a:pt x="286349" y="193964"/>
                </a:cubicBezTo>
                <a:cubicBezTo>
                  <a:pt x="295296" y="181438"/>
                  <a:pt x="311852" y="176553"/>
                  <a:pt x="323294" y="166255"/>
                </a:cubicBezTo>
                <a:cubicBezTo>
                  <a:pt x="342712" y="148779"/>
                  <a:pt x="360239" y="129310"/>
                  <a:pt x="378712" y="110837"/>
                </a:cubicBezTo>
                <a:cubicBezTo>
                  <a:pt x="391574" y="97975"/>
                  <a:pt x="414841" y="71085"/>
                  <a:pt x="434131" y="64655"/>
                </a:cubicBezTo>
                <a:cubicBezTo>
                  <a:pt x="451897" y="58733"/>
                  <a:pt x="470886" y="56974"/>
                  <a:pt x="489549" y="55419"/>
                </a:cubicBezTo>
                <a:cubicBezTo>
                  <a:pt x="544861" y="50810"/>
                  <a:pt x="600385" y="49261"/>
                  <a:pt x="655803" y="46182"/>
                </a:cubicBezTo>
                <a:cubicBezTo>
                  <a:pt x="699855" y="16815"/>
                  <a:pt x="675998" y="26964"/>
                  <a:pt x="748167" y="18473"/>
                </a:cubicBezTo>
                <a:cubicBezTo>
                  <a:pt x="942005" y="-4332"/>
                  <a:pt x="753746" y="21636"/>
                  <a:pt x="905185" y="0"/>
                </a:cubicBezTo>
                <a:cubicBezTo>
                  <a:pt x="1037573" y="6158"/>
                  <a:pt x="1170426" y="5788"/>
                  <a:pt x="1302349" y="18473"/>
                </a:cubicBezTo>
                <a:cubicBezTo>
                  <a:pt x="1331423" y="21269"/>
                  <a:pt x="1357140" y="39098"/>
                  <a:pt x="1385476" y="46182"/>
                </a:cubicBezTo>
                <a:lnTo>
                  <a:pt x="1422421" y="55419"/>
                </a:lnTo>
                <a:cubicBezTo>
                  <a:pt x="1437815" y="67734"/>
                  <a:pt x="1450656" y="84206"/>
                  <a:pt x="1468603" y="92364"/>
                </a:cubicBezTo>
                <a:cubicBezTo>
                  <a:pt x="1485652" y="100113"/>
                  <a:pt x="1505349" y="100164"/>
                  <a:pt x="1524021" y="101600"/>
                </a:cubicBezTo>
                <a:cubicBezTo>
                  <a:pt x="1585492" y="106329"/>
                  <a:pt x="1647173" y="107758"/>
                  <a:pt x="1708749" y="110837"/>
                </a:cubicBezTo>
                <a:cubicBezTo>
                  <a:pt x="1714906" y="120073"/>
                  <a:pt x="1722257" y="128617"/>
                  <a:pt x="1727221" y="138546"/>
                </a:cubicBezTo>
                <a:cubicBezTo>
                  <a:pt x="1731575" y="147254"/>
                  <a:pt x="1736458" y="156519"/>
                  <a:pt x="1736458" y="166255"/>
                </a:cubicBezTo>
                <a:cubicBezTo>
                  <a:pt x="1736458" y="243286"/>
                  <a:pt x="1745904" y="322433"/>
                  <a:pt x="1727221" y="397164"/>
                </a:cubicBezTo>
                <a:cubicBezTo>
                  <a:pt x="1719829" y="426732"/>
                  <a:pt x="1662567" y="461819"/>
                  <a:pt x="1662567" y="461819"/>
                </a:cubicBezTo>
                <a:cubicBezTo>
                  <a:pt x="1656409" y="477213"/>
                  <a:pt x="1654708" y="495263"/>
                  <a:pt x="1644094" y="508000"/>
                </a:cubicBezTo>
                <a:cubicBezTo>
                  <a:pt x="1637861" y="515479"/>
                  <a:pt x="1625093" y="512883"/>
                  <a:pt x="1616385" y="517237"/>
                </a:cubicBezTo>
                <a:cubicBezTo>
                  <a:pt x="1595007" y="527926"/>
                  <a:pt x="1576287" y="545545"/>
                  <a:pt x="1560967" y="563419"/>
                </a:cubicBezTo>
                <a:cubicBezTo>
                  <a:pt x="1550949" y="575107"/>
                  <a:pt x="1543613" y="588974"/>
                  <a:pt x="1533258" y="600364"/>
                </a:cubicBezTo>
                <a:lnTo>
                  <a:pt x="1440894" y="692728"/>
                </a:lnTo>
                <a:lnTo>
                  <a:pt x="1413185" y="720437"/>
                </a:lnTo>
                <a:cubicBezTo>
                  <a:pt x="1403949" y="729673"/>
                  <a:pt x="1397868" y="744016"/>
                  <a:pt x="1385476" y="748146"/>
                </a:cubicBezTo>
                <a:lnTo>
                  <a:pt x="1357767" y="757382"/>
                </a:lnTo>
                <a:cubicBezTo>
                  <a:pt x="1264170" y="850979"/>
                  <a:pt x="1338795" y="792875"/>
                  <a:pt x="1274640" y="822037"/>
                </a:cubicBezTo>
                <a:cubicBezTo>
                  <a:pt x="1249571" y="833432"/>
                  <a:pt x="1227752" y="853581"/>
                  <a:pt x="1200749" y="858982"/>
                </a:cubicBezTo>
                <a:cubicBezTo>
                  <a:pt x="1185355" y="862061"/>
                  <a:pt x="1169864" y="864689"/>
                  <a:pt x="1154567" y="868219"/>
                </a:cubicBezTo>
                <a:cubicBezTo>
                  <a:pt x="1129829" y="873928"/>
                  <a:pt x="1080676" y="886691"/>
                  <a:pt x="1080676" y="886691"/>
                </a:cubicBezTo>
                <a:cubicBezTo>
                  <a:pt x="1071440" y="892849"/>
                  <a:pt x="1063111" y="900655"/>
                  <a:pt x="1052967" y="905164"/>
                </a:cubicBezTo>
                <a:cubicBezTo>
                  <a:pt x="1035173" y="913072"/>
                  <a:pt x="997549" y="923637"/>
                  <a:pt x="997549" y="923637"/>
                </a:cubicBezTo>
                <a:cubicBezTo>
                  <a:pt x="991391" y="932873"/>
                  <a:pt x="988312" y="945188"/>
                  <a:pt x="979076" y="951346"/>
                </a:cubicBezTo>
                <a:cubicBezTo>
                  <a:pt x="968514" y="958387"/>
                  <a:pt x="954337" y="957095"/>
                  <a:pt x="942131" y="960582"/>
                </a:cubicBezTo>
                <a:cubicBezTo>
                  <a:pt x="932769" y="963257"/>
                  <a:pt x="922932" y="965091"/>
                  <a:pt x="914421" y="969819"/>
                </a:cubicBezTo>
                <a:cubicBezTo>
                  <a:pt x="895014" y="980601"/>
                  <a:pt x="878860" y="996835"/>
                  <a:pt x="859003" y="1006764"/>
                </a:cubicBezTo>
                <a:cubicBezTo>
                  <a:pt x="846688" y="1012922"/>
                  <a:pt x="833262" y="1017234"/>
                  <a:pt x="822058" y="1025237"/>
                </a:cubicBezTo>
                <a:cubicBezTo>
                  <a:pt x="749409" y="1077130"/>
                  <a:pt x="842320" y="1026824"/>
                  <a:pt x="766640" y="1089891"/>
                </a:cubicBezTo>
                <a:cubicBezTo>
                  <a:pt x="759161" y="1096124"/>
                  <a:pt x="747639" y="1094774"/>
                  <a:pt x="738931" y="1099128"/>
                </a:cubicBezTo>
                <a:cubicBezTo>
                  <a:pt x="729002" y="1104092"/>
                  <a:pt x="720458" y="1111443"/>
                  <a:pt x="711221" y="1117600"/>
                </a:cubicBezTo>
                <a:cubicBezTo>
                  <a:pt x="681027" y="1208188"/>
                  <a:pt x="729979" y="1080227"/>
                  <a:pt x="674276" y="1163782"/>
                </a:cubicBezTo>
                <a:cubicBezTo>
                  <a:pt x="660560" y="1184356"/>
                  <a:pt x="665040" y="1237936"/>
                  <a:pt x="665040" y="1256146"/>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smtClean="0"/>
              <a:t> </a:t>
            </a:r>
            <a:endParaRPr lang="en-US" dirty="0"/>
          </a:p>
        </p:txBody>
      </p:sp>
      <p:cxnSp>
        <p:nvCxnSpPr>
          <p:cNvPr id="6" name="Straight Connector 5"/>
          <p:cNvCxnSpPr/>
          <p:nvPr/>
        </p:nvCxnSpPr>
        <p:spPr>
          <a:xfrm flipH="1">
            <a:off x="381000" y="1219201"/>
            <a:ext cx="1447800" cy="1371599"/>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3657600" y="3352800"/>
            <a:ext cx="533400" cy="6096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4711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24" y="-20782"/>
            <a:ext cx="4086225" cy="402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reeform 1"/>
          <p:cNvSpPr/>
          <p:nvPr/>
        </p:nvSpPr>
        <p:spPr>
          <a:xfrm>
            <a:off x="36646" y="609600"/>
            <a:ext cx="1792154" cy="2133600"/>
          </a:xfrm>
          <a:custGeom>
            <a:avLst/>
            <a:gdLst>
              <a:gd name="connsiteX0" fmla="*/ 1422699 w 1607427"/>
              <a:gd name="connsiteY0" fmla="*/ 822036 h 2004291"/>
              <a:gd name="connsiteX1" fmla="*/ 1376518 w 1607427"/>
              <a:gd name="connsiteY1" fmla="*/ 895927 h 2004291"/>
              <a:gd name="connsiteX2" fmla="*/ 1348809 w 1607427"/>
              <a:gd name="connsiteY2" fmla="*/ 905164 h 2004291"/>
              <a:gd name="connsiteX3" fmla="*/ 1311863 w 1607427"/>
              <a:gd name="connsiteY3" fmla="*/ 932873 h 2004291"/>
              <a:gd name="connsiteX4" fmla="*/ 1247209 w 1607427"/>
              <a:gd name="connsiteY4" fmla="*/ 942109 h 2004291"/>
              <a:gd name="connsiteX5" fmla="*/ 1191790 w 1607427"/>
              <a:gd name="connsiteY5" fmla="*/ 951345 h 2004291"/>
              <a:gd name="connsiteX6" fmla="*/ 1127136 w 1607427"/>
              <a:gd name="connsiteY6" fmla="*/ 960582 h 2004291"/>
              <a:gd name="connsiteX7" fmla="*/ 1053245 w 1607427"/>
              <a:gd name="connsiteY7" fmla="*/ 979055 h 2004291"/>
              <a:gd name="connsiteX8" fmla="*/ 970118 w 1607427"/>
              <a:gd name="connsiteY8" fmla="*/ 1043709 h 2004291"/>
              <a:gd name="connsiteX9" fmla="*/ 960881 w 1607427"/>
              <a:gd name="connsiteY9" fmla="*/ 1071418 h 2004291"/>
              <a:gd name="connsiteX10" fmla="*/ 933172 w 1607427"/>
              <a:gd name="connsiteY10" fmla="*/ 1099127 h 2004291"/>
              <a:gd name="connsiteX11" fmla="*/ 914699 w 1607427"/>
              <a:gd name="connsiteY11" fmla="*/ 1163782 h 2004291"/>
              <a:gd name="connsiteX12" fmla="*/ 905463 w 1607427"/>
              <a:gd name="connsiteY12" fmla="*/ 1191491 h 2004291"/>
              <a:gd name="connsiteX13" fmla="*/ 840809 w 1607427"/>
              <a:gd name="connsiteY13" fmla="*/ 1246909 h 2004291"/>
              <a:gd name="connsiteX14" fmla="*/ 803863 w 1607427"/>
              <a:gd name="connsiteY14" fmla="*/ 1283855 h 2004291"/>
              <a:gd name="connsiteX15" fmla="*/ 776154 w 1607427"/>
              <a:gd name="connsiteY15" fmla="*/ 1348509 h 2004291"/>
              <a:gd name="connsiteX16" fmla="*/ 739209 w 1607427"/>
              <a:gd name="connsiteY16" fmla="*/ 1376218 h 2004291"/>
              <a:gd name="connsiteX17" fmla="*/ 683790 w 1607427"/>
              <a:gd name="connsiteY17" fmla="*/ 1413164 h 2004291"/>
              <a:gd name="connsiteX18" fmla="*/ 619136 w 1607427"/>
              <a:gd name="connsiteY18" fmla="*/ 1477818 h 2004291"/>
              <a:gd name="connsiteX19" fmla="*/ 582190 w 1607427"/>
              <a:gd name="connsiteY19" fmla="*/ 1505527 h 2004291"/>
              <a:gd name="connsiteX20" fmla="*/ 554481 w 1607427"/>
              <a:gd name="connsiteY20" fmla="*/ 1533236 h 2004291"/>
              <a:gd name="connsiteX21" fmla="*/ 499063 w 1607427"/>
              <a:gd name="connsiteY21" fmla="*/ 1560945 h 2004291"/>
              <a:gd name="connsiteX22" fmla="*/ 471354 w 1607427"/>
              <a:gd name="connsiteY22" fmla="*/ 1588655 h 2004291"/>
              <a:gd name="connsiteX23" fmla="*/ 406699 w 1607427"/>
              <a:gd name="connsiteY23" fmla="*/ 1625600 h 2004291"/>
              <a:gd name="connsiteX24" fmla="*/ 360518 w 1607427"/>
              <a:gd name="connsiteY24" fmla="*/ 1690255 h 2004291"/>
              <a:gd name="connsiteX25" fmla="*/ 323572 w 1607427"/>
              <a:gd name="connsiteY25" fmla="*/ 1745673 h 2004291"/>
              <a:gd name="connsiteX26" fmla="*/ 268154 w 1607427"/>
              <a:gd name="connsiteY26" fmla="*/ 1801091 h 2004291"/>
              <a:gd name="connsiteX27" fmla="*/ 258918 w 1607427"/>
              <a:gd name="connsiteY27" fmla="*/ 1838036 h 2004291"/>
              <a:gd name="connsiteX28" fmla="*/ 194263 w 1607427"/>
              <a:gd name="connsiteY28" fmla="*/ 1939636 h 2004291"/>
              <a:gd name="connsiteX29" fmla="*/ 148081 w 1607427"/>
              <a:gd name="connsiteY29" fmla="*/ 1976582 h 2004291"/>
              <a:gd name="connsiteX30" fmla="*/ 83427 w 1607427"/>
              <a:gd name="connsiteY30" fmla="*/ 2004291 h 2004291"/>
              <a:gd name="connsiteX31" fmla="*/ 37245 w 1607427"/>
              <a:gd name="connsiteY31" fmla="*/ 1995055 h 2004291"/>
              <a:gd name="connsiteX32" fmla="*/ 299 w 1607427"/>
              <a:gd name="connsiteY32" fmla="*/ 1856509 h 2004291"/>
              <a:gd name="connsiteX33" fmla="*/ 18772 w 1607427"/>
              <a:gd name="connsiteY33" fmla="*/ 1644073 h 2004291"/>
              <a:gd name="connsiteX34" fmla="*/ 37245 w 1607427"/>
              <a:gd name="connsiteY34" fmla="*/ 1570182 h 2004291"/>
              <a:gd name="connsiteX35" fmla="*/ 64954 w 1607427"/>
              <a:gd name="connsiteY35" fmla="*/ 1477818 h 2004291"/>
              <a:gd name="connsiteX36" fmla="*/ 83427 w 1607427"/>
              <a:gd name="connsiteY36" fmla="*/ 1385455 h 2004291"/>
              <a:gd name="connsiteX37" fmla="*/ 92663 w 1607427"/>
              <a:gd name="connsiteY37" fmla="*/ 1293091 h 2004291"/>
              <a:gd name="connsiteX38" fmla="*/ 111136 w 1607427"/>
              <a:gd name="connsiteY38" fmla="*/ 1228436 h 2004291"/>
              <a:gd name="connsiteX39" fmla="*/ 120372 w 1607427"/>
              <a:gd name="connsiteY39" fmla="*/ 1182255 h 2004291"/>
              <a:gd name="connsiteX40" fmla="*/ 138845 w 1607427"/>
              <a:gd name="connsiteY40" fmla="*/ 1080655 h 2004291"/>
              <a:gd name="connsiteX41" fmla="*/ 157318 w 1607427"/>
              <a:gd name="connsiteY41" fmla="*/ 988291 h 2004291"/>
              <a:gd name="connsiteX42" fmla="*/ 175790 w 1607427"/>
              <a:gd name="connsiteY42" fmla="*/ 942109 h 2004291"/>
              <a:gd name="connsiteX43" fmla="*/ 221972 w 1607427"/>
              <a:gd name="connsiteY43" fmla="*/ 858982 h 2004291"/>
              <a:gd name="connsiteX44" fmla="*/ 249681 w 1607427"/>
              <a:gd name="connsiteY44" fmla="*/ 849745 h 2004291"/>
              <a:gd name="connsiteX45" fmla="*/ 286627 w 1607427"/>
              <a:gd name="connsiteY45" fmla="*/ 822036 h 2004291"/>
              <a:gd name="connsiteX46" fmla="*/ 305099 w 1607427"/>
              <a:gd name="connsiteY46" fmla="*/ 785091 h 2004291"/>
              <a:gd name="connsiteX47" fmla="*/ 314336 w 1607427"/>
              <a:gd name="connsiteY47" fmla="*/ 757382 h 2004291"/>
              <a:gd name="connsiteX48" fmla="*/ 351281 w 1607427"/>
              <a:gd name="connsiteY48" fmla="*/ 738909 h 2004291"/>
              <a:gd name="connsiteX49" fmla="*/ 406699 w 1607427"/>
              <a:gd name="connsiteY49" fmla="*/ 701964 h 2004291"/>
              <a:gd name="connsiteX50" fmla="*/ 443645 w 1607427"/>
              <a:gd name="connsiteY50" fmla="*/ 674255 h 2004291"/>
              <a:gd name="connsiteX51" fmla="*/ 526772 w 1607427"/>
              <a:gd name="connsiteY51" fmla="*/ 646545 h 2004291"/>
              <a:gd name="connsiteX52" fmla="*/ 545245 w 1607427"/>
              <a:gd name="connsiteY52" fmla="*/ 618836 h 2004291"/>
              <a:gd name="connsiteX53" fmla="*/ 572954 w 1607427"/>
              <a:gd name="connsiteY53" fmla="*/ 600364 h 2004291"/>
              <a:gd name="connsiteX54" fmla="*/ 609899 w 1607427"/>
              <a:gd name="connsiteY54" fmla="*/ 572655 h 2004291"/>
              <a:gd name="connsiteX55" fmla="*/ 674554 w 1607427"/>
              <a:gd name="connsiteY55" fmla="*/ 526473 h 2004291"/>
              <a:gd name="connsiteX56" fmla="*/ 729972 w 1607427"/>
              <a:gd name="connsiteY56" fmla="*/ 480291 h 2004291"/>
              <a:gd name="connsiteX57" fmla="*/ 739209 w 1607427"/>
              <a:gd name="connsiteY57" fmla="*/ 452582 h 2004291"/>
              <a:gd name="connsiteX58" fmla="*/ 794627 w 1607427"/>
              <a:gd name="connsiteY58" fmla="*/ 424873 h 2004291"/>
              <a:gd name="connsiteX59" fmla="*/ 840809 w 1607427"/>
              <a:gd name="connsiteY59" fmla="*/ 369455 h 2004291"/>
              <a:gd name="connsiteX60" fmla="*/ 850045 w 1607427"/>
              <a:gd name="connsiteY60" fmla="*/ 341745 h 2004291"/>
              <a:gd name="connsiteX61" fmla="*/ 877754 w 1607427"/>
              <a:gd name="connsiteY61" fmla="*/ 314036 h 2004291"/>
              <a:gd name="connsiteX62" fmla="*/ 914699 w 1607427"/>
              <a:gd name="connsiteY62" fmla="*/ 258618 h 2004291"/>
              <a:gd name="connsiteX63" fmla="*/ 942409 w 1607427"/>
              <a:gd name="connsiteY63" fmla="*/ 230909 h 2004291"/>
              <a:gd name="connsiteX64" fmla="*/ 960881 w 1607427"/>
              <a:gd name="connsiteY64" fmla="*/ 203200 h 2004291"/>
              <a:gd name="connsiteX65" fmla="*/ 988590 w 1607427"/>
              <a:gd name="connsiteY65" fmla="*/ 157018 h 2004291"/>
              <a:gd name="connsiteX66" fmla="*/ 1053245 w 1607427"/>
              <a:gd name="connsiteY66" fmla="*/ 120073 h 2004291"/>
              <a:gd name="connsiteX67" fmla="*/ 1136372 w 1607427"/>
              <a:gd name="connsiteY67" fmla="*/ 73891 h 2004291"/>
              <a:gd name="connsiteX68" fmla="*/ 1164081 w 1607427"/>
              <a:gd name="connsiteY68" fmla="*/ 46182 h 2004291"/>
              <a:gd name="connsiteX69" fmla="*/ 1182554 w 1607427"/>
              <a:gd name="connsiteY69" fmla="*/ 18473 h 2004291"/>
              <a:gd name="connsiteX70" fmla="*/ 1210263 w 1607427"/>
              <a:gd name="connsiteY70" fmla="*/ 0 h 2004291"/>
              <a:gd name="connsiteX71" fmla="*/ 1431936 w 1607427"/>
              <a:gd name="connsiteY71" fmla="*/ 9236 h 2004291"/>
              <a:gd name="connsiteX72" fmla="*/ 1496590 w 1607427"/>
              <a:gd name="connsiteY72" fmla="*/ 27709 h 2004291"/>
              <a:gd name="connsiteX73" fmla="*/ 1533536 w 1607427"/>
              <a:gd name="connsiteY73" fmla="*/ 46182 h 2004291"/>
              <a:gd name="connsiteX74" fmla="*/ 1561245 w 1607427"/>
              <a:gd name="connsiteY74" fmla="*/ 55418 h 2004291"/>
              <a:gd name="connsiteX75" fmla="*/ 1588954 w 1607427"/>
              <a:gd name="connsiteY75" fmla="*/ 120073 h 2004291"/>
              <a:gd name="connsiteX76" fmla="*/ 1607427 w 1607427"/>
              <a:gd name="connsiteY76" fmla="*/ 175491 h 2004291"/>
              <a:gd name="connsiteX77" fmla="*/ 1598190 w 1607427"/>
              <a:gd name="connsiteY77" fmla="*/ 498764 h 2004291"/>
              <a:gd name="connsiteX78" fmla="*/ 1579718 w 1607427"/>
              <a:gd name="connsiteY78" fmla="*/ 554182 h 2004291"/>
              <a:gd name="connsiteX79" fmla="*/ 1552009 w 1607427"/>
              <a:gd name="connsiteY79" fmla="*/ 618836 h 2004291"/>
              <a:gd name="connsiteX80" fmla="*/ 1533536 w 1607427"/>
              <a:gd name="connsiteY80" fmla="*/ 655782 h 2004291"/>
              <a:gd name="connsiteX81" fmla="*/ 1524299 w 1607427"/>
              <a:gd name="connsiteY81" fmla="*/ 683491 h 2004291"/>
              <a:gd name="connsiteX82" fmla="*/ 1496590 w 1607427"/>
              <a:gd name="connsiteY82" fmla="*/ 711200 h 2004291"/>
              <a:gd name="connsiteX83" fmla="*/ 1450409 w 1607427"/>
              <a:gd name="connsiteY83" fmla="*/ 757382 h 2004291"/>
              <a:gd name="connsiteX84" fmla="*/ 1441172 w 1607427"/>
              <a:gd name="connsiteY84" fmla="*/ 785091 h 2004291"/>
              <a:gd name="connsiteX85" fmla="*/ 1422699 w 1607427"/>
              <a:gd name="connsiteY85" fmla="*/ 812800 h 2004291"/>
              <a:gd name="connsiteX86" fmla="*/ 1404227 w 1607427"/>
              <a:gd name="connsiteY86" fmla="*/ 868218 h 2004291"/>
              <a:gd name="connsiteX87" fmla="*/ 1394990 w 1607427"/>
              <a:gd name="connsiteY87" fmla="*/ 895927 h 2004291"/>
              <a:gd name="connsiteX88" fmla="*/ 1385754 w 1607427"/>
              <a:gd name="connsiteY88" fmla="*/ 914400 h 200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607427" h="2004291">
                <a:moveTo>
                  <a:pt x="1422699" y="822036"/>
                </a:moveTo>
                <a:cubicBezTo>
                  <a:pt x="1408476" y="857596"/>
                  <a:pt x="1408782" y="874417"/>
                  <a:pt x="1376518" y="895927"/>
                </a:cubicBezTo>
                <a:cubicBezTo>
                  <a:pt x="1368417" y="901328"/>
                  <a:pt x="1358045" y="902085"/>
                  <a:pt x="1348809" y="905164"/>
                </a:cubicBezTo>
                <a:cubicBezTo>
                  <a:pt x="1336494" y="914400"/>
                  <a:pt x="1326330" y="927612"/>
                  <a:pt x="1311863" y="932873"/>
                </a:cubicBezTo>
                <a:cubicBezTo>
                  <a:pt x="1291404" y="940313"/>
                  <a:pt x="1268726" y="938799"/>
                  <a:pt x="1247209" y="942109"/>
                </a:cubicBezTo>
                <a:cubicBezTo>
                  <a:pt x="1228699" y="944957"/>
                  <a:pt x="1210300" y="948497"/>
                  <a:pt x="1191790" y="951345"/>
                </a:cubicBezTo>
                <a:cubicBezTo>
                  <a:pt x="1170273" y="954655"/>
                  <a:pt x="1148483" y="956312"/>
                  <a:pt x="1127136" y="960582"/>
                </a:cubicBezTo>
                <a:cubicBezTo>
                  <a:pt x="1102241" y="965561"/>
                  <a:pt x="1077875" y="972897"/>
                  <a:pt x="1053245" y="979055"/>
                </a:cubicBezTo>
                <a:cubicBezTo>
                  <a:pt x="986959" y="1023246"/>
                  <a:pt x="1013526" y="1000301"/>
                  <a:pt x="970118" y="1043709"/>
                </a:cubicBezTo>
                <a:cubicBezTo>
                  <a:pt x="967039" y="1052945"/>
                  <a:pt x="966282" y="1063317"/>
                  <a:pt x="960881" y="1071418"/>
                </a:cubicBezTo>
                <a:cubicBezTo>
                  <a:pt x="953635" y="1082286"/>
                  <a:pt x="939014" y="1087444"/>
                  <a:pt x="933172" y="1099127"/>
                </a:cubicBezTo>
                <a:cubicBezTo>
                  <a:pt x="923148" y="1119175"/>
                  <a:pt x="921140" y="1142313"/>
                  <a:pt x="914699" y="1163782"/>
                </a:cubicBezTo>
                <a:cubicBezTo>
                  <a:pt x="911901" y="1173107"/>
                  <a:pt x="910863" y="1183390"/>
                  <a:pt x="905463" y="1191491"/>
                </a:cubicBezTo>
                <a:cubicBezTo>
                  <a:pt x="889702" y="1215133"/>
                  <a:pt x="861295" y="1228983"/>
                  <a:pt x="840809" y="1246909"/>
                </a:cubicBezTo>
                <a:cubicBezTo>
                  <a:pt x="827702" y="1258378"/>
                  <a:pt x="816178" y="1271540"/>
                  <a:pt x="803863" y="1283855"/>
                </a:cubicBezTo>
                <a:cubicBezTo>
                  <a:pt x="797609" y="1302617"/>
                  <a:pt x="788606" y="1333981"/>
                  <a:pt x="776154" y="1348509"/>
                </a:cubicBezTo>
                <a:cubicBezTo>
                  <a:pt x="766136" y="1360197"/>
                  <a:pt x="750897" y="1366200"/>
                  <a:pt x="739209" y="1376218"/>
                </a:cubicBezTo>
                <a:cubicBezTo>
                  <a:pt x="695181" y="1413956"/>
                  <a:pt x="730922" y="1397452"/>
                  <a:pt x="683790" y="1413164"/>
                </a:cubicBezTo>
                <a:cubicBezTo>
                  <a:pt x="662239" y="1434715"/>
                  <a:pt x="643519" y="1459531"/>
                  <a:pt x="619136" y="1477818"/>
                </a:cubicBezTo>
                <a:cubicBezTo>
                  <a:pt x="606821" y="1487054"/>
                  <a:pt x="593878" y="1495509"/>
                  <a:pt x="582190" y="1505527"/>
                </a:cubicBezTo>
                <a:cubicBezTo>
                  <a:pt x="572272" y="1514028"/>
                  <a:pt x="564516" y="1524874"/>
                  <a:pt x="554481" y="1533236"/>
                </a:cubicBezTo>
                <a:cubicBezTo>
                  <a:pt x="530607" y="1553131"/>
                  <a:pt x="526835" y="1551688"/>
                  <a:pt x="499063" y="1560945"/>
                </a:cubicBezTo>
                <a:cubicBezTo>
                  <a:pt x="489827" y="1570182"/>
                  <a:pt x="482695" y="1582174"/>
                  <a:pt x="471354" y="1588655"/>
                </a:cubicBezTo>
                <a:cubicBezTo>
                  <a:pt x="384517" y="1638277"/>
                  <a:pt x="481685" y="1550617"/>
                  <a:pt x="406699" y="1625600"/>
                </a:cubicBezTo>
                <a:cubicBezTo>
                  <a:pt x="366601" y="1705798"/>
                  <a:pt x="412938" y="1622858"/>
                  <a:pt x="360518" y="1690255"/>
                </a:cubicBezTo>
                <a:cubicBezTo>
                  <a:pt x="346888" y="1707780"/>
                  <a:pt x="339271" y="1729974"/>
                  <a:pt x="323572" y="1745673"/>
                </a:cubicBezTo>
                <a:lnTo>
                  <a:pt x="268154" y="1801091"/>
                </a:lnTo>
                <a:cubicBezTo>
                  <a:pt x="265075" y="1813406"/>
                  <a:pt x="263800" y="1826318"/>
                  <a:pt x="258918" y="1838036"/>
                </a:cubicBezTo>
                <a:cubicBezTo>
                  <a:pt x="235507" y="1894223"/>
                  <a:pt x="232253" y="1906394"/>
                  <a:pt x="194263" y="1939636"/>
                </a:cubicBezTo>
                <a:cubicBezTo>
                  <a:pt x="179427" y="1952618"/>
                  <a:pt x="164484" y="1965646"/>
                  <a:pt x="148081" y="1976582"/>
                </a:cubicBezTo>
                <a:cubicBezTo>
                  <a:pt x="125253" y="1991801"/>
                  <a:pt x="108059" y="1996081"/>
                  <a:pt x="83427" y="2004291"/>
                </a:cubicBezTo>
                <a:cubicBezTo>
                  <a:pt x="68033" y="2001212"/>
                  <a:pt x="51286" y="2002076"/>
                  <a:pt x="37245" y="1995055"/>
                </a:cubicBezTo>
                <a:cubicBezTo>
                  <a:pt x="-14334" y="1969265"/>
                  <a:pt x="3966" y="1900508"/>
                  <a:pt x="299" y="1856509"/>
                </a:cubicBezTo>
                <a:cubicBezTo>
                  <a:pt x="2836" y="1820996"/>
                  <a:pt x="10368" y="1691693"/>
                  <a:pt x="18772" y="1644073"/>
                </a:cubicBezTo>
                <a:cubicBezTo>
                  <a:pt x="23184" y="1619071"/>
                  <a:pt x="33655" y="1595315"/>
                  <a:pt x="37245" y="1570182"/>
                </a:cubicBezTo>
                <a:cubicBezTo>
                  <a:pt x="48051" y="1494538"/>
                  <a:pt x="34405" y="1523641"/>
                  <a:pt x="64954" y="1477818"/>
                </a:cubicBezTo>
                <a:cubicBezTo>
                  <a:pt x="74893" y="1438060"/>
                  <a:pt x="77766" y="1430741"/>
                  <a:pt x="83427" y="1385455"/>
                </a:cubicBezTo>
                <a:cubicBezTo>
                  <a:pt x="87265" y="1354752"/>
                  <a:pt x="88287" y="1323722"/>
                  <a:pt x="92663" y="1293091"/>
                </a:cubicBezTo>
                <a:cubicBezTo>
                  <a:pt x="98423" y="1252766"/>
                  <a:pt x="102361" y="1263535"/>
                  <a:pt x="111136" y="1228436"/>
                </a:cubicBezTo>
                <a:cubicBezTo>
                  <a:pt x="114944" y="1213206"/>
                  <a:pt x="117985" y="1197771"/>
                  <a:pt x="120372" y="1182255"/>
                </a:cubicBezTo>
                <a:cubicBezTo>
                  <a:pt x="135292" y="1085277"/>
                  <a:pt x="120004" y="1137179"/>
                  <a:pt x="138845" y="1080655"/>
                </a:cubicBezTo>
                <a:cubicBezTo>
                  <a:pt x="143394" y="1053357"/>
                  <a:pt x="148130" y="1015856"/>
                  <a:pt x="157318" y="988291"/>
                </a:cubicBezTo>
                <a:cubicBezTo>
                  <a:pt x="162561" y="972562"/>
                  <a:pt x="170124" y="957691"/>
                  <a:pt x="175790" y="942109"/>
                </a:cubicBezTo>
                <a:cubicBezTo>
                  <a:pt x="191213" y="899696"/>
                  <a:pt x="185311" y="883423"/>
                  <a:pt x="221972" y="858982"/>
                </a:cubicBezTo>
                <a:cubicBezTo>
                  <a:pt x="230073" y="853581"/>
                  <a:pt x="240445" y="852824"/>
                  <a:pt x="249681" y="849745"/>
                </a:cubicBezTo>
                <a:cubicBezTo>
                  <a:pt x="261996" y="840509"/>
                  <a:pt x="276609" y="833724"/>
                  <a:pt x="286627" y="822036"/>
                </a:cubicBezTo>
                <a:cubicBezTo>
                  <a:pt x="295587" y="811582"/>
                  <a:pt x="299675" y="797746"/>
                  <a:pt x="305099" y="785091"/>
                </a:cubicBezTo>
                <a:cubicBezTo>
                  <a:pt x="308934" y="776142"/>
                  <a:pt x="307452" y="764266"/>
                  <a:pt x="314336" y="757382"/>
                </a:cubicBezTo>
                <a:cubicBezTo>
                  <a:pt x="324072" y="747646"/>
                  <a:pt x="338966" y="745067"/>
                  <a:pt x="351281" y="738909"/>
                </a:cubicBezTo>
                <a:cubicBezTo>
                  <a:pt x="387227" y="684991"/>
                  <a:pt x="347056" y="731785"/>
                  <a:pt x="406699" y="701964"/>
                </a:cubicBezTo>
                <a:cubicBezTo>
                  <a:pt x="420468" y="695080"/>
                  <a:pt x="430591" y="682414"/>
                  <a:pt x="443645" y="674255"/>
                </a:cubicBezTo>
                <a:cubicBezTo>
                  <a:pt x="479636" y="651760"/>
                  <a:pt x="484186" y="655063"/>
                  <a:pt x="526772" y="646545"/>
                </a:cubicBezTo>
                <a:cubicBezTo>
                  <a:pt x="532930" y="637309"/>
                  <a:pt x="537395" y="626685"/>
                  <a:pt x="545245" y="618836"/>
                </a:cubicBezTo>
                <a:cubicBezTo>
                  <a:pt x="553094" y="610987"/>
                  <a:pt x="563921" y="606816"/>
                  <a:pt x="572954" y="600364"/>
                </a:cubicBezTo>
                <a:cubicBezTo>
                  <a:pt x="585480" y="591417"/>
                  <a:pt x="598314" y="582792"/>
                  <a:pt x="609899" y="572655"/>
                </a:cubicBezTo>
                <a:cubicBezTo>
                  <a:pt x="663843" y="525453"/>
                  <a:pt x="624668" y="543101"/>
                  <a:pt x="674554" y="526473"/>
                </a:cubicBezTo>
                <a:cubicBezTo>
                  <a:pt x="695000" y="512842"/>
                  <a:pt x="715748" y="501626"/>
                  <a:pt x="729972" y="480291"/>
                </a:cubicBezTo>
                <a:cubicBezTo>
                  <a:pt x="735373" y="472190"/>
                  <a:pt x="731817" y="458918"/>
                  <a:pt x="739209" y="452582"/>
                </a:cubicBezTo>
                <a:cubicBezTo>
                  <a:pt x="754890" y="439141"/>
                  <a:pt x="776154" y="434109"/>
                  <a:pt x="794627" y="424873"/>
                </a:cubicBezTo>
                <a:cubicBezTo>
                  <a:pt x="814624" y="344881"/>
                  <a:pt x="784459" y="425805"/>
                  <a:pt x="840809" y="369455"/>
                </a:cubicBezTo>
                <a:cubicBezTo>
                  <a:pt x="847694" y="362570"/>
                  <a:pt x="844644" y="349846"/>
                  <a:pt x="850045" y="341745"/>
                </a:cubicBezTo>
                <a:cubicBezTo>
                  <a:pt x="857290" y="330877"/>
                  <a:pt x="869735" y="324347"/>
                  <a:pt x="877754" y="314036"/>
                </a:cubicBezTo>
                <a:cubicBezTo>
                  <a:pt x="891384" y="296511"/>
                  <a:pt x="899000" y="274316"/>
                  <a:pt x="914699" y="258618"/>
                </a:cubicBezTo>
                <a:cubicBezTo>
                  <a:pt x="923936" y="249382"/>
                  <a:pt x="934047" y="240944"/>
                  <a:pt x="942409" y="230909"/>
                </a:cubicBezTo>
                <a:cubicBezTo>
                  <a:pt x="949515" y="222381"/>
                  <a:pt x="954998" y="212613"/>
                  <a:pt x="960881" y="203200"/>
                </a:cubicBezTo>
                <a:cubicBezTo>
                  <a:pt x="970396" y="187976"/>
                  <a:pt x="976768" y="170528"/>
                  <a:pt x="988590" y="157018"/>
                </a:cubicBezTo>
                <a:cubicBezTo>
                  <a:pt x="1011615" y="130704"/>
                  <a:pt x="1024662" y="129600"/>
                  <a:pt x="1053245" y="120073"/>
                </a:cubicBezTo>
                <a:cubicBezTo>
                  <a:pt x="1116764" y="77726"/>
                  <a:pt x="1087601" y="90148"/>
                  <a:pt x="1136372" y="73891"/>
                </a:cubicBezTo>
                <a:cubicBezTo>
                  <a:pt x="1145608" y="64655"/>
                  <a:pt x="1155719" y="56217"/>
                  <a:pt x="1164081" y="46182"/>
                </a:cubicBezTo>
                <a:cubicBezTo>
                  <a:pt x="1171188" y="37654"/>
                  <a:pt x="1174705" y="26322"/>
                  <a:pt x="1182554" y="18473"/>
                </a:cubicBezTo>
                <a:cubicBezTo>
                  <a:pt x="1190403" y="10624"/>
                  <a:pt x="1201027" y="6158"/>
                  <a:pt x="1210263" y="0"/>
                </a:cubicBezTo>
                <a:cubicBezTo>
                  <a:pt x="1284154" y="3079"/>
                  <a:pt x="1358169" y="3967"/>
                  <a:pt x="1431936" y="9236"/>
                </a:cubicBezTo>
                <a:cubicBezTo>
                  <a:pt x="1441306" y="9905"/>
                  <a:pt x="1485232" y="22841"/>
                  <a:pt x="1496590" y="27709"/>
                </a:cubicBezTo>
                <a:cubicBezTo>
                  <a:pt x="1509246" y="33133"/>
                  <a:pt x="1520880" y="40758"/>
                  <a:pt x="1533536" y="46182"/>
                </a:cubicBezTo>
                <a:cubicBezTo>
                  <a:pt x="1542485" y="50017"/>
                  <a:pt x="1552009" y="52339"/>
                  <a:pt x="1561245" y="55418"/>
                </a:cubicBezTo>
                <a:cubicBezTo>
                  <a:pt x="1590971" y="144598"/>
                  <a:pt x="1543307" y="5958"/>
                  <a:pt x="1588954" y="120073"/>
                </a:cubicBezTo>
                <a:cubicBezTo>
                  <a:pt x="1596186" y="138152"/>
                  <a:pt x="1607427" y="175491"/>
                  <a:pt x="1607427" y="175491"/>
                </a:cubicBezTo>
                <a:cubicBezTo>
                  <a:pt x="1604348" y="283249"/>
                  <a:pt x="1606057" y="391250"/>
                  <a:pt x="1598190" y="498764"/>
                </a:cubicBezTo>
                <a:cubicBezTo>
                  <a:pt x="1596769" y="518184"/>
                  <a:pt x="1584441" y="535292"/>
                  <a:pt x="1579718" y="554182"/>
                </a:cubicBezTo>
                <a:cubicBezTo>
                  <a:pt x="1564547" y="614863"/>
                  <a:pt x="1580357" y="569226"/>
                  <a:pt x="1552009" y="618836"/>
                </a:cubicBezTo>
                <a:cubicBezTo>
                  <a:pt x="1545178" y="630791"/>
                  <a:pt x="1538960" y="643126"/>
                  <a:pt x="1533536" y="655782"/>
                </a:cubicBezTo>
                <a:cubicBezTo>
                  <a:pt x="1529701" y="664731"/>
                  <a:pt x="1529700" y="675390"/>
                  <a:pt x="1524299" y="683491"/>
                </a:cubicBezTo>
                <a:cubicBezTo>
                  <a:pt x="1517053" y="694359"/>
                  <a:pt x="1504952" y="701165"/>
                  <a:pt x="1496590" y="711200"/>
                </a:cubicBezTo>
                <a:cubicBezTo>
                  <a:pt x="1458105" y="757383"/>
                  <a:pt x="1501210" y="723514"/>
                  <a:pt x="1450409" y="757382"/>
                </a:cubicBezTo>
                <a:cubicBezTo>
                  <a:pt x="1447330" y="766618"/>
                  <a:pt x="1445526" y="776383"/>
                  <a:pt x="1441172" y="785091"/>
                </a:cubicBezTo>
                <a:cubicBezTo>
                  <a:pt x="1436207" y="795020"/>
                  <a:pt x="1427207" y="802656"/>
                  <a:pt x="1422699" y="812800"/>
                </a:cubicBezTo>
                <a:cubicBezTo>
                  <a:pt x="1414791" y="830594"/>
                  <a:pt x="1410385" y="849745"/>
                  <a:pt x="1404227" y="868218"/>
                </a:cubicBezTo>
                <a:cubicBezTo>
                  <a:pt x="1401148" y="877454"/>
                  <a:pt x="1399344" y="887219"/>
                  <a:pt x="1394990" y="895927"/>
                </a:cubicBezTo>
                <a:lnTo>
                  <a:pt x="1385754" y="91440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p:cNvSpPr txBox="1"/>
          <p:nvPr/>
        </p:nvSpPr>
        <p:spPr>
          <a:xfrm>
            <a:off x="381000" y="838200"/>
            <a:ext cx="914400" cy="400110"/>
          </a:xfrm>
          <a:prstGeom prst="rect">
            <a:avLst/>
          </a:prstGeom>
          <a:noFill/>
        </p:spPr>
        <p:txBody>
          <a:bodyPr wrap="square" rtlCol="0">
            <a:spAutoFit/>
          </a:bodyPr>
          <a:lstStyle/>
          <a:p>
            <a:r>
              <a:rPr lang="en-US" sz="2000" dirty="0" smtClean="0">
                <a:solidFill>
                  <a:srgbClr val="FF0000"/>
                </a:solidFill>
                <a:latin typeface="Arial" pitchFamily="34" charset="0"/>
                <a:cs typeface="Arial" pitchFamily="34" charset="0"/>
              </a:rPr>
              <a:t>=6</a:t>
            </a:r>
            <a:endParaRPr lang="en-US" sz="2000" dirty="0">
              <a:solidFill>
                <a:srgbClr val="FF0000"/>
              </a:solidFill>
              <a:latin typeface="Arial" pitchFamily="34" charset="0"/>
              <a:cs typeface="Arial" pitchFamily="34" charset="0"/>
            </a:endParaRPr>
          </a:p>
        </p:txBody>
      </p:sp>
      <p:sp>
        <p:nvSpPr>
          <p:cNvPr id="6" name="TextBox 5"/>
          <p:cNvSpPr txBox="1"/>
          <p:nvPr/>
        </p:nvSpPr>
        <p:spPr>
          <a:xfrm>
            <a:off x="4114800" y="1295400"/>
            <a:ext cx="3505200" cy="400110"/>
          </a:xfrm>
          <a:prstGeom prst="rect">
            <a:avLst/>
          </a:prstGeom>
          <a:noFill/>
        </p:spPr>
        <p:txBody>
          <a:bodyPr wrap="square" rtlCol="0">
            <a:spAutoFit/>
          </a:bodyPr>
          <a:lstStyle/>
          <a:p>
            <a:r>
              <a:rPr lang="en-US" sz="2000" dirty="0" smtClean="0">
                <a:solidFill>
                  <a:srgbClr val="3333FF"/>
                </a:solidFill>
                <a:latin typeface="Arial" pitchFamily="34" charset="0"/>
                <a:cs typeface="Arial" pitchFamily="34" charset="0"/>
              </a:rPr>
              <a:t>(4+36)|| </a:t>
            </a:r>
            <a:r>
              <a:rPr lang="en-US" sz="2000" dirty="0" smtClean="0">
                <a:solidFill>
                  <a:srgbClr val="3333FF"/>
                </a:solidFill>
                <a:latin typeface="Arial" pitchFamily="34" charset="0"/>
                <a:cs typeface="Arial" pitchFamily="34" charset="0"/>
              </a:rPr>
              <a:t>24 || 60= 12 [ohm] </a:t>
            </a:r>
            <a:endParaRPr lang="en-US" sz="2000" dirty="0">
              <a:solidFill>
                <a:srgbClr val="3333FF"/>
              </a:solidFill>
              <a:latin typeface="Arial" pitchFamily="34" charset="0"/>
              <a:cs typeface="Arial" pitchFamily="34" charset="0"/>
            </a:endParaRPr>
          </a:p>
        </p:txBody>
      </p:sp>
      <p:sp>
        <p:nvSpPr>
          <p:cNvPr id="7" name="Freeform 6"/>
          <p:cNvSpPr/>
          <p:nvPr/>
        </p:nvSpPr>
        <p:spPr>
          <a:xfrm>
            <a:off x="1251285" y="519765"/>
            <a:ext cx="2711116" cy="2299636"/>
          </a:xfrm>
          <a:custGeom>
            <a:avLst/>
            <a:gdLst>
              <a:gd name="connsiteX0" fmla="*/ 2598821 w 2916455"/>
              <a:gd name="connsiteY0" fmla="*/ 1434164 h 3118585"/>
              <a:gd name="connsiteX1" fmla="*/ 2589196 w 2916455"/>
              <a:gd name="connsiteY1" fmla="*/ 1116531 h 3118585"/>
              <a:gd name="connsiteX2" fmla="*/ 2560320 w 2916455"/>
              <a:gd name="connsiteY2" fmla="*/ 625642 h 3118585"/>
              <a:gd name="connsiteX3" fmla="*/ 2550695 w 2916455"/>
              <a:gd name="connsiteY3" fmla="*/ 519764 h 3118585"/>
              <a:gd name="connsiteX4" fmla="*/ 2541070 w 2916455"/>
              <a:gd name="connsiteY4" fmla="*/ 327259 h 3118585"/>
              <a:gd name="connsiteX5" fmla="*/ 2531444 w 2916455"/>
              <a:gd name="connsiteY5" fmla="*/ 298383 h 3118585"/>
              <a:gd name="connsiteX6" fmla="*/ 2512194 w 2916455"/>
              <a:gd name="connsiteY6" fmla="*/ 231007 h 3118585"/>
              <a:gd name="connsiteX7" fmla="*/ 2444817 w 2916455"/>
              <a:gd name="connsiteY7" fmla="*/ 144379 h 3118585"/>
              <a:gd name="connsiteX8" fmla="*/ 2396691 w 2916455"/>
              <a:gd name="connsiteY8" fmla="*/ 96253 h 3118585"/>
              <a:gd name="connsiteX9" fmla="*/ 2377440 w 2916455"/>
              <a:gd name="connsiteY9" fmla="*/ 67377 h 3118585"/>
              <a:gd name="connsiteX10" fmla="*/ 2338939 w 2916455"/>
              <a:gd name="connsiteY10" fmla="*/ 57752 h 3118585"/>
              <a:gd name="connsiteX11" fmla="*/ 2310063 w 2916455"/>
              <a:gd name="connsiteY11" fmla="*/ 48127 h 3118585"/>
              <a:gd name="connsiteX12" fmla="*/ 2281188 w 2916455"/>
              <a:gd name="connsiteY12" fmla="*/ 28876 h 3118585"/>
              <a:gd name="connsiteX13" fmla="*/ 2156059 w 2916455"/>
              <a:gd name="connsiteY13" fmla="*/ 9625 h 3118585"/>
              <a:gd name="connsiteX14" fmla="*/ 2107933 w 2916455"/>
              <a:gd name="connsiteY14" fmla="*/ 0 h 3118585"/>
              <a:gd name="connsiteX15" fmla="*/ 2002055 w 2916455"/>
              <a:gd name="connsiteY15" fmla="*/ 9625 h 3118585"/>
              <a:gd name="connsiteX16" fmla="*/ 1876927 w 2916455"/>
              <a:gd name="connsiteY16" fmla="*/ 48127 h 3118585"/>
              <a:gd name="connsiteX17" fmla="*/ 1809550 w 2916455"/>
              <a:gd name="connsiteY17" fmla="*/ 57752 h 3118585"/>
              <a:gd name="connsiteX18" fmla="*/ 1636295 w 2916455"/>
              <a:gd name="connsiteY18" fmla="*/ 38501 h 3118585"/>
              <a:gd name="connsiteX19" fmla="*/ 1607419 w 2916455"/>
              <a:gd name="connsiteY19" fmla="*/ 28876 h 3118585"/>
              <a:gd name="connsiteX20" fmla="*/ 1578543 w 2916455"/>
              <a:gd name="connsiteY20" fmla="*/ 57752 h 3118585"/>
              <a:gd name="connsiteX21" fmla="*/ 1453415 w 2916455"/>
              <a:gd name="connsiteY21" fmla="*/ 67377 h 3118585"/>
              <a:gd name="connsiteX22" fmla="*/ 1424539 w 2916455"/>
              <a:gd name="connsiteY22" fmla="*/ 77002 h 3118585"/>
              <a:gd name="connsiteX23" fmla="*/ 1405289 w 2916455"/>
              <a:gd name="connsiteY23" fmla="*/ 105878 h 3118585"/>
              <a:gd name="connsiteX24" fmla="*/ 1366788 w 2916455"/>
              <a:gd name="connsiteY24" fmla="*/ 115503 h 3118585"/>
              <a:gd name="connsiteX25" fmla="*/ 1328287 w 2916455"/>
              <a:gd name="connsiteY25" fmla="*/ 134754 h 3118585"/>
              <a:gd name="connsiteX26" fmla="*/ 1299411 w 2916455"/>
              <a:gd name="connsiteY26" fmla="*/ 144379 h 3118585"/>
              <a:gd name="connsiteX27" fmla="*/ 1270535 w 2916455"/>
              <a:gd name="connsiteY27" fmla="*/ 173255 h 3118585"/>
              <a:gd name="connsiteX28" fmla="*/ 1251284 w 2916455"/>
              <a:gd name="connsiteY28" fmla="*/ 202131 h 3118585"/>
              <a:gd name="connsiteX29" fmla="*/ 1222409 w 2916455"/>
              <a:gd name="connsiteY29" fmla="*/ 221381 h 3118585"/>
              <a:gd name="connsiteX30" fmla="*/ 1203158 w 2916455"/>
              <a:gd name="connsiteY30" fmla="*/ 250257 h 3118585"/>
              <a:gd name="connsiteX31" fmla="*/ 1164657 w 2916455"/>
              <a:gd name="connsiteY31" fmla="*/ 269508 h 3118585"/>
              <a:gd name="connsiteX32" fmla="*/ 1135781 w 2916455"/>
              <a:gd name="connsiteY32" fmla="*/ 288758 h 3118585"/>
              <a:gd name="connsiteX33" fmla="*/ 1097280 w 2916455"/>
              <a:gd name="connsiteY33" fmla="*/ 336884 h 3118585"/>
              <a:gd name="connsiteX34" fmla="*/ 1058779 w 2916455"/>
              <a:gd name="connsiteY34" fmla="*/ 394636 h 3118585"/>
              <a:gd name="connsiteX35" fmla="*/ 1029903 w 2916455"/>
              <a:gd name="connsiteY35" fmla="*/ 452388 h 3118585"/>
              <a:gd name="connsiteX36" fmla="*/ 1001028 w 2916455"/>
              <a:gd name="connsiteY36" fmla="*/ 462013 h 3118585"/>
              <a:gd name="connsiteX37" fmla="*/ 972152 w 2916455"/>
              <a:gd name="connsiteY37" fmla="*/ 481263 h 3118585"/>
              <a:gd name="connsiteX38" fmla="*/ 885524 w 2916455"/>
              <a:gd name="connsiteY38" fmla="*/ 548640 h 3118585"/>
              <a:gd name="connsiteX39" fmla="*/ 847023 w 2916455"/>
              <a:gd name="connsiteY39" fmla="*/ 558265 h 3118585"/>
              <a:gd name="connsiteX40" fmla="*/ 789272 w 2916455"/>
              <a:gd name="connsiteY40" fmla="*/ 606392 h 3118585"/>
              <a:gd name="connsiteX41" fmla="*/ 731520 w 2916455"/>
              <a:gd name="connsiteY41" fmla="*/ 644893 h 3118585"/>
              <a:gd name="connsiteX42" fmla="*/ 673769 w 2916455"/>
              <a:gd name="connsiteY42" fmla="*/ 702644 h 3118585"/>
              <a:gd name="connsiteX43" fmla="*/ 625642 w 2916455"/>
              <a:gd name="connsiteY43" fmla="*/ 750771 h 3118585"/>
              <a:gd name="connsiteX44" fmla="*/ 616017 w 2916455"/>
              <a:gd name="connsiteY44" fmla="*/ 779647 h 3118585"/>
              <a:gd name="connsiteX45" fmla="*/ 567891 w 2916455"/>
              <a:gd name="connsiteY45" fmla="*/ 837398 h 3118585"/>
              <a:gd name="connsiteX46" fmla="*/ 529390 w 2916455"/>
              <a:gd name="connsiteY46" fmla="*/ 885524 h 3118585"/>
              <a:gd name="connsiteX47" fmla="*/ 500514 w 2916455"/>
              <a:gd name="connsiteY47" fmla="*/ 914400 h 3118585"/>
              <a:gd name="connsiteX48" fmla="*/ 442762 w 2916455"/>
              <a:gd name="connsiteY48" fmla="*/ 943276 h 3118585"/>
              <a:gd name="connsiteX49" fmla="*/ 375385 w 2916455"/>
              <a:gd name="connsiteY49" fmla="*/ 1010653 h 3118585"/>
              <a:gd name="connsiteX50" fmla="*/ 317634 w 2916455"/>
              <a:gd name="connsiteY50" fmla="*/ 1049154 h 3118585"/>
              <a:gd name="connsiteX51" fmla="*/ 240632 w 2916455"/>
              <a:gd name="connsiteY51" fmla="*/ 1097280 h 3118585"/>
              <a:gd name="connsiteX52" fmla="*/ 221381 w 2916455"/>
              <a:gd name="connsiteY52" fmla="*/ 1126156 h 3118585"/>
              <a:gd name="connsiteX53" fmla="*/ 211756 w 2916455"/>
              <a:gd name="connsiteY53" fmla="*/ 1155032 h 3118585"/>
              <a:gd name="connsiteX54" fmla="*/ 173255 w 2916455"/>
              <a:gd name="connsiteY54" fmla="*/ 1212783 h 3118585"/>
              <a:gd name="connsiteX55" fmla="*/ 154004 w 2916455"/>
              <a:gd name="connsiteY55" fmla="*/ 1270535 h 3118585"/>
              <a:gd name="connsiteX56" fmla="*/ 144379 w 2916455"/>
              <a:gd name="connsiteY56" fmla="*/ 1309036 h 3118585"/>
              <a:gd name="connsiteX57" fmla="*/ 105878 w 2916455"/>
              <a:gd name="connsiteY57" fmla="*/ 1366788 h 3118585"/>
              <a:gd name="connsiteX58" fmla="*/ 67377 w 2916455"/>
              <a:gd name="connsiteY58" fmla="*/ 1424539 h 3118585"/>
              <a:gd name="connsiteX59" fmla="*/ 38501 w 2916455"/>
              <a:gd name="connsiteY59" fmla="*/ 1482291 h 3118585"/>
              <a:gd name="connsiteX60" fmla="*/ 0 w 2916455"/>
              <a:gd name="connsiteY60" fmla="*/ 1540042 h 3118585"/>
              <a:gd name="connsiteX61" fmla="*/ 19251 w 2916455"/>
              <a:gd name="connsiteY61" fmla="*/ 1694047 h 3118585"/>
              <a:gd name="connsiteX62" fmla="*/ 38501 w 2916455"/>
              <a:gd name="connsiteY62" fmla="*/ 1722922 h 3118585"/>
              <a:gd name="connsiteX63" fmla="*/ 67377 w 2916455"/>
              <a:gd name="connsiteY63" fmla="*/ 1780674 h 3118585"/>
              <a:gd name="connsiteX64" fmla="*/ 105878 w 2916455"/>
              <a:gd name="connsiteY64" fmla="*/ 1848051 h 3118585"/>
              <a:gd name="connsiteX65" fmla="*/ 134754 w 2916455"/>
              <a:gd name="connsiteY65" fmla="*/ 1973179 h 3118585"/>
              <a:gd name="connsiteX66" fmla="*/ 173255 w 2916455"/>
              <a:gd name="connsiteY66" fmla="*/ 2030931 h 3118585"/>
              <a:gd name="connsiteX67" fmla="*/ 202131 w 2916455"/>
              <a:gd name="connsiteY67" fmla="*/ 2079057 h 3118585"/>
              <a:gd name="connsiteX68" fmla="*/ 231007 w 2916455"/>
              <a:gd name="connsiteY68" fmla="*/ 2146434 h 3118585"/>
              <a:gd name="connsiteX69" fmla="*/ 250257 w 2916455"/>
              <a:gd name="connsiteY69" fmla="*/ 2194560 h 3118585"/>
              <a:gd name="connsiteX70" fmla="*/ 279133 w 2916455"/>
              <a:gd name="connsiteY70" fmla="*/ 2223436 h 3118585"/>
              <a:gd name="connsiteX71" fmla="*/ 317634 w 2916455"/>
              <a:gd name="connsiteY71" fmla="*/ 2281188 h 3118585"/>
              <a:gd name="connsiteX72" fmla="*/ 346510 w 2916455"/>
              <a:gd name="connsiteY72" fmla="*/ 2348564 h 3118585"/>
              <a:gd name="connsiteX73" fmla="*/ 356135 w 2916455"/>
              <a:gd name="connsiteY73" fmla="*/ 2377440 h 3118585"/>
              <a:gd name="connsiteX74" fmla="*/ 375385 w 2916455"/>
              <a:gd name="connsiteY74" fmla="*/ 2406316 h 3118585"/>
              <a:gd name="connsiteX75" fmla="*/ 394636 w 2916455"/>
              <a:gd name="connsiteY75" fmla="*/ 2444817 h 3118585"/>
              <a:gd name="connsiteX76" fmla="*/ 442762 w 2916455"/>
              <a:gd name="connsiteY76" fmla="*/ 2502569 h 3118585"/>
              <a:gd name="connsiteX77" fmla="*/ 452388 w 2916455"/>
              <a:gd name="connsiteY77" fmla="*/ 2531444 h 3118585"/>
              <a:gd name="connsiteX78" fmla="*/ 510139 w 2916455"/>
              <a:gd name="connsiteY78" fmla="*/ 2608447 h 3118585"/>
              <a:gd name="connsiteX79" fmla="*/ 519764 w 2916455"/>
              <a:gd name="connsiteY79" fmla="*/ 2637322 h 3118585"/>
              <a:gd name="connsiteX80" fmla="*/ 587141 w 2916455"/>
              <a:gd name="connsiteY80" fmla="*/ 2704699 h 3118585"/>
              <a:gd name="connsiteX81" fmla="*/ 606392 w 2916455"/>
              <a:gd name="connsiteY81" fmla="*/ 2733575 h 3118585"/>
              <a:gd name="connsiteX82" fmla="*/ 625642 w 2916455"/>
              <a:gd name="connsiteY82" fmla="*/ 2772076 h 3118585"/>
              <a:gd name="connsiteX83" fmla="*/ 654518 w 2916455"/>
              <a:gd name="connsiteY83" fmla="*/ 2791327 h 3118585"/>
              <a:gd name="connsiteX84" fmla="*/ 673769 w 2916455"/>
              <a:gd name="connsiteY84" fmla="*/ 2820202 h 3118585"/>
              <a:gd name="connsiteX85" fmla="*/ 731520 w 2916455"/>
              <a:gd name="connsiteY85" fmla="*/ 2839453 h 3118585"/>
              <a:gd name="connsiteX86" fmla="*/ 750771 w 2916455"/>
              <a:gd name="connsiteY86" fmla="*/ 2868329 h 3118585"/>
              <a:gd name="connsiteX87" fmla="*/ 779647 w 2916455"/>
              <a:gd name="connsiteY87" fmla="*/ 2887579 h 3118585"/>
              <a:gd name="connsiteX88" fmla="*/ 818148 w 2916455"/>
              <a:gd name="connsiteY88" fmla="*/ 2926080 h 3118585"/>
              <a:gd name="connsiteX89" fmla="*/ 827773 w 2916455"/>
              <a:gd name="connsiteY89" fmla="*/ 2954956 h 3118585"/>
              <a:gd name="connsiteX90" fmla="*/ 875899 w 2916455"/>
              <a:gd name="connsiteY90" fmla="*/ 2964581 h 3118585"/>
              <a:gd name="connsiteX91" fmla="*/ 904775 w 2916455"/>
              <a:gd name="connsiteY91" fmla="*/ 2974207 h 3118585"/>
              <a:gd name="connsiteX92" fmla="*/ 933651 w 2916455"/>
              <a:gd name="connsiteY92" fmla="*/ 2993457 h 3118585"/>
              <a:gd name="connsiteX93" fmla="*/ 1164657 w 2916455"/>
              <a:gd name="connsiteY93" fmla="*/ 3003082 h 3118585"/>
              <a:gd name="connsiteX94" fmla="*/ 1309036 w 2916455"/>
              <a:gd name="connsiteY94" fmla="*/ 3012708 h 3118585"/>
              <a:gd name="connsiteX95" fmla="*/ 1607419 w 2916455"/>
              <a:gd name="connsiteY95" fmla="*/ 3051209 h 3118585"/>
              <a:gd name="connsiteX96" fmla="*/ 1674796 w 2916455"/>
              <a:gd name="connsiteY96" fmla="*/ 3060834 h 3118585"/>
              <a:gd name="connsiteX97" fmla="*/ 1742173 w 2916455"/>
              <a:gd name="connsiteY97" fmla="*/ 3080084 h 3118585"/>
              <a:gd name="connsiteX98" fmla="*/ 1790299 w 2916455"/>
              <a:gd name="connsiteY98" fmla="*/ 3089710 h 3118585"/>
              <a:gd name="connsiteX99" fmla="*/ 1819175 w 2916455"/>
              <a:gd name="connsiteY99" fmla="*/ 3099335 h 3118585"/>
              <a:gd name="connsiteX100" fmla="*/ 1982804 w 2916455"/>
              <a:gd name="connsiteY100" fmla="*/ 3118585 h 3118585"/>
              <a:gd name="connsiteX101" fmla="*/ 2117558 w 2916455"/>
              <a:gd name="connsiteY101" fmla="*/ 3099335 h 3118585"/>
              <a:gd name="connsiteX102" fmla="*/ 2184935 w 2916455"/>
              <a:gd name="connsiteY102" fmla="*/ 3041583 h 3118585"/>
              <a:gd name="connsiteX103" fmla="*/ 2213811 w 2916455"/>
              <a:gd name="connsiteY103" fmla="*/ 3003082 h 3118585"/>
              <a:gd name="connsiteX104" fmla="*/ 2252312 w 2916455"/>
              <a:gd name="connsiteY104" fmla="*/ 2983832 h 3118585"/>
              <a:gd name="connsiteX105" fmla="*/ 2310063 w 2916455"/>
              <a:gd name="connsiteY105" fmla="*/ 2935705 h 3118585"/>
              <a:gd name="connsiteX106" fmla="*/ 2348564 w 2916455"/>
              <a:gd name="connsiteY106" fmla="*/ 2916455 h 3118585"/>
              <a:gd name="connsiteX107" fmla="*/ 2444817 w 2916455"/>
              <a:gd name="connsiteY107" fmla="*/ 2810577 h 3118585"/>
              <a:gd name="connsiteX108" fmla="*/ 2492943 w 2916455"/>
              <a:gd name="connsiteY108" fmla="*/ 2800952 h 3118585"/>
              <a:gd name="connsiteX109" fmla="*/ 2541070 w 2916455"/>
              <a:gd name="connsiteY109" fmla="*/ 2762451 h 3118585"/>
              <a:gd name="connsiteX110" fmla="*/ 2560320 w 2916455"/>
              <a:gd name="connsiteY110" fmla="*/ 2733575 h 3118585"/>
              <a:gd name="connsiteX111" fmla="*/ 2589196 w 2916455"/>
              <a:gd name="connsiteY111" fmla="*/ 2695074 h 3118585"/>
              <a:gd name="connsiteX112" fmla="*/ 2627697 w 2916455"/>
              <a:gd name="connsiteY112" fmla="*/ 2685449 h 3118585"/>
              <a:gd name="connsiteX113" fmla="*/ 2666198 w 2916455"/>
              <a:gd name="connsiteY113" fmla="*/ 2646948 h 3118585"/>
              <a:gd name="connsiteX114" fmla="*/ 2762451 w 2916455"/>
              <a:gd name="connsiteY114" fmla="*/ 2579571 h 3118585"/>
              <a:gd name="connsiteX115" fmla="*/ 2791327 w 2916455"/>
              <a:gd name="connsiteY115" fmla="*/ 2541070 h 3118585"/>
              <a:gd name="connsiteX116" fmla="*/ 2800952 w 2916455"/>
              <a:gd name="connsiteY116" fmla="*/ 2502569 h 3118585"/>
              <a:gd name="connsiteX117" fmla="*/ 2849078 w 2916455"/>
              <a:gd name="connsiteY117" fmla="*/ 2425567 h 3118585"/>
              <a:gd name="connsiteX118" fmla="*/ 2858703 w 2916455"/>
              <a:gd name="connsiteY118" fmla="*/ 2387065 h 3118585"/>
              <a:gd name="connsiteX119" fmla="*/ 2868329 w 2916455"/>
              <a:gd name="connsiteY119" fmla="*/ 2358190 h 3118585"/>
              <a:gd name="connsiteX120" fmla="*/ 2897204 w 2916455"/>
              <a:gd name="connsiteY120" fmla="*/ 2127183 h 3118585"/>
              <a:gd name="connsiteX121" fmla="*/ 2916455 w 2916455"/>
              <a:gd name="connsiteY121" fmla="*/ 1886552 h 3118585"/>
              <a:gd name="connsiteX122" fmla="*/ 2906830 w 2916455"/>
              <a:gd name="connsiteY122" fmla="*/ 1684421 h 3118585"/>
              <a:gd name="connsiteX123" fmla="*/ 2897204 w 2916455"/>
              <a:gd name="connsiteY123" fmla="*/ 1617044 h 3118585"/>
              <a:gd name="connsiteX124" fmla="*/ 2887579 w 2916455"/>
              <a:gd name="connsiteY124" fmla="*/ 1540042 h 3118585"/>
              <a:gd name="connsiteX125" fmla="*/ 2868329 w 2916455"/>
              <a:gd name="connsiteY125" fmla="*/ 1386038 h 3118585"/>
              <a:gd name="connsiteX126" fmla="*/ 2858703 w 2916455"/>
              <a:gd name="connsiteY126" fmla="*/ 1357162 h 3118585"/>
              <a:gd name="connsiteX127" fmla="*/ 2829828 w 2916455"/>
              <a:gd name="connsiteY127" fmla="*/ 1328287 h 3118585"/>
              <a:gd name="connsiteX128" fmla="*/ 2791327 w 2916455"/>
              <a:gd name="connsiteY128" fmla="*/ 1241659 h 3118585"/>
              <a:gd name="connsiteX129" fmla="*/ 2762451 w 2916455"/>
              <a:gd name="connsiteY129" fmla="*/ 1232034 h 3118585"/>
              <a:gd name="connsiteX130" fmla="*/ 2569945 w 2916455"/>
              <a:gd name="connsiteY130" fmla="*/ 1241659 h 3118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2916455" h="3118585">
                <a:moveTo>
                  <a:pt x="2598821" y="1434164"/>
                </a:moveTo>
                <a:cubicBezTo>
                  <a:pt x="2595613" y="1328286"/>
                  <a:pt x="2591982" y="1222421"/>
                  <a:pt x="2589196" y="1116531"/>
                </a:cubicBezTo>
                <a:cubicBezTo>
                  <a:pt x="2577450" y="670170"/>
                  <a:pt x="2613330" y="837678"/>
                  <a:pt x="2560320" y="625642"/>
                </a:cubicBezTo>
                <a:cubicBezTo>
                  <a:pt x="2557112" y="590349"/>
                  <a:pt x="2552977" y="555129"/>
                  <a:pt x="2550695" y="519764"/>
                </a:cubicBezTo>
                <a:cubicBezTo>
                  <a:pt x="2546559" y="455649"/>
                  <a:pt x="2546636" y="391266"/>
                  <a:pt x="2541070" y="327259"/>
                </a:cubicBezTo>
                <a:cubicBezTo>
                  <a:pt x="2540191" y="317151"/>
                  <a:pt x="2534231" y="308139"/>
                  <a:pt x="2531444" y="298383"/>
                </a:cubicBezTo>
                <a:cubicBezTo>
                  <a:pt x="2528512" y="288120"/>
                  <a:pt x="2518982" y="243226"/>
                  <a:pt x="2512194" y="231007"/>
                </a:cubicBezTo>
                <a:cubicBezTo>
                  <a:pt x="2463537" y="143424"/>
                  <a:pt x="2491586" y="200502"/>
                  <a:pt x="2444817" y="144379"/>
                </a:cubicBezTo>
                <a:cubicBezTo>
                  <a:pt x="2404712" y="96253"/>
                  <a:pt x="2449630" y="131545"/>
                  <a:pt x="2396691" y="96253"/>
                </a:cubicBezTo>
                <a:cubicBezTo>
                  <a:pt x="2390274" y="86628"/>
                  <a:pt x="2387065" y="73794"/>
                  <a:pt x="2377440" y="67377"/>
                </a:cubicBezTo>
                <a:cubicBezTo>
                  <a:pt x="2366433" y="60039"/>
                  <a:pt x="2351659" y="61386"/>
                  <a:pt x="2338939" y="57752"/>
                </a:cubicBezTo>
                <a:cubicBezTo>
                  <a:pt x="2329183" y="54965"/>
                  <a:pt x="2319688" y="51335"/>
                  <a:pt x="2310063" y="48127"/>
                </a:cubicBezTo>
                <a:cubicBezTo>
                  <a:pt x="2300438" y="41710"/>
                  <a:pt x="2291535" y="34049"/>
                  <a:pt x="2281188" y="28876"/>
                </a:cubicBezTo>
                <a:cubicBezTo>
                  <a:pt x="2245713" y="11138"/>
                  <a:pt x="2186163" y="13639"/>
                  <a:pt x="2156059" y="9625"/>
                </a:cubicBezTo>
                <a:cubicBezTo>
                  <a:pt x="2139843" y="7463"/>
                  <a:pt x="2123975" y="3208"/>
                  <a:pt x="2107933" y="0"/>
                </a:cubicBezTo>
                <a:cubicBezTo>
                  <a:pt x="2072640" y="3208"/>
                  <a:pt x="2037182" y="4941"/>
                  <a:pt x="2002055" y="9625"/>
                </a:cubicBezTo>
                <a:cubicBezTo>
                  <a:pt x="1905369" y="22517"/>
                  <a:pt x="2042038" y="24540"/>
                  <a:pt x="1876927" y="48127"/>
                </a:cubicBezTo>
                <a:lnTo>
                  <a:pt x="1809550" y="57752"/>
                </a:lnTo>
                <a:cubicBezTo>
                  <a:pt x="1733946" y="51936"/>
                  <a:pt x="1699695" y="54351"/>
                  <a:pt x="1636295" y="38501"/>
                </a:cubicBezTo>
                <a:cubicBezTo>
                  <a:pt x="1626452" y="36040"/>
                  <a:pt x="1617044" y="32084"/>
                  <a:pt x="1607419" y="28876"/>
                </a:cubicBezTo>
                <a:cubicBezTo>
                  <a:pt x="1597794" y="38501"/>
                  <a:pt x="1591749" y="54451"/>
                  <a:pt x="1578543" y="57752"/>
                </a:cubicBezTo>
                <a:cubicBezTo>
                  <a:pt x="1537959" y="67898"/>
                  <a:pt x="1494925" y="62188"/>
                  <a:pt x="1453415" y="67377"/>
                </a:cubicBezTo>
                <a:cubicBezTo>
                  <a:pt x="1443347" y="68635"/>
                  <a:pt x="1434164" y="73794"/>
                  <a:pt x="1424539" y="77002"/>
                </a:cubicBezTo>
                <a:cubicBezTo>
                  <a:pt x="1418122" y="86627"/>
                  <a:pt x="1414914" y="99461"/>
                  <a:pt x="1405289" y="105878"/>
                </a:cubicBezTo>
                <a:cubicBezTo>
                  <a:pt x="1394282" y="113216"/>
                  <a:pt x="1379174" y="110858"/>
                  <a:pt x="1366788" y="115503"/>
                </a:cubicBezTo>
                <a:cubicBezTo>
                  <a:pt x="1353353" y="120541"/>
                  <a:pt x="1341475" y="129102"/>
                  <a:pt x="1328287" y="134754"/>
                </a:cubicBezTo>
                <a:cubicBezTo>
                  <a:pt x="1318961" y="138751"/>
                  <a:pt x="1309036" y="141171"/>
                  <a:pt x="1299411" y="144379"/>
                </a:cubicBezTo>
                <a:cubicBezTo>
                  <a:pt x="1289786" y="154004"/>
                  <a:pt x="1279249" y="162798"/>
                  <a:pt x="1270535" y="173255"/>
                </a:cubicBezTo>
                <a:cubicBezTo>
                  <a:pt x="1263129" y="182142"/>
                  <a:pt x="1259464" y="193951"/>
                  <a:pt x="1251284" y="202131"/>
                </a:cubicBezTo>
                <a:cubicBezTo>
                  <a:pt x="1243104" y="210311"/>
                  <a:pt x="1232034" y="214964"/>
                  <a:pt x="1222409" y="221381"/>
                </a:cubicBezTo>
                <a:cubicBezTo>
                  <a:pt x="1215992" y="231006"/>
                  <a:pt x="1212045" y="242851"/>
                  <a:pt x="1203158" y="250257"/>
                </a:cubicBezTo>
                <a:cubicBezTo>
                  <a:pt x="1192135" y="259443"/>
                  <a:pt x="1177115" y="262389"/>
                  <a:pt x="1164657" y="269508"/>
                </a:cubicBezTo>
                <a:cubicBezTo>
                  <a:pt x="1154613" y="275247"/>
                  <a:pt x="1145406" y="282341"/>
                  <a:pt x="1135781" y="288758"/>
                </a:cubicBezTo>
                <a:cubicBezTo>
                  <a:pt x="1114106" y="353786"/>
                  <a:pt x="1144167" y="283300"/>
                  <a:pt x="1097280" y="336884"/>
                </a:cubicBezTo>
                <a:cubicBezTo>
                  <a:pt x="1082045" y="354296"/>
                  <a:pt x="1058779" y="394636"/>
                  <a:pt x="1058779" y="394636"/>
                </a:cubicBezTo>
                <a:cubicBezTo>
                  <a:pt x="1052438" y="413659"/>
                  <a:pt x="1046867" y="438817"/>
                  <a:pt x="1029903" y="452388"/>
                </a:cubicBezTo>
                <a:cubicBezTo>
                  <a:pt x="1021981" y="458726"/>
                  <a:pt x="1010103" y="457476"/>
                  <a:pt x="1001028" y="462013"/>
                </a:cubicBezTo>
                <a:cubicBezTo>
                  <a:pt x="990681" y="467186"/>
                  <a:pt x="981039" y="473857"/>
                  <a:pt x="972152" y="481263"/>
                </a:cubicBezTo>
                <a:cubicBezTo>
                  <a:pt x="943021" y="505539"/>
                  <a:pt x="927229" y="538214"/>
                  <a:pt x="885524" y="548640"/>
                </a:cubicBezTo>
                <a:lnTo>
                  <a:pt x="847023" y="558265"/>
                </a:lnTo>
                <a:cubicBezTo>
                  <a:pt x="743818" y="627072"/>
                  <a:pt x="900466" y="519908"/>
                  <a:pt x="789272" y="606392"/>
                </a:cubicBezTo>
                <a:cubicBezTo>
                  <a:pt x="771009" y="620596"/>
                  <a:pt x="747880" y="628533"/>
                  <a:pt x="731520" y="644893"/>
                </a:cubicBezTo>
                <a:cubicBezTo>
                  <a:pt x="712270" y="664143"/>
                  <a:pt x="688870" y="679992"/>
                  <a:pt x="673769" y="702644"/>
                </a:cubicBezTo>
                <a:cubicBezTo>
                  <a:pt x="648101" y="741145"/>
                  <a:pt x="664143" y="725103"/>
                  <a:pt x="625642" y="750771"/>
                </a:cubicBezTo>
                <a:cubicBezTo>
                  <a:pt x="622434" y="760396"/>
                  <a:pt x="620554" y="770572"/>
                  <a:pt x="616017" y="779647"/>
                </a:cubicBezTo>
                <a:cubicBezTo>
                  <a:pt x="602617" y="806447"/>
                  <a:pt x="589177" y="816112"/>
                  <a:pt x="567891" y="837398"/>
                </a:cubicBezTo>
                <a:cubicBezTo>
                  <a:pt x="552089" y="884802"/>
                  <a:pt x="569578" y="852034"/>
                  <a:pt x="529390" y="885524"/>
                </a:cubicBezTo>
                <a:cubicBezTo>
                  <a:pt x="518933" y="894238"/>
                  <a:pt x="510971" y="905686"/>
                  <a:pt x="500514" y="914400"/>
                </a:cubicBezTo>
                <a:cubicBezTo>
                  <a:pt x="475635" y="935133"/>
                  <a:pt x="471704" y="933629"/>
                  <a:pt x="442762" y="943276"/>
                </a:cubicBezTo>
                <a:cubicBezTo>
                  <a:pt x="398633" y="1009470"/>
                  <a:pt x="426210" y="993712"/>
                  <a:pt x="375385" y="1010653"/>
                </a:cubicBezTo>
                <a:cubicBezTo>
                  <a:pt x="356135" y="1023487"/>
                  <a:pt x="335700" y="1034701"/>
                  <a:pt x="317634" y="1049154"/>
                </a:cubicBezTo>
                <a:cubicBezTo>
                  <a:pt x="261585" y="1093993"/>
                  <a:pt x="288998" y="1081159"/>
                  <a:pt x="240632" y="1097280"/>
                </a:cubicBezTo>
                <a:cubicBezTo>
                  <a:pt x="234215" y="1106905"/>
                  <a:pt x="226554" y="1115809"/>
                  <a:pt x="221381" y="1126156"/>
                </a:cubicBezTo>
                <a:cubicBezTo>
                  <a:pt x="216844" y="1135231"/>
                  <a:pt x="216683" y="1146163"/>
                  <a:pt x="211756" y="1155032"/>
                </a:cubicBezTo>
                <a:cubicBezTo>
                  <a:pt x="200520" y="1175257"/>
                  <a:pt x="173255" y="1212783"/>
                  <a:pt x="173255" y="1212783"/>
                </a:cubicBezTo>
                <a:cubicBezTo>
                  <a:pt x="166838" y="1232034"/>
                  <a:pt x="158925" y="1250849"/>
                  <a:pt x="154004" y="1270535"/>
                </a:cubicBezTo>
                <a:cubicBezTo>
                  <a:pt x="150796" y="1283369"/>
                  <a:pt x="150295" y="1297204"/>
                  <a:pt x="144379" y="1309036"/>
                </a:cubicBezTo>
                <a:cubicBezTo>
                  <a:pt x="134032" y="1329730"/>
                  <a:pt x="105878" y="1366788"/>
                  <a:pt x="105878" y="1366788"/>
                </a:cubicBezTo>
                <a:cubicBezTo>
                  <a:pt x="88963" y="1417534"/>
                  <a:pt x="107433" y="1376471"/>
                  <a:pt x="67377" y="1424539"/>
                </a:cubicBezTo>
                <a:cubicBezTo>
                  <a:pt x="24650" y="1475812"/>
                  <a:pt x="67440" y="1430201"/>
                  <a:pt x="38501" y="1482291"/>
                </a:cubicBezTo>
                <a:cubicBezTo>
                  <a:pt x="27265" y="1502515"/>
                  <a:pt x="0" y="1540042"/>
                  <a:pt x="0" y="1540042"/>
                </a:cubicBezTo>
                <a:cubicBezTo>
                  <a:pt x="1160" y="1553960"/>
                  <a:pt x="3529" y="1657363"/>
                  <a:pt x="19251" y="1694047"/>
                </a:cubicBezTo>
                <a:cubicBezTo>
                  <a:pt x="23808" y="1704679"/>
                  <a:pt x="32883" y="1712810"/>
                  <a:pt x="38501" y="1722922"/>
                </a:cubicBezTo>
                <a:cubicBezTo>
                  <a:pt x="48953" y="1741736"/>
                  <a:pt x="56925" y="1761860"/>
                  <a:pt x="67377" y="1780674"/>
                </a:cubicBezTo>
                <a:cubicBezTo>
                  <a:pt x="97585" y="1835049"/>
                  <a:pt x="77736" y="1782384"/>
                  <a:pt x="105878" y="1848051"/>
                </a:cubicBezTo>
                <a:cubicBezTo>
                  <a:pt x="132010" y="1909026"/>
                  <a:pt x="93648" y="1863563"/>
                  <a:pt x="134754" y="1973179"/>
                </a:cubicBezTo>
                <a:cubicBezTo>
                  <a:pt x="142878" y="1994842"/>
                  <a:pt x="161351" y="2011092"/>
                  <a:pt x="173255" y="2030931"/>
                </a:cubicBezTo>
                <a:lnTo>
                  <a:pt x="202131" y="2079057"/>
                </a:lnTo>
                <a:cubicBezTo>
                  <a:pt x="222163" y="2159187"/>
                  <a:pt x="197771" y="2079961"/>
                  <a:pt x="231007" y="2146434"/>
                </a:cubicBezTo>
                <a:cubicBezTo>
                  <a:pt x="238734" y="2161888"/>
                  <a:pt x="241100" y="2179909"/>
                  <a:pt x="250257" y="2194560"/>
                </a:cubicBezTo>
                <a:cubicBezTo>
                  <a:pt x="257471" y="2206103"/>
                  <a:pt x="270776" y="2212691"/>
                  <a:pt x="279133" y="2223436"/>
                </a:cubicBezTo>
                <a:cubicBezTo>
                  <a:pt x="293337" y="2241699"/>
                  <a:pt x="317634" y="2281188"/>
                  <a:pt x="317634" y="2281188"/>
                </a:cubicBezTo>
                <a:cubicBezTo>
                  <a:pt x="340207" y="2348908"/>
                  <a:pt x="310826" y="2265302"/>
                  <a:pt x="346510" y="2348564"/>
                </a:cubicBezTo>
                <a:cubicBezTo>
                  <a:pt x="350507" y="2357890"/>
                  <a:pt x="351598" y="2368365"/>
                  <a:pt x="356135" y="2377440"/>
                </a:cubicBezTo>
                <a:cubicBezTo>
                  <a:pt x="361308" y="2387787"/>
                  <a:pt x="369646" y="2396272"/>
                  <a:pt x="375385" y="2406316"/>
                </a:cubicBezTo>
                <a:cubicBezTo>
                  <a:pt x="382504" y="2418774"/>
                  <a:pt x="388808" y="2431705"/>
                  <a:pt x="394636" y="2444817"/>
                </a:cubicBezTo>
                <a:cubicBezTo>
                  <a:pt x="420658" y="2503364"/>
                  <a:pt x="395733" y="2486891"/>
                  <a:pt x="442762" y="2502569"/>
                </a:cubicBezTo>
                <a:cubicBezTo>
                  <a:pt x="445971" y="2512194"/>
                  <a:pt x="447851" y="2522369"/>
                  <a:pt x="452388" y="2531444"/>
                </a:cubicBezTo>
                <a:cubicBezTo>
                  <a:pt x="462605" y="2551878"/>
                  <a:pt x="500691" y="2596636"/>
                  <a:pt x="510139" y="2608447"/>
                </a:cubicBezTo>
                <a:cubicBezTo>
                  <a:pt x="513347" y="2618072"/>
                  <a:pt x="513426" y="2629400"/>
                  <a:pt x="519764" y="2637322"/>
                </a:cubicBezTo>
                <a:cubicBezTo>
                  <a:pt x="539606" y="2662124"/>
                  <a:pt x="569522" y="2678272"/>
                  <a:pt x="587141" y="2704699"/>
                </a:cubicBezTo>
                <a:cubicBezTo>
                  <a:pt x="593558" y="2714324"/>
                  <a:pt x="600653" y="2723531"/>
                  <a:pt x="606392" y="2733575"/>
                </a:cubicBezTo>
                <a:cubicBezTo>
                  <a:pt x="613511" y="2746033"/>
                  <a:pt x="616456" y="2761053"/>
                  <a:pt x="625642" y="2772076"/>
                </a:cubicBezTo>
                <a:cubicBezTo>
                  <a:pt x="633048" y="2780963"/>
                  <a:pt x="644893" y="2784910"/>
                  <a:pt x="654518" y="2791327"/>
                </a:cubicBezTo>
                <a:cubicBezTo>
                  <a:pt x="660935" y="2800952"/>
                  <a:pt x="663959" y="2814071"/>
                  <a:pt x="673769" y="2820202"/>
                </a:cubicBezTo>
                <a:cubicBezTo>
                  <a:pt x="690976" y="2830957"/>
                  <a:pt x="731520" y="2839453"/>
                  <a:pt x="731520" y="2839453"/>
                </a:cubicBezTo>
                <a:cubicBezTo>
                  <a:pt x="737937" y="2849078"/>
                  <a:pt x="742591" y="2860149"/>
                  <a:pt x="750771" y="2868329"/>
                </a:cubicBezTo>
                <a:cubicBezTo>
                  <a:pt x="758951" y="2876509"/>
                  <a:pt x="772420" y="2878546"/>
                  <a:pt x="779647" y="2887579"/>
                </a:cubicBezTo>
                <a:cubicBezTo>
                  <a:pt x="816982" y="2934247"/>
                  <a:pt x="755145" y="2905080"/>
                  <a:pt x="818148" y="2926080"/>
                </a:cubicBezTo>
                <a:cubicBezTo>
                  <a:pt x="821356" y="2935705"/>
                  <a:pt x="819331" y="2949328"/>
                  <a:pt x="827773" y="2954956"/>
                </a:cubicBezTo>
                <a:cubicBezTo>
                  <a:pt x="841385" y="2964031"/>
                  <a:pt x="860028" y="2960613"/>
                  <a:pt x="875899" y="2964581"/>
                </a:cubicBezTo>
                <a:cubicBezTo>
                  <a:pt x="885742" y="2967042"/>
                  <a:pt x="895700" y="2969670"/>
                  <a:pt x="904775" y="2974207"/>
                </a:cubicBezTo>
                <a:cubicBezTo>
                  <a:pt x="915122" y="2979380"/>
                  <a:pt x="922154" y="2992180"/>
                  <a:pt x="933651" y="2993457"/>
                </a:cubicBezTo>
                <a:cubicBezTo>
                  <a:pt x="1010248" y="3001968"/>
                  <a:pt x="1087689" y="2999135"/>
                  <a:pt x="1164657" y="3003082"/>
                </a:cubicBezTo>
                <a:cubicBezTo>
                  <a:pt x="1212827" y="3005552"/>
                  <a:pt x="1261013" y="3008206"/>
                  <a:pt x="1309036" y="3012708"/>
                </a:cubicBezTo>
                <a:cubicBezTo>
                  <a:pt x="1416199" y="3022755"/>
                  <a:pt x="1502181" y="3036175"/>
                  <a:pt x="1607419" y="3051209"/>
                </a:cubicBezTo>
                <a:lnTo>
                  <a:pt x="1674796" y="3060834"/>
                </a:lnTo>
                <a:cubicBezTo>
                  <a:pt x="1706955" y="3071553"/>
                  <a:pt x="1705911" y="3072026"/>
                  <a:pt x="1742173" y="3080084"/>
                </a:cubicBezTo>
                <a:cubicBezTo>
                  <a:pt x="1758143" y="3083633"/>
                  <a:pt x="1774428" y="3085742"/>
                  <a:pt x="1790299" y="3089710"/>
                </a:cubicBezTo>
                <a:cubicBezTo>
                  <a:pt x="1800142" y="3092171"/>
                  <a:pt x="1809141" y="3097830"/>
                  <a:pt x="1819175" y="3099335"/>
                </a:cubicBezTo>
                <a:cubicBezTo>
                  <a:pt x="1873487" y="3107482"/>
                  <a:pt x="1928261" y="3112168"/>
                  <a:pt x="1982804" y="3118585"/>
                </a:cubicBezTo>
                <a:cubicBezTo>
                  <a:pt x="2027722" y="3112168"/>
                  <a:pt x="2073839" y="3111479"/>
                  <a:pt x="2117558" y="3099335"/>
                </a:cubicBezTo>
                <a:cubicBezTo>
                  <a:pt x="2131822" y="3095373"/>
                  <a:pt x="2174521" y="3053732"/>
                  <a:pt x="2184935" y="3041583"/>
                </a:cubicBezTo>
                <a:cubicBezTo>
                  <a:pt x="2195375" y="3029403"/>
                  <a:pt x="2201631" y="3013522"/>
                  <a:pt x="2213811" y="3003082"/>
                </a:cubicBezTo>
                <a:cubicBezTo>
                  <a:pt x="2224705" y="2993744"/>
                  <a:pt x="2239854" y="2990951"/>
                  <a:pt x="2252312" y="2983832"/>
                </a:cubicBezTo>
                <a:cubicBezTo>
                  <a:pt x="2328696" y="2940184"/>
                  <a:pt x="2230433" y="2992584"/>
                  <a:pt x="2310063" y="2935705"/>
                </a:cubicBezTo>
                <a:cubicBezTo>
                  <a:pt x="2321739" y="2927365"/>
                  <a:pt x="2335730" y="2922872"/>
                  <a:pt x="2348564" y="2916455"/>
                </a:cubicBezTo>
                <a:cubicBezTo>
                  <a:pt x="2368431" y="2889966"/>
                  <a:pt x="2421665" y="2815207"/>
                  <a:pt x="2444817" y="2810577"/>
                </a:cubicBezTo>
                <a:lnTo>
                  <a:pt x="2492943" y="2800952"/>
                </a:lnTo>
                <a:cubicBezTo>
                  <a:pt x="2513375" y="2739662"/>
                  <a:pt x="2484092" y="2800437"/>
                  <a:pt x="2541070" y="2762451"/>
                </a:cubicBezTo>
                <a:cubicBezTo>
                  <a:pt x="2550695" y="2756034"/>
                  <a:pt x="2553596" y="2742988"/>
                  <a:pt x="2560320" y="2733575"/>
                </a:cubicBezTo>
                <a:cubicBezTo>
                  <a:pt x="2569644" y="2720521"/>
                  <a:pt x="2576142" y="2704398"/>
                  <a:pt x="2589196" y="2695074"/>
                </a:cubicBezTo>
                <a:cubicBezTo>
                  <a:pt x="2599961" y="2687385"/>
                  <a:pt x="2614863" y="2688657"/>
                  <a:pt x="2627697" y="2685449"/>
                </a:cubicBezTo>
                <a:cubicBezTo>
                  <a:pt x="2640531" y="2672615"/>
                  <a:pt x="2652026" y="2658286"/>
                  <a:pt x="2666198" y="2646948"/>
                </a:cubicBezTo>
                <a:cubicBezTo>
                  <a:pt x="2681926" y="2634366"/>
                  <a:pt x="2743835" y="2598187"/>
                  <a:pt x="2762451" y="2579571"/>
                </a:cubicBezTo>
                <a:cubicBezTo>
                  <a:pt x="2773795" y="2568227"/>
                  <a:pt x="2781702" y="2553904"/>
                  <a:pt x="2791327" y="2541070"/>
                </a:cubicBezTo>
                <a:cubicBezTo>
                  <a:pt x="2794535" y="2528236"/>
                  <a:pt x="2796307" y="2514955"/>
                  <a:pt x="2800952" y="2502569"/>
                </a:cubicBezTo>
                <a:cubicBezTo>
                  <a:pt x="2814165" y="2467335"/>
                  <a:pt x="2826364" y="2455852"/>
                  <a:pt x="2849078" y="2425567"/>
                </a:cubicBezTo>
                <a:cubicBezTo>
                  <a:pt x="2852286" y="2412733"/>
                  <a:pt x="2855069" y="2399785"/>
                  <a:pt x="2858703" y="2387065"/>
                </a:cubicBezTo>
                <a:cubicBezTo>
                  <a:pt x="2861490" y="2377310"/>
                  <a:pt x="2866128" y="2368094"/>
                  <a:pt x="2868329" y="2358190"/>
                </a:cubicBezTo>
                <a:cubicBezTo>
                  <a:pt x="2880765" y="2302230"/>
                  <a:pt x="2895871" y="2143846"/>
                  <a:pt x="2897204" y="2127183"/>
                </a:cubicBezTo>
                <a:lnTo>
                  <a:pt x="2916455" y="1886552"/>
                </a:lnTo>
                <a:cubicBezTo>
                  <a:pt x="2913247" y="1819175"/>
                  <a:pt x="2911636" y="1751703"/>
                  <a:pt x="2906830" y="1684421"/>
                </a:cubicBezTo>
                <a:cubicBezTo>
                  <a:pt x="2905214" y="1661792"/>
                  <a:pt x="2900202" y="1639532"/>
                  <a:pt x="2897204" y="1617044"/>
                </a:cubicBezTo>
                <a:cubicBezTo>
                  <a:pt x="2893785" y="1591404"/>
                  <a:pt x="2890601" y="1565732"/>
                  <a:pt x="2887579" y="1540042"/>
                </a:cubicBezTo>
                <a:cubicBezTo>
                  <a:pt x="2883767" y="1507636"/>
                  <a:pt x="2875567" y="1422229"/>
                  <a:pt x="2868329" y="1386038"/>
                </a:cubicBezTo>
                <a:cubicBezTo>
                  <a:pt x="2866339" y="1376089"/>
                  <a:pt x="2864331" y="1365604"/>
                  <a:pt x="2858703" y="1357162"/>
                </a:cubicBezTo>
                <a:cubicBezTo>
                  <a:pt x="2851152" y="1345836"/>
                  <a:pt x="2839453" y="1337912"/>
                  <a:pt x="2829828" y="1328287"/>
                </a:cubicBezTo>
                <a:cubicBezTo>
                  <a:pt x="2823947" y="1310643"/>
                  <a:pt x="2812125" y="1258298"/>
                  <a:pt x="2791327" y="1241659"/>
                </a:cubicBezTo>
                <a:cubicBezTo>
                  <a:pt x="2783404" y="1235321"/>
                  <a:pt x="2772076" y="1235242"/>
                  <a:pt x="2762451" y="1232034"/>
                </a:cubicBezTo>
                <a:cubicBezTo>
                  <a:pt x="2582789" y="1242015"/>
                  <a:pt x="2647037" y="1241659"/>
                  <a:pt x="2569945" y="1241659"/>
                </a:cubicBezTo>
              </a:path>
            </a:pathLst>
          </a:custGeom>
          <a:ln>
            <a:solidFill>
              <a:srgbClr val="0000FF"/>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2438400"/>
            <a:ext cx="3552825" cy="392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reeform 2"/>
          <p:cNvSpPr/>
          <p:nvPr/>
        </p:nvSpPr>
        <p:spPr>
          <a:xfrm>
            <a:off x="5200073" y="2586182"/>
            <a:ext cx="1874982" cy="1320800"/>
          </a:xfrm>
          <a:custGeom>
            <a:avLst/>
            <a:gdLst>
              <a:gd name="connsiteX0" fmla="*/ 489527 w 1874982"/>
              <a:gd name="connsiteY0" fmla="*/ 230909 h 1320800"/>
              <a:gd name="connsiteX1" fmla="*/ 471054 w 1874982"/>
              <a:gd name="connsiteY1" fmla="*/ 277091 h 1320800"/>
              <a:gd name="connsiteX2" fmla="*/ 443345 w 1874982"/>
              <a:gd name="connsiteY2" fmla="*/ 295563 h 1320800"/>
              <a:gd name="connsiteX3" fmla="*/ 369454 w 1874982"/>
              <a:gd name="connsiteY3" fmla="*/ 323273 h 1320800"/>
              <a:gd name="connsiteX4" fmla="*/ 314036 w 1874982"/>
              <a:gd name="connsiteY4" fmla="*/ 341745 h 1320800"/>
              <a:gd name="connsiteX5" fmla="*/ 267854 w 1874982"/>
              <a:gd name="connsiteY5" fmla="*/ 378691 h 1320800"/>
              <a:gd name="connsiteX6" fmla="*/ 212436 w 1874982"/>
              <a:gd name="connsiteY6" fmla="*/ 415636 h 1320800"/>
              <a:gd name="connsiteX7" fmla="*/ 184727 w 1874982"/>
              <a:gd name="connsiteY7" fmla="*/ 434109 h 1320800"/>
              <a:gd name="connsiteX8" fmla="*/ 147782 w 1874982"/>
              <a:gd name="connsiteY8" fmla="*/ 461818 h 1320800"/>
              <a:gd name="connsiteX9" fmla="*/ 101600 w 1874982"/>
              <a:gd name="connsiteY9" fmla="*/ 517236 h 1320800"/>
              <a:gd name="connsiteX10" fmla="*/ 36945 w 1874982"/>
              <a:gd name="connsiteY10" fmla="*/ 591127 h 1320800"/>
              <a:gd name="connsiteX11" fmla="*/ 18472 w 1874982"/>
              <a:gd name="connsiteY11" fmla="*/ 646545 h 1320800"/>
              <a:gd name="connsiteX12" fmla="*/ 0 w 1874982"/>
              <a:gd name="connsiteY12" fmla="*/ 720436 h 1320800"/>
              <a:gd name="connsiteX13" fmla="*/ 9236 w 1874982"/>
              <a:gd name="connsiteY13" fmla="*/ 1099127 h 1320800"/>
              <a:gd name="connsiteX14" fmla="*/ 36945 w 1874982"/>
              <a:gd name="connsiteY14" fmla="*/ 1145309 h 1320800"/>
              <a:gd name="connsiteX15" fmla="*/ 92363 w 1874982"/>
              <a:gd name="connsiteY15" fmla="*/ 1209963 h 1320800"/>
              <a:gd name="connsiteX16" fmla="*/ 120072 w 1874982"/>
              <a:gd name="connsiteY16" fmla="*/ 1228436 h 1320800"/>
              <a:gd name="connsiteX17" fmla="*/ 157018 w 1874982"/>
              <a:gd name="connsiteY17" fmla="*/ 1237673 h 1320800"/>
              <a:gd name="connsiteX18" fmla="*/ 193963 w 1874982"/>
              <a:gd name="connsiteY18" fmla="*/ 1274618 h 1320800"/>
              <a:gd name="connsiteX19" fmla="*/ 249382 w 1874982"/>
              <a:gd name="connsiteY19" fmla="*/ 1283854 h 1320800"/>
              <a:gd name="connsiteX20" fmla="*/ 286327 w 1874982"/>
              <a:gd name="connsiteY20" fmla="*/ 1293091 h 1320800"/>
              <a:gd name="connsiteX21" fmla="*/ 341745 w 1874982"/>
              <a:gd name="connsiteY21" fmla="*/ 1302327 h 1320800"/>
              <a:gd name="connsiteX22" fmla="*/ 637309 w 1874982"/>
              <a:gd name="connsiteY22" fmla="*/ 1293091 h 1320800"/>
              <a:gd name="connsiteX23" fmla="*/ 720436 w 1874982"/>
              <a:gd name="connsiteY23" fmla="*/ 1283854 h 1320800"/>
              <a:gd name="connsiteX24" fmla="*/ 849745 w 1874982"/>
              <a:gd name="connsiteY24" fmla="*/ 1293091 h 1320800"/>
              <a:gd name="connsiteX25" fmla="*/ 932872 w 1874982"/>
              <a:gd name="connsiteY25" fmla="*/ 1311563 h 1320800"/>
              <a:gd name="connsiteX26" fmla="*/ 969818 w 1874982"/>
              <a:gd name="connsiteY26" fmla="*/ 1320800 h 1320800"/>
              <a:gd name="connsiteX27" fmla="*/ 1163782 w 1874982"/>
              <a:gd name="connsiteY27" fmla="*/ 1311563 h 1320800"/>
              <a:gd name="connsiteX28" fmla="*/ 1403927 w 1874982"/>
              <a:gd name="connsiteY28" fmla="*/ 1320800 h 1320800"/>
              <a:gd name="connsiteX29" fmla="*/ 1468582 w 1874982"/>
              <a:gd name="connsiteY29" fmla="*/ 1311563 h 1320800"/>
              <a:gd name="connsiteX30" fmla="*/ 1524000 w 1874982"/>
              <a:gd name="connsiteY30" fmla="*/ 1274618 h 1320800"/>
              <a:gd name="connsiteX31" fmla="*/ 1597891 w 1874982"/>
              <a:gd name="connsiteY31" fmla="*/ 1256145 h 1320800"/>
              <a:gd name="connsiteX32" fmla="*/ 1671782 w 1874982"/>
              <a:gd name="connsiteY32" fmla="*/ 1200727 h 1320800"/>
              <a:gd name="connsiteX33" fmla="*/ 1690254 w 1874982"/>
              <a:gd name="connsiteY33" fmla="*/ 1173018 h 1320800"/>
              <a:gd name="connsiteX34" fmla="*/ 1773382 w 1874982"/>
              <a:gd name="connsiteY34" fmla="*/ 1108363 h 1320800"/>
              <a:gd name="connsiteX35" fmla="*/ 1801091 w 1874982"/>
              <a:gd name="connsiteY35" fmla="*/ 1052945 h 1320800"/>
              <a:gd name="connsiteX36" fmla="*/ 1856509 w 1874982"/>
              <a:gd name="connsiteY36" fmla="*/ 951345 h 1320800"/>
              <a:gd name="connsiteX37" fmla="*/ 1865745 w 1874982"/>
              <a:gd name="connsiteY37" fmla="*/ 729673 h 1320800"/>
              <a:gd name="connsiteX38" fmla="*/ 1874982 w 1874982"/>
              <a:gd name="connsiteY38" fmla="*/ 674254 h 1320800"/>
              <a:gd name="connsiteX39" fmla="*/ 1865745 w 1874982"/>
              <a:gd name="connsiteY39" fmla="*/ 471054 h 1320800"/>
              <a:gd name="connsiteX40" fmla="*/ 1847272 w 1874982"/>
              <a:gd name="connsiteY40" fmla="*/ 378691 h 1320800"/>
              <a:gd name="connsiteX41" fmla="*/ 1819563 w 1874982"/>
              <a:gd name="connsiteY41" fmla="*/ 304800 h 1320800"/>
              <a:gd name="connsiteX42" fmla="*/ 1782618 w 1874982"/>
              <a:gd name="connsiteY42" fmla="*/ 249382 h 1320800"/>
              <a:gd name="connsiteX43" fmla="*/ 1745672 w 1874982"/>
              <a:gd name="connsiteY43" fmla="*/ 221673 h 1320800"/>
              <a:gd name="connsiteX44" fmla="*/ 1717963 w 1874982"/>
              <a:gd name="connsiteY44" fmla="*/ 203200 h 1320800"/>
              <a:gd name="connsiteX45" fmla="*/ 1644072 w 1874982"/>
              <a:gd name="connsiteY45" fmla="*/ 147782 h 1320800"/>
              <a:gd name="connsiteX46" fmla="*/ 1607127 w 1874982"/>
              <a:gd name="connsiteY46" fmla="*/ 92363 h 1320800"/>
              <a:gd name="connsiteX47" fmla="*/ 1533236 w 1874982"/>
              <a:gd name="connsiteY47" fmla="*/ 73891 h 1320800"/>
              <a:gd name="connsiteX48" fmla="*/ 1413163 w 1874982"/>
              <a:gd name="connsiteY48" fmla="*/ 27709 h 1320800"/>
              <a:gd name="connsiteX49" fmla="*/ 1145309 w 1874982"/>
              <a:gd name="connsiteY49" fmla="*/ 0 h 1320800"/>
              <a:gd name="connsiteX50" fmla="*/ 1089891 w 1874982"/>
              <a:gd name="connsiteY50" fmla="*/ 9236 h 1320800"/>
              <a:gd name="connsiteX51" fmla="*/ 858982 w 1874982"/>
              <a:gd name="connsiteY51" fmla="*/ 27709 h 1320800"/>
              <a:gd name="connsiteX52" fmla="*/ 831272 w 1874982"/>
              <a:gd name="connsiteY52" fmla="*/ 36945 h 1320800"/>
              <a:gd name="connsiteX53" fmla="*/ 775854 w 1874982"/>
              <a:gd name="connsiteY53" fmla="*/ 73891 h 1320800"/>
              <a:gd name="connsiteX54" fmla="*/ 748145 w 1874982"/>
              <a:gd name="connsiteY54" fmla="*/ 92363 h 1320800"/>
              <a:gd name="connsiteX55" fmla="*/ 683491 w 1874982"/>
              <a:gd name="connsiteY55" fmla="*/ 175491 h 1320800"/>
              <a:gd name="connsiteX56" fmla="*/ 674254 w 1874982"/>
              <a:gd name="connsiteY56" fmla="*/ 203200 h 1320800"/>
              <a:gd name="connsiteX57" fmla="*/ 618836 w 1874982"/>
              <a:gd name="connsiteY57" fmla="*/ 240145 h 1320800"/>
              <a:gd name="connsiteX58" fmla="*/ 544945 w 1874982"/>
              <a:gd name="connsiteY58" fmla="*/ 304800 h 1320800"/>
              <a:gd name="connsiteX59" fmla="*/ 517236 w 1874982"/>
              <a:gd name="connsiteY59" fmla="*/ 323273 h 1320800"/>
              <a:gd name="connsiteX60" fmla="*/ 443345 w 1874982"/>
              <a:gd name="connsiteY60" fmla="*/ 332509 h 132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874982" h="1320800">
                <a:moveTo>
                  <a:pt x="489527" y="230909"/>
                </a:moveTo>
                <a:cubicBezTo>
                  <a:pt x="483369" y="246303"/>
                  <a:pt x="480691" y="263599"/>
                  <a:pt x="471054" y="277091"/>
                </a:cubicBezTo>
                <a:cubicBezTo>
                  <a:pt x="464602" y="286124"/>
                  <a:pt x="452983" y="290056"/>
                  <a:pt x="443345" y="295563"/>
                </a:cubicBezTo>
                <a:cubicBezTo>
                  <a:pt x="397706" y="321642"/>
                  <a:pt x="417305" y="308918"/>
                  <a:pt x="369454" y="323273"/>
                </a:cubicBezTo>
                <a:cubicBezTo>
                  <a:pt x="350803" y="328868"/>
                  <a:pt x="332509" y="335588"/>
                  <a:pt x="314036" y="341745"/>
                </a:cubicBezTo>
                <a:cubicBezTo>
                  <a:pt x="298642" y="354060"/>
                  <a:pt x="283797" y="367096"/>
                  <a:pt x="267854" y="378691"/>
                </a:cubicBezTo>
                <a:cubicBezTo>
                  <a:pt x="249899" y="391749"/>
                  <a:pt x="230909" y="403321"/>
                  <a:pt x="212436" y="415636"/>
                </a:cubicBezTo>
                <a:cubicBezTo>
                  <a:pt x="203200" y="421794"/>
                  <a:pt x="193608" y="427449"/>
                  <a:pt x="184727" y="434109"/>
                </a:cubicBezTo>
                <a:cubicBezTo>
                  <a:pt x="172412" y="443345"/>
                  <a:pt x="159470" y="451800"/>
                  <a:pt x="147782" y="461818"/>
                </a:cubicBezTo>
                <a:cubicBezTo>
                  <a:pt x="96038" y="506170"/>
                  <a:pt x="141071" y="471186"/>
                  <a:pt x="101600" y="517236"/>
                </a:cubicBezTo>
                <a:cubicBezTo>
                  <a:pt x="5928" y="628855"/>
                  <a:pt x="117389" y="483869"/>
                  <a:pt x="36945" y="591127"/>
                </a:cubicBezTo>
                <a:cubicBezTo>
                  <a:pt x="30787" y="609600"/>
                  <a:pt x="23595" y="627759"/>
                  <a:pt x="18472" y="646545"/>
                </a:cubicBezTo>
                <a:cubicBezTo>
                  <a:pt x="-14971" y="769168"/>
                  <a:pt x="28028" y="636348"/>
                  <a:pt x="0" y="720436"/>
                </a:cubicBezTo>
                <a:cubicBezTo>
                  <a:pt x="3079" y="846666"/>
                  <a:pt x="-1702" y="973334"/>
                  <a:pt x="9236" y="1099127"/>
                </a:cubicBezTo>
                <a:cubicBezTo>
                  <a:pt x="10791" y="1117012"/>
                  <a:pt x="26987" y="1130372"/>
                  <a:pt x="36945" y="1145309"/>
                </a:cubicBezTo>
                <a:cubicBezTo>
                  <a:pt x="52234" y="1168242"/>
                  <a:pt x="70958" y="1192126"/>
                  <a:pt x="92363" y="1209963"/>
                </a:cubicBezTo>
                <a:cubicBezTo>
                  <a:pt x="100891" y="1217070"/>
                  <a:pt x="109869" y="1224063"/>
                  <a:pt x="120072" y="1228436"/>
                </a:cubicBezTo>
                <a:cubicBezTo>
                  <a:pt x="131740" y="1233437"/>
                  <a:pt x="144703" y="1234594"/>
                  <a:pt x="157018" y="1237673"/>
                </a:cubicBezTo>
                <a:cubicBezTo>
                  <a:pt x="169333" y="1249988"/>
                  <a:pt x="178386" y="1266829"/>
                  <a:pt x="193963" y="1274618"/>
                </a:cubicBezTo>
                <a:cubicBezTo>
                  <a:pt x="210714" y="1282993"/>
                  <a:pt x="231018" y="1280181"/>
                  <a:pt x="249382" y="1283854"/>
                </a:cubicBezTo>
                <a:cubicBezTo>
                  <a:pt x="261830" y="1286344"/>
                  <a:pt x="273879" y="1290601"/>
                  <a:pt x="286327" y="1293091"/>
                </a:cubicBezTo>
                <a:cubicBezTo>
                  <a:pt x="304691" y="1296764"/>
                  <a:pt x="323272" y="1299248"/>
                  <a:pt x="341745" y="1302327"/>
                </a:cubicBezTo>
                <a:lnTo>
                  <a:pt x="637309" y="1293091"/>
                </a:lnTo>
                <a:cubicBezTo>
                  <a:pt x="665155" y="1291733"/>
                  <a:pt x="692556" y="1283854"/>
                  <a:pt x="720436" y="1283854"/>
                </a:cubicBezTo>
                <a:cubicBezTo>
                  <a:pt x="763649" y="1283854"/>
                  <a:pt x="806642" y="1290012"/>
                  <a:pt x="849745" y="1293091"/>
                </a:cubicBezTo>
                <a:lnTo>
                  <a:pt x="932872" y="1311563"/>
                </a:lnTo>
                <a:cubicBezTo>
                  <a:pt x="945241" y="1314417"/>
                  <a:pt x="957124" y="1320800"/>
                  <a:pt x="969818" y="1320800"/>
                </a:cubicBezTo>
                <a:cubicBezTo>
                  <a:pt x="1034546" y="1320800"/>
                  <a:pt x="1099127" y="1314642"/>
                  <a:pt x="1163782" y="1311563"/>
                </a:cubicBezTo>
                <a:cubicBezTo>
                  <a:pt x="1243830" y="1314642"/>
                  <a:pt x="1323819" y="1320800"/>
                  <a:pt x="1403927" y="1320800"/>
                </a:cubicBezTo>
                <a:cubicBezTo>
                  <a:pt x="1425697" y="1320800"/>
                  <a:pt x="1448263" y="1319378"/>
                  <a:pt x="1468582" y="1311563"/>
                </a:cubicBezTo>
                <a:cubicBezTo>
                  <a:pt x="1489304" y="1303593"/>
                  <a:pt x="1503594" y="1283364"/>
                  <a:pt x="1524000" y="1274618"/>
                </a:cubicBezTo>
                <a:cubicBezTo>
                  <a:pt x="1547336" y="1264617"/>
                  <a:pt x="1597891" y="1256145"/>
                  <a:pt x="1597891" y="1256145"/>
                </a:cubicBezTo>
                <a:cubicBezTo>
                  <a:pt x="1664056" y="1167926"/>
                  <a:pt x="1580603" y="1265856"/>
                  <a:pt x="1671782" y="1200727"/>
                </a:cubicBezTo>
                <a:cubicBezTo>
                  <a:pt x="1680815" y="1194275"/>
                  <a:pt x="1682040" y="1180485"/>
                  <a:pt x="1690254" y="1173018"/>
                </a:cubicBezTo>
                <a:cubicBezTo>
                  <a:pt x="1716229" y="1149405"/>
                  <a:pt x="1773382" y="1108363"/>
                  <a:pt x="1773382" y="1108363"/>
                </a:cubicBezTo>
                <a:cubicBezTo>
                  <a:pt x="1782618" y="1089890"/>
                  <a:pt x="1790844" y="1070877"/>
                  <a:pt x="1801091" y="1052945"/>
                </a:cubicBezTo>
                <a:cubicBezTo>
                  <a:pt x="1858594" y="952314"/>
                  <a:pt x="1836021" y="1012804"/>
                  <a:pt x="1856509" y="951345"/>
                </a:cubicBezTo>
                <a:cubicBezTo>
                  <a:pt x="1859588" y="877454"/>
                  <a:pt x="1860826" y="803464"/>
                  <a:pt x="1865745" y="729673"/>
                </a:cubicBezTo>
                <a:cubicBezTo>
                  <a:pt x="1866991" y="710987"/>
                  <a:pt x="1874982" y="692982"/>
                  <a:pt x="1874982" y="674254"/>
                </a:cubicBezTo>
                <a:cubicBezTo>
                  <a:pt x="1874982" y="606451"/>
                  <a:pt x="1872074" y="538561"/>
                  <a:pt x="1865745" y="471054"/>
                </a:cubicBezTo>
                <a:cubicBezTo>
                  <a:pt x="1862814" y="439794"/>
                  <a:pt x="1853851" y="409391"/>
                  <a:pt x="1847272" y="378691"/>
                </a:cubicBezTo>
                <a:cubicBezTo>
                  <a:pt x="1839964" y="344587"/>
                  <a:pt x="1838000" y="335529"/>
                  <a:pt x="1819563" y="304800"/>
                </a:cubicBezTo>
                <a:cubicBezTo>
                  <a:pt x="1808140" y="285763"/>
                  <a:pt x="1800379" y="262703"/>
                  <a:pt x="1782618" y="249382"/>
                </a:cubicBezTo>
                <a:cubicBezTo>
                  <a:pt x="1770303" y="240146"/>
                  <a:pt x="1758199" y="230621"/>
                  <a:pt x="1745672" y="221673"/>
                </a:cubicBezTo>
                <a:cubicBezTo>
                  <a:pt x="1736639" y="215221"/>
                  <a:pt x="1725812" y="211049"/>
                  <a:pt x="1717963" y="203200"/>
                </a:cubicBezTo>
                <a:cubicBezTo>
                  <a:pt x="1658130" y="143366"/>
                  <a:pt x="1709775" y="164207"/>
                  <a:pt x="1644072" y="147782"/>
                </a:cubicBezTo>
                <a:cubicBezTo>
                  <a:pt x="1631757" y="129309"/>
                  <a:pt x="1628666" y="97747"/>
                  <a:pt x="1607127" y="92363"/>
                </a:cubicBezTo>
                <a:lnTo>
                  <a:pt x="1533236" y="73891"/>
                </a:lnTo>
                <a:cubicBezTo>
                  <a:pt x="1481385" y="35002"/>
                  <a:pt x="1496931" y="38731"/>
                  <a:pt x="1413163" y="27709"/>
                </a:cubicBezTo>
                <a:cubicBezTo>
                  <a:pt x="1324169" y="15999"/>
                  <a:pt x="1145309" y="0"/>
                  <a:pt x="1145309" y="0"/>
                </a:cubicBezTo>
                <a:cubicBezTo>
                  <a:pt x="1126836" y="3079"/>
                  <a:pt x="1108559" y="7743"/>
                  <a:pt x="1089891" y="9236"/>
                </a:cubicBezTo>
                <a:cubicBezTo>
                  <a:pt x="996641" y="16696"/>
                  <a:pt x="939910" y="9726"/>
                  <a:pt x="858982" y="27709"/>
                </a:cubicBezTo>
                <a:cubicBezTo>
                  <a:pt x="849478" y="29821"/>
                  <a:pt x="840509" y="33866"/>
                  <a:pt x="831272" y="36945"/>
                </a:cubicBezTo>
                <a:lnTo>
                  <a:pt x="775854" y="73891"/>
                </a:lnTo>
                <a:lnTo>
                  <a:pt x="748145" y="92363"/>
                </a:lnTo>
                <a:cubicBezTo>
                  <a:pt x="703955" y="158650"/>
                  <a:pt x="726899" y="132083"/>
                  <a:pt x="683491" y="175491"/>
                </a:cubicBezTo>
                <a:cubicBezTo>
                  <a:pt x="680412" y="184727"/>
                  <a:pt x="681138" y="196316"/>
                  <a:pt x="674254" y="203200"/>
                </a:cubicBezTo>
                <a:cubicBezTo>
                  <a:pt x="658555" y="218899"/>
                  <a:pt x="618836" y="240145"/>
                  <a:pt x="618836" y="240145"/>
                </a:cubicBezTo>
                <a:cubicBezTo>
                  <a:pt x="588048" y="286327"/>
                  <a:pt x="609599" y="261696"/>
                  <a:pt x="544945" y="304800"/>
                </a:cubicBezTo>
                <a:cubicBezTo>
                  <a:pt x="535709" y="310958"/>
                  <a:pt x="528121" y="321096"/>
                  <a:pt x="517236" y="323273"/>
                </a:cubicBezTo>
                <a:cubicBezTo>
                  <a:pt x="461997" y="334320"/>
                  <a:pt x="486753" y="332509"/>
                  <a:pt x="443345" y="332509"/>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7239000" y="3048000"/>
            <a:ext cx="1905000" cy="400110"/>
          </a:xfrm>
          <a:prstGeom prst="rect">
            <a:avLst/>
          </a:prstGeom>
          <a:noFill/>
        </p:spPr>
        <p:txBody>
          <a:bodyPr wrap="square" rtlCol="0">
            <a:spAutoFit/>
          </a:bodyPr>
          <a:lstStyle/>
          <a:p>
            <a:r>
              <a:rPr lang="en-US" sz="2000" dirty="0" smtClean="0">
                <a:latin typeface="Arial" pitchFamily="34" charset="0"/>
                <a:cs typeface="Arial" pitchFamily="34" charset="0"/>
              </a:rPr>
              <a:t>30||6=5</a:t>
            </a:r>
            <a:endParaRPr lang="en-US" sz="2000" dirty="0">
              <a:latin typeface="Arial" pitchFamily="34" charset="0"/>
              <a:cs typeface="Arial" pitchFamily="34" charset="0"/>
            </a:endParaRPr>
          </a:p>
        </p:txBody>
      </p:sp>
      <p:sp>
        <p:nvSpPr>
          <p:cNvPr id="8" name="TextBox 7"/>
          <p:cNvSpPr txBox="1"/>
          <p:nvPr/>
        </p:nvSpPr>
        <p:spPr>
          <a:xfrm>
            <a:off x="838199" y="5181600"/>
            <a:ext cx="3124201" cy="1015663"/>
          </a:xfrm>
          <a:prstGeom prst="rect">
            <a:avLst/>
          </a:prstGeom>
          <a:noFill/>
        </p:spPr>
        <p:txBody>
          <a:bodyPr wrap="square" rtlCol="0">
            <a:spAutoFit/>
          </a:bodyPr>
          <a:lstStyle/>
          <a:p>
            <a:r>
              <a:rPr lang="en-US" sz="2000" dirty="0" err="1" smtClean="0">
                <a:latin typeface="Arial" pitchFamily="34" charset="0"/>
                <a:cs typeface="Arial" pitchFamily="34" charset="0"/>
              </a:rPr>
              <a:t>R</a:t>
            </a:r>
            <a:r>
              <a:rPr lang="en-US" sz="2000" baseline="-25000" dirty="0" err="1" smtClean="0">
                <a:latin typeface="Arial" pitchFamily="34" charset="0"/>
                <a:cs typeface="Arial" pitchFamily="34" charset="0"/>
              </a:rPr>
              <a:t>YZ</a:t>
            </a:r>
            <a:r>
              <a:rPr lang="en-US" sz="2000" dirty="0" smtClean="0">
                <a:latin typeface="Arial" pitchFamily="34" charset="0"/>
                <a:cs typeface="Arial" pitchFamily="34" charset="0"/>
              </a:rPr>
              <a:t>= 5+ (40||60)  +11 </a:t>
            </a:r>
          </a:p>
          <a:p>
            <a:endParaRPr lang="en-US" sz="2000" dirty="0">
              <a:latin typeface="Arial" pitchFamily="34" charset="0"/>
              <a:cs typeface="Arial" pitchFamily="34" charset="0"/>
            </a:endParaRPr>
          </a:p>
          <a:p>
            <a:r>
              <a:rPr lang="en-US" sz="2000" dirty="0" smtClean="0">
                <a:latin typeface="Arial" pitchFamily="34" charset="0"/>
                <a:cs typeface="Arial" pitchFamily="34" charset="0"/>
              </a:rPr>
              <a:t>=5+24+11= 40 [ohms]</a:t>
            </a:r>
            <a:endParaRPr lang="en-US" sz="2000" dirty="0">
              <a:latin typeface="Arial" pitchFamily="34" charset="0"/>
              <a:cs typeface="Arial" pitchFamily="34" charset="0"/>
            </a:endParaRPr>
          </a:p>
        </p:txBody>
      </p:sp>
      <p:cxnSp>
        <p:nvCxnSpPr>
          <p:cNvPr id="10" name="Straight Arrow Connector 9"/>
          <p:cNvCxnSpPr/>
          <p:nvPr/>
        </p:nvCxnSpPr>
        <p:spPr>
          <a:xfrm flipV="1">
            <a:off x="3962401" y="1669583"/>
            <a:ext cx="533399" cy="830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8499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342900" y="936486"/>
            <a:ext cx="4343400" cy="4738688"/>
          </a:xfrm>
          <a:prstGeom prst="rect">
            <a:avLst/>
          </a:prstGeom>
          <a:noFill/>
          <a:ln>
            <a:noFill/>
          </a:ln>
        </p:spPr>
      </p:pic>
      <p:sp>
        <p:nvSpPr>
          <p:cNvPr id="3" name="TextBox 2"/>
          <p:cNvSpPr txBox="1"/>
          <p:nvPr/>
        </p:nvSpPr>
        <p:spPr>
          <a:xfrm>
            <a:off x="304800" y="228600"/>
            <a:ext cx="8763000" cy="707886"/>
          </a:xfrm>
          <a:prstGeom prst="rect">
            <a:avLst/>
          </a:prstGeom>
          <a:noFill/>
        </p:spPr>
        <p:txBody>
          <a:bodyPr wrap="square" rtlCol="0">
            <a:spAutoFit/>
          </a:bodyPr>
          <a:lstStyle/>
          <a:p>
            <a:r>
              <a:rPr lang="en-US" sz="2000" dirty="0" smtClean="0">
                <a:latin typeface="Arial" pitchFamily="34" charset="0"/>
                <a:cs typeface="Arial" pitchFamily="34" charset="0"/>
              </a:rPr>
              <a:t>2) </a:t>
            </a:r>
            <a:r>
              <a:rPr lang="en-US" sz="2000" dirty="0" err="1" smtClean="0">
                <a:latin typeface="Arial" pitchFamily="34" charset="0"/>
                <a:cs typeface="Arial" pitchFamily="34" charset="0"/>
              </a:rPr>
              <a:t>NVM</a:t>
            </a:r>
            <a:r>
              <a:rPr lang="en-US" sz="2000" dirty="0" smtClean="0">
                <a:latin typeface="Arial" pitchFamily="34" charset="0"/>
                <a:cs typeface="Arial" pitchFamily="34" charset="0"/>
              </a:rPr>
              <a:t>: U</a:t>
            </a:r>
            <a:r>
              <a:rPr lang="en-US" sz="2000" dirty="0" smtClean="0"/>
              <a:t>se </a:t>
            </a:r>
            <a:r>
              <a:rPr lang="en-US" sz="2000" dirty="0"/>
              <a:t>the node with most connections as the reference (ground) node. </a:t>
            </a:r>
          </a:p>
          <a:p>
            <a:endParaRPr lang="en-US" sz="2000" dirty="0">
              <a:latin typeface="Arial" pitchFamily="34" charset="0"/>
              <a:cs typeface="Arial" pitchFamily="34" charset="0"/>
            </a:endParaRPr>
          </a:p>
        </p:txBody>
      </p:sp>
    </p:spTree>
    <p:extLst>
      <p:ext uri="{BB962C8B-B14F-4D97-AF65-F5344CB8AC3E}">
        <p14:creationId xmlns:p14="http://schemas.microsoft.com/office/powerpoint/2010/main" val="3071817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4800"/>
            <a:ext cx="8610600" cy="1938992"/>
          </a:xfrm>
          <a:prstGeom prst="rect">
            <a:avLst/>
          </a:prstGeom>
          <a:noFill/>
        </p:spPr>
        <p:txBody>
          <a:bodyPr wrap="square" rtlCol="0">
            <a:spAutoFit/>
          </a:bodyPr>
          <a:lstStyle/>
          <a:p>
            <a:r>
              <a:rPr lang="en-US" sz="2000" b="1" dirty="0">
                <a:latin typeface="Arial" pitchFamily="34" charset="0"/>
                <a:cs typeface="Arial" pitchFamily="34" charset="0"/>
              </a:rPr>
              <a:t>2)</a:t>
            </a:r>
            <a:r>
              <a:rPr lang="en-US" sz="2000" dirty="0">
                <a:latin typeface="Arial" pitchFamily="34" charset="0"/>
                <a:cs typeface="Arial" pitchFamily="34" charset="0"/>
              </a:rPr>
              <a:t> Use the node-voltage method to write a complete set of equations that could be used to solve the circuit below.  Define all variables.  Do not attempt to simplify the circuit.  Do not attempt to simplify or solve the equations.  </a:t>
            </a:r>
            <a:r>
              <a:rPr lang="en-US" sz="2000" dirty="0" smtClean="0">
                <a:latin typeface="Arial" pitchFamily="34" charset="0"/>
                <a:cs typeface="Arial" pitchFamily="34" charset="0"/>
              </a:rPr>
              <a:t>When </a:t>
            </a:r>
            <a:r>
              <a:rPr lang="en-US" sz="2000" dirty="0">
                <a:latin typeface="Arial" pitchFamily="34" charset="0"/>
                <a:cs typeface="Arial" pitchFamily="34" charset="0"/>
              </a:rPr>
              <a:t>applying the node-voltage method, use the node with most connections as the reference (ground) node. </a:t>
            </a:r>
          </a:p>
          <a:p>
            <a:endParaRPr lang="en-US" sz="2000" dirty="0">
              <a:latin typeface="Arial" pitchFamily="34" charset="0"/>
              <a:cs typeface="Arial" pitchFamily="34" charset="0"/>
            </a:endParaRPr>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988185" y="2057401"/>
            <a:ext cx="4336415" cy="4830278"/>
          </a:xfrm>
          <a:prstGeom prst="rect">
            <a:avLst/>
          </a:prstGeom>
          <a:noFill/>
          <a:ln>
            <a:noFill/>
          </a:ln>
        </p:spPr>
      </p:pic>
    </p:spTree>
    <p:extLst>
      <p:ext uri="{BB962C8B-B14F-4D97-AF65-F5344CB8AC3E}">
        <p14:creationId xmlns:p14="http://schemas.microsoft.com/office/powerpoint/2010/main" val="3407837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4648200" cy="4607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4724400"/>
            <a:ext cx="5486400" cy="16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200400" y="6354700"/>
            <a:ext cx="3352800" cy="400110"/>
          </a:xfrm>
          <a:prstGeom prst="rect">
            <a:avLst/>
          </a:prstGeom>
          <a:noFill/>
        </p:spPr>
        <p:txBody>
          <a:bodyPr wrap="square" rtlCol="0">
            <a:spAutoFit/>
          </a:bodyPr>
          <a:lstStyle/>
          <a:p>
            <a:r>
              <a:rPr lang="en-US" sz="2000" dirty="0" smtClean="0">
                <a:latin typeface="Arial" pitchFamily="34" charset="0"/>
                <a:cs typeface="Arial" pitchFamily="34" charset="0"/>
              </a:rPr>
              <a:t>One more equation:</a:t>
            </a:r>
            <a:endParaRPr lang="en-US" sz="2000" dirty="0">
              <a:latin typeface="Arial" pitchFamily="34" charset="0"/>
              <a:cs typeface="Arial" pitchFamily="34" charset="0"/>
            </a:endParaRP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4999" y="3200400"/>
            <a:ext cx="2725153" cy="542100"/>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Arrow Connector 3"/>
          <p:cNvCxnSpPr/>
          <p:nvPr/>
        </p:nvCxnSpPr>
        <p:spPr>
          <a:xfrm flipV="1">
            <a:off x="5714999" y="3810000"/>
            <a:ext cx="990601" cy="2667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86240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9050">
          <a:solidFill>
            <a:srgbClr val="FF0000"/>
          </a:solidFill>
          <a:prstDash val="dash"/>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00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457</TotalTime>
  <Words>337</Words>
  <Application>Microsoft Office PowerPoint</Application>
  <PresentationFormat>On-screen Show (4:3)</PresentationFormat>
  <Paragraphs>38</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Lamar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Sayil</dc:creator>
  <cp:lastModifiedBy>Dr. Sayil</cp:lastModifiedBy>
  <cp:revision>54</cp:revision>
  <dcterms:created xsi:type="dcterms:W3CDTF">2017-05-07T04:45:06Z</dcterms:created>
  <dcterms:modified xsi:type="dcterms:W3CDTF">2017-06-27T00:04:42Z</dcterms:modified>
</cp:coreProperties>
</file>