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09" autoAdjust="0"/>
  </p:normalViewPr>
  <p:slideViewPr>
    <p:cSldViewPr>
      <p:cViewPr>
        <p:scale>
          <a:sx n="100" d="100"/>
          <a:sy n="100" d="100"/>
        </p:scale>
        <p:origin x="34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9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341A-D861-4014-842B-3D4D0C360E53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68FA-7B7C-419E-B625-EF65B34A4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550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6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85800"/>
            <a:ext cx="65975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85" y="4648200"/>
            <a:ext cx="28575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71600"/>
            <a:ext cx="60102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58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407275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3)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3" y="188634"/>
            <a:ext cx="663733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496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7915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495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 Delta-wye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9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2971800" cy="22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3352800" y="990600"/>
            <a:ext cx="457200" cy="8382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6667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86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105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292" y="722352"/>
            <a:ext cx="37719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9787" y="1518761"/>
            <a:ext cx="404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1</a:t>
            </a:r>
            <a:endParaRPr lang="en-US" baseline="-25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390775" y="1295400"/>
            <a:ext cx="0" cy="5926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67" y="3083956"/>
            <a:ext cx="24098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14737"/>
            <a:ext cx="22002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472532" y="4748212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8732" y="4763571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2" y="5286375"/>
            <a:ext cx="38957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5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29823"/>
            <a:ext cx="5943600" cy="48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0"/>
            <a:ext cx="3760838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1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29823"/>
            <a:ext cx="5943600" cy="48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15121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3953937">
            <a:off x="3714095" y="2327795"/>
            <a:ext cx="905815" cy="5162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4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"/>
            <a:ext cx="3581400" cy="26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777701"/>
            <a:ext cx="59626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901611">
            <a:off x="2622882" y="2866457"/>
            <a:ext cx="905815" cy="5162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2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68"/>
            <a:ext cx="83439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2819400"/>
            <a:ext cx="3890234" cy="392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8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1001"/>
            <a:ext cx="45358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9" y="2362200"/>
            <a:ext cx="8923337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533400"/>
            <a:ext cx="244866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3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429000"/>
            <a:ext cx="74104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8" y="457200"/>
            <a:ext cx="522763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30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522763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2" y="2993539"/>
            <a:ext cx="85979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039366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47339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54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Selahattin SAYIL</dc:creator>
  <cp:lastModifiedBy>Dr. Sayil</cp:lastModifiedBy>
  <cp:revision>5</cp:revision>
  <dcterms:created xsi:type="dcterms:W3CDTF">2017-06-12T18:07:18Z</dcterms:created>
  <dcterms:modified xsi:type="dcterms:W3CDTF">2017-06-12T23:35:34Z</dcterms:modified>
</cp:coreProperties>
</file>