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C82B-94A5-4E42-9707-C8A823AD51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AEFD-2063-48F1-97A4-51F000B6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4767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1-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"/>
            <a:ext cx="5715000" cy="4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659117" y="809297"/>
            <a:ext cx="2701159" cy="2848303"/>
          </a:xfrm>
          <a:custGeom>
            <a:avLst/>
            <a:gdLst>
              <a:gd name="connsiteX0" fmla="*/ 189186 w 2701159"/>
              <a:gd name="connsiteY0" fmla="*/ 168165 h 2848303"/>
              <a:gd name="connsiteX1" fmla="*/ 294290 w 2701159"/>
              <a:gd name="connsiteY1" fmla="*/ 178675 h 2848303"/>
              <a:gd name="connsiteX2" fmla="*/ 325821 w 2701159"/>
              <a:gd name="connsiteY2" fmla="*/ 189186 h 2848303"/>
              <a:gd name="connsiteX3" fmla="*/ 430924 w 2701159"/>
              <a:gd name="connsiteY3" fmla="*/ 199696 h 2848303"/>
              <a:gd name="connsiteX4" fmla="*/ 483476 w 2701159"/>
              <a:gd name="connsiteY4" fmla="*/ 189186 h 2848303"/>
              <a:gd name="connsiteX5" fmla="*/ 546538 w 2701159"/>
              <a:gd name="connsiteY5" fmla="*/ 168165 h 2848303"/>
              <a:gd name="connsiteX6" fmla="*/ 683173 w 2701159"/>
              <a:gd name="connsiteY6" fmla="*/ 157655 h 2848303"/>
              <a:gd name="connsiteX7" fmla="*/ 767255 w 2701159"/>
              <a:gd name="connsiteY7" fmla="*/ 136634 h 2848303"/>
              <a:gd name="connsiteX8" fmla="*/ 809297 w 2701159"/>
              <a:gd name="connsiteY8" fmla="*/ 126124 h 2848303"/>
              <a:gd name="connsiteX9" fmla="*/ 861849 w 2701159"/>
              <a:gd name="connsiteY9" fmla="*/ 105103 h 2848303"/>
              <a:gd name="connsiteX10" fmla="*/ 956442 w 2701159"/>
              <a:gd name="connsiteY10" fmla="*/ 94593 h 2848303"/>
              <a:gd name="connsiteX11" fmla="*/ 1734207 w 2701159"/>
              <a:gd name="connsiteY11" fmla="*/ 73572 h 2848303"/>
              <a:gd name="connsiteX12" fmla="*/ 1776249 w 2701159"/>
              <a:gd name="connsiteY12" fmla="*/ 63062 h 2848303"/>
              <a:gd name="connsiteX13" fmla="*/ 1849821 w 2701159"/>
              <a:gd name="connsiteY13" fmla="*/ 52551 h 2848303"/>
              <a:gd name="connsiteX14" fmla="*/ 1965435 w 2701159"/>
              <a:gd name="connsiteY14" fmla="*/ 10510 h 2848303"/>
              <a:gd name="connsiteX15" fmla="*/ 2028497 w 2701159"/>
              <a:gd name="connsiteY15" fmla="*/ 0 h 2848303"/>
              <a:gd name="connsiteX16" fmla="*/ 2575035 w 2701159"/>
              <a:gd name="connsiteY16" fmla="*/ 10510 h 2848303"/>
              <a:gd name="connsiteX17" fmla="*/ 2606566 w 2701159"/>
              <a:gd name="connsiteY17" fmla="*/ 42041 h 2848303"/>
              <a:gd name="connsiteX18" fmla="*/ 2648607 w 2701159"/>
              <a:gd name="connsiteY18" fmla="*/ 136634 h 2848303"/>
              <a:gd name="connsiteX19" fmla="*/ 2669628 w 2701159"/>
              <a:gd name="connsiteY19" fmla="*/ 168165 h 2848303"/>
              <a:gd name="connsiteX20" fmla="*/ 2701159 w 2701159"/>
              <a:gd name="connsiteY20" fmla="*/ 367862 h 2848303"/>
              <a:gd name="connsiteX21" fmla="*/ 2690649 w 2701159"/>
              <a:gd name="connsiteY21" fmla="*/ 788275 h 2848303"/>
              <a:gd name="connsiteX22" fmla="*/ 2680138 w 2701159"/>
              <a:gd name="connsiteY22" fmla="*/ 987972 h 2848303"/>
              <a:gd name="connsiteX23" fmla="*/ 2659117 w 2701159"/>
              <a:gd name="connsiteY23" fmla="*/ 1135117 h 2848303"/>
              <a:gd name="connsiteX24" fmla="*/ 2648607 w 2701159"/>
              <a:gd name="connsiteY24" fmla="*/ 1366344 h 2848303"/>
              <a:gd name="connsiteX25" fmla="*/ 2606566 w 2701159"/>
              <a:gd name="connsiteY25" fmla="*/ 1429406 h 2848303"/>
              <a:gd name="connsiteX26" fmla="*/ 2585545 w 2701159"/>
              <a:gd name="connsiteY26" fmla="*/ 1460937 h 2848303"/>
              <a:gd name="connsiteX27" fmla="*/ 2490952 w 2701159"/>
              <a:gd name="connsiteY27" fmla="*/ 1513489 h 2848303"/>
              <a:gd name="connsiteX28" fmla="*/ 2448911 w 2701159"/>
              <a:gd name="connsiteY28" fmla="*/ 1534510 h 2848303"/>
              <a:gd name="connsiteX29" fmla="*/ 2217683 w 2701159"/>
              <a:gd name="connsiteY29" fmla="*/ 1555531 h 2848303"/>
              <a:gd name="connsiteX30" fmla="*/ 2133600 w 2701159"/>
              <a:gd name="connsiteY30" fmla="*/ 1576551 h 2848303"/>
              <a:gd name="connsiteX31" fmla="*/ 2060028 w 2701159"/>
              <a:gd name="connsiteY31" fmla="*/ 1587062 h 2848303"/>
              <a:gd name="connsiteX32" fmla="*/ 2028497 w 2701159"/>
              <a:gd name="connsiteY32" fmla="*/ 1608082 h 2848303"/>
              <a:gd name="connsiteX33" fmla="*/ 1975945 w 2701159"/>
              <a:gd name="connsiteY33" fmla="*/ 1618593 h 2848303"/>
              <a:gd name="connsiteX34" fmla="*/ 1902373 w 2701159"/>
              <a:gd name="connsiteY34" fmla="*/ 1639613 h 2848303"/>
              <a:gd name="connsiteX35" fmla="*/ 1849821 w 2701159"/>
              <a:gd name="connsiteY35" fmla="*/ 1692165 h 2848303"/>
              <a:gd name="connsiteX36" fmla="*/ 1828800 w 2701159"/>
              <a:gd name="connsiteY36" fmla="*/ 1755227 h 2848303"/>
              <a:gd name="connsiteX37" fmla="*/ 1818290 w 2701159"/>
              <a:gd name="connsiteY37" fmla="*/ 1818289 h 2848303"/>
              <a:gd name="connsiteX38" fmla="*/ 1807780 w 2701159"/>
              <a:gd name="connsiteY38" fmla="*/ 1849820 h 2848303"/>
              <a:gd name="connsiteX39" fmla="*/ 1797269 w 2701159"/>
              <a:gd name="connsiteY39" fmla="*/ 1933903 h 2848303"/>
              <a:gd name="connsiteX40" fmla="*/ 1776249 w 2701159"/>
              <a:gd name="connsiteY40" fmla="*/ 2049517 h 2848303"/>
              <a:gd name="connsiteX41" fmla="*/ 1765738 w 2701159"/>
              <a:gd name="connsiteY41" fmla="*/ 2175641 h 2848303"/>
              <a:gd name="connsiteX42" fmla="*/ 1744717 w 2701159"/>
              <a:gd name="connsiteY42" fmla="*/ 2259724 h 2848303"/>
              <a:gd name="connsiteX43" fmla="*/ 1723697 w 2701159"/>
              <a:gd name="connsiteY43" fmla="*/ 2648606 h 2848303"/>
              <a:gd name="connsiteX44" fmla="*/ 1713186 w 2701159"/>
              <a:gd name="connsiteY44" fmla="*/ 2743200 h 2848303"/>
              <a:gd name="connsiteX45" fmla="*/ 1702676 w 2701159"/>
              <a:gd name="connsiteY45" fmla="*/ 2816772 h 2848303"/>
              <a:gd name="connsiteX46" fmla="*/ 1618593 w 2701159"/>
              <a:gd name="connsiteY46" fmla="*/ 2837793 h 2848303"/>
              <a:gd name="connsiteX47" fmla="*/ 1450428 w 2701159"/>
              <a:gd name="connsiteY47" fmla="*/ 2848303 h 2848303"/>
              <a:gd name="connsiteX48" fmla="*/ 1177159 w 2701159"/>
              <a:gd name="connsiteY48" fmla="*/ 2827282 h 2848303"/>
              <a:gd name="connsiteX49" fmla="*/ 1135117 w 2701159"/>
              <a:gd name="connsiteY49" fmla="*/ 2806262 h 2848303"/>
              <a:gd name="connsiteX50" fmla="*/ 1030014 w 2701159"/>
              <a:gd name="connsiteY50" fmla="*/ 2795751 h 2848303"/>
              <a:gd name="connsiteX51" fmla="*/ 599090 w 2701159"/>
              <a:gd name="connsiteY51" fmla="*/ 2806262 h 2848303"/>
              <a:gd name="connsiteX52" fmla="*/ 388883 w 2701159"/>
              <a:gd name="connsiteY52" fmla="*/ 2827282 h 2848303"/>
              <a:gd name="connsiteX53" fmla="*/ 273269 w 2701159"/>
              <a:gd name="connsiteY53" fmla="*/ 2837793 h 2848303"/>
              <a:gd name="connsiteX54" fmla="*/ 199697 w 2701159"/>
              <a:gd name="connsiteY54" fmla="*/ 2827282 h 2848303"/>
              <a:gd name="connsiteX55" fmla="*/ 168166 w 2701159"/>
              <a:gd name="connsiteY55" fmla="*/ 2816772 h 2848303"/>
              <a:gd name="connsiteX56" fmla="*/ 126124 w 2701159"/>
              <a:gd name="connsiteY56" fmla="*/ 2753710 h 2848303"/>
              <a:gd name="connsiteX57" fmla="*/ 115614 w 2701159"/>
              <a:gd name="connsiteY57" fmla="*/ 2638096 h 2848303"/>
              <a:gd name="connsiteX58" fmla="*/ 105104 w 2701159"/>
              <a:gd name="connsiteY58" fmla="*/ 2596055 h 2848303"/>
              <a:gd name="connsiteX59" fmla="*/ 94593 w 2701159"/>
              <a:gd name="connsiteY59" fmla="*/ 1429406 h 2848303"/>
              <a:gd name="connsiteX60" fmla="*/ 84083 w 2701159"/>
              <a:gd name="connsiteY60" fmla="*/ 735724 h 2848303"/>
              <a:gd name="connsiteX61" fmla="*/ 10511 w 2701159"/>
              <a:gd name="connsiteY61" fmla="*/ 809296 h 2848303"/>
              <a:gd name="connsiteX62" fmla="*/ 0 w 2701159"/>
              <a:gd name="connsiteY62" fmla="*/ 840827 h 2848303"/>
              <a:gd name="connsiteX63" fmla="*/ 10511 w 2701159"/>
              <a:gd name="connsiteY63" fmla="*/ 798786 h 2848303"/>
              <a:gd name="connsiteX64" fmla="*/ 52552 w 2701159"/>
              <a:gd name="connsiteY64" fmla="*/ 704193 h 2848303"/>
              <a:gd name="connsiteX65" fmla="*/ 115614 w 2701159"/>
              <a:gd name="connsiteY65" fmla="*/ 725213 h 2848303"/>
              <a:gd name="connsiteX66" fmla="*/ 168166 w 2701159"/>
              <a:gd name="connsiteY66" fmla="*/ 788275 h 2848303"/>
              <a:gd name="connsiteX67" fmla="*/ 189186 w 2701159"/>
              <a:gd name="connsiteY67" fmla="*/ 809296 h 28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01159" h="2848303">
                <a:moveTo>
                  <a:pt x="189186" y="168165"/>
                </a:moveTo>
                <a:cubicBezTo>
                  <a:pt x="224221" y="171668"/>
                  <a:pt x="259490" y="173321"/>
                  <a:pt x="294290" y="178675"/>
                </a:cubicBezTo>
                <a:cubicBezTo>
                  <a:pt x="305240" y="180360"/>
                  <a:pt x="314871" y="187501"/>
                  <a:pt x="325821" y="189186"/>
                </a:cubicBezTo>
                <a:cubicBezTo>
                  <a:pt x="360621" y="194540"/>
                  <a:pt x="395890" y="196193"/>
                  <a:pt x="430924" y="199696"/>
                </a:cubicBezTo>
                <a:cubicBezTo>
                  <a:pt x="448441" y="196193"/>
                  <a:pt x="466241" y="193886"/>
                  <a:pt x="483476" y="189186"/>
                </a:cubicBezTo>
                <a:cubicBezTo>
                  <a:pt x="504853" y="183356"/>
                  <a:pt x="524445" y="169864"/>
                  <a:pt x="546538" y="168165"/>
                </a:cubicBezTo>
                <a:lnTo>
                  <a:pt x="683173" y="157655"/>
                </a:lnTo>
                <a:cubicBezTo>
                  <a:pt x="790029" y="136282"/>
                  <a:pt x="691835" y="158182"/>
                  <a:pt x="767255" y="136634"/>
                </a:cubicBezTo>
                <a:cubicBezTo>
                  <a:pt x="781145" y="132666"/>
                  <a:pt x="795593" y="130692"/>
                  <a:pt x="809297" y="126124"/>
                </a:cubicBezTo>
                <a:cubicBezTo>
                  <a:pt x="827196" y="120158"/>
                  <a:pt x="843401" y="109056"/>
                  <a:pt x="861849" y="105103"/>
                </a:cubicBezTo>
                <a:cubicBezTo>
                  <a:pt x="892870" y="98456"/>
                  <a:pt x="924911" y="98096"/>
                  <a:pt x="956442" y="94593"/>
                </a:cubicBezTo>
                <a:cubicBezTo>
                  <a:pt x="1238950" y="23961"/>
                  <a:pt x="941178" y="95005"/>
                  <a:pt x="1734207" y="73572"/>
                </a:cubicBezTo>
                <a:cubicBezTo>
                  <a:pt x="1748647" y="73182"/>
                  <a:pt x="1762037" y="65646"/>
                  <a:pt x="1776249" y="63062"/>
                </a:cubicBezTo>
                <a:cubicBezTo>
                  <a:pt x="1800622" y="58630"/>
                  <a:pt x="1825297" y="56055"/>
                  <a:pt x="1849821" y="52551"/>
                </a:cubicBezTo>
                <a:cubicBezTo>
                  <a:pt x="1873701" y="42999"/>
                  <a:pt x="1942310" y="14364"/>
                  <a:pt x="1965435" y="10510"/>
                </a:cubicBezTo>
                <a:lnTo>
                  <a:pt x="2028497" y="0"/>
                </a:lnTo>
                <a:cubicBezTo>
                  <a:pt x="2210676" y="3503"/>
                  <a:pt x="2393302" y="-2707"/>
                  <a:pt x="2575035" y="10510"/>
                </a:cubicBezTo>
                <a:cubicBezTo>
                  <a:pt x="2589860" y="11588"/>
                  <a:pt x="2597050" y="30622"/>
                  <a:pt x="2606566" y="42041"/>
                </a:cubicBezTo>
                <a:cubicBezTo>
                  <a:pt x="2677871" y="127608"/>
                  <a:pt x="2556945" y="-857"/>
                  <a:pt x="2648607" y="136634"/>
                </a:cubicBezTo>
                <a:lnTo>
                  <a:pt x="2669628" y="168165"/>
                </a:lnTo>
                <a:cubicBezTo>
                  <a:pt x="2705094" y="274562"/>
                  <a:pt x="2688950" y="209134"/>
                  <a:pt x="2701159" y="367862"/>
                </a:cubicBezTo>
                <a:cubicBezTo>
                  <a:pt x="2697656" y="508000"/>
                  <a:pt x="2695398" y="648174"/>
                  <a:pt x="2690649" y="788275"/>
                </a:cubicBezTo>
                <a:cubicBezTo>
                  <a:pt x="2688391" y="854895"/>
                  <a:pt x="2686173" y="921588"/>
                  <a:pt x="2680138" y="987972"/>
                </a:cubicBezTo>
                <a:cubicBezTo>
                  <a:pt x="2675652" y="1037315"/>
                  <a:pt x="2659117" y="1135117"/>
                  <a:pt x="2659117" y="1135117"/>
                </a:cubicBezTo>
                <a:cubicBezTo>
                  <a:pt x="2655614" y="1212193"/>
                  <a:pt x="2654760" y="1289434"/>
                  <a:pt x="2648607" y="1366344"/>
                </a:cubicBezTo>
                <a:cubicBezTo>
                  <a:pt x="2645665" y="1403123"/>
                  <a:pt x="2629472" y="1401919"/>
                  <a:pt x="2606566" y="1429406"/>
                </a:cubicBezTo>
                <a:cubicBezTo>
                  <a:pt x="2598479" y="1439110"/>
                  <a:pt x="2594477" y="1452005"/>
                  <a:pt x="2585545" y="1460937"/>
                </a:cubicBezTo>
                <a:cubicBezTo>
                  <a:pt x="2549006" y="1497476"/>
                  <a:pt x="2537587" y="1492763"/>
                  <a:pt x="2490952" y="1513489"/>
                </a:cubicBezTo>
                <a:cubicBezTo>
                  <a:pt x="2476635" y="1519852"/>
                  <a:pt x="2463312" y="1528338"/>
                  <a:pt x="2448911" y="1534510"/>
                </a:cubicBezTo>
                <a:cubicBezTo>
                  <a:pt x="2378154" y="1564835"/>
                  <a:pt x="2283976" y="1552042"/>
                  <a:pt x="2217683" y="1555531"/>
                </a:cubicBezTo>
                <a:cubicBezTo>
                  <a:pt x="2189655" y="1562538"/>
                  <a:pt x="2161929" y="1570885"/>
                  <a:pt x="2133600" y="1576551"/>
                </a:cubicBezTo>
                <a:cubicBezTo>
                  <a:pt x="2109308" y="1581409"/>
                  <a:pt x="2083756" y="1579944"/>
                  <a:pt x="2060028" y="1587062"/>
                </a:cubicBezTo>
                <a:cubicBezTo>
                  <a:pt x="2047929" y="1590692"/>
                  <a:pt x="2040324" y="1603647"/>
                  <a:pt x="2028497" y="1608082"/>
                </a:cubicBezTo>
                <a:cubicBezTo>
                  <a:pt x="2011770" y="1614355"/>
                  <a:pt x="1993384" y="1614718"/>
                  <a:pt x="1975945" y="1618593"/>
                </a:cubicBezTo>
                <a:cubicBezTo>
                  <a:pt x="1936350" y="1627392"/>
                  <a:pt x="1937488" y="1627908"/>
                  <a:pt x="1902373" y="1639613"/>
                </a:cubicBezTo>
                <a:cubicBezTo>
                  <a:pt x="1873608" y="1658790"/>
                  <a:pt x="1864572" y="1658975"/>
                  <a:pt x="1849821" y="1692165"/>
                </a:cubicBezTo>
                <a:cubicBezTo>
                  <a:pt x="1840822" y="1712413"/>
                  <a:pt x="1828800" y="1755227"/>
                  <a:pt x="1828800" y="1755227"/>
                </a:cubicBezTo>
                <a:cubicBezTo>
                  <a:pt x="1825297" y="1776248"/>
                  <a:pt x="1822913" y="1797486"/>
                  <a:pt x="1818290" y="1818289"/>
                </a:cubicBezTo>
                <a:cubicBezTo>
                  <a:pt x="1815887" y="1829104"/>
                  <a:pt x="1809762" y="1838920"/>
                  <a:pt x="1807780" y="1849820"/>
                </a:cubicBezTo>
                <a:cubicBezTo>
                  <a:pt x="1802727" y="1877610"/>
                  <a:pt x="1801913" y="1906042"/>
                  <a:pt x="1797269" y="1933903"/>
                </a:cubicBezTo>
                <a:cubicBezTo>
                  <a:pt x="1776540" y="2058276"/>
                  <a:pt x="1796024" y="1861661"/>
                  <a:pt x="1776249" y="2049517"/>
                </a:cubicBezTo>
                <a:cubicBezTo>
                  <a:pt x="1771833" y="2091472"/>
                  <a:pt x="1771996" y="2133921"/>
                  <a:pt x="1765738" y="2175641"/>
                </a:cubicBezTo>
                <a:cubicBezTo>
                  <a:pt x="1761452" y="2204212"/>
                  <a:pt x="1744717" y="2259724"/>
                  <a:pt x="1744717" y="2259724"/>
                </a:cubicBezTo>
                <a:cubicBezTo>
                  <a:pt x="1728486" y="2746675"/>
                  <a:pt x="1750232" y="2436328"/>
                  <a:pt x="1723697" y="2648606"/>
                </a:cubicBezTo>
                <a:cubicBezTo>
                  <a:pt x="1719762" y="2680086"/>
                  <a:pt x="1717121" y="2711720"/>
                  <a:pt x="1713186" y="2743200"/>
                </a:cubicBezTo>
                <a:cubicBezTo>
                  <a:pt x="1710113" y="2767782"/>
                  <a:pt x="1720193" y="2799255"/>
                  <a:pt x="1702676" y="2816772"/>
                </a:cubicBezTo>
                <a:cubicBezTo>
                  <a:pt x="1682247" y="2837201"/>
                  <a:pt x="1647427" y="2835991"/>
                  <a:pt x="1618593" y="2837793"/>
                </a:cubicBezTo>
                <a:lnTo>
                  <a:pt x="1450428" y="2848303"/>
                </a:lnTo>
                <a:cubicBezTo>
                  <a:pt x="1441304" y="2847695"/>
                  <a:pt x="1207726" y="2833395"/>
                  <a:pt x="1177159" y="2827282"/>
                </a:cubicBezTo>
                <a:cubicBezTo>
                  <a:pt x="1161795" y="2824209"/>
                  <a:pt x="1150437" y="2809545"/>
                  <a:pt x="1135117" y="2806262"/>
                </a:cubicBezTo>
                <a:cubicBezTo>
                  <a:pt x="1100689" y="2798885"/>
                  <a:pt x="1065048" y="2799255"/>
                  <a:pt x="1030014" y="2795751"/>
                </a:cubicBezTo>
                <a:cubicBezTo>
                  <a:pt x="886373" y="2799255"/>
                  <a:pt x="742601" y="2799204"/>
                  <a:pt x="599090" y="2806262"/>
                </a:cubicBezTo>
                <a:cubicBezTo>
                  <a:pt x="528757" y="2809721"/>
                  <a:pt x="458974" y="2820499"/>
                  <a:pt x="388883" y="2827282"/>
                </a:cubicBezTo>
                <a:lnTo>
                  <a:pt x="273269" y="2837793"/>
                </a:lnTo>
                <a:cubicBezTo>
                  <a:pt x="248745" y="2834289"/>
                  <a:pt x="223989" y="2832140"/>
                  <a:pt x="199697" y="2827282"/>
                </a:cubicBezTo>
                <a:cubicBezTo>
                  <a:pt x="188833" y="2825109"/>
                  <a:pt x="176000" y="2824606"/>
                  <a:pt x="168166" y="2816772"/>
                </a:cubicBezTo>
                <a:cubicBezTo>
                  <a:pt x="150302" y="2798908"/>
                  <a:pt x="126124" y="2753710"/>
                  <a:pt x="126124" y="2753710"/>
                </a:cubicBezTo>
                <a:cubicBezTo>
                  <a:pt x="122621" y="2715172"/>
                  <a:pt x="120728" y="2676453"/>
                  <a:pt x="115614" y="2638096"/>
                </a:cubicBezTo>
                <a:cubicBezTo>
                  <a:pt x="113705" y="2623778"/>
                  <a:pt x="105355" y="2610498"/>
                  <a:pt x="105104" y="2596055"/>
                </a:cubicBezTo>
                <a:cubicBezTo>
                  <a:pt x="98341" y="2207215"/>
                  <a:pt x="98987" y="1818280"/>
                  <a:pt x="94593" y="1429406"/>
                </a:cubicBezTo>
                <a:cubicBezTo>
                  <a:pt x="91980" y="1198167"/>
                  <a:pt x="87586" y="966951"/>
                  <a:pt x="84083" y="735724"/>
                </a:cubicBezTo>
                <a:cubicBezTo>
                  <a:pt x="40470" y="750261"/>
                  <a:pt x="31594" y="746050"/>
                  <a:pt x="10511" y="809296"/>
                </a:cubicBezTo>
                <a:cubicBezTo>
                  <a:pt x="7007" y="819806"/>
                  <a:pt x="0" y="851906"/>
                  <a:pt x="0" y="840827"/>
                </a:cubicBezTo>
                <a:cubicBezTo>
                  <a:pt x="0" y="826382"/>
                  <a:pt x="6360" y="812622"/>
                  <a:pt x="10511" y="798786"/>
                </a:cubicBezTo>
                <a:cubicBezTo>
                  <a:pt x="30979" y="730560"/>
                  <a:pt x="21832" y="750272"/>
                  <a:pt x="52552" y="704193"/>
                </a:cubicBezTo>
                <a:cubicBezTo>
                  <a:pt x="73573" y="711200"/>
                  <a:pt x="96245" y="714452"/>
                  <a:pt x="115614" y="725213"/>
                </a:cubicBezTo>
                <a:cubicBezTo>
                  <a:pt x="142576" y="740192"/>
                  <a:pt x="150374" y="766034"/>
                  <a:pt x="168166" y="788275"/>
                </a:cubicBezTo>
                <a:cubicBezTo>
                  <a:pt x="174356" y="796013"/>
                  <a:pt x="182179" y="802289"/>
                  <a:pt x="189186" y="80929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343400"/>
            <a:ext cx="489924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40">
            <a:off x="914400" y="4434161"/>
            <a:ext cx="4286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"/>
            <a:ext cx="5715000" cy="4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2659117" y="809297"/>
            <a:ext cx="2701159" cy="2848303"/>
          </a:xfrm>
          <a:custGeom>
            <a:avLst/>
            <a:gdLst>
              <a:gd name="connsiteX0" fmla="*/ 189186 w 2701159"/>
              <a:gd name="connsiteY0" fmla="*/ 168165 h 2848303"/>
              <a:gd name="connsiteX1" fmla="*/ 294290 w 2701159"/>
              <a:gd name="connsiteY1" fmla="*/ 178675 h 2848303"/>
              <a:gd name="connsiteX2" fmla="*/ 325821 w 2701159"/>
              <a:gd name="connsiteY2" fmla="*/ 189186 h 2848303"/>
              <a:gd name="connsiteX3" fmla="*/ 430924 w 2701159"/>
              <a:gd name="connsiteY3" fmla="*/ 199696 h 2848303"/>
              <a:gd name="connsiteX4" fmla="*/ 483476 w 2701159"/>
              <a:gd name="connsiteY4" fmla="*/ 189186 h 2848303"/>
              <a:gd name="connsiteX5" fmla="*/ 546538 w 2701159"/>
              <a:gd name="connsiteY5" fmla="*/ 168165 h 2848303"/>
              <a:gd name="connsiteX6" fmla="*/ 683173 w 2701159"/>
              <a:gd name="connsiteY6" fmla="*/ 157655 h 2848303"/>
              <a:gd name="connsiteX7" fmla="*/ 767255 w 2701159"/>
              <a:gd name="connsiteY7" fmla="*/ 136634 h 2848303"/>
              <a:gd name="connsiteX8" fmla="*/ 809297 w 2701159"/>
              <a:gd name="connsiteY8" fmla="*/ 126124 h 2848303"/>
              <a:gd name="connsiteX9" fmla="*/ 861849 w 2701159"/>
              <a:gd name="connsiteY9" fmla="*/ 105103 h 2848303"/>
              <a:gd name="connsiteX10" fmla="*/ 956442 w 2701159"/>
              <a:gd name="connsiteY10" fmla="*/ 94593 h 2848303"/>
              <a:gd name="connsiteX11" fmla="*/ 1734207 w 2701159"/>
              <a:gd name="connsiteY11" fmla="*/ 73572 h 2848303"/>
              <a:gd name="connsiteX12" fmla="*/ 1776249 w 2701159"/>
              <a:gd name="connsiteY12" fmla="*/ 63062 h 2848303"/>
              <a:gd name="connsiteX13" fmla="*/ 1849821 w 2701159"/>
              <a:gd name="connsiteY13" fmla="*/ 52551 h 2848303"/>
              <a:gd name="connsiteX14" fmla="*/ 1965435 w 2701159"/>
              <a:gd name="connsiteY14" fmla="*/ 10510 h 2848303"/>
              <a:gd name="connsiteX15" fmla="*/ 2028497 w 2701159"/>
              <a:gd name="connsiteY15" fmla="*/ 0 h 2848303"/>
              <a:gd name="connsiteX16" fmla="*/ 2575035 w 2701159"/>
              <a:gd name="connsiteY16" fmla="*/ 10510 h 2848303"/>
              <a:gd name="connsiteX17" fmla="*/ 2606566 w 2701159"/>
              <a:gd name="connsiteY17" fmla="*/ 42041 h 2848303"/>
              <a:gd name="connsiteX18" fmla="*/ 2648607 w 2701159"/>
              <a:gd name="connsiteY18" fmla="*/ 136634 h 2848303"/>
              <a:gd name="connsiteX19" fmla="*/ 2669628 w 2701159"/>
              <a:gd name="connsiteY19" fmla="*/ 168165 h 2848303"/>
              <a:gd name="connsiteX20" fmla="*/ 2701159 w 2701159"/>
              <a:gd name="connsiteY20" fmla="*/ 367862 h 2848303"/>
              <a:gd name="connsiteX21" fmla="*/ 2690649 w 2701159"/>
              <a:gd name="connsiteY21" fmla="*/ 788275 h 2848303"/>
              <a:gd name="connsiteX22" fmla="*/ 2680138 w 2701159"/>
              <a:gd name="connsiteY22" fmla="*/ 987972 h 2848303"/>
              <a:gd name="connsiteX23" fmla="*/ 2659117 w 2701159"/>
              <a:gd name="connsiteY23" fmla="*/ 1135117 h 2848303"/>
              <a:gd name="connsiteX24" fmla="*/ 2648607 w 2701159"/>
              <a:gd name="connsiteY24" fmla="*/ 1366344 h 2848303"/>
              <a:gd name="connsiteX25" fmla="*/ 2606566 w 2701159"/>
              <a:gd name="connsiteY25" fmla="*/ 1429406 h 2848303"/>
              <a:gd name="connsiteX26" fmla="*/ 2585545 w 2701159"/>
              <a:gd name="connsiteY26" fmla="*/ 1460937 h 2848303"/>
              <a:gd name="connsiteX27" fmla="*/ 2490952 w 2701159"/>
              <a:gd name="connsiteY27" fmla="*/ 1513489 h 2848303"/>
              <a:gd name="connsiteX28" fmla="*/ 2448911 w 2701159"/>
              <a:gd name="connsiteY28" fmla="*/ 1534510 h 2848303"/>
              <a:gd name="connsiteX29" fmla="*/ 2217683 w 2701159"/>
              <a:gd name="connsiteY29" fmla="*/ 1555531 h 2848303"/>
              <a:gd name="connsiteX30" fmla="*/ 2133600 w 2701159"/>
              <a:gd name="connsiteY30" fmla="*/ 1576551 h 2848303"/>
              <a:gd name="connsiteX31" fmla="*/ 2060028 w 2701159"/>
              <a:gd name="connsiteY31" fmla="*/ 1587062 h 2848303"/>
              <a:gd name="connsiteX32" fmla="*/ 2028497 w 2701159"/>
              <a:gd name="connsiteY32" fmla="*/ 1608082 h 2848303"/>
              <a:gd name="connsiteX33" fmla="*/ 1975945 w 2701159"/>
              <a:gd name="connsiteY33" fmla="*/ 1618593 h 2848303"/>
              <a:gd name="connsiteX34" fmla="*/ 1902373 w 2701159"/>
              <a:gd name="connsiteY34" fmla="*/ 1639613 h 2848303"/>
              <a:gd name="connsiteX35" fmla="*/ 1849821 w 2701159"/>
              <a:gd name="connsiteY35" fmla="*/ 1692165 h 2848303"/>
              <a:gd name="connsiteX36" fmla="*/ 1828800 w 2701159"/>
              <a:gd name="connsiteY36" fmla="*/ 1755227 h 2848303"/>
              <a:gd name="connsiteX37" fmla="*/ 1818290 w 2701159"/>
              <a:gd name="connsiteY37" fmla="*/ 1818289 h 2848303"/>
              <a:gd name="connsiteX38" fmla="*/ 1807780 w 2701159"/>
              <a:gd name="connsiteY38" fmla="*/ 1849820 h 2848303"/>
              <a:gd name="connsiteX39" fmla="*/ 1797269 w 2701159"/>
              <a:gd name="connsiteY39" fmla="*/ 1933903 h 2848303"/>
              <a:gd name="connsiteX40" fmla="*/ 1776249 w 2701159"/>
              <a:gd name="connsiteY40" fmla="*/ 2049517 h 2848303"/>
              <a:gd name="connsiteX41" fmla="*/ 1765738 w 2701159"/>
              <a:gd name="connsiteY41" fmla="*/ 2175641 h 2848303"/>
              <a:gd name="connsiteX42" fmla="*/ 1744717 w 2701159"/>
              <a:gd name="connsiteY42" fmla="*/ 2259724 h 2848303"/>
              <a:gd name="connsiteX43" fmla="*/ 1723697 w 2701159"/>
              <a:gd name="connsiteY43" fmla="*/ 2648606 h 2848303"/>
              <a:gd name="connsiteX44" fmla="*/ 1713186 w 2701159"/>
              <a:gd name="connsiteY44" fmla="*/ 2743200 h 2848303"/>
              <a:gd name="connsiteX45" fmla="*/ 1702676 w 2701159"/>
              <a:gd name="connsiteY45" fmla="*/ 2816772 h 2848303"/>
              <a:gd name="connsiteX46" fmla="*/ 1618593 w 2701159"/>
              <a:gd name="connsiteY46" fmla="*/ 2837793 h 2848303"/>
              <a:gd name="connsiteX47" fmla="*/ 1450428 w 2701159"/>
              <a:gd name="connsiteY47" fmla="*/ 2848303 h 2848303"/>
              <a:gd name="connsiteX48" fmla="*/ 1177159 w 2701159"/>
              <a:gd name="connsiteY48" fmla="*/ 2827282 h 2848303"/>
              <a:gd name="connsiteX49" fmla="*/ 1135117 w 2701159"/>
              <a:gd name="connsiteY49" fmla="*/ 2806262 h 2848303"/>
              <a:gd name="connsiteX50" fmla="*/ 1030014 w 2701159"/>
              <a:gd name="connsiteY50" fmla="*/ 2795751 h 2848303"/>
              <a:gd name="connsiteX51" fmla="*/ 599090 w 2701159"/>
              <a:gd name="connsiteY51" fmla="*/ 2806262 h 2848303"/>
              <a:gd name="connsiteX52" fmla="*/ 388883 w 2701159"/>
              <a:gd name="connsiteY52" fmla="*/ 2827282 h 2848303"/>
              <a:gd name="connsiteX53" fmla="*/ 273269 w 2701159"/>
              <a:gd name="connsiteY53" fmla="*/ 2837793 h 2848303"/>
              <a:gd name="connsiteX54" fmla="*/ 199697 w 2701159"/>
              <a:gd name="connsiteY54" fmla="*/ 2827282 h 2848303"/>
              <a:gd name="connsiteX55" fmla="*/ 168166 w 2701159"/>
              <a:gd name="connsiteY55" fmla="*/ 2816772 h 2848303"/>
              <a:gd name="connsiteX56" fmla="*/ 126124 w 2701159"/>
              <a:gd name="connsiteY56" fmla="*/ 2753710 h 2848303"/>
              <a:gd name="connsiteX57" fmla="*/ 115614 w 2701159"/>
              <a:gd name="connsiteY57" fmla="*/ 2638096 h 2848303"/>
              <a:gd name="connsiteX58" fmla="*/ 105104 w 2701159"/>
              <a:gd name="connsiteY58" fmla="*/ 2596055 h 2848303"/>
              <a:gd name="connsiteX59" fmla="*/ 94593 w 2701159"/>
              <a:gd name="connsiteY59" fmla="*/ 1429406 h 2848303"/>
              <a:gd name="connsiteX60" fmla="*/ 84083 w 2701159"/>
              <a:gd name="connsiteY60" fmla="*/ 735724 h 2848303"/>
              <a:gd name="connsiteX61" fmla="*/ 10511 w 2701159"/>
              <a:gd name="connsiteY61" fmla="*/ 809296 h 2848303"/>
              <a:gd name="connsiteX62" fmla="*/ 0 w 2701159"/>
              <a:gd name="connsiteY62" fmla="*/ 840827 h 2848303"/>
              <a:gd name="connsiteX63" fmla="*/ 10511 w 2701159"/>
              <a:gd name="connsiteY63" fmla="*/ 798786 h 2848303"/>
              <a:gd name="connsiteX64" fmla="*/ 52552 w 2701159"/>
              <a:gd name="connsiteY64" fmla="*/ 704193 h 2848303"/>
              <a:gd name="connsiteX65" fmla="*/ 115614 w 2701159"/>
              <a:gd name="connsiteY65" fmla="*/ 725213 h 2848303"/>
              <a:gd name="connsiteX66" fmla="*/ 168166 w 2701159"/>
              <a:gd name="connsiteY66" fmla="*/ 788275 h 2848303"/>
              <a:gd name="connsiteX67" fmla="*/ 189186 w 2701159"/>
              <a:gd name="connsiteY67" fmla="*/ 809296 h 28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01159" h="2848303">
                <a:moveTo>
                  <a:pt x="189186" y="168165"/>
                </a:moveTo>
                <a:cubicBezTo>
                  <a:pt x="224221" y="171668"/>
                  <a:pt x="259490" y="173321"/>
                  <a:pt x="294290" y="178675"/>
                </a:cubicBezTo>
                <a:cubicBezTo>
                  <a:pt x="305240" y="180360"/>
                  <a:pt x="314871" y="187501"/>
                  <a:pt x="325821" y="189186"/>
                </a:cubicBezTo>
                <a:cubicBezTo>
                  <a:pt x="360621" y="194540"/>
                  <a:pt x="395890" y="196193"/>
                  <a:pt x="430924" y="199696"/>
                </a:cubicBezTo>
                <a:cubicBezTo>
                  <a:pt x="448441" y="196193"/>
                  <a:pt x="466241" y="193886"/>
                  <a:pt x="483476" y="189186"/>
                </a:cubicBezTo>
                <a:cubicBezTo>
                  <a:pt x="504853" y="183356"/>
                  <a:pt x="524445" y="169864"/>
                  <a:pt x="546538" y="168165"/>
                </a:cubicBezTo>
                <a:lnTo>
                  <a:pt x="683173" y="157655"/>
                </a:lnTo>
                <a:cubicBezTo>
                  <a:pt x="790029" y="136282"/>
                  <a:pt x="691835" y="158182"/>
                  <a:pt x="767255" y="136634"/>
                </a:cubicBezTo>
                <a:cubicBezTo>
                  <a:pt x="781145" y="132666"/>
                  <a:pt x="795593" y="130692"/>
                  <a:pt x="809297" y="126124"/>
                </a:cubicBezTo>
                <a:cubicBezTo>
                  <a:pt x="827196" y="120158"/>
                  <a:pt x="843401" y="109056"/>
                  <a:pt x="861849" y="105103"/>
                </a:cubicBezTo>
                <a:cubicBezTo>
                  <a:pt x="892870" y="98456"/>
                  <a:pt x="924911" y="98096"/>
                  <a:pt x="956442" y="94593"/>
                </a:cubicBezTo>
                <a:cubicBezTo>
                  <a:pt x="1238950" y="23961"/>
                  <a:pt x="941178" y="95005"/>
                  <a:pt x="1734207" y="73572"/>
                </a:cubicBezTo>
                <a:cubicBezTo>
                  <a:pt x="1748647" y="73182"/>
                  <a:pt x="1762037" y="65646"/>
                  <a:pt x="1776249" y="63062"/>
                </a:cubicBezTo>
                <a:cubicBezTo>
                  <a:pt x="1800622" y="58630"/>
                  <a:pt x="1825297" y="56055"/>
                  <a:pt x="1849821" y="52551"/>
                </a:cubicBezTo>
                <a:cubicBezTo>
                  <a:pt x="1873701" y="42999"/>
                  <a:pt x="1942310" y="14364"/>
                  <a:pt x="1965435" y="10510"/>
                </a:cubicBezTo>
                <a:lnTo>
                  <a:pt x="2028497" y="0"/>
                </a:lnTo>
                <a:cubicBezTo>
                  <a:pt x="2210676" y="3503"/>
                  <a:pt x="2393302" y="-2707"/>
                  <a:pt x="2575035" y="10510"/>
                </a:cubicBezTo>
                <a:cubicBezTo>
                  <a:pt x="2589860" y="11588"/>
                  <a:pt x="2597050" y="30622"/>
                  <a:pt x="2606566" y="42041"/>
                </a:cubicBezTo>
                <a:cubicBezTo>
                  <a:pt x="2677871" y="127608"/>
                  <a:pt x="2556945" y="-857"/>
                  <a:pt x="2648607" y="136634"/>
                </a:cubicBezTo>
                <a:lnTo>
                  <a:pt x="2669628" y="168165"/>
                </a:lnTo>
                <a:cubicBezTo>
                  <a:pt x="2705094" y="274562"/>
                  <a:pt x="2688950" y="209134"/>
                  <a:pt x="2701159" y="367862"/>
                </a:cubicBezTo>
                <a:cubicBezTo>
                  <a:pt x="2697656" y="508000"/>
                  <a:pt x="2695398" y="648174"/>
                  <a:pt x="2690649" y="788275"/>
                </a:cubicBezTo>
                <a:cubicBezTo>
                  <a:pt x="2688391" y="854895"/>
                  <a:pt x="2686173" y="921588"/>
                  <a:pt x="2680138" y="987972"/>
                </a:cubicBezTo>
                <a:cubicBezTo>
                  <a:pt x="2675652" y="1037315"/>
                  <a:pt x="2659117" y="1135117"/>
                  <a:pt x="2659117" y="1135117"/>
                </a:cubicBezTo>
                <a:cubicBezTo>
                  <a:pt x="2655614" y="1212193"/>
                  <a:pt x="2654760" y="1289434"/>
                  <a:pt x="2648607" y="1366344"/>
                </a:cubicBezTo>
                <a:cubicBezTo>
                  <a:pt x="2645665" y="1403123"/>
                  <a:pt x="2629472" y="1401919"/>
                  <a:pt x="2606566" y="1429406"/>
                </a:cubicBezTo>
                <a:cubicBezTo>
                  <a:pt x="2598479" y="1439110"/>
                  <a:pt x="2594477" y="1452005"/>
                  <a:pt x="2585545" y="1460937"/>
                </a:cubicBezTo>
                <a:cubicBezTo>
                  <a:pt x="2549006" y="1497476"/>
                  <a:pt x="2537587" y="1492763"/>
                  <a:pt x="2490952" y="1513489"/>
                </a:cubicBezTo>
                <a:cubicBezTo>
                  <a:pt x="2476635" y="1519852"/>
                  <a:pt x="2463312" y="1528338"/>
                  <a:pt x="2448911" y="1534510"/>
                </a:cubicBezTo>
                <a:cubicBezTo>
                  <a:pt x="2378154" y="1564835"/>
                  <a:pt x="2283976" y="1552042"/>
                  <a:pt x="2217683" y="1555531"/>
                </a:cubicBezTo>
                <a:cubicBezTo>
                  <a:pt x="2189655" y="1562538"/>
                  <a:pt x="2161929" y="1570885"/>
                  <a:pt x="2133600" y="1576551"/>
                </a:cubicBezTo>
                <a:cubicBezTo>
                  <a:pt x="2109308" y="1581409"/>
                  <a:pt x="2083756" y="1579944"/>
                  <a:pt x="2060028" y="1587062"/>
                </a:cubicBezTo>
                <a:cubicBezTo>
                  <a:pt x="2047929" y="1590692"/>
                  <a:pt x="2040324" y="1603647"/>
                  <a:pt x="2028497" y="1608082"/>
                </a:cubicBezTo>
                <a:cubicBezTo>
                  <a:pt x="2011770" y="1614355"/>
                  <a:pt x="1993384" y="1614718"/>
                  <a:pt x="1975945" y="1618593"/>
                </a:cubicBezTo>
                <a:cubicBezTo>
                  <a:pt x="1936350" y="1627392"/>
                  <a:pt x="1937488" y="1627908"/>
                  <a:pt x="1902373" y="1639613"/>
                </a:cubicBezTo>
                <a:cubicBezTo>
                  <a:pt x="1873608" y="1658790"/>
                  <a:pt x="1864572" y="1658975"/>
                  <a:pt x="1849821" y="1692165"/>
                </a:cubicBezTo>
                <a:cubicBezTo>
                  <a:pt x="1840822" y="1712413"/>
                  <a:pt x="1828800" y="1755227"/>
                  <a:pt x="1828800" y="1755227"/>
                </a:cubicBezTo>
                <a:cubicBezTo>
                  <a:pt x="1825297" y="1776248"/>
                  <a:pt x="1822913" y="1797486"/>
                  <a:pt x="1818290" y="1818289"/>
                </a:cubicBezTo>
                <a:cubicBezTo>
                  <a:pt x="1815887" y="1829104"/>
                  <a:pt x="1809762" y="1838920"/>
                  <a:pt x="1807780" y="1849820"/>
                </a:cubicBezTo>
                <a:cubicBezTo>
                  <a:pt x="1802727" y="1877610"/>
                  <a:pt x="1801913" y="1906042"/>
                  <a:pt x="1797269" y="1933903"/>
                </a:cubicBezTo>
                <a:cubicBezTo>
                  <a:pt x="1776540" y="2058276"/>
                  <a:pt x="1796024" y="1861661"/>
                  <a:pt x="1776249" y="2049517"/>
                </a:cubicBezTo>
                <a:cubicBezTo>
                  <a:pt x="1771833" y="2091472"/>
                  <a:pt x="1771996" y="2133921"/>
                  <a:pt x="1765738" y="2175641"/>
                </a:cubicBezTo>
                <a:cubicBezTo>
                  <a:pt x="1761452" y="2204212"/>
                  <a:pt x="1744717" y="2259724"/>
                  <a:pt x="1744717" y="2259724"/>
                </a:cubicBezTo>
                <a:cubicBezTo>
                  <a:pt x="1728486" y="2746675"/>
                  <a:pt x="1750232" y="2436328"/>
                  <a:pt x="1723697" y="2648606"/>
                </a:cubicBezTo>
                <a:cubicBezTo>
                  <a:pt x="1719762" y="2680086"/>
                  <a:pt x="1717121" y="2711720"/>
                  <a:pt x="1713186" y="2743200"/>
                </a:cubicBezTo>
                <a:cubicBezTo>
                  <a:pt x="1710113" y="2767782"/>
                  <a:pt x="1720193" y="2799255"/>
                  <a:pt x="1702676" y="2816772"/>
                </a:cubicBezTo>
                <a:cubicBezTo>
                  <a:pt x="1682247" y="2837201"/>
                  <a:pt x="1647427" y="2835991"/>
                  <a:pt x="1618593" y="2837793"/>
                </a:cubicBezTo>
                <a:lnTo>
                  <a:pt x="1450428" y="2848303"/>
                </a:lnTo>
                <a:cubicBezTo>
                  <a:pt x="1441304" y="2847695"/>
                  <a:pt x="1207726" y="2833395"/>
                  <a:pt x="1177159" y="2827282"/>
                </a:cubicBezTo>
                <a:cubicBezTo>
                  <a:pt x="1161795" y="2824209"/>
                  <a:pt x="1150437" y="2809545"/>
                  <a:pt x="1135117" y="2806262"/>
                </a:cubicBezTo>
                <a:cubicBezTo>
                  <a:pt x="1100689" y="2798885"/>
                  <a:pt x="1065048" y="2799255"/>
                  <a:pt x="1030014" y="2795751"/>
                </a:cubicBezTo>
                <a:cubicBezTo>
                  <a:pt x="886373" y="2799255"/>
                  <a:pt x="742601" y="2799204"/>
                  <a:pt x="599090" y="2806262"/>
                </a:cubicBezTo>
                <a:cubicBezTo>
                  <a:pt x="528757" y="2809721"/>
                  <a:pt x="458974" y="2820499"/>
                  <a:pt x="388883" y="2827282"/>
                </a:cubicBezTo>
                <a:lnTo>
                  <a:pt x="273269" y="2837793"/>
                </a:lnTo>
                <a:cubicBezTo>
                  <a:pt x="248745" y="2834289"/>
                  <a:pt x="223989" y="2832140"/>
                  <a:pt x="199697" y="2827282"/>
                </a:cubicBezTo>
                <a:cubicBezTo>
                  <a:pt x="188833" y="2825109"/>
                  <a:pt x="176000" y="2824606"/>
                  <a:pt x="168166" y="2816772"/>
                </a:cubicBezTo>
                <a:cubicBezTo>
                  <a:pt x="150302" y="2798908"/>
                  <a:pt x="126124" y="2753710"/>
                  <a:pt x="126124" y="2753710"/>
                </a:cubicBezTo>
                <a:cubicBezTo>
                  <a:pt x="122621" y="2715172"/>
                  <a:pt x="120728" y="2676453"/>
                  <a:pt x="115614" y="2638096"/>
                </a:cubicBezTo>
                <a:cubicBezTo>
                  <a:pt x="113705" y="2623778"/>
                  <a:pt x="105355" y="2610498"/>
                  <a:pt x="105104" y="2596055"/>
                </a:cubicBezTo>
                <a:cubicBezTo>
                  <a:pt x="98341" y="2207215"/>
                  <a:pt x="98987" y="1818280"/>
                  <a:pt x="94593" y="1429406"/>
                </a:cubicBezTo>
                <a:cubicBezTo>
                  <a:pt x="91980" y="1198167"/>
                  <a:pt x="87586" y="966951"/>
                  <a:pt x="84083" y="735724"/>
                </a:cubicBezTo>
                <a:cubicBezTo>
                  <a:pt x="40470" y="750261"/>
                  <a:pt x="31594" y="746050"/>
                  <a:pt x="10511" y="809296"/>
                </a:cubicBezTo>
                <a:cubicBezTo>
                  <a:pt x="7007" y="819806"/>
                  <a:pt x="0" y="851906"/>
                  <a:pt x="0" y="840827"/>
                </a:cubicBezTo>
                <a:cubicBezTo>
                  <a:pt x="0" y="826382"/>
                  <a:pt x="6360" y="812622"/>
                  <a:pt x="10511" y="798786"/>
                </a:cubicBezTo>
                <a:cubicBezTo>
                  <a:pt x="30979" y="730560"/>
                  <a:pt x="21832" y="750272"/>
                  <a:pt x="52552" y="704193"/>
                </a:cubicBezTo>
                <a:cubicBezTo>
                  <a:pt x="73573" y="711200"/>
                  <a:pt x="96245" y="714452"/>
                  <a:pt x="115614" y="725213"/>
                </a:cubicBezTo>
                <a:cubicBezTo>
                  <a:pt x="142576" y="740192"/>
                  <a:pt x="150374" y="766034"/>
                  <a:pt x="168166" y="788275"/>
                </a:cubicBezTo>
                <a:cubicBezTo>
                  <a:pt x="174356" y="796013"/>
                  <a:pt x="182179" y="802289"/>
                  <a:pt x="189186" y="80929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370332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"/>
            <a:ext cx="5715000" cy="4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0960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"/>
            <a:ext cx="5715000" cy="4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4495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+22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)+19(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-i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800" baseline="-25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42897" y="2921876"/>
            <a:ext cx="1292772" cy="830317"/>
          </a:xfrm>
          <a:custGeom>
            <a:avLst/>
            <a:gdLst>
              <a:gd name="connsiteX0" fmla="*/ 0 w 1292772"/>
              <a:gd name="connsiteY0" fmla="*/ 830317 h 830317"/>
              <a:gd name="connsiteX1" fmla="*/ 52551 w 1292772"/>
              <a:gd name="connsiteY1" fmla="*/ 767255 h 830317"/>
              <a:gd name="connsiteX2" fmla="*/ 94593 w 1292772"/>
              <a:gd name="connsiteY2" fmla="*/ 746234 h 830317"/>
              <a:gd name="connsiteX3" fmla="*/ 126124 w 1292772"/>
              <a:gd name="connsiteY3" fmla="*/ 714703 h 830317"/>
              <a:gd name="connsiteX4" fmla="*/ 157655 w 1292772"/>
              <a:gd name="connsiteY4" fmla="*/ 693683 h 830317"/>
              <a:gd name="connsiteX5" fmla="*/ 189186 w 1292772"/>
              <a:gd name="connsiteY5" fmla="*/ 651641 h 830317"/>
              <a:gd name="connsiteX6" fmla="*/ 220717 w 1292772"/>
              <a:gd name="connsiteY6" fmla="*/ 620110 h 830317"/>
              <a:gd name="connsiteX7" fmla="*/ 241737 w 1292772"/>
              <a:gd name="connsiteY7" fmla="*/ 588579 h 830317"/>
              <a:gd name="connsiteX8" fmla="*/ 273269 w 1292772"/>
              <a:gd name="connsiteY8" fmla="*/ 578069 h 830317"/>
              <a:gd name="connsiteX9" fmla="*/ 336331 w 1292772"/>
              <a:gd name="connsiteY9" fmla="*/ 515007 h 830317"/>
              <a:gd name="connsiteX10" fmla="*/ 357351 w 1292772"/>
              <a:gd name="connsiteY10" fmla="*/ 483476 h 830317"/>
              <a:gd name="connsiteX11" fmla="*/ 388882 w 1292772"/>
              <a:gd name="connsiteY11" fmla="*/ 472965 h 830317"/>
              <a:gd name="connsiteX12" fmla="*/ 430924 w 1292772"/>
              <a:gd name="connsiteY12" fmla="*/ 441434 h 830317"/>
              <a:gd name="connsiteX13" fmla="*/ 493986 w 1292772"/>
              <a:gd name="connsiteY13" fmla="*/ 388883 h 830317"/>
              <a:gd name="connsiteX14" fmla="*/ 536027 w 1292772"/>
              <a:gd name="connsiteY14" fmla="*/ 367862 h 830317"/>
              <a:gd name="connsiteX15" fmla="*/ 609600 w 1292772"/>
              <a:gd name="connsiteY15" fmla="*/ 315310 h 830317"/>
              <a:gd name="connsiteX16" fmla="*/ 662151 w 1292772"/>
              <a:gd name="connsiteY16" fmla="*/ 304800 h 830317"/>
              <a:gd name="connsiteX17" fmla="*/ 714703 w 1292772"/>
              <a:gd name="connsiteY17" fmla="*/ 252248 h 830317"/>
              <a:gd name="connsiteX18" fmla="*/ 725213 w 1292772"/>
              <a:gd name="connsiteY18" fmla="*/ 220717 h 830317"/>
              <a:gd name="connsiteX19" fmla="*/ 746234 w 1292772"/>
              <a:gd name="connsiteY19" fmla="*/ 178676 h 830317"/>
              <a:gd name="connsiteX20" fmla="*/ 777765 w 1292772"/>
              <a:gd name="connsiteY20" fmla="*/ 147145 h 830317"/>
              <a:gd name="connsiteX21" fmla="*/ 798786 w 1292772"/>
              <a:gd name="connsiteY21" fmla="*/ 115614 h 830317"/>
              <a:gd name="connsiteX22" fmla="*/ 840827 w 1292772"/>
              <a:gd name="connsiteY22" fmla="*/ 105103 h 830317"/>
              <a:gd name="connsiteX23" fmla="*/ 924910 w 1292772"/>
              <a:gd name="connsiteY23" fmla="*/ 31531 h 830317"/>
              <a:gd name="connsiteX24" fmla="*/ 956441 w 1292772"/>
              <a:gd name="connsiteY24" fmla="*/ 10510 h 830317"/>
              <a:gd name="connsiteX25" fmla="*/ 1008993 w 1292772"/>
              <a:gd name="connsiteY25" fmla="*/ 0 h 830317"/>
              <a:gd name="connsiteX26" fmla="*/ 1198179 w 1292772"/>
              <a:gd name="connsiteY26" fmla="*/ 21021 h 830317"/>
              <a:gd name="connsiteX27" fmla="*/ 1292772 w 1292772"/>
              <a:gd name="connsiteY27" fmla="*/ 42041 h 830317"/>
              <a:gd name="connsiteX28" fmla="*/ 1282262 w 1292772"/>
              <a:gd name="connsiteY28" fmla="*/ 220717 h 830317"/>
              <a:gd name="connsiteX29" fmla="*/ 1271751 w 1292772"/>
              <a:gd name="connsiteY29" fmla="*/ 252248 h 830317"/>
              <a:gd name="connsiteX30" fmla="*/ 1261241 w 1292772"/>
              <a:gd name="connsiteY30" fmla="*/ 315310 h 830317"/>
              <a:gd name="connsiteX31" fmla="*/ 1250731 w 1292772"/>
              <a:gd name="connsiteY31" fmla="*/ 441434 h 830317"/>
              <a:gd name="connsiteX32" fmla="*/ 1240220 w 1292772"/>
              <a:gd name="connsiteY32" fmla="*/ 704193 h 830317"/>
              <a:gd name="connsiteX33" fmla="*/ 1187669 w 1292772"/>
              <a:gd name="connsiteY33" fmla="*/ 714703 h 830317"/>
              <a:gd name="connsiteX34" fmla="*/ 956441 w 1292772"/>
              <a:gd name="connsiteY34" fmla="*/ 704193 h 830317"/>
              <a:gd name="connsiteX35" fmla="*/ 840827 w 1292772"/>
              <a:gd name="connsiteY35" fmla="*/ 693683 h 830317"/>
              <a:gd name="connsiteX36" fmla="*/ 851337 w 1292772"/>
              <a:gd name="connsiteY36" fmla="*/ 662152 h 830317"/>
              <a:gd name="connsiteX37" fmla="*/ 882869 w 1292772"/>
              <a:gd name="connsiteY37" fmla="*/ 651641 h 830317"/>
              <a:gd name="connsiteX38" fmla="*/ 798786 w 1292772"/>
              <a:gd name="connsiteY38" fmla="*/ 672662 h 830317"/>
              <a:gd name="connsiteX39" fmla="*/ 809296 w 1292772"/>
              <a:gd name="connsiteY39" fmla="*/ 704193 h 830317"/>
              <a:gd name="connsiteX40" fmla="*/ 872358 w 1292772"/>
              <a:gd name="connsiteY40" fmla="*/ 735724 h 830317"/>
              <a:gd name="connsiteX41" fmla="*/ 882869 w 1292772"/>
              <a:gd name="connsiteY41" fmla="*/ 746234 h 8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92772" h="830317">
                <a:moveTo>
                  <a:pt x="0" y="830317"/>
                </a:moveTo>
                <a:cubicBezTo>
                  <a:pt x="17517" y="809296"/>
                  <a:pt x="32100" y="785434"/>
                  <a:pt x="52551" y="767255"/>
                </a:cubicBezTo>
                <a:cubicBezTo>
                  <a:pt x="64261" y="756846"/>
                  <a:pt x="81843" y="755341"/>
                  <a:pt x="94593" y="746234"/>
                </a:cubicBezTo>
                <a:cubicBezTo>
                  <a:pt x="106688" y="737595"/>
                  <a:pt x="114705" y="724219"/>
                  <a:pt x="126124" y="714703"/>
                </a:cubicBezTo>
                <a:cubicBezTo>
                  <a:pt x="135828" y="706616"/>
                  <a:pt x="147145" y="700690"/>
                  <a:pt x="157655" y="693683"/>
                </a:cubicBezTo>
                <a:cubicBezTo>
                  <a:pt x="168165" y="679669"/>
                  <a:pt x="177786" y="664941"/>
                  <a:pt x="189186" y="651641"/>
                </a:cubicBezTo>
                <a:cubicBezTo>
                  <a:pt x="198859" y="640355"/>
                  <a:pt x="211201" y="631529"/>
                  <a:pt x="220717" y="620110"/>
                </a:cubicBezTo>
                <a:cubicBezTo>
                  <a:pt x="228804" y="610406"/>
                  <a:pt x="231873" y="596470"/>
                  <a:pt x="241737" y="588579"/>
                </a:cubicBezTo>
                <a:cubicBezTo>
                  <a:pt x="250388" y="581658"/>
                  <a:pt x="262758" y="581572"/>
                  <a:pt x="273269" y="578069"/>
                </a:cubicBezTo>
                <a:cubicBezTo>
                  <a:pt x="294290" y="557048"/>
                  <a:pt x="319841" y="539742"/>
                  <a:pt x="336331" y="515007"/>
                </a:cubicBezTo>
                <a:cubicBezTo>
                  <a:pt x="343338" y="504497"/>
                  <a:pt x="347487" y="491367"/>
                  <a:pt x="357351" y="483476"/>
                </a:cubicBezTo>
                <a:cubicBezTo>
                  <a:pt x="366002" y="476555"/>
                  <a:pt x="378372" y="476469"/>
                  <a:pt x="388882" y="472965"/>
                </a:cubicBezTo>
                <a:cubicBezTo>
                  <a:pt x="402896" y="462455"/>
                  <a:pt x="417245" y="452377"/>
                  <a:pt x="430924" y="441434"/>
                </a:cubicBezTo>
                <a:cubicBezTo>
                  <a:pt x="452291" y="424341"/>
                  <a:pt x="471570" y="404574"/>
                  <a:pt x="493986" y="388883"/>
                </a:cubicBezTo>
                <a:cubicBezTo>
                  <a:pt x="506822" y="379898"/>
                  <a:pt x="522741" y="376166"/>
                  <a:pt x="536027" y="367862"/>
                </a:cubicBezTo>
                <a:cubicBezTo>
                  <a:pt x="539649" y="365598"/>
                  <a:pt x="598486" y="319478"/>
                  <a:pt x="609600" y="315310"/>
                </a:cubicBezTo>
                <a:cubicBezTo>
                  <a:pt x="626326" y="309038"/>
                  <a:pt x="644634" y="308303"/>
                  <a:pt x="662151" y="304800"/>
                </a:cubicBezTo>
                <a:cubicBezTo>
                  <a:pt x="686802" y="230853"/>
                  <a:pt x="649764" y="317189"/>
                  <a:pt x="714703" y="252248"/>
                </a:cubicBezTo>
                <a:cubicBezTo>
                  <a:pt x="722537" y="244414"/>
                  <a:pt x="720849" y="230900"/>
                  <a:pt x="725213" y="220717"/>
                </a:cubicBezTo>
                <a:cubicBezTo>
                  <a:pt x="731385" y="206316"/>
                  <a:pt x="737127" y="191425"/>
                  <a:pt x="746234" y="178676"/>
                </a:cubicBezTo>
                <a:cubicBezTo>
                  <a:pt x="754874" y="166581"/>
                  <a:pt x="768249" y="158564"/>
                  <a:pt x="777765" y="147145"/>
                </a:cubicBezTo>
                <a:cubicBezTo>
                  <a:pt x="785852" y="137441"/>
                  <a:pt x="788276" y="122621"/>
                  <a:pt x="798786" y="115614"/>
                </a:cubicBezTo>
                <a:cubicBezTo>
                  <a:pt x="810805" y="107601"/>
                  <a:pt x="826813" y="108607"/>
                  <a:pt x="840827" y="105103"/>
                </a:cubicBezTo>
                <a:cubicBezTo>
                  <a:pt x="875862" y="52551"/>
                  <a:pt x="851337" y="80580"/>
                  <a:pt x="924910" y="31531"/>
                </a:cubicBezTo>
                <a:cubicBezTo>
                  <a:pt x="935420" y="24524"/>
                  <a:pt x="944054" y="12987"/>
                  <a:pt x="956441" y="10510"/>
                </a:cubicBezTo>
                <a:lnTo>
                  <a:pt x="1008993" y="0"/>
                </a:lnTo>
                <a:cubicBezTo>
                  <a:pt x="1122159" y="28291"/>
                  <a:pt x="956901" y="-10450"/>
                  <a:pt x="1198179" y="21021"/>
                </a:cubicBezTo>
                <a:cubicBezTo>
                  <a:pt x="1230208" y="25199"/>
                  <a:pt x="1261241" y="35034"/>
                  <a:pt x="1292772" y="42041"/>
                </a:cubicBezTo>
                <a:cubicBezTo>
                  <a:pt x="1289269" y="101600"/>
                  <a:pt x="1288199" y="161351"/>
                  <a:pt x="1282262" y="220717"/>
                </a:cubicBezTo>
                <a:cubicBezTo>
                  <a:pt x="1281160" y="231741"/>
                  <a:pt x="1274154" y="241433"/>
                  <a:pt x="1271751" y="252248"/>
                </a:cubicBezTo>
                <a:cubicBezTo>
                  <a:pt x="1267128" y="273051"/>
                  <a:pt x="1263594" y="294130"/>
                  <a:pt x="1261241" y="315310"/>
                </a:cubicBezTo>
                <a:cubicBezTo>
                  <a:pt x="1256582" y="357239"/>
                  <a:pt x="1254234" y="399393"/>
                  <a:pt x="1250731" y="441434"/>
                </a:cubicBezTo>
                <a:cubicBezTo>
                  <a:pt x="1247227" y="529020"/>
                  <a:pt x="1259930" y="618781"/>
                  <a:pt x="1240220" y="704193"/>
                </a:cubicBezTo>
                <a:cubicBezTo>
                  <a:pt x="1236203" y="721599"/>
                  <a:pt x="1205533" y="714703"/>
                  <a:pt x="1187669" y="714703"/>
                </a:cubicBezTo>
                <a:cubicBezTo>
                  <a:pt x="1110513" y="714703"/>
                  <a:pt x="1033455" y="708860"/>
                  <a:pt x="956441" y="704193"/>
                </a:cubicBezTo>
                <a:cubicBezTo>
                  <a:pt x="917815" y="701852"/>
                  <a:pt x="879365" y="697186"/>
                  <a:pt x="840827" y="693683"/>
                </a:cubicBezTo>
                <a:cubicBezTo>
                  <a:pt x="844330" y="683173"/>
                  <a:pt x="843503" y="669986"/>
                  <a:pt x="851337" y="662152"/>
                </a:cubicBezTo>
                <a:cubicBezTo>
                  <a:pt x="859171" y="654318"/>
                  <a:pt x="893948" y="651641"/>
                  <a:pt x="882869" y="651641"/>
                </a:cubicBezTo>
                <a:cubicBezTo>
                  <a:pt x="857506" y="651641"/>
                  <a:pt x="823666" y="664369"/>
                  <a:pt x="798786" y="672662"/>
                </a:cubicBezTo>
                <a:cubicBezTo>
                  <a:pt x="802289" y="683172"/>
                  <a:pt x="802375" y="695542"/>
                  <a:pt x="809296" y="704193"/>
                </a:cubicBezTo>
                <a:cubicBezTo>
                  <a:pt x="829377" y="729294"/>
                  <a:pt x="846970" y="723031"/>
                  <a:pt x="872358" y="735724"/>
                </a:cubicBezTo>
                <a:cubicBezTo>
                  <a:pt x="876790" y="737940"/>
                  <a:pt x="879365" y="742731"/>
                  <a:pt x="882869" y="74623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38238"/>
            <a:ext cx="852646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3339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let’s get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</a:t>
            </a:r>
            <a:endParaRPr lang="en-US" sz="2800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14400" y="1905000"/>
            <a:ext cx="7620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5867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en-US" sz="2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10/1=10[A]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421">
            <a:off x="762000" y="3950549"/>
            <a:ext cx="4867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3088"/>
            <a:ext cx="73263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590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Getting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Remove device and attach a test source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killing independent sources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421">
            <a:off x="669369" y="388019"/>
            <a:ext cx="4867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0309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072">
            <a:off x="1143000" y="3962400"/>
            <a:ext cx="5448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6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149">
            <a:off x="478380" y="2450816"/>
            <a:ext cx="5057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421">
            <a:off x="669369" y="388019"/>
            <a:ext cx="48672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441">
            <a:off x="228600" y="3352800"/>
            <a:ext cx="84693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" y="436634"/>
            <a:ext cx="7877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" y="1447800"/>
            <a:ext cx="6621463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323850"/>
            <a:ext cx="715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"/>
            <a:ext cx="5715000" cy="4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2" y="4495800"/>
            <a:ext cx="713935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"/>
            <a:ext cx="5715000" cy="40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659117" y="809297"/>
            <a:ext cx="2701159" cy="2848303"/>
          </a:xfrm>
          <a:custGeom>
            <a:avLst/>
            <a:gdLst>
              <a:gd name="connsiteX0" fmla="*/ 189186 w 2701159"/>
              <a:gd name="connsiteY0" fmla="*/ 168165 h 2848303"/>
              <a:gd name="connsiteX1" fmla="*/ 294290 w 2701159"/>
              <a:gd name="connsiteY1" fmla="*/ 178675 h 2848303"/>
              <a:gd name="connsiteX2" fmla="*/ 325821 w 2701159"/>
              <a:gd name="connsiteY2" fmla="*/ 189186 h 2848303"/>
              <a:gd name="connsiteX3" fmla="*/ 430924 w 2701159"/>
              <a:gd name="connsiteY3" fmla="*/ 199696 h 2848303"/>
              <a:gd name="connsiteX4" fmla="*/ 483476 w 2701159"/>
              <a:gd name="connsiteY4" fmla="*/ 189186 h 2848303"/>
              <a:gd name="connsiteX5" fmla="*/ 546538 w 2701159"/>
              <a:gd name="connsiteY5" fmla="*/ 168165 h 2848303"/>
              <a:gd name="connsiteX6" fmla="*/ 683173 w 2701159"/>
              <a:gd name="connsiteY6" fmla="*/ 157655 h 2848303"/>
              <a:gd name="connsiteX7" fmla="*/ 767255 w 2701159"/>
              <a:gd name="connsiteY7" fmla="*/ 136634 h 2848303"/>
              <a:gd name="connsiteX8" fmla="*/ 809297 w 2701159"/>
              <a:gd name="connsiteY8" fmla="*/ 126124 h 2848303"/>
              <a:gd name="connsiteX9" fmla="*/ 861849 w 2701159"/>
              <a:gd name="connsiteY9" fmla="*/ 105103 h 2848303"/>
              <a:gd name="connsiteX10" fmla="*/ 956442 w 2701159"/>
              <a:gd name="connsiteY10" fmla="*/ 94593 h 2848303"/>
              <a:gd name="connsiteX11" fmla="*/ 1734207 w 2701159"/>
              <a:gd name="connsiteY11" fmla="*/ 73572 h 2848303"/>
              <a:gd name="connsiteX12" fmla="*/ 1776249 w 2701159"/>
              <a:gd name="connsiteY12" fmla="*/ 63062 h 2848303"/>
              <a:gd name="connsiteX13" fmla="*/ 1849821 w 2701159"/>
              <a:gd name="connsiteY13" fmla="*/ 52551 h 2848303"/>
              <a:gd name="connsiteX14" fmla="*/ 1965435 w 2701159"/>
              <a:gd name="connsiteY14" fmla="*/ 10510 h 2848303"/>
              <a:gd name="connsiteX15" fmla="*/ 2028497 w 2701159"/>
              <a:gd name="connsiteY15" fmla="*/ 0 h 2848303"/>
              <a:gd name="connsiteX16" fmla="*/ 2575035 w 2701159"/>
              <a:gd name="connsiteY16" fmla="*/ 10510 h 2848303"/>
              <a:gd name="connsiteX17" fmla="*/ 2606566 w 2701159"/>
              <a:gd name="connsiteY17" fmla="*/ 42041 h 2848303"/>
              <a:gd name="connsiteX18" fmla="*/ 2648607 w 2701159"/>
              <a:gd name="connsiteY18" fmla="*/ 136634 h 2848303"/>
              <a:gd name="connsiteX19" fmla="*/ 2669628 w 2701159"/>
              <a:gd name="connsiteY19" fmla="*/ 168165 h 2848303"/>
              <a:gd name="connsiteX20" fmla="*/ 2701159 w 2701159"/>
              <a:gd name="connsiteY20" fmla="*/ 367862 h 2848303"/>
              <a:gd name="connsiteX21" fmla="*/ 2690649 w 2701159"/>
              <a:gd name="connsiteY21" fmla="*/ 788275 h 2848303"/>
              <a:gd name="connsiteX22" fmla="*/ 2680138 w 2701159"/>
              <a:gd name="connsiteY22" fmla="*/ 987972 h 2848303"/>
              <a:gd name="connsiteX23" fmla="*/ 2659117 w 2701159"/>
              <a:gd name="connsiteY23" fmla="*/ 1135117 h 2848303"/>
              <a:gd name="connsiteX24" fmla="*/ 2648607 w 2701159"/>
              <a:gd name="connsiteY24" fmla="*/ 1366344 h 2848303"/>
              <a:gd name="connsiteX25" fmla="*/ 2606566 w 2701159"/>
              <a:gd name="connsiteY25" fmla="*/ 1429406 h 2848303"/>
              <a:gd name="connsiteX26" fmla="*/ 2585545 w 2701159"/>
              <a:gd name="connsiteY26" fmla="*/ 1460937 h 2848303"/>
              <a:gd name="connsiteX27" fmla="*/ 2490952 w 2701159"/>
              <a:gd name="connsiteY27" fmla="*/ 1513489 h 2848303"/>
              <a:gd name="connsiteX28" fmla="*/ 2448911 w 2701159"/>
              <a:gd name="connsiteY28" fmla="*/ 1534510 h 2848303"/>
              <a:gd name="connsiteX29" fmla="*/ 2217683 w 2701159"/>
              <a:gd name="connsiteY29" fmla="*/ 1555531 h 2848303"/>
              <a:gd name="connsiteX30" fmla="*/ 2133600 w 2701159"/>
              <a:gd name="connsiteY30" fmla="*/ 1576551 h 2848303"/>
              <a:gd name="connsiteX31" fmla="*/ 2060028 w 2701159"/>
              <a:gd name="connsiteY31" fmla="*/ 1587062 h 2848303"/>
              <a:gd name="connsiteX32" fmla="*/ 2028497 w 2701159"/>
              <a:gd name="connsiteY32" fmla="*/ 1608082 h 2848303"/>
              <a:gd name="connsiteX33" fmla="*/ 1975945 w 2701159"/>
              <a:gd name="connsiteY33" fmla="*/ 1618593 h 2848303"/>
              <a:gd name="connsiteX34" fmla="*/ 1902373 w 2701159"/>
              <a:gd name="connsiteY34" fmla="*/ 1639613 h 2848303"/>
              <a:gd name="connsiteX35" fmla="*/ 1849821 w 2701159"/>
              <a:gd name="connsiteY35" fmla="*/ 1692165 h 2848303"/>
              <a:gd name="connsiteX36" fmla="*/ 1828800 w 2701159"/>
              <a:gd name="connsiteY36" fmla="*/ 1755227 h 2848303"/>
              <a:gd name="connsiteX37" fmla="*/ 1818290 w 2701159"/>
              <a:gd name="connsiteY37" fmla="*/ 1818289 h 2848303"/>
              <a:gd name="connsiteX38" fmla="*/ 1807780 w 2701159"/>
              <a:gd name="connsiteY38" fmla="*/ 1849820 h 2848303"/>
              <a:gd name="connsiteX39" fmla="*/ 1797269 w 2701159"/>
              <a:gd name="connsiteY39" fmla="*/ 1933903 h 2848303"/>
              <a:gd name="connsiteX40" fmla="*/ 1776249 w 2701159"/>
              <a:gd name="connsiteY40" fmla="*/ 2049517 h 2848303"/>
              <a:gd name="connsiteX41" fmla="*/ 1765738 w 2701159"/>
              <a:gd name="connsiteY41" fmla="*/ 2175641 h 2848303"/>
              <a:gd name="connsiteX42" fmla="*/ 1744717 w 2701159"/>
              <a:gd name="connsiteY42" fmla="*/ 2259724 h 2848303"/>
              <a:gd name="connsiteX43" fmla="*/ 1723697 w 2701159"/>
              <a:gd name="connsiteY43" fmla="*/ 2648606 h 2848303"/>
              <a:gd name="connsiteX44" fmla="*/ 1713186 w 2701159"/>
              <a:gd name="connsiteY44" fmla="*/ 2743200 h 2848303"/>
              <a:gd name="connsiteX45" fmla="*/ 1702676 w 2701159"/>
              <a:gd name="connsiteY45" fmla="*/ 2816772 h 2848303"/>
              <a:gd name="connsiteX46" fmla="*/ 1618593 w 2701159"/>
              <a:gd name="connsiteY46" fmla="*/ 2837793 h 2848303"/>
              <a:gd name="connsiteX47" fmla="*/ 1450428 w 2701159"/>
              <a:gd name="connsiteY47" fmla="*/ 2848303 h 2848303"/>
              <a:gd name="connsiteX48" fmla="*/ 1177159 w 2701159"/>
              <a:gd name="connsiteY48" fmla="*/ 2827282 h 2848303"/>
              <a:gd name="connsiteX49" fmla="*/ 1135117 w 2701159"/>
              <a:gd name="connsiteY49" fmla="*/ 2806262 h 2848303"/>
              <a:gd name="connsiteX50" fmla="*/ 1030014 w 2701159"/>
              <a:gd name="connsiteY50" fmla="*/ 2795751 h 2848303"/>
              <a:gd name="connsiteX51" fmla="*/ 599090 w 2701159"/>
              <a:gd name="connsiteY51" fmla="*/ 2806262 h 2848303"/>
              <a:gd name="connsiteX52" fmla="*/ 388883 w 2701159"/>
              <a:gd name="connsiteY52" fmla="*/ 2827282 h 2848303"/>
              <a:gd name="connsiteX53" fmla="*/ 273269 w 2701159"/>
              <a:gd name="connsiteY53" fmla="*/ 2837793 h 2848303"/>
              <a:gd name="connsiteX54" fmla="*/ 199697 w 2701159"/>
              <a:gd name="connsiteY54" fmla="*/ 2827282 h 2848303"/>
              <a:gd name="connsiteX55" fmla="*/ 168166 w 2701159"/>
              <a:gd name="connsiteY55" fmla="*/ 2816772 h 2848303"/>
              <a:gd name="connsiteX56" fmla="*/ 126124 w 2701159"/>
              <a:gd name="connsiteY56" fmla="*/ 2753710 h 2848303"/>
              <a:gd name="connsiteX57" fmla="*/ 115614 w 2701159"/>
              <a:gd name="connsiteY57" fmla="*/ 2638096 h 2848303"/>
              <a:gd name="connsiteX58" fmla="*/ 105104 w 2701159"/>
              <a:gd name="connsiteY58" fmla="*/ 2596055 h 2848303"/>
              <a:gd name="connsiteX59" fmla="*/ 94593 w 2701159"/>
              <a:gd name="connsiteY59" fmla="*/ 1429406 h 2848303"/>
              <a:gd name="connsiteX60" fmla="*/ 84083 w 2701159"/>
              <a:gd name="connsiteY60" fmla="*/ 735724 h 2848303"/>
              <a:gd name="connsiteX61" fmla="*/ 10511 w 2701159"/>
              <a:gd name="connsiteY61" fmla="*/ 809296 h 2848303"/>
              <a:gd name="connsiteX62" fmla="*/ 0 w 2701159"/>
              <a:gd name="connsiteY62" fmla="*/ 840827 h 2848303"/>
              <a:gd name="connsiteX63" fmla="*/ 10511 w 2701159"/>
              <a:gd name="connsiteY63" fmla="*/ 798786 h 2848303"/>
              <a:gd name="connsiteX64" fmla="*/ 52552 w 2701159"/>
              <a:gd name="connsiteY64" fmla="*/ 704193 h 2848303"/>
              <a:gd name="connsiteX65" fmla="*/ 115614 w 2701159"/>
              <a:gd name="connsiteY65" fmla="*/ 725213 h 2848303"/>
              <a:gd name="connsiteX66" fmla="*/ 168166 w 2701159"/>
              <a:gd name="connsiteY66" fmla="*/ 788275 h 2848303"/>
              <a:gd name="connsiteX67" fmla="*/ 189186 w 2701159"/>
              <a:gd name="connsiteY67" fmla="*/ 809296 h 284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01159" h="2848303">
                <a:moveTo>
                  <a:pt x="189186" y="168165"/>
                </a:moveTo>
                <a:cubicBezTo>
                  <a:pt x="224221" y="171668"/>
                  <a:pt x="259490" y="173321"/>
                  <a:pt x="294290" y="178675"/>
                </a:cubicBezTo>
                <a:cubicBezTo>
                  <a:pt x="305240" y="180360"/>
                  <a:pt x="314871" y="187501"/>
                  <a:pt x="325821" y="189186"/>
                </a:cubicBezTo>
                <a:cubicBezTo>
                  <a:pt x="360621" y="194540"/>
                  <a:pt x="395890" y="196193"/>
                  <a:pt x="430924" y="199696"/>
                </a:cubicBezTo>
                <a:cubicBezTo>
                  <a:pt x="448441" y="196193"/>
                  <a:pt x="466241" y="193886"/>
                  <a:pt x="483476" y="189186"/>
                </a:cubicBezTo>
                <a:cubicBezTo>
                  <a:pt x="504853" y="183356"/>
                  <a:pt x="524445" y="169864"/>
                  <a:pt x="546538" y="168165"/>
                </a:cubicBezTo>
                <a:lnTo>
                  <a:pt x="683173" y="157655"/>
                </a:lnTo>
                <a:cubicBezTo>
                  <a:pt x="790029" y="136282"/>
                  <a:pt x="691835" y="158182"/>
                  <a:pt x="767255" y="136634"/>
                </a:cubicBezTo>
                <a:cubicBezTo>
                  <a:pt x="781145" y="132666"/>
                  <a:pt x="795593" y="130692"/>
                  <a:pt x="809297" y="126124"/>
                </a:cubicBezTo>
                <a:cubicBezTo>
                  <a:pt x="827196" y="120158"/>
                  <a:pt x="843401" y="109056"/>
                  <a:pt x="861849" y="105103"/>
                </a:cubicBezTo>
                <a:cubicBezTo>
                  <a:pt x="892870" y="98456"/>
                  <a:pt x="924911" y="98096"/>
                  <a:pt x="956442" y="94593"/>
                </a:cubicBezTo>
                <a:cubicBezTo>
                  <a:pt x="1238950" y="23961"/>
                  <a:pt x="941178" y="95005"/>
                  <a:pt x="1734207" y="73572"/>
                </a:cubicBezTo>
                <a:cubicBezTo>
                  <a:pt x="1748647" y="73182"/>
                  <a:pt x="1762037" y="65646"/>
                  <a:pt x="1776249" y="63062"/>
                </a:cubicBezTo>
                <a:cubicBezTo>
                  <a:pt x="1800622" y="58630"/>
                  <a:pt x="1825297" y="56055"/>
                  <a:pt x="1849821" y="52551"/>
                </a:cubicBezTo>
                <a:cubicBezTo>
                  <a:pt x="1873701" y="42999"/>
                  <a:pt x="1942310" y="14364"/>
                  <a:pt x="1965435" y="10510"/>
                </a:cubicBezTo>
                <a:lnTo>
                  <a:pt x="2028497" y="0"/>
                </a:lnTo>
                <a:cubicBezTo>
                  <a:pt x="2210676" y="3503"/>
                  <a:pt x="2393302" y="-2707"/>
                  <a:pt x="2575035" y="10510"/>
                </a:cubicBezTo>
                <a:cubicBezTo>
                  <a:pt x="2589860" y="11588"/>
                  <a:pt x="2597050" y="30622"/>
                  <a:pt x="2606566" y="42041"/>
                </a:cubicBezTo>
                <a:cubicBezTo>
                  <a:pt x="2677871" y="127608"/>
                  <a:pt x="2556945" y="-857"/>
                  <a:pt x="2648607" y="136634"/>
                </a:cubicBezTo>
                <a:lnTo>
                  <a:pt x="2669628" y="168165"/>
                </a:lnTo>
                <a:cubicBezTo>
                  <a:pt x="2705094" y="274562"/>
                  <a:pt x="2688950" y="209134"/>
                  <a:pt x="2701159" y="367862"/>
                </a:cubicBezTo>
                <a:cubicBezTo>
                  <a:pt x="2697656" y="508000"/>
                  <a:pt x="2695398" y="648174"/>
                  <a:pt x="2690649" y="788275"/>
                </a:cubicBezTo>
                <a:cubicBezTo>
                  <a:pt x="2688391" y="854895"/>
                  <a:pt x="2686173" y="921588"/>
                  <a:pt x="2680138" y="987972"/>
                </a:cubicBezTo>
                <a:cubicBezTo>
                  <a:pt x="2675652" y="1037315"/>
                  <a:pt x="2659117" y="1135117"/>
                  <a:pt x="2659117" y="1135117"/>
                </a:cubicBezTo>
                <a:cubicBezTo>
                  <a:pt x="2655614" y="1212193"/>
                  <a:pt x="2654760" y="1289434"/>
                  <a:pt x="2648607" y="1366344"/>
                </a:cubicBezTo>
                <a:cubicBezTo>
                  <a:pt x="2645665" y="1403123"/>
                  <a:pt x="2629472" y="1401919"/>
                  <a:pt x="2606566" y="1429406"/>
                </a:cubicBezTo>
                <a:cubicBezTo>
                  <a:pt x="2598479" y="1439110"/>
                  <a:pt x="2594477" y="1452005"/>
                  <a:pt x="2585545" y="1460937"/>
                </a:cubicBezTo>
                <a:cubicBezTo>
                  <a:pt x="2549006" y="1497476"/>
                  <a:pt x="2537587" y="1492763"/>
                  <a:pt x="2490952" y="1513489"/>
                </a:cubicBezTo>
                <a:cubicBezTo>
                  <a:pt x="2476635" y="1519852"/>
                  <a:pt x="2463312" y="1528338"/>
                  <a:pt x="2448911" y="1534510"/>
                </a:cubicBezTo>
                <a:cubicBezTo>
                  <a:pt x="2378154" y="1564835"/>
                  <a:pt x="2283976" y="1552042"/>
                  <a:pt x="2217683" y="1555531"/>
                </a:cubicBezTo>
                <a:cubicBezTo>
                  <a:pt x="2189655" y="1562538"/>
                  <a:pt x="2161929" y="1570885"/>
                  <a:pt x="2133600" y="1576551"/>
                </a:cubicBezTo>
                <a:cubicBezTo>
                  <a:pt x="2109308" y="1581409"/>
                  <a:pt x="2083756" y="1579944"/>
                  <a:pt x="2060028" y="1587062"/>
                </a:cubicBezTo>
                <a:cubicBezTo>
                  <a:pt x="2047929" y="1590692"/>
                  <a:pt x="2040324" y="1603647"/>
                  <a:pt x="2028497" y="1608082"/>
                </a:cubicBezTo>
                <a:cubicBezTo>
                  <a:pt x="2011770" y="1614355"/>
                  <a:pt x="1993384" y="1614718"/>
                  <a:pt x="1975945" y="1618593"/>
                </a:cubicBezTo>
                <a:cubicBezTo>
                  <a:pt x="1936350" y="1627392"/>
                  <a:pt x="1937488" y="1627908"/>
                  <a:pt x="1902373" y="1639613"/>
                </a:cubicBezTo>
                <a:cubicBezTo>
                  <a:pt x="1873608" y="1658790"/>
                  <a:pt x="1864572" y="1658975"/>
                  <a:pt x="1849821" y="1692165"/>
                </a:cubicBezTo>
                <a:cubicBezTo>
                  <a:pt x="1840822" y="1712413"/>
                  <a:pt x="1828800" y="1755227"/>
                  <a:pt x="1828800" y="1755227"/>
                </a:cubicBezTo>
                <a:cubicBezTo>
                  <a:pt x="1825297" y="1776248"/>
                  <a:pt x="1822913" y="1797486"/>
                  <a:pt x="1818290" y="1818289"/>
                </a:cubicBezTo>
                <a:cubicBezTo>
                  <a:pt x="1815887" y="1829104"/>
                  <a:pt x="1809762" y="1838920"/>
                  <a:pt x="1807780" y="1849820"/>
                </a:cubicBezTo>
                <a:cubicBezTo>
                  <a:pt x="1802727" y="1877610"/>
                  <a:pt x="1801913" y="1906042"/>
                  <a:pt x="1797269" y="1933903"/>
                </a:cubicBezTo>
                <a:cubicBezTo>
                  <a:pt x="1776540" y="2058276"/>
                  <a:pt x="1796024" y="1861661"/>
                  <a:pt x="1776249" y="2049517"/>
                </a:cubicBezTo>
                <a:cubicBezTo>
                  <a:pt x="1771833" y="2091472"/>
                  <a:pt x="1771996" y="2133921"/>
                  <a:pt x="1765738" y="2175641"/>
                </a:cubicBezTo>
                <a:cubicBezTo>
                  <a:pt x="1761452" y="2204212"/>
                  <a:pt x="1744717" y="2259724"/>
                  <a:pt x="1744717" y="2259724"/>
                </a:cubicBezTo>
                <a:cubicBezTo>
                  <a:pt x="1728486" y="2746675"/>
                  <a:pt x="1750232" y="2436328"/>
                  <a:pt x="1723697" y="2648606"/>
                </a:cubicBezTo>
                <a:cubicBezTo>
                  <a:pt x="1719762" y="2680086"/>
                  <a:pt x="1717121" y="2711720"/>
                  <a:pt x="1713186" y="2743200"/>
                </a:cubicBezTo>
                <a:cubicBezTo>
                  <a:pt x="1710113" y="2767782"/>
                  <a:pt x="1720193" y="2799255"/>
                  <a:pt x="1702676" y="2816772"/>
                </a:cubicBezTo>
                <a:cubicBezTo>
                  <a:pt x="1682247" y="2837201"/>
                  <a:pt x="1647427" y="2835991"/>
                  <a:pt x="1618593" y="2837793"/>
                </a:cubicBezTo>
                <a:lnTo>
                  <a:pt x="1450428" y="2848303"/>
                </a:lnTo>
                <a:cubicBezTo>
                  <a:pt x="1441304" y="2847695"/>
                  <a:pt x="1207726" y="2833395"/>
                  <a:pt x="1177159" y="2827282"/>
                </a:cubicBezTo>
                <a:cubicBezTo>
                  <a:pt x="1161795" y="2824209"/>
                  <a:pt x="1150437" y="2809545"/>
                  <a:pt x="1135117" y="2806262"/>
                </a:cubicBezTo>
                <a:cubicBezTo>
                  <a:pt x="1100689" y="2798885"/>
                  <a:pt x="1065048" y="2799255"/>
                  <a:pt x="1030014" y="2795751"/>
                </a:cubicBezTo>
                <a:cubicBezTo>
                  <a:pt x="886373" y="2799255"/>
                  <a:pt x="742601" y="2799204"/>
                  <a:pt x="599090" y="2806262"/>
                </a:cubicBezTo>
                <a:cubicBezTo>
                  <a:pt x="528757" y="2809721"/>
                  <a:pt x="458974" y="2820499"/>
                  <a:pt x="388883" y="2827282"/>
                </a:cubicBezTo>
                <a:lnTo>
                  <a:pt x="273269" y="2837793"/>
                </a:lnTo>
                <a:cubicBezTo>
                  <a:pt x="248745" y="2834289"/>
                  <a:pt x="223989" y="2832140"/>
                  <a:pt x="199697" y="2827282"/>
                </a:cubicBezTo>
                <a:cubicBezTo>
                  <a:pt x="188833" y="2825109"/>
                  <a:pt x="176000" y="2824606"/>
                  <a:pt x="168166" y="2816772"/>
                </a:cubicBezTo>
                <a:cubicBezTo>
                  <a:pt x="150302" y="2798908"/>
                  <a:pt x="126124" y="2753710"/>
                  <a:pt x="126124" y="2753710"/>
                </a:cubicBezTo>
                <a:cubicBezTo>
                  <a:pt x="122621" y="2715172"/>
                  <a:pt x="120728" y="2676453"/>
                  <a:pt x="115614" y="2638096"/>
                </a:cubicBezTo>
                <a:cubicBezTo>
                  <a:pt x="113705" y="2623778"/>
                  <a:pt x="105355" y="2610498"/>
                  <a:pt x="105104" y="2596055"/>
                </a:cubicBezTo>
                <a:cubicBezTo>
                  <a:pt x="98341" y="2207215"/>
                  <a:pt x="98987" y="1818280"/>
                  <a:pt x="94593" y="1429406"/>
                </a:cubicBezTo>
                <a:cubicBezTo>
                  <a:pt x="91980" y="1198167"/>
                  <a:pt x="87586" y="966951"/>
                  <a:pt x="84083" y="735724"/>
                </a:cubicBezTo>
                <a:cubicBezTo>
                  <a:pt x="40470" y="750261"/>
                  <a:pt x="31594" y="746050"/>
                  <a:pt x="10511" y="809296"/>
                </a:cubicBezTo>
                <a:cubicBezTo>
                  <a:pt x="7007" y="819806"/>
                  <a:pt x="0" y="851906"/>
                  <a:pt x="0" y="840827"/>
                </a:cubicBezTo>
                <a:cubicBezTo>
                  <a:pt x="0" y="826382"/>
                  <a:pt x="6360" y="812622"/>
                  <a:pt x="10511" y="798786"/>
                </a:cubicBezTo>
                <a:cubicBezTo>
                  <a:pt x="30979" y="730560"/>
                  <a:pt x="21832" y="750272"/>
                  <a:pt x="52552" y="704193"/>
                </a:cubicBezTo>
                <a:cubicBezTo>
                  <a:pt x="73573" y="711200"/>
                  <a:pt x="96245" y="714452"/>
                  <a:pt x="115614" y="725213"/>
                </a:cubicBezTo>
                <a:cubicBezTo>
                  <a:pt x="142576" y="740192"/>
                  <a:pt x="150374" y="766034"/>
                  <a:pt x="168166" y="788275"/>
                </a:cubicBezTo>
                <a:cubicBezTo>
                  <a:pt x="174356" y="796013"/>
                  <a:pt x="182179" y="802289"/>
                  <a:pt x="189186" y="809296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95800"/>
            <a:ext cx="854546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defRPr sz="2400" dirty="0">
            <a:solidFill>
              <a:srgbClr val="0000FF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Sayil</dc:creator>
  <cp:lastModifiedBy>Dr. Sayil</cp:lastModifiedBy>
  <cp:revision>21</cp:revision>
  <dcterms:created xsi:type="dcterms:W3CDTF">2017-05-22T17:55:17Z</dcterms:created>
  <dcterms:modified xsi:type="dcterms:W3CDTF">2017-07-03T03:49:12Z</dcterms:modified>
</cp:coreProperties>
</file>