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2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3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3:55.14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67 442 2,'0'0'4,"5"-16"0,-5 16 0,0 0 1,-1-16-1,1 16-1,0 0-1,-6-16-1,6 16 0,0 0 0,-2-17-1,2 17 0,0 0 0,0-20 0,0 20 0,0 0 1,2-21-1,-2 21 0,0 0 1,-2-17 0,2 17 0,0 0 0,-3-16 0,3 16 0,0 0 1,-4-21 0,4 21-1,-1-18 0,1 18 0,0-19 1,0 19-1,0-19 0,0 19-1,1-16 0,-1 16 1,0-18 0,0 18-1,2-19 0,-2 19 1,4-20-1,-4 20 0,3-17 0,-3 17 0,6-18 0,-6 18 1,5-15-1,-5 15 0,0 0 0,10-22 1,-10 22-1,0 0 0,8-19 1,-8 19-1,0 0 0,0 0 0,3-17 0,-3 17 0,0 0 0,0 0 0,0 0-1,0 0 1,0 0 0,0 0-1,0 0 1,0 0 1,0 0-1,0 0 0,0 0 1,0 0 0,0 0-1,0 0 0,5-16 0,-5 16 1,0 0-1,0 0 0,0 0-1,0 0 1,0 0 0,0 0 0,0 0 0,0 0-1,0 0 1,0 0 0,18-9 0,-18 9 0,16-2 0,-16 2 0,21-3 0,-21 3 0,27-4 0,-27 4 0,26-3 0,-26 3 0,26-2 0,-26 2 0,27 0 0,-27 0 0,28-2 0,-28 2 0,27 0 0,-27 0 0,24 2 0,-24-2 0,23 2 0,-23-2 0,16 1-1,-16-1 1,0 0 0,0 0 0,16 6 0,-16-6 0,0 0 0,0 0 0,0 0-1,0 0 1,0 0 1,0 0-1,0 0 1,0 0-1,0 0 1,0 0-1,0 0 1,0 0 0,0 0-1,0 0 0,0 0 0,0 0 0,0 0 0,0 0 0,0 0-1,0 0 1,0 0 0,0 0 0,-21 1 0,21-1-1,-23 4 1,7-1 0,16-3 0,-30 6 0,30-6 0,-32 9 0,15-6 0,1 1 0,0-1 0,16-3 0,-28 7 0,28-7 0,-27 5 0,27-5 0,-21 4 1,21-4-1,-18 3 0,18-3 0,-16 4 0,16-4 0,-15 2 0,15-2 0,-18 1 0,18-1 0,-16 2-1,16-2 1,-16 0 0,16 0 0,0 0 0,-21 2-1,21-2 1,0 0 0,0 0 0,0 0-1,0 0 1,0 0 0,0 0-1,0 0 1,0 0-1,0 0 1,0 0 1,0 0-1,0 0 0,0 0 0,0 0 1,0 0-1,0 0 1,0 0-1,0 0 0,0 0 0,0 0 0,0 0-1,0 0 1,19 2 0,-19-2-1,23-4 1,-23 4 0,27-2-1,-27 2 1,23 0 0,-23 0 0,19 2 0,-19-2 0,0 0 0,20 0 0,-20 0 0,0 0 0,0 0 0,0 0 0,0 0 0,0 0 0,0 0 0,0 0 0,0 0 0,0 0 0,0 0 1,0 0-1,0 0 0,0 0-1,0 0 1,0 0 0,0 0 0,0 0-1,0 0 1,0 0 0,0 0 0,0 0 0,0 0 1,0 0-1,0 0 0,0 0 1,0 0-1,0 0 0,0 0 0,0 0 1,0 0-1,-16 2 0,16-2 0,0 0 0,-20-4 0,20 4 0,-16-3 0,16 3 1,-17-2-2,17 2 2,-18 0-1,18 0-1,-16 0 1,16 0 0,0 0 0,0 0 0,-16 2 0,16-2-1,0 0 1,0 0 0,0 0 0,0 0-1,0 0 1,0 0 0,0 0 0,0 0 0,18 16 0,-18-16 0,0 0 0,19 3 0,-19-3 0,0 0 0,23-2 0,-23 2 0,0 0 0,20 0 0,-20 0 0,0 0 0,0 0 0,0 0-1,0 0 1,16 9 0,-16-9 0,0 0 0,0 0 0,0 0 0,0 0 0,0 0 0,0 0 0,0 0 0,0 0 0,0 0 0,0 0 1,0 0-1,0 0 0,-2 18 0,2-18 0,0 0 0,0 0 0,0 0 0,0 0 0,0 0-1,-11 16 1,11-16 0,0 0-1,0 0 1,0 0 0,0 0 0,-5 19 0,5-19 0,-4 16 0,4-16 0,-1 17 0,1-17 0,-4 20 0,4-20 0,-3 19 0,3-19 0,-2 16 0,2-16 0,-4 16 0,4-16 0,0 0 0,-3 21 0,3-21 0,0 0 0,-5 21-1,5-21 2,-4 16-2,4-16 1,-2 15 0,2-15 0,-3 16 0,3-16 0,0 0 0,-4 21 0,4-21 0,0 0 0,0 18 0,0-18 0,0 0 0,0 17 0,0-17 0,0 0 0,5 25 0,-5-25 0,4 16 0,-4-16 0,0 0 0,5 23 0,-5-23 0,0 0 0,4 21-1,-4-21 1,0 17 1,0-17-1,0 20 0,0-20 1,0 21 0,0-21-1,2 19 1,-2-19-1,0 18 0,0-18 0,1 17 0,-1-17 0,4 20 0,-4-20 0,3 22 0,-3-22-1,4 25 2,-4-25-1,3 25-1,-3-25 1,4 26 1,-4-26-1,4 21 0,-4-21 0,1 21-1,-1-21 1,2 23 1,-2-23-1,2 25 0,0-10 0,-1 1 0,1 0 0,2 2 0,-1-3 0,1 3 0,-4-18 0,9 28 0,-9-28 0,7 25 0,-7-25 0,3 21 0,-3-21 0,4 23-1,-4-23 1,0 26 0,0-8 0,-2-3 0,2 5 0,-2-1 0,-1 6 0,-1-4 0,1 3 0,-1-1 0,-1 2 0,1-2 0,-1-2 0,0-4 0,1 1 0,4-18 0,-9 23 0,9-23-1,0 0 1,-9 19 0,9-19 0,0 0-1,0 0 1,-5 19 0,5-19 0,0 0 0,-2 16 0,2-16 1,0 0-1,0 0 0,0 0 0,0 0 0,-5 16 0,5-16 0,0 0 1,0 0-1,-7 18 0,7-18 0,0 0 0,0 0 0,-11 17 0,11-17 0,0 0 0,0 0 0,0 0 0,0 0 0,-16 12 0,16-12 0,0 0 0,0 0-1,0 0 1,0 0 0,0 0-1,0 0 1,0 0 0,0 0 0,0 0 1,0 0-1,0 0 1,0 0 0,0 0-1,0 0 1,0 0 0,0 0-1,0 0 0,0 0 0,0 0 0,18 4 0,-18-4 1,0 0-1,16-4 0,-16 4 0,0 0 0,0 0 1,18-8-1,-18 8 1,0 0-1,0 0 1,0 0-1,0 0 1,-9-18-1,9 18 0,-16-7 0,16 7 1,-23-7-1,23 7 0,-25-5 1,25 5-1,-23 0 0,23 0 0,-19 2 0,19-2 0,0 0 1,-18 5-1,18-5 0,0 0 0,0 0 0,0 0 0,0 0 0,0 0 0,0 0 0,20-5 0,-20 5 0,16-4 0,-16 4-1,17-3 1,-17 3 0,16 0-1,-16 0 1,0 0 0,20 0 0,-20 0 0,0 0 0,21 0 0,-21 0 0,0 0 0,19-2 0,-19 2 0,0 0 0,0 0 0,0 0-1,0 0 1,0 0-1,0 0 1,0 0-1,0 0 1,0 0-1,-21 5 2,21-5-1,-23 0 0,23 0 0,-21 0 1,21 0-1,-18 0 0,18 0 0,0 0 0,-16 5 0,16-5-1,0 0 1,0 0-1,0 0 1,-12 18-1,12-18 1,0 0 0,0 0-1,18 9 1,-18-9 1,21 1-1,-21-1 0,26 2 0,-26-2 1,29 0-2,-29 0 2,26-2-1,-26 2 0,25-3-1,-25 3 1,23-2 0,-23 2 0,26 0 0,-26 0 0,25 2 0,-25-2 0,28 2 0,-10-1 1,-1-1-1,3 0 0,1 0 0,-2-3 0,8 1 0,-2-1 0,1-1 0,-1 1 0,1-1 0,-1 1 0,1 1 0,3 2 0,-6-2 0,3 0 0,-1 2 0,3 0 0,-3-1 0,1-1 0,1-2 0,-1 3 0,1-1 0,-1-2 0,-1 2 0,1 2 1,1 0-1,-2 0 1,1 2-1,-3-2 0,2 2 1,-2 0-1,0 0 1,-4-1-1,-1-1 0,1 0 0,-1-1 0,-1 1 1,3 0-2,-3 0 1,3 0 0,-2 1 0,1-1 0,-1 2 0,1 0 0,-3 0 0,2-1 0,-18-1 0,30 4 0,-30-4 0,28 3 0,-11-1 0,1 2 0,0-1 0,5 1 0,-4-1-1,4 1 1,0-1 0,3-1 0,-3 1 0,2-3 0,0 4 1,0-4-1,3-2 0,-5 2 0,5-2 0,-5 1 0,3-3 0,-3 1 1,0 1-1,-3-2 0,1 3 0,-3-1 0,-3 0 0,1 0 0,0 2-1,-16 0 1,28 0 0,-28 0 0,30 0-1,-14 2 1,0 0 0,2 0 0,0-1 0,1 1 0,2 0 0,0 0 1,2-2-1,2-2 1,1 0 0,1-1 0,-1-1 1,1 1-1,1 1 0,-1-2 0,-1 3 0,-1-1-1,-2 0 1,1 2-1,-4-2 0,3 2 0,-2 2 0,0 0-1,0 0 2,2 1-1,0 2-1,6-1 1,-1-1 0,4 1 0,1-1 1,4-3-1,-2 2-1,3-4 2,2 1-1,-5-1 0,3 0 0,-3-1 0,0 1 0,-3 2 0,1 0 0,-3 0-1,2 0 1,0 0 0,-2 2 1,2-2-1,1 0 0,3-2 0,1 0 0,2 0 0,1 1 0,2-1 0,3 0 0,0-1 0,3 3 0,3-2 0,1 0 0,4 2 0,1-2 0,3 2 0,0-1 1,3 1-1,-1 0 0,1 0 0,1-2 0,-2 0 0,0 0 0,-4 1 0,0-3 0,-3 2 0,-1-1 0,-1-1 0,0 2 0,0-1-1,0 3 2,2-2-2,0 2 1,-1 0 0,-1 0 0,0-2 0,-3 2 0,-4-1 0,-2-1 0,-4 2 0,-1-2 0,-5 0-1,-2 2 1,-2 0 1,-2 0-1,-3 0 0,-1 0 0,-1 0 1,-3 0-1,-3 0 0,-17 0 0,30-1 0,-30 1-1,29-2 1,-29 2 0,28 2 0,-9 1 0,-3-1 0,5 1 0,-5 1 0,5-2 0,-5 1-1,4-1 1,-4 0 0,-1-1 0,5 1 0,-3 0 0,6 0 0,0 0 0,4-1 0,-1 1 0,4 0 0,0 0 0,4-1 0,-4 1 0,5 0 0,-1 0 0,-1-2 0,1 0 0,-1 1 0,-3-1 0,2 2 0,-2 0 0,-2 0 0,-1-2 0,-1 1 0,3 1 0,-5 0 0,3 0 0,-4-1 0,0 1 0,-2-2 0,0 0 0,-3 0 0,-1 0 0,-1-2 1,2 1-1,-2-1 0,0 0 0,5 0 0,-5 1 0,1-1 0,-1 2 0,2-2 0,-18 2 0,26-3 0,-26 3 0,20-4 0,-20 4 0,16-3 0,-16 3 1,0 0-2,24-2 1,-24 2 1,18 0-2,-18 0 1,18 2 0,-18-2 1,0 0-2,19 1 1,-19-1 0,0 0 0,0 0 0,0 0 0,0 0 0,18 6-4,-18-6-18,0 0 1,26 5-2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50.23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20 262 1,'0'0'8,"0"0"-1,20 0-3,-20 0-2,0 0 0,21 3-1,-21-3-1,17 7 1,-17-7-1,16 7 0,-16-7 0,21 6 0,-21-6 1,22-4-1,-22 4 0,17-9 0,-17 9 1,16-16-1,-16 16 0,9-17 0,-9 17 0,7-18 1,-7 18-1,0 0 0,2-21 0,-2 21 0,0 0 0,2-16 0,-2 16 0,3-15 0,-3 15 0,7-18 1,-7 18-1,7-21 0,-7 21 0,7-18 0,-7 18 0,0 0 0,7-19 0,-7 19 0,0 0 0,0 0 0,13-19 0,-13 19 0,0 0 0,0 0 0,12-20 0,-12 20 0,0 0 0,0 0 0,12-15 0,-12 15 0,0 0 0,0 0 0,0 0 0,0 0 0,0 0 0,18-11 0,-18 11 0,0 0 0,0 0 0,16-5-1,-16 5 1,0 0 1,0 0-1,16-7 0,-16 7 0,0 0 0,0 0 0,0 0 0,0 0 1,0 0-1,16-16 0,-16 16-1,0 0 1,0 0 0,0 0-1,0 0 1,-11 21 0,11-21-1,-10 23 1,10-23 0,-15 24 0,15-24 0,-14 25 0,14-25 0,-17 25 0,17-25 0,-20 24 0,20-24 0,-23 28 0,11-12-1,0 2 2,-3-1-2,3 3 1,0-3 0,1 1 0,1-2 0,-1-1 0,11-15 0,-19 23 0,19-23 1,-23 20 0,23-20-1,-22 17 1,22-17-1,-23 19 1,23-19-1,-17 18 0,17-18 0,-11 18 0,11-18 0,0 0 0,-5 15 0,5-15 1,0 0-1,0 0 0,0 0 1,19 2-1,-19-2 0,16-3 1,-16 3-1,0 0 0,20-4 0,-20 4 1,16 0-2,-16 0 1,0 0 0,17 4 1,-17-4-1,0 0 0,25 7 0,-25-7 0,19 7 0,-19-7 1,22 7-1,-22-7 0,22 10 0,-22-10 1,18 13-1,-18-13 0,16 15 0,-16-15 0,14 16 0,-14-16 0,0 0 0,14 21 1,-14-21-1,0 0 0,13 18 0,-13-18 0,0 0 1,0 0-1,0 0 0,8 17 0,-8-17 0,0 0 0,0 0 0,18 13 0,-18-13 0,0 0 1,19 9-1,-19-9 0,0 0 0,0 0 0,0 0 0,16 12 0,-16-12 0,0 0 0,0 0 0,0 0 0,0 0 0,0 0 0,0 0 0,0 0 0,14 16 1,-14-16-1,0 0 1,0 0 0,0 0-1,0 0 1,0 0 0,0 0 0,0 0-1,-7-16 1,7 16-1,0 0 0,-7-19 1,7 19-1,0 0 1,-16-22 0,16 22 1,-12-21 0,2 6 0,10 15 0,-20-27 1,20 27 0,-19-28-1,19 28 0,-18-25-1,18 25-1,-21-21 1,21 21-1,-21-17 0,21 17 0,-27-14 0,27 14 1,-28-9 0,28 9 0,-30-9 0,12 7 0,18 2 0,-28-7 1,28 7-1,-19-5 0,19 5 0,0 0 0,-16-7 0,16 7-1,0 0 0,0 0 2,0 0-2,0 0 0,0 0 0,0 0 0,0 0 0,0 0 0,0 0 0,0 0 0,0 0 0,0 0-2,0 0 1,0 0 1,0 0-1,0 0 1,0 0 0,0 0 0,21-14 0,-21 14 0,16-9 1,-16 9-1,19-16 1,-19 16-1,16-21 2,-16 21-2,14-28 1,-7 12 0,-7 16-1,11-29 1,-8 13-1,1 0 1,-1 0-1,-3 16 1,4-25-1,-4 25 0,5-19 0,-5 19 0,0 0 0,0 0 0,6-16 0,-6 16 0,0 0 0,0 0 0,0 0 0,0 0 0,0 0 0,0 0 0,0 0-1,0 0 1,0 0 0,0 0 0,0 0 0,0 0 0,16-8-1,-16 8 1,0 0 0,0 0 0,0 0 0,15 3 0,-15-3-1,0 0 1,0 0 0,0 0-1,0 0 1,9 18 0,-9-18 0,-3 15 0,3-15 0,-6 23-1,6-23 1,-12 27 0,12-27 0,-16 30 0,6-15 0,1 3-2,-4-2 2,1 1 0,1-1 0,1 0 0,-1 0 0,11-16 0,-21 28-1,21-28 1,-16 21 0,16-21 0,0 0 0,-14 18 0,14-18 0,0 0 0,0 0 0,0 0 1,0 0-1,0 0 0,0 0 2,19-2-2,-19 2 0,0 0 0,0 0 0,18-4-2,-18 4 2,0 0 0,0 0 0,18 7 0,-18-7-1,0 0 1,16 7 0,-16-7 0,0 0 1,19 9-1,-19-9-1,0 0-4,25 7-15,-25-7-3,0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5:04.2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A35E0F-9EA6-43CF-A39D-AE4E7D6D6D4F}" emma:medium="tactile" emma:mode="ink">
          <msink:context xmlns:msink="http://schemas.microsoft.com/ink/2010/main" type="inkDrawing" rotatedBoundingBox="267,13770 19452,12391 19671,15445 486,16824" semanticType="enclosure" shapeName="Other">
            <msink:sourceLink direction="with" ref="{BA440528-E38E-4FE9-A6B4-EAA5D019265A}"/>
          </msink:context>
        </emma:interpretation>
      </emma:emma>
    </inkml:annotationXML>
    <inkml:trace contextRef="#ctx0" brushRef="#br0">-3 3981 42,'-17'0'17,"38"0"0,-3-12 0,27 5-2,-6-11-5,27 10-4,1-10-4,16 6 0,1-1-1,12 5-1,6 1 0,11 1 0,9 5 0,8 1 1,6 1 0,13 3 1,8-2-1,14-1 0,9-2 1,12 1-1,4-7 0,14 0-1,9-6 1,14-1-1,9-2 1,7-1 0,10-1 0,13-1 0,7-2 0,9 2 0,5 1 0,5 0 0,4 4 0,7 2 0,5 0 0,2 1-1,5 2 0,10 1 0,6-8 0,2 2-1,7-6 0,0-4 0,0-3 1,-2-2-1,-4-3 0,-9-1 1,-12 3 0,-1 0-1,-8 3 2,-2 3-2,-7 1 2,1 5-2,0-1 1,-2 2 0,0-1 0,0-1 0,-10-6 2,-4 2 0,-7-3-1,-7 1 3,-11-3-3,-5 4 2,-11-5-2,-7 5 3,-6-1-5,-5 2 1,-6 1 1,-7-1-1,-4 2 0,-4 1 0,1 3 0,-8-1 0,-1 4 0,-7 0-1,-6 3 1,-5 1 0,-9-1 0,-7 3 0,-8-3 0,-10 1 0,-8-3 0,-8 1 0,-6-4 0,-13 0 0,-5-3 0,-12-4 0,-8-3 0,-8-4 0,-15-2 1,-8-5-1,-11-5 1,-8-4-1,-6-6 1,-9-4-1,-5-6 0,-2-10 2,-4-7-2,1-7 0,-4-7 1,0-13-1,-5-6 2,-2-8-2,-4-1 0,-6 0 0,-3-4 0,1-1 0,-2 3 0,-4 7-2,-1 3 4,-4 8-4,-2 5 4,-5 10-4,-2 13 4,-8 8-4,-4 11 2,-2 11 0,-2 8 0,-3 7 0,0 6 2,0 1-2,-1 4 0,1 2 0,2 3 0,-2 2 0,-2 4 1,0 3-1,0 1 0,-6 5 0,1 2 0,-5 5 0,-4-1 0,-4 2 0,-1 0 0,-3-2 0,0 0 0,-7 2 0,-4-3 0,-1-1 1,-6 1-1,-6-2 0,-5 1 0,-9 3 0,-4-1 0,-1 0 0,-9 2 1,-5-2-1,-4 2 0,-7 4 0,-2-2 0,-3 0 0,-4 1 0,-2 1 1,1 1-1,-3 0 0,-1-1 0,-2 1 1,2-1-1,-2-1 0,1 2 0,0-1 0,0 0 0,-3-1 0,0 2 0,4-3 0,2 3 0,0 1 0,3-1 0,0 2 1,4 0-1,1 4 0,4 1 1,2 2-1,3 0 0,4 4 0,-2-1 0,2-1 1,2 0-1,-1-2 0,-1-3 0,0-1 0,0-3 0,-2-1 0,2-3 0,0 1 1,-2-1-1,0 1 0,-2-2 0,0 1 0,-5 1 0,-1-1 0,-6 1 0,-4-1 0,-5 1 0,-5-1 0,-4-1 0,1-2 0,-5 0 0,-1 0 0,0-3 0,-3 1 0,-1-3 0,1 1 0,3 3 0,-2-3 0,0 4 0,-5 0 0,-3 0 0,3 0 1,1 2-2,3-2 2,-4 4-1,3-6 0,-5 2 0,6 0-1,3-2 1,2-3 0,-4 3 0,2-1 0,-5-2 0,-4 5 0,5-4 0,-3 1 0,0-1 0,0 6 0,2-2 0,1 2 0,4-4 0,9 2 0,7-2 0,7 2 1,5-3-1,6-1 1,8-1-1,8-2 1,3 0-1,3 2 0,4-2 1,6 0-1,2 0 0,3 3 0,0 3-1,3 2 1,3 1 0,-1 4 0,-1 1 0,-5 1 0,3 1 0,-3 2 1,6-1-1,4-1 0,4 2 0,10-2 0,5-1 0,10-1 0,6 2 0,8 0-1,6-2 1,7-2 0,6 1 0,4-3 0,2 1 0,8-4 0,1 2 0,16-9 0,-25 12 0,25-12 0,-21 7-1,21-7 1,-20 7 0,20-7 0,-15 5 0,15-5 0,0 0 0,-20 4 1,20-4-1,0 0 0,-23 2 0,23-2 0,-19 7-1,19-7 1,-23 10 0,23-10 0,-25 26 0,15-1 0,1 10 1,3 16-1,5 14 0,2 21 0,5 25 2,4 30-3,3 22 0,4 21 1,3 15 1,-1 7-3,1-1 1,-5-3 0,0-17-1,-1-20 1,-4-28 1,-1-28-1,-4-25 0,4-20 2,-2-22-2,6-19 1,-13-23-2,30 0-3,-6-9-1,-13-23-6,15 8-22,-18-8-2,-3 2 1,-14 0 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5:56.7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39F60D-8287-47F2-A8B6-A809CCC37FDB}" emma:medium="tactile" emma:mode="ink">
          <msink:context xmlns:msink="http://schemas.microsoft.com/ink/2010/main" type="inkDrawing" rotatedBoundingBox="9940,2763 11632,2773 11631,2852 9939,2843" semanticType="strikethrough" shapeName="Other">
            <msink:destinationLink direction="with" ref="{493F7234-D13D-4846-AFEF-C5002D201DFA}"/>
          </msink:context>
        </emma:interpretation>
      </emma:emma>
    </inkml:annotationXML>
    <inkml:trace contextRef="#ctx0" brushRef="#br0">2286 1474 12,'-42'2'30,"8"1"1,9-3 1,1-10-20,24 10-5,0 0-1,28-2-1,-2-3-2,18 6 0,11-2-1,18 4 0,13-3-1,18 4 0,6-3 0,8 3 0,7-2-1,2-1 0,-5-2 1,-5-1-1,-8 0 0,-10-1 1,-11-1-1,-10-1-1,-15 3 0,-13-1-1,-8 8-3,-26-3-4,-4 17-16,-31-7-8,-15 9 0,-20-1 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5:56.4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3F7234-D13D-4846-AFEF-C5002D201DFA}" emma:medium="tactile" emma:mode="ink">
          <msink:context xmlns:msink="http://schemas.microsoft.com/ink/2010/main" type="inkDrawing" rotatedBoundingBox="7959,589 11149,1416 10800,2764 7610,1937" semanticType="callout" shapeName="Other">
            <msink:sourceLink direction="with" ref="{A139F60D-8287-47F2-A8B6-A809CCC37FDB}"/>
          </msink:context>
        </emma:interpretation>
      </emma:emma>
    </inkml:annotationXML>
    <inkml:trace contextRef="#ctx0" brushRef="#br0">-7 73 29,'0'0'31,"-16"-15"0,16 15 0,25-21-29,3 12-1,13 3-1,10 1 1,14 2-1,9 1 1,15 2-1,6 3 1,14 3-1,15-3 0,12 4 1,12-1-1,9-1 1,11 0-1,3-3 0,6-2 0,-4-2 0,-9-1 0,-4-3 0,-11-1 0,-13 0 0,-13 0-1,-13 2 1,-19 0 0,-13 3 0,-14 0 0,-15 4 1,-12-4 0,-9 6 0,-28-4 1,25 1 0,-25-1 0,0 0 0,0 0 0,0 0 0,0 16-1,-2 4 0,-1 6-1,-1 14 2,-1 18-2,0 21 1,-1 15 0,1 11 0,0 7-1,3 6 1,0 0 1,0-4-2,4-14 1,2-10 0,1-13 0,0-12-1,2-9 0,-1-13-1,3-6-1,-8-13-2,6 1-2,-7-25-8,0 0-18,-24 12-2,4-12 1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5:54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91BBD3-C7E5-46FE-98FC-4C93039EFE45}" emma:medium="tactile" emma:mode="ink">
          <msink:context xmlns:msink="http://schemas.microsoft.com/ink/2010/main" type="inkDrawing" rotatedBoundingBox="7466,1245 7527,4145 7447,4146 7386,1247" semanticType="callout" shapeName="Other">
            <msink:sourceLink direction="with" ref="{B762FC19-CE7F-4326-B683-E602788A925B}"/>
          </msink:context>
        </emma:interpretation>
      </emma:emma>
    </inkml:annotationXML>
    <inkml:trace contextRef="#ctx0" brushRef="#br0">-387 30 14,'0'-20'20,"4"4"-5,-8-6-1,4 22-5,2-27 0,-2 27-3,2-16-1,-2 16-3,0 0 0,0 0 0,0 0-1,0 0 1,18 9-1,-18-9 1,0 0 0,23 23 2,-23-23-1,12 33 1,-14-5-1,6 18 0,-8 9-1,2 22 0,-6 13 0,2 15-1,-1 15-2,2 10 3,1 8-1,3 8 0,1 4 0,1-3 0,1-5 0,3-1 0,1-6 1,-1-5-2,-1-5 2,1-7 0,-2-7-1,1-4 1,-2-5-1,1-6 1,-1-11-1,2-10 1,-1-10-3,1-12 2,1-16-1,0-9 0,-1-10 0,-4-18 0,0 0-1,0 0 1,0 0-1,16 7-1,-16-7 1,0 0-2,0 0 0,0 0-3,17 5-11,-17-5-15,0 0 0,13 21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6:03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476B64-14BA-487A-A7BE-5FF14B15DB01}" emma:medium="tactile" emma:mode="ink">
          <msink:context xmlns:msink="http://schemas.microsoft.com/ink/2010/main" type="writingRegion" rotatedBoundingBox="11417,1504 12824,1504 12824,2511 11417,2511"/>
        </emma:interpretation>
      </emma:emma>
    </inkml:annotationXML>
    <inkml:traceGroup>
      <inkml:annotationXML>
        <emma:emma xmlns:emma="http://www.w3.org/2003/04/emma" version="1.0">
          <emma:interpretation id="{7FAB45DF-C823-4283-91BF-569610B2FF26}" emma:medium="tactile" emma:mode="ink">
            <msink:context xmlns:msink="http://schemas.microsoft.com/ink/2010/main" type="paragraph" rotatedBoundingBox="11417,1504 12824,1504 12824,2511 11417,2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AADEA-1D72-4ACB-B916-913E740565A1}" emma:medium="tactile" emma:mode="ink">
              <msink:context xmlns:msink="http://schemas.microsoft.com/ink/2010/main" type="line" rotatedBoundingBox="11417,1504 12824,1504 12824,2511 11417,2511"/>
            </emma:interpretation>
          </emma:emma>
        </inkml:annotationXML>
        <inkml:traceGroup>
          <inkml:annotationXML>
            <emma:emma xmlns:emma="http://www.w3.org/2003/04/emma" version="1.0">
              <emma:interpretation id="{4869C18D-9F85-48AA-8DED-912D9DFE7006}" emma:medium="tactile" emma:mode="ink">
                <msink:context xmlns:msink="http://schemas.microsoft.com/ink/2010/main" type="inkWord" rotatedBoundingBox="11417,1504 12824,1504 12824,2511 11417,2511"/>
              </emma:interpretation>
              <emma:one-of disjunction-type="recognition" id="oneOf0">
                <emma:interpretation id="interp0" emma:lang="en-US" emma:confidence="0">
                  <emma:literal>V,</emma:literal>
                </emma:interpretation>
                <emma:interpretation id="interp1" emma:lang="en-US" emma:confidence="0">
                  <emma:literal>v,</emma:literal>
                </emma:interpretation>
                <emma:interpretation id="interp2" emma:lang="en-US" emma:confidence="0">
                  <emma:literal>VI</emma:literal>
                </emma:interpretation>
                <emma:interpretation id="interp3" emma:lang="en-US" emma:confidence="0">
                  <emma:literal>r,</emma:literal>
                </emma:interpretation>
                <emma:interpretation id="interp4" emma:lang="en-US" emma:confidence="0">
                  <emma:literal>v.</emma:literal>
                </emma:interpretation>
              </emma:one-of>
            </emma:emma>
          </inkml:annotationXML>
          <inkml:trace contextRef="#ctx0" brushRef="#br0">3184-175 16,'-23'-23'28,"5"-3"1,4 3 0,11 5-23,-1-4-2,16 0-2,3 0 1,8-3-2,1-3 2,10 3-1,1-3 1,7 4 0,-1-1 0,0 11-1,-6-2 1,0 13-1,-8 6 0,-4 13 0,-11 9-1,-5 11 0,-7 7-1,-3 6 1,-3 4 0,1 3 0,1-4-1,4-1 0,4-7 0,7-3 1,4-8-1,10-5 1,3-10-1,8-8 1,4-10-1,4-8 0,2-12 0,-2-8 0,-1-9 0,-6-8-1,-7-6 1,-12-11-1,-10-3 1,-8-5-1,-10 5 1,-6 5 0,-7 6 1,-2 8 0,-1 9 0,5 14 0,1 7 0,20 16 0,-25-8 0,25 8 0,0 0 0,23-6 0,4 1-1,12-2 1,8-4-1,8-1 0,7 0 0,1-4-2,3 9-1,-13-7-6,8 14-23,-31 0-2,-3 10-1,-27-10 1</inkml:trace>
          <inkml:trace contextRef="#ctx0" brushRef="#br0" timeOffset="312.0004">4363-205 33,'11'19'34,"-11"-19"-1,23 20 1,-23-20-29,26 33-1,-17-10 0,7 10 0,-6 4-1,4 7 0,-6-3-1,-3 1-2,0-4 1,0-2-3,4-1-1,-11-14-6,22 2-24,-20-23-1,7 21 0,-7-21-1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5:54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62FC19-CE7F-4326-B683-E602788A925B}" emma:medium="tactile" emma:mode="ink">
          <msink:context xmlns:msink="http://schemas.microsoft.com/ink/2010/main" type="inkDrawing" rotatedBoundingBox="6806,4235 8605,4275 8603,4364 6804,4324" semanticType="underline" shapeName="Other">
            <msink:destinationLink direction="with" ref="{D591BBD3-C7E5-46FE-98FC-4C93039EFE45}"/>
          </msink:context>
        </emma:interpretation>
      </emma:emma>
    </inkml:annotationXML>
    <inkml:trace contextRef="#ctx0" brushRef="#br0">-665 2941 18,'-57'-10'28,"8"10"0,-1-6 3,4 1-24,11 9-2,0-8 0,17 8 0,0-8 1,18 4-1,0 0 0,0 0-2,25 21-1,2-9-1,8-1 0,13 3 0,13-2 0,15 1 0,14-6 0,11 0 0,14-7-1,8 0 1,3-4 0,6 1 0,-3-4-1,-4 0 0,-7 1 1,-8 1-1,-15 2 0,-12-3-1,-14 5-1,-18-5 0,-9 10-4,-42-4-11,18 0-16,-36 5-1,-13 7 1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5:59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701A38-756D-4BAB-B5A5-ECC5755F22DE}" emma:medium="tactile" emma:mode="ink">
          <msink:context xmlns:msink="http://schemas.microsoft.com/ink/2010/main" type="inkDrawing" rotatedBoundingBox="7966,7130 10810,5556 11624,7026 8780,8600" semanticType="callout" shapeName="Other">
            <msink:sourceLink direction="with" ref="{62698335-F90F-4755-8F16-55C75D669471}"/>
            <msink:sourceLink direction="with" ref="{A5A5592C-5588-46C1-A343-114D39696467}"/>
          </msink:context>
        </emma:interpretation>
      </emma:emma>
    </inkml:annotationXML>
    <inkml:trace contextRef="#ctx0" brushRef="#br0">2971 4285 13,'0'0'30,"16"-15"-3,-16 15 3,17-16-28,-1 18 0,-16-2 1,27 10 0,-27-10 1,14 37 0,-16-9 2,6 14-1,-10 6 1,8 20-2,-7 10 0,8 16-2,-4 8 1,6 9-2,-2 5-1,4 5 2,1-3 1,-1-7-2,0-8 1,-4-9 0,-1-7 0,-2-8-1,-4-8 2,1-6-3,-4-4 0,0-5 0,0-5 0,0-7 0,-2-8 1,4-5-1,-1-10 0,1-5 0,5-16-1,0 0 1,0 0-1,0 0 1,0 0-1,0 0 1,-18-7-1,18 7 1,-16-12 0,16 12 0,-24-11 0,4 8 0,-1-1 0,-9 2 0,-5 1 0,-4 1 1,-7 0-1,-9 1 0,-6 1 0,-12 0 0,-12-2 0,-6 2 0,-12-2 0,-13 1 0,-10 1 0,-2 0 1,-5 0-1,1 5 1,3 2-1,2 3 0,7 4 1,7 1-1,10 1 0,10 3 0,5-2 0,6-1 0,10-1-1,10-8 0,13 2-1,3-10-1,14 3-1,2-13-1,30 9 1,-28-19-1,28 19 1,-16-25-1,16 25-2,-19-19-5,19 19-12,-25 5-7,-2-5 2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6:01.5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B61F21-BD78-4B18-A51F-85478811FD23}" emma:medium="tactile" emma:mode="ink">
          <msink:context xmlns:msink="http://schemas.microsoft.com/ink/2010/main" type="writingRegion" rotatedBoundingBox="3079,-333 9485,5961 7416,8067 1009,1772"/>
        </emma:interpretation>
      </emma:emma>
    </inkml:annotationXML>
    <inkml:traceGroup>
      <inkml:annotationXML>
        <emma:emma xmlns:emma="http://www.w3.org/2003/04/emma" version="1.0">
          <emma:interpretation id="{408296F2-0B3F-4236-AA18-863A6E031697}" emma:medium="tactile" emma:mode="ink">
            <msink:context xmlns:msink="http://schemas.microsoft.com/ink/2010/main" type="paragraph" rotatedBoundingBox="3079,-333 9485,5961 7416,8067 1009,1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AA91B0-B0A6-4997-80B6-197A8FE28DD8}" emma:medium="tactile" emma:mode="ink">
              <msink:context xmlns:msink="http://schemas.microsoft.com/ink/2010/main" type="line" rotatedBoundingBox="3079,-333 9485,5961 7416,8067 1009,1772"/>
            </emma:interpretation>
          </emma:emma>
        </inkml:annotationXML>
        <inkml:traceGroup>
          <inkml:annotationXML>
            <emma:emma xmlns:emma="http://www.w3.org/2003/04/emma" version="1.0">
              <emma:interpretation id="{62698335-F90F-4755-8F16-55C75D669471}" emma:medium="tactile" emma:mode="ink">
                <msink:context xmlns:msink="http://schemas.microsoft.com/ink/2010/main" type="inkWord" rotatedBoundingBox="3079,-333 9485,5961 7416,8067 1009,1772">
                  <msink:destinationLink direction="with" ref="{BF701A38-756D-4BAB-B5A5-ECC5755F22DE}"/>
                </msink:context>
              </emma:interpretation>
              <emma:one-of disjunction-type="recognition" id="oneOf0">
                <emma:interpretation id="interp0" emma:lang="en-US" emma:confidence="0.5">
                  <emma:literal>"vie.</emma:literal>
                </emma:interpretation>
                <emma:interpretation id="interp1" emma:lang="en-US" emma:confidence="0">
                  <emma:literal>"vis.</emma:literal>
                </emma:interpretation>
                <emma:interpretation id="interp2" emma:lang="en-US" emma:confidence="0">
                  <emma:literal>"ski</emma:literal>
                </emma:interpretation>
                <emma:interpretation id="interp3" emma:lang="en-US" emma:confidence="0">
                  <emma:literal>"skis.</emma:literal>
                </emma:interpretation>
                <emma:interpretation id="interp4" emma:lang="en-US" emma:confidence="0">
                  <emma:literal>"ski.</emma:literal>
                </emma:interpretation>
              </emma:one-of>
            </emma:emma>
          </inkml:annotationXML>
          <inkml:trace contextRef="#ctx0" brushRef="#br0">-1529 3489 23,'7'16'30,"-7"-16"-2,0 0 1,7-17-27,-7 17-1,8-28 1,-8 5 0,3 3 1,-6-8 1,3 9 0,-13-6 0,13 25 0,-28-28 0,10 26 0,-10 4 0,2 18-1,-6 4 0,11 17 0,-2 4 0,16 13-1,10 0-1,17 2 0,15-2-1,18-11-1,17-1-6,3-18-26,27-14-1,8-19-2,14-9 0</inkml:trace>
          <inkml:trace contextRef="#ctx0" brushRef="#br0" timeOffset="14570.4255">-2175 4419 24,'14'-23'31,"-14"23"3,0 0 0,0 0-24,0 0-2,-3 30-3,6 7 1,-6 5-3,5 13 1,-4 4-2,4 12-1,-1 1-1,6-2 0,4-2-4,-2-15-2,14 5-12,-5-23-16,4-10-1,1-16 0</inkml:trace>
          <inkml:trace contextRef="#ctx0" brushRef="#br0" timeOffset="-6567.6116">-1096 3467 23,'-20'14'32,"20"-14"0,-7 19-1,7-19-20,36 9-10,6-2-1,9-2 1,18 0 1,9-5-1,17-1 1,6-5 0,12 3-1,5-8 1,5 2 0,-2-3 0,0 3-1,-9 1 0,-10 1-1,-9 3 0,-11 1-1,-12 8-2,-19-3-3,2 17-9,-23-3-17,-15 3-2,-17 6 1</inkml:trace>
          <inkml:trace contextRef="#ctx0" brushRef="#br0" timeOffset="15038.4264">-1670 4542 27,'0'0'31,"-33"-11"1,13 11-2,-3 9-24,-1-9-2,24 0 1,-34 21 0,25 7-1,-5 1 0,11 11 0,-6 0 0,12 13-1,-3-2-1,9 3 0,3-6-1,8-4-1,1-7 1,2-6-1,3-10 0,3-5 1,2-10-1,1-8 1,2-10 0,-2-8-1,-1-11 2,-1-3-1,-3-6-1,-2-6 1,-8-3-1,-4 0 1,-12 1 0,-4 8 0,-10 5-1,-8 5 1,-9 10 0,-5 12-1,-4 8 0,-3 7 0,1 10-2,2-1-2,11 14-4,-6-16-12,17 14-15,4-3-1,13-1 0,6-6 0</inkml:trace>
          <inkml:trace contextRef="#ctx0" brushRef="#br0" timeOffset="15834.0277">-1262 4568 39,'-16'-21'33,"16"21"1,4-16-1,-4 16-28,17-15-1,-17 15-2,30-18-1,-10 6-2,6 3-1,-3-9-4,14 17-5,-12-10-20,8 4-1,-3 4-1,-3 3 0</inkml:trace>
          <inkml:trace contextRef="#ctx0" brushRef="#br0" timeOffset="15584.4272">-1262 4565 27,'0'0'32,"-11"-20"1,11 20-1,0-15-24,0 15-1,0 0-2,0 0-1,0 0-1,-8 24 0,6 10-1,-5 3 0,1 14 0,-1 8-1,0 10 0,-2 3 0,4 0 0,0-4 0,5-4-1,2-8 1,3-9-1,4-10 0,3-10 0,8-10-2,-1-15-1,11-2-1,-2-19-3,15 6-6,-13-27-10,14 5-11,-5-11 0,-1 2 1</inkml:trace>
          <inkml:trace contextRef="#ctx0" brushRef="#br0" timeOffset="13618.8238">-1394 4705 33,'7'-17'31,"-7"17"2,0 0-14,0 0-6,0 0-4,-16 26-3,10 4-1,-6 2-2,5 10 0,-2 0-1,6 4 1,1-4-2,9-3 1,4-8-2,6-6 1,6-16-1,7-13 1,2-10-1,5-14-1,2-9 0,-2-5 0,-2 1-2,-12-8-3,2 25-8,-29-3-19,4 27-3,-31-14 2,-5 26 1</inkml:trace>
          <inkml:trace contextRef="#ctx0" brushRef="#br0" timeOffset="-6115.2107">-155 3962 4,'0'0'24,"3"-16"1,-3 16-8,0 0-12,0 0 1,23-1 2,-23 1 0,11 22 0,-15-6-1,11 19 1,-10-3-3,10 21 0,-11 1 0,8 20-1,-4 7 0,2 19-2,-2 14 2,3 16-2,-1 5 1,0 8 0,-2-1-1,1 0 0,1-6 0,2-10 0,-1-13 0,3-17 1,-1-11-1,0-13-2,2-11-1,-2-12 0,6-3-2,-9-18-2,8 6-5,-17-15-23,7-19-3,0 0 2,0 0-1</inkml:trace>
          <inkml:trace contextRef="#ctx0" brushRef="#br0" timeOffset="16395.6288">-1024 5108 34,'0'0'32,"0"0"1,6-18-2,-8-3-28,14-3-2,-1-6 0,3-6 0,0-2 0,0 1-1,-3 4 1,-4 3 0,-2 3 0,2 8-1,-7 19 1,0 0 1,0 0-1,0 0 0,-3 21 0,1 5 1,-4 3-1,3 6 1,-1-2-2,3 0 1,1-4 0,3-5-1,2-6 0,-5-18-1,20 10 0,-20-10-2,37-23 0,-16-5-2,9 2 0,-3-13 0,8 6 1,-10-9 0,5 8 1,-11 5 3,-3 0 1,-16 29 1,12-21 2,-12 21 0,-10 23 0,3 9 0,-7 1-1,5 9-1,-4 1-1,5 2 0,4-1-3,-1-12-2,12-2-5,-7-30-11,5 15-13,-5-15 0,23-17 1</inkml:trace>
          <inkml:trace contextRef="#ctx0" brushRef="#br0" timeOffset="16785.6292">-568 4526 40,'-29'-7'34,"29"7"0,-24 18 0,24-18-29,-4 28-3,4-28-1,25 23-2,-4-18 0,13 2-4,-6-16-5,18 7-16,-11-6-7,-1-1 1,-6 0-1</inkml:trace>
          <inkml:trace contextRef="#ctx0" brushRef="#br0" timeOffset="17206.83">-357 4514 41,'0'0'33,"0"0"-1,13-16 0,8 11-31,4 1 0,3 4 0,-2 2 2,4 14-1,-10 1 2,1 20-1,-12 4 0,-2 17 1,-12 8-2,-2 14 0,-8 4-4,-9-3-6,-1 5-26,-7-9 0,-1-8-2,-4-17 0</inkml:trace>
          <inkml:trace contextRef="#ctx0" brushRef="#br0" timeOffset="16957.2296">-473 4663 17,'-34'25'30,"10"1"1,-3-3 0,1-11-20,19 11-4,7-23-3,-4 19-1,4-19-2,28-5-2,2 3-10,6-10-19,-5-7-2,8-1 1</inkml:trace>
          <inkml:trace contextRef="#ctx0" brushRef="#br0" timeOffset="16598.4291">-454 4676 18,'13'-27'33,"-13"27"1,0 0 0,0 0-18,-9 21-7,-9 11-3,6 15-2,-8 4-3,3 9 1,-3-2-1,1-2-1,7-7-3,-4-15-3,19-1-13,-3-33-15,0 0-1,2-23 1</inkml:trace>
          <inkml:trace contextRef="#ctx0" brushRef="#br0" timeOffset="-1045.2019">187 5078 45,'0'0'36,"5"17"-1,-5-17-1,29-3-32,-6 3-1,7-2-1,8 4 1,8-2 0,13 2 0,8-1 0,7 3 0,5-4 0,4 2-1,5-2-1,-5-7-3,2 14-9,-16-14-21,-11 0-2,-15-2 1,-15-3 0</inkml:trace>
          <inkml:trace contextRef="#ctx0" brushRef="#br0" timeOffset="-2215.2038">164 6213 39,'-25'-2'31,"25"2"-1,-24 0-2,24 0-32,-27 2-8,27-2-18,0 0 0,-26-5 0</inkml:trace>
          <inkml:trace contextRef="#ctx0" brushRef="#br0" timeOffset="-8907.6157">-5843-269 12,'0'0'34,"20"2"-2,-20-2 2,0 0-26,23 22-7,-11-4-1,2 5 1,2 3 1,-2 2-1,0 0 1,-1 1-1,-6-7 2,-2-1-2,-5-21 1,2 16-2,-2-16 0,0 0-1,-27-26 1,10 5-2,-5-2 0,-6-3 1,-5-1-1,-6 4 2,-5 4-2,-4 9 3,-1 8-2,-3 12 3,-1 8 1,9 10-1,0 5 1,14 6-2,7 1 2,11 3-1,12-8 0,16-2-1,10-5 0,11-5-1,13-5 0,4-4 0,8-5 0,5-8-2,7 3-2,-3-15-4,8 13-9,-13-20-17,1 1 1,-11-11 1</inkml:trace>
          <inkml:trace contextRef="#ctx0" brushRef="#br0" timeOffset="-8595.6149">-5449-376 7,'-21'-51'31,"0"8"0,6 14-11,-6-7-7,21 36-4,-7-29-3,7 29-3,21-2-1,1 11-1,6 1 0,7 8 0,9 5-1,4 10 1,8 4-1,4 10 1,0 8 0,2 10 1,-9 7 1,-7 10-2,-14 6 2,-13 11-1,-21 3 1,-17 1-2,-16-6 1,-13-7-1,-7-8-1,-3-13-1,5-8-3,-5-27-22,19-6-8,7-20 0,13-9 0</inkml:trace>
          <inkml:trace contextRef="#ctx0" brushRef="#br0" timeOffset="-343.2006">-2773 2790 33,'-19'-61'31,"13"4"0,3-1 0,3 2-29,17 12 0,-1-2 2,11 13-1,-8-2 1,8 14-1,-8 2 1,6 17-1,-6 5-1,2 22 0,-5 10-2,0 21 0,-5 16 1,-1 16-1,-4 11 0,2 10 1,-1 1 0,4-1-1,5-9 1,7-10 0,9-14 0,8-17-1,6-17 1,5-17 0,6-20 0,1-15 0,2-17 1,-3-17-2,-4-12 1,-8-12-1,-9-10 0,-13-6 2,-13-4-2,-11 2 1,-14 5-2,-8 11 2,-8 8 0,-5 15 0,1 8 0,3 13-1,4 10 1,7 9-1,21 7 0,-18-9 0,18 9 0,27-8 0,4-5 0,15-3 0,14-3 0,13 0-1,8 3-1,-3 2-5,12 19-17,-22 2-10,-2 23-2,-19 7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6:02.3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B7F45F-F17E-499A-968C-F9369028E84B}" emma:medium="tactile" emma:mode="ink">
          <msink:context xmlns:msink="http://schemas.microsoft.com/ink/2010/main" type="writingRegion" rotatedBoundingBox="8329,1542 14483,1846 14255,6466 8101,6162"/>
        </emma:interpretation>
      </emma:emma>
    </inkml:annotationXML>
    <inkml:traceGroup>
      <inkml:annotationXML>
        <emma:emma xmlns:emma="http://www.w3.org/2003/04/emma" version="1.0">
          <emma:interpretation id="{E513DEC9-BB4E-4EF2-AC99-CFD1FC124FD9}" emma:medium="tactile" emma:mode="ink">
            <msink:context xmlns:msink="http://schemas.microsoft.com/ink/2010/main" type="paragraph" rotatedBoundingBox="8329,1542 14483,1846 14325,5045 8171,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990DC8-AC01-4F39-9EE5-7AA7C00DB4CE}" emma:medium="tactile" emma:mode="ink">
              <msink:context xmlns:msink="http://schemas.microsoft.com/ink/2010/main" type="line" rotatedBoundingBox="8329,1542 14483,1846 14325,5045 8171,4741"/>
            </emma:interpretation>
          </emma:emma>
        </inkml:annotationXML>
        <inkml:traceGroup>
          <inkml:annotationXML>
            <emma:emma xmlns:emma="http://www.w3.org/2003/04/emma" version="1.0">
              <emma:interpretation id="{7F95A362-D42A-4D12-9B55-60FDDF69B37E}" emma:medium="tactile" emma:mode="ink">
                <msink:context xmlns:msink="http://schemas.microsoft.com/ink/2010/main" type="inkWord" rotatedBoundingBox="8329,1542 14483,1846 14325,5045 8171,4741"/>
              </emma:interpretation>
              <emma:one-of disjunction-type="recognition" id="oneOf0">
                <emma:interpretation id="interp0" emma:lang="en-US" emma:confidence="0">
                  <emma:literal>Ironies</emma:literal>
                </emma:interpretation>
                <emma:interpretation id="interp1" emma:lang="en-US" emma:confidence="0">
                  <emma:literal>Ironic,</emma:literal>
                </emma:interpretation>
                <emma:interpretation id="interp2" emma:lang="en-US" emma:confidence="0">
                  <emma:literal>Iwis</emma:literal>
                </emma:interpretation>
                <emma:interpretation id="interp3" emma:lang="en-US" emma:confidence="0">
                  <emma:literal>Ironing</emma:literal>
                </emma:interpretation>
                <emma:interpretation id="interp4" emma:lang="en-US" emma:confidence="0">
                  <emma:literal>Iwis,</emma:literal>
                </emma:interpretation>
              </emma:one-of>
            </emma:emma>
          </inkml:annotationXML>
          <inkml:trace contextRef="#ctx0" brushRef="#br0">1475-249 49,'-30'-2'33,"13"9"2,17-7-5,0 0-27,0 0-2,26 9 0,15-9 0,15 0 0,15-5 0,12-4-1,10 2-2,3-3-2,11 13-5,-15-3-23,3 14-1,-19 2-1,-10 14 1</inkml:trace>
          <inkml:trace contextRef="#ctx0" brushRef="#br0" timeOffset="374.4005">1429 1693 28,'-16'7'31,"-3"5"1,1-3-1,2 12-23,-1-9-3,13 11 0,4-23-1,7 34 0,9-27-1,19 0 1,6-13-1,21-2-1,7-12 0,10-4-2,9-6 0,2 0-2,6 5-1,-8-5-3,9 23-9,-19-8-18,-4 11-2,-14-1 2,-5 3-1</inkml:trace>
          <inkml:trace contextRef="#ctx0" brushRef="#br0" timeOffset="-5288.4092">1593 946 39,'-49'16'35,"12"-7"0,37-9-1,-18 14-28,39-2-3,20-5-1,19 4-1,12-3 0,20-1 0,12-3-1,16-4 0,9 0 0,5-2 0,1-1 0,-1-3 0,-5 1-1,-11-2 0,-7 4-1,-17-1-2,-4 13-6,-27-7-23,-5 12-1,-22-4 0,-12 6 2</inkml:trace>
          <inkml:trace contextRef="#ctx0" brushRef="#br0" timeOffset="-234.0004">1784-497 2,'11'-33'30,"-3"7"1,-4-1 2,-4 27-16,-2-37-7,2 37-2,0 0-2,9 16-1,-12 12-2,4 18 0,-1 7-2,4 10-1,1 7-1,0 1-1,10 6-4,-10-21-6,18-1-19,-13-17-2,5-8 1</inkml:trace>
          <inkml:trace contextRef="#ctx0" brushRef="#br0" timeOffset="-4352.4074">1803 2575 23,'-33'-4'33,"5"-1"1,8 2-1,-4-10-23,24 13-6,0 0 0,15 4-2,5-1 0,13 3 0,10 1-2,15 3 1,14-3 0,24 2 1,10-2-1,15-3 0,12-4 0,10-2 0,3-5 0,4-2 0,-7-2-1,-7 1 1,-10-1-1,-13 1 1,-18 3-2,-16 0-1,-12 10-2,-30-4-5,-3 20-19,-34-19-6,-41 37-1,-19-16 1</inkml:trace>
          <inkml:trace contextRef="#ctx0" brushRef="#br0" timeOffset="-4711.2082">2354 1368 29,'0'0'30,"9"-18"0,-9 18-11,0 0-7,11-17-5,-11 17-1,19 10-2,-5 8 0,-5 1-1,5 16 0,-5 9-1,5 19 0,-3 17-1,-1 16 0,-1 10-1,2 10 1,-4 3-2,0-3 0,2-4 0,-2-17-1,3-12-1,-3-25 0,7-5-2,-8-31-2,15 5-6,-21-27-12,0 0-8,12-16 1</inkml:trace>
          <inkml:trace contextRef="#ctx0" brushRef="#br0" timeOffset="20919.6368">3505 953 27,'0'0'30,"-3"-24"0,6 6-1,-3 18-26,20-33-2,1 11 1,-2-2 0,9 5 0,-5-3 1,4 10 0,-10 0 0,5 10 0,-22 2 0,23 16-1,-20 1 0,-3 13 0,-5 2-1,0 8 1,-8 3-1,3 2 0,-5 4 0,3-1-1,2-6 2,4-3-1,4-6 1,4-5-3,7-5 1,-9-23-3,41 14 0,-15-31-5,18 4-4,-7-27 0,22 8-1,-17-21 4,13 10 2,-11-8 5,-5 5 2,-4 14 4,-16-6 5,4 25 2,-23-4 0,0 17-2,0 17-2,-1 10-1,-10-3-3,0 10 1,3-1-2,0 6-1,3-1 0,7-2 0,1-10 0,8-3 0,5-9-1,9-9 0,-1-3-1,3-9-1,5-6 1,-8-8-2,3-1 1,-10-7 0,-6 1 0,-11-5 1,-9-2 0,-8-4 2,-10 2 0,-1 2-1,-4 5 1,-1 4-3,10 14-3,-6-8-13,29 20-13,-17 2-3,17-2 1</inkml:trace>
          <inkml:trace contextRef="#ctx0" brushRef="#br0" timeOffset="21356.4376">4430 570 25,'-9'-18'33,"8"3"0,1 15-1,17-21-17,6 17-13,4-1-1,8 0-3,11 10-7,-7-9-21,10 10-3,-7-3 1,3 15 0</inkml:trace>
          <inkml:trace contextRef="#ctx0" brushRef="#br0" timeOffset="21184.8372">4492 633 47,'14'18'35,"-18"5"0,3 19-2,-15 2-30,7 17-2,-3 6 1,3 10 0,-2-3 0,8 0-1,1-9 1,7-7-1,4-9 1,7-12-3,9-9 2,1-19-4,11-2-3,-10-26-9,13 5-19,-10-20-1,-1-4 0,-15-13 0</inkml:trace>
          <inkml:trace contextRef="#ctx0" brushRef="#br0" timeOffset="21824.4384">4757 1138 35,'-9'26'32,"2"-10"0,7-16-2,0 0-25,0 0-2,12-34-1,4 6 1,-2-9-2,6-5 0,-1-5 0,4-1 0,-4 3 0,1 2-1,-3 8 0,-2 7 0,-5 11 1,-10 17 0,0 0-1,7 33 1,-12-1 1,0 6-1,-2 1 1,3 3-1,0-5 0,4-7 0,0-5 0,6-10-1,-6-15 0,21 9 0,-3-16 0,1-7-1,4-5 1,2-6-1,-1-3 1,-1 0-1,0 0 1,-2 5-1,-8 4 2,-13 19-1,0 0 1,0 0-1,7 26 1,-14 4-1,-6 5-1,1 2-1,7 9-1,-6-15-4,18 10-10,-7-41-16,7 24-1,-7-24 0</inkml:trace>
          <inkml:trace contextRef="#ctx0" brushRef="#br0" timeOffset="22198.8388">5330 596 32,'0'-37'32,"-3"4"2,3 33-12,-5-39-8,5 39-6,0 0-3,17-8-2,-17 8-5,27-4-11,1 9-19,-2-5-2,6 4 1,0-4-1</inkml:trace>
          <inkml:trace contextRef="#ctx0" brushRef="#br0" timeOffset="22370.4391">5344 686 58,'-17'16'35,"17"-16"-4,-16 26-13,16-26-22,19 2-7,15-4-21,-4-10-1,9-2 1</inkml:trace>
          <inkml:trace contextRef="#ctx0" brushRef="#br0" timeOffset="22042.8388">5316 686 19,'9'-39'31,"2"15"2,-11 24 0,0 0-16,8 19-10,0 21-2,-7 4-2,3 13-1,-2-3 0,1 4 0,-5-10-1,4-5-1,-4-11 0,1-11-2,4-5-2,-3-16-4,0 0-8,-3-26-16,3 3-2,-6-16 1</inkml:trace>
          <inkml:trace contextRef="#ctx0" brushRef="#br0" timeOffset="22776.04">5726 412 40,'0'0'32,"0"0"1,9-18-1,6 25-28,5-10-4,8 1 0,6 0 0,4 1 0,1 1 0,0 0 0,-5 3 0,-1 2 2,-6 2-1,-3 7 1,-8 0 1,0 9-1,-9 5 1,0 16 0,-5 9-1,0 14 1,-2 12-3,-2 11 1,0 3 0,1 3 0,-1-10 0,2-8-1,-2-15 1,0-14-1,-1-14 3,-3-14-2,6-21-1,-21 9 0,4-14 1,-10-2-2,-3 0-2,-14-5-5,0 13-27,-18-1 0,-3 14-2,-13 0 1</inkml:trace>
          <inkml:trace contextRef="#ctx0" brushRef="#br0" timeOffset="-2293.2038">165 34 35,'-44'-26'32,"7"15"3,2 8-5,12 15-23,-2-1-2,22 8-1,3-3 1,23-1-3,12-9 2,25-3-2,12-12-1,22-1 0,15-4-2,10-2-1,6 6-3,-7-3-2,11 34-17,-34 2-9,-8 23-1,-32 14-1</inkml:trace>
          <inkml:trace contextRef="#ctx0" brushRef="#br0" timeOffset="-2527.2042">443-189 24,'0'0'32,"7"-32"1,-7 32 0,-4-28-24,4 28-3,0 0-1,0 0-2,11 32 0,-6 5-1,-2 15-1,1 12 1,0 11-1,-3 10-2,5 9-3,-8-11-1,9 7-5,-16-32-12,7-2-10,-5-26-1,2-13 0</inkml:trace>
        </inkml:traceGroup>
      </inkml:traceGroup>
    </inkml:traceGroup>
    <inkml:traceGroup>
      <inkml:annotationXML>
        <emma:emma xmlns:emma="http://www.w3.org/2003/04/emma" version="1.0">
          <emma:interpretation id="{4FE5E015-E2D3-4DC6-B759-CF9C23563C54}" emma:medium="tactile" emma:mode="ink">
            <msink:context xmlns:msink="http://schemas.microsoft.com/ink/2010/main" type="paragraph" rotatedBoundingBox="9858,5067 14114,5568 13998,6552 9742,60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E997B5-8C41-4BAF-964F-CECD9D134970}" emma:medium="tactile" emma:mode="ink">
              <msink:context xmlns:msink="http://schemas.microsoft.com/ink/2010/main" type="line" rotatedBoundingBox="9858,5067 14114,5568 13998,6552 9742,6051"/>
            </emma:interpretation>
          </emma:emma>
        </inkml:annotationXML>
        <inkml:traceGroup>
          <inkml:annotationXML>
            <emma:emma xmlns:emma="http://www.w3.org/2003/04/emma" version="1.0">
              <emma:interpretation id="{A5A5592C-5588-46C1-A343-114D39696467}" emma:medium="tactile" emma:mode="ink">
                <msink:context xmlns:msink="http://schemas.microsoft.com/ink/2010/main" type="inkWord" rotatedBoundingBox="9858,5067 14114,5568 13998,6552 9742,6051">
                  <msink:destinationLink direction="with" ref="{BF701A38-756D-4BAB-B5A5-ECC5755F22DE}"/>
                </msink:context>
              </emma:interpretation>
              <emma:one-of disjunction-type="recognition" id="oneOf1">
                <emma:interpretation id="interp5" emma:lang="en-US" emma:confidence="0">
                  <emma:literal>-wine]</emma:literal>
                </emma:interpretation>
                <emma:interpretation id="interp6" emma:lang="en-US" emma:confidence="0">
                  <emma:literal>-wine)</emma:literal>
                </emma:interpretation>
                <emma:interpretation id="interp7" emma:lang="en-US" emma:confidence="0">
                  <emma:literal>Tropine]</emma:literal>
                </emma:interpretation>
                <emma:interpretation id="interp8" emma:lang="en-US" emma:confidence="0">
                  <emma:literal>-wink)</emma:literal>
                </emma:interpretation>
                <emma:interpretation id="interp9" emma:lang="en-US" emma:confidence="0">
                  <emma:literal>Taint]</emma:literal>
                </emma:interpretation>
              </emma:one-of>
            </emma:emma>
          </inkml:annotationXML>
          <inkml:trace contextRef="#ctx0" brushRef="#br0" timeOffset="-4040.4071">1544 3099 41,'-16'17'35,"16"-17"0,35 21-1,15-22-32,15 4-2,25 2 0,18-5 0,17-1 1,11-5 0,9 1 0,1-4 1,1 2-1,-6-3 0,-7 1 0,-12 0 0,-13 0-1,-13 4 0,-15 0-1,-16 3-2,-19-2-2,-2 19-13,-28-8-16,-16-7-1,-19 22-1</inkml:trace>
          <inkml:trace contextRef="#ctx0" brushRef="#br0" timeOffset="17518.8307">3334 3522 23,'0'0'30,"-28"-3"-9,5-11-4,23 14-2,0 0-2,-7-18-3,7 0-2,16 11-2,-8-8-1,17 2-2,-2-1-3,7 5 2,-3 2 1,3 9-2,-6 7-1,-3 12 1,-3 11-1,-7 15 1,-6 8 2,-5 8-2,-2 2-1,-1 3 1,-3-3-1,1-7 1,3-8-1,6-14 0,1-13 0,-5-23-1,35 9 0,-10-26-1,9-10 0,1-13 0,7-2 0,-1-11 0,1 4 1,-6 3 0,-3 7 0,-8 8 1,-7 6 2,-18 25-1,19-14 1,-19 14 1,2 28-1,-2 2 0,-6 2 0,6 6 0,-1 1-1,4 3 0,1-3 1,3-6-2,5-6 0,4-8 1,3-10-1,6-8 0,2-8 0,1-8 0,0-10 0,-1-8 0,-4-4 0,-8-6-1,-2 0 1,-11-1 0,-10 1 0,-6 5 0,-7 4 0,-5 6-2,-1 9 1,-3 1-2,9 13-3,-4-5-4,25 10-19,0 0-5,0 0-3,0 0 1</inkml:trace>
          <inkml:trace contextRef="#ctx0" brushRef="#br0" timeOffset="17768.4313">4206 3389 32,'16'-11'35,"-16"11"-3,17-9 2,-17 9-23,-10 18-6,5 3 0,3 18-2,-5 4 1,3 17-2,-5 3 1,4 10-2,-2 0-1,4 1 1,-1-4-1,6-6 0,1-8 0,6-10 0,3-13-1,4-12 0,11-12-1,-1-18-2,17-1-4,-12-29-16,15 0-11,-7-12-2,2-5 2</inkml:trace>
          <inkml:trace contextRef="#ctx0" brushRef="#br0" timeOffset="17940.0314">4437 3366 29,'-30'-32'33,"7"15"3,-2 2-5,8 19-20,1-15-6,16 11-2,0 0-4,26-15-4,10 18-12,-4-6-17,5 3 0,0 3-1</inkml:trace>
          <inkml:trace contextRef="#ctx0" brushRef="#br0" timeOffset="18423.6323">4554 3972 37,'-16'5'34,"16"-5"1,-25-24-1,23-3-29,-1-11-2,10-1-1,-2-9 1,9-2-2,0 0 0,2 5 0,-2 6-1,0 7 0,-3 8 0,-11 24 0,18-20 0,-18 20 0,7 25 1,-5-2-1,-2 7 1,0 5 0,-2 4 0,2-1-1,0-4 1,0-5-1,3-6 0,1-5 0,-4-18 0,18 9-1,-3-15 0,1-9-1,7-3 0,-3-5 0,3-1 1,-4-5-1,-1 5 2,-2 3 0,-8 3 1,-8 18 0,0 0 1,0 0-1,9 16 1,-11 10-1,-1 2 0,-1 4-1,3 1-2,-5-4-1,10 2-4,-4-31-6,10 18-13,-10-18-9,23-21 1,-5-6 0</inkml:trace>
          <inkml:trace contextRef="#ctx0" brushRef="#br0" timeOffset="18829.2331">5078 3364 44,'-12'-25'32,"12"25"4,0 0-5,0 0-25,0 0-3,33 4-3,-8-4 4,8 0-4,8 2-2,0-8-2,13 15-7,-13-5-24,1 1 3,-12 2-3,-5 9-1</inkml:trace>
          <inkml:trace contextRef="#ctx0" brushRef="#br0" timeOffset="18626.4328">5053 3483 38,'13'-28'34,"-1"11"0,-12 17-12,0 0-10,2 23-4,-1 17-3,-11 4-2,6 14 0,-3-2-2,2 4 0,1-4-1,1-8-1,3-6-1,-2-21-3,15 2-10,-13-23-19,17-16-2,-10-14 1</inkml:trace>
          <inkml:trace contextRef="#ctx0" brushRef="#br0" timeOffset="19000.8333">5111 3652 35,'-28'14'34,"7"-2"1,3-6 0,18-6-28,0 0-4,0 0-3,0 0-3,23-13-16,6 1-14,1-5-1,3-5-1</inkml:trace>
          <inkml:trace contextRef="#ctx0" brushRef="#br0" timeOffset="19359.6338">5577 3299 30,'16'-7'34,"-16"7"-1,0 0 0,0 0-30,0 0-2,22 12-1,-22-12 1,30 7-1,-11-3 0,2-2 1,2-1 0,-5 1 1,3 7 0,-21-9 3,26 31-2,-20-8 1,1 16 0,-9 5 0,4 17-1,-8 6 0,1 10 0,-2 4-3,-2 2 1,-1-2 0,1-7 0,-3-9-1,-1-13 0,1-11-1,-4-17 1,2-3-4,-11-19-2,25-2-11,-46-3-19,14-11-1,-13-13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6:56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DD569F-8DCE-4599-A74F-B75780805884}" emma:medium="tactile" emma:mode="ink">
          <msink:context xmlns:msink="http://schemas.microsoft.com/ink/2010/main" type="writingRegion" rotatedBoundingBox="12713,7923 14001,7923 14001,8533 12713,8533"/>
        </emma:interpretation>
      </emma:emma>
    </inkml:annotationXML>
    <inkml:traceGroup>
      <inkml:annotationXML>
        <emma:emma xmlns:emma="http://www.w3.org/2003/04/emma" version="1.0">
          <emma:interpretation id="{A966A07D-668D-41CB-8FDE-41020924D1DC}" emma:medium="tactile" emma:mode="ink">
            <msink:context xmlns:msink="http://schemas.microsoft.com/ink/2010/main" type="paragraph" rotatedBoundingBox="12713,7923 14001,7923 14001,8533 12713,8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A1265C-27D9-4FF5-91EE-A7C238440858}" emma:medium="tactile" emma:mode="ink">
              <msink:context xmlns:msink="http://schemas.microsoft.com/ink/2010/main" type="line" rotatedBoundingBox="12713,7923 14001,7923 14001,8533 12713,8533"/>
            </emma:interpretation>
          </emma:emma>
        </inkml:annotationXML>
        <inkml:traceGroup>
          <inkml:annotationXML>
            <emma:emma xmlns:emma="http://www.w3.org/2003/04/emma" version="1.0">
              <emma:interpretation id="{4AEA836B-602B-4AFA-BC44-52C3A40FED61}" emma:medium="tactile" emma:mode="ink">
                <msink:context xmlns:msink="http://schemas.microsoft.com/ink/2010/main" type="inkWord" rotatedBoundingBox="12713,7923 14001,7923 14001,8533 12713,8533"/>
              </emma:interpretation>
              <emma:one-of disjunction-type="recognition" id="oneOf0">
                <emma:interpretation id="interp0" emma:lang="en-US" emma:confidence="0">
                  <emma:literal>20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To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so</emma:literal>
                </emma:interpretation>
              </emma:one-of>
            </emma:emma>
          </inkml:annotationXML>
          <inkml:trace contextRef="#ctx0" brushRef="#br0">10819-880 2,'-22'2'28,"1"-7"1,5 1 1,16 4-14,-17-17-6,17 17-3,10-23-1,6 10-2,5-4-1,8-1-1,4-1-2,6 1 2,0 3-2,3 0 1,-3 5-1,3 5 1,-10 3 0,-4 11 1,-6 1 1,-7 11-1,-9 4 1,-8 10-1,-7 2 1,-7 10-1,-7 1 1,0 1-2,-1-2 0,1 3 0,3-6-1,8-7 1,5-4-1,9-5 1,7-9-1,10-3 0,7-7 0,8-11-1,7-1 0,3-13-1,3-3 1,1-6-1,3-3 1,-3-2-1,-6 0 2,-5 4 0,-8 1 0,-5 9 2,-8 2 0,-16 14 0,0 0 0,16 7 0,-16-7 1,-9 37-1,6-10 0,3 6-1,1 2 0,6 2 0,4-4 0,7-5-1,5-3 1,8-11 0,5-10-1,10-11 1,0-11-1,7-12 1,1-9-1,-1-6 0,-5-6 1,-8-4-1,-11 3 1,-13 1-1,-15 7 1,-17 9-1,-14 7 0,-10 13 1,-10 10-1,-4 12-1,-1 13-1,-2 2-4,19 19-29,-8-1 0,12 4-1,2-5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56.62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1254 100 10,'0'0'9,"0"0"-2,0 0-2,0 0-1,-20-9-2,20 9-2,0 0 0,0 0 0,-18 7 1,18-7 1,0 0 2,0 0 0,0 0 1,0 0 0,0 0 1,0 0-1,0 0 0,0 0-2,0 0-1,0 0-1,0 0-1,0 0 0,0 0 0,2 18-1,-2-18 1,9 16 0,-9-16 0,16 15 0,-16-15 0,21 15 1,-21-15-1,25 10 0,-25-10 1,26 5-1,-26-5 0,25 7 0,-25-7 0,19 9 0,-19-9 0,15 16 1,-15-16 0,12 19-1,-12-19 0,9 18 0,-9-18 0,0 0 0,10 19 0,-10-19 0,0 0-1,0 0 1,0 0 0,0 0 1,0 0-1,16 13 0,-16-13 0,0 0 0,0 0 0,0 0 2,0 0-2,0 0 0,0 0 0,0 0 0,0 17 0,0-17 1,0 0-1,-16 12 0,16-12-1,-16 13 1,16-13 0,-21 14 0,21-14 0,-21 17 1,21-17-1,-23 20 0,9-5 0,14-15 1,-26 29-1,26-29 0,-30 29 0,15-13 1,1 2 0,-2-2-1,16-16 1,-30 30-1,16-15 2,-2 3-2,4-2 1,-2 1-2,-2 1 1,4 1 0,-4 1 0,0-1 0,0 0-1,2-1 1,-2-2 0,16-16 0,-30 28 0,30-28 1,-26 23-1,26-23 0,-25 19 0,25-19 0,-23 19-1,23-19 1,-21 21 0,21-21 0,-22 23 0,22-23 0,-24 32 0,11-16 0,1 3-1,-2-2 1,0 3 0,0-1 0,0 0 0,1-1 0,-1 0 0,2-3 0,1 1 0,-3 2 0,2-2-1,-1-1 1,3 3 0,-4 0 0,3-1 0,-3 1 0,3-1 0,-1 3 0,-2-3 0,1 1 0,-1-2 0,4-1 0,10-15-1,-25 30 1,25-30 0,-19 23 1,19-23-1,-16 23 0,16-23 0,-18 21 0,18-21-1,-19 23 2,19-23-2,-22 23 1,22-23 0,-19 23 0,19-23 0,-19 19 0,19-19 0,-20 19 0,20-19 0,-17 16 0,17-16 0,-18 18 0,18-18 0,-16 19 0,16-19 0,-16 21 0,16-21 0,-14 19 0,14-19 0,-14 21 0,14-21 0,-19 27 0,19-27 1,-23 28-1,23-28 2,-18 26-2,18-26 1,-18 23 0,18-23 0,-14 16 0,14-16-1,0 0 0,-19 14 0,19-14 1,0 0-1,-21 14 0,21-14 0,0 0 0,-18 11 0,18-11 0,0 0 1,0 0 0,0 0-1,0 0 1,-16 3 0,16-3 1,0 0-1,0 0 0,0 0 0,-11-16-1,11 16 1,0 0-1,-8-16 1,8 16-2,0 0 2,-6-22-1,6 22 0,-3-20 1,3 20-2,-2-21 1,2 21-1,-7-19 1,7 19-1,-9-18 2,9 18-3,-16-10 3,16 10-1,-19-9 0,19 9 0,-16-5 1,16 5-1,0 0 0,-14-16 0,14 16 1,0 0-1,0 0 0,0 0 0,-4-16 0,4 16 0,0 0 0,0 0-1,0 0 1,0 0-1,0 0 1,9 16 0,-9-16 0,0 0 0,19 16 0,-19-16 0,20 14 0,-20-14 0,25 10 0,-25-10 0,24 16 0,-24-16 2,25 14-2,-25-14 2,23 14-2,-23-14 2,18 11-2,-18-11 1,17 7-1,-17-7 0,0 0 1,18 2-1,-18-2 0,0 0 0,0 0 1,0 0-1,0 0 0,0 0 0,18-9 0,-18 9 1,0 0-1,15-11-1,-15 11 1,0 0-2,23-12 2,-23 12-2,18-11 2,-18 11-2,16-8 2,-16 8-1,16-13 2,-16 13-1,12-21 0,-12 21 0,13-21 0,-13 21 0,8-24 0,-1 8 0,-7 16 0,18-25 0,-18 25 0,25-30 0,-9 11 0,1 0 0,3-3 0,-1 1 0,1-3 0,3-1 0,-4 1 0,2-1 0,-1-1 0,-1 1 0,2-3 0,-1 3 0,1-1 0,-4 1 0,5-3 0,-3 2-1,4-4 1,0 2 0,0-2 0,2 0 0,-2 0 0,1 0 0,1 1 0,-2 0 0,0 3 0,0 0 1,0 1-2,-2 1 1,2 2 0,0 0 1,-2 2-1,2-3 0,-2 4 0,2 0 1,-2-1-1,0 1 0,-1 2 1,-1-1-1,-1 0 1,-2 3-1,0-3 0,-2 2-1,2-1 1,0-1-1,-2 2 1,2-3 0,1 1-1,3 1 1,1 1 0,0-3 0,-2 3-1,-1 0 1,-2 0 0,0 2 0,-4-2 0,-12 16 0,21-26 0,-21 26 0,15-23 0,-15 23 0,14-17 0,-14 17 0,0 0 0,12-20 0,-12 20 0,0 0 0,0 0 0,0 0 0,-16-10 0,16 10-1,0 0 1,-21 0 0,21 0 0,0 0-1,-16 3 1,16-3 1,0 0-1,0 0 0,0 0 0,0 0 0,-19-7 0,19 7 0,0 0 0,-25-12 0,25 12 0,-21-12 1,21 12-1,-25-11 0,25 11 0,-26-12 0,26 12 1,-29-11-1,12 6 0,-1 1 0,-3-1 0,1 2 0,-1-1 1,0 1-1,0-3 0,1 1 0,1-2 0,3 0 0,16 7 1,-26-18-2,26 18 2,-18-17-1,18 17 0,-11-18 0,11 18 0,0 0 0,-12-17 1,12 17-1,0 0 0,0 0 0,0 0-1,-16-9 1,16 9 0,0 0 0,0 0-1,0 0 1,0 0 0,0 0 0,0 0 0,0 0-1,0 0 1,0 0 0,0 0 0,0 0 0,11 21 0,-11-21 1,12 18-1,-12-18 0,21 21 0,-21-21 0,27 21 0,-27-21 0,28 21 0,-28-21 0,21 14 0,-21-14-1,16 10 1,-16-10 0,0 0 0,0 0 0,18 11 1,-18-11-1,0 0 0,21 9 0,-21-9 0,19 9-1,-19-9 2,22 12-2,-22-12 2,19 14-1,-19-14 0,16 14 0,-16-14 0,0 0 0,19 21 1,-19-21-1,0 0 0,16 21 0,-16-21-1,0 0 1,18 18 0,-18-18 0,0 0 0,16 10 0,-16-10 0,0 0 1,0 0-1,0 0 0,0 0 0,0 0 0,0 0-1,0 0-3,0 0-7,0 0-15,-20 4-1,20-4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6:33.1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16FD4C-E010-41DE-9CDE-304E869BC8C8}" emma:medium="tactile" emma:mode="ink">
          <msink:context xmlns:msink="http://schemas.microsoft.com/ink/2010/main" type="writingRegion" rotatedBoundingBox="-348,9142 16251,7944 16945,17569 345,18767"/>
        </emma:interpretation>
      </emma:emma>
    </inkml:annotationXML>
    <inkml:traceGroup>
      <inkml:annotationXML>
        <emma:emma xmlns:emma="http://www.w3.org/2003/04/emma" version="1.0">
          <emma:interpretation id="{7FCE2E2D-60A7-4739-89F7-9EDA6752D5DC}" emma:medium="tactile" emma:mode="ink">
            <msink:context xmlns:msink="http://schemas.microsoft.com/ink/2010/main" type="paragraph" rotatedBoundingBox="1981,8755 15601,9141 15548,11021 1928,106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CDBE5E-8559-4AC7-9C85-21BF45470362}" emma:medium="tactile" emma:mode="ink">
              <msink:context xmlns:msink="http://schemas.microsoft.com/ink/2010/main" type="line" rotatedBoundingBox="1981,8755 15601,9141 15548,11021 1928,10635"/>
            </emma:interpretation>
          </emma:emma>
        </inkml:annotationXML>
        <inkml:traceGroup>
          <inkml:annotationXML>
            <emma:emma xmlns:emma="http://www.w3.org/2003/04/emma" version="1.0">
              <emma:interpretation id="{7DBC598B-2034-427F-B237-2D0C43FE3D02}" emma:medium="tactile" emma:mode="ink">
                <msink:context xmlns:msink="http://schemas.microsoft.com/ink/2010/main" type="inkWord" rotatedBoundingBox="1980,8822 6708,8956 6657,10769 1928,10635"/>
              </emma:interpretation>
              <emma:one-of disjunction-type="recognition" id="oneOf0">
                <emma:interpretation id="interp0" emma:lang="en-US" emma:confidence="0">
                  <emma:literal>Vassil).</emma:literal>
                </emma:interpretation>
                <emma:interpretation id="interp1" emma:lang="en-US" emma:confidence="0">
                  <emma:literal>Valassis).</emma:literal>
                </emma:interpretation>
                <emma:interpretation id="interp2" emma:lang="en-US" emma:confidence="0">
                  <emma:literal>Valois)).</emma:literal>
                </emma:interpretation>
                <emma:interpretation id="interp3" emma:lang="en-US" emma:confidence="0">
                  <emma:literal>Valassis)).</emma:literal>
                </emma:interpretation>
                <emma:interpretation id="interp4" emma:lang="en-US" emma:confidence="0">
                  <emma:literal>Vaudois)).</emma:literal>
                </emma:interpretation>
              </emma:one-of>
            </emma:emma>
          </inkml:annotationXML>
          <inkml:trace contextRef="#ctx0" brushRef="#br0">134 524 55,'-32'-21'32,"2"-7"-1,2-20-4,12 17-21,-3-11-2,13-1 0,1-2-2,10-1-1,4-1 0,9 6-1,3 4 0,5 6-1,1 4 0,5 8 1,-2 5 1,-2 10 0,-3 11-1,-2 13 3,-6 10-1,-1 15 1,-5 12-1,-2 15 0,-4 8 1,2 12-1,2 3 0,0-2-2,5-4 1,3-6 0,5-11-1,2-10 1,3-15-1,3-10 0,0-14 0,2-9 1,-6-14-1,2-9 1,0-12-1,-1-9-1,-2-12 1,-6-9-1,-5-12 1,-8-6-1,-6-5 0,-6-1 1,-8 6 0,-4 6 0,-1 9 1,0 11-1,1 10 1,6 14 0,12 19 0,0 0-1,0 0 1,0 0-1,33 16 0,-1-9 1,9-2 0,4-2-1,5-4 0,-1-3-1,1 1 0,-8-6-2,-1 9-2,-20-9-5,7 23-13,-28-14-11,11 32-1,-17-10 1,-1 10 1</inkml:trace>
          <inkml:trace contextRef="#ctx0" brushRef="#br0" timeOffset="2449.2042">1536-43 14,'3'-29'26,"-3"14"-3,0 15-1,-7-29-4,7 29-4,-19 0-2,11 22-3,-16 4 1,8 25-3,-12 7-2,1 21 0,-5 11 0,6 15-1,-1 2-1,10 2-1,6-10-3,6-8 1,8-9-3,4-15-2,15-2-12,-3-28-16,6-12 1,0-15-2,-1-8 1</inkml:trace>
          <inkml:trace contextRef="#ctx0" brushRef="#br0" timeOffset="2823.6048">1617 415 42,'-13'-24'29,"6"2"2,4-2-2,-3-6-21,19 9-4,3-4-1,12 6-1,2-2 0,7 7-1,0 5 1,2 7-1,-2 6 1,-2 12 1,-12 5-1,-3 12 2,-15 4-1,-7 12 2,-14 2-2,0 9 0,-10-4 0,1 2-1,-3-5-1,7-4 0,5-5 0,9-7-2,9-7 0,8-14-4,22 1-5,-6-15-24,20-11 0,0-14-1,9-3 1</inkml:trace>
          <inkml:trace contextRef="#ctx0" brushRef="#br0" timeOffset="3135.6055">2298 352 64,'2'-18'33,"-2"18"0,0 0-4,-16 23-23,5-5-1,8 8-1,-4 2 0,9 9-2,-2 0 0,7 5-1,3 2-1,3-2 1,2 0-1,0 2 0,-3-3 0,-3-6 1,-9-3 0,-9-4-1,-9-5 1,-8-4 0,-11-9 0,-6-6-1,-1-4-2,-3-18-3,11 4-7,-3-28-23,16-5 1,4-13-1,16 0 1</inkml:trace>
          <inkml:trace contextRef="#ctx0" brushRef="#br0" timeOffset="3291.6057">2187 304 57,'26'-15'34,"-3"-1"0,-3 7-1,-6-10-23,3 13-4,-17 6-3,32-12-2,-12 12-2,-1-2-4,13 18-10,-4-7-17,2 9-1,0 1-1,-2 13 0</inkml:trace>
          <inkml:trace contextRef="#ctx0" brushRef="#br0" timeOffset="3915.6068">2307 1243 44,'-41'67'32,"8"-2"1,5-14-1,5 3-21,1-21-3,19 3-3,1-21 1,18-9-2,5-20-2,11-9 0,5-12-1,12-13-1,3-8 0,2-14 1,1-8-1,-6-8 1,-3-5-2,-7-4 2,-9-5-1,-9 3 2,-5 6-2,-7 13 0,-5 12 1,-3 13 0,-1 14 0,0 18 0,0 21 0,0 0-1,-5 20 1,5 8 0,0 3-1,4 8 1,-3 3-1,1 2 0,2-2 1,1 0-1,0-3 0,1-7 0,-1-8 0,2-4 0,-7-20 0,18 19-1,-3-23 0,3-10 0,5-7-1,4-10 0,4-8 1,1-10-1,2 3 1,-6-1 0,-3 6 1,-8 10 1,-4 11 0,-13 20 0,-9 20 0,-4 17 1,-2 5-1,-1 10 0,-2 3-1,6-1 1,3-1-3,5-20-1,18 1-6,-14-34-26,32 7 2,-4-26-3,11-8 2</inkml:trace>
          <inkml:trace contextRef="#ctx0" brushRef="#br0" timeOffset="4290.0074">3361 362 47,'-14'-22'32,"14"22"2,-29-9-1,12 2-21,17 7-6,-23 2-2,23-2 1,0 0-2,-6 15-2,6-15 0,16 20 0,-16-20-1,32 30 0,-12-15 0,1 1 1,0 0-1,0 3 0,-5-1 1,-2 1 0,-5 1-1,-2 2 1,-9 5 0,-1 1 1,-8 0-1,-5 2 0,-7 0 0,-3 0 0,-8-2 0,1-2 0,-3-7 0,5-1-1,2-6 0,5-8-2,24-4-4,-23-21-12,28 3-16,4-19 0,12-3-3,-2-15 2</inkml:trace>
          <inkml:trace contextRef="#ctx0" brushRef="#br0" timeOffset="4570.8079">3458 99 57,'0'0'33,"9"-26"-1,-9 26-1,1-23-25,19 21-3,1 0-2,9 7 3,0 4 2,5 14-2,-3 3-1,2 20 1,-4 7-2,-2 21 1,-9 10 0,-5 13-1,-7 1-1,-5 2 0,-5-1-1,-8-10 1,-1-4-3,-4-19 0,4-8-4,-6-24-6,18 1-23,-7-19 0,7-16 0,0 0-1</inkml:trace>
          <inkml:trace contextRef="#ctx0" brushRef="#br0" timeOffset="31324.8549">1022 1640 4,'-34'3'25,"8"4"5,1-3 2,7 3-1,-3-16-10,21 9-7,0 0-6,0 0-2,0 0-2,36 4-2,-10-8-1,9-3-3,6 11-3,-4-15-16,11 16-12,-9 2-1,-2 9 0,-13 7-1</inkml:trace>
          <inkml:trace contextRef="#ctx0" brushRef="#br0" timeOffset="31153.2547">967 1440 43,'0'0'29,"-18"-11"2,10-7-4,8 18-21,-7-22-2,7 22-1,8-41 1,7 17-2,-1-8-1,5-7 1,-1 1-2,1 1 2,-1-2-1,-2 9 2,-6 0-1,1 11 1,-9 0-1,-2 19 1,0 0 0,0 0 0,1 24 1,-1 8-3,-3 5 1,3 9-3,2 3 3,-1 3-2,3 3 0,1-4-1,4-9-1,-2-9-1,4 3 0,-8-17-4,8 9-2,-11-28-9,3 25-10,-3-25-5,-12 21 1,12-21 3</inkml:trace>
          <inkml:trace contextRef="#ctx0" brushRef="#br0" timeOffset="5007.6087">4342 709 70,'16'-6'36,"-16"6"-1,18 4 1,-18-4-29,14 21-3,3-9-1,10 8-1,1-3-2,2-3 0,4-2 0,-2-4-2,3-1-2,-10-11 0,3 4-1,-28 0-2,30-16-2,-37-7-1,7 23-1,-23-40-1,3 26 1,-17-18 0,7 15 3,-10-6 4,3 4 5,5 8 3,-2-5 3,15 20 3,-6-13 1,25 9 2,-17 5-2,17-5-2,0 0-2,28 16-2,-11-20 0,15 3-3,3-5-2,6-4-2,10 10-8,-8-14-24,4 5 1,-8-1-3,-5 4 2</inkml:trace>
        </inkml:traceGroup>
        <inkml:traceGroup>
          <inkml:annotationXML>
            <emma:emma xmlns:emma="http://www.w3.org/2003/04/emma" version="1.0">
              <emma:interpretation id="{FFF44427-1D2C-40DE-ABE3-EB0DB25FFD44}" emma:medium="tactile" emma:mode="ink">
                <msink:context xmlns:msink="http://schemas.microsoft.com/ink/2010/main" type="inkWord" rotatedBoundingBox="7639,8915 9557,8970 9524,10125 7607,10071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we.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v.</emma:literal>
                </emma:interpretation>
              </emma:one-of>
            </emma:emma>
          </inkml:annotationXML>
          <inkml:trace contextRef="#ctx0" brushRef="#br0" timeOffset="6708.0118">5761 257 31,'-24'-16'30,"-1"-1"1,4 1 0,5 2-21,4-6-3,12 20-3,7-33 0,8 17-2,3-3 1,9 3-2,3-5 0,3 5 0,-3 0 0,4 8 0,-6-1 1,0 14 2,-8 4-3,1 15 2,-9 10 1,-1 15-2,-6 9 0,2 12 1,-3 9-2,1 4 0,0 0-1,6-6 1,1-5-1,6-11 1,1-10-1,6-14 0,3-12 0,2-13 0,2-8 0,0-11-2,3-2 0,-5-9 0,4 4-1,-10-9-1,-1 6 0,-12-10 0,-2 3 2,-15-11-1,-6 0 2,-7-8 1,-6-2 0,-2-3 2,-6-1 0,5 5 0,-4-3 2,12 12 0,-1 1-1,11 8 0,1-2 0,16 5-1,5-2 0,15 1-1,10-4-2,14-2 1,9-2 0,9 2 0,3-1 0,2 6-1,-3 4 0,-9 9 0,-6 12-2,-19 5-4,-3 19-26,-25 10-1,-9 15-1,-16 5 1</inkml:trace>
          <inkml:trace contextRef="#ctx0" brushRef="#br0" timeOffset="7176.0126">6780 897 26,'14'-16'27,"-5"-9"2,1 8 0,-1-1-19,-2-8-4,7 10 1,-3-10-1,-11 26 0,21-36-1,-21 36 0,18-35-1,-9 19-1,-4-6 1,0 4 0,-8-3-1,5 3-1,-8-1 1,4 3-1,2 16-1,-17-17 0,1 17 0,16 0 0,-32 17 0,13 4 0,-2 7 0,1 9 0,2 5 0,4 9 0,2 0 1,7 6-1,3-3 1,11-1 0,3-6-1,11-1 0,4-9 0,6-13-1,8-6 0,3-13-2,2-1-3,-7-22-11,5 8-20,-7-15-1,2 0 0,-11 1 0</inkml:trace>
          <inkml:trace contextRef="#ctx0" brushRef="#br0" timeOffset="7753.2136">7481 478 3,'-18'2'27,"18"-2"0,0 0 2,0 0-13,-7 16-6,7-16-2,5 16 0,-5-16-3,14 19-2,-14-19 0,23 14-2,-23-14 1,27 0-2,-27 0 1,23-16 0,-14-3 0,-9 19 0,12-35 1,-7 19 0,-7-5 1,2 21 0,-7-21 0,7 21 1,-19 0 0,19 0 1,-30 23-1,18-2-1,-4 0-1,3 4-1,3-4 1,4 0-1,5-4 0,1-17-2,10 30-3,-10-30-16,0 0-14,0 0-1,16 16-2,-16-16 0</inkml:trace>
        </inkml:traceGroup>
        <inkml:traceGroup>
          <inkml:annotationXML>
            <emma:emma xmlns:emma="http://www.w3.org/2003/04/emma" version="1.0">
              <emma:interpretation id="{D3F436DB-58E5-4F55-A849-88B98A8540B0}" emma:medium="tactile" emma:mode="ink">
                <msink:context xmlns:msink="http://schemas.microsoft.com/ink/2010/main" type="inkWord" rotatedBoundingBox="10937,9067 15599,9199 15557,10708 10894,10576"/>
              </emma:interpretation>
              <emma:one-of disjunction-type="recognition" id="oneOf2">
                <emma:interpretation id="interp10" emma:lang="en-US" emma:confidence="0">
                  <emma:literal>top</emma:literal>
                </emma:interpretation>
                <emma:interpretation id="interp11" emma:lang="en-US" emma:confidence="0">
                  <emma:literal>Porto</emma:literal>
                </emma:interpretation>
                <emma:interpretation id="interp12" emma:lang="en-US" emma:confidence="0">
                  <emma:literal>goto</emma:literal>
                </emma:interpretation>
                <emma:interpretation id="interp13" emma:lang="en-US" emma:confidence="0">
                  <emma:literal>Toto</emma:literal>
                </emma:interpretation>
                <emma:interpretation id="interp14" emma:lang="en-US" emma:confidence="0">
                  <emma:literal>motto</emma:literal>
                </emma:interpretation>
              </emma:one-of>
            </emma:emma>
          </inkml:annotationXML>
          <inkml:trace contextRef="#ctx0" brushRef="#br0" timeOffset="24788.4435">10196 970 31,'0'0'29,"-18"-12"1,18 12-1,12-16-23,-12 16-1,37-21-2,-8 7 0,6 4-1,0-4 0,8 5 0,-6 0 1,0 11 0,-9-2 0,-3 17 1,-17 6 0,-2 18 0,-17 10 1,-3 15-1,-11 3 0,-3 13-2,-7-1 0,5-2-1,3-8 1,11-8-1,9-12-1,11-13 0,8-11 1,16-18-1,11-11-1,9-12 1,8-9-1,1-12 0,5-7 0,1-8-1,1 1 1,-9 0 0,-8 7 1,-10 7 0,-9 3 1,-5 13-1,-10 3 2,-13 16-1,0 0 1,0 0-1,3 16 1,-3 3-1,0-1 0,4 6 0,1 3 0,6-1 0,3-3-1,5-4 1,4-3-1,5-7 0,1-4 1,2-10-1,3-8 0,1-6-1,-3-5 1,-2-8 1,-5-7-2,-6-5 1,-6 2-1,-12 0 2,-8 5-2,-12 7 2,-9 7-1,-8 9 0,-4 13 0,-3 8 0,3 12 0,3 6-1,10 4 0,8-1-2,17 4-1,4-16-5,26 12-6,-7-30-14,22 2-5,-1-19-1,9 0 5,-7-24 12,16 8 9,-9-9 9,-6-3 8,4 12 16,-12 0 7,-3 12 3,-10 3-4,5 28-10,-29-8-7,21 36-4,-18 1-1,6 20-4,-4 2 0,4 13-3,2 0 1,3 0-2,2-3-1,0-13-2,3-5-2,-5-26-5,16-4-26,-30-21 1,29-14-2,-26-16 2</inkml:trace>
          <inkml:trace contextRef="#ctx0" brushRef="#br0" timeOffset="24960.0438">11553 1181 56,'-28'-12'35,"7"3"-1,21 9 1,-25-16-27,25 16-3,0 0-2,26 13-2,-3-10-1,7-6-3,13 6-4,-8-19-13,16 8-13,-3-13-2,8 5 1,-5-4 0</inkml:trace>
          <inkml:trace contextRef="#ctx0" brushRef="#br0" timeOffset="25864.8454">12077 956 38,'9'-22'31,"-9"22"2,-9-25-4,9 25-15,0 0-5,-10-16-2,10 16-2,0 0 0,-6-19-3,6 19-1,18-5 0,-18 5-1,25-4 0,-9 0-1,-1 3 1,1-1 1,0-2-1,-16 4 0,30-5 1,-14 3-1,-16 2 1,34-8 0,-15 2-1,4 1 1,2-2 0,5 0-1,2 2 0,1 1 1,1-1-1,3 5 0,-6 3 0,-1 5 1,-8 0 0,-6 10 0,-13 5-1,-8 3 2,-11 6-1,-11 5 0,-10 0 0,-5 6 1,-7 0 0,-1-3-2,2-3 2,8-5-2,3-8 2,10-3-2,6-3 2,21-18-3,-9 21 1,9-21 1,36 23-1,-5-9 0,8 2 0,11-2 1,10 0-1,5 0 1,2-5-1,2-4 0,-2-7-1,-2-7 0,-1-3-1,-8-11-2,-3 0-1,-12-17 0,7 7-3,-15-13 3,6 11-3,-16-4 4,3 11 0,-13 2 3,-3 6 1,-10 20 2,0 0 2,0 0 1,-23 5 1,23-5 0,-26 25-1,21 0 0,-8-8 0,15 8-3,-2-6 1,11 2-2,3-3 2,9 1-3,5-7 2,9-4-2,5-7 1,4-2 1,4-10-2,1-5 1,2-7-1,-4-3 2,-1-6-3,-9-1 3,-11-4-2,-9 0 0,-13 2 0,-13 5 0,-15 4 1,-11 5-1,-13 8 0,-7 6 0,-5 11 0,-2 5-1,1 8-1,3 1-1,14 8-3,-4-14-12,21 11-20,2-10 0,23-13 0,0 0-1</inkml:trace>
          <inkml:trace contextRef="#ctx0" brushRef="#br0" timeOffset="8689.2152">9006 319 39,'0'0'31,"-16"-16"0,9 0-7,7 16-15,0 0-2,0 0-2,-21 2 0,21-2-1,0 0-1,5 21 0,-5-21 0,25 19 0,-4-12 1,11 4-1,8-8-1,17 4 0,4-9 0,21 2 0,8-3-1,19-1 1,8 1-1,12 1-1,5 2 1,9 2 0,3 1-1,4 3 0,6-3 0,-1-1 0,0-4 0,4-5 1,0-3-1,3-4 1,6-1-1,7 0 1,-4-1-1,-2 2 1,1 5-1,-6 4 1,-5 5-1,-11 3 0,-8 3-1,-17 1 1,-10 0-1,-12-2 1,-13-2-1,-10-4 0,-11-3 0,-12-6-1,-11 1 0,-18-7-1,-6 7-1,-20-7-3,0 16-25,0 0-2,-39-7-3,2 13 3</inkml:trace>
        </inkml:traceGroup>
      </inkml:traceGroup>
    </inkml:traceGroup>
    <inkml:traceGroup>
      <inkml:annotationXML>
        <emma:emma xmlns:emma="http://www.w3.org/2003/04/emma" version="1.0">
          <emma:interpretation id="{8A25BB7D-FC6B-47BE-B046-1C2A1B4EF4D4}" emma:medium="tactile" emma:mode="ink">
            <msink:context xmlns:msink="http://schemas.microsoft.com/ink/2010/main" type="paragraph" rotatedBoundingBox="1241,11621 13215,11161 13291,13123 1316,13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CA023C-7BA1-4719-8006-8EAF3F1E6CE2}" emma:medium="tactile" emma:mode="ink">
              <msink:context xmlns:msink="http://schemas.microsoft.com/ink/2010/main" type="line" rotatedBoundingBox="1241,11621 13215,11161 13291,13123 1316,13583"/>
            </emma:interpretation>
          </emma:emma>
        </inkml:annotationXML>
        <inkml:traceGroup>
          <inkml:annotationXML>
            <emma:emma xmlns:emma="http://www.w3.org/2003/04/emma" version="1.0">
              <emma:interpretation id="{7726098D-B7FC-4E26-B202-5E5676C8E4F4}" emma:medium="tactile" emma:mode="ink">
                <msink:context xmlns:msink="http://schemas.microsoft.com/ink/2010/main" type="inkWord" rotatedBoundingBox="1241,11621 6149,11432 6214,13109 1305,13298"/>
              </emma:interpretation>
              <emma:one-of disjunction-type="recognition" id="oneOf3">
                <emma:interpretation id="interp15" emma:lang="en-US" emma:confidence="0">
                  <emma:literal>Victims</emma:literal>
                </emma:interpretation>
                <emma:interpretation id="interp16" emma:lang="en-US" emma:confidence="0">
                  <emma:literal>Victims)</emma:literal>
                </emma:interpretation>
                <emma:interpretation id="interp17" emma:lang="en-US" emma:confidence="0">
                  <emma:literal>victims)</emma:literal>
                </emma:interpretation>
                <emma:interpretation id="interp18" emma:lang="en-US" emma:confidence="0">
                  <emma:literal>Victim)</emma:literal>
                </emma:interpretation>
                <emma:interpretation id="interp19" emma:lang="en-US" emma:confidence="0">
                  <emma:literal>Vestas)</emma:literal>
                </emma:interpretation>
              </emma:one-of>
            </emma:emma>
          </inkml:annotationXML>
          <inkml:trace contextRef="#ctx0" brushRef="#br0" timeOffset="32463.6569">1232 3501 66,'0'0'34,"0"0"-1,0 0 0,12 24-28,-12-24-2,28 23-1,-5-14 1,9 0-2,4-2-2,1-7-2,8 5-7,-15-14-19,6 0-3,-11-3-2,-6 2 1</inkml:trace>
          <inkml:trace contextRef="#ctx0" brushRef="#br0" timeOffset="33212.4583">1624 2634 37,'0'-24'32,"-2"8"1,2 16 0,-19-5-15,-8 8-9,11 25-1,-10 6-2,5 26-1,-8 8-1,5 20-1,-1 7-1,5 12 0,3 2 0,8-4-2,7-4-1,4-15-2,14-2-4,-7-26-21,17-2-6,1-28 0,8-7-2</inkml:trace>
          <inkml:trace contextRef="#ctx0" brushRef="#br0" timeOffset="33555.6589">1839 3088 58,'-19'-20'33,"-1"5"-2,20 15 0,-35-30-26,35 30-3,9-25 0,8 13-1,10-2-1,6 2 0,5 1 0,2 6 0,1 5 0,-2 14 1,-13 7 1,-3 14 2,-16 4-1,-3 13 1,-13-1-1,-4 14 1,-10-7 1,4 0-3,-4-7 2,7-5-3,4-4-1,8-8-2,15-5-1,-11-29-6,53 16-19,-18-32-6,15-5-3,-3-16 2</inkml:trace>
          <inkml:trace contextRef="#ctx0" brushRef="#br0" timeOffset="33820.8594">2441 3125 61,'0'0'34,"0"0"0,0 0 0,-9 23-21,-5-2-6,18 16-3,-3-1 0,14 14-2,0-1 1,8 4-2,4-4 1,1-4-2,-1-2 2,-6-6-2,-9-8 2,-8-8-3,-4-21 1,-30 18-2,0-18 0,-13-12-1,1-2-3,-15-25-5,20 6-14,-9-18-9,16-2-2,7-7 2,20 4 0</inkml:trace>
          <inkml:trace contextRef="#ctx0" brushRef="#br0" timeOffset="34522.8605">2459 4058 39,'-21'51'32,"5"-11"2,7-15-2,11-1-10,-2-24-15,24-7-1,1-19-3,16-9 0,4-14-1,10-11-2,0-14 1,3-7-1,4-5 0,-6-5 0,-3 1-2,-10 9 2,-10 8 0,-10 11 1,-9 13-1,-7 12 2,-12 12-2,5 25 2,-28 9 0,12 21 0,-2 5 1,4 11-1,5 1 0,6 6-2,5-6 2,10-1-1,7-9 0,8-14-1,6-9-1,3-14 0,3-9 0,-1-12-1,3-4 1,-6-13-1,-1-3 0,-8 1 1,-3 1 0,-7 8 2,-7 4-1,-4 11 1,-5 16-1,0 0 1,-14 29 1,9-1-1,0 3 0,3 3-2,7 3 0,0-9-3,15 0-2,-4-32-12,21 3-16,-4-22-1,10-7-1,-4-14 2</inkml:trace>
          <inkml:trace contextRef="#ctx0" brushRef="#br0" timeOffset="33961.2595">2621 2982 28,'53'-14'27,"-12"0"0,3 11 0,-7 1-21,-5 6-15,-4 10-17,-28-14 1,28 33-3,-28-15 1</inkml:trace>
          <inkml:trace contextRef="#ctx0" brushRef="#br0" timeOffset="34788.0609">3648 3174 58,'0'-37'34,"-1"14"1,-15 0-9,16 23-8,-43 0-8,24 14-3,-7-3-2,8 10-1,2 0-2,11 5-1,5 3 1,16 4-2,3 4 0,9 5 1,4 4 0,3-1 0,-1-1 0,-6-1 0,-7-5 0,-10-4-2,-8-3 2,-10-11-4,-5-5 0,-14-9-2,4 2-4,-18-23-19,17 2-8,-2-22 1,13-7-2</inkml:trace>
          <inkml:trace contextRef="#ctx0" brushRef="#br0" timeOffset="35022.0613">3839 2933 53,'35'-21'35,"-1"14"-1,-4 0 1,3 28-24,-6-9-3,12 24-2,-7 2-1,6 17-1,-6 6-1,0 18 0,-7 9-1,-9 5-1,-9 2 0,-13-2-3,-3 0-1,-19-17-10,4 3-23,-10-24 0,6-13-2,1-21 1</inkml:trace>
          <inkml:trace contextRef="#ctx0" brushRef="#br0" timeOffset="29421.6516">-720 2868 24,'5'-33'25,"-5"-8"2,9 8 0,1 3-15,1-3-4,15 15-2,-1-6 0,12 15 1,-2-5-1,11 15-1,-7 6-1,4 23-1,-8 13 0,-2 22-1,-8 10 0,-5 16 2,-13 8-3,-6 10 1,-6-2 1,0-7-2,-2-12 1,1-14-1,3-13 0,6-13 0,3-11 1,10-18-1,3-12-1,6-12 1,3-11 0,4-9-1,-2-6 1,0-8-1,-4-8-1,-5-1 2,-5-3-2,-9 2 1,-3 2-1,-8 3 1,-4 1 0,-5 10 0,-1 5 1,0 7 0,0 3 0,14 18 0,-21-15 0,21 15 0,0 0 0,0 0 0,19 3 0,8-3-1,6-5 1,9-2 0,11-6 0,6-2 0,2-5-1,-1 1 1,-1 1-2,-10 3 0,-5 13-3,-14 0-3,-2 25-10,-19-6-19,-2 12 1,-15-7-1,2 8 1</inkml:trace>
          <inkml:trace contextRef="#ctx0" brushRef="#br0" timeOffset="32229.6565">365 3610 54,'0'0'32,"-16"5"-1,16-5 0,0 0-25,0 0-2,0 0 0,0 0 0,13-18 0,3 1-1,5-3-1,2-6-1,1-4 0,1-3-2,-2-1 2,-4-1-2,-4 5 2,-5 2-2,-3 6 2,-5 4-1,-2 18 1,0-19 0,0 19 0,0 0 1,9 21-1,-6 5 1,6 7-1,2 8 1,1 8 0,-1 4 0,3 3-2,-2 2 1,-1-4-2,-1-3 0,-6-10-2,1 5-2,-12-17-4,11 15-8,-27-24-9,9 10-6,-15-13-1,5 8 8,-13-17 9,10 10 8,-6-11 8,-1-7 9,15 9 12,-8-9 9,27 0 2,-30-7-7,30 7-7,0 0-5,0 0-4,0 0-3,34 0-2,-10-5-1,13 3 0,6-3-2,4-4-2,13 3-4,-8-13-17,13 7-11,-9-9-2,3 3 0,-10-8-1</inkml:trace>
          <inkml:trace contextRef="#ctx0" brushRef="#br0" timeOffset="30404.4534">582 3390 24,'0'0'27,"0"0"2,-3-16 1,3 16-15,-2 18-6,6 6-3,-6-6 1,9 10-3,-7-3 1,7 5-3,-5-4 1,6-3-2,-2-6 1,-6-17-2,14 23 1,-14-23-1,0 0 0,16 9 0,-16-9 0,7-19 0,-4 1 0,-3-8-1,-5-6 0,0-3 1,-6 0-1,-1 1 1,-6 5 0,1 6 1,-5 9-1,1 21 2,-2 12 3,6 18-2,-3 7 1,8 16-2,1 1 2,9 8-1,2-6 0,16-5-1,6-9-1,11-12 0,9-11-1,10-15-2,9-6-2,-2-19-6,11 4-24,-15-10 0,-4 4-1,-17-1 0</inkml:trace>
        </inkml:traceGroup>
        <inkml:traceGroup>
          <inkml:annotationXML>
            <emma:emma xmlns:emma="http://www.w3.org/2003/04/emma" version="1.0">
              <emma:interpretation id="{FFB8F94A-99B0-471B-9EE4-D4DD4E49BB18}" emma:medium="tactile" emma:mode="ink">
                <msink:context xmlns:msink="http://schemas.microsoft.com/ink/2010/main" type="inkWord" rotatedBoundingBox="6713,12171 7286,12149 7297,12451 6725,12474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t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c</emma:literal>
                </emma:interpretation>
                <emma:interpretation id="interp2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35536.8623">4755 3492 21,'16'-26'31,"-16"26"0,25-27 3,-15 8-12,13 24-8,-23-5-3,32-9-2,-14 2-5,10 11 0,0-6-2,9 2-1,6-2-2,1-5-2,11 6-4,-13-17-10,16 7-16,-15-6-2,-3-1 1,-15-3-1</inkml:trace>
          <inkml:trace contextRef="#ctx0" brushRef="#br0" timeOffset="35708.4625">5006 3230 62,'-28'2'37,"1"-7"-3,27 5 1,-26-13-26,26 13-6,0 0-2,30-12-3,5 16-10,0-11-22,18 1 1,2-4-3,9-1 1</inkml:trace>
        </inkml:traceGroup>
        <inkml:traceGroup>
          <inkml:annotationXML>
            <emma:emma xmlns:emma="http://www.w3.org/2003/04/emma" version="1.0">
              <emma:interpretation id="{A9F07884-47E9-4FC2-800C-64E0F18717EF}" emma:medium="tactile" emma:mode="ink">
                <msink:context xmlns:msink="http://schemas.microsoft.com/ink/2010/main" type="inkWord" rotatedBoundingBox="7868,11513 8726,11480 8796,13296 7938,13328"/>
              </emma:interpretation>
              <emma:one-of disjunction-type="recognition" id="oneOf5">
                <emma:interpretation id="interp25" emma:lang="en-US" emma:confidence="0">
                  <emma:literal>Y</emma:literal>
                </emma:interpretation>
                <emma:interpretation id="interp26" emma:lang="en-US" emma:confidence="0">
                  <emma:literal>¥</emma:literal>
                </emma:interpretation>
                <emma:interpretation id="interp27" emma:lang="en-US" emma:confidence="0">
                  <emma:literal>?</emma:literal>
                </emma:interpretation>
                <emma:interpretation id="interp28" emma:lang="en-US" emma:confidence="0">
                  <emma:literal>E</emma:literal>
                </emma:interpretation>
                <emma:interpretation id="interp2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36379.2637">5968 3206 46,'-27'-9'32,"27"9"0,-17 0 0,17 0-23,0 0-3,0 0-2,2 21 0,-2-21-2,38 21 2,-4-14-2,17 2 0,13-6 0,15-1-2,11-4-1,4-7-4,10 8-11,-12-13-17,-6-2 0,-15-2-2,-17-1 1</inkml:trace>
          <inkml:trace contextRef="#ctx0" brushRef="#br0" timeOffset="37003.2648">6097 3842 52,'0'0'30,"-23"-13"2,23 13-2,3-26-24,-3 5-2,14 2 0,4-4-2,9 0 0,4 2-1,6 5 1,4 2-1,-2 5-1,-2 6 1,-4 6 0,-10 9 1,-7 11-1,-12 5 1,-11 13 1,-13 1 0,-3 12 1,-12 1 0,0 6 0,-9-6-1,8-1 0,-2-6 0,9-1-1,5-10-1,9-2 1,8-7-2,13-5 1,10-3-2,10-12-1,18 3-3,0-20-23,22 6-8,-5-15-1,10 2-1</inkml:trace>
          <inkml:trace contextRef="#ctx0" brushRef="#br0" timeOffset="36613.2641">6226 2668 48,'-48'-42'32,"13"5"1,12 5-1,17 16-25,-4-1-2,10 17-1,0 0-1,21 16 0,-10 8 1,1 20-2,-3 11 0,0 17-1,-1 12-2,-4 6-3,8 17-7,-17-11-20,10 6-3,-5-14 0,0-5 1</inkml:trace>
        </inkml:traceGroup>
        <inkml:traceGroup>
          <inkml:annotationXML>
            <emma:emma xmlns:emma="http://www.w3.org/2003/04/emma" version="1.0">
              <emma:interpretation id="{A88AD525-D6D3-486C-A990-487C3ADE461B}" emma:medium="tactile" emma:mode="ink">
                <msink:context xmlns:msink="http://schemas.microsoft.com/ink/2010/main" type="inkWord" rotatedBoundingBox="8863,11431 13219,11264 13286,13001 8930,13168"/>
              </emma:interpretation>
              <emma:one-of disjunction-type="recognition" id="oneOf6">
                <emma:interpretation id="interp30" emma:lang="en-US" emma:confidence="0">
                  <emma:literal>Versus)</emma:literal>
                </emma:interpretation>
                <emma:interpretation id="interp31" emma:lang="en-US" emma:confidence="0">
                  <emma:literal>versus)</emma:literal>
                </emma:interpretation>
                <emma:interpretation id="interp32" emma:lang="en-US" emma:confidence="0">
                  <emma:literal>Versos)</emma:literal>
                </emma:interpretation>
                <emma:interpretation id="interp33" emma:lang="en-US" emma:confidence="0">
                  <emma:literal>Vilifies)</emma:literal>
                </emma:interpretation>
                <emma:interpretation id="interp34" emma:lang="en-US" emma:confidence="0">
                  <emma:literal>versos)</emma:literal>
                </emma:interpretation>
              </emma:one-of>
            </emma:emma>
          </inkml:annotationXML>
          <inkml:trace contextRef="#ctx0" brushRef="#br0" timeOffset="38126.4668">7008 3016 37,'-27'-16'32,"4"4"-1,0-4-1,7-3-23,9 1-3,7-8-1,16-3-1,5-7 1,11-3-2,5-7 1,9 2 0,2 0 0,3 9 0,-3 4-1,-4 17 1,-5 10 0,-6 25 1,-12 16-2,-7 26 3,-14 13-3,-3 17 1,-9 4-1,-1 5 1,-6-2 0,5-7-1,1-16 1,6-15-1,5-13 1,8-14-1,6-12 1,9-11-2,9-15 1,13-13-1,4-11-3,6-8 1,7-3-2,-7-15 0,2-2 0,-14-11 0,-10-1 0,-18-2 1,-13 6 3,-18 0 0,-12 5 2,-11 10 1,-8 6 1,3 16-1,-3 3 0,12 14 0,0 4 0,14 10-1,23-5-1,0 0 0,0 0 0,51 9 0,-2-14-1,15-6 0,10-3-1,5-5-3,13 12-3,-20-13-16,4 26-12,-21 3-1,-13 17 1,-19 9 0</inkml:trace>
          <inkml:trace contextRef="#ctx0" brushRef="#br0" timeOffset="38500.8675">7933 3524 27,'19'-14'26,"-10"-15"1,7 5 1,1 1-21,-8-7-3,4 7 2,-12-5-1,-1 28 2,6-31-2,-6 31 1,0 0-2,-18-11 1,-1 14 0,6 13 0,-10 2 1,7 14-2,-5-1 2,7 11-3,0-1 2,9 4-3,1-2 2,13 1-2,5-11-1,11-3-1,7-4-2,6-12-2,15 7-7,-3-19-25,6-2 0,-6-11-2,-1 1 1</inkml:trace>
          <inkml:trace contextRef="#ctx0" brushRef="#br0" timeOffset="40185.6705">8806 2468 5,'4'-23'29,"-2"5"2,-9 2 1,-9-5-12,16 21-4,-36-12-4,19 22-2,-19 1-3,6 21-2,-10 8-1,5 25-1,-6 14-2,6 16 1,3 10-2,11 6 1,7 9-2,10-10-3,22 6-9,-1-28-19,17-14-1,-1-23-1,10-16 1</inkml:trace>
          <inkml:trace contextRef="#ctx0" brushRef="#br0" timeOffset="40591.2711">8794 3009 20,'0'0'28,"-23"-16"0,23 16 2,-5-16-19,-1-1-3,6 17-1,13-29 0,4 17-3,-2-9 1,11 7-2,-1-5-1,7 5 0,-2 1 0,3 10 1,-6 3-2,1 12 1,-9 6 0,-1 15 1,-11 4 0,-5 10 0,-8 1-1,1 5 1,-7-8 0,-1 3-1,1-10 0,3-6 0,2-6-1,5-8-1,6-2-2,-4-16-3,32 21-13,-13-19-17,13 1 1,-2-8-3,7 3 2</inkml:trace>
          <inkml:trace contextRef="#ctx0" brushRef="#br0" timeOffset="41028.072">9516 2928 44,'-23'-2'33,"-5"2"1,1 5-1,1-12-22,8 20-4,-5-8-1,13 11-1,10-16-2,-4 30-1,9-13-1,13 4 0,3 0 0,7 6 0,2-3-1,2 1 1,2-2 0,-6 1-1,-3-4 1,-9-1 0,-15 0-1,-9-1 1,-15-2 0,-9-2 0,-9-2-1,-6-3 0,-1-2-2,-2-9-3,15 2-3,-7-23-16,22 4-10,8-13-2,12 1 1,7-11 1</inkml:trace>
          <inkml:trace contextRef="#ctx0" brushRef="#br0" timeOffset="41168.4723">9436 2865 50,'23'-21'32,"0"5"2,2 0-2,7 11-21,-9-9-7,7 7-4,7 10-5,-9-6-22,13 6-5,-2 1-1,-1 4 0</inkml:trace>
          <inkml:trace contextRef="#ctx0" brushRef="#br0" timeOffset="41776.8732">9465 3942 50,'-34'54'32,"11"-10"1,6-14-1,17-7-21,0-23-4,19-9-4,7-19 1,15-11-3,9-13 1,6-10-2,8-12 0,1-14-1,-2-5 0,-3-3 0,-8-3 0,-6-3 1,-11 2-1,-5 9 3,-13 8-1,-2 20 1,-8 9 1,-4 17-1,-3 10 1,0 27-1,0 0 0,0 0-1,-10 20 0,6 1-1,2 3 0,1 4 1,-1 2-1,4 2 0,3-2 0,0 0 0,6-2-1,-1-5 1,3-2-1,3-7 0,1-5 0,1-9-1,3-6 1,-2-8-1,3-5 1,-5-7 0,3-6 1,-6-5 0,-2 2 0,-3 3 1,-4 6 0,-3 3-1,-2 23 1,0 0 0,0 0 0,-12 18-1,6 8 1,3 4-2,3 7-1,0-6-2,14 8-4,-12-18-27,19-5 2,0-14-3,7-9 2</inkml:trace>
          <inkml:trace contextRef="#ctx0" brushRef="#br0" timeOffset="42120.074">10633 2782 66,'4'-18'34,"-4"18"0,-9-28-9,9 28-18,-18 6-1,18-6-2,-17 17-1,11-1-2,1 0 0,3 5 0,6 4 0,5 1-1,7 2 0,7 4 0,7-1 0,3 3 0,4-1 0,0 0 0,-3-3 0,-6-2 0,-9-1 1,-8-3 0,-15-3 0,-8-3 0,-13-4 1,-8 0-1,-6-5 0,-3-4-2,3-1-1,-2-13-5,20 2-28,-7-18 0,12-5-1,5-17 0</inkml:trace>
          <inkml:trace contextRef="#ctx0" brushRef="#br0" timeOffset="42478.8746">10762 2559 27,'23'-9'25,"-23"9"1,0 0 2,23-7-24,-23 7 1,21-5 2,-21 5-1,30-7 1,-30 7 0,37-5-1,-21-3 0,14 12 0,-5-9-1,10 10 0,-5-5-1,9 7 0,-7 0 0,7 11-1,-8 1 0,3 16-1,-9 9 0,-4 16-1,-7 8 0,-9 13 0,-8 7-1,-13 2-1,-5 6 0,-15-8-2,-1 5-2,-24-21-31,6 0 2,-10-19-3,1-7 2</inkml:trace>
        </inkml:traceGroup>
      </inkml:traceGroup>
    </inkml:traceGroup>
    <inkml:traceGroup>
      <inkml:annotationXML>
        <emma:emma xmlns:emma="http://www.w3.org/2003/04/emma" version="1.0">
          <emma:interpretation id="{0E5D8971-F89E-4CF1-BA12-B6E48512C14F}" emma:medium="tactile" emma:mode="ink">
            <msink:context xmlns:msink="http://schemas.microsoft.com/ink/2010/main" type="paragraph" rotatedBoundingBox="1038,14219 16578,12854 16822,15637 1283,170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19A3FB-7A5C-47C9-8C0E-855394DAE8EA}" emma:medium="tactile" emma:mode="ink">
              <msink:context xmlns:msink="http://schemas.microsoft.com/ink/2010/main" type="line" rotatedBoundingBox="1038,14219 16578,12854 16822,15637 1283,17001"/>
            </emma:interpretation>
          </emma:emma>
        </inkml:annotationXML>
        <inkml:traceGroup>
          <inkml:annotationXML>
            <emma:emma xmlns:emma="http://www.w3.org/2003/04/emma" version="1.0">
              <emma:interpretation id="{AF72EFBA-BE13-4A79-8432-B72ABF0C3517}" emma:medium="tactile" emma:mode="ink">
                <msink:context xmlns:msink="http://schemas.microsoft.com/ink/2010/main" type="inkWord" rotatedBoundingBox="11179,13969 16633,13490 16734,14632 11279,15111"/>
              </emma:interpretation>
              <emma:one-of disjunction-type="recognition" id="oneOf7">
                <emma:interpretation id="interp35" emma:lang="en-US" emma:confidence="0">
                  <emma:literal>20=-22-10403+7656</emma:literal>
                </emma:interpretation>
                <emma:interpretation id="interp36" emma:lang="en-US" emma:confidence="0">
                  <emma:literal>01=122-10403+7656</emma:literal>
                </emma:interpretation>
                <emma:interpretation id="interp37" emma:lang="en-US" emma:confidence="0">
                  <emma:literal>20=122-10403+7.65</emma:literal>
                </emma:interpretation>
                <emma:interpretation id="interp38" emma:lang="en-US" emma:confidence="0">
                  <emma:literal>001=122-10403+7656</emma:literal>
                </emma:interpretation>
                <emma:interpretation id="interp39" emma:lang="en-US" emma:confidence="0">
                  <emma:literal>051=122-10403+7656</emma:literal>
                </emma:interpretation>
              </emma:one-of>
            </emma:emma>
          </inkml:annotationXML>
          <inkml:trace contextRef="#ctx0" brushRef="#br0" timeOffset="89296.0917">9258 5541 50,'0'-18'29,"0"18"4,9-19-4,9 19-19,-18 0-6,42-5 1,-12 1-1,18 8 0,3-4-1,14 1-1,9-1-1,4-1-1,7 1-3,-8-6-2,5 10-2,-22-11-17,0 9-8,-20-1-2,-13 1 3</inkml:trace>
          <inkml:trace contextRef="#ctx0" brushRef="#br0" timeOffset="89561.2921">9555 5121 63,'0'-34'34,"5"8"-1,4 3 0,10 18-28,-19 5 0,34 25-2,-18 8-1,5 20 1,-7 10-1,0 13-2,-1 10 1,-10 0-9,18 10-24,-21-10-3,6-6-1,-12-21 0</inkml:trace>
          <inkml:trace contextRef="#ctx0" brushRef="#br0" timeOffset="100387.7112">10587 5572 73,'-26'-8'36,"10"4"-1,16 4-2,0 0-27,0 0-5,37-17 2,0 8-3,16 0 1,9-2-3,14-1 3,10 2-4,-4-10-5,18 12-26,-20-1-1,3 9-1,-18-2 1</inkml:trace>
          <inkml:trace contextRef="#ctx0" brushRef="#br0" timeOffset="100169.3108">10586 4950 55,'-18'-3'34,"18"3"-2,-25-11 0,25 11-26,0 0-3,16-14 1,-16 14 0,35-19-1,-6 5-1,10 2 0,3-2-1,7 3 0,3 6-1,-1 8 1,0 6 0,-5 17 0,-6 17 0,-3 20 0,-10 14 1,-6 13-2,-7 8 4,-5 4-4,-5 5 2,-3-5-2,-2-12-2,-5-20-1,5-8-1,-10-24-4,18-1-26,-7-37 0,-14 18-5,-2-36 4</inkml:trace>
          <inkml:trace contextRef="#ctx0" brushRef="#br0" timeOffset="100574.9114">11507 5504 72,'0'0'33,"0"0"0,0 0-1,0 0-32,2 16-2,-2-16-9,0 0-20,21 7-1,-21-7-1,34-5 0</inkml:trace>
          <inkml:trace contextRef="#ctx0" brushRef="#br0" timeOffset="101011.7122">12174 4973 53,'9'-17'33,"-9"17"-1,-18-6 0,-12 8-24,2 19-3,-14 2 0,3 19 1,-10 2 0,6 16-1,-6 0-1,12 12 0,1 0 1,15 2-4,5-4 2,15 0-3,11-8 0,11-11-1,15-11 0,11-17-1,12-11 1,2-15 0,8-13 0,-3-16 1,-5-5-1,-6-10 1,-13-2 0,-17 5 1,-13 3-3,-15 8 3,-18 8-2,-13 11 2,-13 11 0,-8 12 0,-2 8 0,1 8-2,6 6 3,8 3-5,12 3 1,7-13-8,39 10-15,0-26-11,17-2 2,8-15-2</inkml:trace>
          <inkml:trace contextRef="#ctx0" brushRef="#br0" timeOffset="101323.7127">12616 5160 69,'17'-13'36,"-17"13"0,18 14-1,-11 11-30,-3 3-1,6 12-1,-3 1 0,11 10 0,-1 0 0,5 1-2,1-4 2,0-4-3,-2-7 2,-4-4-2,-8-5 3,-9-3-3,-10-6 1,-13 6 0,-11-6-3,-10-3 2,-4-7-2,-8-11 0,3-3-2,-5-20-1,19 4-9,-4-30-23,20-5 2,8-16-2,16 5 2</inkml:trace>
          <inkml:trace contextRef="#ctx0" brushRef="#br0" timeOffset="101510.9131">12863 4898 70,'21'-2'37,"-3"12"-1,-18-10 0,1 29-30,-4-14-2,10 5-1,0-3-3,7-1-1,16 0-4,0-21-16,23 8-14,2-10 0,10 0-2,-3-5 0</inkml:trace>
          <inkml:trace contextRef="#ctx0" brushRef="#br0" timeOffset="102384.5146">13911 4675 58,'0'0'34,"0"0"0,-17 3 0,-13 6-27,17 17-1,-6 4-2,6 14 0,-1 2-1,9 12 0,2 1-1,11 3 0,8-4-1,12-5 0,11-11-1,5-9 1,9-10-1,9-18 0,5-10 0,6-16 0,-1-7 0,-1-9 0,-4-5-1,-6-2 1,-6 0-1,-14 2 1,-11 1-1,-14 6 1,-15 2 0,-13 3 1,-14 4-1,-11 3 1,-15 5 0,-9 8-1,-8 4 1,-5 8 0,-6 7 0,-1 10 1,0 6-1,5 13 0,2 8 1,10 14 0,6 7-1,10 12 0,9 3 0,13 6-1,8-2 2,11-5-2,14-5 3,11-11-4,8-13 3,13-6-2,16-18 0,12-10 0,14-11 0,16-9-1,9-3 0,2-8-2,5 3-1,-11-16-5,9 20-27,-24-8-1,-11 9-1,-25-4 0</inkml:trace>
          <inkml:trace contextRef="#ctx0" brushRef="#br0" timeOffset="43804.8769">-885 5432 45,'-15'-16'30,"15"16"-1,-15-30 1,10 7-22,5 23-2,20-38 0,2 20-2,0-6-1,9 9 0,-2 3 0,4 14 0,-3 10-1,0 20 0,-7 12 2,-5 26-4,-9 11 2,-6 16-1,-10 4 0,-2 14 1,-8-1-2,3 2 1,-4-7-2,7-11 2,4-8 0,11-13 0,8-10 0,15-14-1,8-11 0,13-12 1,10-9-1,5-11 0,6-6 1,0-9-1,-4-8 0,-5-8 0,-8-7 0,-14-11-1,-11-6 1,-15-12 0,-14-2 0,-13-8 0,-14 0 0,-9-3 0,-10 3 1,-3 7-1,-2 8 0,5 11 1,6 8-1,6 8 0,13 8 1,23 17-1,0-23 0,23 11 0,11-8 0,10-3 0,9-1 2,7-4-1,4 0 1,-6 1-3,-2 6 3,-10 5-5,-3 22 0,-19-3-5,8 30-9,-27-4-16,4 15-4,-11-1 2,1 10-2</inkml:trace>
          <inkml:trace contextRef="#ctx0" brushRef="#br0" timeOffset="44132.4775">95 6319 28,'20'-23'31,"-20"23"1,0 0 0,0 0-14,19 18-5,-28 3-3,18 28-2,-18 0-3,13 20-2,-11 7 0,7 10-2,-7 2 0,5-1-1,0-6 0,-2-12-2,6-10 1,-2-15-2,9-8 0,-9-36-3,25 22-9,-18-39-19,12-6-1,-3-14 0,7-3 0</inkml:trace>
          <inkml:trace contextRef="#ctx0" brushRef="#br0" timeOffset="44397.6779">438 6460 61,'0'0'34,"0"0"1,-16-14-2,16 14-28,0 0 1,12 16-3,-12-16 0,41 12-1,-8-5 0,11-2-1,7-1 0,6-6-1,3-2-2,-5-8-1,3 7-3,-21-23-14,0 12-14,-16-7-1,-7 4 0,-15-6 1</inkml:trace>
          <inkml:trace contextRef="#ctx0" brushRef="#br0" timeOffset="44569.2782">621 6309 60,'-28'7'36,"5"-11"-2,23 4 1,-12-19-24,12 19-7,30-12-1,0 3-3,7 2 0,5-4-4,11 13-3,-9-18-17,13 20-10,-3-3-1,5 10 0,-8 0 1</inkml:trace>
          <inkml:trace contextRef="#ctx0" brushRef="#br0" timeOffset="44850.0788">1454 6265 65,'0'0'35,"0"0"0,0 0-2,7 21-27,-7-21-2,43 19 0,-6-10-2,16 0 1,12-9-1,15 0 0,4-9-1,10-3-1,-1-2-1,-3-9-2,0 7-2,-21-14-6,5 14-24,-29-7 0,-8 9-1,-23-7 1</inkml:trace>
          <inkml:trace contextRef="#ctx0" brushRef="#br0" timeOffset="45162.0792">2023 5558 49,'-18'-79'33,"2"0"0,6 4 0,-3-3-26,17 17-1,-4-1-1,12 18 0,-3 8-1,7 20-1,-16 16 0,25 30 0,-17 14 0,1 21-1,-5 10 2,-1 16-4,1 15 1,-2 3-6,10 12-9,-9-21-22,8 0 1,-6-15-2,6-3-1</inkml:trace>
          <inkml:trace contextRef="#ctx0" brushRef="#br0" timeOffset="45708.0803">1947 6980 14,'-16'32'27,"-11"-15"1,10-5 2,-3-8-16,-3-18-5,23 14-2,-21-39-1,21 15 0,-5-13-2,16 5 0,-6-8 1,11 8-1,1-3-3,8 9 2,-2-1-2,7 8 2,0 5-2,0 10 2,0 4-2,0 13-1,-3 8 1,-3 14-1,-4 7 1,-6 13-2,-7 6 2,-9 4-1,-7 0-1,-10-3 1,-8-1-1,-11-8 1,-8-4-1,-9-9 1,-2-3 0,-1-7 0,-2-2-2,5-1 2,8-8 0,8-3 0,11-2 0,12-2 0,16-12 2,7 19-1,12-10 0,18 2 1,7 1 0,13 4 0,5 0-1,7 5 1,1-2-1,-1 4-1,-4 2-1,-10-8-3,0 11-22,-22-12-9,-3 5 0,-30-21-1</inkml:trace>
          <inkml:trace contextRef="#ctx0" brushRef="#br0" timeOffset="47190.0829">3424 6073 21,'0'0'29,"-26"-9"0,26 9 2,0 0-17,-30-14-4,30 14-4,0 0-1,-9 23-2,7-7-1,7 5-1,1 7-1,1 2 0,2 2 0,-1-8-1,3 1-1,-11-25 1,19 21 0,-19-21-1,0 0 1,11-32 1,-13 11 0,-3-1 1,-2-5 0,-4 6 2,-3-2 0,14 23 1,-32-23-1,32 23 1,-31 2-1,31-2 0,-23 25 0,16-8-4,7 8-3,0-25-10,5 35-18,-5-35 0,26 23-2,-10-18 0</inkml:trace>
          <inkml:trace contextRef="#ctx0" brushRef="#br0" timeOffset="85957.686">4524 4766 21,'-42'-4'28,"1"10"2,-12 4 1,-5 6-17,5 30-1,-12 8-3,13 32-1,-9 11-2,13 33 0,-5 16-2,18 35-1,-1 19-2,17 18-1,8-2 1,11-1-4,9-8 1,7-23-3,14-8-1,-5-53-10,24-21-17,-8-42-1,6-29-4,-1-38 3</inkml:trace>
          <inkml:trace contextRef="#ctx0" brushRef="#br0" timeOffset="86378.8867">4596 5996 38,'0'0'30,"-12"-16"1,12 16-1,0 0-22,0 0-1,0 0-2,0 0-1,28 0 1,-7-7-1,15 7 0,3-7 2,17 0-3,8-2-2,13-1-3,15 11-13,-4-9-17,4 4-2,-11-1-1,-3 5 0</inkml:trace>
          <inkml:trace contextRef="#ctx0" brushRef="#br0" timeOffset="87049.6879">6090 5423 39,'0'0'31,"5"-19"1,-5 19-2,0 0-18,0 0-3,16 10-3,-14 10 0,5 20-3,-4 15 3,3 15-4,-6 11 1,1 15-3,-2 10-1,-5-4-2,4 1-4,-3-20 1,14-4-7,-13-32-16,19-11-3,0-35-2,10-15 3</inkml:trace>
          <inkml:trace contextRef="#ctx0" brushRef="#br0" timeOffset="87424.0884">6561 5616 67,'7'-28'36,"-7"28"-4,0 0 1,-3 32-26,-6 3-6,7 14 1,-2 6-2,8 8 1,-1 2-2,10 2 3,3-11-3,5-9 3,4-11-1,6-17 0,1-14-1,5-15 1,0-17-1,0-11 1,0-15-1,-5-10 0,-7-6 2,-11-1-1,-7 1-1,-12 6 2,-9 5-2,-13 11 1,-8 13 0,-7 11 0,-1 15-3,-3 9 2,6 13 1,-1 4-4,13 10 1,1-7-5,22 9 0,5-30-12,7 23-13,13-27-2,13-4-1,6-13 3</inkml:trace>
          <inkml:trace contextRef="#ctx0" brushRef="#br0" timeOffset="87704.889">7069 5286 24,'50'-35'30,"-6"12"1,-9 14 1,-15 8-11,6 36-8,-22 0-3,4 30-4,-15 10 3,4 24-6,-13 3 0,4 10-2,-6 1 1,4-4-2,2-9 1,3-9-1,3-19-2,8-12 3,3-16-1,13-11 1,5-15-1,12-11 1,11-12 0,13-13-2,9-3 0,1-13-3,12 8-4,-21-18-22,6 9-4,-19-12-2,-13 4 1</inkml:trace>
          <inkml:trace contextRef="#ctx0" brushRef="#br0" timeOffset="88110.4897">7149 5300 58,'10'-21'30,"8"-4"0,9 4-2,15 0-28,2 7-1,2 2 0,5 7 2,0 6 0,-5 8 1,-2 18 1,-10 1 1,-1 23 0,-15 1 3,3 19-3,-15 2 2,1 12-3,-7-8-1,1 0-1,-1-8 0,0-11-1,2-11-1,2-10 2,1-19-2,-5-18 2,26 0 0,-6-18 0,3-13-1,5-10 1,0-10 1,2-5-1,-1-4-2,-7 2 0,0 7-1,-17 2-3,4 26-4,-25-3-13,16 26-12,-28 2-2,12 12 5,-4-2-3</inkml:trace>
          <inkml:trace contextRef="#ctx0" brushRef="#br0" timeOffset="88531.6904">7986 5221 56,'15'-30'33,"0"9"0,-15 21-3,31-16-23,-31 16-4,34 6-1,-15 2-1,9 5-1,-1-1 0,5-2 1,0 3-1,-2-4 0,0-1 0,-2-2 0,-2 1 0,-3 1 0,-5 1 1,0 11 2,-8 1-1,4 14 1,-7 7 2,4 16-3,-2 14 2,3 14-2,-1 4-1,3 3-1,-5-2 0,-1-6 0,-2-12-2,-5-4 3,-6-23-2,-7-11 2,-9-14 0,-6-11 1,-6-8-1,-8-4-1,-1-8 0,-2-4-2,3 3-2,-12-13-12,16 18-20,-4-1 1,15 9-2,3-2 0</inkml:trace>
        </inkml:traceGroup>
      </inkml:traceGroup>
    </inkml:traceGroup>
    <inkml:traceGroup>
      <inkml:annotationXML>
        <emma:emma xmlns:emma="http://www.w3.org/2003/04/emma" version="1.0">
          <emma:interpretation id="{C03DC826-D1C1-4E38-A39E-D891B1765492}" emma:medium="tactile" emma:mode="ink">
            <msink:context xmlns:msink="http://schemas.microsoft.com/ink/2010/main" type="paragraph" rotatedBoundingBox="200,16755 14238,15742 14383,17754 345,18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EEC5FA-3855-4AC4-9E66-A0E226D6A5AC}" emma:medium="tactile" emma:mode="ink">
              <msink:context xmlns:msink="http://schemas.microsoft.com/ink/2010/main" type="line" rotatedBoundingBox="200,16755 14238,15742 14383,17754 345,18767">
                <msink:destinationLink direction="with" ref="{D515FA72-4505-48F5-A1D8-4C71C78EEE8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0964CA-BF9F-41DD-998A-6976767BF51B}" emma:medium="tactile" emma:mode="ink">
                <msink:context xmlns:msink="http://schemas.microsoft.com/ink/2010/main" type="inkWord" rotatedBoundingBox="200,16755 2096,16618 2241,18631 345,18767"/>
              </emma:interpretation>
              <emma:one-of disjunction-type="recognition" id="oneOf8">
                <emma:interpretation id="interp40" emma:lang="en-US" emma:confidence="0">
                  <emma:literal>12,</emma:literal>
                </emma:interpretation>
                <emma:interpretation id="interp41" emma:lang="en-US" emma:confidence="0">
                  <emma:literal>IV,</emma:literal>
                </emma:interpretation>
                <emma:interpretation id="interp42" emma:lang="en-US" emma:confidence="0">
                  <emma:literal>W,</emma:literal>
                </emma:interpretation>
                <emma:interpretation id="interp43" emma:lang="en-US" emma:confidence="0">
                  <emma:literal>TV,</emma:literal>
                </emma:interpretation>
                <emma:interpretation id="interp44" emma:lang="en-US" emma:confidence="0">
                  <emma:literal>WV,</emma:literal>
                </emma:interpretation>
              </emma:one-of>
            </emma:emma>
          </inkml:annotationXML>
          <inkml:trace contextRef="#ctx0" brushRef="#br0" timeOffset="118577.3432">-1006 8433 34,'-20'-35'32,"20"10"0,4-3-2,5-14-28,8 14 0,6-2 0,7 6 0,-2-5 0,6 12 0,-8 5 0,8 12 2,-11 8-1,2 22 1,-9 14-2,1 26 2,-6 11-1,3 19 0,-7 9-1,2 11 1,0-2 0,3 1-2,2-15 1,5-15-1,4-17 0,4-14-1,5-21 2,7-19-2,3-18 0,4-23 0,5-10-1,0-18 0,2-7-2,-5-13 0,-1 1-2,-15-7 2,-4 5 0,-17 7 1,-11 9 1,-12 12 1,-13 7 2,-5 16 1,-9 5 1,6 14 0,-6 4 0,9 7-1,2-4-1,8 4 0,20-9-1,0 0 0,0 0 0,25 0-1,10-13 0,7-4-1,11 1 0,2-3-3,12 13-3,-19-8-25,12 23-3,-14 3-3,-7 15 2</inkml:trace>
          <inkml:trace contextRef="#ctx0" brushRef="#br0" timeOffset="118936.1438">220 9038 49,'0'0'34,"6"-21"-1,-6 21-8,0 0-17,-9 24-3,0-8 1,9 17-3,-9 4 2,7 14-2,-3 5 0,3 8-2,-1 1 0,3-2-2,2 2-3,-6-18-5,16 10-17,-12-24-9,6-7-1,-6-26 1</inkml:trace>
          <inkml:trace contextRef="#ctx0" brushRef="#br0" timeOffset="173707.8401">-1765 7834 40,'17'-28'35,"-1"5"0,5 11 0,-21 12-24,29-4-8,-12 27 0,4 16-2,-1 12 1,3 17-2,-2 15 2,-2 22-1,3 15 2,0 13-2,0 6 1,4 9 0,-1-1 0,3 4 0,-3-8-1,1-12 0,-5-13 1,-1-16-2,-1-18 0,-5-17-1,2-12-2,-7-31-1,9-1-4,-18-23-23,23-24-5,-13-10-2,6-4 1</inkml:trace>
        </inkml:traceGroup>
        <inkml:traceGroup>
          <inkml:annotationXML>
            <emma:emma xmlns:emma="http://www.w3.org/2003/04/emma" version="1.0">
              <emma:interpretation id="{4E3BF57C-056F-44FB-B70C-A0DEB4C87259}" emma:medium="tactile" emma:mode="ink">
                <msink:context xmlns:msink="http://schemas.microsoft.com/ink/2010/main" type="inkWord" rotatedBoundingBox="2726,17111 6024,16873 6126,18285 2828,18523"/>
              </emma:interpretation>
              <emma:one-of disjunction-type="recognition" id="oneOf9">
                <emma:interpretation id="interp45" emma:lang="en-US" emma:confidence="0">
                  <emma:literal>(nisus)</emma:literal>
                </emma:interpretation>
                <emma:interpretation id="interp46" emma:lang="en-US" emma:confidence="0">
                  <emma:literal>(issues)</emma:literal>
                </emma:interpretation>
                <emma:interpretation id="interp47" emma:lang="en-US" emma:confidence="0">
                  <emma:literal>(notes)</emma:literal>
                </emma:interpretation>
                <emma:interpretation id="interp48" emma:lang="en-US" emma:confidence="0">
                  <emma:literal>(as-us)</emma:literal>
                </emma:interpretation>
                <emma:interpretation id="interp49" emma:lang="en-US" emma:confidence="0">
                  <emma:literal>(is-us)</emma:literal>
                </emma:interpretation>
              </emma:one-of>
            </emma:emma>
          </inkml:annotationXML>
          <inkml:trace contextRef="#ctx0" brushRef="#br0" timeOffset="119513.3448">1027 8110 35,'-19'9'32,"-4"13"1,-4 10 0,6 26-23,-14 5-4,10 25-1,-5 2-1,11 12 0,1 1-3,11-2-2,16 0-4,0-21-27,21-14-1,5-24-2,11-15 0</inkml:trace>
          <inkml:trace contextRef="#ctx0" brushRef="#br0" timeOffset="120137.3459">1304 8482 49,'-17'-17'33,"-1"1"1,2 4-3,0 1-29,16 11 0,-10-17 0,10 17-1,21-23 1,-4 12 0,3-3 0,5 7 0,-1 2 0,5 7 1,-7 5 0,-2 14-1,-8 7 0,-3 12 0,-7 6 0,-4 7 1,-9 1-1,1 4 0,-4-5-1,1-6 0,1-6 0,5-10-1,5-4-1,2-27-1,18 24-3,-18-24-2,49-7-4,-26-23-8,28 16-2,-17-33 0,24 17 2,-17-30 6,14 13 7,-15-6 4,-1 0 7,-2 20 8,-19-13 7,10 34 0,-28-11-2,18 39-4,-18-16-4,0 40-1,-4-12-3,13 16-2,-2 0-1,5 4-1,2-3-1,6-2 0,-3-5-1,1-3 1,-2-6-1,-7-5 0,-9-3 0,0-21-1,-28 25 0,-2-20 0,-2-3-1,-9-9-2,4 0-3,-10-23-5,22 11-15,-11-20-8,17 0 0,3-8 0</inkml:trace>
          <inkml:trace contextRef="#ctx0" brushRef="#br0" timeOffset="120308.9461">1892 8356 45,'34'-27'33,"1"8"0,-5-7-1,11 15-24,-15-6-3,9 10-2,-1-2-2,-1 2-3,6 12-9,-5-8-20,3 4-2,-7-2 0,2 4 0</inkml:trace>
          <inkml:trace contextRef="#ctx0" brushRef="#br0" timeOffset="120964.1474">2010 9440 52,'-12'19'34,"12"-19"-1,0 0 0,2-15-28,22-10-3,6-8-1,11-10 0,3-8 0,9-12-1,4-9 0,3-5 1,-4-8-2,1-4 2,-4-4-1,-8 0 0,-2 1 0,-11 13 0,-11 9 1,-7 15 0,-9 15 0,-7 17 1,2 23 1,-21 11-1,4 17 0,2 12 0,-2 4-1,3 9 1,0 0-1,5 1 0,3-7 0,6-6-1,2-9 1,5-8-1,2-8 0,-9-16-1,28 2 1,-10-15-1,3-6 0,2-11 0,4-5 0,-1-9 0,1-2 1,-6 6 0,-4 3 0,-2 7 1,-8 13 0,-7 17 0,0 0 0,-13 42 0,-1-2-1,4 6 1,-1 5-2,4 0 0,7-2-2,0-16-3,19 1-7,-19-34-20,32 10-1,-11-29-2,13-4 3</inkml:trace>
          <inkml:trace contextRef="#ctx0" brushRef="#br0" timeOffset="121276.148">3138 8400 60,'0'0'34,"0"0"0,0 0 0,0 0-26,-7 23-4,0-8 0,9 7-2,-2 2-1,9 6 0,0-2 0,3 4 0,2 1 0,4 0-1,-2 1 0,-2-2 1,-4-3-1,-4-2 1,-6-3-1,-7-1 1,-8-3-1,-6-1 1,-9-2 0,-5 1-1,-4-4 0,-3 0 0,3 0-2,0-7-2,14 11-6,-6-16-26,31-2 2,-18-2-3,18 2 2</inkml:trace>
          <inkml:trace contextRef="#ctx0" brushRef="#br0" timeOffset="122040.5492">3737 8059 27,'16'-25'28,"1"-1"2,6 1 0,4 15-22,-6-6 1,12 25 0,-10-4 1,11 30-3,-9 4-1,12 29 1,-11 13-3,6 21-1,-7 9-1,-4 7 0,-9 1-2,-7 1 1,-13-8 0,-10-8-1,-9-15 1,-6-17-2,-4-10 1,-4-18-3,8-6-1,-6-29-12,23 2-18,-3-22 0,19 11-2,-2-35 2</inkml:trace>
        </inkml:traceGroup>
        <inkml:traceGroup>
          <inkml:annotationXML>
            <emma:emma xmlns:emma="http://www.w3.org/2003/04/emma" version="1.0">
              <emma:interpretation id="{3E521CE9-FE0B-416F-BF8F-540342446484}" emma:medium="tactile" emma:mode="ink">
                <msink:context xmlns:msink="http://schemas.microsoft.com/ink/2010/main" type="inkWord" rotatedBoundingBox="6681,17350 11681,16611 11815,17516 6815,18255"/>
              </emma:interpretation>
              <emma:one-of disjunction-type="recognition" id="oneOf10">
                <emma:interpretation id="interp50" emma:lang="en-US" emma:confidence="0">
                  <emma:literal>=-3.95</emma:literal>
                </emma:interpretation>
                <emma:interpretation id="interp51" emma:lang="en-US" emma:confidence="0">
                  <emma:literal>=.3.95</emma:literal>
                </emma:interpretation>
                <emma:interpretation id="interp52" emma:lang="en-US" emma:confidence="0">
                  <emma:literal>5-3.95</emma:literal>
                </emma:interpretation>
                <emma:interpretation id="interp53" emma:lang="en-US" emma:confidence="0">
                  <emma:literal>5=3.95</emma:literal>
                </emma:interpretation>
                <emma:interpretation id="interp54" emma:lang="en-US" emma:confidence="0">
                  <emma:literal>€3.95</emma:literal>
                </emma:interpretation>
              </emma:one-of>
            </emma:emma>
          </inkml:annotationXML>
          <inkml:trace contextRef="#ctx0" brushRef="#br0" timeOffset="167077.8282">5783 8528 24,'-20'0'26,"20"0"-1,0 0-4,-26-5-4,26 5-4,0 0-3,0 0-2,0 0-1,0 0-1,0 0-2,0 0 0,37-11-1,-4 9 0,6-5-1,11 6-1,6-1 0,11 4-1,4-1 1,-1 3-1,3 1 0,-1 2-1,-3 0 1,-7-1-1,-6 1-1,-13-6 1,-8 5-2,-14-10 0,-5 6-1,-16-2-4,0 0-8,0 0-17,-16-2 0,0-3 0,16 5 1</inkml:trace>
          <inkml:trace contextRef="#ctx0" brushRef="#br0" timeOffset="168029.43">7008 8245 7,'21'-35'29,"-12"14"0,-1-2 1,1-9-14,-9 32-4,20-38-6,-3 22-1,-4-3-1,6 3-2,2 0 0,6 5-1,3-1-1,3 3 1,3 2-1,1 4 1,2 1-1,-2 4 1,-4 3-1,-3 6 1,-9 3 0,-7 9 0,-14 1 0,-7 6 0,-14 2-1,-11 1 2,-8-1-1,-8-2 0,-7-4 1,4-3-1,2-7 0,8-1 1,6-6-1,12-4-1,5-1 1,18-4-1,0 0 0,32-5-1,0-1 1,8 3 0,8 1 0,7 6 0,5 3 0,0 8 0,-4 10 0,-1 8 0,-7 8-1,-9 3 1,-8 1 0,-9 1 0,-14 0 0,-11-4 1,-11-7 0,-15-5 0,-11-9 1,-8-3-1,-12-9 2,-2-6-1,-8-8 1,3-6-2,-2-6 1,11-6-1,-2-2 0,8-1 0,10 1 0,9 2-2,8 8-1,5-3-1,20 18-5,0 0-6,27 2-19,1 5-2,23 9-1,2-9 1</inkml:trace>
          <inkml:trace contextRef="#ctx0" brushRef="#br0" timeOffset="168247.8303">8017 8502 49,'0'0'33,"-10"-16"0,-11 9-1,5 12-27,-7 0-2,23-5-3,-27 21-1,27-21-5,-2 34-6,2-34-16,20 19-5,5-17 1,12-4 0</inkml:trace>
          <inkml:trace contextRef="#ctx0" brushRef="#br0" timeOffset="168747.0313">8766 7895 28,'-4'-28'30,"-13"5"1,-12 6-2,-8 10-19,-17 0-3,1 17-2,-13 3-1,1 13-2,-9-1 1,10 10-1,-1-4 1,12 6-1,7-3 0,18 1-2,10-7 0,16-3-1,17-8 0,9-8-1,17-2 0,8-14 0,13-4 0,2-10 0,8-5 1,-5-7 1,0-6-1,-7 0 2,-10-1 0,-10 6 2,-10 1-1,-9 10 1,-15 6-1,-6 17 1,0 0 0,-30 33 0,3 0 0,2 13-1,-5 7 1,4 10-2,-2 2 1,10 0-2,6-3 0,6-6 0,10-5-3,3-13 1,9-2-4,-16-36-3,53 29-14,-27-32-10,10-4-2,-5-18 2</inkml:trace>
          <inkml:trace contextRef="#ctx0" brushRef="#br0" timeOffset="169152.6321">9188 7897 37,'8'-21'32,"-2"5"1,-6-1-1,0 17-23,0 0-2,0 0-2,0 0-1,-9 26-2,4-3 1,3 9-2,2 3 2,7 9-3,2 3 3,10 6-3,8-2 1,10 1-1,3-2 0,6 1 0,2-4 0,-2-3 0,-4-4 0,-3-6 0,-11-4 0,-12-6 0,-14 1 0,-20-9-1,-14-4 1,-17-7-1,-16-8 1,-13-10-2,-7-4 0,-5-11 0,9-2-1,0-18-3,19 15-4,-5-25-10,30 14-12,5-3-2,20 5 2</inkml:trace>
          <inkml:trace contextRef="#ctx0" brushRef="#br0" timeOffset="169371.0325">9290 7822 43,'21'-13'33,"-1"8"3,-20 5-3,15-9-21,-15 9-5,0 0-3,0 0 0,16-17-3,2 10-1,7-2-3,15 5-4,-4-15-6,27 12-20,-6-5-3,8 5 3,-9-7-2</inkml:trace>
          <inkml:trace contextRef="#ctx0" brushRef="#br0" timeOffset="122695.7504">4803 8760 69,'-21'0'34,"21"0"1,0 0-8,-9 23-20,9-23-3,12 33-1,1-17-1,8 2 0,5-6-2,10-2 1,4-6-1,6-4 0,5 0-3,-5-12-3,14 13-21,-25-15-8,3 9 0,-23-9 0</inkml:trace>
          <inkml:trace contextRef="#ctx0" brushRef="#br0" timeOffset="122914.1509">4865 8547 70,'0'0'37,"-18"-17"-3,18 17 1,0 0-33,28 2-1,-5 5 0,4 0-2,8 7-1,-3-14-13,14 14-17,-8-7-2,7 3-2,-14-4 0</inkml:trace>
        </inkml:traceGroup>
        <inkml:traceGroup>
          <inkml:annotationXML>
            <emma:emma xmlns:emma="http://www.w3.org/2003/04/emma" version="1.0">
              <emma:interpretation id="{6CE57F1A-3195-4F76-A8FD-9507A6142C1D}" emma:medium="tactile" emma:mode="ink">
                <msink:context xmlns:msink="http://schemas.microsoft.com/ink/2010/main" type="inkWord" rotatedBoundingBox="11917,16255 14263,16085 14377,17671 12032,17840"/>
              </emma:interpretation>
              <emma:one-of disjunction-type="recognition" id="oneOf11">
                <emma:interpretation id="interp55" emma:lang="en-US" emma:confidence="0">
                  <emma:literal>in</emma:literal>
                </emma:interpretation>
                <emma:interpretation id="interp56" emma:lang="en-US" emma:confidence="0">
                  <emma:literal>Errs</emma:literal>
                </emma:interpretation>
                <emma:interpretation id="interp57" emma:lang="en-US" emma:confidence="0">
                  <emma:literal>it]</emma:literal>
                </emma:interpretation>
                <emma:interpretation id="interp58" emma:lang="en-US" emma:confidence="0">
                  <emma:literal>Era</emma:literal>
                </emma:interpretation>
                <emma:interpretation id="interp59" emma:lang="en-US" emma:confidence="0">
                  <emma:literal>Erg</emma:literal>
                </emma:interpretation>
              </emma:one-of>
            </emma:emma>
          </inkml:annotationXML>
          <inkml:trace contextRef="#ctx0" brushRef="#br0" timeOffset="169917.0333">10217 7679 36,'21'-28'31,"2"2"2,0 3-2,-2 5-25,-21 18-2,35 9-1,-24 12-1,-9 18 1,-11 12-1,-9 19 0,-8 9 2,-3 18-2,-8 5 0,0 9 0,-3-3-1,8 0 0,2-12 0,11-10 0,3-10-1,9-15 0,8-11 1,10-15-1,7-9 2,10-8-2,9-6 0,7-8-2,5-1 1,1-10-3,5 5-3,-13-19-9,9 11-17,-14-13-3,-5 2 2,-14-13 0</inkml:trace>
          <inkml:trace contextRef="#ctx0" brushRef="#br0" timeOffset="170197.8338">10361 7400 40,'2'-32'32,"0"-1"0,5 12-1,-3-4-25,17 16-3,0-3 0,9 3-2,9 1 0,10-5-1,9 10-2,4-10-3,16 15-8,-11-4-18,2 9-1,-11 2 1,-12 2-1</inkml:trace>
          <inkml:trace contextRef="#ctx0" brushRef="#br0" timeOffset="170650.2347">11034 7653 35,'0'0'32,"-12"21"0,-2-3 1,-16-1-24,15 27-5,-6 4 1,5 15-2,-1 2-1,8 12 0,4-1-1,8-2-1,6-8 1,7-9-1,1-12 0,3-11 1,-2-13-1,1-13 1,-3-13-1,3-12 1,-3-11 0,2-8 0,-1-8 0,3-5-1,-1-5 0,2-4 1,-1 2-1,-2 8 2,-4 4-2,2 9 2,-4 7-4,2 9 4,2 6-2,0 10 0,3 5-3,-1-4 0,12 14-3,-30-12-12,39 9-16,-22-6-2,3 4 2,-20-7-1</inkml:trace>
          <inkml:trace contextRef="#ctx0" brushRef="#br0" timeOffset="171211.8356">11560 7430 12,'12'-32'29,"-5"6"1,1 1 0,-8 25-21,0-28 1,0 28-3,0 0-1,0 0-1,12 25-1,-3-8-1,0 1-1,8 1 1,3-3-1,10-2-1,3-5 0,4-4-1,6-8 0,4-6 0,1-5 0,-2-4 0,-4-1 0,-7 1 0,-5 2 0,-5 4 1,-5 2-1,-20 10 1,17 12 1,-11 14-1,-3 8 1,4 15 0,-3 9 0,6 16 0,1 8 1,8 10-2,4 2 0,5 7 0,1-3-1,2-1 0,1-8 1,-2-8-1,-3-12 1,-10-10 0,-8-13 0,-7-9 1,-13-14-1,-10-7 1,-16-8-1,-12-4-1,-18-1-1,-20-3-1,-13 8-4,-36-16-10,-4 23-19,-24-10-2,-4 11-1,-10-8 1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8:30.4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2D0104-F3C1-4D62-9C14-AEEF79DF144D}" emma:medium="tactile" emma:mode="ink">
          <msink:context xmlns:msink="http://schemas.microsoft.com/ink/2010/main" type="writingRegion" rotatedBoundingBox="23735,11140 24487,11140 24487,14050 23735,14050"/>
        </emma:interpretation>
      </emma:emma>
    </inkml:annotationXML>
    <inkml:traceGroup>
      <inkml:annotationXML>
        <emma:emma xmlns:emma="http://www.w3.org/2003/04/emma" version="1.0">
          <emma:interpretation id="{9472DD48-4B20-407C-B5FC-5B50C5DDEAAC}" emma:medium="tactile" emma:mode="ink">
            <msink:context xmlns:msink="http://schemas.microsoft.com/ink/2010/main" type="paragraph" rotatedBoundingBox="23735,11140 24487,11140 24487,14050 23735,14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FAF9A0-FF78-48E9-A375-C892D861704C}" emma:medium="tactile" emma:mode="ink">
              <msink:context xmlns:msink="http://schemas.microsoft.com/ink/2010/main" type="line" rotatedBoundingBox="23735,11140 24487,11140 24487,14050 23735,14050"/>
            </emma:interpretation>
          </emma:emma>
        </inkml:annotationXML>
        <inkml:traceGroup>
          <inkml:annotationXML>
            <emma:emma xmlns:emma="http://www.w3.org/2003/04/emma" version="1.0">
              <emma:interpretation id="{55C39134-C1DA-49FF-86A5-EB9CDB771565}" emma:medium="tactile" emma:mode="ink">
                <msink:context xmlns:msink="http://schemas.microsoft.com/ink/2010/main" type="inkWord" rotatedBoundingBox="24178,12370 24487,12370 24487,14050 24178,14050"/>
              </emma:interpretation>
              <emma:one-of disjunction-type="recognition" id="oneOf0">
                <emma:interpretation id="interp0" emma:lang="en-US" emma:confidence="0">
                  <emma:literal>6,</emma:literal>
                </emma:interpretation>
                <emma:interpretation id="interp1" emma:lang="en-US" emma:confidence="0">
                  <emma:literal>6 }</emma:literal>
                </emma:interpretation>
                <emma:interpretation id="interp2" emma:lang="en-US" emma:confidence="0">
                  <emma:literal>6 )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6 ]</emma:literal>
                </emma:interpretation>
              </emma:one-of>
            </emma:emma>
          </inkml:annotationXML>
          <inkml:trace contextRef="#ctx0" brushRef="#br0">7516-520 9,'0'0'24,"0"0"3,0 0-15,0 0 2,0 0 1,0 0 0,17 6 0,-17-6-2,27 26-4,-27-26 0,37 46-3,-21-15 1,12 18-2,-9 11 0,10 19-2,-8 13 0,2 17 0,-4 8-2,-1 10 0,-6 3-1,-6-2 2,-8-5-3,-12-7 0,-6 7-16,-27-26-19,-13-8 0,-18-17-2,-10-12 0</inkml:trace>
          <inkml:trace contextRef="#ctx0" brushRef="#br0" timeOffset="-2074.8036">7260-1750 36,'-16'4'33,"0"1"1,16-5-1,-32 26-15,23 6-10,-12-2 0,11 10-3,-6 1 0,7 4-2,0-2-1,9 1-1,2-8 0,5-4 0,7-4-2,4-8 1,5-5-1,1-6 0,5-5 0,-3-10 0,4-4 0,-5-8 0,0-1 1,-10-2-1,-4-4 2,-7 4-1,-6 4 1,2 17 0,-32-20 0,4 22 0,-8 5 0,1 7 0,-2 5-1,-2 4-1,4 7-3,-4-12-7,18 10-24,-2-9 1,11 0-2,12-19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8:17.7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F70AB6-EF95-4245-A2E4-29F64DAFA514}" emma:medium="tactile" emma:mode="ink">
          <msink:context xmlns:msink="http://schemas.microsoft.com/ink/2010/main" type="writingRegion" rotatedBoundingBox="16591,12045 23518,11165 23658,12272 16732,13151"/>
        </emma:interpretation>
      </emma:emma>
    </inkml:annotationXML>
    <inkml:traceGroup>
      <inkml:annotationXML>
        <emma:emma xmlns:emma="http://www.w3.org/2003/04/emma" version="1.0">
          <emma:interpretation id="{93667D31-D5A5-49B8-BBF9-745A82541089}" emma:medium="tactile" emma:mode="ink">
            <msink:context xmlns:msink="http://schemas.microsoft.com/ink/2010/main" type="paragraph" rotatedBoundingBox="16591,12045 23518,11165 23658,12272 16732,13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AC02D-9A0F-4751-A4ED-53B711DA5D84}" emma:medium="tactile" emma:mode="ink">
              <msink:context xmlns:msink="http://schemas.microsoft.com/ink/2010/main" type="line" rotatedBoundingBox="16591,12045 23518,11165 23658,12272 16732,13151"/>
            </emma:interpretation>
          </emma:emma>
        </inkml:annotationXML>
        <inkml:traceGroup>
          <inkml:annotationXML>
            <emma:emma xmlns:emma="http://www.w3.org/2003/04/emma" version="1.0">
              <emma:interpretation id="{6E1195DC-5A09-4BA5-A38D-AE54EA547BFF}" emma:medium="tactile" emma:mode="ink">
                <msink:context xmlns:msink="http://schemas.microsoft.com/ink/2010/main" type="inkWord" rotatedBoundingBox="16591,12045 22429,11304 22570,12410 16732,13151"/>
              </emma:interpretation>
              <emma:one-of disjunction-type="recognition" id="oneOf0">
                <emma:interpretation id="interp0" emma:lang="en-US" emma:confidence="0">
                  <emma:literal>-15625625=10)</emma:literal>
                </emma:interpretation>
                <emma:interpretation id="interp1" emma:lang="en-US" emma:confidence="0">
                  <emma:literal>-1562525=10)</emma:literal>
                </emma:interpretation>
                <emma:interpretation id="interp2" emma:lang="en-US" emma:confidence="0">
                  <emma:literal>-15625620=10)</emma:literal>
                </emma:interpretation>
                <emma:interpretation id="interp3" emma:lang="en-US" emma:confidence="0">
                  <emma:literal>-15625525=10)</emma:literal>
                </emma:interpretation>
                <emma:interpretation id="interp4" emma:lang="en-US" emma:confidence="0">
                  <emma:literal>-15625-625=10)</emma:literal>
                </emma:interpretation>
              </emma:one-of>
            </emma:emma>
          </inkml:annotationXML>
          <inkml:trace contextRef="#ctx0" brushRef="#br0">939-592 8,'19'-24'29,"-19"24"-1,19-28 4,-19 8-15,0 20-5,13-19-2,-13 19-1,0 0-1,21 0-2,-21 0-1,4 28-1,-10-7 0,4 16-1,-5 0 0,2 9-2,-5-3 1,1 5-2,0-2 0,-2-6-1,6-1-2,-4-15-2,13 6-5,-4-30-12,-4 20-12,4-20 0,18-11 0,-6-7 1</inkml:trace>
          <inkml:trace contextRef="#ctx0" brushRef="#br0" timeOffset="452.4008">1120-576 17,'16'-14'24,"-16"-2"2,0 16-1,20-9-17,-20 9-5,0 0-1,0 0 2,0 0 0,0 0 1,17-8 1,-17 8 1,0 0 0,-15 8-1,15-8 0,0 0-1,-11 25-1,11-25 0,-4 18-2,4-18 0,9 17-1,-9-17 2,23 21-2,-7-7 1,3 0-2,1 2 2,3 2-1,0-1 1,-2 6-2,-3 4 1,1-1 0,-5 2 0,-3 4 0,-6-3 0,-3 0 0,-7-5 0,-3-4 0,8-20 0,-30 14-1,13-20 1,-4-6-1,-2-7-1,-2-9-1,4-1 0,-4-13-3,6 12-2,-10-15-7,21 13-18,-12-1-3,10 6 0,-3 3 1</inkml:trace>
          <inkml:trace contextRef="#ctx0" brushRef="#br0" timeOffset="702.001">1212-701 39,'16'-10'29,"-16"10"2,0 0-1,16 0-25,-16 0-2,16 2 0,-16-2 1,42-8-1,-14 1 1,15 0-2,3-3-1,5-2-2,5 5-4,-10-6-6,13 15-13,-19 0-8,-5 5 1,-12 3 0</inkml:trace>
          <inkml:trace contextRef="#ctx0" brushRef="#br0" timeOffset="1185.6018">1837-688 30,'0'0'32,"0"0"0,0 0 0,-5-25-18,5 25-4,-18 12-3,6 6-1,-11-1-2,3 12 1,-6 6-2,1 7-1,1 0 1,6 5-1,4-3 0,8-1-1,5-5 0,8-6 0,5-9 0,9-4-1,8-7 0,2-5 0,6-7 0,0-5-1,2-5 0,-3-6 1,-3-4-1,-6-4 1,-10-3-1,-10 1 1,-7 2 0,-10 2 0,-8 5 1,-7 8-1,-6 6 0,-1 8 0,0 5 0,4 8 0,3 3-1,7-2-2,13 6-1,5-25-5,16 35-13,0-33-12,12-2-2,2-11 2,4-3 0</inkml:trace>
          <inkml:trace contextRef="#ctx0" brushRef="#br0" timeOffset="1513.2026">2061-611 42,'4'-19'31,"-4"19"-1,16-30 2,-6 12-26,10 11-3,-1-3-1,9 4 1,-1 1-1,3 7 0,-2 0 0,0 6 0,-3 1-1,-4 9 1,-10 1 1,-4 11-1,-12 2 3,-4 4-3,-11 0 2,-3 4-1,-7-3 1,2 0-2,0-7 0,5-6-1,7-4-1,4-5 0,12-15-2,0 0-2,23 14-3,-7-31-10,26 6-17,-9-12 0,12-5-2,-3-9 2</inkml:trace>
          <inkml:trace contextRef="#ctx0" brushRef="#br0" timeOffset="1778.403">2515-629 51,'5'-21'32,"-5"21"2,2-17-5,-2 17-17,2 16-6,5 1 0,-2-1-3,9 10-1,4 2 1,5 4-2,2 0 0,3 1 0,-3-1 0,-3-1 0,-4-4 0,-7-5-1,-10-2 1,-8-4-1,-10-4 1,-6-3 0,-7-8-1,-4-2 0,1-5-2,-3-8-2,13 7-6,-8-14-25,18 0-1,5-12 0,9 3 1</inkml:trace>
          <inkml:trace contextRef="#ctx0" brushRef="#br0" timeOffset="1965.6032">2693-750 59,'27'-14'35,"-27"14"-2,24 4-2,-24-4-27,25 8-1,-2-4-1,9 3-1,5 0-4,2-11-6,19 3-23,-7-5-2,7-1 0,-3-7 0</inkml:trace>
          <inkml:trace contextRef="#ctx0" brushRef="#br0" timeOffset="2277.6039">3683-1319 49,'-15'-5'33,"-7"12"1,-6 15 0,-18-1-26,7 27-1,-12 1 0,7 21-1,-11 4-1,10 14 0,-3 2-3,9 6 0,7-3 0,11-3-1,9-7 0,12-10-2,12-6 0,7-11-3,19-3-3,-3-28-11,18 3-18,-4-18 1,8-1-2,-10-16 2</inkml:trace>
          <inkml:trace contextRef="#ctx0" brushRef="#br0" timeOffset="6052.8106">3595-667 22,'-19'-16'28,"19"16"0,7-23 3,3 2-22,10 7-3,-4-7 0,12 3-1,-3-5 1,10 9-1,-5-5 0,4 7-2,-8-1 0,1 8 0,-8 0 0,-19 5-1,18 9 0,-20 6 1,-12 1-2,-4 9 1,-7-1 0,-1 10 1,-6 1-2,2 5 1,0-4 0,7 2 0,2-1 1,9-2-2,5-3 1,10-6-1,8-5 0,8-5-2,9-5 0,4-15-2,12 1-3,-7-18-1,20 7-5,-22-22-8,20 8-14,-20-7-1,0-2 2,-12 0 0</inkml:trace>
          <inkml:trace contextRef="#ctx0" brushRef="#br0" timeOffset="3822.0066">3770-1066 8,'0'0'24,"0"0"-5,0 0-3,18-11-2,-18 11 0,0 0-4,1-16-3,-1 16-2,0 0-1,0 0-1,0 0 0,0 0-1,0 0 0,0 0 0,0 0 0,0 0 0,0 0-1,0 0 1,0 0 0,0 0 0,0 0-1,0 0 0,0 0 0,0 0 0,0 0 0,0 0-1,0 0 0,0 0 0,0 0-2,0 0 1,0 0 0,0 0-2,0 0-1,0 0-6,0 0-19,0 0-2,0 0 2,0 0-1</inkml:trace>
          <inkml:trace contextRef="#ctx0" brushRef="#br0" timeOffset="6333.6111">4072-824 35,'0'-24'29,"0"24"0,0 0-9,0 0-6,28 1-4,-28-1-1,20 11-2,-20-11 0,21 23-2,-21-23 0,23 40-1,-16-17 0,2 9-2,-4-2 0,-2 5-1,-3-5 1,-1-1-1,-8-2 0,-2-3-1,-5-6 2,0-7-2,-5-8 1,-4-5-1,1-6 0,-4-7-1,5-2-3,-7-16-1,14 8-7,-14-15-17,17 6-6,1-5-1,12 4 2</inkml:trace>
          <inkml:trace contextRef="#ctx0" brushRef="#br0" timeOffset="6567.6115">4262-1017 46,'0'0'32,"0"0"1,22-2-2,-22 2-23,23-7-2,-8 0-1,14 5-2,-1-3-3,2-4-5,14 13-12,-9-6-16,-1 2 0,-9 5 0,-8 6 0</inkml:trace>
          <inkml:trace contextRef="#ctx0" brushRef="#br0" timeOffset="6895.2121">4416-767 48,'0'0'33,"-18"10"1,18-10-3,0 0-24,20 5-2,-4-12 0,12 6-2,2-6-1,9-2 0,3 2-4,-1-6-1,3 6-1,-11-7-4,13 14-13,-16-5-12,-5 3 0,-9 4 0,-16-2 2</inkml:trace>
          <inkml:trace contextRef="#ctx0" brushRef="#br0" timeOffset="7222.8126">5011-1022 43,'14'-16'33,"-14"16"2,19-19-1,-19 19-22,8 15-4,-16 5-1,5 18-1,-11 1-2,1 12 0,-8 2-2,4 3-1,-3-2-1,4-8-1,6-4-2,1-14-1,12 1-4,-3-29-13,0 0-13,29 3-3,-5-15 4,1-11-2</inkml:trace>
          <inkml:trace contextRef="#ctx0" brushRef="#br0" timeOffset="7566.0132">5299-894 53,'0'0'34,"0"0"0,-34 7-1,22 19-24,-15-5-2,13 15-1,-9-6-2,14 6 0,-1-6-1,13 2-1,6-6-1,9-5 0,5-5-1,7-7 0,7-7-1,3-9 0,5-7 0,-7-7-1,5-4 0,-11-8 0,-2-4 1,-13-4-1,-8 3 2,-11-1 0,-10 7 1,-8 8-1,-8 6 1,-7 9-1,0 9 1,-2 11-1,3 5-1,0 0-2,15 13-11,-2-8-20,12-1 1,9-20-3,-3 26 2</inkml:trace>
          <inkml:trace contextRef="#ctx0" brushRef="#br0" timeOffset="8907.6154">5662-1265 24,'0'0'28,"0"0"2,16-10-7,-16 10-9,0 0-3,16-14 0,3 26-1,-19-12-3,30 30-1,-19-7 0,7 21-1,-8 3-2,4 15 0,-10 6-1,-4 6 0,-5-2-2,-6 0 1,-5-4-1,-3-10 1,-1-10-2,-3-11-1,6-4-1,-6-17-4,16 9-13,7-25-14,-16 1-3,16-1 2,-5-21 1</inkml:trace>
          <inkml:trace contextRef="#ctx0" brushRef="#br0" timeOffset="-1560.0027">8 37 49,'0'0'33,"-5"-21"2,5 21-1,0 0-25,0 0-2,-3-16-1,3 16-1,26 4-2,-1 1 0,-1 2-1,12-1-1,4 1 0,8-2-1,7-3-1,-1-6-3,12 11-8,-17-14-24,6 2 1,-16-4-2,-6 0 0</inkml:trace>
        </inkml:traceGroup>
        <inkml:traceGroup>
          <inkml:annotationXML>
            <emma:emma xmlns:emma="http://www.w3.org/2003/04/emma" version="1.0">
              <emma:interpretation id="{66BCB616-D775-442C-AF63-F53CFBCE47E9}" emma:medium="tactile" emma:mode="ink">
                <msink:context xmlns:msink="http://schemas.microsoft.com/ink/2010/main" type="inkWord" rotatedBoundingBox="22450,11448 23536,11310 23634,12084 22548,12222"/>
              </emma:interpretation>
              <emma:one-of disjunction-type="recognition" id="oneOf1">
                <emma:interpretation id="interp5" emma:lang="en-US" emma:confidence="0">
                  <emma:literal>Xho</emma:literal>
                </emma:interpretation>
                <emma:interpretation id="interp6" emma:lang="en-US" emma:confidence="0">
                  <emma:literal>xio</emma:literal>
                </emma:interpretation>
                <emma:interpretation id="interp7" emma:lang="en-US" emma:confidence="0">
                  <emma:literal>xo</emma:literal>
                </emma:interpretation>
                <emma:interpretation id="interp8" emma:lang="en-US" emma:confidence="0">
                  <emma:literal>X1~0</emma:literal>
                </emma:interpretation>
                <emma:interpretation id="interp9" emma:lang="en-US" emma:confidence="0">
                  <emma:literal>X1-0</emma:literal>
                </emma:interpretation>
              </emma:one-of>
            </emma:emma>
          </inkml:annotationXML>
          <inkml:trace contextRef="#ctx0" brushRef="#br0" timeOffset="9172.8159">6141-1163 51,'0'0'32,"0"0"2,-22 30-3,-2 0-23,-3 9-6,-6 3-1,-3 2 0,1 1-3,-4-9-4,15 0-19,-5-9-6,6-11-1,6-6 0</inkml:trace>
          <inkml:trace contextRef="#ctx0" brushRef="#br0" timeOffset="9375.6164">5906-1128 57,'18'-5'35,"-18"5"-1,14 32-1,2-1-25,-8 1-3,8 10 0,0 0-2,4 2-1,2-2-5,-7-14-11,9 6-19,-4-11-1,1-7-1,-5-11-1</inkml:trace>
          <inkml:trace contextRef="#ctx0" brushRef="#br0" timeOffset="9609.6167">6363-1249 43,'0'0'32,"4"18"2,-8 4-1,1 19-23,-12-2-4,14 19 0,-12-4-2,6 8-2,2-1-6,-2-12-6,17 2-20,-6-14-3,7-9-1,-11-28 1</inkml:trace>
          <inkml:trace contextRef="#ctx0" brushRef="#br0" timeOffset="9968.4174">6688-1177 54,'0'0'34,"0"0"0,-16 14-1,-5-2-25,19 20-1,-7-6-2,9 11-1,2-5-1,5 3 0,5-5-2,4-4 1,2-5-2,5-5 0,-2-9 1,4-7-2,-2-7 1,0-9 0,0-5 0,-4-5 0,-1-7 0,-6-4 0,-3-2 0,-6 0-1,-4 4 2,-8 4-2,-9 4 1,-7 10 0,-3 8-2,-7 0-2,7 20-11,-6-10-18,9 8-2,1-9-1,24 0 1</inkml:trace>
          <inkml:trace contextRef="#ctx0" brushRef="#br0" timeOffset="10202.4177">6645-1518 51,'0'0'32,"-26"-7"2,26 7-2,-12-21-25,12 21-2,17-5-3,1 1-3,8 6-4,-4-7-19,13 1-8,4 1-1,1-2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9:26.4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15FA72-4505-48F5-A1D8-4C71C78EEE8B}" emma:medium="tactile" emma:mode="ink">
          <msink:context xmlns:msink="http://schemas.microsoft.com/ink/2010/main" type="inkDrawing" rotatedBoundingBox="111,16262 15313,15571 15443,18437 241,19128" semanticType="enclosure" shapeName="Other">
            <msink:sourceLink direction="with" ref="{B5EEC5FA-3855-4AC4-9E66-A0E226D6A5AC}"/>
          </msink:context>
        </emma:interpretation>
      </emma:emma>
    </inkml:annotationXML>
    <inkml:trace contextRef="#ctx0" brushRef="#br0">-1 949 49,'5'-35'33,"18"8"-3,2 1-4,19 23-35,4-6-3,24 19 0,-10-13 1,19 13 5,-8-8 4,-1-5 3,6 4 5,-8-15 5,19 16 1,-17-20 0,27 20-1,-6-12-4,26 10-3,8 0-2,12 5-2,9 2 1,15 2-1,10 1 0,12-1 0,8-4 0,4 1 0,8-6 1,10-2-1,11-3 0,11-4 0,5-3 1,7-3 0,12-2 0,7-2 0,7-6 0,6-1 0,0-1 0,3 1 0,4-6 0,3 4 0,2-2 0,5 2-1,2 4 1,8 2-1,-1-2 0,2 3 0,-2 1 0,-2 5 0,-10-3-1,-7 4 1,-6-4 0,-12 3-1,-7-5 2,-7 1-1,-9-2 0,-3-2 0,-4-2 1,4 3-1,-3-3 2,-2 2-2,-5 2-1,1 0 4,0 2-5,-14-1 4,-6 5-2,-16-1 1,-10 0-4,-9 0 6,-10 2-3,-15 0 0,-10 3 0,-11 3 0,-14 1 0,-5 3 0,-11 4 0,-10 4 0,-8-1 0,-10 4 0,-7-2 0,-7 1 0,-6 1 0,-10-2 0,-5-2 0,-11-1 0,-4 2 1,-8 1-1,-18-5 0,28 16 1,-28-16 1,21 33-3,-14-8 3,4 12-3,-2 7 1,3 15-1,0 15 2,-3 21-3,-2 14 1,2 14 1,2 11-1,-1 6 0,4 6 2,4 2-2,1 3 2,8-9-2,-1-5 2,6-7-1,0-9 0,-4-3 0,-1-7 1,-3-9-1,-3-9 1,-3-9-1,-4-5 0,-3-7 0,-4-5 1,-2-12-1,-3-10-1,-4-8 1,-5-10 0,-9-15-1,-5-10 1,-12-13 0,-12-3 0,-11-4 0,-15-3 0,-12 2 0,-14 0 1,-10 6-1,-13 6 0,-9 6 0,-9 2 0,-7 6 0,-8 0 0,-6 0 0,-5 2 0,-4 0 0,-7-4 1,-3 1 0,-6-3 0,4 1 0,-2-1 0,6 6 0,-2-4 0,1 2 0,6 2-1,3 1 1,6 1-1,-2-2 1,0 1-1,-2-6 0,-4 5 0,-1-6 1,-2 1-1,-7 3 1,-7 0-1,-4 5 1,-8-5-1,-6 9 1,-5-4 0,-6 4 0,-11 0 0,-4-2 0,-6 2 0,-3-2 0,0 0 0,-7 2 0,3-2 0,2 0-1,8 0 1,2 0-1,1-2 0,3 0 1,4-1-1,7 0 0,3-1 0,1 1 0,-1-1 0,2-1 0,8 0-1,1 0 1,1-2-1,-1-2 1,0-2-1,6-3 1,1-5-1,3-2 0,5 0 1,-1-4 0,2 1 0,7 1 0,5 2-1,2 2 1,3 3 0,3 2 0,-1 2 0,7 3 0,6-1 1,7 1-1,5-3 0,10 1 1,12 1-1,13 1 1,16-2 0,14 3-1,13-1 0,14 0-1,12 1 0,7-5-1,13 5-2,-1-10-1,20 4-1,-23-10-3,23 10 0,-21-36-4,20 21-3,-28-36-10,8 0-8,-9-20 1,-2-9 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9:27.9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C80303-0F63-4961-A22D-E956C3601C84}" emma:medium="tactile" emma:mode="ink">
          <msink:context xmlns:msink="http://schemas.microsoft.com/ink/2010/main" type="writingRegion" rotatedBoundingBox="16340,16173 17585,16173 17585,17600 16340,17600"/>
        </emma:interpretation>
      </emma:emma>
    </inkml:annotationXML>
    <inkml:traceGroup>
      <inkml:annotationXML>
        <emma:emma xmlns:emma="http://www.w3.org/2003/04/emma" version="1.0">
          <emma:interpretation id="{780386BB-660B-49D3-90A9-96813CADDE29}" emma:medium="tactile" emma:mode="ink">
            <msink:context xmlns:msink="http://schemas.microsoft.com/ink/2010/main" type="paragraph" rotatedBoundingBox="16340,16173 17585,16173 17585,17600 16340,17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B0EFBD-E5D3-44A0-8BD4-BA0B5DD7B010}" emma:medium="tactile" emma:mode="ink">
              <msink:context xmlns:msink="http://schemas.microsoft.com/ink/2010/main" type="line" rotatedBoundingBox="16340,16173 17585,16173 17585,17600 16340,17600"/>
            </emma:interpretation>
          </emma:emma>
        </inkml:annotationXML>
        <inkml:traceGroup>
          <inkml:annotationXML>
            <emma:emma xmlns:emma="http://www.w3.org/2003/04/emma" version="1.0">
              <emma:interpretation id="{22EC51A4-9941-4D6F-9EAD-76DA3A383DAC}" emma:medium="tactile" emma:mode="ink">
                <msink:context xmlns:msink="http://schemas.microsoft.com/ink/2010/main" type="inkWord" rotatedBoundingBox="16340,16173 17585,16173 17585,17600 16340,17600"/>
              </emma:interpretation>
              <emma:one-of disjunction-type="recognition" id="oneOf0">
                <emma:interpretation id="interp0" emma:lang="en-US" emma:confidence="1">
                  <emma:literal>c)</emma:literal>
                </emma:interpretation>
                <emma:interpretation id="interp1" emma:lang="en-US" emma:confidence="0">
                  <emma:literal>C)</emma:literal>
                </emma:interpretation>
                <emma:interpretation id="interp2" emma:lang="en-US" emma:confidence="0">
                  <emma:literal>a)</emma:literal>
                </emma:interpretation>
                <emma:interpretation id="interp3" emma:lang="en-US" emma:confidence="0">
                  <emma:literal>e)</emma:literal>
                </emma:interpretation>
                <emma:interpretation id="interp4" emma:lang="en-US" emma:confidence="0">
                  <emma:literal>o)</emma:literal>
                </emma:interpretation>
              </emma:one-of>
            </emma:emma>
          </inkml:annotationXML>
          <inkml:trace contextRef="#ctx0" brushRef="#br0">247 171 33,'21'-18'30,"0"3"-1,-21 15-2,21-29-24,-21 29-1,18-10-1,-18 10 0,0 0 1,0 0 0,7-18 0,-7 18 0,-7-17 1,7 17 0,-18-27 1,18 27-1,-26-24 0,10 15 0,-7 4-1,2 12 0,-8 9-1,1 12 0,-4 9-1,1 8 1,1 10-1,3 5-1,4-1 2,7-1-2,9-5 2,11-11-1,12-5 0,10-12-3,15-4-2,-2-19-22,21-1-5,0-13-1,5-6 0</inkml:trace>
          <inkml:trace contextRef="#ctx0" brushRef="#br0" timeOffset="358.8007">808-325 62,'-12'-31'35,"12"31"-2,0 0 0,0 0-32,37 24-1,1 20 0,5 7-1,6 14 1,8 7 0,-1 7 0,1 8 0,-10 4 0,-10-1 0,-15-1 0,-15-1 1,-20-2 0,-22-3 1,-14 1-1,-20-8 1,-7-4-1,-7-4-4,-7-19-6,12 6-24,-7-20-1,15-5-2,1-21 1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2:03:07.0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E090D4-14CE-40D8-9730-4B3EDDA512BE}" emma:medium="tactile" emma:mode="ink">
          <msink:context xmlns:msink="http://schemas.microsoft.com/ink/2010/main" type="writingRegion" rotatedBoundingBox="593,452 20653,-1020 21277,7471 1217,8944"/>
        </emma:interpretation>
      </emma:emma>
    </inkml:annotationXML>
    <inkml:traceGroup>
      <inkml:annotationXML>
        <emma:emma xmlns:emma="http://www.w3.org/2003/04/emma" version="1.0">
          <emma:interpretation id="{0ED82244-1A14-45F9-B55C-478AA2C3C293}" emma:medium="tactile" emma:mode="ink">
            <msink:context xmlns:msink="http://schemas.microsoft.com/ink/2010/main" type="paragraph" rotatedBoundingBox="1461,329 17112,-121 17172,1974 1522,2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471950-D2DF-47EF-8691-6C8464DD67E3}" emma:medium="tactile" emma:mode="ink">
              <msink:context xmlns:msink="http://schemas.microsoft.com/ink/2010/main" type="line" rotatedBoundingBox="1461,329 17112,-121 17172,1974 1522,2425"/>
            </emma:interpretation>
          </emma:emma>
        </inkml:annotationXML>
        <inkml:traceGroup>
          <inkml:annotationXML>
            <emma:emma xmlns:emma="http://www.w3.org/2003/04/emma" version="1.0">
              <emma:interpretation id="{74328E72-67CF-4A4D-A4EC-5E5772122E7C}" emma:medium="tactile" emma:mode="ink">
                <msink:context xmlns:msink="http://schemas.microsoft.com/ink/2010/main" type="inkWord" rotatedBoundingBox="1461,329 5330,217 5390,2314 1522,2425"/>
              </emma:interpretation>
              <emma:one-of disjunction-type="recognition" id="oneOf0">
                <emma:interpretation id="interp0" emma:lang="en-US" emma:confidence="0">
                  <emma:literal>dwlo)</emma:literal>
                </emma:interpretation>
                <emma:interpretation id="interp1" emma:lang="en-US" emma:confidence="0">
                  <emma:literal>dwt)</emma:literal>
                </emma:interpretation>
                <emma:interpretation id="interp2" emma:lang="en-US" emma:confidence="0">
                  <emma:literal>owls)</emma:literal>
                </emma:interpretation>
                <emma:interpretation id="interp3" emma:lang="en-US" emma:confidence="0">
                  <emma:literal>dwarf)</emma:literal>
                </emma:interpretation>
                <emma:interpretation id="interp4" emma:lang="en-US" emma:confidence="0">
                  <emma:literal>dowlas)</emma:literal>
                </emma:interpretation>
              </emma:one-of>
            </emma:emma>
          </inkml:annotationXML>
          <inkml:trace contextRef="#ctx0" brushRef="#br0">1634-133 4,'4'-19'30,"-4"19"-2,3-28 3,-4 12-24,1 16 0,5 28 1,-2 12-3,-6 4 2,1 21-3,-3 9 1,1 14-2,-1 1 0,3 1-2,2-9-1,4-14 0,3-13-1,3-17 1,6-21-1,7-21-1,4-15 1,-1-18-1,4-10 2,-1-12-2,2-5 2,-4-5-1,-1 0 1,-8 8 1,-4 8 1,-3 15-1,-4 4 1,0 17-1,-7 18 1,0 0 0,12 43-1,-7-3 0,-1 7 0,3 11 0,0 6-1,2-1 0,0-3 0,1-6 1,1-8-1,1-9 0,-1-11 0,1-10 0,-12-16 0,30-14 0,-10-16 1,1-10-1,2-13 1,1-12-1,3-11 0,-1-10 0,-1-3 0,-5 4-1,-5 11 0,-2 13 0,-4 10-1,-2 25 1,-7 26-1,0 0-2,16 45-5,-24-6-23,17 10-1,-5-8 1,10 3-1</inkml:trace>
          <inkml:trace contextRef="#ctx0" brushRef="#br0" timeOffset="265.2004">2828-323 17,'7'-23'32,"-7"23"-2,-20 9 2,-4 9-28,6 19 1,-10 8 0,1 15-1,-5 9 0,4 10 0,-4 3 0,9 4-2,4-5 0,7-12-4,13 3-6,-1-30-11,20 2-14,3-20-1,10-8 1</inkml:trace>
          <inkml:trace contextRef="#ctx0" brushRef="#br0" timeOffset="717.6011">2972 241 9,'2'-28'31,"-2"0"1,-5-2 0,1 7-17,-6-8-9,11 8-3,-2 0-1,6 7 0,-5 16-1,16-14 0,-16 14 0,19 12 1,-19-12 0,20 41 0,-11-13 0,-1 9 0,-1 1 0,4 5-1,-4-3 0,4-1-1,-1-6 1,4-3-1,1-7 0,0-6 1,5-8-1,-1-5 0,2-8 0,2-8 1,0-7-1,-2-6 0,1-8 0,-5-4 0,-3-4 1,-3-1-1,-7 2 1,-4 6-1,-6 3 1,-4 8-1,10 23 1,-34-18-1,9 27 0,-3 7 0,-2 7-1,-3 3-2,6 9-2,-8-14-4,21 14-14,-6-19-11,15 0 0,5-16 1</inkml:trace>
          <inkml:trace contextRef="#ctx0" brushRef="#br0" timeOffset="1154.402">3511-103 16,'19'-12'23,"-19"12"-12,0 0-4,25-8 2,-25 8 1,18 2 1,-18-2-2,26 7 0,-26-7-1,44 11 0,-19-6-3,12 11-1,-5 1-1,7 13 0,-9 4 0,-2 15-1,-11 12 0,-4 10 0,-13 4 0,-6 8-1,-9 1-1,-7-8-1,3-2-3,-9-22-5,19-8-23,-5-16-2,12-8 1,2-20-1</inkml:trace>
          <inkml:trace contextRef="#ctx0" brushRef="#br0" timeOffset="-998.4017">521 94 26,'-4'-25'31,"-1"4"1,-6-7-4,11 28-24,-26-18-1,6 20-1,-8-4 1,-2 13 1,-9 1-2,-3 11 2,-9 3-1,1 11 0,-5 4-1,11 10 0,2-2-1,10 5 0,6-3 0,12-2-1,12-5 0,12-9 0,13-6 0,11-15 0,5-7 0,8-13-1,10-4 1,-1-11-1,1-7 1,-4-9-1,-6 0 0,-8-5 1,-5 0-1,-13-1 1,-10 3 0,-11 3 0,-9 5 1,-9 10-1,-8 2 0,-8 10 1,-1 4-1,-1 5-1,5 6-2,-3-7-5,34 2-18,-28 9-8,28-9 1,0-19-1</inkml:trace>
          <inkml:trace contextRef="#ctx0" brushRef="#br0" timeOffset="-764.4013">510-469 20,'2'-31'32,"-1"10"2,-1 21-3,0 0-24,0 0-4,-10 29-1,5 10-1,1 16 1,-3 10 2,2 14-2,-2 9 1,0 3-1,5 0-1,2-3-3,9 0-2,-6-28-8,25 7-14,-12-27-8,9-8 0</inkml:trace>
          <inkml:trace contextRef="#ctx0" brushRef="#br0" timeOffset="83444.5464">1281-904 0,'-3'-27'12,"3"3"-4,0-3-2,7 8 1,-7 0 0,0 19-1,5-29 0,-5 29-2,0 0-1,0 0 0,-16 20-2,9-3 0,2 3-1,1 8 2,3 0 0,8 7 1,-2 2 2,16 14 1,-5 0 1,18 17 0,-10 3 0,12 13-1,-15 6 0,3 20 0,-20 6-1,-15 20-2,-22 6 0,-22 9-1,-19 4-1,-18-2-2,0-2-3,-17-25-19,12-10-10,12-26 2,18-22-2</inkml:trace>
        </inkml:traceGroup>
        <inkml:traceGroup>
          <inkml:annotationXML>
            <emma:emma xmlns:emma="http://www.w3.org/2003/04/emma" version="1.0">
              <emma:interpretation id="{C250FC62-A9EE-4B62-B5CE-60D0B28A54CC}" emma:medium="tactile" emma:mode="ink">
                <msink:context xmlns:msink="http://schemas.microsoft.com/ink/2010/main" type="inkWord" rotatedBoundingBox="6466,1005 7934,962 7954,1677 6487,1720"/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Fan</emma:literal>
                </emma:interpretation>
                <emma:interpretation id="interp7" emma:lang="en-US" emma:confidence="0">
                  <emma:literal>Fon</emma:literal>
                </emma:interpretation>
                <emma:interpretation id="interp8" emma:lang="en-US" emma:confidence="0">
                  <emma:literal>Frn</emma:literal>
                </emma:interpretation>
                <emma:interpretation id="interp9" emma:lang="en-US" emma:confidence="0">
                  <emma:literal>fon</emma:literal>
                </emma:interpretation>
              </emma:one-of>
            </emma:emma>
          </inkml:annotationXML>
          <inkml:trace contextRef="#ctx0" brushRef="#br0" timeOffset="1981.2033">5084-65 28,'0'0'32,"0"0"2,0 0-3,0 0-23,-9 51-4,-2-5-3,1 10 1,-5 6-3,3 1 1,0-3-1,-2-11 0,7-9-2,-4-22-1,11-18-3,0 0 0,11-32-2,-6-13-1,11 3 1,-11-18-1,11 5 4,-9-6 1,0-1 6,-2 13 3,-10-5 1,9 19 4,-15-8 0,13 24 0,-13-11-1,11 30 1,-2-28-4,2 28-1,16-16-1,4 9-1,3-2-1,7 1 0,7-5 0,5-2-1,6 2-1,-2-1-2,5 9-2,-14-7-3,9 19-5,-29-9-12,8 16-5,-25 2-1</inkml:trace>
          <inkml:trace contextRef="#ctx0" brushRef="#br0" timeOffset="2839.2048">5207-105 31,'-46'18'30,"11"3"-4,-7-14-8,22 12-7,-6-12-4,26-7-3,-13 21-1,13-21-2,29 5 0,-1-8-2,9-1 1,3-4 0,8-1 0,2-2 0,1 1 0,-5 3 1,-8 1 0,-4 10 2,-9 0-1,-4 10 1,-12 1-1,0 8 2,-11 0-2,4 3 0,-6-1-1,4-2 0,0-6 0,0-17-1,12 23 0,4-19 1,4-9-1,4-4 0,8-4 0,2-4 0,3-2-1,-2-4 1,-3-2 0,-6 0 0,-1 1 0,-13-2-2,-6 1 2,-8 4-1,-5-2 1,-6 2-2,1 5 0,-4 2-1,16 14-1,-21-16 2,21 16-3,0 0 1,16-16-1,-16 16 1,41-14 1,-15 6 0,8-1 1,-3 2 1,1 0 2,-2 7 0,-7 3 1,-4 13 1,-8 2 2,0 13-1,-11 3 0,0 11 0,-9 1 0,0 5-2,-2-4 0,1-6 0,-1-8-2,2-8 0,1-9 0,8-16 1,0 0-1,-7-21 0,8-1 0,5-6 0,1-3 0,3-6-1,6 0 0,5-3-1,6 4 0,3 1 0,3 4-1,1 2 1,3 7-1,0 4 2,-3 4 0,-3 7 2,-8 2 1,-2 5 0,-21 0 0,23 16 0,-24 1 2,-5 9-2,-6 3 2,1 6-2,-3 0 0,4 4-1,3-4 1,7-5-2,14-2-4,2-20-8,19 6-20,-2-8-1,13 1 0,-3-11 0</inkml:trace>
        </inkml:traceGroup>
        <inkml:traceGroup>
          <inkml:annotationXML>
            <emma:emma xmlns:emma="http://www.w3.org/2003/04/emma" version="1.0">
              <emma:interpretation id="{8BDBAA8F-5C52-46F1-9115-06FA93635E83}" emma:medium="tactile" emma:mode="ink">
                <msink:context xmlns:msink="http://schemas.microsoft.com/ink/2010/main" type="inkWord" rotatedBoundingBox="9378,849 11492,788 11514,1547 9400,1608"/>
              </emma:interpretation>
              <emma:one-of disjunction-type="recognition" id="oneOf2">
                <emma:interpretation id="interp10" emma:lang="en-US" emma:confidence="0">
                  <emma:literal>home</emma:literal>
                </emma:interpretation>
                <emma:interpretation id="interp11" emma:lang="en-US" emma:confidence="0">
                  <emma:literal>(one</emma:literal>
                </emma:interpretation>
                <emma:interpretation id="interp12" emma:lang="en-US" emma:confidence="0">
                  <emma:literal>10MF</emma:literal>
                </emma:interpretation>
                <emma:interpretation id="interp13" emma:lang="en-US" emma:confidence="0">
                  <emma:literal>comet</emma:literal>
                </emma:interpretation>
                <emma:interpretation id="interp14" emma:lang="en-US" emma:confidence="0">
                  <emma:literal>vomit</emma:literal>
                </emma:interpretation>
              </emma:one-of>
            </emma:emma>
          </inkml:annotationXML>
          <inkml:trace contextRef="#ctx0" brushRef="#br0" timeOffset="3244.8057">7987-272 4,'-10'-21'31,"10"21"-1,-14-18 3,14 18-21,0 0-3,-15 16-2,15 19 0,-10 2-1,3 16-4,-2 12-2,-2 0-4,10 18-4,-14-24-6,21 12-2,-12-36-3,26 4-3,-20-39 1,39 3 1</inkml:trace>
          <inkml:trace contextRef="#ctx0" brushRef="#br0" timeOffset="3572.4061">8247-203 32,'16'-44'18,"8"26"3,-18-1-1,15 36-3,-25-1-3,11 25-5,-15-1-1,8 13-2,-6-4-2,3 2-3,1-5 1,0-11-1,6-9-1,3-7 1,-7-19-1,19 11 0,-19-11 1,32-25-1,-16 3 1,1-7-1,1-4 0,-5-6 0,-5-6-1,-1 1 1,-7 0-1,-5 3 1,-4 6-1,-5 7 0,-2 7-1,0 12 1,16 9-4,-38 23-8,32 11-20,-8 1 0,12 10 1,-3-2-1</inkml:trace>
          <inkml:trace contextRef="#ctx0" brushRef="#br0" timeOffset="4134.0072">8919 183 40,'-7'18'32,"-9"-9"1,16-9-1,-37 0-29,21-6-2,2-11 1,4-6-1,3-9 0,3-3-1,4-7 0,0-4 0,9-1-1,0 3 0,5 3 0,0 6 1,4 7-2,-2 7 1,1 9 0,1 12 1,-18 0 0,25 28 1,-18-2 0,-2 6 0,-3 3 1,-2 2-2,-4 0 2,1-2-1,-3-7-1,5-5 0,1-7 0,0-16 0,5 17-1,-5-17 0,19-7 0,-19 7 0,30-26 0,-12 5-1,5-4 2,2-3-2,-1 0 2,-1 0-1,2 5 1,-4 7 1,-5 8 1,-16 8-1,21 14 1,-14 14 0,-7 3 0,0 13-1,-5 4-1,-2-3-3,7 6-3,-9-21-4,18 7-11,-9-37-11,10 18-1,-10-18 2</inkml:trace>
          <inkml:trace contextRef="#ctx0" brushRef="#br0" timeOffset="4352.4075">9502-326 24,'12'-18'31,"-12"18"2,16 19-2,-5 20-21,-15-2-3,6 12-2,-7 2-1,1 4-3,-1-4 0,-1-8-1,1-4 0,-4-16-3,11 0-5,-2-23-9,0 0-13,5-30-3,4 5 1</inkml:trace>
          <inkml:trace contextRef="#ctx0" brushRef="#br0" timeOffset="4555.2079">9567-326 7,'-2'-50'29,"4"15"2,-5 2 0,3 33-14,-6-39-8,6 39-2,14-16-4,2 15 0,4-5-2,6 3 0,4-1-1,7-1 0,6-2 0,1-2-1,0 8-3,-7-12-3,9 17-7,-18-10-17,2 8 0,-14 2-1</inkml:trace>
          <inkml:trace contextRef="#ctx0" brushRef="#br0" timeOffset="4726.8082">9691-261 24,'-32'8'32,"9"3"1,2-6-2,21-5-19,0 0-7,0 18-3,16-15-3,14-11-6,19 9-16,-1-8-10,10-1 2,2-8-1</inkml:trace>
        </inkml:traceGroup>
        <inkml:traceGroup>
          <inkml:annotationXML>
            <emma:emma xmlns:emma="http://www.w3.org/2003/04/emma" version="1.0">
              <emma:interpretation id="{2CBEE2B5-1BF8-455C-9495-E2E2AFE446AE}" emma:medium="tactile" emma:mode="ink">
                <msink:context xmlns:msink="http://schemas.microsoft.com/ink/2010/main" type="inkWord" rotatedBoundingBox="12970,617 17130,498 17160,1556 13001,1676"/>
              </emma:interpretation>
              <emma:one-of disjunction-type="recognition" id="oneOf3">
                <emma:interpretation id="interp15" emma:lang="en-US" emma:confidence="0">
                  <emma:literal>archon.</emma:literal>
                </emma:interpretation>
                <emma:interpretation id="interp16" emma:lang="en-US" emma:confidence="0">
                  <emma:literal>arctan.</emma:literal>
                </emma:interpretation>
                <emma:interpretation id="interp17" emma:lang="en-US" emma:confidence="0">
                  <emma:literal>anchor.</emma:literal>
                </emma:interpretation>
                <emma:interpretation id="interp18" emma:lang="en-US" emma:confidence="0">
                  <emma:literal>ancon.</emma:literal>
                </emma:interpretation>
                <emma:interpretation id="interp19" emma:lang="en-US" emma:confidence="0">
                  <emma:literal>archon</emma:literal>
                </emma:interpretation>
              </emma:one-of>
            </emma:emma>
          </inkml:annotationXML>
          <inkml:trace contextRef="#ctx0" brushRef="#br0" timeOffset="7285.2128">15530 116 54,'16'11'36,"3"-2"-6,9-2-29,-6-5-32,1 3-4,-6-5 1</inkml:trace>
          <inkml:trace contextRef="#ctx0" brushRef="#br0" timeOffset="7144.8125">11966-330 22,'-32'-24'29,"13"11"-6,19 13-4,-34-12-6,34 12-3,-42 7-3,21 7-2,-13-3 0,4 13-1,-9 1 0,2 13-1,-5 1 0,5 7-1,0-2 1,7 1-2,5-4 1,11-4-2,9-6 0,8-10 0,17-7 0,6-12-1,13-4 0,5-10 0,7-2 0,0-7 0,6 0 0,-6-4 0,-7 3 0,-5 4 1,-9 0 0,-7 8 1,-23 10 0,25-14 1,-25 14 0,0 0-1,0 0 1,0 0-1,3 19 0,-3-19-1,14 21 0,-14-21 1,27 23-1,-8-16 0,2-3 0,4-6 0,2-2-1,-3-4 1,1-3 0,-4-5-1,-3 0-1,-6-5 2,-6 2-2,-8-4 1,-7 2 0,-5 0 0,-6 3 0,1 1 1,-2 4-1,1 3 1,5 3 0,15 7 0,0 0 0,-8-19-1,8 19 1,36-20-1,-8 8 0,6 0 0,3-2 1,-2 1-1,2 6 1,-5 4 0,-2 6 1,-7 11 0,-11 11 0,-7 17 1,-3 9 1,-4 14-1,-6 11 0,-3 4-2,0 5 0,-1-11-1,5-11 1,2-14-1,1-10-1,4-23 1,0-16 0,9-27 1,3-8 0,2-7-1,4-7 1,3-13-1,4-6 0,3-3 0,4 5 0,0 4 0,1 4 0,1 9 0,-2 7 0,-1 15 1,-1 13 1,-3 13 0,-6 9 0,-3 12 0,-8 4 0,-4 6 0,-6 3 1,0 1-1,0-2 0,-2-8-2,7-3 0,-5-21-3,23 12-2,-5-26-4,21 9-5,-13-28-2,22 10-3,-11-21 3,14 12 1,-14-8 6,7 7 5,-12 3 7,-11-2 7,2 18 5,-21-7 1,-2 21 3,0 0-3,-28 2-1,-8-2-4,10 17-3,-15-6-2,8 10-1,-8-2-1,9 8 0,1 1-2,9 3 1,5 4 0,8 2 0,7 0 0,7 0-2,11-2 1,11-5-1,10-7-1,7-9-2,12-7-1,4-24-1,13 2-3,-3-23 0,12 1 0,-17-18 2,7-1 0,-13-14 3,-5-6 1,-10-3 3,-10-3 4,-8 15 1,-15-2 1,3 20 0,-17 5 0,3 44-1,-20 4-2,1 41-1,-11 17-1,-6 14-2,-1 17-2,-5 3-2,10 8 0,-3-21-1,14-6 0,1-24 0,13-6 0,-3-31 0,10-16 1,17-16 1,-6-14-1,5-10 3,3-8-2,1-4 3,6-3 0,6 6 2,-4 3-1,6 16 3,-1 6-1,8 15 1,-6 5-1,9 19 0,-5 0 0,5 6-2,-3 1 0,1 0 0,-1-6 0,-1-4-1,3-8 1,1-8-1,-4-6 0,3-4 1,-6-5-1,-2-4 1,-3-2-1,-4 2 1,-10-1 0,-4 1 0,-9 2 0,-5 1 0,-5 5 0,5 15 0,-25-22 0,9 19 1,-7 1-1,-3 7 0,-4 3 0,0 4 0,2 0 0,3 0 0,4 2-1,3-3 0,18-11 0,-12 19-1,12-19 1,16 7-1,7-7 0,1-5-1,10 0 1,-1-6 0,8 1 0,-2-4 0,1 1 1,-1 1-1,-9 5 2,-1 4-1,-8 4 1,-4 13 0,-6 7 1,-6 13-1,-5 3 0,-3 10 1,-4 2 1,-2 2-2,0-3 1,-2-8-2,4-8 2,0-8-2,4-6 1,3-18-1,0 0-1,0 0 1,0 0-2,25-23 1,-8 4-1,6-6 1,5 2-1,8-3 1,2 1 0,3 6 0,1 2 1,-4 6 0,-1 6 1,-6 5 0,-2 1 0,-6 7 2,-23-8-1,26 19 0,-26-19 1,9 35-1,-9-16 2,2 8-2,-4-1 1,4 2-3,1 4-1,-3-11-11,14 9-21,-14-30-2,41 30-1,-15-25 0</inkml:trace>
        </inkml:traceGroup>
      </inkml:traceGroup>
    </inkml:traceGroup>
    <inkml:traceGroup>
      <inkml:annotationXML>
        <emma:emma xmlns:emma="http://www.w3.org/2003/04/emma" version="1.0">
          <emma:interpretation id="{D3C2DEF5-A007-438E-8C65-1C4B5CEE4CBD}" emma:medium="tactile" emma:mode="ink">
            <msink:context xmlns:msink="http://schemas.microsoft.com/ink/2010/main" type="paragraph" rotatedBoundingBox="3194,3374 12515,2770 12592,3957 3271,45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CCEC6E-658B-4156-A6A4-502A4CE952DC}" emma:medium="tactile" emma:mode="ink">
              <msink:context xmlns:msink="http://schemas.microsoft.com/ink/2010/main" type="line" rotatedBoundingBox="3194,3374 12515,2770 12592,3957 3271,4561"/>
            </emma:interpretation>
          </emma:emma>
        </inkml:annotationXML>
        <inkml:traceGroup>
          <inkml:annotationXML>
            <emma:emma xmlns:emma="http://www.w3.org/2003/04/emma" version="1.0">
              <emma:interpretation id="{E618CC2C-E4C0-494E-A987-69BD5CD88A99}" emma:medium="tactile" emma:mode="ink">
                <msink:context xmlns:msink="http://schemas.microsoft.com/ink/2010/main" type="inkWord" rotatedBoundingBox="3194,3374 12515,2770 12592,3957 3271,4561"/>
              </emma:interpretation>
              <emma:one-of disjunction-type="recognition" id="oneOf4">
                <emma:interpretation id="interp20" emma:lang="en-US" emma:confidence="0">
                  <emma:literal>Velx7=io227</emma:literal>
                </emma:interpretation>
                <emma:interpretation id="interp21" emma:lang="en-US" emma:confidence="0">
                  <emma:literal>Velx7=iol27</emma:literal>
                </emma:interpretation>
                <emma:interpretation id="interp22" emma:lang="en-US" emma:confidence="0">
                  <emma:literal>Velo-noirs</emma:literal>
                </emma:interpretation>
                <emma:interpretation id="interp23" emma:lang="en-US" emma:confidence="0">
                  <emma:literal>Velo-noir,</emma:literal>
                </emma:interpretation>
                <emma:interpretation id="interp24" emma:lang="en-US" emma:confidence="0">
                  <emma:literal>Vela-I-ions</emma:literal>
                </emma:interpretation>
              </emma:one-of>
            </emma:emma>
          </inkml:annotationXML>
          <inkml:trace contextRef="#ctx0" brushRef="#br0" timeOffset="24648.0433">1708 2304 13,'23'-37'23,"16"0"-1,2 6-12,-4-8-2,14 13 3,-10-8-2,8 15-1,-14 0-2,3 15 1,-17 2-1,2 23-1,-15 6 0,-4 19-2,-11 10 1,-4 14-2,-6 9 1,-1 7-1,-1 2-1,3-4 0,3-5-2,8-10 1,7-13 0,5-12 1,5-16-1,6-14 0,3-15 0,4-12 0,1-15 1,1-10-1,-3-12 0,-2-8 0,-5-7 0,-1-1 0,-9-3 1,-1 6-1,-5 3 1,-4 11-1,-1 7 1,3 8 0,-3 6 0,4 7-1,9 2 0,8 1 0,10-3 0,14-2 0,6-1-1,11-3 1,8-1-2,3 2 3,-1 3-2,-6 4 0,-4 3-1,-12 5-2,-1 18-3,-24-8-11,-2 23-13,-15 8-2,-6 14 2</inkml:trace>
          <inkml:trace contextRef="#ctx0" brushRef="#br0" timeOffset="25100.444">2824 2828 7,'0'0'24,"0"0"0,18-2 0,-18 2-18,0 0-4,0 0 0,10-21 2,-10 21 0,20-23-1,-4 7 1,-4-5 0,6 2 0,-2-7-2,-1 1 1,-2-5 0,-3 5 0,-8-3 0,0 11 1,-16-3 0,14 20 0,-43-10 1,17 24-1,-13 2-1,2 15 0,-5 6-1,1 11 1,2 3-2,7 1 1,4 1-2,9-5 1,10-5 0,11-6-1,10-8 0,9-12 1,11-6-2,5-8-1,11 1-4,-8-11-23,8 3-3,-7-3-3,-4 2 1</inkml:trace>
          <inkml:trace contextRef="#ctx0" brushRef="#br0" timeOffset="25474.8447">3488 2139 28,'9'-32'31,"-4"10"1,-10 0-2,5 22-20,-27-14-5,27 14 0,-42 28 0,15 8-2,-6 8 1,-1 15-2,-3 8 1,4 14 0,1 1-1,7 3 0,6-1-4,6-10-3,20 5-11,4-24-17,10-10-1,6-20 0,13-15 0</inkml:trace>
          <inkml:trace contextRef="#ctx0" brushRef="#br0" timeOffset="25942.8454">3761 2554 40,'0'0'32,"0"0"1,-26 3-2,26-3-24,0 0-6,0 0 0,0 0-1,12-24 1,9 6-1,2-3 0,4-2 0,1-2-1,0 1 1,2 6 0,-3 6 0,-4 5 0,-4 12 0,-3 8 1,-4 11 0,-3 8 0,0 12 0,-4 1 0,4 8 1,0-4-1,5-1 0,-1-10-1,6-6 1,-1-13 0,5-10-1,-2-12 0,2-11 0,-2-9 0,-3-7 0,-4-5 0,-6-2 0,-4 2 0,-11 3 1,-9 4-1,-10 10 1,-11 10 0,-8 16-1,-6 8 1,-4 12-1,1 7 1,1 2-1,7 6-2,7-8-2,20 3-5,-3-18-23,22-20-1,18 7 0,10-20 0</inkml:trace>
          <inkml:trace contextRef="#ctx0" brushRef="#br0" timeOffset="26239.246">4552 2195 42,'27'-17'32,"-3"-4"1,5 8-3,-8-4-26,11 13 0,-4-1-3,9 10 4,-5 4-1,1 14-1,-6 7 1,-1 15-1,-8 10 2,-4 17-2,-5 5-1,-6 9-1,-4 0-1,-7-5 1,-2-3-2,-4-19-2,7-1-4,-11-31-18,16-5-9,2-22-2,0 0 1</inkml:trace>
          <inkml:trace contextRef="#ctx0" brushRef="#br0" timeOffset="26473.2465">5265 2596 59,'0'0'35,"0"0"-1,20 5-1,4-5-30,-2 0-2,8 2 0,5-2 0,4 2-1,5-1 0,2-4-2,5 6-2,-7-11-3,14 15-11,-13-14-15,-1 1-1,-11-6 1,-3 1 0</inkml:trace>
          <inkml:trace contextRef="#ctx0" brushRef="#br0" timeOffset="26691.6468">5631 2413 50,'-32'-9'35,"14"9"0,-3-7-1,21 7-25,0 0-4,0 0 0,0 0-3,37 16-1,0-18 0,13 1-1,10 1-1,0-9-4,12 14-6,-15-10-23,4 8 0,-20-4-2,-11 9 0</inkml:trace>
          <inkml:trace contextRef="#ctx0" brushRef="#br0" timeOffset="50528.4887">7246 2390 23,'-9'-19'28,"4"0"2,-1 3 2,-13-5-24,19 21 0,-16-14-1,16 14 1,-19-4 0,19 4-2,0 0-2,-16 19-2,16-19-1,3 16-1,-3-16 0,23 14 0,-1-12-1,8-4 0,10-1 0,4-9-3,13 10-4,-8-18-11,13 13-14,-6-3 0,4 5-1</inkml:trace>
          <inkml:trace contextRef="#ctx0" brushRef="#br0" timeOffset="50871.6892">8443 1981 10,'3'-18'29,"-3"18"2,0 0 0,-16 13-13,-3-5-9,12 15-4,-9 2 1,5 10-2,-5 2-1,6 9-1,-2 6-2,-1-3-5,11 8-4,-8-20-8,15 8-11,-3-13-4,7-2 0</inkml:trace>
          <inkml:trace contextRef="#ctx0" brushRef="#br0" timeOffset="51292.89">8870 2120 23,'16'-6'32,"-16"6"0,0 0 0,2 30-19,-11 2-8,-7 3-3,0 11 0,-2 3 1,4 5-1,-2-6-1,6-2 1,3-10 0,7-6-1,3-14 1,13-9-1,3-14 0,11-10-1,2-10 1,7-6-1,2-8 0,-3-4 0,1-3-2,-9-3 2,-8-3-1,-10 3 1,-9 2-1,-10 6 2,-10 7-1,-8 9 0,-7 8 1,-3 10-1,-2 16 0,-2 9 1,4 5-1,3 4-2,9 8-3,-2-15-13,18 10-14,7-28-2,16 23 2</inkml:trace>
          <inkml:trace contextRef="#ctx0" brushRef="#br0" timeOffset="51573.6904">9557 1847 36,'31'-5'33,"-2"12"2,-29-7-3,24 32-22,-29 1-7,3 16 0,-7 4 1,-1 17-1,-13 4 0,0 7-1,-5 1 0,5 1-1,2-9 2,5-4-3,7-12 0,7-10 1,9-15-1,9-12-1,12-12-1,8-20-1,9-3-2,-2-26-8,17 5-21,-11-18-1,6 4 1,-13-11 0</inkml:trace>
          <inkml:trace contextRef="#ctx0" brushRef="#br0" timeOffset="51979.2912">9675 1798 45,'-14'-23'33,"10"0"0,9 6-1,6-1-30,12 6-2,7 5 0,7 0-1,5 5 0,3 6 0,-3 10 0,-3 10 1,-6 13 0,-4 12 0,-7 13 1,-6 12 0,-9 3 2,-5 4-2,-5-7 2,-3-2-1,-1-11 2,0-10-2,-3-16 0,6-10 0,4-25 0,-5 16 0,5-16 0,7-21 0,2-4-1,7-5 0,-1-8-2,8-6 1,4-7-1,3-2-1,3 5-1,-4-2-1,8 14-5,-16-11-11,14 17-13,-10-2-2,7 13 1</inkml:trace>
          <inkml:trace contextRef="#ctx0" brushRef="#br0" timeOffset="52338.0918">10462 1744 8,'9'-23'28,"1"2"1,3 1 1,-3-2-14,8 11-9,-9-5-1,10 11-2,-3-6 0,7 11-1,0-5-1,5 5 0,8-3-1,2 1-1,3 0 1,1-3-1,-1-1 0,-2-1 1,-4-1 0,-3 2 0,-11-2 1,-1 8 0,-20 0 1,26 3 0,-26-3-1,12 37 1,-12-2 0,2 14-1,-5 9 0,-1 16 0,-3 3 2,0 6-3,-2-4 0,0-7-1,1-7-1,-5-17-5,6 3-4,-19-27-24,6-1-1,-17-14 0,-7 3 0</inkml:trace>
        </inkml:traceGroup>
      </inkml:traceGroup>
    </inkml:traceGroup>
    <inkml:traceGroup>
      <inkml:annotationXML>
        <emma:emma xmlns:emma="http://www.w3.org/2003/04/emma" version="1.0">
          <emma:interpretation id="{4EBBFD0F-0898-462C-A95C-D5E3ED20ECD3}" emma:medium="tactile" emma:mode="ink">
            <msink:context xmlns:msink="http://schemas.microsoft.com/ink/2010/main" type="paragraph" rotatedBoundingBox="1432,5509 21027,4070 21164,5934 1569,7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0CEBFF-97BF-439D-8211-DDABCF58D7BD}" emma:medium="tactile" emma:mode="ink">
              <msink:context xmlns:msink="http://schemas.microsoft.com/ink/2010/main" type="line" rotatedBoundingBox="1432,5509 21027,4070 21164,5934 1569,7373"/>
            </emma:interpretation>
          </emma:emma>
        </inkml:annotationXML>
        <inkml:traceGroup>
          <inkml:annotationXML>
            <emma:emma xmlns:emma="http://www.w3.org/2003/04/emma" version="1.0">
              <emma:interpretation id="{BA2A49EC-9D2E-4A4E-B2CC-02956FBEFF30}" emma:medium="tactile" emma:mode="ink">
                <msink:context xmlns:msink="http://schemas.microsoft.com/ink/2010/main" type="inkWord" rotatedBoundingBox="1444,5675 5024,5413 5107,6539 1527,6802"/>
              </emma:interpretation>
              <emma:one-of disjunction-type="recognition" id="oneOf5">
                <emma:interpretation id="interp25" emma:lang="en-US" emma:confidence="0">
                  <emma:literal>wolf</emma:literal>
                </emma:interpretation>
                <emma:interpretation id="interp26" emma:lang="en-US" emma:confidence="0">
                  <emma:literal>who):</emma:literal>
                </emma:interpretation>
                <emma:interpretation id="interp27" emma:lang="en-US" emma:confidence="0">
                  <emma:literal>who).</emma:literal>
                </emma:interpretation>
                <emma:interpretation id="interp28" emma:lang="en-US" emma:confidence="0">
                  <emma:literal>who)!</emma:literal>
                </emma:interpretation>
                <emma:interpretation id="interp29" emma:lang="en-US" emma:confidence="0">
                  <emma:literal>Who)!</emma:literal>
                </emma:interpretation>
              </emma:one-of>
            </emma:emma>
          </inkml:annotationXML>
          <inkml:trace contextRef="#ctx0" brushRef="#br0" timeOffset="53461.2938">44 4397 39,'3'-23'31,"4"6"3,-7 17-4,8-30-24,-8 30-3,3 17-1,1 11 0,-11 7-1,3 18 2,-10 9-2,7 17 1,-9 3-2,5 4 1,-1-1-1,5-10 0,5-8 0,6-12 0,3-13 0,3-18 0,10-15 0,3-12 1,5-15-1,6-12 0,1-10 1,0-11-1,0-7 1,-1-7-2,-4-4 2,-5 1-1,-2 1 0,-6 7 1,-3 8-1,-3 9 0,-2 10 1,-4 12 0,-5 21-1,0 0 1,9 17 0,-9 17 0,-2 10 0,0 14 0,1 7-1,1 7 1,0 0-1,1-5 0,5-8 0,-1-8 0,4-12 0,1-13 1,-10-26-1,29 14 2,-12-24-2,5-9 1,0-11-1,5-9 1,-2-8 0,6-10-1,-1-4 1,-1-1-1,-3 3 1,-5 4-1,-1 11-1,-10 6-3,6 18-4,-25 3-11,9 17-16,-12 15-1,5 8 0,-11 0 1</inkml:trace>
          <inkml:trace contextRef="#ctx0" brushRef="#br0" timeOffset="54927.6963">1377 4304 21,'-14'-20'31,"14"20"-4,-36 0 3,1 6-19,8 22-5,-15-2 1,7 23-2,-16 1 2,8 23-3,-10 5 1,11 11-2,-2 3-2,10 1 0,9-5-2,8-11-2,19 0-7,-4-20-23,18-17-1,3-21-1,9-10 2</inkml:trace>
          <inkml:trace contextRef="#ctx0" brushRef="#br0" timeOffset="55458.0973">1396 4928 34,'-23'-30'32,"13"10"0,-3-1-1,-6-3-27,13 4-2,6-2 0,6 0-1,4 0-1,6 4 1,0 4-1,5 3 0,2 3 1,2 6 0,-2 7 1,0 9 0,-4 2 0,1 14 1,-8 0 0,6 8 0,-8 3-1,4 3 0,-3-2-1,5-3 0,-2-2 0,4-8-1,1-6 0,6-7 1,-1-5-1,3-10 0,-1-4 0,3-8 0,-1-6 0,-3-6-1,-1-3 1,-6-6 0,-4 0 0,-5-1 0,-7 1 1,-8 8-1,-8 8 1,-9 9-1,-8 10 1,-6 13-1,-6 9 1,-3 10-1,0 4-1,4-1 1,5 4-3,3-12-3,20 7-5,-9-21-19,23-16-5,0 0 0,21 2 1</inkml:trace>
          <inkml:trace contextRef="#ctx0" brushRef="#br0" timeOffset="55785.6978">2076 4573 22,'23'-18'29,"-23"18"-1,19-12 2,2 10-24,-21 2-3,30-5 1,-14-1 0,11 12 1,-8-3 0,7 15 0,-10-2 0,7 21 1,-10-2-2,-3 24 0,-12 3-1,-1 14-1,-9 1-1,-8 2-1,-5 0-1,-5-12-2,8 1-6,-10-24-26,12-10 2,3-17-4,17-17 3</inkml:trace>
          <inkml:trace contextRef="#ctx0" brushRef="#br0" timeOffset="56316.0988">2798 5015 28,'17'-21'33,"-17"21"1,0 0-1,7-17-22,-7 17-4,0 0-2,25 14-2,-9-9 0,9 2-1,3-2-1,9 1 0,5-5-1,2 1-1,6 2-1,-4-11-4,5 14-7,-18-11-21,3 2 0,-11-5 1,-8 2 0</inkml:trace>
          <inkml:trace contextRef="#ctx0" brushRef="#br0" timeOffset="56534.4992">3084 4791 40,'-18'-7'33,"2"-2"1,16 9-2,-23-13-24,23 13-3,0 0-1,19 0-1,1-1-2,13-1 0,8 0-1,10 0-3,20 11-7,-6-7-22,16 5-2,1-3 0,1 6 0</inkml:trace>
        </inkml:traceGroup>
        <inkml:traceGroup>
          <inkml:annotationXML>
            <emma:emma xmlns:emma="http://www.w3.org/2003/04/emma" version="1.0">
              <emma:interpretation id="{02E93BF8-909B-46C3-B080-2239AB98DFE1}" emma:medium="tactile" emma:mode="ink">
                <msink:context xmlns:msink="http://schemas.microsoft.com/ink/2010/main" type="inkWord" rotatedBoundingBox="5547,5385 6135,5342 6251,6919 5663,6962"/>
              </emma:interpretation>
              <emma:one-of disjunction-type="recognition" id="oneOf6">
                <emma:interpretation id="interp30" emma:lang="en-US" emma:confidence="1">
                  <emma:literal>!</emma:literal>
                </emma:interpretation>
                <emma:interpretation id="interp31" emma:lang="en-US" emma:confidence="0">
                  <emma:literal>Y</emma:literal>
                </emma:interpretation>
                <emma:interpretation id="interp32" emma:lang="en-US" emma:confidence="0">
                  <emma:literal>:</emma:literal>
                </emma:interpretation>
                <emma:interpretation id="interp33" emma:lang="en-US" emma:confidence="0">
                  <emma:literal>?</emma:literal>
                </emma:interpretation>
                <emma:interpretation id="interp3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56721.6995">4099 4801 28,'17'-5'34,"-1"5"1,2-5-1,1 12-15,-3-11-14,14 4-3,5-3 0,9 3-2,8-4-1,1-1-4,14 5-4,-14-11-19,8 4-7,-6-2 2,-4-1 0</inkml:trace>
          <inkml:trace contextRef="#ctx0" brushRef="#br0" timeOffset="56986.9">4406 4079 36,'-9'-25'33,"4"9"1,5 16-2,0 0-23,-11-17-4,11 17 0,5 25-2,-1-1-1,-6 6 0,2 16 0,-7 8 0,-2 13-2,0 12-3,-8-5-11,6 15-19,-5 1-2,6 1 1,-6-8-1</inkml:trace>
          <inkml:trace contextRef="#ctx0" brushRef="#br0" timeOffset="57376.9006">4212 5334 15,'-22'7'30,"6"0"0,1-6 1,15-1-21,0 0-5,0 0-1,-2-21 1,2 21-1,32-30-2,-6 13 0,6 1 0,3-2 0,6 4 0,-6 2-1,2 5 1,-7 2 0,-3 8 0,-27-3 1,26 28 0,-28-5-1,-1 14 2,-10 0 0,1 9 0,-6-2 0,3 1-2,2-6 1,3-4-2,8-7 1,5-12-4,19-2-4,-5-23-19,29 4-10,5-14 0,13-4-1</inkml:trace>
        </inkml:traceGroup>
        <inkml:traceGroup>
          <inkml:annotationXML>
            <emma:emma xmlns:emma="http://www.w3.org/2003/04/emma" version="1.0">
              <emma:interpretation id="{1D7A57A6-E86C-4B94-9342-217731297BBF}" emma:medium="tactile" emma:mode="ink">
                <msink:context xmlns:msink="http://schemas.microsoft.com/ink/2010/main" type="inkWord" rotatedBoundingBox="6733,5506 9668,5290 9758,6515 6823,6730"/>
              </emma:interpretation>
              <emma:one-of disjunction-type="recognition" id="oneOf7">
                <emma:interpretation id="interp35" emma:lang="en-US" emma:confidence="0">
                  <emma:literal>area.</emma:literal>
                </emma:interpretation>
                <emma:interpretation id="interp36" emma:lang="en-US" emma:confidence="0">
                  <emma:literal>areca.</emma:literal>
                </emma:interpretation>
                <emma:interpretation id="interp37" emma:lang="en-US" emma:confidence="0">
                  <emma:literal>credo.</emma:literal>
                </emma:interpretation>
                <emma:interpretation id="interp38" emma:lang="en-US" emma:confidence="0">
                  <emma:literal>ever</emma:literal>
                </emma:interpretation>
                <emma:interpretation id="interp39" emma:lang="en-US" emma:confidence="0">
                  <emma:literal>areca</emma:literal>
                </emma:interpretation>
              </emma:one-of>
            </emma:emma>
          </inkml:annotationXML>
          <inkml:trace contextRef="#ctx0" brushRef="#br0" timeOffset="58687.3029">6535 4441 24,'8'-18'29,"-2"-13"-1,15 6-1,7-3-26,-1-4-2,3 1 1,3-1-1,2 4 2,-1-2-1,-1 13 3,-10-5 0,2 12 1,-9-1 0,0 13 0,-16-2 1,9 19-1,-20 6-1,2 15 0,-12 8 2,5 13-2,-8 8 0,2 8-2,-1-1 2,6-2-3,1-8 2,11-6-1,1-9-1,6-12 0,5-11 0,-7-28 1,28 16-1,-3-23-1,3-14 1,4-11-1,7-8 0,0-13 0,-1-5 0,-2-5-1,-3-2 2,-8-6 0,-7 4-2,-8 8 3,-8 4-1,-6 11 1,-6 6 0,1 11 1,-3 6-2,12 21 2,-20-19 0,20 19 0,0 0-1,18-19 0,5 8 0,9-1-1,10-2 0,9-2 0,9 0 0,2-3-2,3 12-3,-12-11-10,4 20-19,-17 3-2,-6 13 1,-22 6 0</inkml:trace>
          <inkml:trace contextRef="#ctx0" brushRef="#br0" timeOffset="59077.3036">7281 4780 13,'7'-26'33,"-5"6"0,-9 3 2,7 17-16,-32-9-6,32 9-6,-39 26-2,18 8-1,-7 4-2,1 15 0,-1 5-1,2 4 2,3-1-2,7 1 0,7-10-2,9-10 1,11-6-4,5-22-3,22 0-9,-1-25-19,18-8-1,-2-15 0,9-8 1</inkml:trace>
          <inkml:trace contextRef="#ctx0" brushRef="#br0" timeOffset="59701.3048">7803 4251 41,'-16'-16'32,"-3"16"4,-11 11-3,2 15-25,-9 2-2,6 13-2,-4 6 0,7 9-2,0 8 0,5 2 0,7 1 0,7-2-3,11 4-3,6-13 0,14 0-2,-1-19 0,11-3 0,-8-20 1,10-6 0,-9-18 1,5-10 2,-5-8 3,-4-9 1,2-5 0,-6-9 1,8 2 0,-7-7 1,5 10-1,-2 1-1,4 9 0,-2 5 0,0 13 0,-2 9-1,-2 13 0,-3 8 1,-3 11-1,-6 3 0,-4 6 1,-3 0-1,0 5 0,-1-8 0,-1 1 0,4-5-1,1-4 1,2-5-1,-5-16 2,22 17-2,-5-15 0,3-5 0,3-6 0,0-5 0,0-6 0,-2-1 0,-3-5-2,-4 0 2,-9-1 0,-7 1 0,-10 5 2,-9 5-2,-8 9 1,-10 5-1,-5 13 0,-2 6 0,-1 10 0,4 4-3,1-4-1,21 17-7,-8-14-24,26-8-1,3-22 1,26 13-1</inkml:trace>
          <inkml:trace contextRef="#ctx0" brushRef="#br0" timeOffset="57829.3015">5719 4553 43,'0'0'33,"11"-21"2,-11 21-3,-20 6-27,20-6-2,-23 22-1,23-22 0,-17 28-1,17-28 0,-9 25 0,9-25 0,0 0 0,23 14 0,-6-19 0,5-6-1,2-1 0,3-7 0,-1-2-1,-5-6 1,-3-1-1,-9-2 1,-9 0 0,-12 2 0,-13 4 1,-9 4 0,-12 8 1,-5 10 0,-7 8 0,-2 16 1,-4 10-1,8 17 0,3 6-1,11 4 1,4 3-1,16 3 0,9-7-1,17-4 1,12-10-1,12-14-1,18-5-3,3-22-12,18 3-19,6-13-1,6-4-1,-7-7 0</inkml:trace>
        </inkml:traceGroup>
        <inkml:traceGroup>
          <inkml:annotationXML>
            <emma:emma xmlns:emma="http://www.w3.org/2003/04/emma" version="1.0">
              <emma:interpretation id="{577A35C7-3F3F-47B8-8723-9C6C28AC8B7E}" emma:medium="tactile" emma:mode="ink">
                <msink:context xmlns:msink="http://schemas.microsoft.com/ink/2010/main" type="inkWord" rotatedBoundingBox="9629,4907 21027,4070 21164,5934 9766,6771"/>
              </emma:interpretation>
              <emma:one-of disjunction-type="recognition" id="oneOf8">
                <emma:interpretation id="interp40" emma:lang="en-US" emma:confidence="0">
                  <emma:literal>2=2.101065-100272</emma:literal>
                </emma:interpretation>
                <emma:interpretation id="interp41" emma:lang="en-US" emma:confidence="0">
                  <emma:literal>2=2.10-1065.100272</emma:literal>
                </emma:interpretation>
                <emma:interpretation id="interp42" emma:lang="en-US" emma:confidence="0">
                  <emma:literal>2=2.10-1065.100222</emma:literal>
                </emma:interpretation>
                <emma:interpretation id="interp43" emma:lang="en-US" emma:confidence="0">
                  <emma:literal>2=2.10-1065.1004272</emma:literal>
                </emma:interpretation>
                <emma:interpretation id="interp44" emma:lang="en-US" emma:confidence="0">
                  <emma:literal>2=2.10-1065.1004222</emma:literal>
                </emma:interpretation>
              </emma:one-of>
            </emma:emma>
          </inkml:annotationXML>
          <inkml:trace contextRef="#ctx0" brushRef="#br0" timeOffset="64396.913">12030 4422 53,'0'0'37,"0"0"-6,0 0-6,0 0-57,0 22-3,0-22 0,10 16 0</inkml:trace>
          <inkml:trace contextRef="#ctx0" brushRef="#br0" timeOffset="65364.1148">12540 3917 31,'7'-21'32,"-7"21"1,3-23-1,-3 23-28,0 0-1,-12 34-1,0-8 1,-1 16 0,-10 6-1,2 15 1,-11 4 0,4 3-2,0 0-1,1-6-2,10-1-2,-4-25-6,22 8-10,-4-30-14,3-16-1,17 2 1</inkml:trace>
          <inkml:trace contextRef="#ctx0" brushRef="#br0" timeOffset="65754.1154">12753 4053 28,'18'-16'32,"-18"16"2,-2 17-1,-1 10-25,-15-3-4,4 13 1,-6 2-2,6 7 1,-2-4 0,8 2-2,1-9 1,10-2-1,8-10 0,6-5-2,10-11 3,5-9-3,5-9 0,0-8-1,3-7-2,1-8 2,-4-3-1,-5-3 1,-11-4-2,-7-2 3,-10 1-2,-8 2 2,-10 7 1,-9 6-1,-9 9 0,-3 10 0,-2 13 0,-6 10-3,12 16-3,-10-3-5,25 17-12,-3-10-12,14-3 1,10-7 0</inkml:trace>
          <inkml:trace contextRef="#ctx0" brushRef="#br0" timeOffset="66144.116">13426 4007 11,'53'-18'33,"-13"8"1,-15 8 0,-25 2-17,-3 25-9,-31-4-3,-5 12-1,-14-1-2,-1 5-1,-7-2-2,3-7 0,9-4-2,-1-9-2,24 0-4,-4-22-3,30 7-1,-12-23-1,12 23 1,17-47 1,6 22 3,-5-11 4,3 2 5,4 6 6,-11-4 3,9 15 2,-16-6 2,14 21-1,-21 2-1,18 11 0,-18-11-3,8 42-1,-6-14-3,5 9-1,-3 0-1,3 0-2,3 3-1,-1-13-3,13 6-4,-22-33-11,42 21-13,-14-18-3,9-6 2</inkml:trace>
          <inkml:trace contextRef="#ctx0" brushRef="#br0" timeOffset="66378.1164">14033 3666 31,'0'0'33,"18"23"1,-25 14-2,-2 19-24,-14 2-5,2 16 0,-9 1-1,1 8 0,1-4-1,0-11-3,10-3-1,-1-19-4,21 5-6,-9-28-16,21-5-2,3-20-3</inkml:trace>
          <inkml:trace contextRef="#ctx0" brushRef="#br0" timeOffset="67002.1175">14150 3404 31,'-18'-9'33,"18"9"1,-28-12 0,28 12-26,0 0-5,0 0-1,0 0-1,19-10 0,9 6 0,8-1-2,10-1-1,3-6 0,14 7-3,-4-11-2,17 13-5,-22-17-12,15 8-7,-5-6-1,-1-1 3</inkml:trace>
          <inkml:trace contextRef="#ctx0" brushRef="#br0" timeOffset="66768.1171">14301 3921 34,'20'-30'33,"-11"11"1,-9 19-15,0 0-8,-7 29-3,-11-9-2,9 13-2,-12 2-1,3 6 0,-1-1-2,8 2 1,1-5-1,8-2 0,4-7 0,8-6-1,10-7 0,6-6 0,8-9 0,3-10-1,3-8 1,4-8 0,1-6 0,-5-8-1,-5-4 2,-6-9-1,-10-1 0,-12 1 1,-12-2 0,-13 8-1,-8 3 1,-10 11 0,-4 6-1,-2 10-1,-1 11-1,1-1-3,10 21-4,-12-17-11,21 10-15,-4-11-1,27 4 1</inkml:trace>
          <inkml:trace contextRef="#ctx0" brushRef="#br0" timeOffset="67423.3184">15087 3058 18,'-28'0'32,"5"5"0,-6 6 2,-4-1-16,-1 15-12,-10 0-1,4 10 0,-8 0 0,7 7-2,-3 0 0,11 7-1,3-6 1,12 4-2,7-5-1,13-1-1,7-5 1,10-7-1,8-5 0,6-12 1,10-4-2,-1-14 1,2-4 0,2-10 0,-3-4 0,-10-4 1,-5-2 0,-8 2-1,-11 1 2,-11 6-1,2 21 1,-34-19-1,3 22 1,-8 11-1,-7 9 0,-4 11 0,4 6-1,-1 4 0,8 9-2,2-11-2,18 9-3,-6-25-7,30 6-19,-1-13-1,10-3 0</inkml:trace>
          <inkml:trace contextRef="#ctx0" brushRef="#br0" timeOffset="68952.1211">15152 3749 20,'0'0'29,"5"-18"-7,-5 18-6,0 0-4,-1 33 1,-12-12-3,10 20-2,-15-2-1,8 17-2,-12-2-2,5 6 0,-3-4-3,4-5 0,2-9-1,2-10-1,8 0-3,4-32-4,4 21-10,-4-21-14,18-27 0,-4 1 0</inkml:trace>
          <inkml:trace contextRef="#ctx0" brushRef="#br0" timeOffset="69170.5215">15110 3749 19,'-5'-27'31,"-1"11"1,-3-5-10,9 21-8,0 0-4,0 0-3,0 0-2,25-12-2,-5 10 0,11-1-1,6-1 0,9-1-2,5 1 0,1-4-2,4 8-3,-12-11-4,13 16-12,-24-5-13,-4 2 1,-29-2 0</inkml:trace>
          <inkml:trace contextRef="#ctx0" brushRef="#br0" timeOffset="69326.5217">15168 3863 39,'-25'7'33,"25"-7"1,-19-2-11,19 2-17,19 5-6,-1-10-7,17 2-23,2 1-3,6-4 0</inkml:trace>
          <inkml:trace contextRef="#ctx0" brushRef="#br0" timeOffset="69560.5221">15885 3882 45,'-25'12'35,"7"-10"1,18-2-1,-24 4-32,24-4-2,-16 8-1,16-8-1,0 0-2,0 0-7,12 16-19,-12-16-7,21 11 2,-21-11-1</inkml:trace>
          <inkml:trace contextRef="#ctx0" brushRef="#br0" timeOffset="59950.9052">8397 4423 25,'33'-10'30,"-8"1"0,3 5 1,6 10-24,-11-5 0,5 19-1,-14-4 0,2 17-1,-21 2 0,3 13 0,-19-4-1,0 8-1,-9 1-2,-2-6-2,0 1-1,-5-22-6,21 9-17,-9-24-10,8-6-1,1-14 1</inkml:trace>
          <inkml:trace contextRef="#ctx0" brushRef="#br0" timeOffset="60403.3061">8150 3627 47,'0'0'33,"-22"-24"1,22 24-3,13-20-31,10 12-2,10 4 0,4-5-1,6 6 1,1-2-1,-2 5 2,-3 1-1,0 5 2,-9 6 0,-11 0 1,-3 6 0,-10 1 1,-8 11 0,-9-4 1,-3 8 0,-14-4 0,3 5 1,-5-5 0,5 3-1,-3-7 0,7 2-1,2-3 0,8-2-1,6-4 0,12-1 0,9-4 0,10-5-1,15-4 0,8-9-2,11 3-1,-2-15-9,13 9-22,-9-4-2,0 6 1,-18 1-2</inkml:trace>
          <inkml:trace contextRef="#ctx0" brushRef="#br0" timeOffset="62509.3098">9680 4629 21,'-21'10'32,"21"-10"0,0 0-1,0 0-22,23 18-7,-4-16 0,18 5 0,4-7 1,14 2-1,-1-6 0,13 1 0,4-1-3,-2-7-4,10 11-5,-19-10-18,4 1-5,-15-1 1</inkml:trace>
          <inkml:trace contextRef="#ctx0" brushRef="#br0" timeOffset="62743.3102">9908 4460 27,'-57'0'33,"10"-2"1,8 4-2,4-9-23,35 7-4,-23 2 0,23-2-2,24 0 0,12-2-2,4-3 0,18-4-1,10 4-3,2-9-2,20 10-5,-14-8-20,12 3-3,-6 2 0,-7 2 1</inkml:trace>
          <inkml:trace contextRef="#ctx0" brushRef="#br0" timeOffset="63024.1106">10917 4451 39,'20'11'34,"-20"-11"1,18 0-2,-18 0-28,33-9-3,-6 9 0,10 2 0,3-2 0,10 0-1,4 0 0,5 0-1,1 0-2,-4-5-3,8 8-4,-20-15-13,7 7-13,-12-9 1,-6 1 2</inkml:trace>
          <inkml:trace contextRef="#ctx0" brushRef="#br0" timeOffset="63258.111">11331 3791 23,'-22'-37'32,"1"3"2,11 15-2,-10-7-23,20 26-3,0 0-2,0 0 0,0 0-2,-2 37 0,4-4 0,0 13-1,-4 10-1,-1 9-1,3 21-5,-14-3-20,8 10-7,-3 0-2,4 0 2</inkml:trace>
          <inkml:trace contextRef="#ctx0" brushRef="#br0" timeOffset="63679.3118">11112 4877 30,'-20'-9'31,"20"9"0,-19-5-5,19 5-24,3-18 0,-3 18 0,36-21-1,-10 7 0,9 5-1,4-1 1,7 3 0,-2 0-1,-1 1 1,-8 1 1,-3 10 0,-13 2 0,-10 14 1,-18 0 0,-10 16 1,-17 2-1,-1 10 1,-12 0-1,3 2 0,-2-5-1,10-4 0,4-10 0,13-6-1,8-8 0,13-18 0,18 14-1,12-19-2,18-1-1,5-11-4,28 11-15,-5-13-13,9 3-1,-6-1 0</inkml:trace>
          <inkml:trace contextRef="#ctx0" brushRef="#br0" timeOffset="71104.9248">16434 3554 14,'0'0'27,"7"-16"-4,-7 16-5,0 0-2,-7-16-3,10 32-3,-3-16-2,-17 45-1,-3-4-2,6 19-1,-12 8-2,1 15 0,-2 3-3,-3 0 1,7 3-3,-1-13-1,13-4-2,-1-30-5,21 2-8,-6-28-12,20-11 0,5-14-1</inkml:trace>
          <inkml:trace contextRef="#ctx0" brushRef="#br0" timeOffset="71541.7256">16688 3866 18,'7'-30'32,"-9"8"0,2 22-9,-17-18-7,13 34-5,-17-6-3,8 22-3,-6-2-2,5 10-1,-4 4-1,8 4 0,1-3-1,5-2 1,6-7-1,7-7 0,5-7-1,5-11 0,6-6 1,2-12-1,6-9 0,-1-8 0,2-6 0,-3-11 0,-2-4 1,-5-4 0,-4-6 0,-6 1 1,-9 3 0,-5 7 1,-11 3-1,-1 17 1,-7 8-1,-4 18 0,-5 10 0,1 13 0,1 8-2,3 0 1,5 9-3,6-8-1,15 5-3,-1-20-3,26 9-6,-10-24-8,24 4-5,-5-11-1,16-2 2</inkml:trace>
          <inkml:trace contextRef="#ctx0" brushRef="#br0" timeOffset="71884.9261">17221 3840 34,'18'-7'27,"-18"7"-2,0 0-4,-27 2-5,13 26-4,-20-11-5,10 17-1,-6-3-3,7 6-1,2 0-1,10-3 0,8-5 0,10-4-1,8-6 1,10-6-1,9-5-1,5-8 0,5-5 0,2-9 0,-1-5 0,1-8 0,-3-4 0,-6-4 1,-4-8 0,-10 1-1,-7-3 2,-7-1-1,-5 2 0,-8 5 0,-3 6 0,-5 5-3,-1 12-2,-3-3-4,16 19-11,0 0-13,0 0 0,23-2 0</inkml:trace>
          <inkml:trace contextRef="#ctx0" brushRef="#br0" timeOffset="72165.7266">17765 3557 10,'26'-14'30,"-5"7"1,-21 7 1,25 10-16,-25-10-5,-16 43-2,-5-10-3,3 22 0,-13 1-2,1 14-1,-8-1-1,7-1-1,-1-1 0,11-7-1,5-9 0,9-9 0,10-11 0,13-10 1,11-8-2,8-8 1,14-10-1,6-8-1,10-4 0,1-17-3,8 6-2,-16-23-6,13 9-14,-27-17-8,-5-3 3,-22-3 0</inkml:trace>
          <inkml:trace contextRef="#ctx0" brushRef="#br0" timeOffset="72524.5273">17936 3466 14,'0'0'28,"-23"-23"0,19 5-9,22 13-5,-9-13-4,17 15-3,-3-8-1,13 11-2,-8 0 1,7 14-2,-8 4 0,1 15 0,-7 8-1,-2 11 1,-13 6-1,-1 7 0,-8 0-1,-3 1 0,-3-10-1,2-11 1,0-8-1,2-12 1,5-25 0,0 0 0,0 0 0,25-23 0,-8-5 0,6-7 0,2-9-1,3-2 0,2 1 0,-1-3-1,-1 9-2,-9-1-3,11 21-5,-19-9-10,10 19-13,-5-2 0,3 11 1</inkml:trace>
          <inkml:trace contextRef="#ctx0" brushRef="#br0" timeOffset="72883.328">18640 3487 20,'18'-18'31,"-6"-1"1,-12 19 1,11-37-17,-11 37-8,0 0-2,17-16-3,-17 16-2,18 2 0,-18-2-1,27 10 0,-8-3 0,4 0 0,3 2 0,1 0 0,-1 0 0,-3 1 0,-1 1 0,-3 5 0,-5 3 0,-3 9 2,-10 6-1,-2 11 1,-8 10-1,-5 11 1,-7 7 0,-2 4-1,-2-2-1,0-4 0,4-6-1,3-14-1,6-11-1,0-21-4,17-1-7,-5-18-19,9-23-1,-2-8 0,7-8 1</inkml:trace>
          <inkml:trace contextRef="#ctx0" brushRef="#br0" timeOffset="73304.5287">18917 3153 30,'-7'-19'30,"6"3"3,2 0-3,-1 16-17,20-14-11,-1 9-1,8-1-1,4 1 0,5 2 0,-1-1 0,4 2-1,-4 4 1,0 2 0,-6 3 0,-5 0 0,-6 5 1,-7 4-1,-10 3 0,-8-1 3,-2 4-2,-10-2 2,-2 3 0,-7-4 0,1 4-1,-3-9 2,7 2-2,-2-4 0,8 0 0,1-3 0,16-9-1,-2 16 0,2-16 2,37 12-3,2-10 1,11 0-1,10-2-2,12 5-5,-9-14-16,13 13-11,-12-10-1,-2 8-1</inkml:trace>
        </inkml:traceGroup>
      </inkml:traceGroup>
    </inkml:traceGroup>
    <inkml:traceGroup>
      <inkml:annotationXML>
        <emma:emma xmlns:emma="http://www.w3.org/2003/04/emma" version="1.0">
          <emma:interpretation id="{D13AC585-A549-4709-AB25-AA47F4AD9D4A}" emma:medium="tactile" emma:mode="ink">
            <msink:context xmlns:msink="http://schemas.microsoft.com/ink/2010/main" type="paragraph" rotatedBoundingBox="1095,7783 11575,6531 11731,7841 1252,9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FD29D0-6738-4F90-A9B0-F244407CE37C}" emma:medium="tactile" emma:mode="ink">
              <msink:context xmlns:msink="http://schemas.microsoft.com/ink/2010/main" type="line" rotatedBoundingBox="1095,7783 11575,6531 11731,7841 1252,9093">
                <msink:destinationLink direction="with" ref="{7C63D51A-91B0-4343-B18C-0B5B34086D79}"/>
                <msink:destinationLink direction="with" ref="{F81D8E0B-6356-46B0-8950-8C0BEC830C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6D2007-A003-4376-B462-12F56436E587}" emma:medium="tactile" emma:mode="ink">
                <msink:context xmlns:msink="http://schemas.microsoft.com/ink/2010/main" type="inkWord" rotatedBoundingBox="7785,7016 11579,6563 11731,7841 7937,8294"/>
              </emma:interpretation>
              <emma:one-of disjunction-type="recognition" id="oneOf9">
                <emma:interpretation id="interp45" emma:lang="en-US" emma:confidence="0">
                  <emma:literal>wlo7=0.5X103[3]</emma:literal>
                </emma:interpretation>
                <emma:interpretation id="interp46" emma:lang="en-US" emma:confidence="0">
                  <emma:literal>wh7=0.5X103[3]</emma:literal>
                </emma:interpretation>
                <emma:interpretation id="interp47" emma:lang="en-US" emma:confidence="0">
                  <emma:literal>wlo7..0.5X103[3]</emma:literal>
                </emma:interpretation>
                <emma:interpretation id="interp48" emma:lang="en-US" emma:confidence="0">
                  <emma:literal>wh7.-0.5X103[3]</emma:literal>
                </emma:interpretation>
                <emma:interpretation id="interp49" emma:lang="en-US" emma:confidence="0">
                  <emma:literal>wh7..0.5X103[3]</emma:literal>
                </emma:interpretation>
              </emma:one-of>
            </emma:emma>
          </inkml:annotationXML>
          <inkml:trace contextRef="#ctx0" brushRef="#br0" timeOffset="97359.771">6513 6117 11,'0'0'29,"0"0"1,9 34 1,-23-13-17,11 23-5,-15-6 0,7 19-2,-10-8-2,9 9 1,-8-6-3,8-2-2,3-3-3,-1-14-5,17 6-16,-7-14-6,5-9-3,-5-16 0</inkml:trace>
          <inkml:trace contextRef="#ctx0" brushRef="#br0" timeOffset="97827.7718">6941 6145 20,'0'0'29,"14"21"0,-7 9-10,-18-5-6,11 22 1,-19-6-4,12 15 0,-13-5-5,8 5 0,-2-8-1,8-4-1,3-9-1,10-9 0,9-8 0,10-11-2,6-11 1,9-12-3,5-5 1,5-9-1,-2-5 1,1-9-2,-6-5 2,-7-4-1,-11-5 2,-8 0 1,-11 0 1,-9 6-1,-8 4 1,-6 10 0,-9 8 0,-5 16-1,-3 12-1,-3 11 0,1 10-2,-2-1-2,12 11-4,-10-14-10,15 4-15,20-19-1,-15 14 0,15-14 1</inkml:trace>
          <inkml:trace contextRef="#ctx0" brushRef="#br0" timeOffset="98046.1722">7267 5761 65,'0'0'33,"0"0"0,0 0-14,0 0-16,0 0-4,34 3-2,-13-5-4,14 11-7,-7-9-17,8-5-2,-1-2 1</inkml:trace>
          <inkml:trace contextRef="#ctx0" brushRef="#br0" timeOffset="98545.373">7632 5529 63,'0'0'31,"0"0"0,0 0-16,27-16-18,-2 12-1,10 6 0,-3-4 0,12 6 0,-11-2 0,6 1 2,-7 1 2,-6 1 0,-4 2 2,-22-7-1,19 16 2,-19-16 0,-12 19 0,-8-12 1,4 7 0,-10-7-1,7 5 0,-6-3-1,9 0 0,16-9-1,-21 12-1,21-12 0,0 0 0,19 18 0,2-13 0,9 2 0,6 2 0,1 3 0,2 2 0,-2 4 0,-7-2 0,-6 3 0,-8 0 1,-14 1 0,-9-1 1,-16-3-1,-9 5 0,-12-5 0,-5 1 0,-6 3 0,-2-6-4,6 12-5,-7-8-23,16 1-1,5-5-1,12-2 1</inkml:trace>
          <inkml:trace contextRef="#ctx0" brushRef="#br0" timeOffset="99309.7744">8568 5746 20,'0'0'27,"-21"0"-1,3 20 0,-8 15-24,5 16-1,-8 9 0,3 13 2,-6-1 0,6 11 2,-3-13 0,8 4 2,-2-16-2,14 2 3,-5-13-4,12 3 1,1-12-1,6 3-1,4-8-2,3 0 1,6-5-1,3-6-1,5-7 0,4-9-3,13-5-2,1-16-1,14-1-3,-5-18-3,20 3-5,-15-11-17,5-9 4,-6 0-2</inkml:trace>
          <inkml:trace contextRef="#ctx0" brushRef="#br0" timeOffset="99543.7747">8395 5703 42,'7'-16'31,"9"5"-1,14 6-3,2-4-30,15 13-6,1-10-11,10 3-11,9 3 2,0-2-1</inkml:trace>
          <inkml:trace contextRef="#ctx0" brushRef="#br0" timeOffset="100074.1757">9133 5736 21,'-37'-2'30,"10"4"0,-1-4 0,7-3-16,21 5-11,-16 9-2,16-9-1,21 7 1,6-6-1,8-2 0,7-1 1,10-5 0,-1 2-1,2-4 0,-2 4 1,-9-2-1,-6 3 1,-14 1 0,-2 6 1,-20-3 1,3 25 0,-15-4-1,-6 10 1,-6 5-1,-3 9 1,-3 4-2,2 6 0,2-2-1,4-1 1,6-6-2,6-2 2,5-7-2,3-7 2,0-6-1,2-4 0,0-20 0,-9 22 1,9-22 0,-26 4 0,1-8-1,-3-4 1,-6-5 0,-3-1-1,0-3 1,0-1-1,2 1 0,5-1-1,10 7-2,-1-6-5,21 17-5,0 0-19,0 0-2,16-21 1,14 10 0</inkml:trace>
          <inkml:trace contextRef="#ctx0" brushRef="#br0" timeOffset="100620.1767">9655 5544 35,'0'0'31,"2"-21"-1,-2 21 0,0 0-24,18-3-4,-2 5-2,-16-2 1,35 3-1,-14-1 1,9 0-1,-2-1 1,9-1 0,-1-1 0,-1 1-1,2-4 1,-2 2 0,-1-3 0,-6 3 1,-7-3 0,-1 5 0,-20 0 1,21-4 0,-21 4-1,0 0 1,0 0-1,-2 29 0,-3-7-1,3 14 1,-3 9-2,1 12 1,3 9 0,1 12-1,3 1 0,1 1 0,1-4 0,-2-4 0,-1-10 0,-2-8 0,-7-12 0,-5-10 2,-9-8-2,-6-4 1,-10-10-1,-3-1 1,-8-4-1,-7-3 1,0 0-1,1-2 0,3 0-1,-1-2-1,10 7-3,-6-6-5,22 9-22,-6 1-3,6 2 0,-1-1 0</inkml:trace>
          <inkml:trace contextRef="#ctx0" brushRef="#br0" timeOffset="76455.7341">-258 6611 19,'2'-19'25,"-2"19"0,0 0 0,7-16-19,-7 16 1,0 28 0,2 4 0,-11-1 0,5 18 0,-6-1-2,4 13 0,-4 3-1,3 2-3,0-1-1,1-5 1,3-7-1,-1-9 0,3-6 0,2-11 0,1-11-1,-2-16 0,18-4-1,-6-19 0,8-1-1,-5-15 0,10-3 1,-5-11-1,2-3 1,-2-6 0,3-1 2,-4 7-1,-1 5 2,-2 7-1,-6 5 0,1 17 3,-11 22-1,0 0 1,0 0 0,0 49 0,-11-5 0,3 19-1,-5 9 1,1 12-1,1-1-2,6-6 1,3-5-1,6-10 0,1-11 1,6-14-1,1-20 1,7-15-1,1-14 1,5-13-1,3-8 1,4-13-1,3-7 1,4-6-1,3-7 1,-1 3-1,1 0 0,-3 7 0,-4 8-1,-7 10-2,-1 11-3,-13 3-5,5 18-13,-19 6-7,0 0-2,0 0 2</inkml:trace>
          <inkml:trace contextRef="#ctx0" brushRef="#br0" timeOffset="76783.3347">888 6325 33,'3'-20'30,"-3"20"1,-9-16-1,6 32-21,-20 2-3,5 20-1,-10 10-1,0 17 1,-8 9-2,5 19 1,-3 9-2,6 10-4,12 15-10,-2-15-18,17-6-1,8-17-3,10-11 2</inkml:trace>
          <inkml:trace contextRef="#ctx0" brushRef="#br0" timeOffset="77282.5357">1062 6985 46,'-5'-21'31,"0"-2"0,3 1-2,6-1-25,-6-4-1,14 3-1,1-4 0,2 7 0,1 1 0,4 6 1,-4 4-1,5 8 1,-4 5 0,1 13 0,-4 5-1,4 13 1,-4 1-1,2 10-1,0 1 0,1 2 0,3-4 0,3-8-1,2-6 0,3-12 1,2-9-1,2-9 1,1-11-1,1-8 0,-1-6 0,-1-6 0,-4-5 0,0-2 0,-6 1 0,-7 2 0,-4 1 0,-9 6 1,-6 5 0,4 23-1,-33-14 1,5 23-1,-6 7 1,-5 8-1,-1 5 0,-1 4 0,4 4-2,3-7-3,17 8-6,-4-16-22,21-22-1,0 0-1,22 12 0</inkml:trace>
          <inkml:trace contextRef="#ctx0" brushRef="#br0" timeOffset="77594.5362">1821 6604 44,'25'-14'28,"-25"14"2,27-11-3,-10 6-24,3 5-3,3 0 0,3 4 4,1 1-1,3 12 1,-7-1 2,3 18-1,-8 1 1,3 21 0,-12 6 0,0 17-3,-11 3 0,-2 8-2,-6-2-1,-3-6-1,3-3-3,-8-24-6,20-6-22,-9-24-2,7-25 0,0 0 0</inkml:trace>
          <inkml:trace contextRef="#ctx0" brushRef="#br0" timeOffset="77844.1367">2602 7019 70,'10'24'35,"-10"-24"-2,9 21 1,-9-21-32,20 20-1,-3-12 0,4-4 0,4-6-2,3-1-1,2-10-4,13 6-4,-13-10-21,10-4-2,-4-6-1,-1 1 1</inkml:trace>
          <inkml:trace contextRef="#ctx0" brushRef="#br0" timeOffset="78062.5371">2895 6838 50,'-20'3'36,"20"-3"-1,-21 12 0,21-12-11,-3 16-20,3-16-2,19 11 0,4-9 0,3-2-1,10-4-1,4 1 0,4-8-5,15 16-13,-12-13-16,5 2-1,-15 3-2,-6 4 1</inkml:trace>
          <inkml:trace contextRef="#ctx0" brushRef="#br0" timeOffset="95737.3681">3839 6553 19,'23'-19'17,"-2"1"-1,-3-1-3,5 8-3,-7-6-2,1 10 1,-8-9-1,-9 16-1,16-12 0,-16 12 0,0 0 0,0 0-1,0 0 0,0 0-1,-18 1-1,6 15 0,-11 3-2,-2 13 2,-6 1-1,-1 10 0,0 2-1,4 3 2,3 1-3,7-2 1,8-4 0,10-7-2,9-2 0,8-10 0,10-4 0,5-11 0,5-6 0,7-12 0,2-7 0,1-6 0,1-8 0,-4-4 0,-3-3 0,-6-5-1,-3 0 0,-9-2 0,-6-1 0,-8-3 0,-3-5 0,-8 4-1,-5-4 2,-6 10-1,-3 2 2,-3 11 1,-2 9-2,-6 16 1,-1 14-1,2 10 0,-1 13-3,1 5 0,8 13-5,-5-7-5,21 4-19,-1-5 0,10-3-1,3-9 2</inkml:trace>
          <inkml:trace contextRef="#ctx0" brushRef="#br0" timeOffset="96002.5685">4415 6796 50,'0'0'31,"-16"-4"1,16 4-2,0 0-24,-16-9-4,16 9-1,0 0-2,0 0-4,0 0-3,3 16-13,-3-16-9,27-9-1,-4-1 1</inkml:trace>
          <inkml:trace contextRef="#ctx0" brushRef="#br0" timeOffset="96376.9691">4948 6372 50,'0'0'29,"-34"-5"3,15 1-7,1 13-21,0 2-2,6 4-1,1 1 0,6 4 1,3-3-1,8 6 1,2-2 0,8 4 1,2-1 1,7 4-1,-4 0 0,5 4 0,-4-2 1,-3 2-2,-7-4 0,-3-2-1,-11-3-1,-5-2 1,-9-5 0,-5-4-1,-5-3 1,-6-9-2,4-4-1,-6-10-2,13 0-5,-9-21-10,21 2-15,2-9-2,9-4 3,3 0-2</inkml:trace>
          <inkml:trace contextRef="#ctx0" brushRef="#br0" timeOffset="96564.1696">4918 6328 22,'0'0'29,"12"-17"3,-12 17-3,23-15-13,-23 15-5,30-17-5,-11 6-2,13 4-2,5 0-2,4-1-4,10 9-7,-10-2-19,4 1-2,0 0 1,-3 1 0</inkml:trace>
          <inkml:trace contextRef="#ctx0" brushRef="#br0" timeOffset="96844.9701">5952 6240 36,'-19'27'29,"-13"-10"2,-3 10-3,-11 4-24,-7 3-4,-6 2 0,3 3-2,-2-11-3,10 4-3,0-16-8,15-8-11,12-4-2,3-15 2</inkml:trace>
          <inkml:trace contextRef="#ctx0" brushRef="#br0" timeOffset="97047.7704">5535 6237 36,'9'-18'30,"-9"18"0,23-2-10,-23 2-6,20 27-6,-15-6-2,13 16-2,-4 0-1,9 8 0,-2 3-4,-2-3-2,11 6-4,-16-17-7,13-3-17,-6-6 0,-3-7 0,-2-10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2:04:52.1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63D51A-91B0-4343-B18C-0B5B34086D79}" emma:medium="tactile" emma:mode="ink">
          <msink:context xmlns:msink="http://schemas.microsoft.com/ink/2010/main" type="inkDrawing" rotatedBoundingBox="167,7373 12556,5857 12831,8107 443,9623" semanticType="enclosure" shapeName="Other">
            <msink:sourceLink direction="with" ref="{6DFD29D0-6738-4F90-A9B0-F244407CE37C}"/>
          </msink:context>
        </emma:interpretation>
      </emma:emma>
    </inkml:annotationXML>
    <inkml:trace contextRef="#ctx0" brushRef="#br0">0 873 3,'18'-22'22,"-13"-8"0,13 19-1,-18 11-21,30-12 0,-9 12 0,2 7 0,5 0 0,7 7 1,6 2 0,5 1-1,7 4 1,7-1 0,7 1 1,10-9-1,10 2 2,3-10 0,9-3-1,1-6 2,5-4 0,1-5 0,3 0-1,-7-3 0,2-1-1,-3-1 0,3 5 0,4-4-1,0 6 1,-1 0-2,1 3 1,1 0 0,-1 9 0,-6-4 0,1 4 1,-11-1-1,3 2 1,-5-4-1,4-1 1,-3-4-1,1-1 0,0-2 1,1-1-1,-1 0 1,0 1-1,-2 1 1,-2 1-1,-5 4 0,0-1 1,-5 3-2,1 1 1,1 2 0,-3-2-1,5 2 0,-3-1 1,1-3-1,-3 1 1,3-3-1,-3 3 0,-3-1 0,-3 2 1,-4 2-1,-3 2 0,-3 2 0,1 1 0,2 0 0,-2 1 0,1-1 0,4-2 0,4-3 0,1-1 0,1-5 0,1 1 0,-2-4 1,2 0-1,-1-1 0,-3 1 1,-5-1-1,1 1 0,-3 0 0,-1 0 0,2 2 1,-3 0-1,-2 0 0,-1 0 0,4 0 0,-2-2 0,2 1 0,-2 0 0,0-2 0,-2 1 0,0-1 0,-1 1 0,-3-2 0,-3 4 0,2-2 0,-3 4 0,-3-2 0,-1 2 1,-1 1-1,-1-1 0,2-2 0,-1 2 0,1-4 0,-2 0 0,2 0 0,-2-1 0,-1-1 0,-3 1 0,-1-1 0,-5 4 0,-2-2 0,-2 4 0,-4 2 0,2-1 0,-3 1 0,0 1 0,-2 0 0,1-1-1,-2-1 1,1-1-1,-4 0-1,0-2 1,1 0-2,-3-4 3,3 2-3,-2 0 3,3 2-3,0 0 3,5 0-1,1 4 1,5-4 0,3 3 0,2-1 0,4-2 0,-1 0 0,4 0 0,-1-2 0,4-1 0,-3 1 0,2 2 0,0 0 0,2 1-1,3 5 1,2-1 0,0 0 0,4 2 0,1 0 0,2-2 0,-2 1 0,2-1 0,-3 0 0,-1-1 0,2-1 0,-1 1-1,-3 1 1,3 2 0,-2 0 0,1 2-1,4 1 1,0-1 0,-2 0 0,2-1 0,2 1 0,-2-2 0,2-2 0,0 1 0,-4-3 1,0 2-1,-1-1 0,1-1 0,-5 1 0,-2-1 0,2 1 0,-2-2 0,-3-1 0,-4-1 0,-1 0 0,-3-2 0,-1 1 0,0-3 0,-6 1 0,1 1 0,-2-2 0,-1 4 0,1 2 1,-4 0-1,-3 1 0,0 4 0,-2-2 0,0 2 0,-2 0 0,0-1 0,-1-1 0,1 0 0,3 0 0,-1 1 0,0-1 0,4-2 0,-2 4 0,-1-1 0,1 1 1,0 0-1,-4 1 0,-4-1 0,1 0 0,-18 0 0,23 2 0,-23-2 0,16 0 0,-16 0 0,0 0 0,18-2 0,-18 2 0,0 0 0,0 0 0,21-1 0,-21 1 0,19 0 0,-19 0 0,25 1 0,-9-1 0,0 2 0,-16-2 0,28 2 0,-28-2 0,23 2 0,-23-2 0,16 1 0,-16-1 1,0 0-1,0 0 0,16-1 0,-16 1 0,0 0 0,0 0 0,0 0 0,0 0 0,0 0 0,16-7 0,-16 7 0,0 0 0,0 0-1,0 0-3,0 0-11,0 0-16,14 19 0,-14-19 0</inkml:trace>
    <inkml:trace contextRef="#ctx0" brushRef="#br0" timeOffset="-2028.0036">-44 1039 5,'-4'-30'13,"4"7"-2,4 2 0,-4 3-2,0 18 2,3-16 0,1 32 1,-13 4-2,7 27-2,-14 6-2,6 29 3,-11 8-2,7 33 1,-9 12-4,7 18 0,-2 0-2,9 2 1,2-4 0,5-13-1,2-15-2,4-21 1,3-26-1,-2-23 0,2-15-2,-1-20-1,-6-18-6,0 0-8,21-18-12,-14-6-3,-2-10 3</inkml:trace>
    <inkml:trace contextRef="#ctx0" brushRef="#br0" timeOffset="-2886.0051">-314 3012 37,'0'0'29,"16"-19"-1,8 15-3,-1 0-23,7 4-5,11-3-1,5 8 0,5-8 1,7 4 0,1-2 2,6-5 3,9 3 1,-2-6 0,15 7 2,3-8-1,16 10 1,5-9-1,13 7-1,6-3-1,11 0 0,6-2 1,14-6-1,6-4 0,12-1 0,1-5 1,8 1 0,0-6-1,13 3 0,2-3 1,5 5-1,0-2 0,6 3-1,7-3 0,13 0 0,6-3-2,9-2 1,7-3-1,11-6 1,8-3-1,4-5 1,5-1-1,-1-3 1,-1 2 2,-3 2-3,-2 4 2,-7 5-1,-3 6 0,-6 4-1,-9 5 1,-1 0-1,-4 4 0,-3-4 0,-6-1 1,-3-3-1,0-1 1,-1-2-1,-4-1 1,-9 1 0,-8 0 1,-6 5-1,-10-1 0,-13 5 0,-15 0 0,-15 3 0,-11 2 1,-12 2-1,-11 0 0,-11 2 0,-10 0 0,-7-1 0,-11 1 0,-9-2 0,-10 0 0,-11 0 1,-10 0-1,-11-2 1,-11 0 0,-12-1-1,-7-4 0,-8 1-1,-8-1 0,-9-4 0,-5 1 1,0-6-2,-4-2 2,3-5-2,-1-6 3,4-8-2,3-11 2,5-8-1,5-9 0,2-6 0,3-4 1,3-3-1,3 3 0,2 1-1,2 5-1,0 10 1,-1 6-1,-3 12 1,0 8-2,-4 6 1,-3 13-1,-5 9 2,-3 5 0,-6 5 0,0 6 0,-1 1 1,1 4-1,-1-1 1,3 1 0,1 0 0,3 1 0,1-1 1,1 2-1,17-4 0,-25 5-1,25-5 0,-19 7-1,19-7-3,0 0-15,-22 11-13,22-11 2,-17-2-2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2:04:53.9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E6B5EC-15CB-492D-8CD5-5377B1EDC320}" emma:medium="tactile" emma:mode="ink">
          <msink:context xmlns:msink="http://schemas.microsoft.com/ink/2010/main" type="writingRegion" rotatedBoundingBox="12633,7459 13765,7459 13765,9046 12633,9046"/>
        </emma:interpretation>
      </emma:emma>
    </inkml:annotationXML>
    <inkml:traceGroup>
      <inkml:annotationXML>
        <emma:emma xmlns:emma="http://www.w3.org/2003/04/emma" version="1.0">
          <emma:interpretation id="{ACD3DEAC-3A2B-424D-9271-5D2331C251B8}" emma:medium="tactile" emma:mode="ink">
            <msink:context xmlns:msink="http://schemas.microsoft.com/ink/2010/main" type="paragraph" rotatedBoundingBox="12633,7459 13765,7459 13765,9046 12633,9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9035A-1324-4EA8-997B-824D896EA0EC}" emma:medium="tactile" emma:mode="ink">
              <msink:context xmlns:msink="http://schemas.microsoft.com/ink/2010/main" type="line" rotatedBoundingBox="12633,7459 13765,7459 13765,9046 12633,9046"/>
            </emma:interpretation>
          </emma:emma>
        </inkml:annotationXML>
        <inkml:traceGroup>
          <inkml:annotationXML>
            <emma:emma xmlns:emma="http://www.w3.org/2003/04/emma" version="1.0">
              <emma:interpretation id="{C51B1433-EB55-46E9-A0F6-E0252C633DF9}" emma:medium="tactile" emma:mode="ink">
                <msink:context xmlns:msink="http://schemas.microsoft.com/ink/2010/main" type="inkWord" rotatedBoundingBox="12633,7459 13765,7459 13765,9046 12633,9046"/>
              </emma:interpretation>
              <emma:one-of disjunction-type="recognition" id="oneOf0">
                <emma:interpretation id="interp0" emma:lang="en-US" emma:confidence="1">
                  <emma:literal>d)</emma:literal>
                </emma:interpretation>
                <emma:interpretation id="interp1" emma:lang="en-US" emma:confidence="0">
                  <emma:literal>oh)</emma:literal>
                </emma:interpretation>
                <emma:interpretation id="interp2" emma:lang="en-US" emma:confidence="0">
                  <emma:literal>61)</emma:literal>
                </emma:interpretation>
                <emma:interpretation id="interp3" emma:lang="en-US" emma:confidence="0">
                  <emma:literal>oy</emma:literal>
                </emma:interpretation>
                <emma:interpretation id="interp4" emma:lang="en-US" emma:confidence="0">
                  <emma:literal>a)</emma:literal>
                </emma:interpretation>
              </emma:one-of>
            </emma:emma>
          </inkml:annotationXML>
          <inkml:trace contextRef="#ctx0" brushRef="#br0">431-4 41,'23'9'31,"-23"-9"2,31 39-3,-9-11-28,1 10-1,5 15 3,-4 10-3,-1 20 3,-10 10-2,-13 23 2,-21 12-1,-15 11 0,-17 3-3,-17-3-2,-3 0-4,-24-18-25,7-21-1,0-24-2,2-30 1</inkml:trace>
          <inkml:trace contextRef="#ctx0" brushRef="#br0" timeOffset="-296.4005">132-21 27,'0'0'29,"9"-18"2,-9 18-1,5 40-21,-15-11-4,6 16-1,-6 1-1,1 10 3,-7 0-4,5 6 1,1-6-3,-1-5-2,11 4-6,-7-15-16,7-3-6,9-7-3,0-14 2</inkml:trace>
          <inkml:trace contextRef="#ctx0" brushRef="#br0" timeOffset="-530.4009">16 430 44,'-18'-5'31,"-10"1"2,-6 8-1,-8 5-28,-13 6-1,2 15 1,-7 0 0,4 9-2,-1 0 2,13 3-2,4-4 0,13 1-1,13-4 0,12-5 0,13-7 1,12-7-2,10-6 0,10-6 0,6-4 0,6-6 0,3-4 0,0-4-2,-1-2 2,-6-1-1,-7-3 0,-7 1 1,-10-4 0,-10 2 0,-10-2 0,-10 4 1,-9 1 0,-11 6 1,-7 3-2,-7 9 1,-6 4-1,-1 4 0,2 6-4,-2-3-3,19 14-6,-9-17-15,34-8-5,-17 7-1,17-7 1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2:04:56.0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1D8E0B-6356-46B0-8950-8C0BEC830C04}" emma:medium="tactile" emma:mode="ink">
          <msink:context xmlns:msink="http://schemas.microsoft.com/ink/2010/main" type="inkDrawing" rotatedBoundingBox="668,9851 9715,8654 9741,8855 695,10052" semanticType="underline" shapeName="Other">
            <msink:sourceLink direction="with" ref="{6DFD29D0-6738-4F90-A9B0-F244407CE37C}"/>
          </msink:context>
        </emma:interpretation>
      </emma:emma>
    </inkml:annotationXML>
    <inkml:trace contextRef="#ctx0" brushRef="#br0">0 1085 64,'69'-2'33,"17"-4"-1,22 5-4,17-8-34,23 18 0,17-8 1,29 7-1,11-16 2,26 0 2,16-12 3,21-4 0,18-4 2,14-7 1,25-4 0,16-7-1,26 0 0,14-4-2,18-5-1,14-5 0,6-3 0,4-5 0,1-3-1,-8-3 2,-11 2-1,-24-1 1,-25 8 0,-32 5 0,-26 11-1,-39 13-2,-38 5-8,-41 17-20,-39 12-2,-44 7 1,-37 11-1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2:04:56.5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139A1C-E3FA-4443-829B-843EEF7B61D5}" emma:medium="tactile" emma:mode="ink">
          <msink:context xmlns:msink="http://schemas.microsoft.com/ink/2010/main" type="inkDrawing" rotatedBoundingBox="2407,9965 8107,9298 8124,9442 2424,10108" shapeName="Other"/>
        </emma:interpretation>
      </emma:emma>
    </inkml:annotationXML>
    <inkml:trace contextRef="#ctx0" brushRef="#br0">135 587 35,'-72'0'28,"15"-6"3,24 5-3,33 1-21,0 0-1,28 1-2,19 1-1,24 7 0,14-4-2,21 2 1,17-3-1,20-1 1,16-8 1,26 0 0,13-13 1,25 1 0,15-15 1,30-3-1,13-13 0,19 1-2,9-9 1,5 0-2,2 1 1,-4 4-2,-6 4 0,-17 6-2,-15 10 0,-27 3-2,-19 15-2,-41-3-5,-16 16-4,-49-8-12,-25 6-6,-41 2 0,-29 2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5:02.49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195 30 3,'0'0'17,"0"0"-6,0 0-3,0 0-1,15-18-2,-15 18-2,0 0 0,22-10 0,-22 10-2,21-2 1,-21 2-1,25 5 0,-25-5 0,30 7-1,-15-3 0,3-2 0,1 1 1,3-3-1,1-2-1,0 1 1,3 2 0,-3-1-1,3 2 1,-6 2-2,-1-1 0,-19-3 1,23 14-1,-23-14 0,0 0 0,11 19 0,-11-19 0,0 0 1,0 0 0,0 0 1,0 0 0,0 0 0,0 0 0,-11 16 0,11-16 0,0 0 0,-21 7 0,21-7 1,-26 11-1,8-4 1,-5 0 0,2 0 0,-6 0 1,3 0 0,-5 0 0,3 2 0,-1-4 0,4 4 1,1-4-2,4 2 1,0 0-1,18-7 0,-26 9-1,26-9 0,0 0 1,0 0-2,0 0 1,0 0 0,0 0 0,0 0 0,0 0 0,0 0 1,17 12-1,-17-12 0,23-3-1,-23 3 0,34-7 0,-15 3-1,4 2 0,0-3-1,4 0 1,-3 0-1,1 1 1,-2-1 0,0 1 2,-5-1-2,-1 0 3,-17 5-2,27-7 1,-27 7 1,16-5-1,-16 5 1,0 0 0,0 0-1,0 0 2,0 0-1,-22-2-1,22 2 1,-33 5-1,13 0 1,-6 1-2,0 2 2,-8-1-2,-1 2 1,-2 0 0,3 0 0,1-2 0,3-2 0,0 0 0,7-1 1,3-1-1,20-3 0,-23 4-1,23-4 1,0 0 0,0 0 0,0 0 0,0 0-1,28-5 0,-12 3 1,7-2-1,-2 1-1,6-2 1,-2 1-1,-1 1 1,1-3 0,0 3 0,-2-4 0,-2 3 1,0-1 0,-5 1 1,-16 4-1,26-7 1,-26 7-1,16-5 2,-16 5-1,0 0 0,0 0 0,0 0 1,0 0-1,-21 0 1,21 0 0,-26 4-1,26-4 1,-32 5-1,16 0 0,-3-1 0,-1 3 0,1-4 0,-1 1 0,-4-1-1,4 1 0,-3-1 1,2 1-1,2-2 1,3-1-1,0 1 1,16-2-1,-18 0 0,18 0 1,0 0-1,0 0 0,0 0 0,0 0 0,0 0 0,23-3 0,-23 3 0,30-4 0,-12 2 0,3-1-1,4 1 0,-2-3 0,5 3 0,0-5 0,2 3 1,-2-3-1,-1 2 1,-4-2 0,-2 2 1,-3-2-1,-18 7 1,21-11-1,-21 11 1,0 0-1,0 0 0,0 0 0,-23-14 1,23 14-1,-34 2 0,15 1 0,-2 3 0,-2-3 0,-2 3 0,4-3 0,-2 1 0,0 3 0,-2-4 0,4 2 0,-2 1 0,4-1 0,-1-2 0,1 1 0,19-4-1,-26 5 1,26-5 0,-18 4 0,18-4-1,0 0 1,0 0 0,0 0-1,0 0 1,25-2 0,-10 0 0,3-3 0,2 0 1,2-1-1,3-1 0,2-1 0,1 2 1,2-1-2,0 0 2,-2 2-1,2 1 0,-7 3 0,-2-1 0,-5 0 1,-16 2-1,20 0 0,-20 0 1,0 0-1,0 0 0,-18 0 1,0 0-1,1 2 0,-5-2 0,0 2 1,-3-1-1,-2 3 1,-3-2 0,4 1 0,-1-1 1,4 2-1,-3-3 1,7 5 0,1-3 0,18-3-1,-27 7 0,27-7 0,0 0-1,-17 4 1,17-4-1,0 0 0,0 0 0,0 0-1,0 0 2,0 0-1,0 0-1,23-7 1,-23 7 0,26-7 0,-10 1 0,2 3 0,1-1-1,1-1 0,1 1 1,-2-1-1,2 0-1,-5 0 2,0-1-1,-16 6 1,20-8 0,-20 8 1,0 0-1,0 0 0,0 0 0,-2-16 2,2 16-2,-23-4 1,5 4-1,1 0 1,-8 2 1,2 3-1,-5-3 0,-1 3 1,-1-1-1,-1 1 1,1-1 0,1-1 0,5 1 0,1-3-1,7 1 1,16-2-1,-20 4 0,20-4-1,0 0 0,27 3 0,-27-3-1,37 2 1,-16-2 0,7 0 0,-1-2-1,-1 0 1,4 1-1,-3-1 1,1-2 0,-3 1-1,1-1 1,-5 1 0,-1-2 0,-20 5 0,26-11 0,-26 11 1,0 0-1,18-19 0,-18 19 1,0 0-1,-11-16 0,11 16 0,-19-5 0,3 6 0,0-1 0,-1 4 0,-5-1 0,5 3 0,-3-1 0,4-2 0,16-3-1,-24 9 1,24-9 0,0 0-1,0 0 1,0 0 0,0 0 0,28 13 0,-9-13 0,3 0 0,2 0 0,-1 0-1,4 0 0,-4-2 0,0 2 0,-8-2-1,1 2 1,-16 0 0,21 0 0,-21 0 1,0 0 0,0 0 0,0 0 0,0 0 1,0 0-1,0 0-1,0 0-4,-15 2-18,15-2 0,0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5:20.07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42 0,'16'-7'0,"-16"7"0,0 0 0,20-17 0,-20 17 0,15-18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5:23.58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349 65 0,'0'0'0,"-16"-7"1,16 7 0,-19 2 0,19-2-1,-25 1 1,25-1 1,-28 4 0,28-4-1,-25 4 1,25-4-1,-19 3 1,19-3-1,0 0 0,-21 12-1,21-12 0,-13 20 0,13-20 0,-10 26 0,10-26 0,-7 28-1,7-28 0,-2 28 1,2-28-1,7 23 1,-7-23 0,12 16-1,-12-16 2,20 7-1,-20-7 1,28-2-1,-10-3 1,-1-2-1,4-2 1,-3 0-1,0 1 0,-1-3 1,-17 11-1,27-18 1,-27 18-1,17-15 0,-17 15 1,0 0-1,13-18 0,-13 18 0,0 0 0,3-18 0,-3 18 1,0 0-1,-5-21 0,5 21 0,-11-17 0,11 17 0,-15-21 1,15 21-1,-25-18 0,9 11 0,-3 2 0,1 1 0,-5 3 0,2 1 0,-2 1 0,2 3 0,-1-1 0,3 1 0,0 1 0,-1 2 0,4-2 0,0 1-1,16-6 1,-26 12 0,26-12 0,-21 14 0,21-14 0,-18 19 0,18-19 0,-12 23 0,12-23 0,-7 27 0,3-12 0,2 1 0,2 4 0,2-5 0,0 5 0,1-3 0,1 3 0,3-5-1,2 1 1,-9-16 0,25 23 0,-8-14 0,-1 0 0,4-4 0,-3 0 1,4-1-1,-3-1 0,1 1 0,-1-4 0,0 1 1,-1-1-1,-1-1 0,0-1 0,-16 2 1,28-5-1,-28 5 0,20-7 1,-20 7-1,0 0 0,17-11 1,-17 11-1,0 0 0,8-17 1,-8 17 0,1-22-1,-1 22 0,-1-29 0,1 11 0,-2-3-1,-2 2 1,1-2 0,-1 1-1,-3 1 1,2 1 0,5 18 0,-18-24-1,18 24 1,-21-14 0,21 14-1,-25-2 1,25 2-1,-26 9 1,26-9 0,-27 14-1,27-14 1,-26 19 0,26-19-1,-27 23 1,13-7 0,-3-2 0,4 3 0,-4-1 0,4 2-1,-1-1 1,4-1 0,-1 0 0,11-16 0,-11 25-1,11-25 1,-1 22 0,1-22 0,7 23 0,-7-23 0,14 23 0,-14-23 0,28 26 0,-12-15 1,5-1-1,0-2 0,4-1 0,-2-6 0,3-1 0,1-3 0,-4-4 1,0-2-1,0-2 0,-4 1 1,-1-6-1,-2 4 0,-16 12 0,21-30 1,-21 30-1,7-32 0,-5 15 0,-2-4 1,-2 3-1,0-5 0,0 4 0,-1-2 1,-1 3-1,1 1 0,3 17 0,-13-27 0,13 27 0,-19-17 0,19 17 0,-28-4 0,12 4 0,0 4 0,-2-1 1,1 3 0,-1 2 0,2-1 0,0 2 0,16-9 0,-24 19 1,24-19-1,-22 23 0,22-23-1,-12 27 1,12-27-1,-7 26 1,7-10-1,0-16 1,9 24-1,-9-24 1,21 20-1,-21-20 1,32 12-1,-13-10 0,6-2 0,-4-5 0,4-3 0,-4 0-1,0-5 1,-1-1 0,-3-5-1,-3 0 0,0-2 0,-1-2 1,-4-4-1,-2 3 0,0-4 1,-5 3-1,-4 2 1,-2 4-1,-3 0 1,7 19 0,-28-21 0,9 17 0,-4 6-1,0 3 1,-4 4 0,-1 3 0,-2 2 0,3 2 0,3 0 0,3 0 0,1 1 0,2-1-1,8 0 1,10-16 0,-11 30-1,11-30 1,2 28 0,-2-28 0,16 23 1,0-15-1,-16-8 0,32 9 1,-13-11-1,0-3 0,3-4 1,-1-3-1,0-2 0,-2-2 0,-3-1 0,-2 1 0,-14 16 0,14-27 0,-14 27 0,-3-21 0,3 21 0,-18-8 0,2 8 0,-1 1 0,-4 5 0,1 1 0,-3 1 0,4 1 0,-1 2 0,3-4 0,1 3 0,16-10 0,-20 11 0,20-11 0,0 0 1,0 0-1,0 0 0,0 0 0,20-12 0,-2 5 0,6-6 0,3 3 1,3-4-1,0 3 0,-2-1 0,-3 3 0,-2-2 1,-7 4-1,-16 7 0,17-14 1,-17 14-1,0 0 1,-9-15-1,9 15 1,-30-7 0,11 5 1,-4 0-1,-2 2 1,-1 0 0,5 2 0,-2 0 0,5 1-1,18-3 0,-23 4-1,23-4 0,0 0-1,0 0 1,0 0 0,14 15 0,-14-15 0,30 9-1,-12-4 1,1 2 0,-1 1 0,0-1 0,-18-7 0,26 17-1,-26-17 1,0 0 0,18 19 0,-18-19 1,0 0-1,0 0 1,0 0-1,0 0 1,-16 9 0,16-9-1,-20-12 1,20 12 0,-17-19-1,17 19 1,-18-20-1,18 20 0,0 0 0,-18-14-1,18 14 1,0 0-1,0 0 1,-8 27-1,8-27 1,1 28 0,-1-28-1,11 31 1,-6-15-1,2 0 0,-7-16 0,13 28 0,-13-28-1,10 23 0,-10-23 0,6 17 1,-6-17-1,0 0 1,0 0 0,0 0 0,0 0 1,-18 4 0,18-4 1,-16-12-1,16 12 1,-21-13 0,21 13 0,-23-5 0,23 5 0,-20 4 0,20-4 0,-17 19 0,17-19 0,-13 32-1,13-32 1,-5 33-1,5-17-1,0 0 1,0-16 0,4 21 0,-4-21 0,0 0-1,0 0 2,0 0-1,16 3 0,-16-3 1,0 0-1,8-26 1,-8 26-1,6-30 1,-5 12-1,3-4 0,-4 0 0,2 0 0,0 1 1,-4-1-1,2 5 0,0 17 0,-2-25-1,2 25 1,0 0-1,0 0 1,-16 6-1,16-6 0,-9 24 1,6-8-1,-1 0 1,4 1-1,0-1 1,0-16 0,4 27 0,-4-27 0,9 21 0,-9-21 0,0 0 0,17 14 0,-17-14 0,0 0 1,21-13-1,-21 13 0,15-26 1,-10 7-1,0-1 1,-3-2-1,1 0 0,-3 1 1,-1 6-1,-1-1 1,2 16-1,-7-16-1,7 16 1,0 0 0,-14 17-1,10-1 0,1 4 1,-1 2-1,2 0 1,2 2 0,2-5 0,2 1 0,-4-20 0,8 28 0,-8-28 0,0 0 0,20 14-1,-20-14 0,19-5 0,-19 5-1,21-18 0,-21 18 0,20-28 0,-13 12 1,-4 0 1,-3 1 0,0 15 1,-7-23 0,7 23 0,-17-6-3,17 6-13,-27 23-2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0:41.8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6ED200-48BB-4FF2-AB90-E20AC914EDDB}" emma:medium="tactile" emma:mode="ink">
          <msink:context xmlns:msink="http://schemas.microsoft.com/ink/2010/main" type="writingRegion" rotatedBoundingBox="928,11 8888,105 8831,4996 870,4902"/>
        </emma:interpretation>
      </emma:emma>
    </inkml:annotationXML>
    <inkml:traceGroup>
      <inkml:annotationXML>
        <emma:emma xmlns:emma="http://www.w3.org/2003/04/emma" version="1.0">
          <emma:interpretation id="{0E92D047-9068-4F9E-8498-41B8FD72425B}" emma:medium="tactile" emma:mode="ink">
            <msink:context xmlns:msink="http://schemas.microsoft.com/ink/2010/main" type="paragraph" rotatedBoundingBox="928,11 8888,105 8879,911 918,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C53BE0-7C2C-457A-B420-E7D042B6C1E0}" emma:medium="tactile" emma:mode="ink">
              <msink:context xmlns:msink="http://schemas.microsoft.com/ink/2010/main" type="line" rotatedBoundingBox="928,11 8888,105 8879,911 918,818"/>
            </emma:interpretation>
          </emma:emma>
        </inkml:annotationXML>
        <inkml:traceGroup>
          <inkml:annotationXML>
            <emma:emma xmlns:emma="http://www.w3.org/2003/04/emma" version="1.0">
              <emma:interpretation id="{D8527CD4-0245-4643-829F-3FB507238621}" emma:medium="tactile" emma:mode="ink">
                <msink:context xmlns:msink="http://schemas.microsoft.com/ink/2010/main" type="inkWord" rotatedBoundingBox="932,63 4913,193 4891,861 910,732"/>
              </emma:interpretation>
              <emma:one-of disjunction-type="recognition" id="oneOf0">
                <emma:interpretation id="interp0" emma:lang="en-US" emma:confidence="0">
                  <emma:literal>Problem</emma:literal>
                </emma:interpretation>
                <emma:interpretation id="interp1" emma:lang="en-US" emma:confidence="0">
                  <emma:literal>p ROBLE</emma:literal>
                </emma:interpretation>
                <emma:interpretation id="interp2" emma:lang="en-US" emma:confidence="0">
                  <emma:literal>p Roble</emma:literal>
                </emma:interpretation>
                <emma:interpretation id="interp3" emma:lang="en-US" emma:confidence="0">
                  <emma:literal>prone</emma:literal>
                </emma:interpretation>
                <emma:interpretation id="interp4" emma:lang="en-US" emma:confidence="0">
                  <emma:literal>p Rome</emma:literal>
                </emma:interpretation>
              </emma:one-of>
            </emma:emma>
          </inkml:annotationXML>
          <inkml:trace contextRef="#ctx0" brushRef="#br0">2667-1739 2,'0'0'28,"0"0"0,0 0 1,0 0-24,0 0-3,0 0-2,16 22 0,-16-22 1,14 34-1,-5-13 0,2 5 1,-2 4-1,-1 5 1,5 2 0,-3 4 0,1 1 0,-1 4 0,1-3 0,1 0 0,-1-6 0,8-6 0,-1-6 0,5-9-2,5-6-4,1-19-8,9-1-16,5-8 1,-1-3-1</inkml:trace>
          <inkml:trace contextRef="#ctx0" brushRef="#br0" timeOffset="343.2006">3548-1653 7,'11'-18'15,"-11"18"-2,12-19 0,-12 19-2,0 0 0,0 0 0,-26 2-1,26-2-4,-34 19-2,16-1 0,-5-4-1,4 8-1,-6 3 1,8 3-1,-3 2 1,8 2-1,1 1-1,13 4 1,2-2-1,13 0-1,4-3 1,11-2-1,7-4 0,3-5 0,8-3-1,1-11-1,4-2-2,-8-16-5,12 11-14,-17-15-8,-1-1 0</inkml:trace>
          <inkml:trace contextRef="#ctx0" brushRef="#br0" timeOffset="577.201">3287-1346 28,'0'0'30,"-20"-17"0,26-4-18,17 17-7,3-5-2,13 1-3,10 4 0,6-8-3,12 8-1,-3-12-2,17 11-4,-18-14-7,19 6-7,-10-2-3</inkml:trace>
          <inkml:trace contextRef="#ctx0" brushRef="#br0" timeOffset="-2480.4043">-55-1509 16,'-14'-21'17,"0"-6"-4,12 10-5,-1-10-1,12 8-4,7-2-1,8 2-1,6 1 0,6 1-1,6 1 0,2 2 0,2 0 0,3 3 0,1 2 0,-6 2 0,-2 6 0,-5 2 1,-5 5 1,-7 6 0,-25-12-1,23 37 1,-29-11 0,-6 8 0,-14 4 0,-8 6-1,-8 2 2,-6 1-2,-5 2 1,-3-5-1,1-5 0,5-6 1,5-12-1,8-8-2,8-8-1,3-14-3,26 9-4,-20-35-6,20 9-12,2 3-1</inkml:trace>
          <inkml:trace contextRef="#ctx0" brushRef="#br0" timeOffset="-2948.4052">16-1706 17,'0'0'12,"-16"-14"-1,16 14 0,0 0-4,0 0 0,-11 26-2,8-6 0,5 13-2,-2 9 0,3 11-2,-1 14-1,3 7-3,6 12-7,-8-4-10,4-1-6</inkml:trace>
          <inkml:trace contextRef="#ctx0" brushRef="#br0" timeOffset="-1497.6026">650-1651 4,'3'-20'10,"-3"20"-2,0 0 0,0-16-1,0 16-1,0 0 0,14 30-1,-12-10 0,9 9-1,-4 3 0,7 8-1,-5 4-2,5 2-1,-2 0 0,0-6 0,-1-1-1,-2-11 1,-4-5 0,1-7 1,-6-16-1,0 0 2,0 0-1,0 0 0,-13-28 0,4 10 0,0-10-1,-1-4 0,1-3 0,2-4 0,3-1 0,6 1 0,4-1 0,6 3 0,4 5 0,1 4-1,3 5 2,3 8-2,-2 1 1,2 7 0,-4 3 0,1 6 0,-3 1 0,-17-3 1,27 16-1,-27-16 0,14 26 0,-14-10 0,-4 2 0,-4 1 0,-5 0 0,-4-1 0,-3 1 0,-4-1 0,-1 1 0,-2-5 0,4 0 1,0-3-1,6-1 0,1-4 0,16-6-1,0 0 1,0 0 0,0 0 0,0 0 0,32 10 0,-9-10 2,7 4-1,0-2 0,7 6 1,-6-1 0,7 9 0,-3 0-2,0 5 1,-1 2 0,-6-2-1,4 2-1,-6-7-2,4 3-6,-9-15-9,-1-4-8,5 0-2</inkml:trace>
          <inkml:trace contextRef="#ctx0" brushRef="#br0" timeOffset="-1092.0018">1319-1490 25,'-18'-16'27,"18"16"-13,-19-1-6,19 1-3,-16 12-2,16-12-2,-13 24-1,10-6 0,3 3 2,2 2-2,3 2 1,2-1 0,5-1 0,1 0 0,4-4 0,3-3 0,4-4 0,3-6-1,1-6 1,0-7-1,1-2 1,-1-11-1,-3-2 1,-4-5-1,-5-4 0,-8-5 1,-4 3 0,-9-6 0,-6 3 0,-5-1 0,-5 5 0,-2 2 0,0 9-1,-2 9 0,1 5-3,8 16-5,-7-4-8,14 12-11,-2 3-2</inkml:trace>
          <inkml:trace contextRef="#ctx0" brushRef="#br0" timeOffset="-343.2006">1478-1583 1,'30'-12'19,"-4"-2"-4,-1-4-4,5 11-2,-7-7-2,7 11-2,-4-5-1,4 12 0,-3 1-1,3 11 0,-4 2-1,6 4 1,-6 7-2,3 2 0,-6-3-1,-2 2 0,-4-5 1,-4-4 0,-13-21 0,16 26 0,-16-26 0,0 0 0,0 0 0,0 0-1,-9-16 1,4-1-1,-1-1 0,-1-8-1,2 0 1,1-6-1,3 0 1,1 2 0,3 4-1,4 3 1,2 4-1,-9 19 1,26-25 0,-10 18-1,-16 7 1,29-3 0,-29 3 0,23 3 0,-23-3 1,10 20-1,-10-5 1,-3 5-1,-4 4 1,-4 3-1,-3 1 0,-2-2 0,0 1 0,-2-6 0,4-4 0,14-17 0,-21 20 0,21-20 0,0 0-1,0 0 1,23-15 0,0 5 0,3-2 1,6-1-1,4 1 0,-1 2 0,4 1 0,-4 3 1,0 3-1,-3 5 0,-2 3 0,-5 6 0,-4 4 0,-3 5 0,-8 1 0,-3 2 0,-7 1 1,-10 3 0,-8-3 0,-3 1 1,-9-2-1,0-2 1,-5-4-1,-3 1 0,3-9 0,3-6 0,6-5-2,3-12-1,7 0-1,2-12-3,16 5-10,1-9-13,8-3 0</inkml:trace>
        </inkml:traceGroup>
        <inkml:traceGroup>
          <inkml:annotationXML>
            <emma:emma xmlns:emma="http://www.w3.org/2003/04/emma" version="1.0">
              <emma:interpretation id="{C48C209A-7988-489C-A638-6E39A0F178D7}" emma:medium="tactile" emma:mode="ink">
                <msink:context xmlns:msink="http://schemas.microsoft.com/ink/2010/main" type="inkWord" rotatedBoundingBox="5235,21 6041,224 5917,717 5110,513"/>
              </emma:interpretation>
              <emma:one-of disjunction-type="recognition" id="oneOf1">
                <emma:interpretation id="interp5" emma:lang="en-US" emma:confidence="1">
                  <emma:literal>M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oy</emma:literal>
                </emma:interpretation>
                <emma:interpretation id="interp9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1294.8021">4247-1711 6,'-16'-13'28,"16"13"-8,-32-21-4,32 21-4,0 0-4,0 0-3,-15 25-3,18-7 0,2 3-2,2 7 1,2 2 0,4 5 0,-1 0 0,2 2 0,0 0-1,2-6 0,-2 3-1,0-10 0,-3-1-1,0-7 2,-11-16-1,0 0 1,0 0 0,15 11 0,-16-27 1,1 16-1,-6-37 1,5 10-1,-1-6 1,0-2-1,0-4 0,4 1 0,2 2 1,1 3-1,0 5 1,2 5-1,0 6 0,-7 17 1,0 0 1,23-9-1,-23 9 1,16 16-1,-16-16 1,20 29-1,-6-9 1,0 4-1,5 1-1,2 3 1,1 2-1,1-4 0,1 2 0,1-6 0,-2-5 0,3-8 0,-4-7 0,-1-8 0,-2-8 0,-1-3 0,-4-10 1,0-2-1,-5-3 1,-2-2-1,-2 1 0,-1 0 1,-2 3-1,-2 5 0,0 6 1,0 19-1,0 0 0,0 0 0,7 35 0,-4 9 0,2 9 0,2 12 0,8 9-2,-3-6-2,11 8-5,-7-20-12,10-3-10,1-18 1</inkml:trace>
        </inkml:traceGroup>
        <inkml:traceGroup>
          <inkml:annotationXML>
            <emma:emma xmlns:emma="http://www.w3.org/2003/04/emma" version="1.0">
              <emma:interpretation id="{DAB5446C-EDBB-4E78-9F0F-A9A7A6563195}" emma:medium="tactile" emma:mode="ink">
                <msink:context xmlns:msink="http://schemas.microsoft.com/ink/2010/main" type="inkWord" rotatedBoundingBox="6374,75 8888,105 8879,911 6365,882"/>
              </emma:interpretation>
              <emma:one-of disjunction-type="recognition" id="oneOf2">
                <emma:interpretation id="interp10" emma:lang="en-US" emma:confidence="0">
                  <emma:literal>#</emma:literal>
                </emma:interpretation>
                <emma:interpretation id="interp11" emma:lang="en-US" emma:confidence="0">
                  <emma:literal>☹</emma:literal>
                </emma:interpretation>
                <emma:interpretation id="interp12" emma:lang="en-US" emma:confidence="0">
                  <emma:literal>*</emma:literal>
                </emma:interpretation>
                <emma:interpretation id="interp13" emma:lang="en-US" emma:confidence="0">
                  <emma:literal>¥</emma:literal>
                </emma:interpretation>
                <emma:interpretation id="interp1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903.2032">5432-1557 4,'-30'-10'31,"7"3"0,3-4 1,20 11-20,0 0-5,0 0-3,16-7-2,11 9-1,10-4-1,9-1 0,10-1 1,6-3-2,5 0 1,3-3-1,5 3-1,-8-9-3,7 14-5,-23-12-14,2 5-6,-18-3 1</inkml:trace>
          <inkml:trace contextRef="#ctx0" brushRef="#br0" timeOffset="1638.0028">5479-1398 38,'0'0'33,"18"3"-1,-18-3-14,26-9-17,-3 16 0,7-1 0,4-1-2,1-2 0,8 1-1,-3-8 0,6 3-1,-9-8-2,7 7-4,-17-16-3,10 15-11,-18-9-5,-3 3 0</inkml:trace>
          <inkml:trace contextRef="#ctx0" brushRef="#br0" timeOffset="2199.6037">5799-1782 11,'0'-19'29,"0"19"0,16-10 0,-1 18-22,-15-8-3,23 21-2,-14-3 1,-2 10-3,-7 7 1,-3 6-1,-8 6 1,-6 1-1,-6 6 0,-6 1-1,-1-3 0,0-6 0,2-4-1,2-14-4,13 4-8,-1-16-16,14-16 2,0 0-1</inkml:trace>
          <inkml:trace contextRef="#ctx0" brushRef="#br0" timeOffset="2433.6042">6009-1718 0,'21'-25'29,"-5"8"-1,1 6 1,-17 11-16,20-2-7,-20 2-2,16 32-1,-16-2-2,3 10 1,-3 6-1,-7 5-1,2 9-2,-11-8-1,5 10-2,-10-17-2,16 10-7,-16-20-15,10-7 0</inkml:trace>
        </inkml:traceGroup>
        <inkml:traceGroup>
          <inkml:annotationXML>
            <emma:emma xmlns:emma="http://www.w3.org/2003/04/emma" version="1.0">
              <emma:interpretation id="{ED3EFE3A-3C74-4671-A964-243146FFCA19}" emma:medium="tactile" emma:mode="ink">
                <msink:context xmlns:msink="http://schemas.microsoft.com/ink/2010/main" type="inkWord" rotatedBoundingBox="7848,10 8972,609 8585,1336 7461,737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l</emma:literal>
                </emma:interpretation>
                <emma:interpretation id="interp17" emma:lang="en-US" emma:confidence="0">
                  <emma:literal>=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2917.2051">6595-1430 28,'0'0'30,"0"0"0,23 9-19,-23-9-6,0 0-2,17-7-1,-17 7-1,30-23 0,-12 3-1,7-2 0,1-8 0,4-5 1,0-1 0,2-2 1,2 3-1,-8-2 0,4 7 1,-7 4-2,-2 6 1,-3 6-1,-2 11 1,-16 3 0,23 12 0,-14 6 0,-1 8 0,-4 4 2,5 8-2,-6 5 1,6 4-1,0-1 0,1 3 0,3 2-2,1-4 0,2 3-3,-2-15-3,14 10-9,-14-20-13,8 3-1,-22-28 0</inkml:trace>
          <inkml:trace contextRef="#ctx0" brushRef="#br0" timeOffset="3322.8058">6766-993 16,'0'0'31,"-16"-1"-1,16 1 3,0 0-25,30-18-4,-10 13-3,11 0 1,6-2-2,9 0 1,5-1-1,8-2 0,4-2 2,11 1-1,1-3 1,6 3 0,-4-3 0,3 6 0,-10-3 0,5 6-1,-12 1 0,-8 3 0,-9 2-2,-11 3 0,-7 3-1,-28-7-3,22 23-8,-22-23-20,-29 21 1,1-14-1</inkml:trace>
        </inkml:traceGroup>
      </inkml:traceGroup>
    </inkml:traceGroup>
    <inkml:traceGroup>
      <inkml:annotationXML>
        <emma:emma xmlns:emma="http://www.w3.org/2003/04/emma" version="1.0">
          <emma:interpretation id="{1172D4B3-0E6F-466F-A729-B0603E30AAED}" emma:medium="tactile" emma:mode="ink">
            <msink:context xmlns:msink="http://schemas.microsoft.com/ink/2010/main" type="paragraph" rotatedBoundingBox="2302,1005 3786,945 3816,1682 2332,17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B62035-4E7C-4F59-82B3-0C99F385DA25}" emma:medium="tactile" emma:mode="ink">
              <msink:context xmlns:msink="http://schemas.microsoft.com/ink/2010/main" type="line" rotatedBoundingBox="2302,1005 3786,945 3816,1682 2332,1742"/>
            </emma:interpretation>
          </emma:emma>
        </inkml:annotationXML>
        <inkml:traceGroup>
          <inkml:annotationXML>
            <emma:emma xmlns:emma="http://www.w3.org/2003/04/emma" version="1.0">
              <emma:interpretation id="{CE561D59-F49D-4411-95D5-89569987E934}" emma:medium="tactile" emma:mode="ink">
                <msink:context xmlns:msink="http://schemas.microsoft.com/ink/2010/main" type="inkWord" rotatedBoundingBox="2302,1005 3786,945 3816,1682 2332,1742"/>
              </emma:interpretation>
              <emma:one-of disjunction-type="recognition" id="oneOf4">
                <emma:interpretation id="interp20" emma:lang="en-US" emma:confidence="0">
                  <emma:literal>VA</emma:literal>
                </emma:interpretation>
                <emma:interpretation id="interp21" emma:lang="en-US" emma:confidence="0">
                  <emma:literal>Va</emma:literal>
                </emma:interpretation>
                <emma:interpretation id="interp22" emma:lang="en-US" emma:confidence="0">
                  <emma:literal>Vas</emma:literal>
                </emma:interpretation>
                <emma:interpretation id="interp23" emma:lang="en-US" emma:confidence="0">
                  <emma:literal>Vat</emma:literal>
                </emma:interpretation>
                <emma:interpretation id="interp24" emma:lang="en-US" emma:confidence="0">
                  <emma:literal>Va.</emma:literal>
                </emma:interpretation>
              </emma:one-of>
            </emma:emma>
          </inkml:annotationXML>
          <inkml:trace contextRef="#ctx0" brushRef="#br1" timeOffset="-874350.3357">1343-404 5,'0'0'19,"-20"-10"-13,20 10-1,-15-13 1,15 13 0,1-21 0,3 5 0,-4 16 0,23-26-1,-4 14-2,2-4 0,2 5-2,0 1 0,2 3 0,-4 1 0,2 3 0,-3 1 0,-3 6 0,-17-4 1,30 14-1,-30-14-1,27 26 1,-17-7 0,6 3 1,-2 2-1,4 3 0,-2 1 0,5 2 1,-3-2-1,3 0-1,-2-2 0,1-1 1,-3-4-1,3-2 0,-3-1 1,1-8-1,5-1 1,-4-4-1,6-5 0,2-1 0,1-5 0,-3-3 0,3-3-1,-5-4 0,-2-1 1,-2-8-1,-5-1 1,-5-4 0,-2-5 0,-5-2 0,-4 0 0,-3 0 1,-4 0-1,-7 4 1,2 3-1,-5 5 0,1 6 1,1 3-1,17 16 0,-27-23 0,27 23 0,-11-17-1,11 17-1,4-21 2,5 5-2,7-2 2,1-5-2,6 2 3,2-5-3,5 3 2,-2-1 1,4 4-1,-4 3 1,-1 1-1,-3 4 0,-2 1-1,-1 6-2,-21 5-5,35-7-7,-35 7-12,25-6 1</inkml:trace>
          <inkml:trace contextRef="#ctx0" brushRef="#br1" timeOffset="-873695.1345">2358-534 5,'0'0'24,"0"0"-1,0 0-12,2 18-6,-13-1-2,2 11-1,-5 6 1,2 8 0,-8 0-1,8-2-1,-4 1 0,7-8 1,2-3-4,4-11 1,3-19-1,0 0 0,19 2-2,-8-23 1,6-3-1,-3-12 1,6-2 0,-4-6 0,3-2 1,-3 0 1,0 3 0,-2 6 1,-3 1 1,-1 12 0,-3 1 1,-7 23-1,13-25 1,-13 25-1,0 0 1,16 2 2,-16-2-2,12 16 1,-12-16 0,19 25 1,-19-25-1,29 31 1,-14-11-2,7-1 0,-3 0-1,6-1 0,-2-1-1,1-1 1,-4-4-1,-1-1 0,-3-2-1,-16-9-3,27 9-6,-27-9-14,0 0-2,0 0 0</inkml:trace>
          <inkml:trace contextRef="#ctx0" brushRef="#br1" timeOffset="-873383.1339">2342-353 6,'0'0'23,"-18"9"-1,18-9-15,0 0-4,0 0 0,16 3 1,-16-3 1,28-8-1,-12-1 0,7 2 1,2-9 0,5 5-2,0-8-1,5 5 0,2-4-1,0 4 0,1 2-2,-1-2-2,-2 11-8,-2-1-16,-8-3 0,-2 5 1</inkml:trace>
        </inkml:traceGroup>
      </inkml:traceGroup>
    </inkml:traceGroup>
    <inkml:traceGroup>
      <inkml:annotationXML>
        <emma:emma xmlns:emma="http://www.w3.org/2003/04/emma" version="1.0">
          <emma:interpretation id="{83EF612E-16E0-4489-9078-3B0BC05E522B}" emma:medium="tactile" emma:mode="ink">
            <msink:context xmlns:msink="http://schemas.microsoft.com/ink/2010/main" type="paragraph" rotatedBoundingBox="1427,1424 4213,4707 3671,5167 884,1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446544-A211-420A-BE7E-4A9F45BC9843}" emma:medium="tactile" emma:mode="ink">
              <msink:context xmlns:msink="http://schemas.microsoft.com/ink/2010/main" type="line" rotatedBoundingBox="1427,1424 4213,4707 3671,5167 884,1885"/>
            </emma:interpretation>
          </emma:emma>
        </inkml:annotationXML>
        <inkml:traceGroup>
          <inkml:annotationXML>
            <emma:emma xmlns:emma="http://www.w3.org/2003/04/emma" version="1.0">
              <emma:interpretation id="{BD5C7DC0-5C86-4601-90B8-BD5B3B218445}" emma:medium="tactile" emma:mode="ink">
                <msink:context xmlns:msink="http://schemas.microsoft.com/ink/2010/main" type="inkWord" rotatedBoundingBox="1427,1424 4213,4707 3671,5167 884,1885"/>
              </emma:interpretation>
              <emma:one-of disjunction-type="recognition" id="oneOf5">
                <emma:interpretation id="interp25" emma:lang="en-US" emma:confidence="0">
                  <emma:literal>At</emma:literal>
                </emma:interpretation>
                <emma:interpretation id="interp26" emma:lang="en-US" emma:confidence="0">
                  <emma:literal>At.</emma:literal>
                </emma:interpretation>
                <emma:interpretation id="interp27" emma:lang="en-US" emma:confidence="0">
                  <emma:literal>It.</emma:literal>
                </emma:interpretation>
                <emma:interpretation id="interp28" emma:lang="en-US" emma:confidence="0">
                  <emma:literal>Fit</emma:literal>
                </emma:interpretation>
                <emma:interpretation id="interp29" emma:lang="en-US" emma:confidence="0">
                  <emma:literal>hit</emma:literal>
                </emma:interpretation>
              </emma:one-of>
            </emma:emma>
          </inkml:annotationXML>
          <inkml:trace contextRef="#ctx0" brushRef="#br1" timeOffset="-894817.5716">14 0 9,'0'0'22,"-14"16"-10,14-16-5,-1 16 0,1-16 0,19 14-1,-3-11 1,10 6-1,1-9 0,10 4-2,3-10 0,8 3-3,2-4 0,1-2-1,0 4-3,-7-9-7,4 5-17,-6 6-1,-14-3 1</inkml:trace>
          <inkml:trace contextRef="#ctx0" brushRef="#br1" timeOffset="-895098.3721">147-170 8,'9'-16'9,"-9"16"1,14-18 0,-14 18-1,16 0-1,-16 0 1,21 14-2,-7 4-2,-2 0 0,8 11 0,-3 0-2,3 8 0,-1-4-1,2 7-1,-1-5 0,1 1 0,-3-7 0,-2-4-1,-6-6 1,-10-19-1,18 21-1,-18-21-3,0 0-3,2-24-7,-1 6-7,-4-3-6</inkml:trace>
          <inkml:trace contextRef="#ctx0" brushRef="#br1" timeOffset="-895347.9725">182-226 6,'5'-16'11,"-5"16"-1,0 0-2,6-18-1,-6 18 1,0 0-2,-4-16 1,4 16-1,0 0 0,0 0 0,0 0 1,0 0-2,0 0-1,0 0-1,-16 14 0,11 4 0,-4 3-2,-1 11 1,-5 5-1,0 5 0,-3 2 0,2 3-1,-3-6 0,3-3 0,2-8 0,1-4 0,4-8 0,9-18 0,-8 19-1,8-19-1,0 0 0,0 0-1,0 0-2,0 0-2,0 0-4,12-17-1,-12 17-1,19-34-3,-3 15 2,-7-11 0</inkml:trace>
          <inkml:trace contextRef="#ctx0" brushRef="#br1" timeOffset="-877563.9414">1292 860 1,'0'0'23,"0"0"0,0 0-14,0 0-4,21-8-1,-21 8 0,0 0 1,0 0 0,16 0-1,-16 0 2,3 18-2,-3-18-1,4 35 1,-4-10-2,5 8 1,-5 1-2,4 4 1,-3-1-2,-1 2 1,4-6-1,-1 1 1,3-10-1,-3-3 0,-3-21-1,11 25 0,-11-25 0,0 0-3,23 5-3,-23-5-11,2-23-10,-2 23 0</inkml:trace>
          <inkml:trace contextRef="#ctx0" brushRef="#br1" timeOffset="-877205.1408">1046 1079 11,'0'0'22,"0"0"-12,0 0-2,7 21 0,-7-21 1,23 6 1,-23-6-1,37 3-2,-15-6-1,8 4-3,0-4-1,3 1-1,8-3 0,-1-1 0,4-1-1,1-1 1,-1-1-1,0-2 0,-2 3 0,-1-1 0,-8 2-1,-3 1 0,-7 8-2,-23-2-4,30 2-14,-30-2-6,0 0-1</inkml:trace>
          <inkml:trace contextRef="#ctx0" brushRef="#br1" timeOffset="-875769.9382">2451 3031 0,'0'0'20,"18"-1"-8,-18 1-4,0 0 1,0 0 0,0 0 0,0 0-1,0 0-2,18 8 1,-18-8-3,0 0-1,16 4 0,-16-4 0,19-2-1,-19 2 0,28-3 0,-7 1 0,1-3-1,4 3 1,-1-7-2,7 6 1,-2-4-1,3 3 0,-1 2 0,0 1 0,-4-1 0,0 2 0,-3 2 0,-2-2 0,-6 1 0,1-1 0,-18 0 0,23 0 1,-23 0-1,0 0 0,16-1 0,-16 1 1,0 0-1,0 0 0,0 0 1,0 0-1,0 0 0,0 0 0,0 0 0,0 0-1,0 0 0,0 0-2,0 0-1,-4-20-7,4 20-17,0 0 1,0 0-1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5:48.5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41A901-5C2B-4F30-A750-032120D97529}" emma:medium="tactile" emma:mode="ink">
          <msink:context xmlns:msink="http://schemas.microsoft.com/ink/2010/main" type="writingRegion" rotatedBoundingBox="431,5716 743,5716 743,6229 431,6229"/>
        </emma:interpretation>
      </emma:emma>
    </inkml:annotationXML>
    <inkml:traceGroup>
      <inkml:annotationXML>
        <emma:emma xmlns:emma="http://www.w3.org/2003/04/emma" version="1.0">
          <emma:interpretation id="{0C9E6D0B-99E5-420F-BF46-FB976731F3CF}" emma:medium="tactile" emma:mode="ink">
            <msink:context xmlns:msink="http://schemas.microsoft.com/ink/2010/main" type="paragraph" rotatedBoundingBox="431,5716 743,5716 743,6229 431,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046969-5304-407A-878F-CB67DF36313E}" emma:medium="tactile" emma:mode="ink">
              <msink:context xmlns:msink="http://schemas.microsoft.com/ink/2010/main" type="line" rotatedBoundingBox="431,5716 743,5716 743,6229 431,6229"/>
            </emma:interpretation>
          </emma:emma>
        </inkml:annotationXML>
        <inkml:traceGroup>
          <inkml:annotationXML>
            <emma:emma xmlns:emma="http://www.w3.org/2003/04/emma" version="1.0">
              <emma:interpretation id="{63334E17-1C8B-4386-931E-86BBE4E71287}" emma:medium="tactile" emma:mode="ink">
                <msink:context xmlns:msink="http://schemas.microsoft.com/ink/2010/main" type="inkWord" rotatedBoundingBox="431,5716 743,5716 743,6229 431,6229"/>
              </emma:interpretation>
              <emma:one-of disjunction-type="recognition" id="oneOf0">
                <emma:interpretation id="interp0" emma:lang="en-US" emma:confidence="1">
                  <emma:literal>B</emma:literal>
                </emma:interpretation>
                <emma:interpretation id="interp1" emma:lang="en-US" emma:confidence="0">
                  <emma:literal>$3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43</emma:literal>
                </emma:interpretation>
              </emma:one-of>
            </emma:emma>
          </inkml:annotationXML>
          <inkml:trace contextRef="#ctx0" brushRef="#br0">-542 3915 4,'0'0'20,"0"0"2,-18-12-15,18 12 1,0 0-1,0 0 0,0 0 0,0 0 1,0 0 0,0 0-3,-18 14-1,18 2-1,-1 7-2,-1 5 0,2 7 0,2 5 0,-1 3 0,1-3-1,2 0 0,-1-6 1,-1-4-1,1-9 0,1-6 0,-4-15 0,0 0 0,0 0-1,0 0-1,0 0-2,12-29-2,-13 2-5,6 4-5,-5-8-4,3-3 0,-3-1 1</inkml:trace>
          <inkml:trace contextRef="#ctx0" brushRef="#br0" timeOffset="561.6009">-558 3896 13,'0'0'14,"-2"-23"-2,2 23-2,5-18-2,-5 18-3,0 0-2,25-21-1,-25 21-1,27-7-1,-11 4 0,0 3 0,0 2 0,-16-2 2,23 7 1,-23-7 1,10 17 0,-10-17 2,-1 25 0,1-25 0,-16 33 0,16-33-1,-25 34-2,11-17 0,3-1-1,11-16 0,-18 21-1,18-21 0,0 0-1,-9 18 0,9-18 0,0 0 0,0 0 0,22 0 0,-22 0 0,25-4-1,-9 2 1,1 1 0,1 2 0,-2 3 0,1 1 0,3 2 0,-20-7 0,31 27 0,-17-12 1,0 3-1,-3 1 0,1 2 0,-5 0 0,-4 1 1,-1-1-1,-5 0 1,-4 0 0,-9-2 0,0 0 0,-11-1 1,7 0-1,-12-6 1,8 0 0,-6-7-1,7-1 0,2-6-1,6-7-3,15 9-5,-20-10-21,20 10-2,0-18 0,0 18-1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5:52.1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8C3AB6-DE0E-44C9-A91F-61CBB161652F}" emma:medium="tactile" emma:mode="ink">
          <msink:context xmlns:msink="http://schemas.microsoft.com/ink/2010/main" type="writingRegion" rotatedBoundingBox="9020,1457 17415,1841 17341,3454 8946,3070"/>
        </emma:interpretation>
      </emma:emma>
    </inkml:annotationXML>
    <inkml:traceGroup>
      <inkml:annotationXML>
        <emma:emma xmlns:emma="http://www.w3.org/2003/04/emma" version="1.0">
          <emma:interpretation id="{4B1A06A9-E536-484E-93FB-9079B9A3F7C2}" emma:medium="tactile" emma:mode="ink">
            <msink:context xmlns:msink="http://schemas.microsoft.com/ink/2010/main" type="paragraph" rotatedBoundingBox="9020,1457 17415,1841 17341,3454 8946,3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D1E3F-BD8A-4DEB-85F2-F0ABF249E4BC}" emma:medium="tactile" emma:mode="ink">
              <msink:context xmlns:msink="http://schemas.microsoft.com/ink/2010/main" type="line" rotatedBoundingBox="9020,1457 17415,1841 17341,3454 8946,3070"/>
            </emma:interpretation>
          </emma:emma>
        </inkml:annotationXML>
        <inkml:traceGroup>
          <inkml:annotationXML>
            <emma:emma xmlns:emma="http://www.w3.org/2003/04/emma" version="1.0">
              <emma:interpretation id="{EC19A692-04D8-476F-A47A-5447DBA0A677}" emma:medium="tactile" emma:mode="ink">
                <msink:context xmlns:msink="http://schemas.microsoft.com/ink/2010/main" type="inkWord" rotatedBoundingBox="10390,1080 10860,2634 9178,3142 8709,1589"/>
              </emma:interpretation>
              <emma:one-of disjunction-type="recognition" id="oneOf0">
                <emma:interpretation id="interp0" emma:lang="en-US" emma:confidence="0">
                  <emma:literal>It.</emma:literal>
                </emma:interpretation>
                <emma:interpretation id="interp1" emma:lang="en-US" emma:confidence="0">
                  <emma:literal>Pa.</emma:literal>
                </emma:interpretation>
                <emma:interpretation id="interp2" emma:lang="en-US" emma:confidence="0">
                  <emma:literal>Pr.</emma:literal>
                </emma:interpretation>
                <emma:interpretation id="interp3" emma:lang="en-US" emma:confidence="0">
                  <emma:literal>Pa'</emma:literal>
                </emma:interpretation>
                <emma:interpretation id="interp4" emma:lang="en-US" emma:confidence="0">
                  <emma:literal>Xt</emma:literal>
                </emma:interpretation>
              </emma:one-of>
            </emma:emma>
          </inkml:annotationXML>
          <inkml:trace contextRef="#ctx0" brushRef="#br0">-5312-7800 12,'0'0'23,"-12"-17"0,12 17-11,0 0-7,-6-20-1,6 20-1,0 0 1,16-7-2,-16 7 1,29-7-1,-10 2-1,7 3 1,1 1-1,5 1 1,-4-2 0,7 5-1,-8 1 1,4 5 1,-8-2-1,2 8 1,-9-1-1,2 9 0,-8 0 0,1 5-1,-6 2 0,-1 2 1,-6-1-1,-2 3 0,-4-1 1,-5-1 0,-4-4 0,-3 4 1,-10-8-1,0 3 0,-7-6 0,0 0 0,-2-5-1,2-1 1,2-4-2,7-4-2,10 3-4,-2-10-24,20 0-2,0 0 0,34-21 0</inkml:trace>
          <inkml:trace contextRef="#ctx0" brushRef="#br0" timeOffset="-452.4008">-5413-7821 19,'0'0'26,"13"-17"0,-13 17-10,0 0-9,0 0-3,0 0-1,0 0-1,12 21 0,-12-21 0,7 37 0,-3-9 0,3 7 0,-4 4-2,4 4 1,-3 3 0,1 3-1,2-1-1,-5-8-2,7 1-2,-11-17-5,14 3-7,-12-27-10,0 0 0</inkml:trace>
          <inkml:trace contextRef="#ctx0" brushRef="#br0" timeOffset="17955.6313">-5315-6448 4,'0'0'23,"-16"0"0,16 0 0,0 0-18,0 0-1,16 12 1,-16-12 0,21 5 1,-21-5 0,33 0 0,-12-5-1,13 3-2,0-5 0,10 0-1,2-2 0,5 0-2,-2-1 1,4 1-1,-5 0 0,-4 2-1,0 6-1,-14-5-6,5 8-19,-15 7-2,-20-9 0,17 19-1</inkml:trace>
          <inkml:trace contextRef="#ctx0" brushRef="#br0" timeOffset="17628.0309">-5132-6735 14,'0'0'22,"0"0"0,0 0-15,2-16-3,-2 16 1,0 0 1,0 0 0,0 0-2,12 25 0,-12-25 1,9 33-1,-7-10-1,7 7 0,-8 5-1,6 6 0,-5 1-1,4 5 1,-6-3-2,1 2 1,1-6-1,-2-3 1,2-11-1,-2-3-1,2-5-1,-2-18-6,0 0-12,0 0-9,0 0 2,0 0-1</inkml:trace>
          <inkml:trace contextRef="#ctx0" brushRef="#br1" timeOffset="-96813.77">-3660-6991 13,'0'0'23,"-19"22"-7,1-13-5,9 9-4,9-18-2,-23 28-11,8-18-14,11 6-2,4-16-2</inkml:trace>
        </inkml:traceGroup>
        <inkml:traceGroup>
          <inkml:annotationXML>
            <emma:emma xmlns:emma="http://www.w3.org/2003/04/emma" version="1.0">
              <emma:interpretation id="{C4B0109C-99D0-438F-B158-11FD413C1A4F}" emma:medium="tactile" emma:mode="ink">
                <msink:context xmlns:msink="http://schemas.microsoft.com/ink/2010/main" type="inkWord" rotatedBoundingBox="12436,1483 13343,2620 12793,3058 11887,1922"/>
              </emma:interpretation>
              <emma:one-of disjunction-type="recognition" id="oneOf1">
                <emma:interpretation id="interp5" emma:lang="en-US" emma:confidence="1">
                  <emma:literal>?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35958.063">-1690-6529 4,'0'0'18,"0"0"-7,0 0-6,0 0 0,0 0 1,16 17 0,-16-17 2,0 0-2,0 0 0,0 0 0,18 4 1,-18-4-2,23-2-1,-4 0-1,-3-3 0,9 7-1,-2-9 0,3 5-1,-1-3-1,1 3 1,-1-2-1,-2 4 1,-2-1-1,-3-1 0,-18 2 0,25 2 0,-25-2 1,0 0-1,17 1 0,-17-1 0,0 0 0,0 0-1,0 0 1,0 0-2,0 0 0,0 0-2,16 2-3,-16-2-6,0 0-11,0 0-2,16 2 0</inkml:trace>
          <inkml:trace contextRef="#ctx0" brushRef="#br0" timeOffset="40076.4703">-2544-7408 20,'0'0'23,"25"5"-13,-25-5-1,26-12 2,-8-5-1,15 8 1,-3-11-2,14 6-3,-1-7-1,11 5-2,5-1-2,3-1-1,-1 4-1,-2-3-5,8 10-12,-14-9-10,-2 2 0,-12 1-1</inkml:trace>
        </inkml:traceGroup>
        <inkml:traceGroup>
          <inkml:annotationXML>
            <emma:emma xmlns:emma="http://www.w3.org/2003/04/emma" version="1.0">
              <emma:interpretation id="{1A9361DF-4E8C-4935-9525-7D5B14412629}" emma:medium="tactile" emma:mode="ink">
                <msink:context xmlns:msink="http://schemas.microsoft.com/ink/2010/main" type="inkWord" rotatedBoundingBox="16742,2293 17393,2323 17381,2571 16731,2542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:</emma:literal>
                </emma:interpretation>
                <emma:interpretation id="interp12" emma:lang="en-US" emma:confidence="0">
                  <emma:literal>€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397894.2988">2962-7007 34,'-41'3'33,"4"1"0,2 1-4,-3-7-34,16 9-24,-1 7-1,7-5 0,16-9 0</inkml:trace>
          <inkml:trace contextRef="#ctx0" brushRef="#br1" timeOffset="398097.0992">2435-6940 56,'-26'14'33,"-2"3"-2,1 10-17,13-3-43,-3 2-3,4-1 0,3-6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7:50.0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9A8D66-4C7C-490E-8E06-45FA4C8B4FF9}" emma:medium="tactile" emma:mode="ink">
          <msink:context xmlns:msink="http://schemas.microsoft.com/ink/2010/main" type="inkDrawing" rotatedBoundingBox="2112,12105 5486,11824 5494,11919 2120,12199" semanticType="underline" shapeName="Other">
            <msink:sourceLink direction="with" ref="{61CAB255-9EBC-4100-9A24-31435CB72403}"/>
          </msink:context>
        </emma:interpretation>
      </emma:emma>
    </inkml:annotationXML>
    <inkml:trace contextRef="#ctx0" brushRef="#br0">0 210 1,'0'0'18,"0"0"0,0 0-2,0 0-11,18 12-1,-18-12 1,17 2 1,-17-2 0,27 4 1,-11-1 0,-16-3-1,37 4-1,-14-4-2,5 5 0,4-3-1,7 1-2,3 1 1,6-1-1,3-1 0,3 0 0,1-2 0,3 0 1,-1-4 0,3 2 1,-2-3-1,4 0 1,-4-2 0,6 0 0,-2-2 0,3 0 0,-3-1-1,5 1 0,-2-2 0,2 4 0,0-3 0,2 1 0,-4 0 0,2 2 1,-3-3-1,1 3 1,-5-2-1,4 2 0,-4 0 0,0 0 0,0 1-1,0-1 1,-2 2-1,0 2 0,-1-3 0,-2 3 1,-1-1-1,-1 1 0,0-2 0,-2-1 0,-1 3 0,-1-1 0,-1 1 0,-2-1 0,-2 2-1,-2 2 1,-3 0 0,-2 0 0,-1-1 0,-5 2 1,-1-2-1,0 1 1,2 0 0,-2-2-1,0 0 1,-2 0-1,1 1 1,-1-1-1,0 0 0,-1 0 0,-6-1 0,0 1 0,-3 0 0,-1 1 0,-1-3 0,-16 4 0,25-2 1,-25 2-1,19-3 0,-19 3 1,0 0-1,20-2 0,-20 2 0,0 0 1,0 0-1,0 0 0,0 0 0,0 0 0,0 0 1,0 0-1,0 0-1,0 0 0,16 4-5,-16-4-10,0 0-14,0 0-1,-25-4 0,25 4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8:14.6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7795F7-0D3A-4013-ADC6-585BB611EDFB}" emma:medium="tactile" emma:mode="ink">
          <msink:context xmlns:msink="http://schemas.microsoft.com/ink/2010/main" type="inkDrawing" rotatedBoundingBox="5346,11827 7455,11800 7456,11866 5347,11893" semanticType="underline" shapeName="Other"/>
        </emma:interpretation>
      </emma:emma>
    </inkml:annotationXML>
    <inkml:trace contextRef="#ctx0" brushRef="#br0">-6 1 0,'-10'23'22,"10"-23"2,0 0-10,0 0-1,18-2 2,1 9-3,-3-10-1,12 10-2,-3-12-2,8 10-2,-3-7-1,9 6-2,0-6 1,5 5-1,-2-3 0,8 4 1,-2-2-1,6 1-1,3-1 1,3 3 0,2-5-1,5 2-1,1 0 0,5-2 0,-1-2 0,1-1 0,-3-1 0,3-1 0,-5-1 0,0 3 0,-3-2 0,-2 1 0,1 1 1,-4 1-2,-2-2 2,-5 3-1,-2-1 1,-1 0-1,-8 2 1,-1 0 0,-8-2 0,1 2 0,-4 0-1,-2 2 1,-3-2 0,-2 2-1,-4-4 1,-1 4 0,-18-2-1,24 0 1,-24 0-1,0 0 1,0 0-1,16-2 2,-16 2-2,0 0-2,0 0 1,0 0-3,0 0-9,0 0-19,0 0 0,16-10-2,-16 10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03.05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-10 3258 0,'0'0'8,"0"0"-3,0 0-2,0 0 0,0 0-1,0 0 0,-16-10 0,16 10 0,0 0 0,0 0 0,0 0 0,0 0 0,0 0-1,20-6 1,-20 6-1,18-3 1,-18 3-1,24-4 0,-24 4 0,25-3-1,-25 3 0,26-4 0,-26 4 0,29 0 0,-29 0 0,28 2 0,-28-2 0,32 5 0,-32-5 0,30 7 0,-14-5 0,3 0 0,0 0 0,3-2 0,-1 0 0,2 0 0,-2-2 0,2 0 1,-5 0-1,1 1 0,-1-3 0,-1 2 0,-1 2 0,0-1 0,0-1 1,-16 2-1,25-2 0,-25 2 0,15-2-1,-15 2 1,0 0 0,0 0 0,0 0-1,0 0 1,0 0 0,16 6 0,-16-6 0,0 0 0,0 0 0,16 7 1,-16-7-1,0 0 0,0 0 1,0 0 0,0 0 0,0 0 0,0 0-1,0 0 1,0 0 0,0 0 0,0 0-1,0 0 0,0 0 0,0 0 0,0 0 0,0 0 0,-19-13 0,19 13 0,-16-1 0,16 1 0,-16 1 0,16-1 0,-16 0-1,16 0-1,-17 2 1,17-2-2,-18 4 1,18-4-1,-25 7 1,9-4 0,0 1 0,-3-1 1,19-3 0,-32 7 1,16-2 0,0-1-1,16-4 1,-26 11 0,26-11 0,-18 10-1,18-10 1,0 0-1,-16 12 1,16-12 0,0 0 0,0 0 0,0 0 0,0 0 0,0 0 1,0 0-1,0 0 0,0 0 1,0 0-1,0 0 0,0 0 0,0 0 0,0 0-1,0 0 1,0 0 0,0 0 0,0 0-1,0 0 1,0 0 0,22-5-1,-22 5 1,26 4 0,-10-3 0,5 1 0,-1 0 0,4 0-1,1-2 1,3 0 0,-1 0 0,1-2 0,0-2 0,-1 3 0,1-3 0,-5 2 0,2 1 0,-8-1 0,1 0 0,-18 2 0,26 2 0,-26-2 0,18 5 0,-18-5 0,0 0 0,21 9 0,-21-9 0,16 3 0,-16-3 0,16 2 0,-16-2 0,0 0 0,16-2 0,-16 2 0,0 0 0,0 0 0,16-3-1,-16 3 1,0 0-1,0 0 1,16 0-1,-16 0 0,0 0 1,0 0 0,0 0-1,16 3 1,-16-3 0,0 0 0,21 6 0,-21-6 0,19 5 0,-19-5 0,23 2 0,-7-1 0,-16-1 0,30 0 1,-30 0-1,28-1 0,-28 1 1,25-4-1,-25 4 1,0 0 0,18-2 0,-18 2 1,0 0-1,0 0 0,0 0 0,0 0 0,0 0 0,0 0-1,0 0 0,-27 11 0,27-11 0,-28 5 0,28-5 0,-32 6 1,14-6-1,-1 0 0,0 0 1,1-2 0,-3 0-1,0 0 1,-2 0-1,1-1 1,-1 1 0,2 2-1,-3-2 0,1 4 0,0-2 0,2 2 0,-2 1 0,1-1 0,1 0 0,4-2 1,-1 2-1,2-4 0,16 2 1,-26-2 0,26 2-1,-20-2 1,20 2-1,-16-3 1,16 3-1,0 0 0,-16 2 0,16-2 0,0 0 1,-16 1-1,16-1 0,0 0 0,-17 2 0,17-2 0,-16 0 0,16 0 0,0 0 0,-21 4 0,21-4-1,0 0 1,0 0 0,-20 10 0,20-10 0,0 0 0,0 0 0,-16 7 1,16-7-1,0 0 1,0 0 0,-21-5 1,21 5-1,0 0 0,0 0 0,-17-10 0,17 10 0,0 0-1,0 0 0,0 0 0,0 0 0,0 0 0,0 0 0,0 0-1,0 0 1,0 0-1,15-6 1,-15 6 0,23 7-1,-23-7 1,29 11 0,-12-6 0,1 2 0,3-2 0,0 1 0,2-1 0,-2 2 0,1-2 0,-3 2 0,0-1 0,-3 1 0,-16-7 0,23 19 0,-23-19 0,13 19 0,-13-19 0,7 16 0,-7-16 0,0 0 0,1 16 0,-1-16 0,0 0 0,0 0 0,0 0 0,2 16 0,-2-16 1,0 0-1,0 0 0,4 15 0,-4-15 0,0 0 0,0 0 1,9 23-1,-9-23 1,0 0-1,12 18 1,-12-18-1,0 0 1,0 0-1,18 16 1,-18-16-1,0 0 0,17 7 0,-17-7 0,0 0 0,16 10 0,-16-10 0,0 0 0,18 11 0,-18-11 0,0 0 0,17 9 0,-17-9 0,18 7 0,-18-7 0,21 8 0,-21-8 0,23 13-1,-23-13 1,23 14 0,-23-14 0,18 16 0,-18-16 0,0 0-1,18 19 1,-18-19 0,0 0 0,14 17 0,-14-17 0,0 0 1,17 13-1,-17-13 0,0 0 0,21 9 0,-21-9 0,0 0 0,20 7 0,-20-7 1,0 0-2,0 0 1,0 0 0,0 0 0,0 0 0,0 0 0,0 0 0,10 15 0,-10-15 0,0 0 0,0 0 0,0 0 0,0 0 0,0 0 0,0 0 1,0 0-1,0 0 1,0 0-1,0 0 1,0 0 0,-15-1 0,15 1-1,0 0 0,-20-14 0,20 14 1,-19-11-1,19 11 0,-27-10 0,10 4 0,-1-1 0,-1 2 1,-3-2-1,1 2 0,2-2 0,-2-2 1,3 0-1,0 0 1,18 9-1,-28-19 1,28 19 0,-19-18-1,19 18 1,-16-17-1,16 17 1,0 0-1,-18-16 1,18 16-1,-16-11 0,16 11 0,-21-10 0,21 10 0,-26-9 0,8 4 0,2 1 0,16 4 1,-32-5-1,16 3 1,-3-1-2,19 3 1,-32-2 0,32 2 0,-28-3 0,28 3 0,-23-4 0,23 4 0,-19-4 0,19 4 0,0 0 1,-18-8-1,18 8 0,0 0 1,0 0-1,0 0 0,0 0 1,-16-13-1,16 13 0,0 0 0,0 0 1,0 0-1,0 0 0,0 0 0,0 0 0,0 0 0,4-15 0,-4 15 1,-2-16-1,2 16 0,5-21 0,-5 21 1,7-23-1,-7 23 0,12-18 0,-12 18 0,16-16 1,-16 16-1,0 0 0,23-21 0,-23 21 1,18-21-1,-18 21 0,21-26 1,-21 26-1,23-28 0,-23 28 0,25-28 0,-25 28 0,23-23 0,-23 23 1,19-19-1,-19 19 0,16-22 0,-16 22 0,16-24 0,-9 8 1,0 0-1,-7 16 0,16-30 0,-9 15 2,2-1-2,-9 16 0,16-30 0,-16 30 0,17-32 0,-8 16 1,0-3-1,0 0 1,0 1-1,0-1 0,-1 3 0,1 0 1,-9 16-1,14-21 1,-14 21-1,0 0 1,20-21-1,-20 21 0,0 0 1,14-21-1,-14 21 0,12-19 0,-12 19 0,14-21-1,-14 21 1,13-22 0,-13 22 0,16-21-1,-16 21 1,15-21 0,-15 21 0,16-21 1,-16 21-1,18-23 0,-18 23 0,18-23 0,-18 23 0,16-21 0,-16 21 0,15-19 0,-15 19 0,16-17 0,-16 17 0,14-16 0,-14 16 0,15-16 1,-15 16-1,15-16 0,-15 16 1,16-19-1,-16 19 0,16-21 1,-16 21-1,14-21 0,-14 21 1,13-20-1,-13 20 0,17-21 0,-17 21 0,16-21-1,-16 21 1,18-18 0,-18 18 0,19-17-1,-19 17 1,0 0 0,23-19 0,-23 19 0,21-18 0,-21 18 0,23-23 0,-23 23 0,27-24 0,-15 8 0,6 3 0,-18 13 0,23-24 0,-23 24 0,21-19 0,-21 19 0,18-20 0,-18 20 0,17-19 0,-17 19 1,20-23-1,-20 23 0,19-30 0,-8 14 0,-2 1 0,-1-3 1,1 0-1,0 3 0,-2-1 0,-7 16 0,16-28 0,-16 28 0,16-27 0,-16 27 1,21-26-1,-21 26 0,21-30 0,-8 12 0,1 1 0,0-1 0,0 1 0,0-1 0,-2-1 0,-12 19 1,23-28-1,-23 28 0,18-21 0,-18 21 1,16-20-1,-16 20 0,18-15 0,-18 15 0,21-18 0,-21 18 0,21-21 0,-21 21 1,25-21-1,-25 21 0,21-23 0,-21 23 0,19-23 0,-19 23 1,21-23-1,-21 23 0,23-26 0,-23 26 0,29-26 0,-29 26 0,30-29 0,-15 15 0,3-1 0,-4-1 1,2 0-1,-4 0 0,-12 16 1,27-30-1,-15 14 0,-12 16 1,22-26-2,-22 26 2,19-28-2,-19 28 0,18-26 0,-18 26-1,14-22 2,-14 22-1,12-19 1,-12 19-2,9-21 2,-9 21 0,9-23 1,-9 23-1,10-26 0,-10 26 0,13-25 0,-13 25 0,14-19 0,-14 19 0,16-19 0,-16 19 0,17-20 0,-17 20 0,18-21 1,-18 21-1,16-24 0,-16 24 0,16-29 1,-16 29-1,14-28 1,-14 28-1,12-26 0,-12 26 1,16-25-1,-16 25 0,14-22 0,-14 22 0,16-23 0,-16 23 0,20-27 0,-20 27 0,22-28 0,-11 11 0,3-1 0,-3 1 0,3-1 0,-5 2 1,3-1-1,-12 17 0,16-32 0,-9 16 0,0 0 0,0-1 1,0-1-1,0-1 0,-1 1 0,1-1 0,1 0 1,1-1-1,0 4 0,-9 16 0,20-28 0,-20 28 0,17-21 0,-17 21 0,16-16 0,-16 16 0,16-17 1,-16 17-1,14-21 0,-14 21 0,18-25 0,-8 9 1,-10 16-1,20-28 0,-20 28 0,19-24 0,-19 24 0,18-25 1,-18 25-1,19-23 1,-19 23-1,23-24 0,-23 24 0,23-27 0,-23 27 1,28-26-1,-14 10 0,2 4 0,-16 12 0,30-25 0,-14 13 1,-16 12-2,29-18 1,-29 18-1,24-14 1,-24 14-1,23-16 1,-23 16-1,28-17 0,-12 5 1,0 1 0,0-1 0,0 1 0,2 1 0,-3 1-1,-15 9 1,25-12 0,-25 12 0,23-9 0,-23 9 0,25-5 0,-25 5 0,21-4 0,-21 4 0,19-2 0,-19 2 0,16-2 0,-16 2 0,0 0 0,22-3 0,-22 3 0,17-2 0,-17 2 0,23-2 0,-23 2 0,25-3 0,-25 3 0,26-2 0,-26 2 0,27-2 0,-27 2 0,23 0 0,-23 0 0,21-1 0,-21 1 0,21 1-1,-21-1 1,20 4-1,-20-4 1,21 7 0,-21-7 0,23 9 0,-23-9 0,19 9-1,-19-9 1,18 12 0,-18-12 0,0 0 0,21 17 0,-21-17 0,0 0 0,16 18 0,-16-18 1,0 0-1,21 18 0,-21-18 0,0 0 1,19 15-1,-19-15 0,0 0 1,13 18-1,-13-18 1,0 0-1,2 19 0,-2-19 0,0 0 1,1 21-1,-1-21 1,6 16-1,-6-16 0,5 16 1,-5-16-1,5 16 0,-5-16 1,0 0-1,0 0 0,0 0 0,14 17 0,-14-17 0,0 0-1,0 0 1,0 0 0,13 20 1,-13-20-1,0 0 0,7 21 0,-7-21 1,9 16-1,-9-16 0,7 15 0,-7-15 0,0 0 0,12 22 0,-12-22-1,0 0 1,7 19-1,-7-19 1,0 0 0,4 17-1,-4-17 1,0 0 0,7 16 0,-7-16 0,0 0 0,0 0 0,0 0 0,0 0 0,17 14 0,-17-14 1,0 0-1,0 0 0,0 0 0,0 0 0,0 0 0,0 0 0,0 0 0,0 0 1,0 0-1,0 0 0,0 0 0,0 0 0,0 0 1,0 0-1,0 0 0,0 0 1,0 0-1,0 0 0,0 0 1,0 0-1,0 0 0,0 0 0,0 0 0,0 0-1,0 0-1,0 0-10,0 0-13,0 0 1,0 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1:12.0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F45A88-4262-4833-A3E0-DA461EFD0287}" emma:medium="tactile" emma:mode="ink">
          <msink:context xmlns:msink="http://schemas.microsoft.com/ink/2010/main" type="inkDrawing" rotatedBoundingBox="2049,16938 7671,16641 7677,16752 2055,17049" semanticType="underline" shapeName="Other"/>
        </emma:interpretation>
      </emma:emma>
    </inkml:annotationXML>
    <inkml:trace contextRef="#ctx0" brushRef="#br0">0 305 5,'0'0'11,"23"-8"-6,-23 8-1,28-11 0,-12 11 1,0-2 1,2 6 0,-2-4 2,7 3-1,-4-4 2,8 6-1,-3-7 0,8 6-2,0-10 0,10 6-2,2-5-1,6 5 0,1-5-2,5 3 1,1-3-1,6-1 0,3 1 0,3-2 0,-2 2 0,3-4 0,1 2 0,3 0 0,-3 0 2,3 3-2,-2-1 1,2 7 0,-1-4 0,1 4 0,-4 1-1,1 1 0,-4 0 0,2-3-1,-5 1 1,-1 2-1,-3-4 1,2 0 0,-4-2 0,4 2 0,1-2 0,1 2 0,0 2-1,-1-2 1,2 3-1,-1-1 0,1 0 0,-5 0 0,0-2-1,-7-2 1,2-5-1,-6 2 1,-1-6-1,-2 2 1,2-3 0,-1 1 0,1-1 1,0 3-1,-1 2 1,3 4-1,-1-1 0,2 4 0,-1-2 0,1 2 0,0 0 0,0-3 1,4 1-1,0-1 1,-1-4 0,1 3 1,0-3-1,0 4 0,-2-1 0,3 2 0,-5 1 0,4 2 0,0-1-1,-1 4 0,-1-4 0,2 2 0,-2-2 0,2-4 1,-1-1-1,1-2 2,-2-4-1,4 1 0,-1-4 1,6 3-1,0-3 0,-1 3 0,1 1 0,0 3-1,-2 0 0,-5 3 0,-2 3 0,-4-1 0,-3 4 0,2-2 0,-6 0 0,0 0 0,-4 0 0,-3 0 0,-3-2 0,-4 0 0,-2 0 0,-6 1 0,-20 1 0,26-2 0,-26 2 0,16-2 0,-16 2 0,0 0 0,0 0 1,0 0-1,0 0 0,0 0 0,0 0 0,0 0 0,0 0 0,0 0 0,0 0 0,0 0 0,0 0-1,0 0-2,0 0-3,0 0-17,5 19-8,-5-19-2,0 0 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1:46.7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5B3D0-EC25-47F6-97DC-0E8F15B299C7}" emma:medium="tactile" emma:mode="ink">
          <msink:context xmlns:msink="http://schemas.microsoft.com/ink/2010/main" type="inkDrawing" rotatedBoundingBox="15105,15995 18354,15912 18357,16026 15107,16109" semanticType="underline" shapeName="Other">
            <msink:sourceLink direction="with" ref="{ADCEE4DD-C24A-43A4-909F-1D2795D81DF8}"/>
          </msink:context>
        </emma:interpretation>
      </emma:emma>
    </inkml:annotationXML>
    <inkml:trace contextRef="#ctx0" brushRef="#br0">33 74 7,'0'0'12,"-18"0"1,18 0-18,0 0 2,0 0 2,-14-16 3,14 16 6,0 0 3,-3-23 0,3 23 0,0 0-1,0 0-3,0 0-2,0 0-3,0 0-1,0 0 0,0 0 1,5 23 1,-5-23 1,0 0 1,16 7 1,0-3 0,-16-4-1,33-2 0,-15-2-1,10 6-1,2 0-1,6 1-1,-3 3-1,6 3 1,0-1-1,0-1 0,3 0 0,2 2 1,-1-2-1,1-2 0,0-3 1,3 2 0,6-6 0,4 2 0,1-4 1,6 3-1,-3-5 0,3 5 0,1-3-1,1 2 0,-5 1 1,-2 1-1,-1-2 0,-2 0 0,-1-1 0,0-1 0,-2 1 0,0-3 1,3-1-1,1-1 0,-4 0 0,0 1 0,3 0 1,-1 4-1,1 1 0,-3 0 0,-3 4 0,-4 2 0,-4 1 0,-3-2 0,-2 1 0,-2-1-1,-3-3 1,0 0 1,0-3-1,-1-2 0,5-1 0,1 1 0,-4 0 0,1 1 0,-1 1 0,-3 1 0,0 2 0,0 2 0,-3-2 0,1 2 0,0-2 0,2 0 0,0-2 0,4 2 1,1-4-1,2 1 0,2-2 1,-2-1-1,0 1 1,2 2-1,-4-1 1,-1 0-1,-6 3 1,-1-1-1,-6 2 0,-5 0 0,-16 0 0,24 2 0,-24-2 0,0 0 0,18 1 0,-18-1 0,0 0 0,0 0 0,0 0 0,16-1 1,-16 1-1,0 0 0,0 0 0,0 0 0,0 0 0,0 0 0,0 0-1,0 0-4,19 1-9,-19-1-16,0 0-3,0 0 1,-21 9-1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2:08.4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9DEF70-99EA-43F2-96ED-FAFF5F724182}" emma:medium="tactile" emma:mode="ink">
          <msink:context xmlns:msink="http://schemas.microsoft.com/ink/2010/main" type="inkDrawing" rotatedBoundingBox="16794,7654 23644,16093 21177,18096 14327,9656" semanticType="verticalRange" shapeName="Other">
            <msink:sourceLink direction="with" ref="{9BCAE20F-E839-486A-95EF-E0C64AF7002C}"/>
            <msink:sourceLink direction="with" ref="{E9A3E3BC-D28F-4F00-A23C-497D4ECBD5A9}"/>
            <msink:sourceLink direction="with" ref="{CB706B1B-0899-40F8-A652-4A157A49DE16}"/>
            <msink:sourceLink direction="with" ref="{A65DD5CA-4FE1-46EC-9946-537F9781AC22}"/>
            <msink:sourceLink direction="with" ref="{A2999CAF-95B9-406A-82DF-E0F909B22CBE}"/>
          </msink:context>
        </emma:interpretation>
      </emma:emma>
    </inkml:annotationXML>
    <inkml:trace contextRef="#ctx0" brushRef="#br0">8-12 18,'-16'-13'23,"16"13"2,0 0-13,-12 18-5,12-18-3,9 28-2,3-5 1,-1 5 0,6 14 1,1 8 0,7 23-1,-2 19 2,9 24-2,-4 19 1,5 21-2,1 22 0,1 20-1,0 11-1,1 4 2,-1-7-2,-3-1-1,-6 3 1,-3-3 0,-7-1 0,-2-9 0,-5-7 1,-4-2-2,2-1 0,-5-6 0,7-12-1,-4-12-1,6-11 1,-6-21 0,4-5 0,-7-17 2,-2-16 1,-4-11 1,-6-15 2,3-1 0,-11-16 0,4 6 0,-7-13-1,8 0 0,-4-3-2,8-1 0,2-2 0,5-3-1,4-1 0,5-1 0,2-3-1,0-1 1,3-1 0,-3-2-1,1 1 1,-1-2 0,0 1 0,-9-17 1,18 27-1,-8-11 1,-10-16 1,28 22-1,-28-22 0,37 20 0,-14-13 1,7 2-2,0-1 1,8 1-1,-1 0 1,5 0-1,2-4 0,9-2 0,5-1 0,8-4 0,8-5 0,10 0 1,12-1-1,11-1 0,8-2 1,7 4 0,3 0 0,4 0-1,4 2 0,-3 0 0,-4 3 0,-1-2 0,-3 4 0,-8 0 0,-2 0 0,-12 4 0,-8-1 0,-11 1 0,-10 1 0,-15 1 0,-10-3 0,-12 1 1,-8-3-1,-26-1 0,20 11 1,-20-11-1,0 0 0,0 0 0,-16 16 1,16-16-1,-18 8 0,18-8 0,0 0 1,0 0-1,0 0 0,0 0 0,0 0-1,20 6 1,-3-3 0,-1 2-1,3 1 1,1 1-1,-1 3 1,-3-1 0,-16-9-1,27 25 1,-27-25 0,21 21 1,-21-21-1,19 21 1,-19-21-1,29 14 0,-10-11 1,2 1-1,4-1 0,1-1 0,4 0 1,2 0-1,2 0 0,-1-2 0,2 0 0,3 1 0,0-1 0,3 2 0,3 0 0,0 0 0,0 1 0,-1 1 0,-1 1 0,0-2 0,1 1 0,1-1 0,0 1 0,6-1 0,6-1 0,6 2 1,1-1-1,4 1 0,-1 1 0,-3 2 1,-3 2-1,-3 1 0,-8 1 0,-6 3 1,-8 0 0,-3 4 0,-8-1 1,-4 6-1,-8 0 1,0 5 0,-6 5-1,-4 10 1,-4 6-3,2 10 3,-2 15-3,2 11 1,4 9-1,-3 12 1,6 6 1,4 11-3,7 11 2,-3 3-3,8 2 2,0 8 0,4 6 0,-1 0 0,1 4-1,-1-6 1,1 0 1,-1-2-1,-1 1 1,-4-10-2,2-5 1,-5-6-2,-2-3 0,-8-10 1,0-5 0,-8-16 0,-2-9 0,-7-11 1,0-11 1,-1-12 0,-3-11 1,3-11-1,-1-9 1,11-21-1,-14 24 0,14-24 1,0 0-1,0 0-1,0 0 1,-4 18-1,4-18 1,6 19 0,-6-19 0,1 30 0,-2-11 0,-3-1 0,1 1 1,-1 1-1,0-3 0,4-17 1,-8 30-1,8-30 0,-11 23 0,11-23 1,0 0 0,-7 19 1,7-19-1,0 0 0,0 0 1,0 0-1,0 0-1,0 0 1,0 0-1,0 0-1,0 0 0,11 18 0,-11-18 1,0 0-1,12 19 1,-12-19-1,2 18 1,-2-18 0,0 17 1,0-17-1,0 0 1,0 0-1,-4 18 0,4-18 0,0 0-1,0 0 1,0 0-1,0 0 1,0 0-1,0 0 1,0 0 0,0 0 0,0 0 0,0 0 1,0 0 0,0 0 0,0 0-1,0 0 0,0 0 1,0 0-1,0 0 0,16 10-1,-16-10 1,0 0-1,0 0 2,0 0-2,0 0 2,0 0-1,0 0 0,-9 16 0,9-16-1,0 0 1,0 0-1,0 0 0,-16 18 0,16-18 0,0 0 0,0 0 1,0 0-1,0 0 1,0 0 1,0 0-1,0 0 0,0 0 1,0 0-1,0 0 0,4 17 0,-4-17 0,0 0 0,5 18 0,-5-18 0,4 16 0,-4-16 1,1 17-1,-1-17 1,0 16 0,0-16-1,-1 16 1,1-16-1,0 0-1,0 16 0,0-16 0,0 0-1,0 0 0,0 0 0,0 17 0,0-17-1,0 0-2,-2 20-10,2-20-16,0 0-1,0 0 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2:38.7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1AD859-0F2E-46B5-9D5C-F4E9E6334BDD}" emma:medium="tactile" emma:mode="ink">
          <msink:context xmlns:msink="http://schemas.microsoft.com/ink/2010/main" type="writingRegion" rotatedBoundingBox="12152,7773 24546,6215 25309,12287 12915,13845"/>
        </emma:interpretation>
      </emma:emma>
    </inkml:annotationXML>
    <inkml:traceGroup>
      <inkml:annotationXML>
        <emma:emma xmlns:emma="http://www.w3.org/2003/04/emma" version="1.0">
          <emma:interpretation id="{05EA4152-0AE6-4EDE-B390-4E48269C43D3}" emma:medium="tactile" emma:mode="ink">
            <msink:context xmlns:msink="http://schemas.microsoft.com/ink/2010/main" type="paragraph" rotatedBoundingBox="17025,7117 24561,6268 24650,7059 17115,7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FD06C1-007E-4BEB-B471-720514E7EA61}" emma:medium="tactile" emma:mode="ink">
              <msink:context xmlns:msink="http://schemas.microsoft.com/ink/2010/main" type="line" rotatedBoundingBox="17025,7117 24561,6268 24650,7059 17115,7909"/>
            </emma:interpretation>
          </emma:emma>
        </inkml:annotationXML>
        <inkml:traceGroup>
          <inkml:annotationXML>
            <emma:emma xmlns:emma="http://www.w3.org/2003/04/emma" version="1.0">
              <emma:interpretation id="{C8F4A06C-1A46-4F18-A2F5-CBF65CC033AC}" emma:medium="tactile" emma:mode="ink">
                <msink:context xmlns:msink="http://schemas.microsoft.com/ink/2010/main" type="inkWord" rotatedBoundingBox="17042,7268 17587,7207 17651,7780 17107,7841"/>
              </emma:interpretation>
              <emma:one-of disjunction-type="recognition" id="oneOf0">
                <emma:interpretation id="interp0" emma:lang="en-US" emma:confidence="1">
                  <emma:literal>F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52 26 11,'-28'7'27,"28"-7"1,-26 17 1,26-17-18,0 0-4,16 2-1,8 0-2,-1-7 0,11 1-2,-1-1-1,8-2-2,0 5-1,-3-8-7,8 6-11,-7 0-10,-2-3 1,-2 2 0</inkml:trace>
          <inkml:trace contextRef="#ctx0" brushRef="#br0" timeOffset="-592.8009">93-108 23,'0'0'26,"0"0"1,0 0-14,0 0-5,0 0 0,0 0 0,-11 16-2,15 9-1,-8-6-2,10 16 1,-10-1-2,6 13 1,-2-5-1,2 7-1,-4-5 0,4 2 0,-2-6-3,0-6 1,3-4-2,-4-11-2,8 2-3,-7-21-13,0 0-9,0 0-1,0 0 3</inkml:trace>
          <inkml:trace contextRef="#ctx0" brushRef="#br0" timeOffset="-265.2004">97-146 7,'-23'-2'27,"23"2"0,-18 0 2,18 0-17,0 0-5,0 0 0,0 0-1,16-20 0,5 20-3,0-7 0,11 4-1,2-4-1,6 2 0,1-2-1,1-2 0,0 5 0,-3-3-1,2 6-3,-15-8-4,8 16-7,-18-5-15,-16-2 0,19 8 1</inkml:trace>
        </inkml:traceGroup>
        <inkml:traceGroup>
          <inkml:annotationXML>
            <emma:emma xmlns:emma="http://www.w3.org/2003/04/emma" version="1.0">
              <emma:interpretation id="{422D9F2A-8DD0-4989-9AE9-B6ADA847BA48}" emma:medium="tactile" emma:mode="ink">
                <msink:context xmlns:msink="http://schemas.microsoft.com/ink/2010/main" type="inkWord" rotatedBoundingBox="17644,7047 23178,6423 23267,7215 17733,7839"/>
              </emma:interpretation>
              <emma:one-of disjunction-type="recognition" id="oneOf1">
                <emma:interpretation id="interp5" emma:lang="en-US" emma:confidence="0">
                  <emma:literal>+6-26-21=1</emma:literal>
                </emma:interpretation>
                <emma:interpretation id="interp6" emma:lang="en-US" emma:confidence="0">
                  <emma:literal>+6-26-2=1</emma:literal>
                </emma:interpretation>
                <emma:interpretation id="interp7" emma:lang="en-US" emma:confidence="0">
                  <emma:literal>+6.26-22=1</emma:literal>
                </emma:interpretation>
                <emma:interpretation id="interp8" emma:lang="en-US" emma:confidence="0">
                  <emma:literal>+6.26-21=1</emma:literal>
                </emma:interpretation>
                <emma:interpretation id="interp9" emma:lang="en-US" emma:confidence="0">
                  <emma:literal>+6.26-24=1</emma:literal>
                </emma:interpretation>
              </emma:one-of>
            </emma:emma>
          </inkml:annotationXML>
          <inkml:trace contextRef="#ctx0" brushRef="#br0" timeOffset="8205.6144">2538-510 35,'0'0'14,"5"-23"0,-5 23-2,0 0 0,0 0-4,18-23-2,-18 23-2,21-10 0,-3 6-2,-2-3 0,6 4 0,0-3 0,2 3-1,1-1 0,0 6 0,-4 0 0,-3 7 0,-3 1-1,-4 8 2,-9 3-1,-2 5 0,-9 4 1,0 5 0,-7 2 0,2 0-1,-3-4 1,2 1 0,3-4-2,5-4 1,2-5 0,5-5 0,0-16 0,19 21-1,-1-19 1,6-2-1,6-7 0,6-2 1,1-5-1,2 0 0,1-6-1,-1-2 0,-4 2 0,-5-3 0,-3 4 0,-11-6 0,-2 3 0,-11-1 0,-3-2 1,-8 2-1,-6 0 1,-4 2 0,-3 0 0,-1 6 0,1-1 1,2 3-1,-1 3 1,20 10 0,-24-12 0,24 12 0,0 0 0,0-16 0,0 16 0,28-16-1,-5 5 0,7 1 0,0-2-1,11 1 0,-3-1-1,5 3 1,-3-2-1,-1 4 2,0 2-4,-7 2 3,5 4-3,-14-4-7,12 6-16,-12 1-4,-5-1 1</inkml:trace>
          <inkml:trace contextRef="#ctx0" brushRef="#br0" timeOffset="8860.8154">3382-399 18,'0'0'26,"-34"7"0,4-6-8,11 13-8,-22-7 0,15 14-1,-17-3-2,10 10-2,-6-3-1,9 6-1,0 5-1,10 4-1,3 0 0,10 3 0,3-3-1,11-1 1,6-4-1,8-7 0,5-7 1,6-9 0,2-6-1,3-8 1,3-7-1,-1-5 1,0-4-1,-4-3 0,-3-2 1,-7-1-1,-4-3 0,-7 3 0,-9-1 0,-8 4 0,-10 5 1,-6 6-2,-8 3 1,-8 9 0,-4 5 0,-3 5 1,-2 4-1,1 3 0,3-1 0,6-1 0,6-3 0,9-3-1,19-11-3,-16 7-11,16-7-15,32-7-2,-2-2 1,5-7 0</inkml:trace>
          <inkml:trace contextRef="#ctx0" brushRef="#br0" timeOffset="9110.4159">3666-331 9,'0'0'24,"2"-16"0,-2 16 2,0 0-17,0 0-3,0 0-1,0 0 0,0 0 0,0 0 0,0 0-1,0 0-1,23-3-2,-23 3-3,24-7-6,-3 0-19,1 1 0,-3-4-1,2-1 0</inkml:trace>
          <inkml:trace contextRef="#ctx0" brushRef="#br0" timeOffset="9734.4169">3954-630 10,'19'-5'22,"-1"-5"1,-3-3-14,15 11-1,-8-6 0,8 6 1,-9-3-3,5 6 0,-10-1-2,2 11 1,-18-11 0,21 26-1,-17-8 1,-1 10-2,-5-2 2,-1 11-1,-4-2 0,1 4-2,-2-2-1,4 3 1,1-4-1,3-5 0,1-6 0,10-1 0,-11-24 0,30 25 0,-9-20-1,7-5 1,1-5 0,2-4-1,3 0 0,1-6 0,-1-1 0,-2-5 0,-4 0-1,-5-6 0,-6 1 0,-8-4 0,-5-2 0,-13 1 0,-3-1 0,-8 0 1,-1 4 0,-4 4 0,1 1 0,4 4 1,2 3-3,18 16 2,-21-21-2,21 21 2,2-16-2,-2 16 2,25-16-2,-2 9 2,8-5 0,8 1 0,7-5 1,4 4-1,1 0 0,4-1 0,-6 5 0,-7-3-1,-6 8-2,-13-3-1,1 13-11,-24-7-16,0 0 0,-1 20 0</inkml:trace>
          <inkml:trace contextRef="#ctx0" brushRef="#br0" timeOffset="10545.6185">4614-361 12,'-20'18'27,"1"-8"1,19-10 1,-9 21-15,9-21-5,0 0-2,25 2-1,3-2-1,-2-10-2,13 3 0,-2-6-3,4 1 0,1 1-2,-5-1-2,6 10-7,-19-5-17,3 4-2,-6-1 1,-3 1 0</inkml:trace>
          <inkml:trace contextRef="#ctx0" brushRef="#br0" timeOffset="10280.4179">4600-410 4,'-7'-25'26,"7"25"1,19-22 1,4 6-12,10 7-9,-3-5-2,16 7 0,-9-5-1,8 6-2,-7 1-1,-1 2-1,-1 3-2,-12-4-5,5 11-8,-13-3-12,-16-4-1,0 0 1</inkml:trace>
          <inkml:trace contextRef="#ctx0" brushRef="#br0" timeOffset="10046.4174">4746-526 16,'-7'32'27,"3"-11"0,3 7 3,11 5-21,-15 1-2,14 8 0,-11-5 0,11 3-2,-9-3-1,7 0-2,-5-5 0,3-4-1,0-4-1,-1-8-2,-1 2-2,-3-18-12,0 0-13,0 0-2,0 0 1,-5-20 0</inkml:trace>
          <inkml:trace contextRef="#ctx0" brushRef="#br0" timeOffset="10966.8191">5288-472 22,'0'0'27,"0"0"0,-5 22-7,5-22-10,0 0-3,0 0 0,14 19-1,-14-19-2,25 5-2,-8-7 1,4 2-1,4-5-2,2 0 1,1 0-2,-2-4-2,6 7-6,-13-5-16,6-2-5,-7 2 1,-2-2 0</inkml:trace>
          <inkml:trace contextRef="#ctx0" brushRef="#br0" timeOffset="11216.4197">5323-570 6,'-16'4'28,"16"-4"1,-23 1 0,23-1-13,0 0-6,0 0-2,0 0-2,18-7-3,-18 7-1,35-8-1,-12 4-1,4-1 0,3 3-3,-4-7-7,11 4-18,-7 1 0,-1-3-2,1 2 2</inkml:trace>
          <inkml:trace contextRef="#ctx0" brushRef="#br0" timeOffset="343.2006">896-233 16,'0'0'28,"0"0"-1,18 11-9,-18-11-7,3 28-1,-6-7-1,12 16-2,-9 2-2,7 8-2,-4 2-1,4 4-1,0-2-1,-1-3-2,4-1-5,-10-15-13,4-4-10,-1-9-1,-3-19 2</inkml:trace>
          <inkml:trace contextRef="#ctx0" brushRef="#br0" timeOffset="873.6014">644 43 8,'0'0'27,"0"0"1,0 0-3,0 0-13,-21-7-3,21 7 0,0 0-2,0 0-2,0 0-1,19-1-2,-19 1 0,30-7-2,-9 3 1,4-1 0,3 1 0,4 1-1,0 1 0,-2-2-2,1 6-1,-8-7-3,11 14-6,-18-9-15,2 1-4,-18-1 1,26 0 1</inkml:trace>
          <inkml:trace contextRef="#ctx0" brushRef="#br0" timeOffset="1544.4027">1669-266 0,'0'0'26,"2"-19"0,-2 19 1,0 0-12,-35 2-6,35-2-2,-39 14-1,18 0 0,-14-4-1,6 9 0,-8-3-1,7 7 0,-5-4 0,7 8-1,-2-4 0,7 7-1,0-2 0,9 3-1,3-1 0,7 4 0,6-5-1,9 1 0,5-2 0,7-1 1,5-3-1,7-1 0,2-5 1,4-4-1,1-4 0,1-4 0,-1-6 0,-1-4 0,-4-5-1,-4-5 1,-5-3-1,-6-4 0,-6-4 1,-8-3-1,-6 2 1,-11 1 0,-7 4 0,-7 5 0,-5 7 1,-7 8-1,-6 6 0,-1 5 1,0 8-1,1 1 0,4-1 0,5 1 0,11-1-2,2-9-3,20 8-15,-1-17-12,0 0-1,30-5 1,-5-6 0</inkml:trace>
          <inkml:trace contextRef="#ctx0" brushRef="#br0" timeOffset="1762.803">1962-414 27,'0'0'29,"0"0"0,0 0-1,-21-8-25,21 8-1,0 0-1,-3 19-3,3-19-11,3 16-15,-3-16 1,16 24-1</inkml:trace>
          <inkml:trace contextRef="#ctx0" brushRef="#br0" timeOffset="1996.8034">2116-37 33,'-5'19'31,"5"-19"1,0 0-2,5 24-24,-5-24-2,3 18-1,-3-18-1,8 16-3,-8-16-10,24 23-19,-8-18-1,0-2 0,3-4 0</inkml:trace>
          <inkml:trace contextRef="#ctx0" brushRef="#br0" timeOffset="11637.6204">6100-925 14,'-18'4'27,"18"-4"0,-12 21-14,12-21-2,-9 30-3,9-30 0,-2 40-1,2-15-2,7 6 0,-3 1 1,3 5-3,-2-2 2,6 7-2,-4 0 1,2 6-3,-2-4 2,0 1-3,2-2-2,-4-8 0,4 2-2,-7-20-7,8-1-19,-10-16-1,18-7 1,-8-14 0</inkml:trace>
        </inkml:traceGroup>
        <inkml:traceGroup>
          <inkml:annotationXML>
            <emma:emma xmlns:emma="http://www.w3.org/2003/04/emma" version="1.0">
              <emma:interpretation id="{1D409F43-6F50-4B6D-A87C-48CC8D9927CF}" emma:medium="tactile" emma:mode="ink">
                <msink:context xmlns:msink="http://schemas.microsoft.com/ink/2010/main" type="inkWord" rotatedBoundingBox="23428,6415 24563,6287 24644,7004 23509,7132"/>
              </emma:interpretation>
              <emma:one-of disjunction-type="recognition" id="oneOf2">
                <emma:interpretation id="interp10" emma:lang="en-US" emma:confidence="0">
                  <emma:literal>TV)</emma:literal>
                </emma:interpretation>
                <emma:interpretation id="interp11" emma:lang="en-US" emma:confidence="0">
                  <emma:literal>to)</emma:literal>
                </emma:interpretation>
                <emma:interpretation id="interp12" emma:lang="en-US" emma:confidence="0">
                  <emma:literal>IV)</emma:literal>
                </emma:interpretation>
                <emma:interpretation id="interp13" emma:lang="en-US" emma:confidence="0">
                  <emma:literal>to]</emma:literal>
                </emma:interpretation>
                <emma:interpretation id="interp14" emma:lang="en-US" emma:confidence="0">
                  <emma:literal>Eos</emma:literal>
                </emma:interpretation>
              </emma:one-of>
            </emma:emma>
          </inkml:annotationXML>
          <inkml:trace contextRef="#ctx0" brushRef="#br0" timeOffset="12058.8212">6377-862 6,'0'0'25,"0"0"1,21-7 0,-21 7-17,0 0-4,20 27 0,-20-27 0,10 44-1,-11-14 3,4 8-3,-3 1 1,4 5-2,-4-2 1,3 0-1,1-3 1,1-4-2,0-5-2,2-4 1,0-3 0,2-4 0,-3-1-1,1-2 1,-7-16-1,15 21 0,-15-21 1,23 10-1,-7-6 0,7-6 0,4-1 0,8-6-1,9 0 0,2-5-2,9 0-1,-8-9-4,12 11-8,-13-11-13,-6 0-2,-12-2 2</inkml:trace>
          <inkml:trace contextRef="#ctx0" brushRef="#br0" timeOffset="12339.6217">6412-928 17,'0'0'26,"0"0"2,0 0-1,0 0-23,0 0-2,22 3-2,1-5 1,3 1-1,8 1-4,-3-6-12,5 3-10,4 3 0,-3-4-1</inkml:trace>
          <inkml:trace contextRef="#ctx0" brushRef="#br0" timeOffset="12636.0222">6827-870 0,'-2'19'26,"4"9"0,0 2-3,-2-4-7,14 11-4,-9-9-2,11 6-4,-5-10 1,7 3-3,-6-10 2,6-1-3,-18-16 1,23 14-2,-23-14-1,21-7 0,-21 7 1,14-26-3,-7 5-1,-2-4 1,-1-5-2,-3-3 2,-1-4-1,-1 0 1,-5 0-2,-1 5 2,0 4 0,-7-2-8,12 11-20,2 19-2,-12-24 0,12 24 0</inkml:trace>
          <inkml:trace contextRef="#ctx0" brushRef="#br0" timeOffset="13088.423">7177-1104 10,'24'-11'25,"-24"11"2,29-10-1,-13 10-21,-1-2-2,1 4 0,0-2 0,4 3-1,-20-3 0,30 6 0,-30-6-1,23 8 1,-23-8 0,17 16 0,-17-16 0,14 28 0,-7-8 1,4 6-1,-4 2 0,4 7 1,-2-1-1,5 6-1,-2 0 0,0 4 1,1-1 2,3-3-3,-4-1 3,2-1-2,-3-4 1,-2-3-2,-2-4 3,-6-4-2,-2-4-1,-3-2 0,4-17-1,-23 23 1,5-16 0,1 0-1,-3-3-1,-4-6-5,24 2-25,-39 2 0,18-4-2,-8-1 0</inkml:trace>
        </inkml:traceGroup>
      </inkml:traceGroup>
    </inkml:traceGroup>
    <inkml:traceGroup>
      <inkml:annotationXML>
        <emma:emma xmlns:emma="http://www.w3.org/2003/04/emma" version="1.0">
          <emma:interpretation id="{100937D6-E49E-4AC8-A18E-8C705D03C669}" emma:medium="tactile" emma:mode="ink">
            <msink:context xmlns:msink="http://schemas.microsoft.com/ink/2010/main" type="paragraph" rotatedBoundingBox="12273,8956 23316,7266 23532,8676 12488,10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AE20F-E839-486A-95EF-E0C64AF7002C}" emma:medium="tactile" emma:mode="ink">
              <msink:context xmlns:msink="http://schemas.microsoft.com/ink/2010/main" type="line" rotatedBoundingBox="12273,8956 23316,7266 23532,8676 12488,10366">
                <msink:destinationLink direction="with" ref="{DA9DEF70-99EA-43F2-96ED-FAFF5F7241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A6848F-ABA0-4CAF-9B64-2977E32BDA63}" emma:medium="tactile" emma:mode="ink">
                <msink:context xmlns:msink="http://schemas.microsoft.com/ink/2010/main" type="inkWord" rotatedBoundingBox="12273,8956 15629,8442 15841,9830 12485,10344"/>
              </emma:interpretation>
              <emma:one-of disjunction-type="recognition" id="oneOf3">
                <emma:interpretation id="interp15" emma:lang="en-US" emma:confidence="0">
                  <emma:literal>wet</emma:literal>
                </emma:interpretation>
                <emma:interpretation id="interp16" emma:lang="en-US" emma:confidence="0">
                  <emma:literal>west</emma:literal>
                </emma:interpretation>
                <emma:interpretation id="interp17" emma:lang="en-US" emma:confidence="0">
                  <emma:literal>Vet</emma:literal>
                </emma:interpretation>
                <emma:interpretation id="interp18" emma:lang="en-US" emma:confidence="0">
                  <emma:literal>Fee"</emma:literal>
                </emma:interpretation>
                <emma:interpretation id="interp19" emma:lang="en-US" emma:confidence="0">
                  <emma:literal>DEE:</emma:literal>
                </emma:interpretation>
              </emma:one-of>
            </emma:emma>
          </inkml:annotationXML>
          <inkml:trace contextRef="#ctx0" brushRef="#br0" timeOffset="-403853.5093">-2820 2220 20,'0'0'27,"8"-15"1,9 11 1,10 1-17,-4-8-7,14 8-1,-2-4 0,11 3-2,-2-1 0,2 1-1,0-3 0,-2 2-1,2-4 1,-4-1-1,2-1-2,-10-1-2,-1 5-2,-15-11-4,7 11-2,-25 7-3,10-23-3,-10 23 0,-24-17 1,-1 8 2</inkml:trace>
          <inkml:trace contextRef="#ctx0" brushRef="#br0" timeOffset="-404196.7099">-2641 2008 7,'0'0'24,"0"0"-1,26-11 0,-26 11-15,0 0-6,0 0 0,2 20 2,-2-20 0,-2 28 2,2-4 0,-10-1 1,4 11 0,-8-3-1,7 11-1,-7-1-2,5 5-1,0-4-1,6 0 0,1-7-1,7-3 1,4-10 0,7 0 0,5-8 0,8-6 0,6-2 0,7-3 0,2 1 0,6-1-1,3-3 1,-2 2-1,2 0 0,-5-1 0,-3-1-1,-6-1 0,-3 1-1,-12-7-3,3 7-3,-20-16-11,-7 16-12,9-28 1,-16 8 0</inkml:trace>
          <inkml:trace contextRef="#ctx0" brushRef="#br0" timeOffset="-403619.5087">-2583 1967 22,'-23'-5'14,"23"5"1,-28-10 0,28 10-1,0 0 2,0 0-3,-5-21-3,5 21-1,21-9-3,-4 9-1,-1-6-1,7 10 0,0-6-2,7 4 0,-3-4 0,4 2-1,3-2-1,1-1-1,8 5-3,-13-13-12,3 6-14,-1 1-1,-7-1-1,-6 3 0</inkml:trace>
          <inkml:trace contextRef="#ctx0" brushRef="#br0" timeOffset="-347568.6105">-2032 1224 3,'0'0'23,"0"0"1,2 16-1,-2-16-10,17 2-10,6 1 0,0-3 0,7 0 1,-2-3-1,8 1 0,-3-5-1,6 0 1,0-2-2,1 0 0,3-1 0,-1-1-1,1 2 0,-3-3-2,-1 7-2,-6-6-6,1 4-12,-4 11-4,-30-4 0</inkml:trace>
          <inkml:trace contextRef="#ctx0" brushRef="#br0" timeOffset="-347880.6108">-1815 1084 1,'23'-14'23,"-23"14"-2,3-16-6,-3 16 0,0 0-1,18 0-1,-18 0-4,0 0-2,5 26-2,-1 0-2,-4-1-1,2 12 0,-4-4-1,2 8 0,-4-4-1,3 1 1,-3-6-1,0 0 0,3-8-1,-5-5-3,6 4-3,0-23-9,0 0-12,-7 20-1,7-20 2</inkml:trace>
          <inkml:trace contextRef="#ctx0" brushRef="#br0" timeOffset="-343200.6026">-4698 1892 19,'20'-33'22,"6"10"-8,-3 5-4,-2 4 0,1 12-2,-22 2-1,24 13-2,-24 2 1,2 15 0,-14 0 0,6 14 0,-13 4 0,8 9-1,-5 1-2,6 11 0,-2-6-1,6 9 0,1-3-1,10-1 0,2-3 0,2-3 0,7-8 0,7-6-2,3-11 2,6-11 0,7-14 0,2-12-1,3-17-1,2-11 0,-2-11 0,-4-10 2,-3-11-3,-7-10 2,-5-4-1,-7-3 0,-9-1 1,-8-1 0,-4 4 1,-8 10-1,-3 7 1,-3 12-1,-3 9 1,1 13 0,-1 9-1,4 8 0,16 7 0,-23-1 0,23 1 0,0 0 0,0 0-1,0 0 1,34-2 0,-8-7 0,4-3 0,8-2-1,4 1-1,-2-4-3,10 13-8,-9 1-16,-6-2-2,-3 10 2,-11 0-1</inkml:trace>
          <inkml:trace contextRef="#ctx0" brushRef="#br0" timeOffset="-342763.8018">-3926 2301 14,'0'0'24,"0"0"1,0 0-12,0 21-2,-2 4-2,-9-7-1,10 11 0,-10-2-2,9 10-1,-5-9-1,9 7-1,-2-3 0,11-3-2,-1 0 2,10-7-2,1 1 1,5-9-1,2 0 1,4-10-3,2-2 1,-4-11-6,9 5-6,-15-11-9,3-7-8,-4 7 0,-11-12 0</inkml:trace>
          <inkml:trace contextRef="#ctx0" brushRef="#br0" timeOffset="-342545.4016">-3921 2452 6,'-26'-3'21,"26"3"0,0 0-6,-16 3-3,16-3-1,26-10-3,2 5 0,-1-9-2,12 3 0,-2-3-3,5-5-7,4 5-15,-4 1-8,-12-8 1,2 9-1</inkml:trace>
          <inkml:trace contextRef="#ctx0" brushRef="#br0" timeOffset="-342295.8011">-3891 2124 45,'0'0'30,"7"-18"0,-7 18-1,28-12-26,-5 8-4,4-1-4,13 9-7,-1-4-17,0-6-1,5 12 1,-9-10 0</inkml:trace>
        </inkml:traceGroup>
        <inkml:traceGroup>
          <inkml:annotationXML>
            <emma:emma xmlns:emma="http://www.w3.org/2003/04/emma" version="1.0">
              <emma:interpretation id="{34D25A42-2444-47B8-848B-0765A4CDD2DD}" emma:medium="tactile" emma:mode="ink">
                <msink:context xmlns:msink="http://schemas.microsoft.com/ink/2010/main" type="inkWord" rotatedBoundingBox="17152,8348 23337,7402 23532,8676 17347,9622"/>
              </emma:interpretation>
              <emma:one-of disjunction-type="recognition" id="oneOf4">
                <emma:interpretation id="interp20" emma:lang="en-US" emma:confidence="0">
                  <emma:literal>121=-2720]</emma:literal>
                </emma:interpretation>
                <emma:interpretation id="interp21" emma:lang="en-US" emma:confidence="0">
                  <emma:literal>1211=-2740]</emma:literal>
                </emma:interpretation>
                <emma:interpretation id="interp22" emma:lang="en-US" emma:confidence="0">
                  <emma:literal>1211=-2720]</emma:literal>
                </emma:interpretation>
                <emma:interpretation id="interp23" emma:lang="en-US" emma:confidence="0">
                  <emma:literal>1+121=-2720]</emma:literal>
                </emma:interpretation>
                <emma:interpretation id="interp24" emma:lang="en-US" emma:confidence="0">
                  <emma:literal>1211=2720]</emma:literal>
                </emma:interpretation>
              </emma:one-of>
            </emma:emma>
          </inkml:annotationXML>
          <inkml:trace contextRef="#ctx0" brushRef="#br0" timeOffset="170118.2988">3173 1098 0,'0'0'24,"0"0"1,0 0-7,-23-21-4,23 21-1,0 0-1,0 0-1,-17-14-3,17 14-1,0 0-3,0 0 0,0 0-2,0 0 0,19-16 0,-3 10-1,3-4 0,8 3 0,3-5 0,7-1-1,0-1 1,4 4-1,-4-3 0,2 6 1,-4-1-2,-3 4 1,-6 2-2,-6 2-2,1 13-6,-21-13-20,17 14-1,-17-14 1,0 0-1</inkml:trace>
          <inkml:trace contextRef="#ctx0" brushRef="#br0" timeOffset="170695.4997">3842 690 16,'0'0'25,"-3"-25"1,3 25 0,9-19-17,-9 19-3,14-16-2,-14 16 0,30-10-1,-13 3 0,3 3-1,1 1 0,0 1-1,0 2 0,-1 3 1,-20-3-1,30 18 0,-30-18-1,14 37 1,-14-9-1,-9 5 1,-3 8-1,-9 3 1,-6 5-1,-5 2 1,-1 0 0,-3 0 0,-1-7 0,9-2 1,0-9-1,8-3 1,5-9-1,6-3 1,9-18-1,0 17 0,0-17 0,23 2 0,-6-5 0,8-3-1,3-1 1,4 0-1,2-1 1,-1 0-1,1 1 0,-3 2-1,1 5-2,-4-5-3,6 12-13,-11-11-11,2 1-1,-6-8 0,1-4 1</inkml:trace>
          <inkml:trace contextRef="#ctx0" brushRef="#br0" timeOffset="171475.5011">4363 859 16,'-30'3'25,"30"-3"1,-18 0 2,18 0-17,0 0-4,0 0-2,18 0 1,-18 0-2,35 0 1,-12-2-2,11-1-1,3-4 0,3 2-1,-1-4 0,4 4 0,-3-2-1,1 1 1,-6 1-1,-5 1 0,-5 3 0,-6 1 0,-19 0 0,25 1 0,-25-1 0,0 0 0,0 0 0,16 6 0,-16-6 0,0 0 0,0 0 0,0 0 0,19 17-1,-19-17 0,0 0-2,0 0-2,20 11-3,-20-11-8,0 0-13,0 0 1,0 0 0</inkml:trace>
          <inkml:trace contextRef="#ctx0" brushRef="#br0" timeOffset="171054.3003">4432 553 3,'33'-5'19,"-15"-11"2,17 4-10,-6 5-1,-5-1-3,3 8 0,-8-3 1,6 12-1,-25-9 2,28 17-3,-28-17 1,18 39-1,-22-14 0,11 15-1,-14 2 1,6 7-3,-8 8 0,5 2 0,-3 3-1,2-2-1,-2-6 0,1-5 0,1-10-1,2-6-1,1-8-2,2-25-3,-4 30-8,4-30-16,0 0 0,-17-2-1,17 2 2</inkml:trace>
          <inkml:trace contextRef="#ctx0" brushRef="#br0" timeOffset="172068.3022">5228 491 11,'0'0'22,"0"0"2,12-17-6,-12 17-6,0 0-3,0 0-2,18 14 2,-18-14-3,7 32 1,-9-11-2,9 16 0,-10-1 0,5 17-2,-11 3 1,0 13-2,-3 1 0,-3 4 0,0-2-1,0-2 1,1-8-1,4-8 1,-1-12-1,4-6 0,4-12 1,1-3-1,2-21 0,7 28 0,-7-28 0,18 18-1,-3-13 1,7-1-1,2-2 2,6-6-2,6-1-2,-1-6 1,4 2-1,-6-8-2,6 5-3,-18-18-13,4 7-11,-7-11-2,-6-4 1,-5-11 1</inkml:trace>
          <inkml:trace contextRef="#ctx0" brushRef="#br0" timeOffset="172661.1033">5251 382 15,'0'0'25,"-19"-24"2,19 24 1,0-16-21,0 16-2,0 0-3,30-21 1,-8 16-1,3-2 0,7 1-1,1 3-1,5-1 0,2 3-1,-6 1-1,3 0 1,-9 0-1,0 1 0,-7-1 0,-1 2 0,-20-2 2,19 11 0,-19-11 1,6 23 0,-6-2 1,-4 5 1,-1 11 1,-2 3 1,1 8-1,-1-1 0,7 4 1,-3 0-2,6 0 1,-3-7-1,7-4-2,-1-10 1,3-3-1,-4-10 0,-5-17 0,12 20 1,-12-20-1,14-18 0,-5-1 0,-4-6 0,4-7 0,-2-5-1,2-3 0,-2-2 1,-2-2-1,4 4-1,-2 3-1,0 3 1,0 8-1,1 5 0,-5 3-1,-3 18-2,0 0-4,25-2-11,-25 2-8,16 8-4,-16-8 1</inkml:trace>
          <inkml:trace contextRef="#ctx0" brushRef="#br0" timeOffset="173207.1042">6021 300 22,'0'0'24,"15"-21"2,-15 21-16,30-12-1,-12 4-3,7 8-1,-4-5-1,4 7-1,-4-4-1,2 4-1,-2 0 1,2 1-1,-7-3 1,2 4 0,-18-4 0,24 7 1,-24-7 0,0 0 0,16 14-1,-16-14 0,4 28-1,-3-7 1,-1 5-2,0 8 3,0 4-1,-1 8 0,1 2 0,1 4 0,-1 5 0,4-1 0,-4-4 1,3-1-3,1 0 1,1-3-1,1-4 1,1-4-1,-2-6 1,0-5-1,-1-2 0,-1-3 1,-3-6-1,-1 0 0,-5-3 1,-4 1-1,-4 0 1,-4 0-1,-5 1 0,-5-1 1,-1-2-1,-1-1 0,2-1-2,-2-5-2,30-7-14,-35 17-13,19-15-1,16-2 0,-25-7-1</inkml:trace>
          <inkml:trace contextRef="#ctx0" brushRef="#br0" timeOffset="160555.4819">204 1054 28,'0'0'17,"2"-27"1,-6 12-3,4 15 0,-5-22-3,5 22-2,-5-17-2,5 17-2,0 0-1,0 0-1,-9-16-1,9 16-1,0 0-1,-3 28 1,-1-5-1,2 12 0,0 2 0,2 14 0,-1-2 0,1 7 0,1-3 0,1 0-1,0-6 1,2-4-1,-4-5 2,3-6-2,-3-4 2,2-5-2,0-4 0,-2-19-1,1 26-1,-1-26 0,0 0-2,0 0-4,22-1-6,-17-15-12,5-5-5,5-4 1,-3-8 1</inkml:trace>
          <inkml:trace contextRef="#ctx0" brushRef="#br0" timeOffset="160820.6824">441 1022 5,'0'0'25,"0"0"0,0 0-7,5 35-3,-12-17-3,9 20-1,-9-6-3,7 17-2,-7-7-2,5 11-1,-2-5-1,4 1 0,-1-5 0,2-2-1,1-5-1,2-9-2,1 0-1,-3-12-5,7 3-7,-9-19-15,0 0 0,0 0 1</inkml:trace>
          <inkml:trace contextRef="#ctx0" brushRef="#br0" timeOffset="161085.8828">257 1298 5,'-26'-9'27,"10"7"0,-2-3 2,18 5-15,0 0-2,-7-17-5,7 17-1,27-9-1,-4 7-2,-2-3 0,9-1-2,0 3 0,2-2-1,1 3-1,-3-7-1,7 7-2,-10-10-5,10 10-4,-11-12-12,1 2-4,-1 0-1</inkml:trace>
          <inkml:trace contextRef="#ctx0" brushRef="#br0" timeOffset="161553.8835">725 1063 14,'0'0'27,"0"0"1,0 0-6,-4 22-7,4-22-3,-10 18-3,10-18-1,-7 17-4,7-17-1,-4 22-2,4-22-2,2 21-4,9-2-10,-6-3-14,-5-16-2,14 26 0,-14-26 1</inkml:trace>
          <inkml:trace contextRef="#ctx0" brushRef="#br0" timeOffset="164408.6888">739 1440 3,'-16'2'24,"16"-2"-1,-16 5-6,16-5-7,0 0-2,-21-1-1,21 1 0,0 0-2,0 0-1,0 0-2,0 0-1,9-18-2,-9 18 0,18-16-1,-18 16 0,19-17 0,-19 17 0,16-13 0,-16 13 1,0 0 0,0 0 1,0 0 1,0 0 0,0 0 1,0 0 0,0 0-1,-19-7 2,19 7-2,-18 11 1,18-11-1,-16 12 0,16-12-3,0 0-7,-5 16-16,5-16-1,16 10 1</inkml:trace>
          <inkml:trace contextRef="#ctx0" brushRef="#br0" timeOffset="165313.4903">1350 1115 17,'-39'-44'24,"27"20"0,1-6-12,-1-7-3,10 9-2,-2-11-1,11 13-1,-1-9 0,8 10-2,-4-3-1,8 9 0,0-4-1,3 7 1,-3-2 0,3 8-1,-4-1 1,3 8-1,-20 3 1,30 2-1,-30-2 1,19 28-1,-13-4 0,-5 10 0,-2 8 0,-3 9 1,-7 5-1,1 7 0,-2-1 0,-3 1 0,1-7 0,2-1 0,0-10 0,6-6 0,3-9-1,5-7 1,5-7 0,-7-16-1,31 12 1,-4-16 0,1-6-1,6-6 1,4-5-1,3-5 0,0-4 0,-4-4 0,-6 1 0,-4-6-1,-8 2 1,-8-5 0,-9 0 0,-9 0 0,-7 1 1,-4 6-1,-5 0 0,-2 5 0,1 6 0,-1 6 0,2 8 1,7 1-1,16 9-1,-23-9 1,23 9 0,0 0 0,0 0 0,16-2-1,2-1 1,5 1 0,5 0 0,5 0 0,3 2-1,-1 0 0,4 9-1,-7-5-3,5 13-4,-16-10-8,3 7-13,-8 2 1,-3 2-1</inkml:trace>
          <inkml:trace contextRef="#ctx0" brushRef="#br0" timeOffset="165625.4909">1973 1145 1,'-7'16'25,"7"-16"2,-4 26 0,4-26-11,0 48-5,-8-20-4,8 19 0,-9-6 0,7 10-2,-5-9-1,3 4-2,1-10-1,1-4-1,2-6-1,0-26-3,7 29-5,-7-29-11,9-16-10,0 0 1,0-9 1</inkml:trace>
          <inkml:trace contextRef="#ctx0" brushRef="#br0" timeOffset="165875.0913">2095 1226 17,'14'16'17,"-14"-16"-1,7 35 1,-9-14-1,6 16-1,-13-7-4,9 15-2,-11-6-3,8 10-2,-6-7-1,4 1-2,-4-8-1,4-5-1,3-4-1,2-26-6,0 33-6,0-33-12,0 0-3,0 0 1</inkml:trace>
          <inkml:trace contextRef="#ctx0" brushRef="#br0" timeOffset="166171.4918">1862 1482 18,'0'0'27,"0"0"-1,0 0-8,0 0-4,0 0-4,0 0-2,0 0-2,17-21-2,5 20-1,1-6-1,5 1-1,4-1-1,3-1-1,4 6-4,-11-7-11,2 4-12,0 3-2,-5-2 2</inkml:trace>
          <inkml:trace contextRef="#ctx0" brushRef="#br0" timeOffset="166561.4924">2503 1347 22,'0'0'27,"0"0"2,0 0 0,15-7-17,-15 7-5,0 0-1,18 0-1,1 5-1,-3-5-1,13 4-1,-3-4-1,6 2-1,0-2-1,-2-4-3,5 8-6,-10-4-20,1-6 0,-5 1-1,-3-5 1</inkml:trace>
          <inkml:trace contextRef="#ctx0" brushRef="#br0" timeOffset="166857.8929">2527 1177 36,'0'0'26,"-19"-21"3,19 21-11,0 0-10,0 0-2,17-9-1,-17 9-1,23 0 0,-7-2-1,9 2-1,2-3-1,6-1-2,4 4-2,-3-12-7,8 6-18,-5 1-3,-5-4 2,-4 2-2</inkml:trace>
        </inkml:traceGroup>
      </inkml:traceGroup>
    </inkml:traceGroup>
    <inkml:traceGroup>
      <inkml:annotationXML>
        <emma:emma xmlns:emma="http://www.w3.org/2003/04/emma" version="1.0">
          <emma:interpretation id="{EFDE3851-B710-432C-A5EF-55EF30B9AD43}" emma:medium="tactile" emma:mode="ink">
            <msink:context xmlns:msink="http://schemas.microsoft.com/ink/2010/main" type="paragraph" rotatedBoundingBox="17223,9569 21964,9459 21987,10439 17246,10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A3E3BC-D28F-4F00-A23C-497D4ECBD5A9}" emma:medium="tactile" emma:mode="ink">
              <msink:context xmlns:msink="http://schemas.microsoft.com/ink/2010/main" type="line" rotatedBoundingBox="17223,9569 21964,9459 21987,10439 17246,10549">
                <msink:destinationLink direction="with" ref="{DA9DEF70-99EA-43F2-96ED-FAFF5F7241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ADFBD4A-7102-4642-95BA-E2EE542E7E1B}" emma:medium="tactile" emma:mode="ink">
                <msink:context xmlns:msink="http://schemas.microsoft.com/ink/2010/main" type="inkWord" rotatedBoundingBox="17223,9569 21964,9459 21987,10439 17246,10549"/>
              </emma:interpretation>
              <emma:one-of disjunction-type="recognition" id="oneOf5">
                <emma:interpretation id="interp25" emma:lang="en-US" emma:confidence="0">
                  <emma:literal>Va=Va-VD</emma:literal>
                </emma:interpretation>
                <emma:interpretation id="interp26" emma:lang="en-US" emma:confidence="0">
                  <emma:literal>Va.-VA-VD</emma:literal>
                </emma:interpretation>
                <emma:interpretation id="interp27" emma:lang="en-US" emma:confidence="0">
                  <emma:literal>Velva-VPs</emma:literal>
                </emma:interpretation>
                <emma:interpretation id="interp28" emma:lang="en-US" emma:confidence="0">
                  <emma:literal>Va.-VA-VI)</emma:literal>
                </emma:interpretation>
                <emma:interpretation id="interp29" emma:lang="en-US" emma:confidence="0">
                  <emma:literal>Va.-VA-ND</emma:literal>
                </emma:interpretation>
              </emma:one-of>
            </emma:emma>
          </inkml:annotationXML>
          <inkml:trace contextRef="#ctx0" brushRef="#br0" timeOffset="199165.5498">160 2389 6,'7'-16'17,"-5"-1"-3,0-1-1,-2 18 0,7-31 0,-7 31 0,5-21-4,-5 21-3,0 0-1,0 0-2,0 0 0,0 0 0,7-16 0,-7 16 0,0 0-1,-3 16 1,3-16-1,-6 24 0,6-24 0,-5 37 0,0-14 0,5 7 0,-2 0-1,4 5 0,-2-4 0,3 6 1,1 0-1,1 5 0,2-3 1,2 1-3,2-3 2,3-2-1,0-3 1,3-4-2,1-7 3,3-7-3,2-7 2,2-8-1,0-6 1,1-6 0,4-6-2,-2-9 3,1-4-4,-5-3 3,-1-4-2,-3-3 1,-4 0-1,-11-2 0,-2 2 1,-8 2 0,-7 3 1,-1 2-2,-6 3 2,-2 4-1,0 5 1,1 5-1,1 3 0,19 15 0,-25-20 0,25 20 0,0 0 0,-11-17 0,11 17 0,0 0 0,29-20 0,-10 10 0,6 1-1,7 0 1,-1 0 0,6 2 0,-1 2-1,-3 3 1,-1 4-2,-7 0-2,1 15-8,-26-17-19,20 34 0,-20-13 0,-6-2 0</inkml:trace>
          <inkml:trace contextRef="#ctx0" brushRef="#br0" timeOffset="199945.551">898 2498 8,'0'0'25,"0"0"0,0 0-8,0 0-1,-25-2-3,25 2-3,-32 25-2,18-4-2,-14 4-1,9 10-2,-6 0 1,6 5-2,-4 1 0,7 3-1,-2-2 1,7 0-3,6-7 3,2-1-3,3-5 1,5-2 1,4-4-1,3-6 1,6-3-1,3-7 1,4-3-1,1-8 1,4-4 0,0-7 0,2-6-1,-4-1 0,-3-5 0,-7-3 2,-6-1-3,-7-3 2,-5-1-1,-7 2 1,-7 3-2,-2 2 2,-7 8-2,2 3 1,-5 10-1,1 9 0,2 5 0,0 5-1,7 4 0,-3 1-1,10 3 1,9-20-1,-16 28 0,16-28 0,-4 16 1,4-16 0,0 0 0,0 0 2,0 0 0,0 0 0,0 0 1,0 0 0,0 0 1,0 0-1,0 0 1,0 0-1,0 0 2,18 17-2,-18-17 2,12 28-2,-6-7 1,4 7-1,1 1 0,1 2 1,2-1-1,0-2-1,2-1-1,0-12-2,9 6-6,-25-21-22,34 7-1,-15-15 1,0-6-1</inkml:trace>
          <inkml:trace contextRef="#ctx0" brushRef="#br0" timeOffset="200241.9515">1120 2816 11,'0'0'27,"0"0"2,0 0-7,16-9-9,-16 9-3,16-3 0,-16 3-2,25-4-2,-25 4-2,33-5-1,-13 2-1,5 1-1,-3-2 0,3 1-2,-2 1 0,-3-3-4,3 8-7,-23-3-18,19-1-2,-19 1 2,0 0 1</inkml:trace>
          <inkml:trace contextRef="#ctx0" brushRef="#br0" timeOffset="200507.1522">1217 2723 20,'-17'-5'30,"17"5"-1,0 0 2,-21-23-17,21 23-7,0 0-2,23-7-1,-23 7-1,24-11-1,-24 11-1,32-5 0,-14 3-1,-1 1-1,1 2-1,-18-1-3,34 7-9,-34-7-16,26 9 0,-26-9-1,27 5 2</inkml:trace>
          <inkml:trace contextRef="#ctx0" brushRef="#br0" timeOffset="201255.9533">1632 2514 19,'21'-19'16,"-21"19"-3,22-21 1,-12 5-1,8 9-2,-8-9-2,10 11-1,-20 5-2,30-20 0,-30 20-1,25-10-1,-25 10 0,0 0-1,16 1 0,-16-1-1,0 30 0,-2-3 0,-4 3 0,1 5 0,-2 3 0,4 6-1,-4-2 2,7 2-3,-2-5 1,7 0-1,4-11 2,3 2-2,4-11 2,5-3-3,2-6 2,4-3-1,3-5 1,0-4 0,2-3-1,1-2 0,-3-2 1,0-3 0,0 0-1,-5-4 0,-2 0 0,-7-5 0,-2 0-2,-7-9 2,-2-3-2,-7-6 0,-5-1 0,-2-4 1,-3 2 0,-2-1 0,-2 5 0,0 10 1,4 3 0,-1 9 0,13 16 0,-12-19 1,12 19-1,0 0 0,20-14 0,1 5 0,5 0 0,11-1 1,4-4-1,5-2 0,1 2 1,1 1-1,-2 6-1,-5 0-2,-3 18-7,-15-1-19,-5 8-2,-7 5 0,-8 1 0</inkml:trace>
          <inkml:trace contextRef="#ctx0" brushRef="#br0" timeOffset="201786.3542">2490 2727 23,'0'0'28,"0"0"0,0 0-5,-32 1-8,17 22-6,-14-7-2,5 16-2,-12-3 0,6 10-3,-2-2 0,4 2-2,5-2 0,6-8-1,8-2 0,9-27-1,2 24-1,-2-24-1,26-8-3,-10-13-1,14 3 0,-9-15 1,11 3 0,-7-9 2,3 2 1,-7 2 5,-3-2 1,1 11 5,-12-2-2,-7 28 2,16-25 0,-16 25 1,0 0-2,25 30-3,-20-11 1,7 9-3,-1 2 1,7 4-1,-2-5 0,3 1-2,0-2 1,-1-6-1,1 2-3,-19-24-4,34 27-9,-34-27-14,14 15 1,-14-15 0</inkml:trace>
          <inkml:trace contextRef="#ctx0" brushRef="#br0" timeOffset="202004.7547">2307 2994 10,'-23'-2'28,"23"2"1,-22-4 0,22 4-14,0 0-7,0 0-2,20-7-2,-1 4-2,10 3-1,1-2-3,5-5-4,9 7-11,0-3-13,-5-8 1,2 4 1</inkml:trace>
          <inkml:trace contextRef="#ctx0" brushRef="#br0" timeOffset="202394.7554">2974 2656 7,'0'0'26,"0"0"2,0 0 1,0 0-13,0 0-5,26-3-2,-26 3-2,32-7-2,-11-6 0,9 8-3,6-7 0,2 7-1,3-8 0,0 6-1,-3-2 1,-2 6-1,-4 1 0,-6 0 0,-5 4 0,-21-2-2,34 11-3,-34-11-6,19 10-8,-19-10-12,0 0 2,23 4-2</inkml:trace>
          <inkml:trace contextRef="#ctx0" brushRef="#br0" timeOffset="203065.5565">3595 2328 1,'20'-42'23,"-3"29"-1,-6-4-6,5 1-5,7 4-4,-6-1 1,8 8-3,-7-6 0,3 11 0,-21 0 0,30 0 0,-30 0 0,18 20 1,-18-20 0,3 40 0,-8-15-2,5 13 1,-9-1-1,4 9 0,-4-4-1,4 2-1,-1 0 0,6 0 1,-2-5-1,8-2-1,1-6 0,5-1-1,2-7 1,6-2-2,1-11 2,5-6-1,6-8 0,3-6 0,4-6 0,-3-12 0,2-2-3,-2-9 2,-3-1-1,-8-6-1,-7 2 0,-11-5 1,-2 5-1,-9 4 1,-6 7 1,-6 1 0,-3 7 1,-3 6-1,1 5 2,2 5-1,3 2 1,16 7-1,-23-7 1,23 7 0,0 0-1,2-18 1,-2 18-1,24-19 1,-4 5-1,8-2 0,4-1 1,7-3-1,5-1 1,5 2-1,4 0 0,0 3 1,2 0-2,-6 4-2,3 10-6,-21-2-18,3 6-3,-11 0-1,-23-2 0</inkml:trace>
          <inkml:trace contextRef="#ctx0" brushRef="#br0" timeOffset="203751.9579">4540 2646 3,'0'0'22,"15"-11"-1,-15 11 1,27-16-10,-2 16-5,-8-3-1,15 3 0,-9-2 0,11 7 2,-10-5-2,12 13 0,-15-8 0,12 13-2,-13-6 1,6 11-2,-13-8 3,4 12-3,-13-8 2,1 6-3,-10-4 1,-2 3 0,-13-1-1,-3 2 1,-10-4-1,-8 0-1,-8-3 1,-8-3-2,1 1 0,-2-9-2,10 7-10,5-14-20,12-1-2,4-5-1,27 6 0</inkml:trace>
          <inkml:trace contextRef="#ctx0" brushRef="#br0" timeOffset="203408.7573">4455 2530 26,'0'0'28,"0"0"0,12 28-4,-12-28-13,9 39-3,-11-15 1,11 13-4,-7-2 0,7 7-3,-4 1 0,2-5-2,-3-3-2,-1-12-3,9 7-9,-12-30-16,4 18-1,-4-18 1,0 0-1</inkml:trace>
        </inkml:traceGroup>
      </inkml:traceGroup>
    </inkml:traceGroup>
    <inkml:traceGroup>
      <inkml:annotationXML>
        <emma:emma xmlns:emma="http://www.w3.org/2003/04/emma" version="1.0">
          <emma:interpretation id="{07804F0D-3D7C-472B-9899-2A9C60370FFC}" emma:medium="tactile" emma:mode="ink">
            <msink:context xmlns:msink="http://schemas.microsoft.com/ink/2010/main" type="paragraph" rotatedBoundingBox="17203,11031 22872,10319 23021,11503 17351,122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706B1B-0899-40F8-A652-4A157A49DE16}" emma:medium="tactile" emma:mode="ink">
              <msink:context xmlns:msink="http://schemas.microsoft.com/ink/2010/main" type="line" rotatedBoundingBox="17203,11031 22872,10319 23021,11503 17351,12216">
                <msink:destinationLink direction="with" ref="{DA9DEF70-99EA-43F2-96ED-FAFF5F7241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C6A78D-6F47-4F3B-AE1B-8CB29618F88A}" emma:medium="tactile" emma:mode="ink">
                <msink:context xmlns:msink="http://schemas.microsoft.com/ink/2010/main" type="inkWord" rotatedBoundingBox="17203,11031 22872,10319 23021,11503 17351,12216"/>
              </emma:interpretation>
              <emma:one-of disjunction-type="recognition" id="oneOf6">
                <emma:interpretation id="interp30" emma:lang="en-US" emma:confidence="0">
                  <emma:literal>Vx=rc+2722]</emma:literal>
                </emma:interpretation>
                <emma:interpretation id="interp31" emma:lang="en-US" emma:confidence="0">
                  <emma:literal>Vx=r,+2722]</emma:literal>
                </emma:interpretation>
                <emma:interpretation id="interp32" emma:lang="en-US" emma:confidence="0">
                  <emma:literal>Vx=v,+2722]</emma:literal>
                </emma:interpretation>
                <emma:interpretation id="interp33" emma:lang="en-US" emma:confidence="0">
                  <emma:literal>V,=rc+2722]</emma:literal>
                </emma:interpretation>
                <emma:interpretation id="interp34" emma:lang="en-US" emma:confidence="0">
                  <emma:literal>V,=r,+2722]</emma:literal>
                </emma:interpretation>
              </emma:one-of>
            </emma:emma>
          </inkml:annotationXML>
          <inkml:trace contextRef="#ctx0" brushRef="#br0" timeOffset="265637.2666">3177 3869 4,'0'0'23,"0"0"3,0 0 0,0 0-15,0 0-2,0 0 0,23 21 1,-23-21 0,23-2-3,-7-3-2,7 5-1,0-5-2,3 3 0,0-4-2,1 5 0,-1 1-3,-6-14-6,8 14-18,-8 0-3,-20 0 0,24-6-1</inkml:trace>
          <inkml:trace contextRef="#ctx0" brushRef="#br0" timeOffset="265356.4661">3290 3637 35,'0'0'18,"0"0"0,0 0 1,0 0-5,0 0-3,-16 14-1,23 2-2,-7-16 0,-4 33-2,-1-8 0,7 8-3,-4 2 1,2 2-1,-3 2-1,-1-2-1,1-2 1,-3-5 0,1-8-2,5-22-2,-12 29 0,12-29-2,-7 17-5,7-17-19,0 0-5,-18 0 0,18 0 0</inkml:trace>
          <inkml:trace contextRef="#ctx0" brushRef="#br0" timeOffset="276494.8856">3703 3581 13,'0'0'26,"5"-25"2,-5 6-12,0 19-2,11-32-3,5 20-1,-11-9-2,14 7-2,-8-6-2,10 6-1,-3-2 0,3 6-1,-2-3 0,1 8-1,-4 0 0,0 5 0,-16 0-1,19 16 1,-17 0 0,-2 8-1,-7 6 1,-2 7 0,-7 2 0,-2 5-1,-3 7 1,-4-4-1,1-3 2,-3-2-2,4-9 1,2-3-1,3-5 2,3-6-2,15-19 1,-20 16-1,20-16-1,0 0 1,0 0 0,0 0 0,-2 16 0,2-16 0,0 0 0,22 7 0,-22-7 0,26 2 1,-10-4-1,7 2 0,2-2 1,3 0-1,4-3 1,3 2 0,0-3-1,-1-6 1,-1 5-2,-3-7 1,-1 7-2,-8-9-1,0 11-2,-12-15-7,10 5-19,-19 15-2,16-34 1,-9 17 0</inkml:trace>
          <inkml:trace contextRef="#ctx0" brushRef="#br0" timeOffset="277259.287">4139 3695 28,'19'-7'28,"-19"7"3,23-11-2,2 9-19,-25 2-4,44-12 0,-19 0 0,10 5-1,0-4-2,6 2-1,-2-1 0,0 1 0,-4 2-1,-3 2-2,-4 1 0,-10 1-2,1 8-5,-19-5-24,0 0 1,0 0-2,0 0 2</inkml:trace>
          <inkml:trace contextRef="#ctx0" brushRef="#br0" timeOffset="276962.8865">4211 3466 6,'0'0'21,"21"-8"1,-21 8-9,18-9-4,-2 9 0,-16 0 2,26-6-2,-26 6-1,27-3-1,-27 3-1,28-4-2,-28 4 1,27-5-2,-27 5 0,24-2 1,-24 2-1,22 7 0,-22-7 0,12 23-1,-12-7 0,2 9-1,-6-1 1,1 6-1,-4 2 0,1 1 0,-3 1 0,1-1 0,1 6 0,-4-2-1,2-4 2,0-3-2,2-6 0,0-4 0,2-3-2,5-17-3,0 0-14,0 0-13,0 0-2,-12-19 2,4 0-1</inkml:trace>
          <inkml:trace contextRef="#ctx0" brushRef="#br0" timeOffset="278242.0886">4893 3266 8,'0'0'23,"0"0"1,0 0-4,0 0-8,0 18-3,-6 8-2,-8-7 1,4 22 0,-10-10-2,4 19 0,-7-10-1,6 11-1,-6-7 0,5 3-1,-3-3 1,3 2-2,-1-9 2,6 0-3,-1-7 2,7-2-2,4-5 1,5-2-1,-2-21 1,21 19-2,0-16 1,7-3 1,4-3-2,5-2 1,-2-2-1,4-2 0,-4 2-1,-5-4-2,0 6-1,-14-13-6,9 13-22,-25 5 0,12-30-2,-13 13 1</inkml:trace>
          <inkml:trace contextRef="#ctx0" brushRef="#br0" timeOffset="278772.4896">4914 3340 23,'10'-20'25,"6"15"-1,-9-14 2,11 3-23,1 6-2,3-3-1,1 3 1,-2-1 0,-5 6 0,-1-2 2,-15 7 0,20 0 0,-20 0 2,0 0-1,23 28 1,-23-28 1,9 39-1,-11-15 0,11 13-1,-9-4 0,5 11-1,-5-5 0,4 5 0,-4-9-2,3 2 1,-1-11-1,1-1 0,-1-7-1,-2-18 1,5 19 0,-5-19 1,0 0-2,0 0 1,0 0 0,16-4-1,-16 4 1,11-24-1,-2 4 0,0-6 0,1-2 0,3-5-1,-1-1 1,-2-1-1,3 7-2,-6-2 1,3 13-2,-6-6-2,-4 23-6,0 0-15,16-14-5,-16 14-2,0 0 3</inkml:trace>
          <inkml:trace contextRef="#ctx0" brushRef="#br0" timeOffset="279365.2907">5489 3117 17,'16'-2'23,"-16"2"-4,20-21-6,-3 21-2,-17 0 1,32-9-3,-32 9-1,32-7-2,-32 7-1,32-2-1,-17-1 0,5 4-2,-4-2 0,3 2 0,-1-1-1,-1 4 1,-17-4-1,29 7-1,-29-7 1,24 11-1,-24-11 1,20 17-1,-20-17 1,14 30 0,-9-11 0,2 8 0,-3 4 1,-1 11-1,-1 2 1,0 9-1,-2 0 0,0 3 0,-2 0-1,0 1 1,1-8-2,-1-4 1,0-2 1,-1-10-1,1-5 1,0-3 0,-2-8 1,4-17-1,-5 20 0,5-20 1,0 0-1,-19 1 0,19-1-1,-27-3 1,8 3-1,-4-2-1,-2 2 0,-5-2-1,7 6-4,-12-8-8,12 8-18,-4 1 0,5 0-1,4 8 1</inkml:trace>
          <inkml:trace contextRef="#ctx0" brushRef="#br0" timeOffset="244686.4297">178 3695 17,'0'0'27,"0"0"2,-23-14-13,23 14-4,0 0 0,0 0-3,-13-20-1,13 20-4,0 0-1,16-22-1,-16 22-2,22-22 1,-22 22-1,28-21 0,-12 13 0,1 1 0,1 1 0,-2 3 0,-16 3 0,30 0 0,-30 0 0,23 12 1,-23-12 0,16 32 0,-15-4 1,3 10-1,-6 5 1,0 9-1,-5 1 1,0 7-1,-1-2 1,0 2-1,0-10 0,2-4 1,1-5-2,7-5 1,1-6 0,6-3-1,5-8 1,4-7-1,3-5 1,6-7-1,4-7 0,3-7 0,1-9-1,1-5 1,-3-5-1,-1-6 0,-4 1 1,-5-1-1,-7-1 0,-6 1 1,-6 2 0,-6-2 0,-5 9-1,-3 1 1,-5 0-1,0 7 1,-3 2-1,0 5 1,2 2 0,16 13 1,-23-12-1,23 12 1,0 0-1,0 0 0,0 0 1,11-19-1,7 8 0,8-1 0,4-4 0,7 0 0,2 0 0,2 2 0,-2 4 0,-4 1 0,-3 7 0,-8 2-1,-2 7-1,-22-7-2,17 35-8,-22-15-19,-4 6-2,-3 0 0,-8 2 1</inkml:trace>
          <inkml:trace contextRef="#ctx0" brushRef="#br0" timeOffset="245107.6304">751 4148 25,'0'0'29,"0"0"2,0 0-1,0 0-17,20 26-8,-18-10 0,8 14 0,-6 0 0,8 12-1,-1-1-1,3 8-1,0-3-2,2 1 1,0-3-2,0-9-1,1-3 0,-8-15-3,11 3-7,-20-20-16,17 0-4,-17 0 1,16-27 0</inkml:trace>
          <inkml:trace contextRef="#ctx0" brushRef="#br0" timeOffset="245450.831">993 4201 23,'0'0'27,"-17"17"-6,17-17-5,0 0-2,-23 14-2,17 8-2,-15-5-2,4 16-2,-12 1-1,6 12 0,-10-2-2,5 10 1,-4-5-1,7 0 0,0-8-1,10-4-1,4-9-1,7-12-2,4-16-5,18 10-25,1-20 0,3-10-2,-1-3 1</inkml:trace>
          <inkml:trace contextRef="#ctx0" brushRef="#br0" timeOffset="250598.8401">1318 4194 23,'0'0'26,"0"0"-6,0 0-6,0 0-1,0 0-2,0 0 0,0 0-3,0 0-1,0 0-2,0 0-1,0 0-1,0 0 1,0 0-1,0 0-1,0 0 0,0 0 0,21-4 0,-21 4-1,32-3 0,-11-3 0,4 3-1,0-4 1,3 2-1,-3-1 0,-1 3 0,-1-2 0,-2 1 0,-3 1 0,-2 1 0,-16 2 0,21-2-1,-21 2-2,0 0-2,23 5-11,-23-5-16,0 0-2,0 0 2,-16 7-1</inkml:trace>
          <inkml:trace contextRef="#ctx0" brushRef="#br0" timeOffset="251082.4409">1325 3997 9,'0'0'27,"0"0"2,-21-4 2,21 4-16,0 0-6,0 0 0,0 0-1,0 0-3,0 0 0,0 0-2,0 0-1,19 0 0,-19 0 0,27 8 1,-8-5-1,1-3-1,3 0 1,0-3-1,1-1 0,1-3 0,1 2 0,-4-2-1,-1 0 2,-3 1-2,-18 6 0,22-7-2,-22 7 0,0 0-2,0 0-6,16 13-16,-16-13-6,-5 15-3,5-15 2</inkml:trace>
          <inkml:trace contextRef="#ctx0" brushRef="#br0" timeOffset="257494.0523">2017 3798 21,'2'-22'26,"10"6"-10,-12 16-4,14-28 1,-14 28-2,18-25-2,-18 25-2,18-23-1,-18 23-2,19-21 0,-19 21-1,18-12 0,-18 12-1,16-7 0,-16 7 0,0 0 0,15 3 1,-15-3-1,-3 23 1,-6 0 1,0 12-1,-5-1 1,2 9-1,-4 1 0,4 6 0,-3-6 0,10 1-1,2-11-1,4-5 0,6-4-1,4-2 1,3-6-1,2-1 0,2-2 1,-1-1-1,1-1 0,-2 0 0,0-3 0,-16-9 1,21 11-1,-21-11 0,21-14 0,-12-6 0,2-6-1,-3-8 1,1-2 0,0-8-1,2-2 0,-4-5 0,2 4-1,-6 3 1,2 5 0,-1 6 0,1 6-1,-3 6 2,0 4-2,-2 17 1,0 0 1,0 0 0,0 0-1,12-16 1,-12 16 0,21-7-1,-5 0 1,5 0 1,6-2-1,3 0 0,2-1 0,1 1 0,1 0 1,-3 2-1,1 2 0,-4 3 0,-3 2-1,-4 0-1,2 9-3,-23-9-8,29 12-19,-29-12-3,19 28 2,-19-28 0</inkml:trace>
          <inkml:trace contextRef="#ctx0" brushRef="#br0" timeOffset="258086.8532">2563 4092 6,'0'0'26,"0"0"0,10-16 2,-10 16-15,0 0-5,0-16-2,0 16 1,0 0-1,0 0-2,0 0 0,0 0-1,0 0 0,0 0 0,-5-17-1,5 17 1,0 0 0,0 0 0,-28 7-1,28-7 1,-25 14 0,25-14 0,-34 24-1,18-4 2,-3-3-1,5 10-1,-2-1 0,7 4 0,-1 0 0,6 3 0,4-1-1,7 1 0,2-3 1,7-2-1,3-3-1,6-2 1,1-8 0,4-1 0,2-7-1,2-3 1,-1-6-1,1-7 0,-1-1-1,-3-8 0,0 4-2,-8-9-3,6 18-5,-18-14-25,8 7 0,-18 12 0,16-23 0</inkml:trace>
        </inkml:traceGroup>
      </inkml:traceGroup>
    </inkml:traceGroup>
    <inkml:traceGroup>
      <inkml:annotationXML>
        <emma:emma xmlns:emma="http://www.w3.org/2003/04/emma" version="1.0">
          <emma:interpretation id="{74580239-43B0-49E9-A5F2-096F1A634410}" emma:medium="tactile" emma:mode="ink">
            <msink:context xmlns:msink="http://schemas.microsoft.com/ink/2010/main" type="paragraph" rotatedBoundingBox="17172,12112 23770,11263 23924,12460 17326,13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4D0583-865A-4ECD-8E1F-6D8AF88A1DB4}" emma:medium="tactile" emma:mode="ink">
              <msink:context xmlns:msink="http://schemas.microsoft.com/ink/2010/main" type="inkBullet" rotatedBoundingBox="17267,12845 17281,12843 17283,12858 17269,12860"/>
            </emma:interpretation>
            <emma:one-of disjunction-type="recognition" id="oneOf7">
              <emma:interpretation id="interp35" emma:lang="en-US" emma:confidence="0">
                <emma:literal>•</emma:literal>
              </emma:interpretation>
            </emma:one-of>
          </emma:emma>
        </inkml:annotationXML>
        <inkml:trace contextRef="#ctx0" brushRef="#br1" timeOffset="332764.1845">197 5403 15,'0'0'14,"0"0"0,0 0-5,0 0-4,0 0-3,0 0-2,0 0-4,0 0-9,0 0-6,0 0 0</inkml:trace>
      </inkml:traceGroup>
      <inkml:traceGroup>
        <inkml:annotationXML>
          <emma:emma xmlns:emma="http://www.w3.org/2003/04/emma" version="1.0">
            <emma:interpretation id="{A65DD5CA-4FE1-46EC-9946-537F9781AC22}" emma:medium="tactile" emma:mode="ink">
              <msink:context xmlns:msink="http://schemas.microsoft.com/ink/2010/main" type="line" rotatedBoundingBox="17200,12109 23770,11263 23924,12460 17354,13305">
                <msink:destinationLink direction="with" ref="{DA9DEF70-99EA-43F2-96ED-FAFF5F7241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7A9CA1-C13F-4EE9-A4A8-CF58574A5793}" emma:medium="tactile" emma:mode="ink">
                <msink:context xmlns:msink="http://schemas.microsoft.com/ink/2010/main" type="inkWord" rotatedBoundingBox="18246,11974 21677,11533 21797,12459 18365,12901">
                  <msink:destinationLink direction="with" ref="{21D7DDB0-5BC4-470E-AE14-006E48E00DCC}"/>
                </msink:context>
              </emma:interpretation>
              <emma:one-of disjunction-type="recognition" id="oneOf8">
                <emma:interpretation id="interp36" emma:lang="en-US" emma:confidence="0">
                  <emma:literal>ixia-woe-1-2-3)</emma:literal>
                </emma:interpretation>
                <emma:interpretation id="interp37" emma:lang="en-US" emma:confidence="0">
                  <emma:literal>idée-woe-1-2-3)</emma:literal>
                </emma:interpretation>
                <emma:interpretation id="interp38" emma:lang="en-US" emma:confidence="0">
                  <emma:literal>ixia-woe-Ian))</emma:literal>
                </emma:interpretation>
                <emma:interpretation id="interp39" emma:lang="en-US" emma:confidence="0">
                  <emma:literal>ixia-Farr))</emma:literal>
                </emma:interpretation>
                <emma:interpretation id="interp40" emma:lang="en-US" emma:confidence="0">
                  <emma:literal>ixia-woe-man))</emma:literal>
                </emma:interpretation>
              </emma:one-of>
            </emma:emma>
          </inkml:annotationXML>
          <inkml:trace contextRef="#ctx0" brushRef="#br0" timeOffset="336804.5916">1300 5260 40,'0'0'30,"-15"-5"1,15 5-2,-16-5-21,16 5-2,0 0-2,14 17 0,-14-17-1,21 16 0,-21-16-1,37 14 1,-16-10-2,6-1 0,-1 1-1,4-4-1,-2-2 0,-1-1-2,-1 3-1,-6-9-4,8 12-5,-28-3-12,16-10-7,-16 10 1,0 0 0</inkml:trace>
          <inkml:trace contextRef="#ctx0" brushRef="#br0" timeOffset="337100.9921">1307 5120 31,'0'0'29,"-15"-5"1,15 5 1,0 0-20,0 0-5,0 0-1,0 0-1,26 14 0,-26-14 0,23 7-1,-23-7 0,34 8-1,-17-6-1,6 2 0,0-3 0,0 1 0,0-2 0,0 0-2,0 0-1,-5-5-2,6 10-8,-24-5-19,25-2-2,-25 2 0,18-5-1</inkml:trace>
          <inkml:trace contextRef="#ctx0" brushRef="#br0" timeOffset="345337.8065">1814 4849 20,'0'0'28,"0"0"3,0 0-2,-18 13-14,18-13-8,0 0-1,0 0 0,0 0-1,0 0-1,0 0-1,0 0 0,22 10-1,-22-10 0,28 4-1,-9-3 0,4-1 0,5 0-1,4-3 0,4-1-1,1-3-1,9 4-2,-6-8-4,17 9-11,-13-6-13,2 2-1,-6-2 1,1 1 1</inkml:trace>
          <inkml:trace contextRef="#ctx0" brushRef="#br0" timeOffset="340454.998">2225 5180 16,'0'0'20,"0"0"-4,0 0-3,0 0-1,0 0 0,0 0-3,0 0-1,16 5-1,-16-5 0,0 0-1,0 0 1,23-5-1,-23 5-1,23-4 0,-23 4-1,28-3 0,-12-1 0,11 6-1,-3-4-1,8 2 0,0 0 0,7 0 0,3 2-1,4-2 0,7 0 0,4-2 0,1 2-1,4 2 1,-1-4 0,5 2-1,-1-2 0,2 1 1,-3-1-1,1-2 1,2-1-1,-2 0 0,2-2 1,-3 1-1,0-2 0,-3 4 0,-2-1 0,-3 0 0,-5 1 1,0 2-1,-1 1 0,-2-1 1,-6 0-1,-2 0 0,-2-1 0,-3 1 0,-2-2 0,-4-1 0,-5 0 0,-2 0 0,-3 1 0,-1 1 0,-18 3 1,21-6-1,-21 6 0,0 0 0,0 0 0,0 0 1,0 0-1,0 0-1,0 0 1,0 0 0,0 0-2,0 0 0,0 0-1,0 0-4,2 18-21,-2-18-5,0 0-2,0 0 1</inkml:trace>
          <inkml:trace contextRef="#ctx0" brushRef="#br0" timeOffset="354635.4229">2623 4366 18,'0'0'26,"0"0"-5,0 0-6,0 0 1,-11-18-3,11 18-2,0 0-3,0 0-1,0 0-3,0 0-1,0 0 0,0 0 0,-18 9-1,11 9 0,-3-1 1,-1 11-1,-8 1 0,1 7 1,-5 1-1,2 6 0,-6-3 0,6 4 1,-3-2-2,4 2 0,2-2 0,8 6-1,3-4 1,5-1-1,7 0 0,2-6-3,16 1-5,-7-10-24,16-5 0,2-16-2,3-3-1</inkml:trace>
          <inkml:trace contextRef="#ctx0" brushRef="#br0" timeOffset="346086.6077">2573 4686 12,'0'0'23,"-5"-21"1,5 21 0,0 0-14,16-6-6,0 3-1,1-6 0,6 6 1,2-8 0,5 6 0,-4-4 0,4 2-1,-5 0 1,2 3-1,-27 4 0,33-1 0,-33 1 0,16 10 1,-16-10-1,-2 32 1,-7-15-1,6 12 0,-8-7 0,4 8-1,0-3-1,4-3 1,-1-4-1,8-5 0,-4-15-1,16 20 1,-16-20 0,33 1-1,-12-8 1,6 0-1,1-7 2,4-1-2,0-3-2,-2-3 2,-2 2-1,-7-3 0,-2 1 0,-8-1 0,-6 0 0,-8 0 0,-6-1 1,-7 0-1,-2 0 2,-1 2-1,-2 2 1,3 3-1,0 4 1,18 12 0,-19-16-1,19 16 1,0 0-1,0 0 1,23-16-1,-2 9 0,6-2 1,8 0 1,7-3-2,8 0 1,4-1-1,5 3 1,-3 1-1,-3 4-1,0 7-2,-14-2-3,3 19-11,-19-2-15,-10 6-2,-15 0 1,-5 5 1</inkml:trace>
          <inkml:trace contextRef="#ctx0" brushRef="#br0" timeOffset="346695.0087">3470 4698 5,'0'0'20,"0"0"1,0 0-10,0 0-3,0 0 0,0 0 1,-7-17 0,7 17-2,0 0 0,0 0 0,-23-7-1,23 7-1,-21 1-1,21-1 0,-29 6-1,29-6 0,-35 12 1,17 0-1,-4-3 0,2 5 0,-5-3 0,10 4-1,-7-4 1,22-11-1,-28 28 0,28-28-1,-16 23 0,16-23 0,4 24 1,-4-24-2,23 23 1,-6-12 1,6-1-1,7-1-1,2-2 1,5-2 0,2-3 0,3-2-1,2-3 1,-1-4 0,-1 0-2,-3-2 1,-2 0-2,-9-1-4,2 8-4,-30 2-20,25-4-4,-25 4 0,0 0 0</inkml:trace>
          <inkml:trace contextRef="#ctx0" brushRef="#br0" timeOffset="355930.2251">4019 4652 10,'0'0'21,"0"0"-4,0 0-3,0 0-2,0 0-4,0 0 0,0 0-1,0 0 0,0 0-2,0 0 0,0 0 0,0 0 1,0 0-1,0 0 0,0 0 0,0 0-1,0 0 0,0 0-1,0 0-1,0 0 0,0 0 0,0 0-1,0 0 1,0 0-1,17 2 1,-1-2 0,2-2 0,7-1-1,1-4 2,8 0-2,1 0 0,4-2 1,-2 2-2,-2 0 1,-3-2-1,-5 6 0,-6-3 0,-5 6 0,-16 0 0,15-3 0,-15 3-1,0 0 0,0 0-1,0 0 0,0 0-4,0 0 0,0 0-4,0 0-7,0 0-11,0 0-5,0 0 2,0 0 0</inkml:trace>
          <inkml:trace contextRef="#ctx0" brushRef="#br0" timeOffset="358816.2302">4644 4371 6,'0'0'25,"0"0"0,0 0-8,0 0-3,0 0 0,0 0 0,0 0-4,0 0-2,0 0-2,-14 16-1,14-16-1,-13 33 0,-1-10 0,4 16-1,-12-2-1,3 10 1,-9 3-2,3 4 1,-3-5-1,1 2 1,3-9-1,2-5-1,5-9 0,4-7-1,6-5-1,7-16-2,0 0-4,0 0-17,0 0-6,27-23-3,-10 6 2</inkml:trace>
          <inkml:trace contextRef="#ctx0" brushRef="#br0" timeOffset="335494.1893">211 5290 12,'9'-16'23,"7"4"-10,2 3-2,-18 9 0,31-22 0,-31 22-2,32-23-4,-32 23-2,28-20-2,-28 20-1,25-14 1,-25 14-1,21-10 0,-21 10 1,0 0 1,18-11 1,-18 11 0,0 0 0,0 0 0,0 0 1,16-7 0,-16 7 0,0 0 0,0 0-1,0 0 1,0 0-1,0 0 1,0 0 0,2 23-1,-13-7 1,4 8 0,-5 5-2,-1 6 1,-3-4 0,6 6 1,-3 0-3,10 0 1,1 0-1,9-5 0,6-4-1,4-11-1,13 1-2,0-18-3,13 7-9,-8-23-18,4-3 0,-7-11-2,-4-4 2</inkml:trace>
          <inkml:trace contextRef="#ctx0" brushRef="#br0" timeOffset="335728.1896">361 4816 27,'-30'-28'26,"30"28"-2,0 0 4,-21-20-25,21 20 0,0 0 1,0 0 0,23 2 0,-23-2 0,28 7-1,-10-2-5,10 8-11,-3 3-15,-2-4-1,3 7 0</inkml:trace>
          <inkml:trace contextRef="#ctx0" brushRef="#br0" timeOffset="336024.5902">714 5109 24,'0'0'28,"0"0"1,0 0 2,6 18-18,-6-18-6,5 17 0,-5-17-1,12 39 0,-6-13-2,8 10 0,-2-3-2,6 6-1,-2 3-1,1-4-1,3 3-2,-6-15-2,9 9-6,-23-35-14,16 27-6,-16-27-2,0 0 2</inkml:trace>
          <inkml:trace contextRef="#ctx0" brushRef="#br0" timeOffset="336258.5906">849 5208 36,'-20'0'29,"20"0"1,-21 23-1,12-1-21,-12-2-4,5 6-1,-7-3 1,5 7-1,-4-6-1,6-1 0,-2-2-2,18-21-1,-16 34-4,16-34-6,0 21-13,0-21-7,0 0 1,16 9-1</inkml:trace>
          <inkml:trace contextRef="#ctx0" brushRef="#br0" timeOffset="358129.829">5078 4327 6,'21'2'18,"-21"-2"-8,25-12-2,-8 12 2,-17 0 0,31-2 2,-31 2 0,31 2-2,-31-2-2,27 3-2,-27-3-1,26 9 0,-26-9-1,21 16 1,-21-16-1,7 30-1,-10-11 1,-4 13-1,-7-1-1,-4 10 0,-8-1-1,-6 6 0,-3-4-1,-1-2 0,-1-6 0,2-3 0,1-6 0,8-6 0,3-6 1,7-4-1,16-9 0,-18 10 1,18-10-1,0 0 1,0 0-1,0 0 1,0 0 0,0 0-1,16 5 1,-16-5-1,21 6 1,-21-6-1,32 3 0,-11-1 1,2-2-1,2 0-1,2 0 0,-3-7-6,10 5-18,-9-3-6,-4-2 0,-4 0-1</inkml:trace>
          <inkml:trace contextRef="#ctx0" brushRef="#br0" timeOffset="359580.6316">5465 4280 13,'10'-21'22,"-10"21"1,0 0-8,0 0-2,16 12-2,-16-12-2,-2 23 0,2-23-1,-10 44-1,-3-18 0,3 11-1,-11-3 0,3 9-1,-9-7-1,6 8 0,-5-11-2,6 2 1,1-7 0,7 0-2,1-5 0,7-2 0,4-21-1,9 28 1,-9-28-1,28 20 0,-5-13 1,4 0-1,5-2 1,1 0-1,4-3 0,0 0-1,2 0-1,-5-6-3,6 6-4,-18-13-19,4 1-4,-7-4-2,-4-4 2</inkml:trace>
          <inkml:trace contextRef="#ctx0" brushRef="#br0" timeOffset="360048.6324">5659 4196 18,'19'-13'21,"13"13"2,-9 0-12,-23 0-3,37 11 2,-37-11-1,16 35 1,-23-12-1,7 15-1,-14 1-1,5 10-2,-7-1-1,5 3-2,-1-4 0,3-3 1,4-9-2,3-5 1,2-9-1,5-3 1,-5-18-1,0 0 1,22 14-1,-22-14 1,24-11-1,-6 1-1,-2-4 1,5-6 0,0-3 0,0-1-1,1-4 1,-1-2-1,-2 2 0,-3 0 0,-4 1 0,-1 4 0,-2 8-3,-7-6-4,-2 21-14,15-11-11,-15 11 0,15-18-1,-15 18 1</inkml:trace>
          <inkml:trace contextRef="#ctx0" brushRef="#br0" timeOffset="360563.4333">6208 4164 27,'0'0'27,"24"-12"-1,-24 12 3,22-13-18,-5 13-6,-1-3-1,7 6 0,-5-4 0,6 6 1,-4-3-2,3 5 1,-4-4-2,1 4 0,-5-2-1,3 2 1,-18-7 0,27 13 0,-27-13 0,21 16-1,-21-16 0,19 21 1,-19-21-1,13 31 0,-10-8 1,-1 7-1,0 5-1,-4 7 1,-2 6 0,3 6 0,-5 1-1,3 3 1,-3-2-1,1-3 1,2-8-1,-3-2 1,3-8-1,-1-5 0,1-8 1,-3-2-1,6-20 1,-8 21-1,8-21 0,0 0 0,-22 10 1,22-10-1,-23 0 0,23 0 0,-33 0 0,10 0-2,0 6 0,-9-5-6,11 13-24,-16-3-1,4 5-1,-1-2 0</inkml:trace>
          <inkml:trace contextRef="#ctx0" brushRef="#br0" timeOffset="366975.0445">6559 4022 6,'0'0'21,"0"0"0,19-7-4,-19 7-3,0 0-2,29-9-3,-29 9-2,23-9-1,-23 9-1,21-4-1,-21 4-1,23 8-1,-23-8 0,17 19 0,-8-3 0,0 6-1,0 8 1,0 6 0,-2 2 0,3 4 0,-3 4 1,4 5 0,-8-2-1,5 4 2,-12-6-1,2 3 0,-10-3 0,0 6 0,-13-6-2,-5 4 3,-9-2-2,-3 4-1,-8 1 0,1 1 0,3-6-1,0-8-3,12 3-6,4-20-23,13-6 0,17-18-3,0 0 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2:28.7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58698D-84D0-4077-B5C2-81E65CE51AF7}" emma:medium="tactile" emma:mode="ink">
          <msink:context xmlns:msink="http://schemas.microsoft.com/ink/2010/main" type="writingRegion" rotatedBoundingBox="18834,5131 13783,1142 15463,-985 20514,3003"/>
        </emma:interpretation>
      </emma:emma>
    </inkml:annotationXML>
    <inkml:traceGroup>
      <inkml:annotationXML>
        <emma:emma xmlns:emma="http://www.w3.org/2003/04/emma" version="1.0">
          <emma:interpretation id="{190768F9-D532-4066-8249-AC63156066D2}" emma:medium="tactile" emma:mode="ink">
            <msink:context xmlns:msink="http://schemas.microsoft.com/ink/2010/main" type="paragraph" rotatedBoundingBox="18834,5131 16143,3006 16667,2343 19358,4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1E593F-4E57-479D-A432-C7A24F311C86}" emma:medium="tactile" emma:mode="ink">
              <msink:context xmlns:msink="http://schemas.microsoft.com/ink/2010/main" type="inkBullet" rotatedBoundingBox="18889,5060 18248,4554 18716,3961 19358,4468"/>
            </emma:interpretation>
            <emma:one-of disjunction-type="recognition" id="oneOf0">
              <emma:interpretation id="interp0" emma:lang="en-US" emma:confidence="0">
                <emma:literal>...</emma:literal>
              </emma:interpretation>
              <emma:interpretation id="interp1" emma:lang="en-US" emma:confidence="0">
                <emma:literal>he</emma:literal>
              </emma:interpretation>
              <emma:interpretation id="interp2" emma:lang="en-US" emma:confidence="0">
                <emma:literal>Ll.</emma:literal>
              </emma:interpretation>
              <emma:interpretation id="interp3" emma:lang="en-US" emma:confidence="0">
                <emma:literal>us.</emma:literal>
              </emma:interpretation>
              <emma:interpretation id="interp4" emma:lang="en-US" emma:confidence="0">
                <emma:literal>hi</emma:literal>
              </emma:interpretation>
            </emma:one-of>
          </emma:emma>
        </inkml:annotationXML>
        <inkml:trace contextRef="#ctx0" brushRef="#br0">4769-4853 2,'19'0'28,"-19"0"1,23-5 0,-23 5-15,0 0-9,22 7-4,-5-5-15,6-1-14,2-8 1,8 0-2</inkml:trace>
        <inkml:trace contextRef="#ctx0" brushRef="#br0" timeOffset="-171.6003">4259-4765 23,'0'0'29,"0"0"-1,0 0-7,0 0-13,-7 16-4,7-16-7,0 0-21,9 17-6,8-11 2</inkml:trace>
        <inkml:trace contextRef="#ctx0" brushRef="#br0" timeOffset="-358.8006">3841-4800 15,'0'0'29,"1"24"-1,-1-24 2,0 0-23,2 18-6,-2-18-4,18 14-9,-2-9-16,7 2 0,-2-7 1</inkml:trace>
      </inkml:traceGroup>
      <inkml:traceGroup>
        <inkml:annotationXML>
          <emma:emma xmlns:emma="http://www.w3.org/2003/04/emma" version="1.0">
            <emma:interpretation id="{3040FCF8-BFD9-40C7-86F0-A7E790026FDD}" emma:medium="tactile" emma:mode="ink">
              <msink:context xmlns:msink="http://schemas.microsoft.com/ink/2010/main" type="line" rotatedBoundingBox="17902,4395 16143,3006 16552,2490 18310,3878"/>
            </emma:interpretation>
          </emma:emma>
        </inkml:annotationXML>
        <inkml:traceGroup>
          <inkml:annotationXML>
            <emma:emma xmlns:emma="http://www.w3.org/2003/04/emma" version="1.0">
              <emma:interpretation id="{1B04843A-9626-427F-9C90-70A243D3DD38}" emma:medium="tactile" emma:mode="ink">
                <msink:context xmlns:msink="http://schemas.microsoft.com/ink/2010/main" type="inkWord" rotatedBoundingBox="17902,4395 16143,3006 16552,2490 18310,3878"/>
              </emma:interpretation>
              <emma:one-of disjunction-type="recognition" id="oneOf1">
                <emma:interpretation id="interp5" emma:lang="en-US" emma:confidence="0">
                  <emma:literal>.....</emma:literal>
                </emma:interpretation>
                <emma:interpretation id="interp6" emma:lang="en-US" emma:confidence="0">
                  <emma:literal>is.</emma:literal>
                </emma:interpretation>
                <emma:interpretation id="interp7" emma:lang="en-US" emma:confidence="0">
                  <emma:literal>I....</emma:literal>
                </emma:interpretation>
                <emma:interpretation id="interp8" emma:lang="en-US" emma:confidence="0">
                  <emma:literal>"i....</emma:literal>
                </emma:interpretation>
                <emma:interpretation id="interp9" emma:lang="en-US" emma:confidence="0">
                  <emma:literal>"i.</emma:literal>
                </emma:interpretation>
              </emma:one-of>
            </emma:emma>
          </inkml:annotationXML>
          <inkml:trace contextRef="#ctx0" brushRef="#br0" timeOffset="-546.0009">3383-5025 15,'0'0'28,"22"24"-1,-22-24-1,14 22-33,5-7-20,-3-4 1,9 3-2</inkml:trace>
          <inkml:trace contextRef="#ctx0" brushRef="#br0" timeOffset="-670.801">3161-5296 32,'0'0'30,"-5"21"1,5-21-2,-6 18-32,6-18-21,6 25-6,3-8 0,-9-17 0</inkml:trace>
          <inkml:trace contextRef="#ctx0" brushRef="#br0" timeOffset="-858.0014">2831-5533 16,'7'16'28,"-7"-16"1,0 0 1,7 28-23,-7-28-8,0 0-11,12 21-16,6-7 1,-18-14-1</inkml:trace>
          <inkml:trace contextRef="#ctx0" brushRef="#br0" timeOffset="-1045.2018">2448-5833 22,'5'21'29,"-5"-21"1,11 22-1,-11-22-28,30 22-13,-7-12-16,-2-5 0,12 1 0</inkml:trace>
          <inkml:trace contextRef="#ctx0" brushRef="#br0" timeOffset="-1216.8019">2370-6264 11,'0'0'30,"-5"25"-2,5-25 2,0 0-16,3 19-20,-3-19-22,27 28 0,-27-28 1</inkml:trace>
          <inkml:trace contextRef="#ctx0" brushRef="#br0" timeOffset="-1404.0025">2128-6658 21,'-14'18'28,"14"-18"-1,7 19-2,-7-19-22,14 20-2,-3-3-3,3 1-19,-2-2-6,10 3 0,-5-5 0</inkml:trace>
          <inkml:trace contextRef="#ctx0" brushRef="#br0" timeOffset="-1622.4028">2134-6833 8,'-18'12'28,"18"-12"0,0 0 1,-24 23-20,24-23-7,-7 19-6,10-1-10,8-2-13,-11-16 0,16 22 0</inkml:trace>
        </inkml:traceGroup>
      </inkml:traceGroup>
    </inkml:traceGroup>
    <inkml:traceGroup>
      <inkml:annotationXML>
        <emma:emma xmlns:emma="http://www.w3.org/2003/04/emma" version="1.0">
          <emma:interpretation id="{F1A3C081-4645-45FF-B677-5B311C55488A}" emma:medium="tactile" emma:mode="ink">
            <msink:context xmlns:msink="http://schemas.microsoft.com/ink/2010/main" type="paragraph" rotatedBoundingBox="18996,4331 14161,690 14928,-327 19762,3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3A447-03D7-4E05-B646-CC7D812A0FEF}" emma:medium="tactile" emma:mode="ink">
              <msink:context xmlns:msink="http://schemas.microsoft.com/ink/2010/main" type="inkBullet" rotatedBoundingBox="19114,4174 18283,3548 18875,2763 19706,3389"/>
            </emma:interpretation>
            <emma:one-of disjunction-type="recognition" id="oneOf2">
              <emma:interpretation id="interp10" emma:lang="en-US" emma:confidence="0">
                <emma:literal>E,</emma:literal>
              </emma:interpretation>
              <emma:interpretation id="interp11" emma:lang="en-US" emma:confidence="0">
                <emma:literal>VE</emma:literal>
              </emma:interpretation>
              <emma:interpretation id="interp12" emma:lang="en-US" emma:confidence="0">
                <emma:literal>of,</emma:literal>
              </emma:interpretation>
              <emma:interpretation id="interp13" emma:lang="en-US" emma:confidence="0">
                <emma:literal>F,</emma:literal>
              </emma:interpretation>
              <emma:interpretation id="interp14" emma:lang="en-US" emma:confidence="0">
                <emma:literal>VSE</emma:literal>
              </emma:interpretation>
            </emma:one-of>
          </emma:emma>
        </inkml:annotationXML>
        <inkml:trace contextRef="#ctx0" brushRef="#br1" timeOffset="-343341.003">3929-5872 16,'0'0'20,"12"-21"-10,-12 21-6,25-18-2,-7 9 0,5 6-1,1-4 1,6 3-1,-3 1 2,6 1-1,-3-1 1,2 3 1,-5-2-1,-3 4-1,-3-2 1,-5 7 0,-16-7 1,21 22-1,-21-6 0,0 7 0,-7 2 0,0 8-1,-5-1 1,5 5-2,-5 0 1,3-2-1,0 2-1,7-4 0,0-3 0,6-2 1,5-2-1,0-1 0,8-4 0,6-3 1,2-6-1,5-3 0,3-8 0,5-4 0,-1-6 1,1-8-1,-1-8 0,-1-8 0,-3-6 1,-1-3-1,-5-4 1,-6-5-2,-5 2 0,-6 1 0,-4 3 0,-8 6 1,-7 4-2,-3 7 1,-4 5 0,-2 9 0,-1 2 1,3 6 0,0 3 0,16 3 0,-18-2 0,18 2 0,0 0 0,23-19 0,0 8 0,5-1 0,6-4 0,3 0 0,5 0 0,1 2 0,-1 2-1,-5-2-2,2 11-5,-13-1-19,1-1 2,-2 5-2</inkml:trace>
        <inkml:trace contextRef="#ctx0" brushRef="#br1" timeOffset="-342623.4017">4668-5558 2,'0'0'20,"0"0"1,18-12-13,-18 12-4,27-5 1,-12-4 2,10 7-2,-2-8 1,7 6-2,0-6 1,4 4-2,-1-1-1,1 0-4,1 7-2,-10-7-6,3 9-6,-7 2-7,-21-4-2</inkml:trace>
        <inkml:trace contextRef="#ctx0" brushRef="#br1" timeOffset="-342919.8022">4721-5584 22,'0'0'24,"0"0"-1,16-2-16,-16 2-4,6 20-2,-6-5 0,0 8 1,-4 4 0,1 3 0,-5-1-1,1 5 0,0-3-1,0 1-2,4-2-3,-4-9-4,7-2-9,3 2-7,-3-21 1</inkml:trace>
        <inkml:trace contextRef="#ctx0" brushRef="#br1" timeOffset="-342358.2013">4658-5380 5,'0'0'24,"0"0"0,0 0 0,0 0-20,16-2-2,-16 2 2,24-5-2,-6 3 0,0-1 0,1 1-3,6 4-4,-2-2-12,0-4-8,7 9 0</inkml:trace>
      </inkml:traceGroup>
      <inkml:traceGroup>
        <inkml:annotationXML>
          <emma:emma xmlns:emma="http://www.w3.org/2003/04/emma" version="1.0">
            <emma:interpretation id="{577A5F48-FA3E-4DA9-AA39-A285C9C1572D}" emma:medium="tactile" emma:mode="ink">
              <msink:context xmlns:msink="http://schemas.microsoft.com/ink/2010/main" type="line" rotatedBoundingBox="17798,3429 14161,690 14928,-327 18565,2412"/>
            </emma:interpretation>
          </emma:emma>
        </inkml:annotationXML>
        <inkml:traceGroup>
          <inkml:annotationXML>
            <emma:emma xmlns:emma="http://www.w3.org/2003/04/emma" version="1.0">
              <emma:interpretation id="{2821D7BF-A45E-46C5-B789-17A0FC7F1B6F}" emma:medium="tactile" emma:mode="ink">
                <msink:context xmlns:msink="http://schemas.microsoft.com/ink/2010/main" type="inkWord" rotatedBoundingBox="14827,-213 18564,2411 17860,3415 14122,790"/>
              </emma:interpretation>
              <emma:one-of disjunction-type="recognition" id="oneOf3">
                <emma:interpretation id="interp15" emma:lang="en-US" emma:confidence="0">
                  <emma:literal>It....</emma:literal>
                </emma:interpretation>
                <emma:interpretation id="interp16" emma:lang="en-US" emma:confidence="0">
                  <emma:literal>it....</emma:literal>
                </emma:interpretation>
                <emma:interpretation id="interp17" emma:lang="en-US" emma:confidence="0">
                  <emma:literal>i...</emma:literal>
                </emma:interpretation>
                <emma:interpretation id="interp18" emma:lang="en-US" emma:confidence="0">
                  <emma:literal>i'...</emma:literal>
                </emma:interpretation>
                <emma:interpretation id="interp19" emma:lang="en-US" emma:confidence="0">
                  <emma:literal>aid...</emma:literal>
                </emma:interpretation>
              </emma:one-of>
            </emma:emma>
          </inkml:annotationXML>
          <inkml:trace contextRef="#ctx0" brushRef="#br0" timeOffset="577.201">5077-6526 47,'-52'-10'35,"3"-1"0,10 4-3,4-5-33,0 5-16,19 14-16,16-7-1,0 0 0</inkml:trace>
          <inkml:trace contextRef="#ctx0" brushRef="#br0" timeOffset="1669.2028">2286-6786 44,'0'0'31,"0"0"-28,-12 18-3,12-18-31,-29 19-3</inkml:trace>
          <inkml:trace contextRef="#ctx0" brushRef="#br1" timeOffset="-388222.2819">491-9218 14,'0'0'20,"17"-7"1,-17 7-15,0 0-1,7 30 0,-7-30 2,-3 37 1,-2-16-1,3 14-1,-3-5-1,6 7-1,-4 0-2,6 0 0,1 0-2,-1-2-1,3-4 0,-3-8-1,4 4-1,-7-27-3,13 35-4,-13-35-8,0 0-7,0 0-1</inkml:trace>
          <inkml:trace contextRef="#ctx0" brushRef="#br1" timeOffset="-387785.4811">-35-8842 20,'-27'0'22,"27"0"-1,-17 9-15,17-9-2,0 0 0,0 0 2,19-5-1,-19 5 1,35-11-2,-14 6 1,8 1-2,1 1-2,5-1 0,6 1 0,-1-2-1,4 3 1,0-3-1,4-1 0,-2 1 0,0-2 1,-2 4-1,-3-3 0,-6 3 0,-3-1 1,-6 1-1,-6 3 0,-20 0-1,23 0 0,-23 0-3,0 0-9,5 16-14,-5-16 0,0 0 0</inkml:trace>
          <inkml:trace contextRef="#ctx0" brushRef="#br1" timeOffset="-388549.8825">175-9214 16,'10'-23'22,"-10"23"2,0 0-13,0 0-4,0 0-1,0 0 0,7 23 0,-7-23-1,0 37 0,-1-15-1,2 14-2,-2 1 0,1 5-1,-4-2 0,4 4-1,-3-4 0,3-4 0,-2-3-1,2-10-1,3 1-1,-3-24-4,7 30-5,-7-30-16,0 0 1,0 0 0</inkml:trace>
          <inkml:trace contextRef="#ctx0" brushRef="#br1" timeOffset="-357100.2272">-930-8988 14,'-16'6'22,"-5"-6"0,1 0-13,20 0-3,-16 10 1,16-10 0,0 0-2,11 20 0,-11-20 0,25 10-1,-8-6-1,12-1-1,4-1-1,9-4-1,8 0-1,5-3 0,3 0 0,0-4-1,4 2 0,-6 0-1,1 5-4,-15-5-7,-1 5-11,-8 4 0,-10 0-1</inkml:trace>
          <inkml:trace contextRef="#ctx0" brushRef="#br1" timeOffset="-357412.2277">-718-9133 15,'-7'-22'25,"7"22"2,-6-29-1,6 29-22,0 0-2,0 0-2,0 0 1,0 0 0,6 19 0,-10 0-1,-3 9 2,-4 4-1,2 5 0,-8 3 0,4 4-1,-2 2-1,2-6-1,4 3-3,1-17-3,9 4-11,-2-14-6,1-16-1</inkml:trace>
          <inkml:trace contextRef="#ctx0" brushRef="#br0" timeOffset="1107.6017">3525-6988 35,'-41'-5'32,"6"5"1,2-2-2,4 0-28,8 11-12,0-4-19,5 1-4,16-6 1,-21 0-1</inkml:trace>
          <inkml:trace contextRef="#ctx0" brushRef="#br0" timeOffset="733.2013">4591-6705 40,'-35'-7'33,"5"0"-1,7 3-3,0-1-51,23 5-11,-23 0 2,23 0-1</inkml:trace>
          <inkml:trace contextRef="#ctx0" brushRef="#br0" timeOffset="920.4015">4138-6918 45,'-37'-7'35,"7"4"-2,5 1-6,-2 2-55,10 5-5,1-1 1,16-4-2</inkml:trace>
        </inkml:traceGroup>
      </inkml:traceGroup>
    </inkml:traceGroup>
    <inkml:traceGroup>
      <inkml:annotationXML>
        <emma:emma xmlns:emma="http://www.w3.org/2003/04/emma" version="1.0">
          <emma:interpretation id="{401A83E4-B75D-4CFC-9C39-F1BED3B6DA34}" emma:medium="tactile" emma:mode="ink">
            <msink:context xmlns:msink="http://schemas.microsoft.com/ink/2010/main" type="paragraph" rotatedBoundingBox="19575,4138 16294,1058 17074,227 20355,3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DD0A4A-C580-4007-B9A1-C74D2DE7D4CC}" emma:medium="tactile" emma:mode="ink">
              <msink:context xmlns:msink="http://schemas.microsoft.com/ink/2010/main" type="inkBullet" rotatedBoundingBox="19744,3959 18609,2894 19073,2399 20207,3464"/>
            </emma:interpretation>
            <emma:one-of disjunction-type="recognition" id="oneOf4">
              <emma:interpretation id="interp20" emma:lang="en-US" emma:confidence="0">
                <emma:literal>=</emma:literal>
              </emma:interpretation>
              <emma:interpretation id="interp21" emma:lang="en-US" emma:confidence="0">
                <emma:literal>!</emma:literal>
              </emma:interpretation>
              <emma:interpretation id="interp22" emma:lang="en-US" emma:confidence="0">
                <emma:literal>☹</emma:literal>
              </emma:interpretation>
              <emma:interpretation id="interp23" emma:lang="en-US" emma:confidence="0">
                <emma:literal>:</emma:literal>
              </emma:interpretation>
              <emma:interpretation id="interp24" emma:lang="en-US" emma:confidence="0">
                <emma:literal>F</emma:literal>
              </emma:interpretation>
            </emma:one-of>
          </emma:emma>
        </inkml:annotationXML>
        <inkml:trace contextRef="#ctx0" brushRef="#br1" timeOffset="-362638.2369">2250-7234 12,'0'0'22,"0"0"0,0 0-15,18-5-3,-18 5 0,23-4 1,-6 6 1,-17-2 0,34 0-2,-15-3-1,6 3 1,0-4-2,3 2 0,0-3 0,2 1-1,2-3-1,-2 2 0,-2-2 1,-3 4-1,-2-3 0,-5 3-1,1 3-2,-19 0-1,25 3-3,-25-3-10,0 0-8,0 0-2</inkml:trace>
        <inkml:trace contextRef="#ctx0" brushRef="#br1" timeOffset="-362981.4375">2501-7501 12,'0'0'15,"0"0"-2,0 0-2,16-2-1,-16 2-1,0 0-2,0 18 1,1-2-2,-1-16-1,0 37 0,-1-18-1,1 9-1,-2-5 0,4 7-1,-6-6 0,4 4 0,0-7-1,2 1-1,-2-22 1,3 28-1,-3-28 0,0 0-2,2 19-2,-2-19-5,0 0-9,0 0-11,0 0 1,0 0 0</inkml:trace>
        <inkml:trace contextRef="#ctx0" brushRef="#br0" timeOffset="202.8004">5317-5371 52,'-13'-23'35,"1"5"-1,1-1-2,11 19-32,0 0-10,-14-25-22,14 25-2,11-24 1,1 4 0</inkml:trace>
        <inkml:trace contextRef="#ctx0" brushRef="#br0" timeOffset="405.6007">5368-6057 48,'-18'-19'37,"1"-2"-4,4 3-1,13 18-33,-23-29-14,23 29-16,-1-22-4,1 22 2,7-33-1</inkml:trace>
      </inkml:traceGroup>
      <inkml:traceGroup>
        <inkml:annotationXML>
          <emma:emma xmlns:emma="http://www.w3.org/2003/04/emma" version="1.0">
            <emma:interpretation id="{875711EC-6BB1-442B-98E9-40FE6C460B72}" emma:medium="tactile" emma:mode="ink">
              <msink:context xmlns:msink="http://schemas.microsoft.com/ink/2010/main" type="line" rotatedBoundingBox="17641,2322 16294,1058 17074,227 18421,1491"/>
            </emma:interpretation>
          </emma:emma>
        </inkml:annotationXML>
        <inkml:traceGroup>
          <inkml:annotationXML>
            <emma:emma xmlns:emma="http://www.w3.org/2003/04/emma" version="1.0">
              <emma:interpretation id="{5F9CF7B1-9D4A-4288-B1D9-92C2758A8472}" emma:medium="tactile" emma:mode="ink">
                <msink:context xmlns:msink="http://schemas.microsoft.com/ink/2010/main" type="inkWord" rotatedBoundingBox="17641,2322 16294,1058 17074,227 18421,1491"/>
              </emma:interpretation>
              <emma:one-of disjunction-type="recognition" id="oneOf5">
                <emma:interpretation id="interp25" emma:lang="en-US" emma:confidence="0">
                  <emma:literal>626</emma:literal>
                </emma:interpretation>
                <emma:interpretation id="interp26" emma:lang="en-US" emma:confidence="0">
                  <emma:literal>T.</emma:literal>
                </emma:interpretation>
                <emma:interpretation id="interp27" emma:lang="en-US" emma:confidence="0">
                  <emma:literal>Gr.</emma:literal>
                </emma:interpretation>
                <emma:interpretation id="interp28" emma:lang="en-US" emma:confidence="0">
                  <emma:literal>vie</emma:literal>
                </emma:interpretation>
                <emma:interpretation id="interp29" emma:lang="en-US" emma:confidence="0">
                  <emma:literal>reg</emma:literal>
                </emma:interpretation>
              </emma:one-of>
            </emma:emma>
          </inkml:annotationXML>
          <inkml:trace contextRef="#ctx0" brushRef="#br1" timeOffset="-359502.6314">2105-8525 5,'30'-2'17,"-5"-5"-12,-2 3-3,2 2 1,-6 2 1,6 2 1,-25-2 0,26 9 2,-26-9 0,13 19 1,-13-19-2,-2 30 0,2-30 0,-14 41-1,3-18-3,4 6 1,-3-1-2,4 4 1,-1 0-1,11-2 0,-1-1 0,10-2-1,1-4 1,5-4 0,2-3 2,4-4-2,5-7 1,0-3-1,0-4-1,0-1 1,-3-4-1,-1-4 0,-5-1-1,-1 0 1,-20 12-1,19-28 1,-14 10 0,-6 0 1,1-4-1,-9-1 0,2-5 1,-6 0-1,5-2 0,-3 0 0,4 0 1,-2 4-1,4 1 0,1 4 0,4 3 0,6 2 0,-6 16 0,17-26-1,4 14 1,8-2 0,4 0 0,10-2 0,2 0 0,5-1 1,3-1-1,0 2 0,-6 2 0,-4 2-2,-6 7-1,-11-6-7,3 11-18,-12 2 1,-17-2-1</inkml:trace>
          <inkml:trace contextRef="#ctx0" brushRef="#br1" timeOffset="-358816.2302">3078-8424 5,'0'0'23,"-21"-10"-1,21 10-12,-28-2-3,12 7 0,-7-3-1,2 7 0,-9 0-2,3 7 0,-5-2 0,4 7-1,0-2-1,3 4-1,0 0 0,8 3 0,1 2 0,9 0 0,3 0 1,6-1-1,5-3 1,7 1-1,2-4 1,9-2-1,0-5 1,3-3-2,2-4 1,2-3-1,-1-4 0,3-2 1,-2-5-1,-1-2 0,-1-2 0,0-3-1,-5 0 0,0-1 0,-6 0 0,-1 0 1,-6-1-2,-12 16 3,11-27-3,-11 27 2,-9-17 1,9 17-1,-32-2 0,8 6 0,-6 3 0,-6 5 1,-3 0 1,-5 2-2,0 0 2,0 0-2,2-5 2,5 0-3,12 2-4,-3-10-22,28-1-3,0 0 1,8-19-1</inkml:trace>
          <inkml:trace contextRef="#ctx0" brushRef="#br1" timeOffset="-390063.0851">3375-7717 21,'19'-28'12,"-19"28"1,4-16-1,-4 16-3,0 0-4,0 0-1,-18-14-2,18 14 0,-25 5 0,6-1-1,-1 1 1,-3 2 0,-7-2 0,2 6 0,-7-1 0,3 3 0,-3-3 1,5 1-1,-7 1 0,7 0 0,0 4-1,1-2 0,3 2 0,3 3 0,0 1-1,4 2 1,1 0-1,4 0 0,1 1-1,5 2 1,2-4 0,5 2 0,2-2-1,6 2 1,2-2 0,7 0 1,4-2-1,3 1 0,1-3 0,6 1 1,-2-4-1,4 2 0,0-4 0,0-2 0,3 1 0,-1-4 0,3-4 0,-2-3 0,2-1 0,0-6 1,-2-2-1,1-3 0,-6-4 0,2 0 0,-8-2 1,-1 3-1,-5-1 1,-18 16-1,21-28 1,-21 28-1,5-23 1,-5 23 0,-10-18 0,10 18 0,-23-16 0,23 16-1,-32-10 1,13 6 0,-3 4 0,-2 0-1,-3 4 1,-5 1 0,-1 0-1,-2 1 0,1 1 1,1 2-1,1-2 1,2 0-1,1-2 1,10 0-1,3-1-1,16-4 1,-23 7-2,23-7 1,0 0-1,0 0-2,0 0-1,0 0-5,0 0-15,0 0-4,0 0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3:39.0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70EF67-56CB-416D-9DBF-BC1A3048F6CB}" emma:medium="tactile" emma:mode="ink">
          <msink:context xmlns:msink="http://schemas.microsoft.com/ink/2010/main" type="inkDrawing" rotatedBoundingBox="6652,18068 9379,18025 9380,18070 6653,18113" semanticType="underline" shapeName="Other"/>
        </emma:interpretation>
      </emma:emma>
    </inkml:annotationXML>
    <inkml:trace contextRef="#ctx0" brushRef="#br0">0 56 17,'0'0'14,"0"0"1,0 0-1,0 0-1,27 10-1,-27-10-3,28-3-3,-28 3-1,37-4-2,-14 1 0,3 3-1,3-2 0,2 2-1,5-2 0,1 2 0,3-1 0,4-1-1,-1 0 1,6-1-1,-3 1 0,2 0 0,-1-1 0,1 1 0,-2 2 0,-2-4 0,2 3-1,0 2 1,-2-1 1,0 0-1,2 2 1,0 0-1,2-2 1,1 3-1,2-3 2,0-1-2,8-3 0,-3 1 0,4-1 0,0-1 0,0 1-1,0-1 2,-2 3-2,1 0 1,-5 4 0,-2-2 1,1 2-2,0 3 1,-4-1 1,-1 1-1,-2-1 1,1-1-1,1-1 0,1 1 0,-5-4 1,-1-3-1,3 2-1,-4-5 1,2 4-1,-5-4 1,2 3-1,-8-1 1,1 3-2,-8 0 2,-1 2 0,-4 0 0,-5 0 0,-16 0 0,25 4 1,-25-4-1,16 2 0,-16-2 0,0 0 0,17 1 0,-17-1-1,0 0 1,18 0 0,-18 0 0,0 0 0,16 0 0,-16 0 0,0 0 0,0 0 1,0 0-2,0 0 2,0 0 0,10 16 0,-10-16-1,0 0-1,0 0-5,0 0-17,0 0-5,0 0 1,-23 13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4:25.5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F0902C-8E61-4BEA-ADF1-CB47EBC6275F}" emma:medium="tactile" emma:mode="ink">
          <msink:context xmlns:msink="http://schemas.microsoft.com/ink/2010/main" type="writingRegion" rotatedBoundingBox="12894,16853 14715,17003 14659,17684 12838,17535"/>
        </emma:interpretation>
      </emma:emma>
    </inkml:annotationXML>
    <inkml:traceGroup>
      <inkml:annotationXML>
        <emma:emma xmlns:emma="http://www.w3.org/2003/04/emma" version="1.0">
          <emma:interpretation id="{E93D759D-6E25-4BC4-8BCE-981945F99A4D}" emma:medium="tactile" emma:mode="ink">
            <msink:context xmlns:msink="http://schemas.microsoft.com/ink/2010/main" type="paragraph" rotatedBoundingBox="12894,16853 14715,17003 14659,17684 12838,17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7184C-E61D-476B-973B-FDA7040BF590}" emma:medium="tactile" emma:mode="ink">
              <msink:context xmlns:msink="http://schemas.microsoft.com/ink/2010/main" type="line" rotatedBoundingBox="12894,16853 14715,17003 14659,17684 12838,17535"/>
            </emma:interpretation>
          </emma:emma>
        </inkml:annotationXML>
        <inkml:traceGroup>
          <inkml:annotationXML>
            <emma:emma xmlns:emma="http://www.w3.org/2003/04/emma" version="1.0">
              <emma:interpretation id="{8422E436-0E42-4272-B41B-9BBD2CAE99A0}" emma:medium="tactile" emma:mode="ink">
                <msink:context xmlns:msink="http://schemas.microsoft.com/ink/2010/main" type="inkWord" rotatedBoundingBox="12894,16853 14715,17003 14659,17684 12838,17535"/>
              </emma:interpretation>
              <emma:one-of disjunction-type="recognition" id="oneOf0">
                <emma:interpretation id="interp0" emma:lang="en-US" emma:confidence="0">
                  <emma:literal>To-oft</emma:literal>
                </emma:interpretation>
                <emma:interpretation id="interp1" emma:lang="en-US" emma:confidence="0">
                  <emma:literal>to-oft</emma:literal>
                </emma:interpretation>
                <emma:interpretation id="interp2" emma:lang="en-US" emma:confidence="0">
                  <emma:literal>so-oft</emma:literal>
                </emma:interpretation>
                <emma:interpretation id="interp3" emma:lang="en-US" emma:confidence="0">
                  <emma:literal>Do-oft</emma:literal>
                </emma:interpretation>
                <emma:interpretation id="interp4" emma:lang="en-US" emma:confidence="0">
                  <emma:literal>von-VA</emma:literal>
                </emma:interpretation>
              </emma:one-of>
            </emma:emma>
          </inkml:annotationXML>
          <inkml:trace contextRef="#ctx0" brushRef="#br0">-366 2040 5,'0'0'16,"0"0"-10,0 0-2,0 0-1,0 0 1,0 0 1,0-16 0,0 16 1,0 0-1,24 4 1,-24-4-1,18 7 0,-18-7 0,12 23 0,-12-23 0,6 38 0,-10-15-1,4 9 1,-7-4-1,5 5 0,-3-5-2,3 0 0,1-3-1,2-4 0,-1-21 0,7 28 0,-7-28 0,16 16 0,-16-16-1,25 5 1,-9-8 0,1-2-1,3-1 1,1-6-1,0 1 0,-3-6 0,1-2 0,-1-3 0,-2 0 0,-2-3 0,-5-1 0,-6 1 0,-1-3 0,-5 2 0,-4-2 1,-4 5 0,-5 2 0,-2 3 0,1 4 0,1 3 0,-4 4 0,20 7-1,-26-7 1,26 7 0,0 0-1,0 0 1,0 0-1,0 0 0,0 0 0,32-5 1,-6 0-1,6-4 1,2 2-2,6-4 2,-1 4-1,2-1 0,-6 4-2,-5-1-2,2 14-8,-15-1-17,-1 8-1,-11 2 1,-3 3 0</inkml:trace>
          <inkml:trace contextRef="#ctx0" brushRef="#br0" timeOffset="561.6009">160 2203 12,'-23'4'24,"0"12"2,-2 3-12,-10-5-3,7 16-3,-10-7-1,12 8 0,-4-2-3,9 2 0,1-3-2,10 2 0,3-3 0,12-1-1,0-5 0,9 0 0,2-5-1,6-4 1,0-7 0,7-1 0,-3-6 0,2-3 0,-1-6-1,3-1 1,-5-2-1,-2-4 1,-4 3-1,-5-3 0,-3-1 1,-8 3-1,-3-3 0,0 19 0,-16-30 0,16 30 1,-33-23-1,8 18 0,0 1 0,-1 2 0,-1 6 0,1-2 0,1 8 0,4-5-1,5 10 0,0-8-2,11 10-3,5-17-7,0 0-17,0 19 2,0-19-2</inkml:trace>
          <inkml:trace contextRef="#ctx0" brushRef="#br0" timeOffset="889.2015">417 2351 12,'-17'-5'22,"17"5"0,0 0-12,0 0-4,0 0-3,0 0 0,24 16-1,-2-16-2,2-4-8,8 1-14,7 4 0,-7-8-1</inkml:trace>
          <inkml:trace contextRef="#ctx0" brushRef="#br0" timeOffset="1528.8026">682 2109 9,'20'-4'18,"-4"-3"-12,1 0-1,6 5-2,-5 1 2,3 1 1,-21 0 0,32 1-1,-32-1 2,19 9 0,-19-9 1,0 18-1,0-18 0,-19 33 0,-1-14-1,3 13 0,-8-4-1,4 9-2,-4-4 0,6 1-1,3-1-1,3-5 0,6-3-1,7-4 1,7-5-1,-7-16 1,32 16-1,-7-13 1,1-5-1,6-3 1,3-4-1,4-5-1,0-2 1,-4-5-1,-1 0 0,-6-7-1,-1 3 0,-8-3 0,-7 0 1,-8-3-1,-4-1 2,-7-1-1,-5 3 0,-4 0 1,-4 0 1,1 7 0,-2 0 0,1 8 1,3 2-1,17 13 1,-25-14-1,25 14 0,0 0 0,0 0-1,0 0 1,18-12-1,-18 12 0,33 0 0,-10 0-1,0-4-2,9 13-5,-11-9-14,5 7-8,1 2 2,-4 0-1</inkml:trace>
          <inkml:trace contextRef="#ctx0" brushRef="#br0" timeOffset="1840.8031">1252 2246 9,'0'0'25,"0"0"0,-16 10-10,11 17-4,-12-6-3,8 14 0,-11-2-2,11 11-1,-3-5-3,5 1 0,4-7-3,-1-8 0,9 0-4,-5-25-4,18 21-5,-18-21-9,21-18-2,-5-1-1</inkml:trace>
          <inkml:trace contextRef="#ctx0" brushRef="#br0" timeOffset="2355.6041">1161 2411 0,'0'0'25,"-20"-4"1,20 4-1,0 0-13,0 0-4,0 0-2,0 0 0,0 0-3,0 0-1,20 13 0,-20-13 0,26 8-1,-8-2 0,3-5-1,0 5 0,2-5-2,5 6-2,-5-8-6,11 8-12,-4-4-4,-7-1-1,0 5 0</inkml:trace>
          <inkml:trace contextRef="#ctx0" brushRef="#br0" timeOffset="2090.4037">1365 2247 21,'0'0'16,"0"34"0,-8-15 1,8 16-2,-13-3-3,10 15-3,-11-5-3,8 8-1,-4-10-3,3 0-2,1-1-3,-1-14-5,11-1-10,-2-8-11,-2-16 3,0 0-2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5:20.5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 0 29,'6'21'27,"-6"-21"2,0 0-3,0 0-19,-6 18-3,6-18-2,6 24-4,-8-8-24,2-16-2,2 32 0,-2-32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7:52.0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73-6 10,'-36'0'21,"36"0"-6,-19 10-31,1-17-3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7:53.0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52-2 6,'0'0'25,"-29"0"-1,29 0-3,-23 1-24,23-1-6,0 0-6,0 0-6,0 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24.49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7,'5'17'15,"-5"-17"-8,0 0-2,0 0 0,16 6 0,-16-6 0,0 0 0,21 5 0,-21-5-1,0 0 0,18 10 0,-18-10-1,0 0 1,16 25-1,-16-25 1,11 19-2,-11-19 0,15 20 0,-15-20 0,18 17-1,-18-17 1,23 13-1,-23-13 0,23 10 0,-23-10 0,25 12 0,-25-12 0,28 7 1,-28-7-1,32 7 1,-32-7 0,35 0 0,-17-3 0,3 1 0,0-1-1,-2-1 1,3-1-1,-1 1-1,3 3 1,-4 1 0,1 0-1,-1 1 0,-1 3 1,2-1-1,0 1 0,0-1 0,-1 1 0,3-4 0,0 0 0,1-4 0,-1 1 1,2-1-1,-2-1 0,2 0 0,-4 1 1,2 1-1,-4-1 0,1 3-1,-1 1 2,2 1-1,-1 1 0,-1 0 0,1 1 0,1 1 0,2-1 0,-4-1 0,1 0 0,1 0-1,-2-2 1,1 0 1,-1 0-1,0-2 0,-3 4 0,0-2 1,0 3-1,0-1 0,-16-2 1,32 3-2,-15-1 2,3 0-1,1-4 0,0 0 1,2-1-1,0 1 0,2-3 0,0 1 1,-3 3-1,1-1 0,0 2 0,-3-2 0,1 4 1,0 0-1,0-2 0,2 1 1,2-1 0,0 0 0,3-3 0,5 1 0,-3-1 1,8-1-1,-7 1 1,6 1-1,-3-2-1,1 4 1,-5 2 0,-2 0-1,-1 1 0,-2-1 0,-4 2 0,0-1 0,0-1 0,-1 0 0,3-4 1,0 2-1,1-5 0,3 1 0,1-1 0,0-2 0,0 1 0,2-1 1,-3 4-1,3-1 0,-4 3 0,-1 1 0,0 0 0,0 1 0,-2 1 0,-2 0 0,2 0 0,-2-1 0,0 1 0,0-2 0,4 0 0,0 0 0,1 0 0,1 0 0,1 2 0,-2-2 0,3 2 0,-1-1 0,-4 3 0,1-4 0,-4 2 1,1-2-1,-1 0 0,0-2 0,0-2 0,2-1 0,-2 0 0,4 0 0,0-1 0,-1 1 0,-1 2 0,0-1 0,-2 2 0,1 2 0,-3 0 0,-1 2 0,1 0-1,-1 1 2,1 1-2,-1-1 1,1 1 0,1-2 0,1-1 0,-2-1 0,2 0 0,2 0 0,-1-1 0,1-1 0,-2-2 0,0 3 0,2-1 0,-2 0 0,0 2 0,0 0 0,-1 0 0,-4 0 0,0 0 0,-16 0 0,26 2 0,-26-2 0,27 0 0,-27 0 0,28 0 0,-11 2 0,-1-2 0,2 1 0,0 1-1,1 0 1,-1-2 0,-1 2 1,3-1-1,-4-1 0,3 2 0,-1-2 0,-2-2 0,0 2 0,-16 0 0,31-5 0,-31 5 0,30-7 0,-30 7 0,30-7 0,-30 7 0,30-7 0,-30 7 0,27-3 0,-27 3 0,24-2 0,-24 2 0,22 0 0,-22 0-1,19 2 1,-19-2 0,0 0 0,21 5 0,-21-5 0,0 0 0,20 3 0,-20-3 0,0 0 1,16 4-1,-16-4 0,0 0 0,0 0 0,0 0 0,0 0 0,15 0 0,-15 0-1,0 0 1,0 0 0,0 0 0,0 0 0,0 0 0,0 0 0,0 0 0,0 0 0,0 0 0,0 0 0,0 0 0,0 0 0,0 0 1,0 0-1,0 0 0,0 0 0,0 0-1,0 0 2,0 0-2,0 0 1,0 0 0,0 0 1,0 0-1,0 0 0,0 0 1,0 0-1,0 0 0,0 0 0,0 0 1,0 0-1,0 0 0,0 0 0,-15 7 0,15-7 1,0 0-1,-16 0 0,16 0 0,0 0 0,0 0 0,0 0-1,0 0 1,0 0 0,0 0-1,0 0 1,0 0 0,0 0 0,0 0 0,0 0 0,0 0 0,0 0 0,0 0 0,0 0 0,7 17 0,-7-17 0,0 0 0,17 9 0,-17-9 0,0 0 0,20 9 0,-20-9 0,0 0 0,0 0 0,0 0 0,16 7 0,-16-7 0,0 0 0,0 0 0,0 0 0,0 0 0,0 0 0,0 0 0,12 16 0,-12-16 0,0 0 0,0 0 0,0 0 0,0 0 0,0 0 1,0 0-1,0 0 0,0 0 0,0 0 0,0 0 1,0 0-1,0 0 0,0 0 0,-19 5 0,19-5 0,0 0 0,0 0 1,-18-12-1,18 12 0,0 0 0,-16-9 0,16 9 0,-16-2 0,16 2 0,-24 0 0,8 0 0,-2 0 0,-1 2 0,-1 0 0,-1 0 0,2-1 0,-1 1 0,-1 0 0,2 0 0,-3-1 0,-1 3 1,0-2-1,-5-2-1,2 1 1,-4-1 1,0 2-1,0-2 0,0 0 0,-2-2 0,4 4 0,1-4 0,2 2 0,1 0 0,-1 0 0,-1 2 0,-1 0 0,-1 0 0,-2-1 1,-2 1-1,0 0 0,2 0 0,0-2 0,2 0 1,2 0-1,1-2 1,5 0 0,-3-1 0,2 3-1,0-2 1,-4 0 0,-1 2-1,-2-2 0,-2 2 0,-2-1 0,-5-1 1,-2 0-1,-2-1 0,-6-1 0,-1 2 0,-3 1 0,0 1 0,0 1 0,-1 1 0,5 3 0,1-1 0,5 1 0,4-1 0,4-3 0,3 1 0,1-4 0,5 1 1,1-5-2,1 1 1,-2 0 0,-1-2 0,-1 2 0,-3-1 0,-1 4 0,-3 1 0,-4 2 0,-4 5 0,1-1 0,-3 2-1,-5 2 1,-3-2 0,-2 2 1,-3-1-1,-1-1 0,1-1 0,1-1 0,0-1 0,4-1 0,4-3 0,2 2 0,5 0 0,1-2 0,2 1 0,3-1 0,1 0 0,-1 4 0,-1-2 0,-2 3 0,0-2 0,0 3 0,-4-3 0,1 2 0,-1 1 0,0-5 0,1 1 0,1 0 0,0-2 0,0-2 0,2 0 0,2-1 0,1-2 0,1 1 0,1-1 0,0 0 0,2-2 0,4 3 0,-2-3 0,1 2 0,-1 3 0,1-1 0,-1 3 0,3 0 0,-3 1 0,0 3 0,1-1 0,3 1 0,1-1 0,3 1 0,5-2 0,15-2 0,-23 3 0,23-3 0,0 0 0,-18 2 1,18-2-1,0 0 0,0 0 0,0 0 0,0 0 0,0 0 0,0 0 0,0 0-1,0 0 1,0 0 0,0 0-1,0 0 1,0 0-1,21-19-2,-1 20-4,-20-1-21,37-17-1,-14 8-3,-2-3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6:34.1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AABB23-17DA-4F83-B445-76A885C8750D}" emma:medium="tactile" emma:mode="ink">
          <msink:context xmlns:msink="http://schemas.microsoft.com/ink/2010/main" type="writingRegion" rotatedBoundingBox="12741,-48 15001,5269 14120,5644 11859,326"/>
        </emma:interpretation>
      </emma:emma>
    </inkml:annotationXML>
    <inkml:traceGroup>
      <inkml:annotationXML>
        <emma:emma xmlns:emma="http://www.w3.org/2003/04/emma" version="1.0">
          <emma:interpretation id="{150A9355-8388-49FF-9E22-555030DB37D8}" emma:medium="tactile" emma:mode="ink">
            <msink:context xmlns:msink="http://schemas.microsoft.com/ink/2010/main" type="paragraph" rotatedBoundingBox="12741,-48 15001,5269 14120,5644 11859,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DB22EC-C622-44E5-91E3-0B1722A799B8}" emma:medium="tactile" emma:mode="ink">
              <msink:context xmlns:msink="http://schemas.microsoft.com/ink/2010/main" type="line" rotatedBoundingBox="12741,-48 15001,5269 14120,5644 11859,326"/>
            </emma:interpretation>
          </emma:emma>
        </inkml:annotationXML>
        <inkml:traceGroup>
          <inkml:annotationXML>
            <emma:emma xmlns:emma="http://www.w3.org/2003/04/emma" version="1.0">
              <emma:interpretation id="{0FC8C33D-4C81-4934-8F5E-7433E5994675}" emma:medium="tactile" emma:mode="ink">
                <msink:context xmlns:msink="http://schemas.microsoft.com/ink/2010/main" type="inkWord" rotatedBoundingBox="12741,-48 15001,5269 14120,5644 11859,326"/>
              </emma:interpretation>
              <emma:one-of disjunction-type="recognition" id="oneOf0">
                <emma:interpretation id="interp0" emma:lang="en-US" emma:confidence="0">
                  <emma:literal>his</emma:literal>
                </emma:interpretation>
                <emma:interpretation id="interp1" emma:lang="en-US" emma:confidence="0">
                  <emma:literal>.....</emma:literal>
                </emma:interpretation>
                <emma:interpretation id="interp2" emma:lang="en-US" emma:confidence="0">
                  <emma:literal>win'</emma:literal>
                </emma:interpretation>
                <emma:interpretation id="interp3" emma:lang="en-US" emma:confidence="0">
                  <emma:literal>t....</emma:literal>
                </emma:interpretation>
                <emma:interpretation id="interp4" emma:lang="en-US" emma:confidence="0">
                  <emma:literal>I'....</emma:literal>
                </emma:interpretation>
              </emma:one-of>
            </emma:emma>
          </inkml:annotationXML>
          <inkml:trace contextRef="#ctx0" brushRef="#br0">-4631-6984 7,'0'0'24,"0"0"0,0 0 0,22-14-21,1 11-2,3-4 2,8 0-1,3-7 1,3 5-1,3-3-1,1-2-3,2 5-11,1-2-11,-8-1-1,2 5 0</inkml:trace>
          <inkml:trace contextRef="#ctx0" brushRef="#br0" timeOffset="-561.6009">-4435-7196 17,'0'0'24,"0"0"1,0 0-12,-1 23-7,1-8-4,-4 3 1,4 7 0,-5 1 0,3 6-1,-3-4-1,3 5 0,-2-3-2,3-5 0,4-1-2,-3-24-2,7 32-7,-7-32-10,0 0-3,20-5 0</inkml:trace>
          <inkml:trace contextRef="#ctx0" brushRef="#br0" timeOffset="-967.2017">-5137-6963 11,'0'0'17,"-18"-22"-12,18 22-1,0 0 0,0 0 1,9-21 0,-9 21 1,25-18 1,-8 11-2,5-7 0,6 5-1,-4-3-1,6 5 2,-3-4-2,-2 9 0,-9 1 0,1 8-1,-17-7 0,13 28-1,-13-9 0,-4 11 0,-3 2 0,2 1 0,-1 0 0,3 1 0,-1-1 0,6-3 0,3-2-1,4-5 1,0-5 0,5 1-1,-14-19 1,30 23 0,-14-20 0,0-1-1,0-5 1,0-6 0,1-5 0,-1-4-1,-2-6 1,0-1-1,1-7 1,-3 1-1,-3-1 0,0-3 0,-4 0-1,-5 1 1,-2-1 0,-5-2-1,-2 6 1,-3-3 0,-2 4 0,-2 4 0,-2 3 0,2 6-1,0 1 1,16 16 0,-21-19 0,21 19 0,0 0 0,-1-20 0,1 20 0,22-16 0,-2 8 1,1-5 0,4 5-1,3-5 0,4 4-1,-6-5-2,15 9-5,-15-9-7,8 5-13,-2 2 1,-1-3-1</inkml:trace>
          <inkml:trace contextRef="#ctx0" brushRef="#br0" timeOffset="-296.4003">-4260-7238 12,'0'0'21,"0"0"-4,0 0-8,0 0-2,16 21 1,-16-21 0,0 28 1,-4-12-3,8 10-1,-8 2-1,4 4-3,2 3-1,-4-2-4,6 8-2,-8-15-3,12 11-6,-12-18-9,6-3-2</inkml:trace>
          <inkml:trace contextRef="#ctx0" brushRef="#br1" timeOffset="681143.9964">-2941-4155 4,'12'30'17,"-12"-30"-3,14 37-18,-3-19-1,1 1 0,-12-19-1,25 26 1,-25-26 0,19 18 0</inkml:trace>
          <inkml:trace contextRef="#ctx0" brushRef="#br1" timeOffset="682532.3988">-2281-2431 13,'-16'20'23,"-3"-3"-7,-8-1-5,6 7-4,-7-4-3,5 2-1,-2-1-2,2-5 0,4-1-1,3-1 0,16-13-3,-27 17-4,27-17-10,-3 21-8,3-21 1</inkml:trace>
          <inkml:trace contextRef="#ctx0" brushRef="#br1" timeOffset="682766.3991">-2604-2064 1,'-27'13'20,"13"6"-2,-7-1-17,2-1-3,-3-3-2,22-14-5,-22 28-9</inkml:trace>
          <inkml:trace contextRef="#ctx0" brushRef="#br1" timeOffset="682906.7993">-2786-1897 7,'0'0'20,"-21"22"-10,5-14-5,0 1-3,-3 3-2,1-3-1,-1 5-2,3-5-7,-7-5-10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7:48.62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A3A919-9C42-4D6D-9669-9DF1696DA789}" emma:medium="tactile" emma:mode="ink">
          <msink:context xmlns:msink="http://schemas.microsoft.com/ink/2010/main" type="writingRegion" rotatedBoundingBox="14245,6477 9284,8349 8826,7134 13787,5262"/>
        </emma:interpretation>
      </emma:emma>
    </inkml:annotationXML>
    <inkml:traceGroup>
      <inkml:annotationXML>
        <emma:emma xmlns:emma="http://www.w3.org/2003/04/emma" version="1.0">
          <emma:interpretation id="{A11CABA2-C75A-4141-8E1A-267885B5F130}" emma:medium="tactile" emma:mode="ink">
            <msink:context xmlns:msink="http://schemas.microsoft.com/ink/2010/main" type="paragraph" rotatedBoundingBox="14245,6477 9284,8349 8826,7134 13787,5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EBEFD-78F3-4A64-8A51-243E1067A1D9}" emma:medium="tactile" emma:mode="ink">
              <msink:context xmlns:msink="http://schemas.microsoft.com/ink/2010/main" type="line" rotatedBoundingBox="14245,6477 9284,8349 8826,7134 13787,5262"/>
            </emma:interpretation>
          </emma:emma>
        </inkml:annotationXML>
        <inkml:traceGroup>
          <inkml:annotationXML>
            <emma:emma xmlns:emma="http://www.w3.org/2003/04/emma" version="1.0">
              <emma:interpretation id="{476DBB12-6FBA-47C3-A173-6B08C1CDA2B5}" emma:medium="tactile" emma:mode="ink">
                <msink:context xmlns:msink="http://schemas.microsoft.com/ink/2010/main" type="inkWord" rotatedBoundingBox="8826,7134 13788,5264 14245,6479 9284,8349"/>
              </emma:interpretation>
              <emma:one-of disjunction-type="recognition" id="oneOf0">
                <emma:interpretation id="interp0" emma:lang="en-US" emma:confidence="0">
                  <emma:literal>iris.'</emma:literal>
                </emma:interpretation>
                <emma:interpretation id="interp1" emma:lang="en-US" emma:confidence="0">
                  <emma:literal>inions.'</emma:literal>
                </emma:interpretation>
                <emma:interpretation id="interp2" emma:lang="en-US" emma:confidence="0">
                  <emma:literal>i.e.'</emma:literal>
                </emma:interpretation>
                <emma:interpretation id="interp3" emma:lang="en-US" emma:confidence="0">
                  <emma:literal>ivies.'</emma:literal>
                </emma:interpretation>
                <emma:interpretation id="interp4" emma:lang="en-US" emma:confidence="0">
                  <emma:literal>ixias.'</emma:literal>
                </emma:interpretation>
              </emma:one-of>
            </emma:emma>
          </inkml:annotationXML>
          <inkml:trace contextRef="#ctx0" brushRef="#br0">2655-862 12,'0'0'7,"-21"14"-6,21-14-4,-21 12-1,21-12-2,-23 18 0</inkml:trace>
          <inkml:trace contextRef="#ctx0" brushRef="#br0" timeOffset="249.6004">2387-713 4,'0'0'11,"-36"18"-4,19-4-3,-1-6-2,-1 5-1,1-5-1,-1 3 0,1-6 0,-1 1 1,3 1 0,-4-6 0,3 1 1,-3 2 0,4-3-2,0 1-3,16-2-4,-21 4-9</inkml:trace>
          <inkml:trace contextRef="#ctx0" brushRef="#br0" timeOffset="436.8007">2037-548 11,'0'0'12,"-31"16"-4,13-7-4,2 1-5,0-3-3,16-7-3,-26 13-1,26-13-1</inkml:trace>
          <inkml:trace contextRef="#ctx0" brushRef="#br0" timeOffset="-936.0017">3901-1470 11,'0'0'12,"0"0"0,-23-7-2,23 7-2,0 0-1,-17 5-1,17-5-3,-16 7-1,16-7-2,0 0-5,-20 16-5,20-16-9,-17 8-4</inkml:trace>
          <inkml:trace contextRef="#ctx0" brushRef="#br0" timeOffset="-670.801">3679-1390 2,'0'0'8,"-18"9"0,18-9 1,0 0-2,-23 13-2,23-13-1,-21 12-2,21-12-1,-25 12 0,25-12-1,-24 11-2,24-11-2,-23 12-2,23-12-1,-20 12-2,20-12-2</inkml:trace>
          <inkml:trace contextRef="#ctx0" brushRef="#br0" timeOffset="-483.6009">3434-1270 5,'0'0'10,"-25"10"-1,9-6-2,16-4-2,-28 11 0,28-11 0,-30 12-2,30-12-6,-23 10-11,19 6-5</inkml:trace>
          <inkml:trace contextRef="#ctx0" brushRef="#br0" timeOffset="-280.8004">3155-1128 6,'0'0'26,"-27"7"0,27-7-1,-19 9-17,19-9-8,-16 7-5,16-7-7,-2 16-7,2-16-5,-7 16-1</inkml:trace>
          <inkml:trace contextRef="#ctx0" brushRef="#br0" timeOffset="-140.4003">2883-987 8,'0'0'12,"-25"26"-19</inkml:trace>
          <inkml:trace contextRef="#ctx0" brushRef="#br1" timeOffset="-73959.7299">1419-1200 1,'-1'-16'24,"1"16"1,0 0 0,-4-19-17,4 19-3,0 0-1,11 19 0,-11-19 1,7 41-1,-5-13 1,3 11-1,-3 1 0,1 7-2,-1 1 1,0-6-3,1 0 0,1-8 0,-2-6-2,1-11-1,-3-17-5,0 0-10,23 6-11,-7-17 1,-4-14 0</inkml:trace>
          <inkml:trace contextRef="#ctx0" brushRef="#br1" timeOffset="-73585.3293">1674-1189 16,'8'-32'23,"-8"32"-6,0 0-5,0 0-4,0 0-3,-26 12 2,14 6-2,-10-2 0,3 7 0,-9-2 0,3 5 0,-5-3 1,4 2-2,-3-6-1,5 2-1,1-3 0,5-3-1,18-15-1,-21 28 1,21-28-1,0 23 0,0-23 0,18 21 0,-18-21 0,28 21 1,-12-10-1,3-2 0,0 1 0,-1-3-1,3 0 0,-3-7-3,7 4-3,-8-15-4,13 6-5,-10-11-5,10 0 1,-9-6 0,7 1 2</inkml:trace>
          <inkml:trace contextRef="#ctx0" brushRef="#br1" timeOffset="-73288.9287">1797-1084 28,'9'-16'17,"-9"1"1,0 15-2,4-22-1,-4 22-5,0 0-1,0 0-2,-4 16-2,4 2-1,0-18-1,-5 37 0,1-16-1,6 5 1,-6-3-2,6-4 0,0 1-1,2-4 0,-4-16 0,10 21 0,-10-21 0,16 10 0,-16-10 1,19-3-1,-19 3 0,22-14-1,-22 14-1,23-27-2,-4 17-6,-14-11-12,8-2-10,1 3 2,-2-4-1</inkml:trace>
          <inkml:trace contextRef="#ctx0" brushRef="#br1" timeOffset="-72961.3282">2090-1238 14,'6'-20'27,"-6"20"0,0 0-12,0 0-5,-11 28-3,11-28 0,-11 36-1,4-17 2,6 9-3,-7-5 1,8 5-3,-1-5 1,2 0-3,-1-4 0,4-2-1,-4-17 1,9 27-1,-9-27 0,16 17 0,-16-17 0,26 13 1,-10-12-1,3 1 0,4-2-1,2-5-1,9 5-5,-13-11-11,7 3-14,2 1 2,-5-2-1</inkml:trace>
          <inkml:trace contextRef="#ctx0" brushRef="#br0" timeOffset="889.2015">1520-365 8,'0'0'11,"-14"16"-10,-2-20-19</inkml:trace>
          <inkml:trace contextRef="#ctx0" brushRef="#br0" timeOffset="-1341.6022">4832-2152 7,'0'0'5,"0"0"-1,-18 10-1,18-10 0,0 0 0,0 0 0,0 0 0,-16 9 0,16-9-1,0 0 0,0 0 0,0 0 0,0 0 0,-18 11 0,18-11 0,0 0 1,0 0-1,-19 12 1,19-12 0,0 0-1,-16 11-1,16-11 1,0 0-2,-16 10 0,16-10 0,0 0 1,0 0-1,-19 11 1,19-11-1,0 0 1,-16 8-1,16-8 1,0 0-1,-16 13 1,16-13-1,0 0 1,-23 16 1,23-16-1,-16 10 1,16-10-1,-17 11 0,17-11 0,-18 12 0,18-12 0,-21 12-1,21-12 1,-21 14-1,21-14 0,-20 14 0,20-14 1,-19 11-1,19-11 0,0 0 1,-20 12-1,20-12 0,0 0 0,0 0 0,-17 12 2,17-12-2,0 0 0,0 0-2,-18 15 2,18-15 0,0 0 2,-16 10-4,16-10 4,0 0-2,0 0 0,-16 7 0,16-7 0,0 0 0,0 0 1,-16 9-1,16-9 0,0 0 0,-19 10 0,19-10 0,-16 11 0,16-11 0,-19 14 0,19-14 0,-18 14 0,18-14 0,-19 14 0,19-14 0,-18 14 0,18-14 0,-16 9 0,16-9 0,-18 9 0,18-9 0,-16 9 0,16-9 0,0 0-1,-21 15 1,21-15 0,0 0 0,0 0-2,-12 16 2,12-16 0,0 0 0,0 0 0,0 0 0,0 0 0,0 0 0,0 0 0,-9 16 0,9-16-2,0 0-3,0 0-1,0 0-4,0 0 1,0 0-1,16 11 1,-16-11 1,0 0 2,0 0 2,0 0 4,0 0 1,0 0 1,0 0 0,0 0-3,0 0-6</inkml:trace>
          <inkml:trace contextRef="#ctx0" brushRef="#br0" timeOffset="4664.4081">171-1418 4,'0'0'21,"-24"-13"-13,24 13-7,-9-19-6,9 19-2,5-32-1,2 15-1</inkml:trace>
          <inkml:trace contextRef="#ctx0" brushRef="#br0" timeOffset="1450.8025">558-102 9,'0'0'2,"-18"14"-5,18-14-2</inkml:trace>
          <inkml:trace contextRef="#ctx0" brushRef="#br0" timeOffset="1606.8027">555-105 17,'0'0'24,"-34"10"-1,15-4-18,19-6-5,-27 15-4,27-15 2,-19 13-4,19-13 0,0 0-5,-16 12-2,16-12-6</inkml:trace>
          <inkml:trace contextRef="#ctx0" brushRef="#br0" timeOffset="1825.2031">304-42 17,'-21'7'13,"-8"-3"-4,6 1-3,-1 2-3,4-2-1,3 0-3,17-5 1,-27 9-1,27-9 0,0 0-11,-26 2-6</inkml:trace>
          <inkml:trace contextRef="#ctx0" brushRef="#br0" timeOffset="2324.4041">0-2 0,'0'0'17,"0"0"-2,0 0-5,0 0-6,0 0-3,0 0-3,0 0 0,0 0-2,0 0-1,0 0-2,0 0 0,0 0 0,0 0-1</inkml:trace>
          <inkml:trace contextRef="#ctx0" brushRef="#br0" timeOffset="2730.0046">-2-116 9,'-15'-3'21,"15"3"-11,0 0-7,0 0-3,0 0-2,-4-18-3,4 18-1,0 0-1,11-21-4</inkml:trace>
          <inkml:trace contextRef="#ctx0" brushRef="#br0" timeOffset="4243.2072">9-451 5,'0'0'13,"-3"-25"-1,3 25-2,-6-21 0,6 21-1,-10-21-2,10 21-1,-9-26-1,5 10-2,4 0-1,-1-1 1,1-3-3,1-1 0,1 2 0,2-4 0,-3 2-2,-1-3 2,0 4 0,0 1 0,-1 0-1,1 1 1,0 0-1,0 18-1,1-29-1,-1 29-1,6-28 0,-6 28-1,10-30 1,-3 14 1,-7 16 1,7-28 0,-7 28 2,0-21-5,0 21-13,-3-16-2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14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3F7698-71A7-436E-8395-828398E88EDD}" emma:medium="tactile" emma:mode="ink">
          <msink:context xmlns:msink="http://schemas.microsoft.com/ink/2010/main" type="writingRegion" rotatedBoundingBox="6809,4544 11165,2207 11768,3331 7412,5668"/>
        </emma:interpretation>
      </emma:emma>
    </inkml:annotationXML>
    <inkml:traceGroup>
      <inkml:annotationXML>
        <emma:emma xmlns:emma="http://www.w3.org/2003/04/emma" version="1.0">
          <emma:interpretation id="{BD256CFD-3A20-43C9-9924-A9F0DC2A8024}" emma:medium="tactile" emma:mode="ink">
            <msink:context xmlns:msink="http://schemas.microsoft.com/ink/2010/main" type="paragraph" rotatedBoundingBox="6809,4544 11165,2207 11768,3331 7412,5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38B932-DECF-4DFE-B1FE-4B7E3A553CCD}" emma:medium="tactile" emma:mode="ink">
              <msink:context xmlns:msink="http://schemas.microsoft.com/ink/2010/main" type="line" rotatedBoundingBox="6809,4544 11165,2207 11768,3331 7412,5668"/>
            </emma:interpretation>
          </emma:emma>
        </inkml:annotationXML>
        <inkml:traceGroup>
          <inkml:annotationXML>
            <emma:emma xmlns:emma="http://www.w3.org/2003/04/emma" version="1.0">
              <emma:interpretation id="{1CC3E77B-223A-4CBB-AC55-84D63A6D5544}" emma:medium="tactile" emma:mode="ink">
                <msink:context xmlns:msink="http://schemas.microsoft.com/ink/2010/main" type="inkWord" rotatedBoundingBox="10655,2481 11165,2207 11768,3331 11258,3605"/>
              </emma:interpretation>
              <emma:one-of disjunction-type="recognition" id="oneOf0">
                <emma:interpretation id="interp0" emma:lang="en-US" emma:confidence="0">
                  <emma:literal>"I</emma:literal>
                </emma:interpretation>
                <emma:interpretation id="interp1" emma:lang="en-US" emma:confidence="0">
                  <emma:literal>-i,"</emma:literal>
                </emma:interpretation>
                <emma:interpretation id="interp2" emma:lang="en-US" emma:confidence="0">
                  <emma:literal>"'I</emma:literal>
                </emma:interpretation>
                <emma:interpretation id="interp3" emma:lang="en-US" emma:confidence="0">
                  <emma:literal>'"I</emma:literal>
                </emma:interpretation>
                <emma:interpretation id="interp4" emma:lang="en-US" emma:confidence="0">
                  <emma:literal>-i."</emma:literal>
                </emma:interpretation>
              </emma:one-of>
            </emma:emma>
          </inkml:annotationXML>
          <inkml:trace contextRef="#ctx0" brushRef="#br0">-3376-6904 4,'0'0'20,"0"0"1,0 0-9,0 0-6,0 0 1,-12 22 1,12-22 1,-16 22 0,-1-9-1,4 11-1,-10-3-2,2 11-1,-7-4-1,3 2-1,-1-4-1,4 2 0,3-5-1,1-2 0,18-21-1,-19 23-1,19-23-2,0 0-4,9 20-7,-9-20-13,16-13-1,-16 13 2</inkml:trace>
          <inkml:trace contextRef="#ctx0" brushRef="#br0" timeOffset="405.6007">-3467-7014 3,'-16'9'18,"16"-9"-3,-27 24-1,13-1-3,-11-7-2,10 12-1,-10-7-1,11 9-3,-9-7 0,9 0-2,-6-4-1,8-2-1,12-17 1,-21 25 0,21-25-2,-16 12-1,16-12-6,0 0-14,0 0-2,0 0 0</inkml:trace>
          <inkml:trace contextRef="#ctx0" brushRef="#br0" timeOffset="-499.2008">-3127-6865 16,'0'0'12,"0"0"1,0 0-1,0 0-2,0 0-2,0 0-1,0 0 0,0 0-2,0 0-1,0 0 0,-3 16 0,3-16-1,-18 25 0,4-8-1,0 4 0,-5 4-1,-3 6 1,-8 3-1,2 6 1,-7 2-1,5 6 0,-4-4 0,6-2 0,2-5-1,6-7 1,6-7-1,14-23-1,-12 22 0,12-22-3,0 0-3,12-33-7,6 15-11,-8-1-3,3-6 1</inkml:trace>
          <inkml:trace contextRef="#ctx0" brushRef="#br0" timeOffset="-1279.2022">-3377-6543 0,'0'0'24,"0"0"2,-7-21 0,7 21-17,0 0-3,0 0 0,12-25-1,-12 25 1,0 0 0,18-4-3,-18 4 0,0 0-1,23 4-1,-23-4 1,26 11-1,-26-11 0,28 14-1,-28-14 1,32 29 0,-16-7-1,2 4 0,-2 2 1,1 0-1,3 5 0,-1-4 0,-1-1 0,3-4-1,-2-3 1,1-3 0,-1-2 0,-1-2-1,-2-4 1,1 3 0,1-3 0,-2 3 0,0-3 0,0 1 0,-1 1 0,1 0 0,2 1 0,-18-13 0,30 19 1,-30-19-1,23 16 0,-23-16 0,18 8 0,-18-8 0,0 0 0,0 0 0,17 7 0,-17-7 1,0 0-1,0 0 0,18 6 0,-18-6 0,0 0 1,0 0-1,16 5 0,-16-5 1,0 0 0,0 0-1,0 0 1,0 0 0,0 0-1,0 0 1,0 0-1,0 0 0,0 0 0,0 0 0,0 0 0,7 25 0,-7-25 0,7 28-1,-2-12 2,-5-16-1,9 26 0,-9-26 1,9 19 0,-9-19 0,0 0 0,0 0 0,0 0 0,9-23 0,-9 23 0,3-19 0,-3 19-1,0-19 0,0 19-1,0 0 0,0 0 0,0 0-2,0 0-3,0 0-8,-5 17-17,5-17 1,0 0-1</inkml:trace>
          <inkml:trace contextRef="#ctx0" brushRef="#br1" timeOffset="117858.2069">-5208-5967 2,'4'-19'7,"-4"19"-2,0 0 0,16-7 1,-16 7 2,16-7 1,-16 7 0,0 0 1,0 0 0,26-9-1,-26 9-1,0 0-1,0 0-2,9 19 0,-9-19-2,-5 39 0,-3-15 1,3 8-2,-2 0 1,2 3-2,0-5 2,5 3-2,0-7 1,5-1-1,4-2-1,5-6 1,2-2-1,3-3 1,4-2-1,2-4 0,-1-3 1,1-3-1,0-3 0,-2-3 0,-2-2 0,-5-5 0,0-4-1,-6-3 1,-1-2-1,-4-5 0,-1-4 0,-4-5 0,-2-2 0,-1-3 0,-1 3 0,-1 1 0,-2 2 0,2 5 1,-1 3 0,3 8-1,3 19 1,-6-23 0,6 23 0,0 0-1,0 0 1,20-16 0,-20 16 0,33-8 0,-11 1 0,4 0 0,2 0 0,1-4 0,2 2 0,-1-1 0,0 3-2,-7-6-3,9 12-12,-11-5-12,-21 6 2,28-3-2</inkml:trace>
          <inkml:trace contextRef="#ctx0" brushRef="#br1" timeOffset="118575.8081">-4784-5805 18,'0'0'26,"0"0"1,0 0 1,16 7-21,-16-7-4,5 21-1,-5-21 0,9 35 0,-7-14-1,1 4 0,-1 1 0,0 0-1,-1 1 0,1-4 0,2-2-1,-2-6 1,-2-15 0,5 22 0,-5-22 0,0 0 0,0 0 0,0 0 0,5-30 0,-5 10 0,0-4 0,2-1 0,3-5 0,-3 4-1,5 0 1,-3 3 0,4 3-1,-8 20 0,14-24 1,-14 24-1,18-9 1,-2 9-1,-16 0 1,35 0 0,-15 0 0,3 0 0,0 2 0,3-1 1,-3 1 0,-2 0 0,-3 3 0,0 2 1,-18-7-1,22 21 1,-22-21-1,15 32 0,-14-16-1,-2 5 1,-5-2 0,-1-1 0,-7-1 0,0-1 0,-5-4 0,-4 1 0,-6-4-1,-2 1 1,-6-3 0,1-2 0,1 1-1,1-1 0,4 4-4,2-9-9,9 5-16,19-5 0,0 0-1</inkml:trace>
          <inkml:trace contextRef="#ctx0" brushRef="#br1" timeOffset="116657.0048">-7351-4282 0,'0'0'15,"0"0"-13,18-5-1,-18 5 3,0 0 2,0 0 2,21 5 0,-21-5 1,0 0 0,0 0-1,21 5 0,-21-5-1,20 0-2,-20 0-1,30 2-1,-30-2 0,37 0-2,-18 0 1,6 2-2,-2-2 1,3-2-1,3 2 0,-1-2 1,2 1-1,2-1 0,-1-3 0,1-1-2,0 3 0,-6-6-3,3 6-3,-10-8-6,0 0-9,-3 8-4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5:56.3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D78241-4287-4EF5-916F-E0CB2C4E505B}" emma:medium="tactile" emma:mode="ink">
          <msink:context xmlns:msink="http://schemas.microsoft.com/ink/2010/main" type="writingRegion" rotatedBoundingBox="19286,5722 14915,4811 15069,4074 19440,4985"/>
        </emma:interpretation>
      </emma:emma>
    </inkml:annotationXML>
    <inkml:traceGroup>
      <inkml:annotationXML>
        <emma:emma xmlns:emma="http://www.w3.org/2003/04/emma" version="1.0">
          <emma:interpretation id="{10553DF9-B1F6-48BA-B115-D87AB74D3AE7}" emma:medium="tactile" emma:mode="ink">
            <msink:context xmlns:msink="http://schemas.microsoft.com/ink/2010/main" type="paragraph" rotatedBoundingBox="19286,5722 14915,4811 15069,4074 19440,4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A08982-3040-4591-8AFB-EEA6D250709A}" emma:medium="tactile" emma:mode="ink">
              <msink:context xmlns:msink="http://schemas.microsoft.com/ink/2010/main" type="line" rotatedBoundingBox="19286,5722 14915,4811 15069,4074 19439,4984"/>
            </emma:interpretation>
          </emma:emma>
        </inkml:annotationXML>
        <inkml:traceGroup>
          <inkml:annotationXML>
            <emma:emma xmlns:emma="http://www.w3.org/2003/04/emma" version="1.0">
              <emma:interpretation id="{93125838-B6C8-4686-AE19-CB8581848294}" emma:medium="tactile" emma:mode="ink">
                <msink:context xmlns:msink="http://schemas.microsoft.com/ink/2010/main" type="inkWord" rotatedBoundingBox="15069,4074 19439,4984 19286,5722 14915,4811"/>
              </emma:interpretation>
              <emma:one-of disjunction-type="recognition" id="oneOf0">
                <emma:interpretation id="interp0" emma:lang="en-US" emma:confidence="0">
                  <emma:literal>"IF</emma:literal>
                </emma:interpretation>
                <emma:interpretation id="interp1" emma:lang="en-US" emma:confidence="0">
                  <emma:literal>"IMF</emma:literal>
                </emma:interpretation>
                <emma:interpretation id="interp2" emma:lang="en-US" emma:confidence="0">
                  <emma:literal>"F!</emma:literal>
                </emma:interpretation>
                <emma:interpretation id="interp3" emma:lang="en-US" emma:confidence="0">
                  <emma:literal>"F."</emma:literal>
                </emma:interpretation>
                <emma:interpretation id="interp4" emma:lang="en-US" emma:confidence="0">
                  <emma:literal>"IFF</emma:literal>
                </emma:interpretation>
              </emma:one-of>
            </emma:emma>
          </inkml:annotationXML>
          <inkml:trace contextRef="#ctx0" brushRef="#br0">1840-2427 15,'0'0'26,"0"0"-1,-12-25-13,12 25-5,0 0-2,0 0-2,0 0-1,7 21 0,-4-5-1,1 9 0,1 5 0,0 8 0,-1 6 0,0 5-1,-1 2 1,-1 6-1,-2-7 0,0 0 1,-2-6-1,2-8 0,0-6 0,0-7 1,2-7-2,-2-16 0,0 0-1,17-2-9,-1-14-15,0-3-1,-2-9 1</inkml:trace>
          <inkml:trace contextRef="#ctx0" brushRef="#br0" timeOffset="686.401">1782-2111 14,'0'0'23,"23"-12"1,-23 12-17,19-7-3,-19 7 0,27-6 1,-10 6 0,-1-3-1,5 3 0,-3-2 0,9 2-1,-4-2-1,5 2-1,0 0 0,0 0-1,0 0-1,-3-3-3,5 5-8,-9-2-15,-5-9 1,0 4-1</inkml:trace>
          <inkml:trace contextRef="#ctx0" brushRef="#br0" timeOffset="343.2006">1688-2353 5,'0'0'26,"-23"-7"-1,23 7 0,0 0-19,18-6-5,1 4 0,4 1 0,7-1 1,0-3 0,9 3 1,0-7-1,12 6 1,-5-8 0,9 6-1,-2-6 0,3 4 0,-3-3-2,-3 1 0,-4 4 0,-13-4-3,2 9-3,-35 0-4,29 0-9,-29 0-8,0 0 0</inkml:trace>
          <inkml:trace contextRef="#ctx0" brushRef="#br0" timeOffset="42806.4752">1021-1969 9,'0'0'12,"16"-17"-1,-16 17 1,0 0-2,0 0-2,2-16-1,-2 16-2,0 0-1,0 0-1,0 0-1,0 0 0,0 0-2,0 0 1,0 0-1,0 0 0,0 0 1,0 0-1,-4-16 0,4 16 1,0 0-1,0 0 0,0 0 0,0 0 0,0 0 0,-5-16 0,5 16 0,0 0 0,0 0-3,0 0-5,0 0-4,0 0-13,0 0 1</inkml:trace>
          <inkml:trace contextRef="#ctx0" brushRef="#br0" timeOffset="44007.6771">-144-2480 17,'0'0'23,"18"-3"-10,1 4-4,2-4-1,11 5 1,-5-6-1,11 4-3,-4-4-1,7 4-1,-3 2-1,8 0-1,-5-2 0,1 4-1,-1-4 0,-1 3-1,-3-1 1,-3 0-1,3-1-1,-10-1 0,1 4-2,-11-8-2,6 8-5,-23-4-5,0 0-10,16-12 1</inkml:trace>
          <inkml:trace contextRef="#ctx0" brushRef="#br0" timeOffset="43633.2765">364-2652 11,'0'0'21,"0"0"-11,0 0-3,0 0-2,0 0 1,0 0 0,0 0 1,0 0-1,-14 24 0,9 5-2,-9-1-1,2 12-1,-6 2 0,2 6-1,-3-1-1,1-1 0,2-6-1,0-8-1,7-4-1,-3-10-6,12-18-8,-2 17-9,2-17 0</inkml:trace>
          <inkml:trace contextRef="#ctx0" brushRef="#br1" timeOffset="720019.2645">-1944-2889 12,'0'0'9,"4"24"-1,-4-24-1,5 18-2,-5-18-3,7 17 0,-7-17-2,0 0-1,0 0-1,18 16-4,-18-16-6,0 0-8</inkml:trace>
          <inkml:trace contextRef="#ctx0" brushRef="#br1" timeOffset="719769.6641">-2009-3329 5,'21'23'25,"-21"-23"1,18 12-2,-18-12-21,14 25-4,-14-25-1,21 28 0,-21-28-1,16 30-2,-16-30 0,12 26-2,-12-26-3,9 21-6,0-5-7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7:58.21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E414A1-37A3-4A13-B98C-514DEB4A6E58}" emma:medium="tactile" emma:mode="ink">
          <msink:context xmlns:msink="http://schemas.microsoft.com/ink/2010/main" type="writingRegion" rotatedBoundingBox="-208,9026 20647,7149 21450,16075 595,17952"/>
        </emma:interpretation>
      </emma:emma>
    </inkml:annotationXML>
    <inkml:traceGroup>
      <inkml:annotationXML>
        <emma:emma xmlns:emma="http://www.w3.org/2003/04/emma" version="1.0">
          <emma:interpretation id="{AA1D3821-8CD7-4534-8FFB-C3B2C265B468}" emma:medium="tactile" emma:mode="ink">
            <msink:context xmlns:msink="http://schemas.microsoft.com/ink/2010/main" type="paragraph" rotatedBoundingBox="10035,8103 11100,8113 11096,8653 10031,86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7125E18-6F8C-4A96-9196-A21B48DEE5BB}" emma:medium="tactile" emma:mode="ink">
              <msink:context xmlns:msink="http://schemas.microsoft.com/ink/2010/main" type="line" rotatedBoundingBox="10035,8103 11100,8113 11096,8653 10031,8644"/>
            </emma:interpretation>
          </emma:emma>
        </inkml:annotationXML>
        <inkml:traceGroup>
          <inkml:annotationXML>
            <emma:emma xmlns:emma="http://www.w3.org/2003/04/emma" version="1.0">
              <emma:interpretation id="{07D2576D-F88E-49BE-9F7D-5603DD8AA211}" emma:medium="tactile" emma:mode="ink">
                <msink:context xmlns:msink="http://schemas.microsoft.com/ink/2010/main" type="inkWord" rotatedBoundingBox="10035,8103 11100,8113 11096,8653 10031,8644"/>
              </emma:interpretation>
              <emma:one-of disjunction-type="recognition" id="oneOf0">
                <emma:interpretation id="interp0" emma:lang="en-US" emma:confidence="0">
                  <emma:literal>we</emma:literal>
                </emma:interpretation>
                <emma:interpretation id="interp1" emma:lang="en-US" emma:confidence="0">
                  <emma:literal>kit</emma:literal>
                </emma:interpretation>
                <emma:interpretation id="interp2" emma:lang="en-US" emma:confidence="0">
                  <emma:literal>Kn</emma:literal>
                </emma:interpretation>
                <emma:interpretation id="interp3" emma:lang="en-US" emma:confidence="0">
                  <emma:literal>kun</emma:literal>
                </emma:interpretation>
                <emma:interpretation id="interp4" emma:lang="en-US" emma:confidence="0">
                  <emma:literal>knit</emma:literal>
                </emma:interpretation>
              </emma:one-of>
            </emma:emma>
          </inkml:annotationXML>
          <inkml:trace contextRef="#ctx0" brushRef="#br0">3 0 15,'0'0'28,"0"0"-1,0 0 2,0 0-19,0 0-4,0 0 0,-2 23-1,4 3-1,-6 2-1,6 11 1,-2 8-3,5 6 0,2 7-2,-1-6-3,10 8-2,-9-17-6,14 5-6,-9-13-11,0-20 1,-12-17-2</inkml:trace>
          <inkml:trace contextRef="#ctx0" brushRef="#br0" timeOffset="670.801">260 105 3,'0'0'24,"8"-17"1,-8 17 0,-4 16-13,4-16-7,-18 26-3,2-7 0,1 8 0,-8 2-1,1 3 2,-8 0-1,6-1 1,-5-3-1,8-1 0,0-6 0,21-21-1,-26 25-1,26-25 0,0 0 0,0 0-1,0 0 0,23 5 0,-23-5 1,33 2 0,-10-1 1,4 5-1,-1-3 0,2 2 1,2-3-1,0 0 1,2-4-1,-4-3 0,1-6 1,-3-3-1,-3-3 0,2-1 0,-4-5 0,-2 0 0,-1-3-1,-2 3 1,-4 0-1,-1 2 1,-2 0 0,-2 2 0,-2 3 0,-5 16 1,7-23-1,-7 23 0,0 0 1,0 0-1,0 0 1,0 0 0,0 0 0,9 16 1,-11 2-1,4 3 1,-4 3-1,2 6 1,-2 0-2,4 0 1,0 2-1,1-10 0,3-1 1,1-5-1,-7-16 0,21 6 0,-21-6 0,28-22-1,-12 5 0,0-8-1,3 2-2,-5-6-5,6 7-5,-8 1-12,-3-5-2,5 10 0</inkml:trace>
          <inkml:trace contextRef="#ctx0" brushRef="#br0" timeOffset="1014.0018">804 53 20,'20'-11'24,"-20"11"0,0 0-6,0 0-11,-9 25-3,9-3 1,-11-2-1,8 11 2,-10-1-1,11 7 1,-8-5 0,10 5-1,-9-4-2,11 2 0,0-5-1,3-2 0,2-7-1,4-1-1,-11-20 0,31 14-2,-8-14 0,0-16-2,9 7-3,-7-15-5,14 6-12,-4-1-7,-7 1 1,4 11 1</inkml:trace>
        </inkml:traceGroup>
      </inkml:traceGroup>
    </inkml:traceGroup>
    <inkml:traceGroup>
      <inkml:annotationXML>
        <emma:emma xmlns:emma="http://www.w3.org/2003/04/emma" version="1.0">
          <emma:interpretation id="{5664F194-0E79-4526-B879-CC82987CE084}" emma:medium="tactile" emma:mode="ink">
            <msink:context xmlns:msink="http://schemas.microsoft.com/ink/2010/main" type="paragraph" rotatedBoundingBox="407,9574 6712,9006 6862,10669 557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6A66AC-796A-4391-B289-E26BF7D70999}" emma:medium="tactile" emma:mode="ink">
              <msink:context xmlns:msink="http://schemas.microsoft.com/ink/2010/main" type="inkBullet" rotatedBoundingBox="460,10164 1239,10094 1297,10732 518,10802"/>
            </emma:interpretation>
            <emma:one-of disjunction-type="recognition" id="oneOf1">
              <emma:interpretation id="interp5" emma:lang="en-US" emma:confidence="0">
                <emma:literal>A:</emma:literal>
              </emma:interpretation>
              <emma:interpretation id="interp6" emma:lang="en-US" emma:confidence="0">
                <emma:literal>At:</emma:literal>
              </emma:interpretation>
              <emma:interpretation id="interp7" emma:lang="en-US" emma:confidence="0">
                <emma:literal>ft.</emma:literal>
              </emma:interpretation>
              <emma:interpretation id="interp8" emma:lang="en-US" emma:confidence="0">
                <emma:literal>AT:</emma:literal>
              </emma:interpretation>
              <emma:interpretation id="interp9" emma:lang="en-US" emma:confidence="0">
                <emma:literal>AH:</emma:literal>
              </emma:interpretation>
            </emma:one-of>
          </emma:emma>
        </inkml:annotationXML>
        <inkml:trace contextRef="#ctx0" brushRef="#br1" timeOffset="-651800.3448">-9200 2088 9,'0'0'28,"-2"-22"2,2 22 1,0-15-15,-12-1-4,12 16-1,0 0-1,-16-5-4,-2 5 0,8 15-3,-8 3-1,2 12-2,-5 3 2,0 9-3,0 6 2,1 4 0,1 1 0,1-2-1,2-3 0,2-6 2,2-5-2,1-9-2,6-5 1,5-23-1,-7 22 0,7-22-2,0 0-2,0 0-2,0 0-6,5-38-8,2 13-10,-1-6 2,1-8 1</inkml:trace>
        <inkml:trace contextRef="#ctx0" brushRef="#br1" timeOffset="-651566.3444">-9368 2114 9,'0'0'23,"13"-19"1,-13 19-7,0 0-3,17-2-3,-17 2-2,13 28-2,-1 2 0,-7 1-1,13 15-2,-9 1 0,8 11 0,-6 0-2,7 0 0,-8-1-1,6-8-1,-3-5-1,-6-14-3,7 1-9,-14-31-16,0 0 0,0 0 0,5-21 0</inkml:trace>
        <inkml:trace contextRef="#ctx0" brushRef="#br1" timeOffset="-651067.1435">-8865 2128 21,'-10'-16'27,"10"16"0,0 0 1,0 0-15,-20-10-8,20 10-2,0 0-1,0 0 1,13 19-4,-13-19-9,14 17-16,-2 3-2,-12-20 0,20 37 0</inkml:trace>
        <inkml:trace contextRef="#ctx0" brushRef="#br1" timeOffset="-651285.5439">-9521 2372 18,'-25'12'26,"25"-12"0,0 0 1,0 0-17,0 0-5,0 0 1,23 16 0,-7-18 0,12 6-2,2-6 1,11 2-2,-1-7-1,6 0 0,2-2-1,1-3-4,4 3-3,-10-6-12,1 0-11,-4 3-1,-3-2 1,-3 4-1</inkml:trace>
        <inkml:trace contextRef="#ctx0" brushRef="#br1" timeOffset="-650848.743">-8762 2553 22,'-6'26'28,"6"-26"1,0 0 0,-5 25-18,5-25-6,0 0 1,0 0-2,0 0-2,0 0-4,0 0-11,0 0-15,18 18-1,-18-18 0,16 5 0</inkml:trace>
      </inkml:traceGroup>
      <inkml:traceGroup>
        <inkml:annotationXML>
          <emma:emma xmlns:emma="http://www.w3.org/2003/04/emma" version="1.0">
            <emma:interpretation id="{88B994C4-B647-4026-9AE8-C334B6863C74}" emma:medium="tactile" emma:mode="ink">
              <msink:context xmlns:msink="http://schemas.microsoft.com/ink/2010/main" type="line" rotatedBoundingBox="1857,9443 6712,9006 6862,10669 2006,11106"/>
            </emma:interpretation>
          </emma:emma>
        </inkml:annotationXML>
        <inkml:traceGroup>
          <inkml:annotationXML>
            <emma:emma xmlns:emma="http://www.w3.org/2003/04/emma" version="1.0">
              <emma:interpretation id="{500DECC2-40D9-4C22-927E-CBBC0C36CE90}" emma:medium="tactile" emma:mode="ink">
                <msink:context xmlns:msink="http://schemas.microsoft.com/ink/2010/main" type="inkWord" rotatedBoundingBox="1857,9443 6712,9006 6862,10669 2006,11106"/>
              </emma:interpretation>
              <emma:one-of disjunction-type="recognition" id="oneOf2">
                <emma:interpretation id="interp10" emma:lang="en-US" emma:confidence="0">
                  <emma:literal>err.</emma:literal>
                </emma:interpretation>
                <emma:interpretation id="interp11" emma:lang="en-US" emma:confidence="0">
                  <emma:literal>Erne.</emma:literal>
                </emma:interpretation>
                <emma:interpretation id="interp12" emma:lang="en-US" emma:confidence="0">
                  <emma:literal>errs.</emma:literal>
                </emma:interpretation>
                <emma:interpretation id="interp13" emma:lang="en-US" emma:confidence="0">
                  <emma:literal>Ione.</emma:literal>
                </emma:interpretation>
                <emma:interpretation id="interp14" emma:lang="en-US" emma:confidence="0">
                  <emma:literal>WAF-2Pac</emma:literal>
                </emma:interpretation>
              </emma:one-of>
            </emma:emma>
          </inkml:annotationXML>
          <inkml:trace contextRef="#ctx0" brushRef="#br1" timeOffset="-646933.1362">-7228 2300 29,'0'0'25,"0"0"0,5 21 1,-16-3-21,-1 8-4,2 4 1,-5 5-1,1 6 2,-2-1-1,2 2 0,-2-5-1,2-4 1,4-3-3,-1-9-1,6 0-3,5-21-6,-9 18-7,9-18-9,0 0 1,0 0-1</inkml:trace>
          <inkml:trace contextRef="#ctx0" brushRef="#br1" timeOffset="-646433.9354">-7302 2650 31,'0'0'26,"0"0"0,-18-2-6,18 2-12,0 0-2,0 0-1,0 0 0,19 2 0,-3 5-2,-16-7-1,37 7-2,-8 0-5,-5-11-12,8-1-11,9-2-1,-4-7 0</inkml:trace>
          <inkml:trace contextRef="#ctx0" brushRef="#br1" timeOffset="-646667.9358">-7223 2383 0,'0'0'23,"0"0"0,18-4 0,-18 4-11,-2 21-4,9 0-1,-7 0-1,7 13 1,-5-3-1,7 15-1,-6-6-1,8 6-1,-2-7-1,-1-1-2,3-9 0,-6-3-1,6-7-3,-11-19-2,12 16-8,-12-16-9,0 0-4,-5-19 0,-6 3 1</inkml:trace>
          <inkml:trace contextRef="#ctx0" brushRef="#br1" timeOffset="-646121.9348">-6697 2456 26,'0'0'27,"-18"0"0,18 0 2,0 0-21,0 0-2,20 6 0,-20-6-1,26 9-2,-8-4 1,8 4-2,3-4-1,2 0 0,1-1 0,4-3-1,-1-2 0,-3-5-2,-1 3-1,-6-8-6,2 11-9,-8-3-11,-19 3-1,18-9 1</inkml:trace>
          <inkml:trace contextRef="#ctx0" brushRef="#br1" timeOffset="-645763.1341">-6655 2302 16,'-23'2'25,"23"-2"1,0 0 2,-15-9-21,15 9 0,0 0 0,0 0 0,15-9 0,-15 9-2,20 0-2,-4 2-1,1-2-1,5 3 0,2-3-1,6 2 1,2 0-1,5-4 0,2 0 0,0 1 0,-2-1-1,-2-3-1,-1 6-2,-10-8-9,-1 4-16,-3 6 0,-20-3-1,16 2 1</inkml:trace>
          <inkml:trace contextRef="#ctx0" brushRef="#br1" timeOffset="-642783.5289">-5779 2272 0,'0'0'21,"0"0"0,0 0 3,0 0-17,0 0-1,0 0 1,0 0 0,25 7-1,-25-7 1,30-11-3,-11 4 0,4 4-3,5-2 0,1 1 0,-1-1-1,0 3 0,0 0 0,-1 1 0,-3 1 0,-2 0 0,-6 0 0,-16 0 0,26-2 1,-26 2-1,0 0 1,0 0-1,0 0 1,0 0-1,0 0-1,0 0-1,0 0-2,0 0-5,0 0-14,0 0-3,0 0-1,0 0 0</inkml:trace>
          <inkml:trace contextRef="#ctx0" brushRef="#br1" timeOffset="-641192.3262">-4462 2149 0,'0'0'21,"-2"-44"2,7 21-9,1 0-2,-1 1-5,9 0 1,-5 2-1,14 5-2,-6-1 0,8 7-2,2 0 0,3 6 0,-4-3 0,4 8 1,-3-2-1,-1 7 1,-8-3 0,1 15 0,-8-3 0,-2 11-2,-8-1 1,-1 13-3,-3 0 2,-2 8-2,-3 0 1,3 1-1,0 1 0,3-3 1,4-2 0,5-6 0,5-6-1,8-7 0,1-13 1,9-9-1,3-10 0,5-12 0,0-7-1,3-8 1,-2-4-1,-2-6 1,-5 2-1,-6-1 0,-5 1 1,-8 2 1,-8 3-1,-7-2 1,-7 2-1,-5 6 2,-7 4-2,-2 0 2,-3 4-3,-3 4 2,5 0-1,-1 7 0,6-1 0,3 3 0,16 10 0,-14-27 0,14 27 1,7-24-2,-7 24 1,26-25 0,-8 15 0,5 1 0,1 0 0,3 2 0,1 0 0,4 2 0,0-1 0,3 1 0,0 0 0,1 0 0,-1 1 0,-2-3 0,1 4-1,-4-4-2,0 10-5,-30-3-9,30-3-12,-30 3-2,14 15 2,-14 1-2</inkml:trace>
          <inkml:trace contextRef="#ctx0" brushRef="#br1" timeOffset="-640568.3251">-3218 2202 17,'0'0'27,"0"0"0,0 0 1,0 0-19,-26-6-3,15 24 0,-10-2-1,2 14 1,-11 0-1,1 12 0,-6-2-2,1 6-3,6 5-13,2-6-16,-4-9-2,5-7 0,2-9-1</inkml:trace>
          <inkml:trace contextRef="#ctx0" brushRef="#br1" timeOffset="-640833.5254">-3569 2168 28,'0'0'29,"0"0"-1,16-7 1,-16 7-22,14 18-3,4 1-1,-2 1 1,8 8-1,1 1 0,5 8 0,4-3-1,1 3-2,0-4 0,0-5-3,4 6-6,-14-12-19,0-9-3,-4-1 1,-21-12 0</inkml:trace>
          <inkml:trace contextRef="#ctx0" brushRef="#br1" timeOffset="-647323.1369">-8100 2214 3,'0'0'20,"5"-25"0,-5 25-1,0 0-17,9-17 0,-9 17-1,0 0 2,12-19-1,-12 19 1,0 0 0,20-18 1,-20 18 0,17-9 0,-17 9 0,18-5 0,-18 5 0,0 0 1,23 12-1,-23-12 0,9 21-1,-9-21 0,3 35 0,-3-12 0,2 5-1,-2 2 0,2 5 0,-2 2-1,5 2 0,2 3 0,4 2 0,3-4 0,3-1-1,5-7 1,2-6 0,3-10-1,3-9 0,2-9 0,-1-12 1,3-5-1,-2-8-1,0-4 1,-2-4-1,-2-2 0,-7-2 0,-2 0 0,-8 1 1,-4 1-1,-7 0 1,-4 2 0,-6 3 0,-4 1 1,-4 4 0,-3 3 0,2 3 2,-4 1-2,7 4 2,-4 2-2,20 14 2,-23-26-3,23 26 1,-1-22-1,1 22 0,12-26-1,-12 26 1,30-25 0,-7 15 0,5-4 0,2 5 0,7-7 0,0 5 0,0-1 0,2 2 0,-4-1 0,1 4 0,-6 2-1,-6 0-1,1 8-3,-25-3-4,32 16-8,-32-16-12,11 28 0,-10-10-1,-8 3 3</inkml:trace>
          <inkml:trace contextRef="#ctx0" brushRef="#br1" timeOffset="-641972.3275">-4905 2145 22,'-29'-21'26,"29"21"-1,-12-22 2,12 22-23,2-25-2,-2 25-1,19-26-1,-3 13 0,4-2-1,-1 2 2,2-2-1,0 3 1,1 3 1,-3-1-1,-1 3 1,-18 7 0,26-7 1,-26 7-1,16 5 0,-16-5 1,0 28-1,-4-6-1,-8 10-2,-2 1 2,-11 9-2,-3 2 1,-9 5-2,-2-1 0,-7-4 1,0-4 0,-1-3 1,-1-4-1,2-5 1,9-7-1,0-5 0,11-3 0,3-6 0,23-7 0,-22 5-1,22-5 0,0 0 1,22-18 0,-3 6 0,2 1 0,4-4 0,1 1 1,3 1 1,-5 1 1,5 5 1,-8 0 1,7 7 0,-9 0 1,6 12 0,-5-6-1,8 11 0,-3-3-1,5 7-1,0-5 0,1 0-1,1 0-1,0-8-1,1 6-2,-6-12-3,6 7-10,-8-7-14,-4-7-1,-1 1 1,-20 4 1</inkml:trace>
          <inkml:trace contextRef="#ctx0" brushRef="#br1" timeOffset="-727866.0783">-4335 994 34,'0'0'28,"0"0"0,14 32-1,-16-15-23,2 4-4,4 2 1,-1 3-1,4-3 0,0 0 1,-1-4-1,1-1 1,-2-2 0,-5-16 0,12 21-1,-12-21 1,0 0-1,18 14 1,-18-14-1,0 0 0,5-21 0,-5 5 0,-3 0 0,-2-7 1,-1 2-1,-4-2 0,3 4 0,-9-2 0,16 21 1,-30-26-1,14 19 1,-5 3-1,-2 8 1,0 1 0,0 6 1,-2-1-1,4 8 1,-4-3 0,6 8 0,-1 0 1,6 3-1,0 1 1,5 3-1,0-4 1,9 4-1,-1-4 0,10 2-1,-1-7 1,8 2 0,4-5-1,6-1 1,6-3-1,1-3 1,8-6-1,3-1 0,6-2-1,-1-4 0,4 5-4,-11-11-7,4 9-21,-7 1 0,-11 0-1,-10 1-1</inkml:trace>
        </inkml:traceGroup>
      </inkml:traceGroup>
    </inkml:traceGroup>
    <inkml:traceGroup>
      <inkml:annotationXML>
        <emma:emma xmlns:emma="http://www.w3.org/2003/04/emma" version="1.0">
          <emma:interpretation id="{1D697399-22C5-4415-B9D7-1362FCD841D3}" emma:medium="tactile" emma:mode="ink">
            <msink:context xmlns:msink="http://schemas.microsoft.com/ink/2010/main" type="paragraph" rotatedBoundingBox="498,10906 15976,10700 15997,12252 519,12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9FAB5A-8DE4-4F5E-AAB9-CF829892784B}" emma:medium="tactile" emma:mode="ink">
              <msink:context xmlns:msink="http://schemas.microsoft.com/ink/2010/main" type="inkBullet" rotatedBoundingBox="506,11489 1305,11478 1315,12197 515,12208"/>
            </emma:interpretation>
            <emma:one-of disjunction-type="recognition" id="oneOf3">
              <emma:interpretation id="interp15" emma:lang="en-US" emma:confidence="0">
                <emma:literal>31:</emma:literal>
              </emma:interpretation>
              <emma:interpretation id="interp16" emma:lang="en-US" emma:confidence="0">
                <emma:literal>39:</emma:literal>
              </emma:interpretation>
              <emma:interpretation id="interp17" emma:lang="en-US" emma:confidence="0">
                <emma:literal>B:</emma:literal>
              </emma:interpretation>
              <emma:interpretation id="interp18" emma:lang="en-US" emma:confidence="0">
                <emma:literal>By:</emma:literal>
              </emma:interpretation>
              <emma:interpretation id="interp19" emma:lang="en-US" emma:confidence="0">
                <emma:literal>Be:</emma:literal>
              </emma:interpretation>
            </emma:one-of>
          </emma:emma>
        </inkml:annotationXML>
        <inkml:trace contextRef="#ctx0" brushRef="#br1" timeOffset="-635077.1154">-9456 3453 13,'0'0'18,"-12"-16"0,12 16 0,0 0-2,0 0-1,-20-20-3,20 20-3,0 0-2,0 0-2,0 0-1,-1 27-2,1-6 0,1 9 0,-1 7-1,4 8 0,-4 6 0,2 2-1,-1 3 0,-1-3-2,2 0-1,-5-9-3,6-1-8,-6-6-14,-1-12 0,4-4-1,0-21 1</inkml:trace>
        <inkml:trace contextRef="#ctx0" brushRef="#br1" timeOffset="-634406.3142">-9495 3625 15,'-5'-35'22,"5"35"-1,0-20 1,0 20-15,0 0-3,16-19 0,0 15-1,3-3 1,2 6-1,4-6 0,2 7 0,1-2-2,0 4-1,-2 3 0,-1 4 0,-7 3 1,-2 6-1,-7 8 0,-4 4 1,-9 3-1,-6 2 2,-4 0-1,-6 2 1,-6-5 0,1 0 1,-5-11 0,5 2 0,-1-13-1,8 4 1,-1-9-2,19-5 1,-20 7-2,20-7 1,0 0-1,0 0 0,18-8-1,-18 8 1,32-7 0,-13 5 0,4 2 0,2 3-1,3 3 1,-1 2 0,-1 3 0,-1 1 0,-6-1 0,1 1 0,-20-12 0,24 23 0,-24-23 0,6 26 1,-6-26-1,-16 28 1,0-15 1,-7 3 0,-5-6 0,-2 4 0,-6-9 0,5-1 1,-5-6-1,4 0 0,2-5-1,7 0-1,4-3 0,3-4-1,16 14-3,-19-27-7,19 27-18,7-21-2,-7 21 1,16-17-1</inkml:trace>
        <inkml:trace contextRef="#ctx0" brushRef="#br1" timeOffset="-633891.5132">-8828 3920 57,'0'0'30,"0"0"-2,16 9 0,-16-9-26,0 0-3,0 0 1,0 0-1,0 0-2,0 0-16,14 23-9,-14-23-1,0 0 0</inkml:trace>
        <inkml:trace contextRef="#ctx0" brushRef="#br1" timeOffset="-634109.9137">-8769 3416 40,'0'0'30,"16"-21"2,-16 21-1,0-21-17,0 21-7,0 0-2,0 0-1,0 0-2,0 0 0,0 0-3,14 21-1,-5 0-7,-13-4-17,9 8-5,-5 3-1,0 4 1</inkml:trace>
      </inkml:traceGroup>
      <inkml:traceGroup>
        <inkml:annotationXML>
          <emma:emma xmlns:emma="http://www.w3.org/2003/04/emma" version="1.0">
            <emma:interpretation id="{DE11ECD7-28BF-4DF6-8B13-FB0A5F68DE5A}" emma:medium="tactile" emma:mode="ink">
              <msink:context xmlns:msink="http://schemas.microsoft.com/ink/2010/main" type="line" rotatedBoundingBox="1953,10887 15976,10700 15997,12252 1974,12439"/>
            </emma:interpretation>
          </emma:emma>
        </inkml:annotationXML>
        <inkml:traceGroup>
          <inkml:annotationXML>
            <emma:emma xmlns:emma="http://www.w3.org/2003/04/emma" version="1.0">
              <emma:interpretation id="{61CAB255-9EBC-4100-9A24-31435CB72403}" emma:medium="tactile" emma:mode="ink">
                <msink:context xmlns:msink="http://schemas.microsoft.com/ink/2010/main" type="inkWord" rotatedBoundingBox="1954,10950 4803,10912 4815,11808 1966,11846">
                  <msink:destinationLink direction="with" ref="{829A8D66-4C7C-490E-8E06-45FA4C8B4FF9}"/>
                </msink:context>
              </emma:interpretation>
              <emma:one-of disjunction-type="recognition" id="oneOf4">
                <emma:interpretation id="interp20" emma:lang="en-US" emma:confidence="0">
                  <emma:literal>VB-VA</emma:literal>
                </emma:interpretation>
                <emma:interpretation id="interp21" emma:lang="en-US" emma:confidence="0">
                  <emma:literal>VB-FFA</emma:literal>
                </emma:interpretation>
                <emma:interpretation id="interp22" emma:lang="en-US" emma:confidence="0">
                  <emma:literal>ant</emma:literal>
                </emma:interpretation>
                <emma:interpretation id="interp23" emma:lang="en-US" emma:confidence="0">
                  <emma:literal>ane</emma:literal>
                </emma:interpretation>
                <emma:interpretation id="interp24" emma:lang="en-US" emma:confidence="0">
                  <emma:literal>VB-VIA</emma:literal>
                </emma:interpretation>
              </emma:one-of>
            </emma:emma>
          </inkml:annotationXML>
          <inkml:trace contextRef="#ctx0" brushRef="#br1" timeOffset="-621739.0918">-8072 3560 2,'7'-28'14,"-7"28"-7,11-25-2,-11 25 0,12-26 1,-7 10 1,-5 16 1,16-30 2,-16 30-1,20-30-1,-20 30-1,19-28-1,-19 28-1,21-23-1,-21 23-2,18-14-1,-18 14 0,16-7-1,-16 7 1,0 0 0,0 0 1,16 7-1,-16-7 2,3 18-1,-3-18 0,0 28 1,0-11-1,-2 1 0,4 3 0,-4 0-1,4 0 0,2 0 0,-1-1-1,1-1 1,3 0-1,0-1 1,2 1-1,3-1 0,0-1 0,3 3 1,-1-1-1,0-1 0,0-3 0,-14-15 0,28 21 0,-28-21 1,21 9-1,-21-9 1,20-12-1,-20 12 0,17-26 0,-10 6 1,-1-1-1,1-7 0,-5 2-1,3-4 1,-5 0-1,5-2 0,-7 2 0,6 1 1,-2 1-1,-4 5 0,4 0 0,-6 5 1,4 1 0,0 17 0,-5-27 0,5 27 0,-7-15-1,7 15 1,0 0 0,0-18-1,0 18 1,0 0 0,23-7 0,-6 3 0,6-1 0,4-2 0,8-5 1,4-4-1,9-5 0,-1-5-1,6 1 2,-7 2-3,0 0 0,-4 11-5,-12 3-7,-10 2-14,-4 18 1,-18 5 0</inkml:trace>
          <inkml:trace contextRef="#ctx0" brushRef="#br1" timeOffset="-620818.6903">-7373 3354 15,'0'0'18,"2"23"2,-8-4-13,5 8-4,1 1 0,-2 3 0,4 1 1,-2 0-1,1-6 0,-1-3-1,4-4 0,-4-19 0,5 16-2,-5-16 0,0 0-2,13-25 1,-8 6 0,0-4-1,1-5 0,-1-3 0,-2 1 1,3-2 0,-3 4 0,1 0 1,1 7 0,-1 0 1,3 5-1,-7 16 1,19-25-1,-19 25 2,27-12-2,-27 12 1,30-4 0,-30 4 0,30 9 0,-30-9 0,24 21 0,-24-21 0,20 27-1,-20-27 2,12 28-1,-12-28 0,2 26 0,-2-26 0,-7 30 0,7-30 1,-20 28 0,20-28 0,-23 26 0,23-26 0,-19 18 0,19-18-1,0 0 0,-16 11 0,16-11 0,0 0-1,0 0-1,0 0 1,25-4 0,-25 4 0,23-3-1,-23 3 2,28 1-2,-12 6 1,-16-7 0,26 23 0,-13-5 0,-3 3 0,-3 0 1,-1 4 0,-5-4 0,-4-2 2,-2-3 0,5-16 1,-23 21 0,1-18 0,5 3 0,-8-10 0,2 6-1,-3-6-1,3 3 0,0-5-1,3 3-1,4-2 0,16 5-1,-19-7-3,19 7-6,-4-20-17,4 20-2,18-14 1,-18 14-1</inkml:trace>
          <inkml:trace contextRef="#ctx0" brushRef="#br1" timeOffset="-590289.4368">-6715 3410 3,'0'0'15,"0"0"-8,0 0 1,0 0 0,-15 15 2,15-15 0,0 0 0,0 0-1,0 0-1,0 0-3,0 0 0,0 0-2,0 0 0,0 0-1,0 0-1,0 0 1,0 0-1,0 0 1,0 0 1,3 15-1,-3-15 1,0 0-1,0 0 1,0 0 0,0 0 0,14 16-1,-14-16 1,0 0-1,25 2 0,-25-2 0,26 0-1,-6-2 1,-1-1-1,1 1 0,-1-2-1,0 4 1,-1-1-1,-18 1 0,28 0 1,-28 0-1,20 5-1,-20-5 2,0 0-1,17 7-1,-17-7 1,0 0 1,0 0-1,0 0 0,16 3 0,-16-3 0,0 0 0,0 0 0,0 0-1,0 0 1,18 4 0,-18-4 0,0 0 0,0 0 0,0 0 0,0 0-2,0 0 1,0 0-1,0 0-3,0 0-4,18 2-13,-18-2-7,0 0 0,0 0 0</inkml:trace>
          <inkml:trace contextRef="#ctx0" brushRef="#br1" timeOffset="-588199.0331">-6206 3112 10,'0'0'23,"0"0"-2,0 0-2,-6-23-3,6 23-4,2-19-2,-2 19-2,4-21-3,-4 21 0,5-16-2,-5 16 0,0 0-2,18-21 1,-18 21-2,21-14 1,-21 14-1,25-13 0,-25 13 1,28-10-1,-28 10 1,26-4 0,-26 4-1,20 0 1,-20 0 0,0 0 0,17 16 0,-17-16 1,4 26-1,-4-8 0,-4 7 1,3 6 0,-5-1 1,3 3-2,-1-1 1,3 1-2,1-1 2,3-2-2,2-5 0,6-3 1,0-2-1,4-3 0,5 1 0,3-4 0,0-2 0,1-5 0,1-5 1,0-4-1,1-5 0,-3-5 0,-2-6-1,-5-5 0,-2-3 1,-5-2-1,-5-2 1,-4-9-1,-5 1 0,-6-1 1,-1 1-1,-4 2 1,0 1-1,-4 4 1,6 3-1,-2 10 1,16 18 0,-15-25 0,15 25 0,0-19 0,0 19 0,22-18 0,-4 6-1,9 0 1,-1 0 1,4-2-2,2 3 1,0 0 0,-1 3 1,-1 1-1,-1 3 0,-5 4 0,-1 0-1,-5 2-1,0 5-2,-18-7-4,31 12-7,-31-12-14,18 11-2,-18-11 1,18 12 0</inkml:trace>
          <inkml:trace contextRef="#ctx0" brushRef="#br1" timeOffset="-587793.4324">-5438 3073 12,'17'2'25,"-17"-2"1,0 0 1,4 26-15,-4-26-5,-18 42-2,2-19 2,2 16-2,-7-7 0,2 10-2,-3-9-1,-1 4 0,6-11-1,-1-3 0,6-5-1,12-18-1,-16 23-2,16-23-1,0 0-2,0 0-3,0 0-5,0 0-6,0 0-7,25-16 1,-18-2 0</inkml:trace>
          <inkml:trace contextRef="#ctx0" brushRef="#br1" timeOffset="-587247.4314">-5484 3349 3,'-27'2'22,"27"-2"1,-21 3 2,21-3-12,0 0-6,-21 0 1,21 0 0,0 0-1,0 0 0,0 0-1,0 0-1,0 0 0,32 20-1,-32-20 0,37 1 0,-14-2-2,8-1-1,5 0-2,-4-5-5,12 7-17,-11-2-6,-1-1-3,-4 3 2</inkml:trace>
          <inkml:trace contextRef="#ctx0" brushRef="#br1" timeOffset="-587528.2319">-5438 3219 8,'0'0'23,"0"0"1,0 0-4,14-16-2,-14 16-7,9 18-1,1 5-3,-10-23-1,21 36-1,-10-16-2,7 3 0,-3-2-2,5 0 0,-4-4 0,1-3-1,-1-1-1,-16-13-1,25 19-1,-25-19-4,18 11-7,-18-11-13,0 0-2,0 0 1,-20-6 0</inkml:trace>
        </inkml:traceGroup>
        <inkml:traceGroup>
          <inkml:annotationXML>
            <emma:emma xmlns:emma="http://www.w3.org/2003/04/emma" version="1.0">
              <emma:interpretation id="{8491D7D1-790E-4451-9AD5-83B6244E3531}" emma:medium="tactile" emma:mode="ink">
                <msink:context xmlns:msink="http://schemas.microsoft.com/ink/2010/main" type="inkWord" rotatedBoundingBox="5080,10845 15976,10700 15997,12252 5100,12397"/>
              </emma:interpretation>
              <emma:one-of disjunction-type="recognition" id="oneOf5">
                <emma:interpretation id="interp25" emma:lang="en-US" emma:confidence="0">
                  <emma:literal>+343-223+23=0</emma:literal>
                </emma:interpretation>
                <emma:interpretation id="interp26" emma:lang="en-US" emma:confidence="0">
                  <emma:literal>+34×3-223+23=0</emma:literal>
                </emma:interpretation>
                <emma:interpretation id="interp27" emma:lang="en-US" emma:confidence="0">
                  <emma:literal>+3403-223+23=0</emma:literal>
                </emma:interpretation>
                <emma:interpretation id="interp28" emma:lang="en-US" emma:confidence="0">
                  <emma:literal>+343-2623+23=0</emma:literal>
                </emma:interpretation>
                <emma:interpretation id="interp29" emma:lang="en-US" emma:confidence="0">
                  <emma:literal>+34×3-2623+23=0</emma:literal>
                </emma:interpretation>
              </emma:one-of>
            </emma:emma>
          </inkml:annotationXML>
          <inkml:trace contextRef="#ctx0" brushRef="#br1" timeOffset="-579806.2182">-2067 3716 0,'0'0'9,"0"0"-3,0 0 0,0 0 3,0 0 1,0 0 2,0 0 1,0 0 0,0 0 2,0 0-2,0 0-1,0 0-3,0 0-4,0 0-1,0 0-2,0 0 0,0 0-1,0 0 0,0 0 0,16 11 1,0-8-1,2-3 1,8 2-1,2-4 0,8 4 0,-1-4 0,4 4-1,0-2 0,-1 3 0,-1-1 1,-3 2-2,-4 1 1,-3-3 0,-6 1 0,-2-1 0,-3-4 0,-16 2 0,25-5 0,-25 5 1,0 0-1,17-14 1,-17 14-1,0 0 1,0 0-1,0 0 1,0 0-1,0 0 0,2-16 0,-2 16-2,0 0 0,0 0-4,0 0-17,0 0-8,0 0 0,18-5-1</inkml:trace>
          <inkml:trace contextRef="#ctx0" brushRef="#br1" timeOffset="-579057.417">-1144 3505 32,'4'-19'28,"-4"19"2,2-30-4,-2 30-21,7-24-1,-7 24 0,17-27 0,-1 17 0,-16 10-1,34-25-1,-18 13 1,8 5 0,-1-2-1,6 4 1,-3-1 0,4 10-1,-5-2 0,1 10-1,-3 4 1,-3 10-1,-6 8 0,-9 8 0,-7 9-1,-7 5 0,-5 5 0,-7-1 0,-5 0 0,-4-6 0,-4-6 0,-1-8 0,0-10 0,3-7 0,0-9 0,2-5 0,3-4-1,5-9 1,4-1-1,18 5 0,-23-23 0,23 23 0,-9-28 0,9 28 0,4-23 1,-4 23 0,16-12 0,-16 12 0,33 5 1,-10 4-1,3 2 1,4 3 0,2 0 0,5 3 0,-1-1-1,1 0 1,-2-2-2,-5 0 1,0 0-2,-7-5-1,0 3-2,-23-12-4,26 16-11,-26-16-12,0 0 0,0 0 1,0 0 1</inkml:trace>
          <inkml:trace contextRef="#ctx0" brushRef="#br1" timeOffset="-578636.2162">-542 3345 12,'7'-21'25,"9"13"2,-16 8-8,9-16-3,-9 16-3,0 0-1,25 19-1,-25-19-2,3 37-1,-4-12-2,6 17 0,-9 3-3,6 13 1,-5 6-2,-1 4-1,0 1 0,1-1 0,-2-3-1,5-3 1,0-10-2,5-6 2,4-7-1,3-8 0,8-4 0,6-4 0,6-6 1,3-5-1,4-5 0,2-3 0,-1-6 0,1-5-2,3 0-2,-16-16-6,11 4-22,-18-6-2,-3-1 0,-13-7 0</inkml:trace>
          <inkml:trace contextRef="#ctx0" brushRef="#br1" timeOffset="-577981.015">-425 3222 27,'-23'-8'27,"23"8"1,0 0 0,-16-14-20,16 14-4,16-6 0,0 8-1,3-5 0,8 3-1,3-2-1,1 0-4,10 7-4,-7-6-4,10 11-3,-11-12 0,6 13 0,-14-9 3,7 8 3,-11-5 7,-5 1 6,1 8 6,-17-14 4,13 28 0,-20-12 0,10 19-1,-17-5-3,9 19-4,-13 0-2,4 11-1,-6 1-2,5 3 0,-5-8-1,6-3 1,0-10-2,5-9 1,2-11-1,7-23 0,0 0-3,0 0 0,25-20-2,-15-15-1,12 7-1,-8-19 0,9 8 0,-9-8 0,7 10 3,-9 2 1,1 6 3,-3 14 3,-10 15 1,16-7 2,-16 7 0,14 35 0,-10-11 1,10 17-1,-5-6-2,8 7-1,-3-3-1,8-2 0,-3-6-2,-1-4-1,5-5-2,-23-22-4,33 30-11,-33-30-13,0 0-2,0 0 1,0 0 1</inkml:trace>
          <inkml:trace contextRef="#ctx0" brushRef="#br1" timeOffset="-577731.4146">-116 3732 37,'-16'-2'30,"16"2"2,-23-5-1,23 5-22,0 0-4,0 0-1,0 0 0,0 0 0,0 0-2,23-2 0,-4-3-1,8 0-1,1-4 0,5-3-2,10 3-3,-8-14-8,15 5-18,-10-1-1,-1 0 0,-5-1 0</inkml:trace>
          <inkml:trace contextRef="#ctx0" brushRef="#br1" timeOffset="-577232.2138">261 3342 16,'9'-18'27,"-9"18"1,23-14 0,-23 14-15,41-14-7,-18 5 0,12 8-1,-7-6-1,9 5-1,-7-2 0,4 4 0,-8-3 0,3 6-1,-12-3 1,1 6 0,-18-6 0,23 10 0,-23-10 0,14 18 0,-14-18-1,14 31 2,-9-8-1,6 9-1,-4 5 0,7 10 0,-1 9 0,2 9-1,1 2 0,4 5 0,-1 0-1,1-3 1,-3-4-1,-1-9 0,0-7 0,-5-10 1,-6-8 0,-2-8-1,-6-3 1,3-20 0,-20 19 0,3-14-1,-4-5 1,-2 0-1,-6-3 0,-1-1 0,-5 1-1,-2-1-1,0 8-1,-9-8-3,13 22-11,-13-13-19,9 6 2,-4-4-3,11 3 3</inkml:trace>
          <inkml:trace contextRef="#ctx0" brushRef="#br1" timeOffset="-586592.2301">-4932 3254 34,'0'0'26,"0"0"1,-17-5-1,17 5-20,0 0-3,0 0 2,0 0 0,0 0 0,17 7 0,-17-7-1,29 5 0,-10-3-2,6 0-1,1-1 0,2-1-2,2 2 0,-1-5-6,6 4-16,-5-2-7,-7-1-1,0-2 1</inkml:trace>
          <inkml:trace contextRef="#ctx0" brushRef="#br1" timeOffset="-586857.4307">-4852 3084 25,'17'-16'27,"-17"16"1,11-16-6,-11 16-9,0 0-5,16 16 0,-16-16-1,5 31-2,-5-8 1,7 11-2,-7 1 0,4 7-3,-6-7 2,0 9-2,0-7 0,-3-4-2,3-1 0,-5-11-2,9 4-3,-2-25-10,0 0-16,0 0 0,-16 1 1,16-1 0</inkml:trace>
          <inkml:trace contextRef="#ctx0" brushRef="#br1" timeOffset="-585749.8288">-4351 2996 22,'0'0'28,"-16"-4"-1,16 4 1,-16-8-18,16 8-3,0 0-2,0 0-2,16-9-1,-16 9 0,23-2-1,-5 0 0,-1 2 0,5 2 0,1 0-1,-4 3 0,0 0 0,-1 4 1,-18-9-2,26 28 1,-20-7 1,-4 6-1,-6-1 1,-7 2-1,-4 0 2,-7 2-1,-6-4 2,0-1-2,-2-9 0,2 0 1,-1-8 0,8 1-1,2-4 0,19-5-1,-18 2 1,18-2-1,0 0-1,16-9 1,0 6-1,2-1 1,6 1-1,4 1 0,4 2 1,2 2-1,-1 3 1,-1 4 0,-2 3-1,-2 2 1,-3 2 0,-6 2 0,-6-1 0,-6 1 1,-7-1-1,0-17 1,-23 27 1,-2-15-1,-8-3 1,-4 0-1,-7-2 1,-1 1-1,-2-4 0,6 3 0,1-5-1,10-1 0,7-1-2,3-7-2,20 7-12,0 0-15,20-24-1,3 5 0,5-4-1</inkml:trace>
          <inkml:trace contextRef="#ctx0" brushRef="#br1" timeOffset="-585344.228">-3825 2959 5,'0'0'25,"0"0"2,0 0-10,0 0-2,23 25-1,-23-25 1,9 47-4,-13-21 0,11 18-4,-8-5-1,2 10-3,-4-3 1,3 5-2,-2-9 1,2 0-1,-2-9-1,2-1 1,2-9-1,2-4 0,-4-19 0,17 16 0,1-16-1,1-7-1,6 2 0,0-8-1,5 5-2,-6-10-4,15 13-13,-14-9-11,-6-2-2,-4 0 1,-7-3 1</inkml:trace>
          <inkml:trace contextRef="#ctx0" brushRef="#br1" timeOffset="-584876.2271">-3788 2861 39,'0'0'28,"0"0"1,0 0-2,18-6-23,-18 6-4,26 6 0,-6-3 0,1 2 1,2-1 0,1 3 0,1-2 1,0 6-1,-7-1 2,5 6-1,-8 7 1,1 3 0,-5 6 0,3 8 0,-7 1 0,5 6-1,-6-6 1,4 2-2,-4-11 1,2 3-1,-2-14 0,-1-5 0,-5-16 0,0 0 0,0 0 0,18 4 0,-18-4 1,8-34-1,-4 11-1,1-5 1,-1-10-1,1-1 1,-1 0-2,-3 2 1,3 8-4,-4-3 0,11 14-11,-10-1-17,-1 19-2,13-16 1,-13 16 0</inkml:trace>
          <inkml:trace contextRef="#ctx0" brushRef="#br1" timeOffset="-584439.4265">-3167 2764 40,'16'-12'29,"-9"-6"1,-7 18-2,23-14-24,-23 14-3,27-4-1,-8 6 0,4 4-1,-3-1 1,3 4 1,-4-2-1,2 3 1,-3-3 0,-1 4 1,-17-11 0,25 23 1,-25-23 0,16 38 1,-16-13-1,5 10 1,-5 5 0,6 11-2,-5-2 1,5 6-2,-1-4 1,2-2-2,2-3 1,0-4-1,0-9 0,-1-5 2,-1-3-2,-1-6 0,-5-3 1,-1-16-1,-8 27 1,8-27-1,-23 17 0,7-12-1,16-5-4,-41 6-8,41-6-19,-37 3-1,14-5-1,-3-1 1</inkml:trace>
          <inkml:trace contextRef="#ctx0" brushRef="#br1" timeOffset="-574814.2094">1294 3678 23,'0'0'12,"0"0"2,0 0 0,0 0 0,0 0-1,0 0-2,0 0-2,0 0 0,0 0-2,0 0-1,23-4-1,-23 4 0,30 0-2,-11-2 1,11 4-2,2-4 0,9 2-1,-1-2 0,8 2 0,-2-3 0,3-2-1,-4-2 0,-3-2-1,-3 5-2,-11-6-3,6 12-8,-17-6-17,-17 4-1,0 0 1,0 0 0</inkml:trace>
          <inkml:trace contextRef="#ctx0" brushRef="#br1" timeOffset="-574517.809">1584 3449 9,'0'0'26,"0"0"0,0 0 3,0 0-16,0 0-2,17 39-2,-19-15 1,13 22 0,-13-4-3,9 16-2,-7-3-1,4 8-2,-6-3-2,6-6 0,1-3-5,-3-19-8,7-4-17,3-9-3,-12-19 1,28 4-1</inkml:trace>
          <inkml:trace contextRef="#ctx0" brushRef="#br1" timeOffset="-572677.0058">2074 3565 33,'0'0'28,"-5"19"2,5-19-1,0 0-19,0 0-6,16 0 1,-16 0 0,25 4 0,-2 1 0,-4-8-1,11 4 0,2-2-2,10 1 0,2-2-1,7 2 2,4-4-2,5 1-1,2-2 0,0-2 0,-4 0-1,-5-2-1,0 2 0,-13-4-2,-2 9-1,-17-8-7,5 8-20,-26 2-1,0 0 1,6 19 0</inkml:trace>
          <inkml:trace contextRef="#ctx0" brushRef="#br1" timeOffset="-573784.6077">1997 2850 6,'-13'-42'25,"13"42"-1,-1-37 3,6 14-16,-5 23-2,17-24-2,1 16 0,-18 8 0,35-14-1,-35 14-1,36-8-1,-20 6 0,3 11-1,-19-9 0,30 30 0,-23-8-1,2 14 1,-7 2-1,-1 11 1,-4 4-1,1 7 0,-3 0-1,3-2 0,0-6 2,2-3-3,4-6 1,3-8 0,4-12-1,-11-23 1,33 19-1,-12-21 0,2-8 0,4-10 0,-1-6-1,1-13 0,-1-3-2,-3-9 2,-4-2-1,-6-5 1,-4 4-1,-8 3 2,-1 5-1,-7 9 2,-3 8-1,-3 9 1,13 20 0,-24-21-1,24 21 1,-18-2 0,18 2 0,0 0 0,0 0-1,30-1 2,-5-3-1,7-3-1,5 2 0,5-4 0,2 4-4,-5-2 0,7 16-3,-20-11-14,-1 16-11,-9 7-2,-6 4 1,-10 4 1</inkml:trace>
          <inkml:trace contextRef="#ctx0" brushRef="#br1" timeOffset="-573113.8066">2634 3063 34,'3'21'30,"1"-6"2,3 5-1,4 6-21,-11-26-4,15 42-2,-13-24 0,11 6-1,-13-24-1,8 29 0,-8-29-1,7 15-1,-7-15 1,0 0-2,0 0 1,9-24 0,-5 4 0,-2-8 0,1-3-1,2-6 0,2 0 0,2 2 1,2 3-1,1 2 0,4 6 0,4 10 1,1 3-1,3 6 1,1 1 0,2 6 0,-3 0 0,3 3 0,-6 2 0,-3 4 1,-18-11-1,24 31 0,-18-4 1,-8 3-1,-5 1 1,-6 4-1,-2 0 2,-3 1-2,-1-7 2,1 0-1,0-14-1,18-15 1,-21 20 0,21-20-1,0 0 0,16-6 1,2-1-1,5 2 0,7-2 0,3 0 0,2 4 0,1 1 0,-3 5 0,-3 4 0,-7 6 0,-5 2 0,-9 3 0,-8 1 1,-8 2 0,-9-1 0,-6-4 0,-5-1 0,-6-4 1,1-1-1,-2-4 0,1-3-1,4-1-2,1-7-4,12 8-17,-3-10-10,1-2-1,1 1 1</inkml:trace>
          <inkml:trace contextRef="#ctx0" brushRef="#br1" timeOffset="-560742.9847">4163 3087 23,'-30'-10'28,"30"10"-2,-32-18 3,16 4-22,16 14-1,0 0-2,0 0 0,19-9 0,1 9 1,-1-5-1,11 3 0,0-3-1,7 1-1,0 1 0,4 1-2,-1 0 0,1 2-1,-2 4-2,-9-6-8,9 6-18,-9 3-3,-2-4 2,-2 4-2</inkml:trace>
          <inkml:trace contextRef="#ctx0" brushRef="#br1" timeOffset="-561039.3854">4237 3388 7,'-18'0'14,"18"0"0,0 0 1,-21-9 0,21 9 1,0 0 0,0 0-2,-16-9-2,16 9-3,0 0-2,0 0-1,0 0-2,0 0-1,0 0-1,0 0 0,26-2-1,-4 2 1,2-3-1,10-1 0,6-3-1,8 0 1,5-3-1,0 1 1,2 2-1,-4 0 0,-2 2 0,-6 1-1,-8 2 1,-10 1-2,-6 4 0,-19-3-2,18 9-5,-18-9-7,-20 2-14,3-1-2,-4-1 0,-2-1 2</inkml:trace>
          <inkml:trace contextRef="#ctx0" brushRef="#br1" timeOffset="-560165.7837">5296 2927 15,'21'-7'25,"-21"7"1,0 0 1,0 0-18,5 21-3,-3 2 1,-13-5 1,11 12-2,-14 1 1,13 13-2,-10-3 0,9 6-1,-3-1 0,8 3-1,1-5-1,10 2 0,0-10 0,4-2-1,5-6 1,7-2-1,2-8 0,5-6 1,1-5-1,5-7-1,5-7 1,3-5 0,0-8-1,0-2 0,0-6 1,-1-4 0,-10-5 0,-4 0 0,-13-7 0,-11 2 1,-19 2-1,-11 1 0,-17 7 0,-11 10 0,-12 13-1,-6 7-1,1 16-1,-6-2-4,18 22-13,-8-8-16,19 0 1,6-5-3,13-10 1</inkml:trace>
        </inkml:traceGroup>
      </inkml:traceGroup>
    </inkml:traceGroup>
    <inkml:traceGroup>
      <inkml:annotationXML>
        <emma:emma xmlns:emma="http://www.w3.org/2003/04/emma" version="1.0">
          <emma:interpretation id="{F12AB4AE-546B-4AB9-8BB3-806517AF30DD}" emma:medium="tactile" emma:mode="ink">
            <msink:context xmlns:msink="http://schemas.microsoft.com/ink/2010/main" type="paragraph" rotatedBoundingBox="2600,12315 4786,12112 4854,12848 2668,13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E53FBF-56FA-4D33-9755-1F0F9B83EFFE}" emma:medium="tactile" emma:mode="ink">
              <msink:context xmlns:msink="http://schemas.microsoft.com/ink/2010/main" type="line" rotatedBoundingBox="2600,12315 4786,12112 4854,12848 2668,13050"/>
            </emma:interpretation>
          </emma:emma>
        </inkml:annotationXML>
        <inkml:traceGroup>
          <inkml:annotationXML>
            <emma:emma xmlns:emma="http://www.w3.org/2003/04/emma" version="1.0">
              <emma:interpretation id="{FB2BEEBF-26E6-45A0-B090-2CBB625DB1E1}" emma:medium="tactile" emma:mode="ink">
                <msink:context xmlns:msink="http://schemas.microsoft.com/ink/2010/main" type="inkWord" rotatedBoundingBox="2600,12315 4786,12112 4854,12848 2668,13050"/>
              </emma:interpretation>
              <emma:one-of disjunction-type="recognition" id="oneOf6">
                <emma:interpretation id="interp30" emma:lang="en-US" emma:confidence="0">
                  <emma:literal>53rd</emma:literal>
                </emma:interpretation>
                <emma:interpretation id="interp31" emma:lang="en-US" emma:confidence="0">
                  <emma:literal>5 EPs</emma:literal>
                </emma:interpretation>
                <emma:interpretation id="interp32" emma:lang="en-US" emma:confidence="0">
                  <emma:literal>5 [2]</emma:literal>
                </emma:interpretation>
                <emma:interpretation id="interp33" emma:lang="en-US" emma:confidence="0">
                  <emma:literal>552)</emma:literal>
                </emma:interpretation>
                <emma:interpretation id="interp34" emma:lang="en-US" emma:confidence="0">
                  <emma:literal>5 [7]</emma:literal>
                </emma:interpretation>
              </emma:one-of>
            </emma:emma>
          </inkml:annotationXML>
          <inkml:trace contextRef="#ctx0" brushRef="#br1" timeOffset="-605561.8636">-7188 4369 9,'4'-27'20,"-4"27"-3,2-21-1,-2 21-3,0 0-1,-7-16-3,7 16-2,0 0-2,0 0 0,-18 11 0,18-11-1,-16 19 2,9-1-1,7-18 1,-19 26-3,19-26 2,-16 27-3,16-27 0,-9 24-1,9-24-1,3 27 0,-3-27 0,20 28 0,-6-12 0,5-1 1,6 3-1,3 1 0,4 1 0,0-3 1,-2 5-1,-2-5 0,-3 2 0,-6 1 1,-6-4 0,-8 3 0,-5-19 1,-20 32-1,-2-18 1,-7 3 0,-6-1 0,-2 2-1,-7-2 0,3-2 1,-1 0-1,8-5 0,2-2-2,6-13 0,8-1-3,2-14-2,16 5-5,-7-22-13,14 1-7,2-7-1,5-7 1</inkml:trace>
          <inkml:trace contextRef="#ctx0" brushRef="#br1" timeOffset="-605296.6631">-7209 4205 20,'0'-16'25,"0"16"0,0 0 1,0 0-17,0 0-2,0 0-2,0 0-1,0 0 0,18 12-1,-18-12 1,30 13-2,-5-12-2,3 3-3,0-9-4,13 6-6,-6-9-7,6-1-7,1 2 0,-5-4 1</inkml:trace>
          <inkml:trace contextRef="#ctx0" brushRef="#br1" timeOffset="-604969.0625">-6699 4145 17,'0'0'25,"0"0"0,0 0-2,0 0-8,6 23-3,-10-7-5,2 7-2,-3 3-1,5 11-1,-7 2 1,5 7-1,-5-1 0,5 5-1,-5-5 1,4 5-1,-6-6 1,7-6-2,-3-2 1,3-8-1,0-5 1,4 0-1,0-8 0,5 1 0,-7-16-1,26 30 1,-8-16-1,7 2 1,5-2-1,5-7 0,6 2-1,-2-13-2,6 6-4,-11-19-12,7 1-11,-6-7-2,-9-5 1,-4-4 0</inkml:trace>
          <inkml:trace contextRef="#ctx0" brushRef="#br1" timeOffset="-604703.8621">-6776 4157 49,'0'0'26,"-23"-1"2,23 1-2,0 0-24,0 0-2,28 8 2,-7-9 0,7 2 0,1-4 0,9-1 0,5 1-3,-1-4-10,9 3-15,2 4-4,-7 0 2,4 6-2</inkml:trace>
          <inkml:trace contextRef="#ctx0" brushRef="#br1" timeOffset="-604033.0609">-6256 4462 33,'0'0'28,"-26"3"0,26-3 1,-16 2-19,16-2-5,0 0-2,0 0 1,9-19-1,-9 19-1,26-18 0,-10 8-1,5-1 0,-1-1 0,-1-4 0,-1 0-2,-2-3 1,-4-4-1,-1 0 1,-6-3 0,-5 1 0,-4-2 0,-1 10 1,-5-6-1,10 23 1,-25-25 0,25 25-1,-23-12 0,23 12 0,-16-3 0,16 3 0,0 0 0,0 0-1,25-4 1,-6 0-1,4 3 1,4 1 0,-1 0 0,2 0 0,1 5 0,-8 2 0,-2 4 0,-8 4 0,-6 8 0,-3 7 1,-9 2 1,-2 3-1,-7 2 1,-2 4 0,-3-4 0,2 1 0,-1-8 0,4-3-1,2-4 0,6-4 0,4-3-1,4-16 1,7 16-1,-7-16 0,28 1-1,-8-8-2,11 4-3,-9-15-9,17 4-11,-6-4-5,1-3-1,-3-3 1</inkml:trace>
          <inkml:trace contextRef="#ctx0" brushRef="#br1" timeOffset="-603518.26">-5790 4134 24,'0'0'26,"-3"-21"1,3 21 0,16-10-15,-16 10-6,26-14-4,-5 7-1,6 0-1,5 0 1,1 1 0,1 1 0,3 0 0,-4 1 1,1 1-1,-4-1 1,-2 6 0,-7-2 0,0 5-1,-5 1 1,0 6 0,-16-12 0,21 30 0,-15-11 1,3 9-1,-4 4 0,4 8 0,0 1 1,3 5-2,-2 1 2,6-1-2,-2 2 0,1-1 0,0-10 0,-2 0 0,-3-5-1,-1-2 2,-5-6-2,-1-1 1,-4-5 0,1-18 0,-16 24-1,16-24 1,-34 13 0,9-10 0,-8-1-1,-4 0 0,-4 0 1,-6 1-2,-1-1 1,-2 3-1,3 2-1,-3-3-4,19 15-9,-6-12-17,7-2 0,7-1-1,7-1 1</inkml:trace>
        </inkml:traceGroup>
      </inkml:traceGroup>
    </inkml:traceGroup>
    <inkml:traceGroup>
      <inkml:annotationXML>
        <emma:emma xmlns:emma="http://www.w3.org/2003/04/emma" version="1.0">
          <emma:interpretation id="{9AF20D68-52D6-4766-9ECD-0CB93C48EB14}" emma:medium="tactile" emma:mode="ink">
            <msink:context xmlns:msink="http://schemas.microsoft.com/ink/2010/main" type="paragraph" rotatedBoundingBox="11932,12142 14089,11952 14157,12716 11999,129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9C51557-BE04-4178-8472-8A84BA8BF4CA}" emma:medium="tactile" emma:mode="ink">
              <msink:context xmlns:msink="http://schemas.microsoft.com/ink/2010/main" type="line" rotatedBoundingBox="11932,12142 14089,11952 14157,12716 11999,12906"/>
            </emma:interpretation>
          </emma:emma>
        </inkml:annotationXML>
        <inkml:traceGroup>
          <inkml:annotationXML>
            <emma:emma xmlns:emma="http://www.w3.org/2003/04/emma" version="1.0">
              <emma:interpretation id="{394696C7-2EA9-4133-9899-95070D09CAF8}" emma:medium="tactile" emma:mode="ink">
                <msink:context xmlns:msink="http://schemas.microsoft.com/ink/2010/main" type="inkWord" rotatedBoundingBox="11932,12142 14089,11952 14157,12716 11999,12906"/>
              </emma:interpretation>
              <emma:one-of disjunction-type="recognition" id="oneOf7">
                <emma:interpretation id="interp35" emma:lang="en-US" emma:confidence="0">
                  <emma:literal>222523</emma:literal>
                </emma:interpretation>
                <emma:interpretation id="interp36" emma:lang="en-US" emma:confidence="0">
                  <emma:literal>22523</emma:literal>
                </emma:interpretation>
                <emma:interpretation id="interp37" emma:lang="en-US" emma:confidence="0">
                  <emma:literal>226523</emma:literal>
                </emma:interpretation>
                <emma:interpretation id="interp38" emma:lang="en-US" emma:confidence="0">
                  <emma:literal>22223</emma:literal>
                </emma:interpretation>
                <emma:interpretation id="interp39" emma:lang="en-US" emma:confidence="0">
                  <emma:literal>2523</emma:literal>
                </emma:interpretation>
              </emma:one-of>
            </emma:emma>
          </inkml:annotationXML>
          <inkml:trace contextRef="#ctx0" brushRef="#br1" timeOffset="-572006.2044">2064 4240 4,'0'0'23,"0"0"0,-16-16 3,18 0-14,-2 16-4,8-26-2,-8 26 1,23-32 0,-1 20-1,-5-8-1,8 10-1,-2-4 0,5 5-2,-5 0 1,4 9-1,-6-1 0,-2 9 0,-19-8-1,23 34 1,-21-6 0,-7 7-1,-8 4 2,-6 5-2,-8-1 1,-1 3-1,-7-4 1,1-1-2,-3-8 1,4-7 0,1-3-1,4-7 1,3-4-1,4-6 1,21-6-1,-25-2 0,25 2 0,-9-18-1,9 18 1,9-22 0,-9 22 0,18-25-1,-18 25 2,24-16 0,-24 16 1,32-3 1,-16 6-1,2 9 0,-2-1 0,5 7-1,-2-1 1,2 2-2,1-1 0,-5-4-1,4 2-5,-21-16-26,27 9-1,-27-9-1,21-16 0</inkml:trace>
          <inkml:trace contextRef="#ctx0" brushRef="#br1" timeOffset="-571397.8036">2387 4068 24,'0'0'28,"12"-16"1,-12 16-1,2-20-17,-2 20-2,23-17-1,-4 13-2,-19 4-1,39-17-2,-16 10 0,2 3-1,-1 1 0,3 6 0,-8 4-1,4 4 0,-7 6 0,-3 10 0,-8 3 0,-5 8 0,-9 6 0,-5 4 0,-9 1 2,-5 0-3,-6-3 1,-5-6-2,-1-3 2,1-7-1,4-9 0,5-9-1,5-3 0,4-9-1,21 0 1,-22-16 0,22 16 0,2-28 0,7 12 0,-2 0 1,-7 16 0,25-26 0,-25 26 0,28-7 1,-12 9 0,0 8 0,2 3 1,4 4 0,1 3-2,4-1 0,1 0 0,2-5-3,5 2-5,-8-14-23,3-6-1,-2-6-1,-3-6 1</inkml:trace>
          <inkml:trace contextRef="#ctx0" brushRef="#br1" timeOffset="-571039.0028">2923 4064 18,'27'-9'24,"-15"-8"0,11 13 3,-23 4-18,21-2-3,-5 9 1,-16-7 0,18 27 2,-25-11-1,12 17 0,-15 0 0,6 13-2,-8-2-1,5 10 0,-8-4-1,10 4-1,-4-5 0,8 2-1,-1-10 0,7-4-1,4-4 0,9-3 0,3-7 0,5-6 0,4-5-1,4-6-1,3-4-1,-4-11-2,12 5-6,-23-17-22,10-2-2,-9-8-2,-3-1 2</inkml:trace>
          <inkml:trace contextRef="#ctx0" brushRef="#br1" timeOffset="-569073.3993">3088 4131 22,'0'0'26,"0"0"-5,0 0-3,0 0-1,0 0-5,22 9-3,-22-9-3,18 8-2,-18-8-2,20 16-1,-20-16 0,19 25 1,-12-6 0,2 4-1,-2 2 1,2 3-1,0 0 2,-1 0-2,-1-2 1,2 1-1,0-10 0,-9-17-1,12 25 1,-12-25 0,0 0 0,0 0 0,0 0 1,0 0 0,0 0 0,-17-14 0,17 14 1,-30-20-1,10 10-1,3 5 1,-4-2-1,1 3-1,-1 0 1,3 4-1,2 0-1,1 0 0,15 0-2,-18 2-6,18-2-14,0 0-9,14 16-3,-14-16 3</inkml:trace>
          <inkml:trace contextRef="#ctx0" brushRef="#br1" timeOffset="-570820.6025">3088 4006 30,'-36'-23'26,"36"23"0,-16-5 3,16 5-21,0 0-4,0 0-1,29 5 1,-10-5-1,16 4-1,1-1-3,6-5-12,0 2-15,11 4-3,-7-2 2,0 7-2</inkml:trace>
          <inkml:trace contextRef="#ctx0" brushRef="#br1" timeOffset="-570290.2016">3289 4236 13,'0'0'28,"-28"7"1,28-7 0,0 0-14,-29-26-5,29 26-1,-16-28-2,16 28 0,-12-41-3,10 24 0,-5-4-1,5 3-2,1-1 1,1 19-1,12-28 0,4 15-1,3 3 0,8 1-1,5 2 1,3 2 0,2 1 0,2 4 0,-6 2-1,-3 5 1,-5 2 0,-6 7 0,-6 3 0,-10 6 1,-8 1 0,-6 6 0,-4 6 1,-5 4 0,-1-1 1,-2 1-1,0-5 1,7 0-2,4-6 1,7-1-1,3-10 0,2-20-1,21 22 0,-2-22-2,10 0-1,-5-14-3,19 6-7,-17-29-6,22 16-8,-11-18-8,-4-3 2,-6 0 1</inkml:trace>
          <inkml:trace contextRef="#ctx0" brushRef="#br1" timeOffset="-569900.2007">3711 4031 39,'-14'-16'29,"14"16"0,0 0-10,-25-23-8,25 23-6,0 0-1,12-16-2,-12 16-1,34-14-1,-11 9 0,5 0 0,2 1 1,3 2 0,-3 1 1,0 4 0,-5-5 0,0 8 2,-7-6-1,4 7 0,-22-7 1,32 14-1,-32-14 0,28 31 1,-17-8-2,1 9 0,-5 6 0,1 8 0,-7 3 0,-1 4-1,-3-4 1,-3 0-2,-2-5 2,-1-3-2,-2-10 0,-1-6 0,-2-2 0,14-23 0,-30 26-1,9-22-1,1 1-2,-10-12-5,13 14-14,-17-12-10,2 3-2,-7-5 1,2 5 0</inkml:trace>
        </inkml:traceGroup>
      </inkml:traceGroup>
    </inkml:traceGroup>
    <inkml:traceGroup>
      <inkml:annotationXML>
        <emma:emma xmlns:emma="http://www.w3.org/2003/04/emma" version="1.0">
          <emma:interpretation id="{1358599E-DE48-4D5B-B8F2-2D45F2766E59}" emma:medium="tactile" emma:mode="ink">
            <msink:context xmlns:msink="http://schemas.microsoft.com/ink/2010/main" type="paragraph" rotatedBoundingBox="376,13244 8735,12413 8859,13658 500,14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6994D-E582-4B4B-B8B5-C734255793ED}" emma:medium="tactile" emma:mode="ink">
              <msink:context xmlns:msink="http://schemas.microsoft.com/ink/2010/main" type="inkBullet" rotatedBoundingBox="398,13472 1142,13398 1222,14209 479,14283"/>
            </emma:interpretation>
            <emma:one-of disjunction-type="recognition" id="oneOf8">
              <emma:interpretation id="interp40" emma:lang="en-US" emma:confidence="1">
                <emma:literal>C:</emma:literal>
              </emma:interpretation>
              <emma:interpretation id="interp41" emma:lang="en-US" emma:confidence="0">
                <emma:literal>c:</emma:literal>
              </emma:interpretation>
              <emma:interpretation id="interp42" emma:lang="en-US" emma:confidence="0">
                <emma:literal>Cit</emma:literal>
              </emma:interpretation>
              <emma:interpretation id="interp43" emma:lang="en-US" emma:confidence="0">
                <emma:literal>Cir</emma:literal>
              </emma:interpretation>
              <emma:interpretation id="interp44" emma:lang="en-US" emma:confidence="0">
                <emma:literal>C;</emma:literal>
              </emma:interpretation>
            </emma:one-of>
          </emma:emma>
        </inkml:annotationXML>
        <inkml:trace contextRef="#ctx0" brushRef="#br1" timeOffset="-551273.7682">-9334 5337 16,'-12'17'18,"4"10"-3,3 1 1,-2-3-3,7 3 2,-3-11-5,8 10 0,-5-27-4,5 35-1,-5-35-3,7 19 1,-7-19-2,0 0 0,0 0 0,11 18 0,-11-18-1,0 0 1,0 0 0,0 0 0,2-18 0,-2 18 0,-2-17-1,2 17 0,-9-25 1,9 25-1,-14-26 0,14 26 0,-20-20 1,20 20-1,-23-3 1,23 3 0,-28 10 1,14 6 1,-5-3 0,3 9 0,-5 0 1,3 6 0,-3 0-1,7 9 1,-2-2-1,7 9-1,2 4-1,7 1 0,3 0-1,8-1 1,3-3-1,6-2 0,1-9 0,2-8 0,5-6-2,0-15-4,11 6-5,-7-20-21,7-4 1,-2-13-2,0-2 1</inkml:trace>
        <inkml:trace contextRef="#ctx0" brushRef="#br1" timeOffset="-550774.5674">-8833 5904 65,'0'0'31,"2"31"-4,-6-6-1,-4 1-26,1-3-3,8 6-3,-11-9-10,8-1-12,9-3-1,-7-16 1,23 12 0</inkml:trace>
        <inkml:trace contextRef="#ctx0" brushRef="#br1" timeOffset="-550992.9677">-8969 5495 52,'16'-12'29,"-16"12"0,0 0-1,0 0-24,0 0-2,0 0-2,0 0 0,0 0 0,18 23-2,-18-23-6,17 21-19,-6 0-1,-7-2 0,1 8-1</inkml:trace>
      </inkml:traceGroup>
      <inkml:traceGroup>
        <inkml:annotationXML>
          <emma:emma xmlns:emma="http://www.w3.org/2003/04/emma" version="1.0">
            <emma:interpretation id="{5BF86B5B-DD9E-44D1-8DFA-82146DFD776D}" emma:medium="tactile" emma:mode="ink">
              <msink:context xmlns:msink="http://schemas.microsoft.com/ink/2010/main" type="line" rotatedBoundingBox="1843,13098 8735,12413 8859,13658 1967,14344"/>
            </emma:interpretation>
          </emma:emma>
        </inkml:annotationXML>
        <inkml:traceGroup>
          <inkml:annotationXML>
            <emma:emma xmlns:emma="http://www.w3.org/2003/04/emma" version="1.0">
              <emma:interpretation id="{44E3A040-DB83-4E79-B274-400D7FD18EE3}" emma:medium="tactile" emma:mode="ink">
                <msink:context xmlns:msink="http://schemas.microsoft.com/ink/2010/main" type="inkWord" rotatedBoundingBox="1865,13320 7542,12755 7644,13779 1967,14344"/>
              </emma:interpretation>
              <emma:one-of disjunction-type="recognition" id="oneOf9">
                <emma:interpretation id="interp45" emma:lang="en-US" emma:confidence="0">
                  <emma:literal>0=-253].</emma:literal>
                </emma:interpretation>
                <emma:interpretation id="interp46" emma:lang="en-US" emma:confidence="0">
                  <emma:literal>0=-2523].</emma:literal>
                </emma:interpretation>
                <emma:interpretation id="interp47" emma:lang="en-US" emma:confidence="0">
                  <emma:literal>2=-2523].</emma:literal>
                </emma:interpretation>
                <emma:interpretation id="interp48" emma:lang="en-US" emma:confidence="0">
                  <emma:literal>0=-23].</emma:literal>
                </emma:interpretation>
                <emma:interpretation id="interp49" emma:lang="en-US" emma:confidence="0">
                  <emma:literal>2=-23].</emma:literal>
                </emma:interpretation>
              </emma:one-of>
            </emma:emma>
          </inkml:annotationXML>
          <inkml:trace contextRef="#ctx0" brushRef="#br1" timeOffset="-545439.358">-8134 5582 4,'0'0'18,"0"0"-1,7-23-9,-7 23-3,11-16-2,-11 16 0,18-15 0,-18 15 1,21-22 0,-21 22 1,24-22 1,-24 22 1,25-21-2,-25 21 1,25-20-1,-25 20 0,19-12-1,-19 12 0,16-4 0,-16 4 0,0 0 0,0 0 0,16 30 0,-16-30-1,0 41 1,-4-13-1,4 10-1,-3 3 0,3 6 0,-2 4-2,2 4 1,2 1-1,1-2 1,3-3-1,3-7 0,1-5 0,3-10 0,-1-6 0,4-11 1,1-9-1,3-6 0,-1-9 0,4-6-1,0-3 0,2-6 0,1-1-1,-4-6 0,1-3 1,-9-3-1,0-2 0,-12-4 1,-1-1 0,-6 1 1,-7 0 0,-1 8 1,-6 3 0,5 8 0,-4 6 0,18 21 0,-23-23 0,23 23 0,0 0 0,-16-3-1,16 3 1,0 0-1,0 0 0,23 0 1,-3 0-1,4 0 1,6-2-1,7 2 1,2-2 0,4 1-1,-1-1 1,0 2-1,-6 0 0,-3 0 0,-6 2-1,-4-1 0,-2 5-3,-21-6-8,26 1-17,-26-1-1,16 13 0,-16-13 0</inkml:trace>
          <inkml:trace contextRef="#ctx0" brushRef="#br1" timeOffset="-544768.5568">-7331 5826 13,'2'27'22,"-2"-27"0,2 22-2,-2-22-11,-7 18-6,7-18-1,0 0 0,0 0 1,0 0 0,0 0 1,0 0-1,0 0 0,0 0 0,16-19-2,-16 19 1,-2-25-2,0 9 1,2 16-1,-9-30 1,9 30 0,-16-28 1,16 28-1,-21-21 1,21 21 0,-24-9 0,24 9 1,-29 7 0,29-7 0,-30 21 0,18-1 0,-6-1 0,4 6 0,-2-1 0,6 6-1,-1-2 0,4 2 0,2-2 0,7-1 0,-1-6-1,8 4 0,2-6 1,5 1-1,-1-6 0,8 2 0,-1-4 1,1 0-2,0-3 1,1-4-1,-3 1 0,2-6 0,0 0-1,-3-8-1,-1 5-1,-3-11-1,3 10-2,-10-15-2,7 16-3,-12-17-5,-4 20-5,16-5-10,-16 5 3,0 0 0</inkml:trace>
          <inkml:trace contextRef="#ctx0" brushRef="#br1" timeOffset="-543582.9547">-6789 5665 24,'0'0'26,"-23"-2"1,23 2 3,0 0-19,-24 0-4,24 0 0,0 0 0,0 0-1,0 0-1,0 0-1,0 0-1,23 14-1,-23-14 0,37 12 0,-11-7-1,9 1 0,6-3 0,5-3-1,2-2 1,1-3-1,0 0 0,-3-2 0,-5 0 0,-6 2 0,-7-1 0,-8 3-1,-20 3-1,18-2 0,-18 2-3,0 0-3,0 0-5,-27 7-12,11-7-7,-1-3 2,-5-6 1</inkml:trace>
          <inkml:trace contextRef="#ctx0" brushRef="#br1" timeOffset="-543302.1541">-6769 5549 37,'-16'0'27,"16"0"1,0 0-1,-16-11-18,16 11-4,0 0-1,19 2-1,-19-2 1,23-2 0,-3 0 0,8 4-2,0-4 0,6 2 0,1 0-2,2-1 0,2 2-2,-6-4-2,6 10-9,-12-4-16,-4 1-2,-2 1 1,-21-5 0</inkml:trace>
          <inkml:trace contextRef="#ctx0" brushRef="#br1" timeOffset="-528934.5289">-5696 5508 13,'0'0'26,"-5"-16"-1,5 16-7,0 0-1,0 0-2,0 0-1,0 0-2,0 0-3,0 0-2,-2-17-3,2 17 0,0 0-2,0 0 0,0 0 1,18 2-2,-18-2-1,15 3 1,-15-3-1,25 5 1,-7-1-1,3-2 1,-2-1-1,4 1 0,2-2 1,0 2-1,-1 0 0,1 1 0,-4 1 0,-1-1 0,1 1 0,-3-3-1,-1 1 1,-17-2-2,27 4-1,-27-4-2,21-2-3,-21 2-5,0 0-8,0 0-10,18-5-1,-18 5 1</inkml:trace>
          <inkml:trace contextRef="#ctx0" brushRef="#br1" timeOffset="-528201.3277">-4949 5412 27,'0'0'27,"-7"-20"-1,7 20 3,3-21-20,4 2-4,11 3-2,1-7 1,9 4 0,-1-6-1,8 8 1,-5-3-1,7 6 0,-7 2-1,4 5-1,-8 3 1,-1 6-1,-6 2 0,-3 6-1,-16-10 1,20 34 0,-17-12-1,-3 12 1,-7 3-1,-3 5 1,-6 4-1,-4 5 0,-4 0 0,-3-2 0,-3-2 0,-2-6 0,2-8 0,-1-7 0,2-6 0,5-12-1,2-6 1,3-7-1,3-4 0,16 9 0,-19-28-1,15 12 1,4 16-1,-2-26 1,2 26 0,11-18 0,-11 18 1,19-7 0,-19 7 0,29-2 0,-13 2 1,5 4 0,0 0 0,5 1 0,-1 2 0,7 2 0,-2 1 0,2 1 0,1-1-1,-3 1 1,2-2-2,-7-2-1,1 5-4,-26-12-11,28 3-12,-28-3-2,16 2 0,-16-2 1</inkml:trace>
          <inkml:trace contextRef="#ctx0" brushRef="#br1" timeOffset="-527265.3261">-3996 5071 15,'7'-25'25,"-7"25"0,5-16-8,-5 16-4,2-15-1,-2 15-2,0 0-1,-4-20-2,4 20-2,0 0 0,0 21-1,0-21-1,-7 39-1,2-14 1,3 13-1,-5 3-1,2 6 2,-4 2-2,4 6 1,-4-3-1,2 1 1,-2-4-2,2-3 3,0-4-3,5-3 1,0-9-1,4-4 1,3-5 0,6-3-1,-11-18 1,32 21-1,-7-14 1,3-2-1,4-1 1,1-3-1,2 3-1,1-4 0,1 5-1,-11-7-3,4 8 0,-30-6-6,39-7-20,-39 7 0,5-23-2,-10 7 2</inkml:trace>
          <inkml:trace contextRef="#ctx0" brushRef="#br1" timeOffset="-526968.9255">-4035 4892 53,'0'0'29,"-4"-22"1,4 22-2,0 0-24,0 0-2,0 0 0,18 20 0,-2-6 1,-16-14 0,37 23-1,-14-15 0,7-1-1,4 0-1,3-7-3,9 11-6,-8-14-14,6 8-7,-3 0-2,-4 2 1</inkml:trace>
          <inkml:trace contextRef="#ctx0" brushRef="#br1" timeOffset="-526282.5241">-3634 5324 20,'0'0'24,"0"0"2,0 0-11,0 0-5,26 1 0,-26-1 0,21-1-1,-21 1-3,18 0-1,-18 0-2,18-2 0,-18 2-1,0 0-1,17-25 1,-17 25-1,2-31 1,-4 10-1,-3 0 0,0-4 0,-6-1 1,4 3-1,-4-4 0,4 6 0,2-1 0,3 0-1,2 1 1,7 0-1,6 2 1,4 0-1,8-1 0,3 1 0,6 1 0,-1 3-1,3 4 1,-4 6 0,-4 3 0,-5 7 0,-6 6 0,-8 8 1,-5 6-1,-10 6 0,-4 3 1,-6 4 0,-5 3 0,-4 3 0,-3-4-1,0 1 2,-1-5-1,5-4 0,2-6 1,5-1-1,3-9 0,14-16-1,-9 28 1,9-28-1,0 0 0,23 14 0,-6-7 0,3-5 1,6 3-1,3-3 0,2 1 0,1 1-1,2 5 0,-6-9-3,7 7-2,-15-14-9,8 5-17,-10-7-2,-1-7 4,-6-1-3</inkml:trace>
          <inkml:trace contextRef="#ctx0" brushRef="#br1" timeOffset="-525736.5234">-3133 4732 23,'19'-6'24,"-10"-9"-1,11 15 1,-20 0-19,24 3-3,-1 4 1,-3-5-1,10 5 1,-6-5 0,8 5 0,-4-4-1,6 1 0,-6-3-1,2 1 0,-7 0 0,2 0 1,-9-2-1,0 1 2,-16-1 0,19 2 1,-19-2 0,0 0 1,0 0-1,11 34 0,-13-10-1,5 15 0,-3 7 0,6 13-1,-1 6-1,4 6 1,0 1-2,3 0 2,0-9-3,-1-5 2,-2-11-1,-4-10 2,-5-9-2,-3-8 2,3-20-2,-32 8 1,5-13-1,-6-5 1,-4-1 0,-7-3-1,-1-2 1,0 4-1,4 5 0,0-2-1,13 13-3,-4-6-8,32 2-19,-10 17-1,10-17-2,14 23 2</inkml:trace>
          <inkml:trace contextRef="#ctx0" brushRef="#br1" timeOffset="-525502.523">-2432 5264 60,'0'0'33,"0"0"-3,-21-19 1,21 19-27,0 0-3,0 0 0,0 0-2,0 0 0,0 0-10,0 17-18,0-17-1,21 16-1,-21-16 0</inkml:trace>
        </inkml:traceGroup>
        <inkml:traceGroup>
          <inkml:annotationXML>
            <emma:emma xmlns:emma="http://www.w3.org/2003/04/emma" version="1.0">
              <emma:interpretation id="{4A94848B-2D76-41C0-9168-2AAF41F5BAEC}" emma:medium="tactile" emma:mode="ink">
                <msink:context xmlns:msink="http://schemas.microsoft.com/ink/2010/main" type="inkWord" rotatedBoundingBox="7769,12509 8735,12413 8854,13605 7887,13701"/>
              </emma:interpretation>
              <emma:one-of disjunction-type="recognition" id="oneOf10">
                <emma:interpretation id="interp50" emma:lang="en-US" emma:confidence="0">
                  <emma:literal>ex</emma:literal>
                </emma:interpretation>
                <emma:interpretation id="interp51" emma:lang="en-US" emma:confidence="0">
                  <emma:literal>Ex</emma:literal>
                </emma:interpretation>
                <emma:interpretation id="interp52" emma:lang="en-US" emma:confidence="0">
                  <emma:literal>Fix</emma:literal>
                </emma:interpretation>
                <emma:interpretation id="interp53" emma:lang="en-US" emma:confidence="0">
                  <emma:literal>rx</emma:literal>
                </emma:interpretation>
                <emma:interpretation id="interp54" emma:lang="en-US" emma:confidence="0">
                  <emma:literal>Inx</emma:literal>
                </emma:interpretation>
              </emma:one-of>
            </emma:emma>
          </inkml:annotationXML>
          <inkml:trace contextRef="#ctx0" brushRef="#br1" timeOffset="-524816.1218">-2136 5252 41,'-24'5'28,"24"-5"0,-22 0-1,22 0-21,0 0-5,0 0 0,0 0-2,7-16 1,11 6 0,5-3 1,5-4-1,4-1 1,3-5-1,-1 0 1,-1 1-1,-1-1 1,-2 2 1,-9 1-1,-1 8 1,-20 12 1,21-19 0,-21 19 0,0 0 1,0 0-1,0 0 1,-28 26-1,19-3 1,-5 0-1,3 12 1,-3-2-1,9 9 0,0-3-1,6 7 1,3-6-2,6-3 0,5-5-1,4-4 0,6-7-2,1-11 0,11-1-1,-5-21-3,14 8-4,-14-24-10,12 6-11,-9-10-3,-1 0 2,-6-5-1</inkml:trace>
          <inkml:trace contextRef="#ctx0" brushRef="#br1" timeOffset="-524566.5213">-2035 4461 49,'-18'-10'29,"2"-6"0,16 16-1,0-21-25,0 21-2,27-18-1,-4 11-1,3-5-4,11 10-14,0 2-7,-3 0-3,5 7 1</inkml:trace>
          <inkml:trace contextRef="#ctx0" brushRef="#br1" timeOffset="-523926.9202">-1214 5174 42,'0'0'28,"0"0"3,0 0-3,-16-3-17,16 3-5,-16 5-1,16-5 0,-21 21 0,1-7-1,1 14 1,-9 2-2,5 11 0,-4 4-5,-1-4-8,14 1-22,-5-3 1,4-8-4,5-10 2</inkml:trace>
          <inkml:trace contextRef="#ctx0" brushRef="#br1" timeOffset="-524145.3206">-1490 5051 38,'0'0'30,"0"0"1,0 0-1,0 0-13,0 0-11,-1 25-2,2-7-1,6 6 0,1 1 0,7 5 0,1-2 0,5 2-2,1-2-1,2 2 1,-1-1-1,2 0 0,-2-1-3,-5-7-2,6 7-5,-24-28-10,29 26-13,-29-26 1,28 0 0,-28 0 0</inkml:trace>
        </inkml:traceGroup>
      </inkml:traceGroup>
    </inkml:traceGroup>
    <inkml:traceGroup>
      <inkml:annotationXML>
        <emma:emma xmlns:emma="http://www.w3.org/2003/04/emma" version="1.0">
          <emma:interpretation id="{1B230929-79FF-4D2B-8145-8FE336BC10CE}" emma:medium="tactile" emma:mode="ink">
            <msink:context xmlns:msink="http://schemas.microsoft.com/ink/2010/main" type="paragraph" rotatedBoundingBox="273,14639 15462,12921 15630,14401 440,16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2D651C-D1FA-4DCF-87B8-53E7B93F6EB1}" emma:medium="tactile" emma:mode="ink">
              <msink:context xmlns:msink="http://schemas.microsoft.com/ink/2010/main" type="inkBullet" rotatedBoundingBox="311,14976 1121,14884 1208,15656 398,15747"/>
            </emma:interpretation>
            <emma:one-of disjunction-type="recognition" id="oneOf11">
              <emma:interpretation id="interp55" emma:lang="en-US" emma:confidence="0">
                <emma:literal>D:</emma:literal>
              </emma:interpretation>
              <emma:interpretation id="interp56" emma:lang="en-US" emma:confidence="0">
                <emma:literal>D?</emma:literal>
              </emma:interpretation>
              <emma:interpretation id="interp57" emma:lang="en-US" emma:confidence="0">
                <emma:literal>D!</emma:literal>
              </emma:interpretation>
              <emma:interpretation id="interp58" emma:lang="en-US" emma:confidence="0">
                <emma:literal>Dim</emma:literal>
              </emma:interpretation>
              <emma:interpretation id="interp59" emma:lang="en-US" emma:confidence="0">
                <emma:literal>is:</emma:literal>
              </emma:interpretation>
            </emma:one-of>
          </emma:emma>
        </inkml:annotationXML>
        <inkml:trace contextRef="#ctx0" brushRef="#br1" timeOffset="-502336.4823">-9571 7081 10,'0'0'21,"-3"-24"-4,3 24-4,-2-16-2,2 16-3,0 0 0,0 0-4,0 0-1,4-16 0,-4 16-2,0 0 1,23 9-1,-23-9 1,22 16-1,-11 0 2,5 3-1,0 5 0,1 5 0,1-1 0,2 7-1,1-2 0,-2 6 1,1-6-2,1 2 1,-4-3 0,1 1 0,-7-4 0,-1 0 1,-6-6 0,-2 2 1,-8-8 1,-3 6-1,-8-10 2,1 4-2,-9-6 2,4 1-2,-11-5 1,7 0-1,-8-5-1,5 1-1,-2-4 1,3-3-2,3-1-1,2-2 1,5-2-3,1-3 0,16 12-5,-13-29-4,13 29-15,22-22-5,-22 22 2,31-28-2</inkml:trace>
        <inkml:trace contextRef="#ctx0" brushRef="#br1" timeOffset="-502804.4831">-9527 6939 14,'0'0'19,"0"0"1,0 0-13,-15-14-2,15 14 0,0 0 1,-7-18 0,7 18 2,0 0-2,-9-21 0,9 21-2,0 0-1,0 0 0,0 0-1,0 0 0,-7 21 1,7-1 0,-4 3 1,4 12 0,-3 5-1,6 13 0,-1 1-1,3 10 0,-1-1-1,3 2 0,-2-4-1,0-4 1,-1-10 0,-2-5 0,-2-8 0,0-10-3,0-5 1,0-19-4,0 0-2,0 0-6,0 0-5,-4-43-6,6 13-4,-2-9 1</inkml:trace>
        <inkml:trace contextRef="#ctx0" brushRef="#br1" timeOffset="-502024.4817">-9008 6867 42,'11'-25'29,"3"6"0,-7 2-1,-5-1-24,-2 18-2,21-5-1,-21 5-1,21 3 1,-21-3 0,13 20-1,-13-20-2,12 40-6,-12-19-14,2 5-7,3 6 0,-5-2 0</inkml:trace>
        <inkml:trace contextRef="#ctx0" brushRef="#br1" timeOffset="-501774.8813">-8969 7370 51,'0'0'29,"0"0"2,0 0-3,0 0-27,0 0-1,0 0 0,0 0-1,4 15-2,-4-15-7,12 20-18,-12-20-1,21 15-1,-21-15 1</inkml:trace>
      </inkml:traceGroup>
      <inkml:traceGroup>
        <inkml:annotationXML>
          <emma:emma xmlns:emma="http://www.w3.org/2003/04/emma" version="1.0">
            <emma:interpretation id="{F2515B7C-2EA7-48EF-826E-4BF767B78D67}" emma:medium="tactile" emma:mode="ink">
              <msink:context xmlns:msink="http://schemas.microsoft.com/ink/2010/main" type="line" rotatedBoundingBox="1815,14464 15462,12921 15630,14401 1982,15945"/>
            </emma:interpretation>
          </emma:emma>
        </inkml:annotationXML>
        <inkml:traceGroup>
          <inkml:annotationXML>
            <emma:emma xmlns:emma="http://www.w3.org/2003/04/emma" version="1.0">
              <emma:interpretation id="{9578898F-6567-4BE3-BB0B-9B6CE7CC8130}" emma:medium="tactile" emma:mode="ink">
                <msink:context xmlns:msink="http://schemas.microsoft.com/ink/2010/main" type="inkWord" rotatedBoundingBox="1841,14694 10614,13701 10756,14952 1982,15945"/>
              </emma:interpretation>
              <emma:one-of disjunction-type="recognition" id="oneOf12">
                <emma:interpretation id="interp60" emma:lang="en-US" emma:confidence="0">
                  <emma:literal>-10423-1053.2 t</emma:literal>
                </emma:interpretation>
                <emma:interpretation id="interp61" emma:lang="en-US" emma:confidence="0">
                  <emma:literal>-10423-1053.20 t</emma:literal>
                </emma:interpretation>
                <emma:interpretation id="interp62" emma:lang="en-US" emma:confidence="0">
                  <emma:literal>-10423-1053.28 t</emma:literal>
                </emma:interpretation>
                <emma:interpretation id="interp63" emma:lang="en-US" emma:confidence="0">
                  <emma:literal>-10423-10453.20 t</emma:literal>
                </emma:interpretation>
                <emma:interpretation id="interp64" emma:lang="en-US" emma:confidence="0">
                  <emma:literal>+10423-1053.20 t</emma:literal>
                </emma:interpretation>
              </emma:one-of>
            </emma:emma>
          </inkml:annotationXML>
          <inkml:trace contextRef="#ctx0" brushRef="#br1" timeOffset="-496533.2721">-8144 7036 3,'0'0'23,"0"0"0,0 0-8,0 0-4,0 0 2,0 0-1,0 0-2,0 0-2,0 0-3,0 0-2,0 0-1,0 0-1,0 0-1,17 12 0,-17-12 0,21 14 1,-5-7-1,4-2 0,3-1 0,1-1 1,3-1-1,3-4 0,0 4 0,0-2 0,2 4 0,-6-6 0,-1 5 0,-4-4-1,-2 4 0,-19-3 0,25 5-2,-25-5-2,0 0-5,0 0-8,0 0-10,18-10 2,-18 10-1</inkml:trace>
          <inkml:trace contextRef="#ctx0" brushRef="#br1" timeOffset="-496158.8714">-7500 6793 6,'0'0'21,"0"0"0,0 0 1,0 0-14,0 0 1,0 0-3,12 23 1,-12-23 0,11 40 0,-9-17 0,6 16-1,-4 1-2,1 8-2,-1 1-1,-1 2 0,-3-2-2,0-5 1,0 0-3,-3-14-1,8 0-5,-5-30-6,0 16-13,0-16 0,20-14 0</inkml:trace>
          <inkml:trace contextRef="#ctx0" brushRef="#br1" timeOffset="-495690.8706">-7126 6811 50,'0'0'28,"0"0"1,2 28-6,-11-11-20,7 12-2,-1-1 0,3 7 1,-4 0 1,4 5 0,-2-1-1,8 1 1,-3-4 0,8 0-1,1-6 0,6-3-1,-2-10 0,5-4 0,2-12 0,0-6-1,2-9 0,-1-11 0,-3-3 1,-1-3-1,-2-8 0,-1-3 0,-4-2 0,-5 0 0,-4 0 1,-6 4-1,-3 1 0,-6 6 0,-5 3 0,-1 7 1,-6 4-1,-2 8 0,2 4 0,-2 9 0,1 1 0,1 3 0,3 1-1,4-4-1,16-3-2,-23 11-2,23-11-7,0 0-11,0 0-8,29 8 2,-10-13-1</inkml:trace>
          <inkml:trace contextRef="#ctx0" brushRef="#br1" timeOffset="-495269.6698">-6715 6558 40,'20'-18'28,"-20"18"0,0 0 0,9 20-17,-9-20-7,1 40-1,-1-8-4,4 8 5,-4 0-3,3 11 3,-6-5-3,5 10 3,-6-5-4,4 4 3,-3-3-2,3 1 1,-2-4-2,4-3 0,-2-7 0,3-10 0,2-4 0,3-4 0,-8-21 0,21 18 0,-4-16 0,8-4 0,5-2 1,7-3-1,4-2 0,3-3-1,4 2 1,-3-4-2,-2 1 0,-6-3 0,-4 6-1,-10-11-3,4 16-6,-22-15-18,6-4-1,-11-3 1,-6-6 1</inkml:trace>
          <inkml:trace contextRef="#ctx0" brushRef="#br1" timeOffset="-495020.0694">-6526 6507 44,'0'0'26,"-5"-18"1,5 18-1,0 0-22,0 0-2,12-16 0,-12 16-1,25-1 1,-6 1-1,1 1-3,3-2-7,7 1-10,7 1-9,-7-6 2,12 3-1</inkml:trace>
          <inkml:trace contextRef="#ctx0" brushRef="#br1" timeOffset="-494567.6685">-6019 6433 15,'16'14'26,"-16"-14"-1,-2 35-1,0-1-7,-12-4-5,11 15-2,-19-1-5,12 11-1,-11-3-2,3 8 1,-3-13-3,1 3 2,1-8-2,1-7 1,4-5-1,4-14-1,10-16-2,0 0-2,0 0-3,19-27-3,4 8-4,-5-20-3,13 6 1,-8-11 2,9 4 4,-11-6 4,2 7 8,-3 6 4,-6 3 9,0 7 0,-12 4 4,-2 19-4,7-19 2,-7 19-4,0 0-4,17 33-1,-17-33-3,13 42 0,-8-19-2,7 16 1,-1-8-3,3 4 1,-3-1-1,1-6-2,2 2-3,-14-30-6,25 28-15,-25-28-5,0 0 0,0 0 0</inkml:trace>
          <inkml:trace contextRef="#ctx0" brushRef="#br1" timeOffset="-494302.4682">-6199 6728 31,'-28'-10'27,"28"10"2,0 0-2,0 0-13,0 0-12,5-16 0,11 18-1,1-4 1,10 2 0,-2-2 0,6 0-1,5-1 0,-5-2-4,10 6-4,-9-15-6,8 13-7,-6-10-9,-4 6 2,0-6-1</inkml:trace>
          <inkml:trace contextRef="#ctx0" brushRef="#br1" timeOffset="-493647.2669">-5698 6417 25,'11'-21'27,"-11"21"-4,0 0 0,3-26-7,-3 26-1,0 0-5,0 0-2,0 0-3,18 3-2,-18-3-1,23 7-1,-7-3 1,7-2-1,1-2 1,5 0-2,1-4 1,3-1-1,-1-2 1,2 0-2,-6 0 1,-4 2 0,-1 1 0,-5 2 0,-18 2 0,21 7 0,-21-7 1,7 28-2,-7-8 4,2 8-3,-5 9 4,3 7-3,-2 1-1,4 6 0,-2-3 1,5-1 0,-2 1-3,4-6 2,1-7-2,0-5 2,-1-6 0,-1-4 1,-6-20-1,7 24 0,-7-24 1,0 0 0,-13 16-1,13-16 1,-33 7-1,8 0 0,-8 0 1,-3 4-1,-3-1 0,-3 3 0,0-3 1,5 2-1,3-3-1,6-2-1,10 4-4,-3-17-4,21 6-17,0 0-5,0 0-1,0 0 0</inkml:trace>
          <inkml:trace contextRef="#ctx0" brushRef="#br1" timeOffset="-488390.0576">-4757 6774 19,'0'0'15,"0"0"2,0 0 0,0 0-2,-16 7 0,16-7-4,0 0-1,0 0-2,0 0-2,0 0-1,0 0-1,0 0-1,0 0 0,4 18 0,-4-18-1,0 0-1,0 0 1,24 15-1,-24-15 0,27 4 0,-8-2-1,4 1 1,2-3 0,5 0-1,2-2 0,1-1 1,1-1-1,-1-1 0,1-2 0,-4 2 1,-2-2-1,-3 1 0,-6 3 0,-3 1 0,-16 2 0,18-3 0,-18 3 0,0 0 0,0 0 0,0 0 0,0 0-1,0 0 1,0 0 0,0 0 0,0 0-1,0 0 0,0 0-1,0 0 0,0 0-1,0 0-3,19 5-7,-19-5-15,0 0-3,0 0 2,0 0-1</inkml:trace>
          <inkml:trace contextRef="#ctx0" brushRef="#br1" timeOffset="-484692.8512">-3973 6512 11,'0'0'22,"2"-30"1,-2 30 1,7-30-9,-6 11-9,-1 19 0,14-33-2,-14 33 2,16-30-2,-16 30 2,16-23-2,-16 23 1,0 0-1,16-16-1,-16 16-1,0 0 0,0 0 0,0 0 1,0 0-1,4 32 0,-8-9 3,6 8-4,-6 11 4,4 13-4,-1 1 1,-1 7-2,0 2 1,0-3-1,2-1-3,0-8 2,0-11-2,2-12 1,3-2-2,-5-28-2,16 23-5,-16-23-5,25-19-6,-9-1-9,3-4 1,2-4 2</inkml:trace>
          <inkml:trace contextRef="#ctx0" brushRef="#br1" timeOffset="-484224.8505">-3532 6421 31,'14'-20'25,"-14"20"1,0 0-6,0 0-6,-5 22-5,5-22-1,-14 36-2,1-9 2,8 13-3,-7-1-1,8 8-2,-3-3-1,9 4 1,-2-4-3,5-2 2,2-11-3,4-3 3,1-6 0,4-10-1,0-3 1,2-9-1,1-4 1,0-3-1,1-5 0,-1-4 0,-1-5 0,-2-2 0,-4-5-1,-5-7 1,-3-4 2,-6-3-2,-5-4 0,-4 1 1,-6 1 0,-1 3 0,-3 3-1,-2 11 3,0 6-6,2 9 4,1 7-1,3 5 0,17 0-2,-27 10 0,27-10 0,-12 20-5,23-5-4,-11-15-16,17 7-3,3-7-2,6-3 3</inkml:trace>
          <inkml:trace contextRef="#ctx0" brushRef="#br1" timeOffset="-483803.6496">-3087 6222 44,'0'0'27,"0"0"-1,-25 2 1,25-2-22,-16 28-2,9-5 1,7 10 0,-9 2 3,11 13-3,-11 1 3,9 13-3,-7-6-1,4 5-1,-3-4 1,3-3-3,-2-3-3,1-5 3,2-13-2,2-7 2,0-5 0,2-5 0,-2-16 0,14 21 0,-14-21 0,27 9 1,-8-9-1,6 2 0,1-4 1,8 0-1,-2-1 0,3-1 0,-2 3-1,-1-6-1,0 7-2,-9-11-2,7 15-6,-30-4-19,28-20-1,-28 20 2,13-31-1</inkml:trace>
          <inkml:trace contextRef="#ctx0" brushRef="#br1" timeOffset="-483429.2491">-3129 6170 38,'0'0'26,"-23"-9"2,23 9-2,-16-4-21,16 4-1,0 0 0,0 0-2,0 0 1,23-10 0,1 8 0,1-3-2,10 1-1,4 6-5,0-7-10,7 6-11,0 8-4,-4-2 2,2 7-1</inkml:trace>
          <inkml:trace contextRef="#ctx0" brushRef="#br1" timeOffset="-483023.6482">-2543 6168 53,'0'0'32,"-27"-7"-3,9 7 0,1 2-23,17-2-4,-30 24-1,16-6-1,-2-1 0,0 4 1,0-5 0,0 3 1,0-3-1,4 0 0,12-16 1,-20 30-1,20-30-1,-7 28 1,11-12 1,5 0-2,3 0 3,6-1-4,5 3 3,1-1-3,8 1 4,-4-2-3,1-2-2,-5-2 2,-4-1 0,-3-1 2,-17-10-2,0 0 1,0 0 0,-15 16 1,-8-16-1,-2 0 0,-7-2 0,-1 1 1,-8 1-2,6 0 1,-1 0-1,3 0-2,6 5-1,1-9-5,26 4-6,-27 13-16,27-13-2,0 0 0,22-23 0</inkml:trace>
          <inkml:trace contextRef="#ctx0" brushRef="#br1" timeOffset="-482415.2472">-2445 6038 43,'9'-16'26,"-3"-6"2,-6 22-3,19-31-24,-19 31-1,32-20-1,-11 13 1,-3 0 0,1 0 1,0 5 1,-3-3 0,2 5 0,-18 0-1,30 2 2,-30-2-1,25 5 0,-25-5 1,17 19 0,-17-19 0,14 36 0,-12-14 1,5 9 0,-7-1-1,7 12 0,-5-3-1,2 5 0,-3-2 1,3 5-1,-2-1 1,1 0-3,1-4 3,1 0-3,-1 4 2,4-6-2,-2-1 0,3-6 0,-4-5-2,0-5 2,-1-4-1,-3-1 2,-1-18-2,0 0 2,-19 16 0,19-16-1,-34 7 1,13-4 0,-3-1 0,-5 2-1,-1-1 0,2 1 1,0 1-1,1-2 0,6 3 0,2-3-1,19-3 0,-27 4-2,27-4-1,0 0-5,0 0-13,0 0-10,0 0-2,21-6 1,-5-2 0</inkml:trace>
          <inkml:trace contextRef="#ctx0" brushRef="#br1" timeOffset="-482025.2466">-1680 6386 59,'0'0'32,"0"0"-3,0 0 1,-32 3-28,32-3-1,-23 21 1,23-21-2,-25 23 4,25-23-4,-16 19 3,16-19-3,0 0 3,0 20-3,0-20 0,0 0 0,20 3 0,-20-3 0,16-9-2,-16 9 3,12-15-3,-12 15 3,4-18-2,-4 18 1,-4-16-2,4 16 3,0 0-1,-21-5 0,21 5 2,-20 7-5,20-7-3,-22 21-21,22-21-1,-15 19-4,15-19 3</inkml:trace>
          <inkml:trace contextRef="#ctx0" brushRef="#br1" timeOffset="-480839.6444">-1370 6138 8,'2'-16'17,"-7"-8"-2,3 1-1,2 0 1,-5-2-2,7 9 0,-9-11-2,7 27-2,-4-33-2,4 33-2,4-25-2,-4 25-1,17-19-1,-1 12-1,2-2 0,5 4 0,0 1 0,1 3 0,-2 2 1,-1 10 1,-7 7 0,0 10 1,-12 7 0,-1 11 0,-9 3 0,1 15 1,-9-5-2,2 8 1,-6-9 0,4 2-2,-1-9 2,4-6-3,4-9 2,4-7-2,5-7 4,0-22-5,20 21 1,-1-23 0,7-5 0,4-7 1,6-6-5,1-2 4,2-6-3,-8-6 3,-1-3-3,-8-3 4,-8-2-4,-9-4 3,-10 0 1,-8-1-1,-8 1 0,-2 6 1,-5 3 0,2 7 0,1 7-1,5 7 1,3 5-1,17 11 1,-16-14-1,16 14 0,0 0 0,33-18-1,-4 13 1,8-4 0,10-1 0,8 1 0,9 0 0,4 1 0,3-1 0,-4 3-2,-2 10-2,-10-9-6,0 15-20,-18 1 0,-11 5-2,-11 1 1</inkml:trace>
          <inkml:trace contextRef="#ctx0" brushRef="#br1" timeOffset="-480309.2436">-641 6328 35,'-17'-9'26,"-1"7"3,0 2-3,3 9-17,-14-6-2,10 11-1,-13-3 0,6 12-1,-10-6 3,12 15-5,-6-6 3,8 10-2,1 2 1,11 3-5,-1-1 1,13-1-1,7-1-2,7-6 2,3-2-2,6-4 3,3-10-3,2-5 2,5-8 1,-1-3 0,-2-9 0,-2-3 0,-2-4-1,-3-8 0,-4-5 2,-5 0-2,-8-3 1,-4-3-2,-4-2 2,-7 0-1,-2 2-2,-7 5 1,2 9-6,-11-2 1,25 23-12,-40-9-12,15 15-2,-5 2 0,4 6 3</inkml:trace>
          <inkml:trace contextRef="#ctx0" brushRef="#br1" timeOffset="-479966.043">-927 6500 62,'0'0'32,"23"-19"-2,-23 19 1,16-11-24,-16 11-5,23 7-1,-7 4 0,-16-11 3,30 35-2,-17-9 1,8 13-1,-5-2 0,7 5 1,-2-2-3,3 4 2,1-2-4,3-3 3,-1-7-2,-2-6 1,-1-3-1,-3-4 0,2-1-1,-5-11-1,0 5 0,-18-12-3,24 12-2,-24-12-15,0 0-9,0 0-1,0 0 1</inkml:trace>
          <inkml:trace contextRef="#ctx0" brushRef="#br1" timeOffset="-474443.6333">152 6256 39,'0'0'26,"0"0"3,-16-2-3,16 2-16,0 0-6,0 0-2,0 0-1,20 16 1,-20-16 0,31 16 1,-10-8-2,6 3 1,3-4 0,5 0-1,4-2 0,3-5-2,4 2-1,-3-11-7,6 7-7,-6-5-12,-6-1-1,-4-1 0,-8 4 1</inkml:trace>
          <inkml:trace contextRef="#ctx0" brushRef="#br1" timeOffset="-474724.4338">175 5972 28,'0'0'26,"0"0"1,0 0 1,0 0-17,-2-16-5,2 16-1,0 0 1,5 32 0,-10-13-1,9 17 1,-6-1-3,5 16 1,1-3-2,3 6 1,2-5-2,0-1 0,3-10 2,0-4-4,3-8 3,-5-7-4,3-1 3,-13-18-6,19 19 2,-19-19-6,16 9-8,-16-9-12,0 0-3,0 0 2,2-16-1</inkml:trace>
        </inkml:traceGroup>
        <inkml:traceGroup>
          <inkml:annotationXML>
            <emma:emma xmlns:emma="http://www.w3.org/2003/04/emma" version="1.0">
              <emma:interpretation id="{0E2F5274-9617-472A-9AED-7E01403733F6}" emma:medium="tactile" emma:mode="ink">
                <msink:context xmlns:msink="http://schemas.microsoft.com/ink/2010/main" type="inkWord" rotatedBoundingBox="11041,13421 15462,12921 15628,14383 11206,14883"/>
              </emma:interpretation>
              <emma:one-of disjunction-type="recognition" id="oneOf13">
                <emma:interpretation id="interp65" emma:lang="en-US" emma:confidence="0">
                  <emma:literal>¥250</emma:literal>
                </emma:interpretation>
                <emma:interpretation id="interp66" emma:lang="en-US" emma:confidence="0">
                  <emma:literal>¥230</emma:literal>
                </emma:interpretation>
                <emma:interpretation id="interp67" emma:lang="en-US" emma:confidence="0">
                  <emma:literal>¥530</emma:literal>
                </emma:interpretation>
                <emma:interpretation id="interp68" emma:lang="en-US" emma:confidence="0">
                  <emma:literal>¥20</emma:literal>
                </emma:interpretation>
                <emma:interpretation id="interp69" emma:lang="en-US" emma:confidence="0">
                  <emma:literal>¥200</emma:literal>
                </emma:interpretation>
              </emma:one-of>
            </emma:emma>
          </inkml:annotationXML>
          <inkml:trace contextRef="#ctx0" brushRef="#br1" timeOffset="-470855.6269">1096 5951 34,'0'0'27,"-19"0"2,19 0-1,0 0-17,0 0-5,26-9-1,-10 2-1,11 5-1,1-5 1,13 6-1,5-6-1,12 3 1,4-3-1,10 0 0,2-2-1,7 2-1,4-2 1,2 1 0,-6-1-1,-4 0 0,-4 0 0,-8 2 0,-5 0 0,-10 2 0,-12 0 0,-8 1-1,-5 2 0,-25 2-3,28 4-7,-28-4-16,0 0-3,-24 26-2,2-10 2</inkml:trace>
          <inkml:trace contextRef="#ctx0" brushRef="#br1" timeOffset="-471854.0286">1020 5434 16,'6'-26'22,"-6"26"2,10-26-3,-4 8-14,-6 18-4,26-21-1,-10 12-1,0-5 2,3 7 0,-19 7 0,30-10 1,-30 10 0,27-6 1,-27 6 0,17 4-1,-17-4 0,0 0 1,9 21-1,-3-3 1,-8 1-2,4 7 1,-4 1-3,5 1 1,-3 2-1,6 1 0,1-1-1,3 2 1,-3-4-2,7-2 2,-1-1-1,3 1 1,1-1-1,3-2 0,1-4 1,2-3-1,5-6 0,-1-5 1,4-6 0,3-5-1,-2-8 1,0-5 0,-2-4-1,-2-3 0,-5-4 1,-2-2-1,-5-1 0,-6-4 1,-4-2 0,-5 4-1,-6 0 1,-2 5-1,-5 2 0,-2 4 0,-2 4 0,0 8 0,16 12-1,-27-14 1,27 14 0,0 0-1,0 0 1,-7-16 0,7 16-1,29-10 1,-8 1 0,7 0 0,4 2 0,1-2-1,3 6-1,-5-1-2,10 11-5,-18-7-10,9 11-10,-11 1-3,0 2 1,-9 4 1</inkml:trace>
          <inkml:trace contextRef="#ctx0" brushRef="#br1" timeOffset="-471308.0277">1919 5392 13,'0'0'22,"0"0"0,0 0 2,7 32-12,-7-15-8,4 13-1,-3-2 0,6 11 0,-3-2-1,1 3-1,-1-3-1,3-7 0,-2-5 1,0-9 0,-5-16-1,0 0 1,20-4 0,-10-14 0,-4-8 0,4-4 0,-4-1-1,2-6 0,-2 3 1,-1 3-1,0 4 1,-1 5-2,3 6 2,-7 16-2,16-20 1,-16 20 0,26 4-1,-10 5 1,2-1-1,1 5 1,2-3 0,2 6 3,-3-5-1,3 4 2,-23-15-1,31 23 2,-31-23 0,20 25 0,-20-25 0,-4 30-1,4-30-1,-21 33 0,0-17-1,-2 3 0,-9-5-1,1 0 1,-5-1-1,-1-3-1,-2 1-1,-1-6-3,8 11-8,-7-9-18,7 0 0,1-2-2,1 2 0</inkml:trace>
          <inkml:trace contextRef="#ctx0" brushRef="#br1" timeOffset="-463804.4146">1386 6170 18,'0'0'25,"12"-23"2,-10 7-11,-2 16-3,14-21-1,2 17-1,-16 4-2,16-12-3,-16 12-1,0 0-2,0 0 0,21-11 0,-21 11 0,0 0 0,0 0 0,5 32 0,-8-14 0,5 10 1,-6 3-2,6 10 0,0-1 1,1 6-3,1-2 3,1 1-4,0-2 3,2-3-3,-1 0 3,-1-3-3,-2-1-1,1-7 2,-2-2-2,-2-4 2,0-4-3,0-19 2,0 23-4,0-23 1,0 0-2,0 0-8,0 0-11,2-16-7,-2 16 1,7-32-1</inkml:trace>
          <inkml:trace contextRef="#ctx0" brushRef="#br1" timeOffset="-463352.0138">1810 6154 18,'0'0'24,"0"0"2,0 0-12,0 0-1,0 0-1,7 26 1,-7-26-2,-4 40-1,-3-17-4,9 14-1,-8-5 1,6 8-4,-5-5 3,3 4-5,-1-7 5,5 1-5,-2-7 3,5-1-4,2 0 1,2-3 1,3-4-4,4 0 3,5-4-3,0 0 3,2-4-3,2 1 4,-2-8-4,2 1 2,-2-2 0,-6-9-2,3 10 1,-20-3-6,26-7-8,-26 7-15,13-26 1,-13 6-1,-2-2 3</inkml:trace>
          <inkml:trace contextRef="#ctx0" brushRef="#br1" timeOffset="-463086.8133">1799 6105 33,'0'0'24,"-23"-11"1,23 11 2,0 0-23,0 0 0,0 0 1,0 0 1,0 0 0,0 0 0,25-4-1,-25 4-1,33-5-2,-6 0 0,6 1-2,3 4-2,-1-8-6,13 9-17,-8 3-5,-1-1 0,-4 6-1</inkml:trace>
          <inkml:trace contextRef="#ctx0" brushRef="#br1" timeOffset="-462369.2121">2120 6312 36,'-9'21'26,"9"-21"3,0 0-3,0 0-18,20 12-4,-20-12-1,25 6 1,-6-5-2,0-2-1,3-3 0,2-1 0,-3-4-2,2-2 1,-5-3-1,0 0 1,-6-3 0,-5 1 0,-5-2 0,-4 3 0,-5-1 0,-5 0 1,12 16 0,-32-26-1,14 17 1,-1-2 1,19 11-1,-32-14 0,32 14 0,-19-9 0,19 9-1,0 0 1,0 0-2,1-17 1,-1 17 0,27-14 0,-11 7-1,8-2 1,-1 2 0,2 2 0,2 3 0,-4 2 0,-2 3 0,-2 4 0,-19-7 0,23 29 0,-16-8 1,-5 1-1,-4 7 2,-3-1-1,-2 3 1,-6-1 0,5 4 0,-5-8 2,3 4-2,1-7 1,4-1-4,-1-2 4,6-3-4,0-17 4,7 23-6,-7-23 1,18 11-1,0-11 0,-18 0-1,40-9-4,-24-10-6,16 6-15,-6-4-1,3-3-1,-1-1 3</inkml:trace>
          <inkml:trace contextRef="#ctx0" brushRef="#br1" timeOffset="-461870.0112">2697 5926 23,'0'0'23,"0"0"1,29-3 1,-13 6-19,-16-3-2,30 0 0,-30 0 0,37 4 1,-37-4-1,33 5 0,-33-5 0,32 7 0,-32-7 0,25 18 1,-25-18-2,19 31 1,-14-13-1,6 9 0,-8-2 0,5 8-1,-5-1-1,4 5 1,-3-1-1,1 3 0,-2-2 3,3 0-4,-3-2 2,1 0-2,-2-3 2,-2-6-2,0-5 2,-2-1-3,2-20 2,-14 28 0,14-28 0,-32 15-1,7-11 1,-3-1 0,-6-1-1,-4-2 1,-1-2-2,-2 1 1,8 2-3,-6-8-7,21 7-23,-1 0 1,19 0-3,-20 7 2</inkml:trace>
          <inkml:trace contextRef="#ctx0" brushRef="#br1" timeOffset="-457892.0042">3435 5536 39,'-21'-3'25,"21"3"3,-21 3-8,5-6-14,16 3-2,0 0 0,0 0 0,0 0 0,-5 19 0,5-19-1,23 11 1,-7-8-1,15 4-1,3-2 0,10 1-2,4-5 1,5 1-1,1-2 0,1 0 0,2-2-1,-10 1-1,-1 1 0,-9-4-2,-2 6-3,-12-9-6,6 5-14,-10-1-2,-19 3 0,21-11 1</inkml:trace>
          <inkml:trace contextRef="#ctx0" brushRef="#br1" timeOffset="-457611.2037">3532 5448 61,'-31'0'32,"4"-7"-4,9-1-7,18 8-16,0 0-3,0 0 0,0 0-1,38-9 0,-5 5-1,9 1 1,8-6-1,8 2 0,2-4 1,5 3-3,1-3 0,-3-1-2,4 5-5,-14-7-8,6 7-11,-8 1-3,-5-1 2,-6 4-1</inkml:trace>
          <inkml:trace contextRef="#ctx0" brushRef="#br1" timeOffset="-456971.6025">4990 5252 13,'-19'-4'21,"-6"6"3,6 8 1,-6 3-14,-12-4-2,11 12 0,-17-9 2,15 18-2,-9-7 0,16 14-1,-8-4-3,17 7-1,-2 1-2,12 3 0,6 1-2,8-2 0,6-3 1,8-1 0,6-3 0,9-4 0,5-6-1,6-4 1,3-8 0,3-9 1,1-7-1,1-7-1,-2-8 0,0-8 1,-7-5-1,1-5 1,-8-5 0,-4-1 0,-6-3 0,-8-1 1,-12-4-1,-6 5 1,-12-2 0,-7 7-1,-12 4 0,-8 9 0,-10 3 0,-8 12-1,-3 8 0,-4 3 0,1 9-2,-5-1-3,18 21-17,-9-10-11,14 7-1,0-5-1,8 2 0</inkml:trace>
        </inkml:traceGroup>
      </inkml:traceGroup>
    </inkml:traceGroup>
    <inkml:traceGroup>
      <inkml:annotationXML>
        <emma:emma xmlns:emma="http://www.w3.org/2003/04/emma" version="1.0">
          <emma:interpretation id="{B7D05D1B-AB43-413E-8FAB-F53A75C238FF}" emma:medium="tactile" emma:mode="ink">
            <msink:context xmlns:msink="http://schemas.microsoft.com/ink/2010/main" type="paragraph" rotatedBoundingBox="13284,13943 21474,14189 21416,16132 13226,1588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7FC087C-CCDD-44B8-933B-72304F999EBB}" emma:medium="tactile" emma:mode="ink">
              <msink:context xmlns:msink="http://schemas.microsoft.com/ink/2010/main" type="line" rotatedBoundingBox="13284,13943 21474,14189 21416,16132 13226,15886"/>
            </emma:interpretation>
          </emma:emma>
        </inkml:annotationXML>
        <inkml:traceGroup>
          <inkml:annotationXML>
            <emma:emma xmlns:emma="http://www.w3.org/2003/04/emma" version="1.0">
              <emma:interpretation id="{ADCEE4DD-C24A-43A4-909F-1D2795D81DF8}" emma:medium="tactile" emma:mode="ink">
                <msink:context xmlns:msink="http://schemas.microsoft.com/ink/2010/main" type="inkWord" rotatedBoundingBox="13284,13943 21474,14189 21416,16132 13226,15886">
                  <msink:destinationLink direction="with" ref="{96C5B3D0-EC25-47F6-97DC-0E8F15B299C7}"/>
                </msink:context>
              </emma:interpretation>
              <emma:one-of disjunction-type="recognition" id="oneOf14">
                <emma:interpretation id="interp70" emma:lang="en-US" emma:confidence="0">
                  <emma:literal>Vex-VFL-strived.</emma:literal>
                </emma:interpretation>
                <emma:interpretation id="interp71" emma:lang="en-US" emma:confidence="0">
                  <emma:literal>Vex-VFL-strained.</emma:literal>
                </emma:interpretation>
                <emma:interpretation id="interp72" emma:lang="en-US" emma:confidence="0">
                  <emma:literal>Vex-VFD-strained.</emma:literal>
                </emma:interpretation>
                <emma:interpretation id="interp73" emma:lang="en-US" emma:confidence="0">
                  <emma:literal>Vex-DE-strained.</emma:literal>
                </emma:interpretation>
                <emma:interpretation id="interp74" emma:lang="en-US" emma:confidence="0">
                  <emma:literal>Vex-VFW-strained.</emma:literal>
                </emma:interpretation>
              </emma:one-of>
            </emma:emma>
          </inkml:annotationXML>
          <inkml:trace contextRef="#ctx0" brushRef="#br1" timeOffset="-369393.0486">6075 6925 8,'0'0'19,"-19"1"-5,19-1 0,0 0 1,0 0 1,-16 2-4,16-2-2,0 0-3,0 0-2,0 0-2,0 0 0,0 0-1,0 0 0,0 0 0,0 0-1,0 0 1,23 0-1,-23 0 1,28-2-1,-10 1 0,4 1 0,0-2-1,1 2 1,-2 0-1,0 0 0,-2 2 0,-3 1 0,-16-3 0,25 7 0,-25-7 0,0 0 0,18 9 0,-18-9 1,0 0-1,0 0 0,0 0 1,0 0 0,0 0-1,0 0 1,0 0-1,0 0 0,0 0 0,0 0 0,0 0-1,0 0-1,0 0 0,0 0-3,0 0-3,0 0-9,0 0-13,0 0 2,16 4-1</inkml:trace>
          <inkml:trace contextRef="#ctx0" brushRef="#br1" timeOffset="-368878.2477">6680 6658 10,'-14'26'22,"-3"-16"2,17-10-13,-20 29 0,4-21-1,11 13 1,-11-12-2,16 9 1,0-18-3,-5 31-3,5-13-1,9 7-1,0-1-1,3 3 1,2-3-1,4 6 0,-2-4 1,3 3-1,0-1 0,-1-4 0,-4 1 1,-1-2-1,-5 0 0,-4-2 1,-8-4 0,-4 4-1,-8-8 1,-4 2 1,-8-8-1,0 6 1,-8-8-1,1-2-1,-2-3 0,2 0 2,3-3-3,2-2 1,5 1-2,4-6-3,21 10-2,-30-28-7,30 28-18,4-39-2,6 16 1,-6-10 0</inkml:trace>
          <inkml:trace contextRef="#ctx0" brushRef="#br1" timeOffset="-368644.2474">6650 6591 37,'0'0'26,"0"0"1,0 0-2,0 0-21,0 0-4,20 7-1,-2-9 1,4-1-1,5 1-4,-1-7-9,3-3-12,8 8 1,-4-10 0</inkml:trace>
          <inkml:trace contextRef="#ctx0" brushRef="#br1" timeOffset="-368238.6465">7056 6498 51,'-15'0'28,"15"0"0,0 0 0,-9 24-25,5-6-2,2 8 0,-3 4 0,2 10 1,-12 3-1,5 8 2,-10 1-1,8 10 1,-11-8-3,7 4 3,-3-1-2,5 1 1,-2-6-1,9-1 1,-2-7-1,7-3 0,2-6 0,6-5 0,2-9 0,6-4 0,8-8 0,6-4-1,4-8 2,5-6-2,5-3-2,0-8 1,6 1-2,-6-13-2,4 13-2,-16-18-10,4 9-15,-11-5-1,-4 3 2,-10-5 0</inkml:trace>
          <inkml:trace contextRef="#ctx0" brushRef="#br1" timeOffset="-367989.0462">7067 6441 52,'-30'-14'30,"30"14"-2,-21-3 1,21 3-29,0 0 2,0 0 0,0 0 0,25-2 0,-1 2-1,3-2 0,6 1-3,6 4-2,-4-6-11,4 8-13,0 4-3,-5 3 3,-3 6-3</inkml:trace>
          <inkml:trace contextRef="#ctx0" brushRef="#br1" timeOffset="-367411.8452">7332 6832 15,'0'0'24,"-23"12"0,23-12 4,0 0-18,-16 10-3,16-10-1,0 0 1,28 2 0,-28-2 0,30-16-1,-14 2-1,4 0-3,-6-5-1,2-2-1,-6-6 1,-5-2-1,-1-5 2,-6 1-2,-3-1 2,-4 3 0,-2 3 0,1 1-1,-1 4-1,11 23 2,-16-22-5,16 22 4,0 0-1,0 0-1,0 0 1,20-4-2,-4 11 4,1 2-4,5 1 4,-3 5-3,4 6 1,-5 5-1,-6 0 0,-3 6 2,-4 0-2,-3 4 2,-7 1-2,-3 6 3,-7-10-2,2 2 1,-3-5 0,0 0 0,1-7 0,2-4 0,13-19-1,-17 21 1,17-21-2,0 0 0,0 0-1,0 0-2,31-10-7,-20-12-13,15 3-7,3-7-2,4-2 2</inkml:trace>
          <inkml:trace contextRef="#ctx0" brushRef="#br1" timeOffset="-366943.8445">7759 6513 45,'2'-26'28,"-2"26"0,0 0-2,0 0-20,0 0-5,0 0-1,0 0 0,0 0 1,17-16 0,-17 16-1,22-1 2,-22 1 0,21-2 1,-21 2 0,19 2 1,-19-2-1,0 0 1,18 22-1,-18-6 2,3 11-3,-3 1-1,2 9 1,-2 3-2,4 9 1,-3 2-2,3 4 1,-1-10-3,3-1 3,-1-5 0,-1-6 1,-1-10-1,-3-5 2,0-18-1,-12 16-1,12-16 1,-32-4 0,7 0 0,-1 3-1,-8-1 0,3 2 0,-8 2 0,3-1 0,5 5-1,1-4-2,14 10-3,-5-16-5,21 4-20,0 0-2,17 14-2,3-19 2</inkml:trace>
          <inkml:trace contextRef="#ctx0" brushRef="#br1" timeOffset="-366616.2439">8059 6793 52,'0'0'30,"0"0"2,0 0-2,0 0-27,-18 21-2,18-21 0,-7 18 0,7-18 0,0 0 0,-10 19 0,10-19-1,0 0 0,0 0 0,0 0 0,0 0 0,0 0 0,16 2 0,-16-2 0,0 0-1,16-18 0,-16 18-2,0 0-3,0 0-13,0 0-11,17-9-2,-17 9 2,0 0-1</inkml:trace>
          <inkml:trace contextRef="#ctx0" brushRef="#br1" timeOffset="-366101.443">8359 6868 30,'-32'13'26,"32"-13"1,-21 14-7,21-14-13,0 0-3,0 0 1,0 0-1,18-23 0,3 12-2,0-3 0,7-1-2,1-7 0,-1 3-1,0-4 1,-1 0 0,-4 1 0,0-5 0,-8 6 3,1 2-2,-16 19 4,16-27-3,-16 27 3,0 0-2,0 0 0,-7 18 0,-2-2-1,2 14 1,-5-4-2,5 16 3,-6-3-3,6 7 3,0-4-1,7 3-1,0-1-1,6-5 0,1-4-1,7-8 0,11-5-2,3-18-2,11-2-1,-4-22-4,21 10-12,-8-25-12,9-2-1,-8-9 0,-5-1 2</inkml:trace>
          <inkml:trace contextRef="#ctx0" brushRef="#br1" timeOffset="-365337.0415">9086 6774 20,'0'0'25,"0"0"3,0 0-14,-15-16-2,15 16 0,0 0 1,0 0 0,-34-25-2,34 25-4,-32 2-2,13 8-1,-9 3-2,-1 10 0,-6 5 1,0 10-1,-6 3-1,4 8 1,0 5-1,9 3 0,3-1 0,9-3 0,7-2-1,13-4 0,10-5 0,7-8 0,6-8 0,6-10-1,8-7 0,3-9 0,5-9 1,-3-11-1,4-6 0,-4-7-1,-2-4 1,-9-5 0,-5 1 1,-14-3-3,-6 6 1,-17-5-2,-1 17 0,-17-6-1,4 20-2,-18-9-5,16 25-6,-16-4-13,11 5 0,0 7 1</inkml:trace>
          <inkml:trace contextRef="#ctx0" brushRef="#br1" timeOffset="-365851.8424">8809 6055 48,'-14'-32'30,"14"32"-1,-10-18 0,10 18-25,0 0-3,0 0-1,0 0 0,17 18-5,-17-18-12,14 34-10,-1-1-3,-3 2 1,3 14-1</inkml:trace>
          <inkml:trace contextRef="#ctx0" brushRef="#br1" timeOffset="-365103.0411">8873 7014 25,'0'0'30,"9"20"1,-1-3-7,-8-17-6,11 35-5,-13-14-4,16 18-3,-7-2-2,8 9-1,-3 1 0,7 2-2,1-3 0,3-2 1,3-5-5,-3-11 0,11 7-5,-18-19-25,14 1 1,-9-12-3,-2-1 2</inkml:trace>
          <inkml:trace contextRef="#ctx0" brushRef="#br1" timeOffset="-385991.4778">3210 7132 23,'2'-39'24,"8"13"-1,-6 0 1,0-2-21,11 10-1,1 2 0,4 4 0,1-7 1,2 8 0,-4-7 1,4 10 0,-3-5 0,1 12 0,-21 1-1,30 10 0,-21 6 0,-1 12-1,-6 9 0,0 10 0,-7 6 0,1 10 0,-5 1 0,2 2 0,-2-4-1,6-2 1,1-13-1,6-3 0,3-9 0,5-9 0,4-8-1,5-7 1,7-10-1,4-4 0,3-8 1,4-6-1,0-4 0,-2-4-1,2-1 1,-7-6 0,-7 0 0,-8-3 0,-8 0 0,-9-5-1,-9-4 2,-7 0-1,-7 0 0,-1 4 0,-5 1 0,3 5 0,3 6 1,4 9-2,19 19 1,-23-26 0,23 26 0,8-20-1,8 13 1,6-3 0,4-1 0,6-1 0,3-4 0,2 2 0,-2 2 0,-1 3-1,-2 5-1,-9 3-4,5 18-10,-16 1-14,-3 12 0,-7 1-1,-4 10 2</inkml:trace>
          <inkml:trace contextRef="#ctx0" brushRef="#br1" timeOffset="-385211.4766">3906 7058 42,'-22'-12'28,"22"12"0,0 0-1,0 0-25,0 0-1,25-9-2,-5 14 1,2 1 0,3-5-3,7 12-7,0-8-16,-2-3-1,5 3 0,-5-3 0</inkml:trace>
          <inkml:trace contextRef="#ctx0" brushRef="#br1" timeOffset="-385445.477">3925 7389 26,'-14'-18'25,"14"18"2,2-16 0,-2 16-17,19-14-5,-1 11-2,-2-6 1,10 4-1,-3-6 0,7 2-1,2 0-2,-2-6-4,5 13-8,-10-9-16,-2 1 0,-7-1-1,-16 11 1</inkml:trace>
          <inkml:trace contextRef="#ctx0" brushRef="#br1" timeOffset="-385695.0774">3920 7267 47,'0'0'28,"0"0"2,0 0-2,0 0-22,1 32-3,3-4 0,-6-3 1,6 8-1,-6-3 0,4 3 0,0-5-1,3 1 0,0-7-2,4 3 1,5-4-2,0-3 0,6-1 1,-3-4-2,8-1 0,-4-10-3,9 6 0,-12-16-7,15 8-6,-15-13-11,5-3-1,-7-3 1,-4-4 0</inkml:trace>
          <inkml:trace contextRef="#ctx0" brushRef="#br1" timeOffset="-384821.4759">4444 7186 26,'0'0'25,"0"0"2,0 0 0,0 0-16,0 0-6,21 0-1,-21 0 1,20 11 0,-20-11-1,30 12 0,-13-8-2,4 3-2,2 2-3,-3-13-5,12 15-8,-11-11-13,0 3-1,-5-5 0,-16 2 2</inkml:trace>
          <inkml:trace contextRef="#ctx0" brushRef="#br1" timeOffset="-384103.8746">4883 6884 21,'6'-16'26,"-4"-3"0,-2 19 1,21-21-18,-12 3-2,14 13-3,-4-5-1,6 6 1,-6-1 0,8 8-1,-12-1 0,3 10 0,-7 6-1,-4 12 0,-7 5 0,-2 16 0,-9 7 0,-3 14 0,-7 0-1,3 2 1,3-4-1,2-3 0,3-7 0,10-11 0,3-10-1,11-13 1,7-10-1,8-6 0,2-8 1,6-11-1,4-7 0,1-8 0,-1-8 0,0-7 0,-4-3 0,-7-7-1,-7-2 1,-9-2 0,-11 1 0,-8-1 0,-9 2 0,-6 4 1,-6 3-1,-2 7 0,-2 9 0,2 3 0,3 9 0,5 4 0,20 12-1,-24-12 1,24 12 0,0 0-1,12-20 1,7 10-1,8-4 1,6 0-1,5-4 1,2 2 0,3 4 0,-3 0-2,1 8-2,-11-3-5,7 19-10,-16-5-11,-2 9-1,-19-16 1,22 34 0</inkml:trace>
          <inkml:trace contextRef="#ctx0" brushRef="#br1" timeOffset="-356928.6267">9718 7868 19,'0'0'25,"0"0"0,-16-7-7,16 7-8,0 0-2,-22-7-1,22 7-1,0 0 1,0 0-2,0 0-1,-6 20-1,6-20-1,0 0-1,27 21 0,-10-14 0,10-4 0,5 1 0,3-4-1,5 0 1,3-2 0,1 0-1,-2 0-1,1-1-2,3 10-7,-16-7-19,7 0-3,-6-2 2,-4-3-1</inkml:trace>
          <inkml:trace contextRef="#ctx0" brushRef="#br1" timeOffset="-356679.0264">9847 7668 18,'-33'-5'26,"33"5"0,-16-2 1,16 2-18,19-2-7,-3 4-2,7 0 0,4-2 1,8 0-2,2 3-5,7 2-20,-2-10 1,8 9-1</inkml:trace>
          <inkml:trace contextRef="#ctx0" brushRef="#br1" timeOffset="-356148.6255">10869 7483 8,'23'-1'25,"-23"1"2,0 0-13,-5 28 0,5-28 0,-18 42-1,-5-21 1,16 21-6,-16-8-1,11 11-4,-6-3 0,6 4-2,-2-5 2,7-3-2,3-4-1,6-5 1,3-2-1,9-8 1,4-3-1,10-4 0,4-3 0,7-4 1,2-5-1,6-3 1,1-6 0,3-5-1,0-2 1,-5-3-1,-2-6 2,-1 1-1,-6-8 1,-6 4 2,-6-7-1,-4 1 1,-12-6-1,0 3 1,-13-3-2,-3 3 1,-10 2-2,-4 6 0,-13 7-1,-5 9 0,-7 13-2,-14 7-1,0 18-3,-21 1-30,10 17 1,-8-7-3,5 8 2</inkml:trace>
          <inkml:trace contextRef="#ctx0" brushRef="#br1" timeOffset="-383308.2732">5505 7436 33,'-28'7'29,"28"-7"0,0 0 1,-15-16-19,15 16-6,0 0-1,29-10 0,-29 10 0,37-7-1,-13 3-2,7 6 0,2 0-2,-3-2-1,5 7-2,-6-9-7,9 11-18,-15-8-2,0 6 1,-23-7 0</inkml:trace>
          <inkml:trace contextRef="#ctx0" brushRef="#br1" timeOffset="-383557.8736">5522 7295 49,'0'0'27,"0"0"0,-3-17-8,3 17-14,18 2-4,-3-2 1,7-4-1,4 1 1,1-8 0,8 2 0,0-1 0,-1-3-2,1 6-1,-10-3-2,3 13-7,-28-3-18,19 9 0,-19-9 0,-5 21 0</inkml:trace>
          <inkml:trace contextRef="#ctx0" brushRef="#br1" timeOffset="-383823.0741">5554 7269 22,'-5'32'26,"1"-11"2,3 0 1,-1 11-13,-3-11-9,8 17-1,-6-8-2,6 7 0,-3-5 1,4 3-3,-4-4 1,3-2-4,1-3 1,-3-9-6,10 6-1,-11-23-14,0 0-9,0 0 0,0 0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8:47.0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D7DDB0-5BC4-470E-AE14-006E48E00DCC}" emma:medium="tactile" emma:mode="ink">
          <msink:context xmlns:msink="http://schemas.microsoft.com/ink/2010/main" type="inkDrawing" rotatedBoundingBox="21141,12465 23650,12281 23658,12398 21150,12582" semanticType="underline" shapeName="Other">
            <msink:sourceLink direction="with" ref="{8F7A9CA1-C13F-4EE9-A4A8-CF58574A5793}"/>
          </msink:context>
        </emma:interpretation>
      </emma:emma>
    </inkml:annotationXML>
    <inkml:trace contextRef="#ctx0" brushRef="#br0">0 140 3,'24'-5'23,"-24"5"0,0 0 0,25-5-14,-25 5 0,20 5-1,-20-5 0,19 12-3,-19-12 1,23 16-3,-23-16 1,30 18-2,-11-13 0,8 2 0,1-7 0,6 2 0,3-6 1,9 2 0,0-3-1,6 2 0,1-3 0,4 5 0,-1-3-1,6 4 0,-7 0-1,1 0 1,1 2-1,-2 0 1,-2-1-1,1-2 0,-1 1 1,0-4-1,2 1 0,-2-6 0,0 0 0,-2-3 0,6 3 0,-5-3 0,3 5 0,-2-2 0,0 5 0,-2 1 0,-1 3 0,-3 0 0,-2 0 0,-1-2 0,-4 2 0,1-4 0,-1-4 1,1 1-1,0-4 0,-3 4 0,0-5 0,-3 7 0,-3-6 0,-4 6 0,-2 1 1,-4 2-1,-3 1-1,-3 2 1,0-1 0,0 2 0,-16-2 0,30 2 0,-15-2 0,3 0 0,0-2 0,1 0 1,1 1-1,-3-3 0,1 2-1,-2 1 1,-16 1 0,23-4 0,-23 4 1,0 0-2,16-3 1,-16 3-1,0 0-2,0 0-3,0 0-15,0 0-10,0 0-1,0 0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0:37.2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9662AD-8775-4C50-A2E3-E2E2D17540AA}" emma:medium="tactile" emma:mode="ink">
          <msink:context xmlns:msink="http://schemas.microsoft.com/ink/2010/main" type="writingRegion" rotatedBoundingBox="430,15754 21570,15651 21585,18769 445,18872"/>
        </emma:interpretation>
      </emma:emma>
    </inkml:annotationXML>
    <inkml:traceGroup>
      <inkml:annotationXML>
        <emma:emma xmlns:emma="http://www.w3.org/2003/04/emma" version="1.0">
          <emma:interpretation id="{79E337A0-F0A6-4F52-B7A6-C3B0505BECD8}" emma:medium="tactile" emma:mode="ink">
            <msink:context xmlns:msink="http://schemas.microsoft.com/ink/2010/main" type="paragraph" rotatedBoundingBox="487,15754 16989,15673 17000,17837 498,17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1B606-43BC-409C-82E9-9B322033CD11}" emma:medium="tactile" emma:mode="ink">
              <msink:context xmlns:msink="http://schemas.microsoft.com/ink/2010/main" type="inkBullet" rotatedBoundingBox="491,16417 1347,16413 1352,17330 495,17334"/>
            </emma:interpretation>
            <emma:one-of disjunction-type="recognition" id="oneOf0">
              <emma:interpretation id="interp0" emma:lang="en-US" emma:confidence="0">
                <emma:literal>E:</emma:literal>
              </emma:interpretation>
              <emma:interpretation id="interp1" emma:lang="en-US" emma:confidence="0">
                <emma:literal>E'.</emma:literal>
              </emma:interpretation>
              <emma:interpretation id="interp2" emma:lang="en-US" emma:confidence="0">
                <emma:literal>E.</emma:literal>
              </emma:interpretation>
              <emma:interpretation id="interp3" emma:lang="en-US" emma:confidence="0">
                <emma:literal>E',</emma:literal>
              </emma:interpretation>
              <emma:interpretation id="interp4" emma:lang="en-US" emma:confidence="0">
                <emma:literal>E!</emma:literal>
              </emma:interpretation>
            </emma:one-of>
          </emma:emma>
        </inkml:annotationXML>
        <inkml:trace contextRef="#ctx0" brushRef="#br0">-9497 8897 19,'0'0'25,"-24"6"0,24-6-3,0 0-14,-21 1-2,21-1 1,0 0 0,19 0 0,-19 0 0,34-12-3,-10 3-1,10 0-2,-1 2-2,3-3 0,1 5-4,-7-11-4,9 12-11,-13-3-10,-7 0-1,-19 7 1</inkml:trace>
        <inkml:trace contextRef="#ctx0" brushRef="#br0" timeOffset="-280.8004">-9399 8495 11,'0'0'15,"0"0"-3,0 0-3,-16-4-3,16 4-1,0 0-2,0 0-1,0 0 0,0 0-1,-16-1 0,16 1 2,0 0 0,0 0 1,0 0 0,0 0 3,0 0-2,0 0 1,0 0 0,0 0-1,-11-16-1,11 16 0,0 0 0,-9 16-1,9-16-1,-10 35 0,3-12-1,1 8 1,-1 4 0,2 9-1,0 0 0,1 7 0,-1-2 1,3 6-2,0-2 2,2 1-2,0-1 1,2-8-1,2-1 0,1-7 0,0-9 1,2-3-1,2-9 1,-9-16 0,28 17 0,-3-17 0,2-5 0,6-2 0,4-2 0,6-1-1,1-3 0,0 1 0,0 3-1,-7 2-1,0 6-1,-12-7-3,5 19-7,-30-11-17,0 0-2,10 19 1,-10-19 0</inkml:trace>
        <inkml:trace contextRef="#ctx0" brushRef="#br0" timeOffset="265.2004">-9463 8567 34,'0'0'27,"-9"-21"1,9 21-2,0 0-23,11-16 0,-11 16-1,30-9 0,-11 6 0,6-6 0,5 4 0,0-2-1,0 0-2,7 7-5,-11-9-9,4 5-14,2 3 0,-9-3 0</inkml:trace>
        <inkml:trace contextRef="#ctx0" brushRef="#br0" timeOffset="655.201">-8790 8315 44,'0'0'28,"0"0"1,-18-5-11,18 5-15,-9 26-3,9-10-3,5 7-7,-3 2-18,0-2 1,7 5-2</inkml:trace>
        <inkml:trace contextRef="#ctx0" brushRef="#br0" timeOffset="826.8012">-8686 8790 29,'0'0'28,"0"0"1,-16 18-2,16-18-24,-9 15-3,9-15 0,-2 18-1,2-18-7,0 0-20,18 18 2,-18-18-2</inkml:trace>
      </inkml:traceGroup>
      <inkml:traceGroup>
        <inkml:annotationXML>
          <emma:emma xmlns:emma="http://www.w3.org/2003/04/emma" version="1.0">
            <emma:interpretation id="{95D22817-5A4F-4CBB-AFF6-678CEFC81A8C}" emma:medium="tactile" emma:mode="ink">
              <msink:context xmlns:msink="http://schemas.microsoft.com/ink/2010/main" type="line" rotatedBoundingBox="1793,15748 16989,15673 16999,17692 1802,17766"/>
            </emma:interpretation>
          </emma:emma>
        </inkml:annotationXML>
        <inkml:traceGroup>
          <inkml:annotationXML>
            <emma:emma xmlns:emma="http://www.w3.org/2003/04/emma" version="1.0">
              <emma:interpretation id="{37953B0A-1239-43F1-B5ED-E2502E17DFD6}" emma:medium="tactile" emma:mode="ink">
                <msink:context xmlns:msink="http://schemas.microsoft.com/ink/2010/main" type="inkWord" rotatedBoundingBox="1793,15748 8700,15714 8710,17732 1802,17766"/>
              </emma:interpretation>
              <emma:one-of disjunction-type="recognition" id="oneOf1">
                <emma:interpretation id="interp5" emma:lang="en-US" emma:confidence="0">
                  <emma:literal>wee-ostiolar</emma:literal>
                </emma:interpretation>
                <emma:interpretation id="interp6" emma:lang="en-US" emma:confidence="0">
                  <emma:literal>NE-ostiolar,</emma:literal>
                </emma:interpretation>
                <emma:interpretation id="interp7" emma:lang="en-US" emma:confidence="0">
                  <emma:literal>wet-ostiolar</emma:literal>
                </emma:interpretation>
                <emma:interpretation id="interp8" emma:lang="en-US" emma:confidence="0">
                  <emma:literal>wee-ostiolar,</emma:literal>
                </emma:interpretation>
                <emma:interpretation id="interp9" emma:lang="en-US" emma:confidence="0">
                  <emma:literal>wet-ostiolar,</emma:literal>
                </emma:interpretation>
              </emma:one-of>
            </emma:emma>
          </inkml:annotationXML>
          <inkml:trace contextRef="#ctx0" brushRef="#br0" timeOffset="31418.4552">-3712 7947 16,'4'-26'23,"6"8"1,-10 1 1,0 0-17,0 17-1,0 0-1,0 0-1,-5-20 2,5 20-1,0 0 0,0 0-2,-16 0 0,16 0-1,-12 23-1,8 0 0,-4 5 0,-1 8-1,-2 4 1,1 7-1,-2 4 0,1 0-1,1-1 0,1-5 0,4-3-1,-1-12-1,6 1-2,-3-15-2,13 1-5,-10-17-10,0 0-9,28-26 1,-8 7 0</inkml:trace>
          <inkml:trace contextRef="#ctx0" brushRef="#br0" timeOffset="31855.2559">-3532 7957 27,'12'-25'24,"-12"25"2,0 0 0,0 0-17,-8 19-4,-1-3 0,7 16 1,-9-8-1,8 15 1,-8 0-3,10 5 1,-5-6-1,8 3-1,-2-6-1,5-4 0,1-3 0,4-5 0,-10-23 0,28 18-1,-12-18 1,7-7 0,0-7-1,4-7 1,1-6-1,2-3 0,0-3 1,-2-6-1,-3 1 0,-4-4 0,-7-1 0,-9 1 1,-6-2-1,-10 4 1,-7 1-1,-4 6 1,-7 5-1,-1 10 0,-3 8 1,3 8-1,0 9-1,3 5-1,6 9-1,0-3-4,16 17-10,-4-14-13,11 2-1,-2-23 0,12 25 1</inkml:trace>
          <inkml:trace contextRef="#ctx0" brushRef="#br0" timeOffset="32510.4571">-3151 7751 13,'18'-19'24,"12"6"2,-7 5-8,-2-8-3,9 14-3,-12-7-1,12 16-1,-30-7-2,33 18-3,-26-1-1,6 13-1,-13 2 0,3 14-1,-8 1-1,0 7 0,-4 1 0,2-2 0,0-1 0,1-4-1,5-10 0,1-6 1,5-9-1,-5-23 0,21 19 0,-5-24 0,5-7 0,4-8 0,1-3 0,4-8-1,2-6 1,-2-3 0,-2-1 0,-3-1 0,-5 2 0,-8-3 0,-7 3 0,-5 5 0,-7 5 0,-3 5 0,-5 4 0,0 7 0,-1 4 0,-2 4 0,18 6 0,-25-3 0,25 3 0,-16-4 0,16 4 0,0 0 0,4-15 1,-4 15-1,21-20 1,-5 10 0,5-4-1,4 1 2,5 3-3,3-1 3,3 3-4,3 1 4,-2 1-4,0 3 2,-2 4 0,-7-1-4,2 11-2,-30-11-12,29 12-11,-29-12-4,12 28 4,-12-28-3</inkml:trace>
          <inkml:trace contextRef="#ctx0" brushRef="#br0" timeOffset="33181.2583">-2367 7860 31,'0'0'26,"0"0"0,0 0-6,-18-2-8,-1 4-2,7 14-3,-13-4-2,2 14 1,-9-3-2,8 11 1,-8-3-1,7 4-1,-3-1-1,8 4 1,3-4-2,10 1 1,5-5 1,7 0-2,4-8 0,12 1 0,6-7-1,4-5 1,3-8-1,3-6 0,2-8 1,-2-8-1,-2-4 0,-5-2-1,-3-1 1,-6-4-2,-5 0 0,-11-1-2,0 4 0,-12-3-1,0 11-1,-12-7 0,19 26 1,-43-32-2,24 30 0,-9-3 1,5 12 1,-5-3 1,8 8 1,-3-3 1,7 0 1,16-9 3,-24 10 1,24-10 2,0 0 1,0 0 1,0 0-1,-4 23 0,4-23 0,14 32 0,-8-13-2,9 16 0,-6 0-2,9 7 0,-6-3-1,4 1 0,-2-4-2,-1-8-3,8 4-14,-21-32-13,26 21-2,-26-21 1,0 0-1</inkml:trace>
          <inkml:trace contextRef="#ctx0" brushRef="#br0" timeOffset="27253.2479">-6801 8076 12,'0'0'24,"0"0"0,0 0-10,0 0-2,-23-7-4,23 7-1,0 0-2,0 0 0,-18 11-1,18-11 0,0 0-2,0 17-1,0-17 1,0 0-1,0 0 1,16 18 0,-16-18 0,16 5 0,-16-5-1,27 2 1,-12-6 0,8-1-1,-1-2-1,4-4 1,2 3-1,1-5 1,1 1-1,-2 3 0,-2 0 0,-1 4 0,0 0 0,-6 3 0,-3 4 0,-16-2-2,26 10 0,-26-10-1,20 11-3,-20-11-4,10 16-6,-10-16-12,-5 17-1,5-17 2</inkml:trace>
          <inkml:trace contextRef="#ctx0" brushRef="#br0" timeOffset="27674.4486">-6266 7985 2,'19'-14'22,"-19"14"0,0 0-5,0 0-6,0 0-3,0 0 1,0 0-2,-10 28-1,4-12-2,3 13 0,-3 1-2,1 5 0,2 1-2,-3-1 0,5-4-1,-3-4 0,4 1-2,0-28-2,2 31-2,-2-31-3,0 0-4,0 0-9,16 4-2,-16-4 1</inkml:trace>
          <inkml:trace contextRef="#ctx0" brushRef="#br0" timeOffset="28173.6493">-6054 8036 11,'0'0'24,"0"0"0,0 0 2,0 0-16,-18 29-3,18-29-2,-9 39 2,2-18-1,7 9 0,-7-5 0,11 8-2,-6-3-1,7 2 0,0-4-2,4 2 1,4-9-1,1-6 0,3-4-1,4-9 1,4-4 0,2-5 0,-1-9 0,2-7-1,2-3 1,0-4-1,-1-5 1,-1-2-1,-5-2 1,-4-1-1,-3 0 0,-5 3 1,-6 2-1,-5-1 1,-9 3 0,-7 7 0,-5 1 0,-4 7 0,-8 3 0,1 6-1,-1 4 1,3 5 0,1 5-2,5 2 0,6 5-1,2-1-1,14 8-3,2-19-7,9 28-11,-9-28-8,25 21 2,-6-15 0</inkml:trace>
          <inkml:trace contextRef="#ctx0" brushRef="#br0" timeOffset="36472.864">-5754 9101 42,'1'-21'26,"-1"21"0,0 0-10,-26 11-10,26-11-3,-19 29-1,10-8 0,-4 1 0,5 2 1,-3-5-1,7 3 0,-1-5 0,5 2-1,2-3 0,-2-16-1,16 25 1,-16-25-1,30 17 0,-9-8 0,2-4 0,2 3 1,3-3-1,-2 0 0,1 2 0,-2 0 1,-1 4-1,-6-1 0,-2 2 1,-6 6-1,-6-2 1,-4 3 0,-9 1 0,-3 2 1,-8-2-1,-3 3 0,-7-4 1,2 0 0,-4-5-1,2-1 0,0-8 1,6-3-1,1-9 0,3-6-1,6-4 0,2-10-3,6 4-2,-4-19-7,17 19-11,-9-13-8,7 6 1,-1-2-1</inkml:trace>
          <inkml:trace contextRef="#ctx0" brushRef="#br0" timeOffset="36706.8645">-5768 9018 35,'0'0'27,"0"0"1,-16-10-2,16 10-22,0 0-2,0 0-2,0 0 0,24 9 0,-8-11-2,7 2-2,-2-7-4,13 7-5,-6-9-7,7 2-5,1 0 1,-1 0-1</inkml:trace>
          <inkml:trace contextRef="#ctx0" brushRef="#br0" timeOffset="28579.2501">-5585 7823 12,'0'0'24,"0"0"1,0 0 2,0 0-15,7 39-5,-12-16-2,8 15 2,-10-1-2,7 14 1,-8 2-2,4 12-1,-7-6-1,4 3 0,-3-8-1,3-3 0,-2-9 1,2-6-1,2-11 0,3-6 0,2-19-1,2 23 1,-2-23 0,14 16-1,-14-16 0,28 9 0,-7-6 1,4-3-1,1 0 0,6-3 1,2-4-1,-1-2-1,4 0-1,-3-8-2,5 10-4,-15-16-14,6 7-7,-7-5-2,-5 2 1</inkml:trace>
          <inkml:trace contextRef="#ctx0" brushRef="#br0" timeOffset="29109.651">-5498 7695 13,'-16'-30'22,"16"30"-1,0 0 0,0 0-20,0 0 2,0 0 2,26-4 2,-26 4 0,21 7 0,-21-7 1,25 11-2,-25-11 2,23 23-5,-14-7 1,5 8-2,-5 3 0,7 8-1,-7 0 1,6 9 0,-4 0-2,5 3 2,-5-3-1,3 3 0,-4-4-1,1-6 0,-2-6 0,-2-6 1,-4-9-1,-3-16 1,6 19 0,-6-19-1,0 0 1,0 0 0,0 0-1,0 0 1,17-28-1,-6 10 1,-1-5-1,6-3 1,2-7-1,1-1 0,-1-3 1,0 6-1,-2-1 0,-2 4-1,-2 7-1,-7 0-2,-5 21-5,9-19-7,-9 19-14,0 0-1,0 0 1,0 0 0</inkml:trace>
          <inkml:trace contextRef="#ctx0" brushRef="#br0" timeOffset="37096.8649">-5283 8929 31,'0'0'23,"16"2"-2,-16-2-1,2 17-5,-2-17-4,-6 32-3,-2-13-3,8 16 0,-9-1-1,3 8-1,-4 2-1,1 8 0,-5-1 0,3 4-1,-1-2 0,1-1-1,2-6 1,2-4-1,4-8 0,1-6 0,4-7 0,3-5 1,-5-16-1,16 19 0,-16-19 0,25 12 0,-9-7 0,3 1 0,6-5 1,3-1-1,2 0 0,5-1 0,1-3-1,-1-1 0,0 1-1,-5-3-1,-1 6-1,-10-12-2,4 17-5,-23-4-14,12-23-4,-10 7 0,-6-1 1</inkml:trace>
          <inkml:trace contextRef="#ctx0" brushRef="#br0" timeOffset="37377.6654">-5290 8895 28,'0'0'25,"0"0"0,-19-19 1,19 19-21,0 0-1,0 0-1,0 0 0,19 0 0,-3 5 1,0-6-1,8 6-2,5-3-2,-1-2-4,11 8-7,-6-6-12,3 2-4,2 1 1,-6-1-1</inkml:trace>
          <inkml:trace contextRef="#ctx0" brushRef="#br0" timeOffset="29624.452">-5020 7805 21,'0'0'25,"0"0"-1,14-17 2,-14 17-18,0 0-4,18-14-3,-18 14 2,30-11 0,-13 4 0,5 4-1,-1-6 1,5 5 0,1-1 0,-3 2-1,-1-1 0,-1 2-1,-7 1 1,-15 1-1,25-4 1,-25 4 0,0 0-1,0 0 1,16 5 1,-16-5-1,2 21-1,1 1 1,-4 0-1,4 14 1,-5 4-2,4 9 1,-2 2-1,2 5 0,-2 1 0,2-1 1,-2-2-1,1-5 0,-1-5 1,0-5-1,0-6 0,-1-6 1,-5-5-1,1-3 0,5-19 1,-21 26-1,5-17 0,-3 0 1,-3-6-1,-1 1 0,-1-4 0,1 0 0,0-4 0,3 1-1,20 3-1,-28-14-5,28 14-13,0 0-11,0 0-1,0 0 0</inkml:trace>
          <inkml:trace contextRef="#ctx0" brushRef="#br0" timeOffset="38142.0668">-4916 9194 9,'0'0'21,"-18"12"0,18-12 1,0 0-13,0 0-4,16 9-2,-16-9 0,32 0 0,-14-5 1,5 1-1,-2 1-1,2-4 0,-2-2-1,-2 0 0,-19 9 0,27-26 0,-22 8 0,-1-1 0,-8-5 0,-5 1 0,-3-5 0,-4 3 0,0-1 0,-3 1-1,-2 2 1,3 6 0,0-1 0,18 18 0,-21-19-1,21 19 0,0 0-1,0 0 1,0 0 0,18-18 0,1 18 0,2-2 0,6 1 0,1 1 0,2 0 1,0 1 0,-7 1 0,0 3 0,-7 1 0,-16-6 1,21 23 0,-17-6 0,-8 1 0,-3 6-1,-5 1 2,-2 3-1,-4-2-1,2 4 1,-2-5 0,4-1-1,0-3 0,5-1 0,4-4 0,5-16-1,0 26 1,0-26-1,18 18 0,-18-18 0,31 10 0,-9-6 1,2-3-2,3-4 0,3 3-2,-5-14-2,10 14-3,-14-23-4,13 18-6,-17-18-9,8 0-1,-7-2 1</inkml:trace>
          <inkml:trace contextRef="#ctx0" brushRef="#br0" timeOffset="38610.0677">-4347 8862 24,'0'0'23,"14"-17"1,-14 17-7,21-13-6,-21 13-4,28-7-2,-12 2 0,7 5-1,-2-4-1,2 4-1,-2-1 0,6 1-1,-8 0 1,2 5 0,-21-5 1,30 9 0,-30-9 0,16 21 0,-16-21 1,5 33-2,-10-10 1,5 9-1,-3 1 0,1 9-1,0 4 0,4 7-1,0 5 1,3 0-1,2 1 0,2-2 0,1-8-1,1-5 2,-4-9-1,0-9 1,-3-8 0,-4-18 0,-6 17 0,6-17 0,-26 2 1,5-4-2,-8-1 1,-4-1-1,-8 1 2,-3-1-2,-2 2 0,-1 2-2,1 4 1,0 1-2,11 9-4,-4-10-12,18 13-12,1-6-1,13 5 0,7-16-1</inkml:trace>
          <inkml:trace contextRef="#ctx0" brushRef="#br0" timeOffset="30154.8529">-4455 8174 30,'0'0'29,"0"0"1,16-10-1,-16-8-16,0 18-5,0 0-2,0 0-1,0 0 1,16-1-3,-16 1 0,0 0-1,0 0 0,23 8-1,-23-8 0,30 2-1,-9 0 0,5-4 2,1 4-2,3-2 0,-2-2 1,2 0-1,-4 1 1,-3-1-1,-5 2 1,-2-2-1,-16 2 1,18 0-1,-18 0 0,0 0 0,0 0 1,0 0-1,0 0 0,0 0 0,0 0 0,0 0-1,0 0 1,0 0-2,0 0 0,0 0-3,14 26-7,-14-26-19,-6 23-1,6-23-2,-14 27 1</inkml:trace>
          <inkml:trace contextRef="#ctx0" brushRef="#br0" timeOffset="22542.0394">-8240 8125 14,'6'-24'23,"-12"-4"1,5-6-13,6 11-2,-3-8 0,6 10-2,-4-8 0,5 10-1,-4-5-2,4 8-2,-2 0-1,-7 16 0,18-19-1,-18 19 0,17-13 1,-17 13-1,0 0 0,23-5 0,-23 5 0,0 0 0,16 12 0,-16-12 1,11 21-1,-4-5 1,-4 4 0,3 4-1,-1 8 1,-2 1 0,1 4-1,-1 2 1,-1 3-1,0 0 1,2 2 0,-1 0-1,1-5 1,3 1 0,0 0-1,3 0 1,1-3-1,3-2 0,4-7 0,1-2 1,4-5-1,2-5 0,1-9 1,1-7-1,-3-10 1,5-8 0,-5-8 0,-1-6-1,0-8 1,-5-4-1,0-3 1,-8-2-1,1 0 0,-9-2 1,-4 4-1,0-1 1,-9 6-1,3 5 1,-7 4 0,5 5-1,-4 3 1,3 9 0,11 16 0,-23-19-1,23 19 0,0 0 0,-19-7 0,19 7 0,0 0-1,0 0 1,0 0 0,17-9 0,-17 9 0,29-7 0,-8 3 0,5 1 0,4 1 1,4-1-1,1-1 0,0 1 0,3-3 0,-1 1 0,-6-2 1,1-2-1,-7-1 0,-4 1 0,-3 0 0,-18 9-1,23-14-1,-23 14 0,0 0-2,0 0-5,23 11-8,-23-11-13,1 24 0,1-8 1</inkml:trace>
          <inkml:trace contextRef="#ctx0" brushRef="#br0" timeOffset="23056.8404">-7414 8122 20,'0'-16'26,"0"16"1,0 0 2,-17 21-21,15 2-3,-5 3-1,5 11 0,-5 0 0,5 9-1,-3-6-1,5 4-1,-2-6 0,2-1-1,0-9 1,0-6-1,0-6 1,0-16 0,6 18 0,-6-18 0,15 5 1,-15-5-1,25-2 0,-5 4 0,-3-4 0,8 2 0,-4 2 0,4 2-1,-2 1 1,0 0-1,-4 0 1,1 1-1,-5-1 0,-15-5-1,27 5 0,-27-5-2,19-3-1,-19 3-5,16-14-8,-16 14-14,6-25 2,-8 9-2</inkml:trace>
          <inkml:trace contextRef="#ctx0" brushRef="#br0" timeOffset="23353.241">-7362 8297 12,'0'0'24,"-23"0"1,23 0 0,0 0-16,-23 7-3,23-7-1,0 0-1,0 0 0,0 0 1,0 0 0,16 4-2,-16-4 0,21-4-1,-4 1-1,-1-1 0,5 1 0,1-2-1,1 1 1,-2 1-1,2-1-1,-2 2-1,-3-3-3,3 10-4,-21-5-10,17-8-10,-17 8 0,0 0 0</inkml:trace>
          <inkml:trace contextRef="#ctx0" brushRef="#br0" timeOffset="23727.6417">-7419 8051 17,'-18'6'23,"18"-6"2,0 0-4,-17 5-11,17-5-2,0 0-1,19 2 1,-19-2-1,18-7 0,-18 7-2,23-9-3,-23 9 0,28-5 0,-12-1-1,2 5 0,-3-3 0,5 2-1,-1-1 1,1-1-1,-1 1 0,-1-1 0,-1 3-1,1-5-1,3 6-2,-21 0-7,37-9-16,-19 6-4,0 3 0,-2 0 1</inkml:trace>
          <inkml:trace contextRef="#ctx0" brushRef="#br0" timeOffset="43227.6757">-1807 8544 30,'-20'-2'27,"20"2"-2,-17 2 1,17-2-20,0 0-3,0 0-1,23 7 0,-23-7 0,37 4 1,-16-4-1,11 1 1,-4-1 0,9 2-2,-2 0 1,4 0-2,2-2 0,-3 0 0,-2-2 0,-1 0-1,-5 2 1,-5-3-1,-2 1-1,-7-2 1,-16 4-1,17-1-1,-17 1 0,0 0 0,0 0-3,0 0-1,0 0-4,0 0-10,0 0-5,0 0 0,0 0 2</inkml:trace>
          <inkml:trace contextRef="#ctx0" brushRef="#br0" timeOffset="42853.2751">-1647 8197 13,'9'-16'20,"-9"16"2,0 0-11,0 0-2,0 0 1,0 0-1,0 0 0,0 0 1,0 0-2,-3 16-3,4 0-1,-4 5-2,5 11 0,-4 3 0,5 9 0,-3 2-1,6 10 1,-5-3-2,5 0 1,-3-9-1,-1-6 1,0-6-1,0-6 0,-2-8-1,0-18-1,1 19-3,-1-19-4,0 0-8,0 0-12,0 0 1,0 0-1</inkml:trace>
        </inkml:traceGroup>
        <inkml:traceGroup>
          <inkml:annotationXML>
            <emma:emma xmlns:emma="http://www.w3.org/2003/04/emma" version="1.0">
              <emma:interpretation id="{C9925A92-4647-40CB-A781-EE269D4372ED}" emma:medium="tactile" emma:mode="ink">
                <msink:context xmlns:msink="http://schemas.microsoft.com/ink/2010/main" type="inkWord" rotatedBoundingBox="9067,15925 12777,15907 12782,16984 9072,17002"/>
              </emma:interpretation>
              <emma:one-of disjunction-type="recognition" id="oneOf2">
                <emma:interpretation id="interp10" emma:lang="en-US" emma:confidence="0">
                  <emma:literal>5tsit</emma:literal>
                </emma:interpretation>
                <emma:interpretation id="interp11" emma:lang="en-US" emma:confidence="0">
                  <emma:literal>5isxt]</emma:literal>
                </emma:interpretation>
                <emma:interpretation id="interp12" emma:lang="en-US" emma:confidence="0">
                  <emma:literal>5isit</emma:literal>
                </emma:interpretation>
                <emma:interpretation id="interp13" emma:lang="en-US" emma:confidence="0">
                  <emma:literal>5isit]</emma:literal>
                </emma:interpretation>
                <emma:interpretation id="interp14" emma:lang="en-US" emma:confidence="0">
                  <emma:literal>54sit</emma:literal>
                </emma:interpretation>
              </emma:one-of>
            </emma:emma>
          </inkml:annotationXML>
          <inkml:trace contextRef="#ctx0" brushRef="#br0" timeOffset="44756.4786">-683 8076 29,'0'0'16,"11"-28"-1,-11 28 1,5-19 1,-5 19-3,0 0-5,-21 26-3,1-7-2,1 11-2,-6 4 0,-1 4-1,-4 3 0,3 1 1,3-7-1,4-2 0,6-3-1,7-5 1,5-7-1,11-2 0,-9-16 1,35 17-1,-8-10 0,3 2 0,0 2 0,3 1 0,-3 2 0,2 5 0,-2-1 0,-3 3 0,-4 0 0,-4 2 0,-3 0 0,-4 0 0,-5 1 0,-3 3 1,-8-3 0,-3 4-1,-9-1 1,-3-4-1,-9-1 2,-6-4-2,-6-7 2,-1-4-1,-5-6 0,7-6 1,-3-6-3,8-3 2,4-3-2,7-8-2,13 9-7,-3-12-18,15 0-3,0-2 1,14-1 1</inkml:trace>
          <inkml:trace contextRef="#ctx0" brushRef="#br0" timeOffset="45021.6789">-766 8166 19,'0'0'26,"-18"0"1,18 0 0,0 0-17,0 0-2,0 0-3,0 0-2,29-4 0,-8 2-2,7-3-2,6 9-5,-4-10-16,3 3-6,4-1 1,-5 1-1</inkml:trace>
          <inkml:trace contextRef="#ctx0" brushRef="#br0" timeOffset="45411.6797">-332 8083 18,'0'0'23,"0"0"1,-10 21 2,10-21-19,-2 35-2,-5-10 1,10 17 0,-10-3 0,7 15 1,-8-1-3,4 7 0,-7-2-1,6 2-1,-4-13 0,2 1-1,0-13 1,4-3-1,-1-9 0,4-4 0,0-19 1,9 31-2,3-15 1,4 0-1,4 2 1,-1-1-2,4 1 1,-2-6-1,2 2-1,-3-10-2,1 10-8,-21-14-18,26-9-1,-17-7 0,-2-7 1</inkml:trace>
          <inkml:trace contextRef="#ctx0" brushRef="#br0" timeOffset="45645.6802">-293 8073 13,'0'0'13,"23"-6"-2,-23 6 0,28 4 0,-28-4 0,36 5-3,-15-3-5,7-2-8,2 0-9,5 3-7,-3-8-1</inkml:trace>
          <inkml:trace contextRef="#ctx0" brushRef="#br0" timeOffset="46113.6808">251 8083 18,'-23'0'25,"3"4"-1,3 4 2,-1 12-19,-10-5-2,3 12 0,-8-4 0,6 8 0,-6-4 1,11 3-1,-4-8-2,12-1 0,0-1-1,8-4-2,6-16 1,6 21-1,-6-21 0,26 14-1,-5-3 1,2-2-1,0 3 1,4 2 0,-2 0 0,-3 0-1,-4 2 1,-18-16 0,20 28 1,-20-28 0,-2 21-1,2-21 1,-28 16 0,3-9 0,-2-2 0,-3 1-1,0-3 1,-1 1-1,2-3 0,3-4-5,26 3-11,-30 0-14,30 0 1,-11-23-1,13 6 0</inkml:trace>
          <inkml:trace contextRef="#ctx0" brushRef="#br0" timeOffset="46675.2819">277 8055 17,'14'-23'23,"-14"23"-1,0 0-1,18-2-22,-18 2 0,25 2 1,-8-4 0,1-1 0,2-2 1,1-2 0,5 0 1,-3-1-1,2 1 0,-2 2-1,0 2 2,-6-1 0,3 4 1,-20 0 1,21 9 1,-21-9 0,12 25 0,-12-25 0,6 43-1,-10-14 0,8 11-1,-8 4-1,2 7 0,-1 2-1,3 1 0,-4-1 0,3 2 0,-3-6-1,2-1 0,0-10 1,-1-4-1,-1-6 1,-1-5 0,0-6 0,5-17 0,-16 25 0,16-25 0,-23 14 0,7-9 0,-3-1 0,-2 1-1,-4-2 1,-2 3-1,-1-1 1,0 0-1,1 0 0,3-1-2,6 5 0,-3-13-8,21 4-17,0 0-5,0 0 3,0 0-3</inkml:trace>
          <inkml:trace contextRef="#ctx0" brushRef="#br0" timeOffset="48765.6855">1711 8477 15,'0'0'22,"0"0"-5,-20-10-4,20 10-2,-17 5 0,17-5-2,-32 23 0,14 2 0,-14-6-3,2 14-1,-8-3-1,0 7-1,0-4-1,-1 1-1,5-3-1,3-6-2,11 1-5,-5-15-15,25-11-8,-14 17 0,14-17-1</inkml:trace>
          <inkml:trace contextRef="#ctx0" brushRef="#br0" timeOffset="48500.4852">1531 8262 19,'-6'20'26,"3"-5"-9,8 19-1,-12-10 1,19 23-1,-17-17-3,17 21-4,-10-14-3,11 10-2,-6-8-1,7 1-2,-2-5-1,0-7-1,4 0-1,-16-28-2,29 32-3,-29-32-7,24 9-9,-24-9-9,16-13 3,-16 13-1</inkml:trace>
          <inkml:trace contextRef="#ctx0" brushRef="#br0" timeOffset="53664.0941">2283 8199 28,'0'0'28,"-29"11"1,29-11-2,-21 12-21,21-12-3,0 0-2,0 0 1,0 0 0,21 12 0,2-15 0,2-4 0,9 3 0,8-8-1,6 1-2,6 1 0,-3-3-6,11 15-11,-9-2-11,-2 2 0,-5 0 0</inkml:trace>
          <inkml:trace contextRef="#ctx0" brushRef="#br0" timeOffset="53398.8937">2431 7853 23,'2'-28'22,"-2"28"1,0 0-15,-7-20-2,7 20-1,0 0 0,0 0 1,0 0 0,0 0 0,-13 18 0,15 1 0,-9 1-2,5 15 0,-3 3-2,-2 10-1,0 6 0,1 4 0,1-1 0,-2-3-1,2-5 0,-1-8 0,3-4-2,-1-15-3,10 5-4,-6-27-10,-4 16-10,4-16-1,0 0 1</inkml:trace>
          <inkml:trace contextRef="#ctx0" brushRef="#br0" timeOffset="48172.8846">1058 8194 14,'-18'-6'20,"18"6"-1,-23-14-13,23 14 0,0 0 0,-16-17 0,16 17 0,-7-21 1,7 21-3,-2-28-1,2 28-2,9-30-1,-9 30 0,21-30 0,-5 12 0,4 4 0,2 0 0,1 2 0,4 1 0,-2 4 0,-2 2 0,-2 3 2,-21 2 0,28 7 1,-28-7 0,11 36 1,-18-12-1,-1 15 1,-6 3-1,0 12 0,-5 4-2,-1 4 0,-3-4 0,6-3 0,1-6-1,5-3 1,4-13-1,7-6 0,4-12 1,-4-15-1,26 4 0,-3-13 0,2-7-1,5-6 1,3-5-1,1-10 0,5 0 0,-6-7 0,1 2 1,-6-4-1,-1 2 1,-10-3 0,-3 1 0,-7 2 0,-8 0 0,-5 9 0,-6 0 1,-4 7-1,-1 1 1,-1 10-1,-3 3 1,21 14 0,-30-14-1,30 14 1,-18-4-1,18 4 0,0 0 0,0 0 0,16-2 0,0 1 1,7-1-1,5 2 1,7-4 0,4 3-1,4-3 1,4 0-1,-1 1 1,0-1-1,-5 3 0,-4-3-1,-4 8-4,-10-8-11,-5 9-12,-18-5-2,19 25 1</inkml:trace>
        </inkml:traceGroup>
        <inkml:traceGroup>
          <inkml:annotationXML>
            <emma:emma xmlns:emma="http://www.w3.org/2003/04/emma" version="1.0">
              <emma:interpretation id="{6B458CA3-C3EF-4138-BEC5-577152B2AC95}" emma:medium="tactile" emma:mode="ink">
                <msink:context xmlns:msink="http://schemas.microsoft.com/ink/2010/main" type="inkWord" rotatedBoundingBox="13255,16105 16991,16087 16996,17125 13260,17143"/>
              </emma:interpretation>
              <emma:one-of disjunction-type="recognition" id="oneOf3">
                <emma:interpretation id="interp15" emma:lang="en-US" emma:confidence="0">
                  <emma:literal>tiers</emma:literal>
                </emma:interpretation>
                <emma:interpretation id="interp16" emma:lang="en-US" emma:confidence="0">
                  <emma:literal>Tier]</emma:literal>
                </emma:interpretation>
                <emma:interpretation id="interp17" emma:lang="en-US" emma:confidence="0">
                  <emma:literal>Ties]</emma:literal>
                </emma:interpretation>
                <emma:interpretation id="interp18" emma:lang="en-US" emma:confidence="0">
                  <emma:literal>Tiers</emma:literal>
                </emma:interpretation>
                <emma:interpretation id="interp19" emma:lang="en-US" emma:confidence="0">
                  <emma:literal>tier)</emma:literal>
                </emma:interpretation>
              </emma:one-of>
            </emma:emma>
          </inkml:annotationXML>
          <inkml:trace contextRef="#ctx0" brushRef="#br0" timeOffset="78639.7381">4802 8421 20,'0'0'24,"0"-17"3,0 17-11,0 0-5,-18-11-2,18 11-1,0 0 0,0 0-1,0 0-1,0 0-2,0 0-2,-12 23 0,8-7-1,2 7 0,-3 8 0,0 10 0,-4 6 0,5 6-1,-1 3 1,1 2-1,1-2 1,3-5-1,0-9 0,2-10-1,5-8 0,-7-24-5,21 20-13,-21-20-11,26-25-3,-10 2 3</inkml:trace>
          <inkml:trace contextRef="#ctx0" brushRef="#br0" timeOffset="78998.5387">5227 8355 2,'9'-19'24,"7"16"0,-16 3 3,0 0-11,0 0-7,0 0-3,8 29 2,-8-29-1,-5 49 1,-4-23-2,11 20-2,-7-8 0,7 11-2,-6-1 1,6 1-2,-6-3 1,4-1-2,-3-6 1,1-6-1,0-4 0,-1-8-1,4-4-1,-1-17-2,2 23-3,-2-23-9,0 0-14,0 0-2,0 0 0,0-25 2</inkml:trace>
          <inkml:trace contextRef="#ctx0" brushRef="#br0" timeOffset="79435.3395">5571 8343 27,'20'-16'26,"-10"-3"0,-10 19 0,28-7-21,-28 7-1,0 0 1,9 21 0,-5 4 0,-11-8 1,7 17-1,-11-6 0,6 15-2,-6-5-1,1 6-1,-3 2 0,-1 0 0,-2 1 0,2-1 0,-2-2 0,6-4 0,-1-5 0,6-2 0,3-4 0,6-5 0,4-3-1,8-3 1,7-4-1,7-2 0,6-3 1,2-4-1,8-1 0,2-4 0,3 2 0,-1-8-3,-1 8-2,-14-18-9,8 11-18,-15-9-1,-5 2 1,-11-10 0</inkml:trace>
          <inkml:trace contextRef="#ctx0" brushRef="#br0" timeOffset="79716.1399">5711 8185 39,'-11'-19'28,"11"19"2,0 0-2,0 0-24,0 0-2,19-6 1,-3 10 0,-16-4 0,32 5 0,-14-3-1,12 0 0,0 1-1,3-3-3,6 7-2,-7-12-10,14 5-15,-6-2-2,-3 6 1,-5-1-1</inkml:trace>
          <inkml:trace contextRef="#ctx0" brushRef="#br0" timeOffset="80355.741">6011 8581 13,'0'0'23,"-20"19"2,20-19 1,-2 20-19,2-20-2,0 0 0,16 7 1,2-7-1,-18 0 0,37-20-2,-16 6-1,4-5-1,-4-2 0,-1-4 0,-3 1-1,-3-1 0,-3 1 1,-6 1-1,-3 2 0,-7 5 0,5 16 1,-20-20-1,20 20 0,-30-9 0,14 7 0,16 2 0,-24 0 0,24 0 0,0 0 0,0 0-1,0 0 1,21 12-1,-2-6 1,4-2-1,2 5 1,1 0 1,-1 1-1,0 6 1,-6-2 0,-1 7 1,-7-2-1,-3 9 2,-6-3-1,-4 5 0,-8-2 0,-1 5 1,-5-4-1,-1 2 0,-3-6 1,4-1-2,-1-4 2,6-3-3,11-17 2,-9 27-1,9-27 0,16 10-3,5-10 0,2-12-4,20 8-10,-12-17-15,15-3-1,0-11 1,2-2 0</inkml:trace>
          <inkml:trace contextRef="#ctx0" brushRef="#br0" timeOffset="80886.142">6659 8118 28,'0'0'25,"0"0"2,0 0-10,0 0-6,0 0-3,0 0-3,28-3 1,-28 3-1,32 1-1,-15-1-1,8 2 0,0-2-1,1 2 0,-3 0-1,0 3 1,-2 0-1,0 4 0,-3 3 0,-4 6 0,-3 6 0,-4 6 1,-2 5-2,-3 6 1,-4 6 0,-1 7 0,-3-1-1,-1 3 0,2 0 0,1-2 0,-3-1 1,6-2-2,-3-7 2,4-7-1,-2-7 1,2-6-1,-2-8 1,2-16 0,-7 16-1,7-16 1,-24-5 0,4-1-1,-3 3 1,-5-1-1,-5 1 0,-3 3 0,1 3-1,-2 3 0,3 4-2,-10-5-7,18 11-22,-10-3 0,6 2-2,2-2 1</inkml:trace>
          <inkml:trace contextRef="#ctx0" brushRef="#br0" timeOffset="54194.4951">3220 8141 31,'21'-2'27,"-3"4"2,1 0-3,8-6-24,10 8-1,5-6 1,11 2 0,7-2 0,9-1 0,5-4 0,11 0 0,-1 0 1,12-2-1,-1 4-1,6-2 0,-4-2 0,0 7-1,-5 0 1,-4 4-1,-2 0 1,-1 0-1,-5-1 0,-6 1 0,-4-4-1,-4-1 1,-5-4 0,-6-4 0,-9 1 0,-7-3 0,-11 3-1,-7-1 1,-21 11-1,22-21-2,-22 21-6,0 0-16,-18-9-4,2 8 0,-5 1 0</inkml:trace>
        </inkml:traceGroup>
      </inkml:traceGroup>
      <inkml:traceGroup>
        <inkml:annotationXML>
          <emma:emma xmlns:emma="http://www.w3.org/2003/04/emma" version="1.0">
            <emma:interpretation id="{1158D410-C26D-4959-8C42-D1B11BB5003B}" emma:medium="tactile" emma:mode="ink">
              <msink:context xmlns:msink="http://schemas.microsoft.com/ink/2010/main" type="line" rotatedBoundingBox="6615,16977 11879,17051 11866,17952 6602,17878"/>
            </emma:interpretation>
          </emma:emma>
        </inkml:annotationXML>
        <inkml:traceGroup>
          <inkml:annotationXML>
            <emma:emma xmlns:emma="http://www.w3.org/2003/04/emma" version="1.0">
              <emma:interpretation id="{944AD457-6763-4ED2-B1F4-FD177A966E74}" emma:medium="tactile" emma:mode="ink">
                <msink:context xmlns:msink="http://schemas.microsoft.com/ink/2010/main" type="inkWord" rotatedBoundingBox="6613,17088 9050,17122 9038,17912 6602,17878"/>
              </emma:interpretation>
              <emma:one-of disjunction-type="recognition" id="oneOf4">
                <emma:interpretation id="interp20" emma:lang="en-US" emma:confidence="0">
                  <emma:literal>EVE</emma:literal>
                </emma:interpretation>
                <emma:interpretation id="interp21" emma:lang="en-US" emma:confidence="0">
                  <emma:literal>FIVE</emma:literal>
                </emma:interpretation>
                <emma:interpretation id="interp22" emma:lang="en-US" emma:confidence="0">
                  <emma:literal>TEVET</emma:literal>
                </emma:interpretation>
                <emma:interpretation id="interp23" emma:lang="en-US" emma:confidence="0">
                  <emma:literal>IF-VSE</emma:literal>
                </emma:interpretation>
                <emma:interpretation id="interp24" emma:lang="en-US" emma:confidence="0">
                  <emma:literal>THE-VSE</emma:literal>
                </emma:interpretation>
              </emma:one-of>
            </emma:emma>
          </inkml:annotationXML>
          <inkml:trace contextRef="#ctx0" brushRef="#br0" timeOffset="182754.3208">-3412 9089 16,'-7'-20'21,"7"20"0,-4-26-7,4 26-6,0-19-2,0 19-3,0 0 0,9-16-1,-9 16 0,0 0 0,0 0 1,16 16 0,-16-16-1,4 30 1,-4-6 0,-6-1 0,5 14-1,-5-2 0,3 7 0,-1 2 0,4 0-1,4-2 0,5-1 0,5-3-1,3-6 1,6-4-1,7-5 1,6-7-1,1-4 0,7-5 0,-2-9 0,4-1-1,-3-10 1,-1-1-1,-5-12 0,-5 0 0,-6-9 0,-8-4 1,-6-3 0,-8-4 0,-8 0 0,-6-1 1,-8 7 0,-5-1 0,-9 8 0,-1 8 0,-4 8 0,-2 4 0,5 8-1,1 3 1,6 4-1,4 2 0,23-4 0,-21 8 0,21-8 1,0 0-1,28 0 1,-1-3-1,3-2 1,7-2-1,4-1 0,3 0 1,2 1-1,-4 1 0,-1 3 0,-6 1-1,-5 2 1,-5 4-2,-8-1 0,-1 13-4,-16-16-5,7 33-12,-16-8-4,-1 5 0,-8 5 2</inkml:trace>
          <inkml:trace contextRef="#ctx0" brushRef="#br0" timeOffset="183596.7225">-3043 9461 36,'0'0'26,"0"0"2,0 0-2,0 0-18,0 0-6,26-9 0,-10 11-1,7 3 0,0 2-1,6 1 0,-3-1 1,4 1-1,-4-2 0,4-1 0,-3-2 0,-2-3-1,-2 2-1,-6-4 0,1 2-1,-18 0-3,21 0-2,-21 0-8,0 0-9,0 0 0,0 0 0</inkml:trace>
          <inkml:trace contextRef="#ctx0" brushRef="#br0" timeOffset="182972.7213">-2955 9335 3,'0'0'21,"0"0"2,0 0-1,20 28-9,-22-12-3,7 15-2,-5-3-2,6 18-1,-6-4-2,1 7-1,1-3-3,-2-5-4,7 1-6,-7-9-14,4-8 1,1-6-2</inkml:trace>
          <inkml:trace contextRef="#ctx0" brushRef="#br0" timeOffset="183284.7219">-2934 9321 18,'0'0'24,"-17"-9"-1,17 9 1,0 0-17,0 0-3,0 0-3,21-9 1,-2 9 0,1-3 0,8 3 0,-1-6 0,6 6 0,-1-3 0,3 3-1,-3 0-1,1-2-1,1 6-2,-11-8-3,5 11-4,-28-7-7,21 2-8,-21-2 1,0 0-1</inkml:trace>
          <inkml:trace contextRef="#ctx0" brushRef="#br0" timeOffset="184875.9245">-2330 9416 11,'0'0'18,"0"0"-7,0 0-3,0 0-1,0 0 2,0 0-1,0 0-1,0 0 0,0 0 0,0 0-2,0 0 0,0 0-1,21 15-2,-21-15 0,25 7-1,-6-5-1,1 0 1,-1 0-1,4-1 0,0-1 1,0 0-1,-2-1 0,-1-1 1,-3 0-1,-17 2 1,29-5-1,-29 5 1,21-7 0,-21 7 0,0 0-1,17-5 1,-17 5 0,0 0-1,0 0 1,0 0 0,0 0-1,0 0 1,0 0 0,0 0-1,0 0 0,0 0-5,16 3-11,-16-3-11,0 0 1,16 0-1</inkml:trace>
          <inkml:trace contextRef="#ctx0" brushRef="#br0" timeOffset="185640.3258">-1800 9180 0,'-6'-17'17,"6"17"1,0 0-4,0 0-9,0 0-2,13-18 1,-13 18 1,23-9 1,-4 7 0,-19 2 1,35-8-2,-35 8-1,32-4 0,-32 4-1,25 4-1,-25-4 0,11 22 1,-13-6-1,0 9 1,-7 5 0,0 8 0,-7 3-1,2 10 0,-3-2 0,3 2-1,-2-2 0,5-1 0,4-10 0,3-1 0,6-11-1,7-4 1,-9-22 0,34 22 0,-10-20-1,5-2 0,1-5 1,3-7-2,2-1 1,-1-6-1,1 0 0,-5-8-1,2 3 0,-7-6-1,-1-2 1,-8-5 0,-2 2 1,-8-7-1,-6 2 1,-2-3 1,-5 5 0,-5 3 1,-1 1 0,-3 10 0,-1 1 1,17 23-1,-29-25 0,29 25 0,-22-10 0,22 10 0,0 0-1,-16-2 1,16 2-1,0 0 1,19-4-1,-1 3 1,3-5 0,5 3-1,4-4 1,6 0-1,1 0 0,2 1 0,-1 1 0,-2 2-1,4 3-3,-8-4-3,7 13-5,-16-9-5,5 7-9,-10-2 0,-18-5 0</inkml:trace>
          <inkml:trace contextRef="#ctx0" brushRef="#br0" timeOffset="186279.9272">-1253 9512 20,'0'0'24,"-32"-9"0,13 4-11,19 5-2,-18 2-1,18-2-2,0 0-1,0 0-3,23 5-1,0-3 0,2-7-1,8 3-1,3-2-2,-3-4-4,9 9-6,-13-13-10,1 7-6,-7-4-1,-6 2 2</inkml:trace>
          <inkml:trace contextRef="#ctx0" brushRef="#br0" timeOffset="185983.5265">-1168 9347 3,'0'0'24,"-6"26"0,-1-8 0,-3 0-10,4 17-6,-11-9 0,8 16-1,-10-7-1,8 9-2,-5-10 0,7 4-2,0-10 0,8 2 0,1-10-1,7-5 0,-7-15 0,26 13-1,-8-13 0,3-4 0,5-1-1,-3-6-2,9 6-3,-11-12-9,9 8-12,-8-4-1,-1 3 1,-5 1-1</inkml:trace>
          <inkml:trace contextRef="#ctx0" brushRef="#br0" timeOffset="186545.1276">-1188 9340 19,'0'0'12,"0"0"0,25-9 0,-25 9-1,23-7-2,-23 7-3,30-9-2,-12 4-2,1 3-4,4 4-6,-2-4-12,-5-1-1,7 3-1</inkml:trace>
        </inkml:traceGroup>
        <inkml:traceGroup>
          <inkml:annotationXML>
            <emma:emma xmlns:emma="http://www.w3.org/2003/04/emma" version="1.0">
              <emma:interpretation id="{4FC93752-E201-4272-892E-73E6AC1F26FE}" emma:medium="tactile" emma:mode="ink">
                <msink:context xmlns:msink="http://schemas.microsoft.com/ink/2010/main" type="inkWord" rotatedBoundingBox="9304,17015 11879,17051 11867,17902 9293,17867"/>
              </emma:interpretation>
              <emma:one-of disjunction-type="recognition" id="oneOf5">
                <emma:interpretation id="interp25" emma:lang="en-US" emma:confidence="0">
                  <emma:literal>tweeze</emma:literal>
                </emma:interpretation>
                <emma:interpretation id="interp26" emma:lang="en-US" emma:confidence="0">
                  <emma:literal>Listeria</emma:literal>
                </emma:interpretation>
                <emma:interpretation id="interp27" emma:lang="en-US" emma:confidence="0">
                  <emma:literal>Wisteria</emma:literal>
                </emma:interpretation>
                <emma:interpretation id="interp28" emma:lang="en-US" emma:confidence="0">
                  <emma:literal>Tselios</emma:literal>
                </emma:interpretation>
                <emma:interpretation id="interp29" emma:lang="en-US" emma:confidence="0">
                  <emma:literal>Tselikas</emma:literal>
                </emma:interpretation>
              </emma:one-of>
            </emma:emma>
          </inkml:annotationXML>
          <inkml:trace contextRef="#ctx0" brushRef="#br0" timeOffset="189025.532">-743 9762 13,'0'0'9,"0"0"1,0 0 1,0 0-2,23-4 0,-23 4 0,16-2-1,-16 2-1,25 2-3,-25-2-2,31 2 0,-11-4 0,6 4-1,3-4 0,4-1 0,6 1 0,1-3 0,5-1-1,2 3 1,1-2-1,0 1 0,-1 2 0,-1 1 0,-2-3 0,0 4-1,-3-2 1,-4 2 0,2-2 0,-4 2 0,4 0 0,-2-3 0,2 1 0,0 0 0,0-3 1,1 2-1,-1-3 0,0 1 0,-2-2 0,-2 0 0,-3 2 0,-2-2 0,-3 3 0,-5 1 0,-2-1-1,-20 4 1,25-2 0,-25 2 0,0 0 0,0 0 0,0 0-2,0 0-5,-6 16-7,6-16-10,-23 11 1,23-11-2</inkml:trace>
          <inkml:trace contextRef="#ctx0" brushRef="#br0" timeOffset="190491.9344">-697 9336 14,'-21'-7'19,"21"7"1,0 0-9,0 0-3,0 0-2,0 0-1,0 0 3,14-21-2,-14 21 0,19-5-1,-19 5-2,25-5 0,-7 3-1,-18 2-1,33 2 0,-15-4-1,5 2 0,0-2 1,3 2-1,-3-5 1,2 3 0,-4-5 0,2 4-1,-2-3 1,-3 3-1,-2 1 1,-16 2-1,23 0 0,-23 0 0,0 0 0,17 7 1,-17-7-1,0 0 0,0 0 0,0 0 0,-3 16 1,3-16-1,0 0 0,0 0 0,0 0 1,0 0-1,0 0 0,0 0 0,0 0 1,0 0-1,0 0 0,0 0 1,0 0-1,0 0 0,0 0 0,0 0 0,0 0 0,-16 2 0,16-2 0,0 0 0,0 0 0,0 0 0,0 0 0,0 0 0,0 0 1,0 0-1,0 0 0,0 0 0,-18-4 0,18 4 0,0 0-1,0 0 1,0 0 0,0 0 0,0 0 0,0 0 0,0 0 0,0 0 0,0 0 0,0 0-1,0 0 1,0 0-1,0 0 1,0 0-1,-17 14 1,17-14-1,0 0 0,0 0 0,0 0 0,0 0 0,0 0 0,0 0 0,0 0-1,0 0-2,17 16-2,-17-16-4,0 0-4,0 0-6,0 0-4,0 0-1</inkml:trace>
          <inkml:trace contextRef="#ctx0" brushRef="#br0" timeOffset="189665.1331">-513 9203 3,'0'0'21,"7"-16"2,-7 16-8,0 0-4,-16 12-1,14 8 1,-10-4-2,8 10-2,-8 2-2,6 9-1,-2 0-1,2 5-1,3 0-2,-1-5-1,6 0-5,-6-11-4,12 2-6,-7-10-12,-1-18 2,0 0 0</inkml:trace>
          <inkml:trace contextRef="#ctx0" brushRef="#br0" timeOffset="192441.9379">69 9156 5,'-28'0'20,"28"0"-4,-27 15-5,6-9-2,21-6 0,-35 21-1,35-21-1,-25 21-2,25-21-1,-10 28-2,10-28 0,1 30-1,-1-30 0,13 35-1,-3-16 1,3 6-1,-1-1 0,4 5 0,-2-1 0,0-2 0,0 2 0,-1-2 0,-5-1 1,-1-6-1,-3 1 2,-4-20-1,-9 26 2,9-26-1,-28 18 0,5-18 1,0 5 1,-9-7-2,2 0 1,-3-3-1,3-2-1,0-3 0,5-3-2,7 4-6,1-15-9,13 5-12,6-6 1,7 2 0</inkml:trace>
          <inkml:trace contextRef="#ctx0" brushRef="#br0" timeOffset="192956.7389">-9 9150 26,'0'0'25,"0"-16"-1,0 16-8,0 0-9,20-15-5,-4 15-1,1-2 0,6 2-1,4 2 0,3-2-2,3 1 0,-1-2-1,3-1 1,-5-2 0,2 1 0,-5-2 0,-3-1 0,-2 1 2,-22 5 2,26-5 0,-26 5 1,0 0-1,0 0 2,-5 23 0,5-23 0,-29 38 0,10-10-1,-2 13 0,-4 1-1,6 5 1,-4 3-2,7-1 1,-2 0-1,8-5 1,-3-5-2,12-4 1,-1-9 0,4-1 0,3-10 0,5 1 0,-10-16 0,29 18-1,-10-13 1,2-3-1,0 0 0,2-6-2,4 8-4,-9-15-16,6 6-6,-3-4-1,-1-5 1</inkml:trace>
          <inkml:trace contextRef="#ctx0" brushRef="#br0" timeOffset="193190.7393">351 9033 18,'-1'-16'22,"1"16"0,0 0-12,21-18-4,-2 18-3,-3 0-1,9 4 1,0 3-4,-1-2-10,1 2-11,9 7 0,-8-7-1</inkml:trace>
          <inkml:trace contextRef="#ctx0" brushRef="#br0" timeOffset="193814.7404">420 9314 9,'0'0'21,"-26"15"1,26-15-9,0 0-6,10 16-2,10-14-1,-1-2 0,11 0-2,-1-7 0,6 0 0,-2-7-2,1 2 1,-4-8-1,-4 4-1,-1-3 1,-7-2 0,-8 2 0,-3-1 1,-7 3-1,-5 1 1,5 16 1,-26-21 0,3 10 1,1 8 0,0-1 0,2 8-1,-1-2 0,5 5-1,16-7 0,-21 17 0,21-17-1,-2 25 0,2-25 0,20 23 0,-5-11-1,5 0 1,1-1 0,0 1 0,-1-3-1,-3 0 1,-17-9 0,21 19 2,-21-19-1,0 26 1,-12-10 1,0 5 0,-9-1 0,-1 4 0,-1-1-1,2 5 0,2-9 0,5 3-2,5-7 0,9-15-4,7 23-5,-7-23-14,28-5-6,-3-6 1,7-4-1</inkml:trace>
          <inkml:trace contextRef="#ctx0" brushRef="#br0" timeOffset="194267.1412">897 9069 2,'-11'-22'21,"11"22"0,0 0-2,0-16-17,0 16-2,16 3-1,-16-3-1,27 0 0,-27 0 1,31 0 0,-13 0 2,-2 0-1,-16 0 1,26 0 0,-26 0 3,0 0 0,15 23 2,-15-23 0,-13 32 1,-1-13 0,7 13 0,-9-4-2,6 10-1,-5 1-1,7 3-1,-1 0-1,4 2 0,1-3-1,2-3 1,0-2-1,1-7 1,-3-6 0,1-2 0,3-21 1,-20 25-1,3-20 1,-3 0 0,-6-5 0,1 0-1,-2-3 0,3-2-1,3-1-1,1-8-3,20 14-7,-14-19-12,14 19-6,12-25 0,6 15 1</inkml:trace>
          <inkml:trace contextRef="#ctx0" brushRef="#br0" timeOffset="194641.5419">987 9445 14,'19'-10'23,"-19"10"-2,14-19-8,-14 19-4,27-20-2,-8 10-4,3-6-1,2-2-2,5-5 1,-1 2-1,4-5 0,-4 3 0,2-3 1,-6 5 1,-6-2 1,-2 11 1,-16 12 1,9-16-1,-9 16 1,-16 9 1,-5-2 0,7 15-2,-9-2-1,5 11 0,-3 1-1,7 7 0,0-4-1,7 2 0,5-2-1,5-5 1,10-4-2,3-8-2,10-1-2,-3-19-7,19 8-9,-6-17-10,3-1 1,-6-11 0</inkml:trace>
          <inkml:trace contextRef="#ctx0" brushRef="#br0" timeOffset="194875.5423">1319 8990 1,'0'0'25,"-21"-14"0,21 14 2,0 0-14,-15-23-4,15 23-2,0 0-2,0 0-2,22-14-3,-22 14-7,26 6-18,-10 2-1,0 1-2,3 2 1</inkml:trace>
          <inkml:trace contextRef="#ctx0" brushRef="#br0" timeOffset="195468.3433">1711 9261 9,'0'0'28,"0"0"0,-22-16 1,1 7-14,21 9-5,-35 11-2,16 3-1,-13-2-2,5 11-1,-3-2-1,4 11 0,-1-2-2,8 5 0,5 0 0,7 2-1,7-6 0,7-2 1,5-7-1,9-2 0,6-4-1,5-8 0,1-2-1,1-10 0,5 4-1,-11-14-2,5 7-2,-13-18-1,3 10 1,-18-17-1,6 9 2,-18-12 0,1 9 3,-10-1 3,-1 3 3,-3 8 1,-6 0 2,3 16 0,-5-2-1,8 16 1,-5-1-2,11 11 0,-2-3-2,8 9 0,2-5-1,12 5 0,1-4 0,10 0 0,5-3-1,8-2 0,5 2-2,-2-7-4,13 12-13,-5-7-13,-4 0 3,-4-1-1</inkml:trace>
        </inkml:traceGroup>
      </inkml:traceGroup>
    </inkml:traceGroup>
    <inkml:traceGroup>
      <inkml:annotationXML>
        <emma:emma xmlns:emma="http://www.w3.org/2003/04/emma" version="1.0">
          <emma:interpretation id="{42C62CC9-306E-4F37-BC76-2CCDBAFDD53A}" emma:medium="tactile" emma:mode="ink">
            <msink:context xmlns:msink="http://schemas.microsoft.com/ink/2010/main" type="paragraph" rotatedBoundingBox="438,17672 21576,17379 21595,18767 457,19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5270EF-CBFD-49D6-9A0D-02587BA6E907}" emma:medium="tactile" emma:mode="ink">
              <msink:context xmlns:msink="http://schemas.microsoft.com/ink/2010/main" type="line" rotatedBoundingBox="438,17672 21576,17379 21595,18767 457,19060"/>
            </emma:interpretation>
          </emma:emma>
        </inkml:annotationXML>
        <inkml:traceGroup>
          <inkml:annotationXML>
            <emma:emma xmlns:emma="http://www.w3.org/2003/04/emma" version="1.0">
              <emma:interpretation id="{943F645B-16AC-40E7-B8FA-604D85153A21}" emma:medium="tactile" emma:mode="ink">
                <msink:context xmlns:msink="http://schemas.microsoft.com/ink/2010/main" type="inkWord" rotatedBoundingBox="439,17781 6335,17700 6349,18748 454,18830"/>
              </emma:interpretation>
              <emma:one-of disjunction-type="recognition" id="oneOf6">
                <emma:interpretation id="interp30" emma:lang="en-US" emma:confidence="0">
                  <emma:literal>¥76.23</emma:literal>
                </emma:interpretation>
                <emma:interpretation id="interp31" emma:lang="en-US" emma:confidence="0">
                  <emma:literal>¥76.22</emma:literal>
                </emma:interpretation>
                <emma:interpretation id="interp32" emma:lang="en-US" emma:confidence="0">
                  <emma:literal>¥56.22</emma:literal>
                </emma:interpretation>
                <emma:interpretation id="interp33" emma:lang="en-US" emma:confidence="0">
                  <emma:literal>¥76.23*</emma:literal>
                </emma:interpretation>
                <emma:interpretation id="interp34" emma:lang="en-US" emma:confidence="0">
                  <emma:literal>¥56.23*</emma:literal>
                </emma:interpretation>
              </emma:one-of>
            </emma:emma>
          </inkml:annotationXML>
          <inkml:trace contextRef="#ctx0" brushRef="#br0" timeOffset="161741.0839">-9548 9869 6,'-14'-23'24,"14"23"-1,-16-26-8,6 8-4,10 18-2,-7-19-3,7 19-1,0 0-1,0 0 0,7-18-1,-7 18-1,23-3-1,-4 1 0,2-3 0,7 1-1,6-3 1,5-2 0,3 1-1,2-1 0,0-2 0,1 1 0,-1 1 0,-5 2-1,-2 3-1,-13-3-4,8 13-4,-32-6-12,27 3-3,-27-3-2</inkml:trace>
          <inkml:trace contextRef="#ctx0" brushRef="#br0" timeOffset="162021.8844">-9534 9947 22,'0'0'26,"0"0"-1,0 0 1,0 0-21,0 0-4,0 0 0,0 0-1,0 0 0,30-12 0,-5 10 0,10-2 1,8-1-2,6 1-1,1-7-8,10 2-15,0 6-1,-6-4 1</inkml:trace>
          <inkml:trace contextRef="#ctx0" brushRef="#br0" timeOffset="161413.4833">-9474 9804 8,'0'0'24,"0"0"3,-17-14-13,17 14-1,0 0-4,0 0-1,0 0-1,0 0-1,-2 19-2,6-1-1,-6 1-1,5 9-1,-3 4 2,4 5-2,-2 4 1,3 3-2,-2-2 1,1-2-1,-1-3 1,3-7 0,-4-4-1,1-8 0,1-2-1,-4-16-1,3 16-2,-3-16-5,0 0-7,9-18-9,-9 18-4,7-32 1</inkml:trace>
          <inkml:trace contextRef="#ctx0" brushRef="#br0" timeOffset="162599.0855">-8868 9842 10,'0'0'25,"-30"-10"1,30 10 0,-23 0-14,23 0-6,-16 3-4,16-3 0,0 0-1,14 18 0,2-13 0,7 1 0,12-3 0,4-1 0,11-2-1,1-2-2,2-3-8,5 0-15,0 5-2,-10-6 1</inkml:trace>
          <inkml:trace contextRef="#ctx0" brushRef="#br0" timeOffset="162365.0852">-8775 9788 20,'0'0'11,"0"0"1,0 0 0,22 18 1,-22-18-1,12 31-1,-8-10-3,8 11-2,-7-2-2,8 6-1,-8 1 0,4 1-3,-4-1 1,-3-7-3,3 3-3,-9-15-5,8 7-8,-4-25-8,-5 15-2,5-15 2</inkml:trace>
          <inkml:trace contextRef="#ctx0" brushRef="#br0" timeOffset="163254.2866">-8056 9799 14,'14'-16'25,"-14"16"0,0 0-9,0 0-4,-16-2-4,16 2-1,-23 9-1,2-6 0,3 11-2,-8-1 0,1 6 0,-7-1 0,6 6-3,-6-1 3,6 2-4,-3 2 3,12-1-3,-3-1 2,10 1-2,4 0 0,6 1 1,6-1-1,4 0 1,10-1-1,6 0 0,4-3 0,6-2 0,2-4 0,3-8 0,1-2 1,2-6-1,-5-6 1,-2-4-1,-3-4 0,-4-4 1,-5 1-1,-6-1 1,-7-1-1,-5 3 0,-7 16 0,-8-26 0,-8 15 0,-5 6 0,-8 1 0,-2 4 0,-7 4 0,-6 3 0,0 3 0,0 3 0,2 1 0,5 0 0,3-2 0,8-1-1,4-1 0,22-10-2,0 0-1,0 0-8,0 0-18,38 0-1,-8-9 0,1-5 0</inkml:trace>
          <inkml:trace contextRef="#ctx0" brushRef="#br0" timeOffset="163535.0872">-7572 9727 26,'0'0'27,"-18"3"1,18-3-12,0 0-5,-23 12-3,23-12-1,-5 23-3,5-23-2,3 28-5,-3-28-7,14 28-14,0-12-6,-1 4 2,-1-1-1</inkml:trace>
          <inkml:trace contextRef="#ctx0" brushRef="#br0" timeOffset="163753.4875">-7454 10261 40,'5'-19'32,"-5"19"0,-9-18-1,9 18-26,0 0-2,0 0-2,0 0-3,-21 18-5,28 5-12,-10-6-11,4 5-1,-2-3-1</inkml:trace>
          <inkml:trace contextRef="#ctx0" brushRef="#br0" timeOffset="172926.3036">-6891 10033 6,'0'0'11,"-16"-11"0,16 11 0,0 0 0,-21-17-1,21 17 0,-16-11-2,16 11-1,-16-3-2,16 3-3,-16 0 1,16 0-3,0 0 2,-19 10-2,19-10 1,0 0 0,-18 7 0,18-7 0,0 0 1,0 0-1,0 0 0,0 0 1,0 0-1,16 13 0,-16-13-1,23 7 2,-7-4-2,1 1 1,1-1 0,3 1-1,0-2 0,1-2-2,4 3-2,-8-8-4,10 7-10,-7-4-6,-1-2-2,-3 1 1</inkml:trace>
          <inkml:trace contextRef="#ctx0" brushRef="#br0" timeOffset="173581.5048">-6552 9916 11,'0'0'18,"0"0"0,0-16-11,0 16-3,0 0-3,21-12 1,-21 12-1,28-7 1,-10 2-1,5 1 1,-4 1-1,6 1 1,-4 0-1,0 2 0,-5 2-1,0 5 1,-16-7 1,16 19-1,-16-19 1,-2 36-2,-8-9 3,-10 8-2,-4 3 2,-10 6-3,-7 2 1,-6 3-1,-1-1 0,-3-6 1,1-3-1,8-10 1,0-8 0,12-5 1,3-10 0,11-6 0,16 0 0,-14-20 0,14 20 0,7-26 0,-7 26-1,25-26 0,-6 17 1,3 2-1,-1 7 0,7 3 0,2 1-1,2 8 1,3 2 0,4 4-1,0-1-1,1-1-3,8 5-6,-7-10-15,1-6-1,2-2 1</inkml:trace>
          <inkml:trace contextRef="#ctx0" brushRef="#br0" timeOffset="174158.7059">-6042 9971 7,'-19'-22'20,"19"22"-1,-16-11-4,16 11-12,0 0-1,0 0-1,0 0 1,5-16 1,-5 16 0,23-9 0,-23 9-1,30-7 1,-14 7 0,0 0-1,-16 0 0,24 10 0,-24-10 0,15 24-1,-12-1 0,-3-2 1,-3 7-1,-8 2 0,-1 5 0,-10 5-1,-2-1 0,-8 1 0,-2 1 1,-4-3-1,-3-2 0,4-5 1,0-6 0,5-11 1,6 0 0,3-11 0,23-3 0,-25-7 0,25 7 0,0-22 0,0 22-1,21-23 0,-2 10-1,1 3 1,5 1-1,-1 7 0,5 4 0,-5 3 0,5 8 1,-3 2-1,0 7 0,-1 0 0,2 1 0,1 2-1,-5-11-5,9 7-6,-6-14-14,2-5 0,1-9 0</inkml:trace>
          <inkml:trace contextRef="#ctx0" brushRef="#br0" timeOffset="174501.9063">-5578 10003 3,'0'0'20,"-2"-16"0,2 16 2,0 0-14,0 0 1,0 0-2,-19 18 0,15 5 1,-8-2 0,5 12-1,-9 1-2,6 9-1,-5 1-2,5 4 0,-2 1-1,1 2 0,2-2 0,4 0 0,1-5-1,6 0 1,0-7 0,8-4 0,3-10-1,6-5-1,8-4-1,1-14-3,12 7-9,-4-18-13,6 1-2,-3-11 1,0-6-1</inkml:trace>
          <inkml:trace contextRef="#ctx0" brushRef="#br0" timeOffset="174798.307">-5560 9813 12,'0'0'17,"0"0"-12,0 0 1,16-7 1,-16 7 1,23 5 1,-23-5-1,30 12 0,-13-5-2,8 4-2,-2-1-3,5-1-4,2 3-5,-2-8-2,3 5-3,0-4-4,-4-2 1,1 1-1</inkml:trace>
          <inkml:trace contextRef="#ctx0" brushRef="#br0" timeOffset="175453.5082">-5371 10195 36,'-25'-6'28,"2"-2"1,23 8-2,-32-20-19,32 20-4,0 0-1,30-14-2,-7 11 1,11-1-1,5-1-1,7 1 0,3 3-1,2-6-6,6 12-8,-6-10-12,2-1-2,-7-2 2,0-3-2</inkml:trace>
          <inkml:trace contextRef="#ctx0" brushRef="#br0" timeOffset="175203.9077">-5147 9952 24,'-11'21'17,"-3"11"1,-5 1-1,-2 15-4,-9-6-3,3 16-4,-3-7-1,5-2-1,-1-3-2,3-9 0,5-8-1,18-29-2,-14 25 0,14-25-3,16-26-1,-2-2-2,11 1-2,-4-15-2,9 5 0,-7-7 1,5 6 1,-8-1 5,-1 6 4,-3 10 5,-9-5 4,-7 28 1,14-25 0,-14 25 3,0 0-2,0 0-1,0 0-3,13 30-3,-12-11-1,8 6-1,-4 1 1,8 7-1,-3-1-1,3 0 1,-1-6-2,2 0-1,-1-3-2,-13-23-5,23 27-17,-23-27-3,0 0 0,0 0-1</inkml:trace>
          <inkml:trace contextRef="#ctx0" brushRef="#br0" timeOffset="175952.709">-4709 9857 32,'-18'-6'23,"18"6"0,0 0-8,0 0-10,0 0-3,0 0 0,0 0 0,21 14 0,-5-12 0,7 2 0,-2-3 0,6 3-1,-3-4 0,-1 3 0,-1 1-1,-3-1 1,-19-3 0,28 9 1,-28-9 1,14 19 0,-14-19 2,4 36-2,-8-15 2,3 11-2,-3 0 1,0 8-2,-1-1-1,2 1 0,-1 2-1,2-1 1,1-4-1,-1-6 1,-2-1-1,-1-3 1,-2-6-1,-4-2 1,-5-7 0,-1-1 0,-10-1 0,-3 1 0,-5-6 0,-7 2 0,-2 0-1,1-2 1,3-1-1,4-2-2,8 3-1,0-12-11,28 7-16,-18 9-1,18-9 0,18 3-1</inkml:trace>
          <inkml:trace contextRef="#ctx0" brushRef="#br0" timeOffset="179088.3143">-4144 10089 8,'0'0'19,"0"0"-1,0 0-7,0 0-6,0 0-3,0 0 0,0 0 2,0 0 0,0 0 0,0 0 0,0 0 2,26 11-1,-26-11 0,34 1-1,-15-2 0,11 2-2,-2-1-1,4 0 0,2 2-1,-1-2-1,-1 4 0,-2-6-2,5 7-2,-10-8-4,7 6-6,-11-6-6,0-3-2,-3 3 0</inkml:trace>
          <inkml:trace contextRef="#ctx0" brushRef="#br0" timeOffset="179493.9153">-3908 9942 8,'5'-18'21,"-5"18"-1,0 0-6,2-15-3,-2 15 1,0 0-2,0 0 0,0 0-2,-9 22-1,9-22-1,-17 42-3,4-12 1,3 12-2,-4 0 1,3 4-2,2 2 1,2-8-2,2-5 0,1-5 0,3-9 0,1-3 0,0-18-1,0 0-1,0 0-1,19 3-5,-3 1-10,-16-4-10,25-14 1,-25 14-1</inkml:trace>
        </inkml:traceGroup>
        <inkml:traceGroup>
          <inkml:annotationXML>
            <emma:emma xmlns:emma="http://www.w3.org/2003/04/emma" version="1.0">
              <emma:interpretation id="{6E09490E-AAF7-4D00-BBCE-3AE4F0351FDF}" emma:medium="tactile" emma:mode="ink">
                <msink:context xmlns:msink="http://schemas.microsoft.com/ink/2010/main" type="inkWord" rotatedBoundingBox="8427,17561 15157,17468 15174,18723 8444,18816"/>
              </emma:interpretation>
              <emma:one-of disjunction-type="recognition" id="oneOf7">
                <emma:interpretation id="interp35" emma:lang="en-US" emma:confidence="0">
                  <emma:literal>"insetting</emma:literal>
                </emma:interpretation>
                <emma:interpretation id="interp36" emma:lang="en-US" emma:confidence="0">
                  <emma:literal>"Ersatzes)</emma:literal>
                </emma:interpretation>
                <emma:interpretation id="interp37" emma:lang="en-US" emma:confidence="0">
                  <emma:literal>"Epstein)</emma:literal>
                </emma:interpretation>
                <emma:interpretation id="interp38" emma:lang="en-US" emma:confidence="0">
                  <emma:literal>"Ersatzes]</emma:literal>
                </emma:interpretation>
                <emma:interpretation id="interp39" emma:lang="en-US" emma:confidence="0">
                  <emma:literal>"Epstein]</emma:literal>
                </emma:interpretation>
              </emma:one-of>
            </emma:emma>
          </inkml:annotationXML>
          <inkml:trace contextRef="#ctx0" brushRef="#br0" timeOffset="233142.4094">2973 10096 10,'0'0'23,"-21"-14"-7,21 14-4,0 0-5,1-16 0,-1 16-2,18-8 1,-18 8-3,26-9-1,-10 7-1,2-3 0,0 5 0,-1-2-1,-17 2 1,27 4-1,-27-4 1,16 8-1,-16-8 2,3 18-1,-3-18 1,-12 26 0,3-6 1,-10-3 0,1 8 1,-7-2-1,4 1 0,-5-1 0,4 5 0,-1-7 0,8 6-1,-1-6-1,9 0 0,3 0 0,6 0-1,5-5 1,-7-16-1,37 24 0,-11-25-3,17 9-7,-3-11-18,10-10-3,1-4 2,4-6-1</inkml:trace>
          <inkml:trace contextRef="#ctx0" brushRef="#br0" timeOffset="233626.0103">3321 10110 2,'0'0'19,"0"0"-2,-20-12-14,20 12-1,0 0-1,0 0 2,23-18 0,-23 18 0,28-14 0,-10 9 0,0-4 1,6 4-2,-1 0 0,2 1-1,-2 1 0,0 1-1,0 2 1,-4 3-1,-3 1 2,-16-4 1,11 16 0,-13 0 0,-9 1 2,-5 4-1,-10 0 1,0 7 0,-8-3 0,6 1-1,-6-5-1,8 1 1,-3-7-2,14 1 1,-1-5-2,16-11 0,-13 21-1,13-21 0,9 21 0,-9-21 1,27 19-2,-6-12 0,7 6-5,-1-15-9,8-2-14,4 3 1,0-6 0</inkml:trace>
          <inkml:trace contextRef="#ctx0" brushRef="#br0" timeOffset="234000.4109">3885 10021 2,'0'0'23,"0"0"2,0 0 0,0 0-18,0 0 0,-10 17-1,8 6 1,-12-2 0,7 16-1,-9 0-1,5 10-2,-6 3 0,3 2-1,-1 3-1,3-1 0,0-3-1,6-3 1,3-10-1,5-6 0,5-8 1,5-8-1,6-7 1,8-5-1,2-8 0,4-5-2,7 1-1,-7-17-7,14 11-11,-9-9-9,-2-3 1,-5-2-1</inkml:trace>
          <inkml:trace contextRef="#ctx0" brushRef="#br0" timeOffset="234250.0113">3915 9959 20,'0'0'24,"0"0"-1,0 0-16,0 0-3,25-10-2,-9 10 0,7 1 1,3 3-8,4 3-16,0-5-1,9 10-2</inkml:trace>
          <inkml:trace contextRef="#ctx0" brushRef="#br0" timeOffset="234811.6124">4092 10281 3,'0'0'23,"-30"7"0,30-7 0,0 0-18,0 0-3,0 0 1,23-13 0,-5 5 1,-3-8-1,7-2-1,-5-1 0,1 0-1,-6-6 0,1 4 0,-6-2 0,0 4-1,-4 1 1,-3 18-1,4-24 0,-4 24-1,0 0 1,17-11-1,-17 11 1,20 9-1,-20-9 1,25 12 0,-25-12-1,26 16 1,-26-16 0,21 19 0,-21-19 1,11 27 0,-15-10 1,1 4 1,-10-1 0,1 8 1,-9-7 0,3 12 1,-5-8-2,6 3 0,-3-9 0,8 2-1,-1-5-1,13-16 0,-3 23 0,3-23-1,25 0-1,-8-7-3,15 7-7,-7-11-17,7-4-3,3-7 2,2-2-1</inkml:trace>
          <inkml:trace contextRef="#ctx0" brushRef="#br0" timeOffset="235295.2133">4547 9994 13,'0'0'25,"0"0"-2,0 0 2,0 0-21,0 0-2,20 7-3,-1-1 1,2-1 0,2-2 1,2 3-1,1-3 0,-1 1 0,2-1 0,-6 2 0,0-1 0,-5 1 1,-16-5 0,30 14 1,-30-14 1,14 25 0,-12-8 0,0 10 1,-4 1-1,4 11 0,-6-1-1,2 4 0,1 4-2,-1-4 1,0-1 0,0-4 0,-1-9 0,-1-4 1,-5-6 0,-1-2 0,-8-11 0,-1 2 0,-8-7 0,-1 2-1,-7-2 0,-2-2 0,-2-2 0,3 3-1,3-3 0,1 2-1,9 6-1,0-6-5,23 2-15,-10 25-9,10-25 1,5 26-1</inkml:trace>
          <inkml:trace contextRef="#ctx0" brushRef="#br0" timeOffset="226668.398">2212 9681 15,'0'0'21,"-23"2"-5,23-2-7,-18-2-2,18 2 0,0 0 0,-17-2 2,17 2-2,0 0-2,0 0-1,0 0-2,21 5 0,-21-5 0,33 0-1,-10-1 0,9-1 0,3 0-2,-1-1-3,17 4-5,-10-6-8,8 3-10,1 4 0,-8-2 1</inkml:trace>
          <inkml:trace contextRef="#ctx0" brushRef="#br0" timeOffset="226340.7975">2438 9477 9,'2'-30'23,"10"14"-1,-5 1-10,-7-1-4,0 16 0,0 0 0,0 0-1,0 0 0,0 0 0,-16 9-1,14 12-1,-6-4-2,2 11-1,-2 2-1,0 7 1,1 0-2,0 2 1,4-3-1,-1 1 1,-1-3-1,1-4 0,1-4 0,3-3 0,-2-7 0,2-16 0,2 24-1,-2-24-1,0 0-2,0 0-3,5 23-5,-5-23-9,0 0-8,0 0-1</inkml:trace>
          <inkml:trace contextRef="#ctx0" brushRef="#br0" timeOffset="227323.5993">2918 9765 3,'0'0'15,"0"0"-9,0 0-3,0 0 1,0 0 0,0 0 0,19 11 1,-19-11 0,27 10 0,-9-4-2,3-1 0,2-2 0,9 1-1,3-2 1,7-1-1,6-2 0,12 1 0,7-6 0,12 3-1,10-2 1,9-1-2,7-1 1,8 0-1,1-2 0,6 2 1,-1-3-1,1 1 0,-4 0 0,-3 0-1,-3 2-1,-8-1-1,-7 2 0,-10-1 0,-11 6-1,-14-5 0,-12 5 0,-13-3 1,-14 6 0,-21-2-2,0 0-2,0 0-12,-28 5 1</inkml:trace>
          <inkml:trace contextRef="#ctx0" brushRef="#br0" timeOffset="197340.3465">-1559 10216 20,'1'-21'25,"-1"21"1,0 0-7,0 0-6,0 0-2,0 0-1,-14 34-3,5-17-1,8 17-2,-6-3 0,5 13-2,0 0-1,0-4-1,4 1 0,0-8-1,3-3-1,-3-11-1,7 4-3,-9-23-7,0 0-11,19 7-5,-19-7 0,23-18 0</inkml:trace>
          <inkml:trace contextRef="#ctx0" brushRef="#br0" timeOffset="197636.7471">-1312 10173 17,'0'0'24,"7"-21"0,-7 21-7,0 0-6,0 0-2,0 0-2,0 0-3,14 21 1,-14-21 0,7 42 0,-7-19-1,7 13 0,-9 3-1,6 8-1,-6-1-1,2 3-1,-2-3 0,0-6-1,2 0 0,-1-10-2,6-2-2,-5-28-4,12 26-7,-12-26-13,0 0 1,23-10-1</inkml:trace>
          <inkml:trace contextRef="#ctx0" brushRef="#br0" timeOffset="198011.1478">-919 10134 11,'0'0'18,"16"-14"2,-16 14-11,0 0 0,0 0-2,0 0 2,7 32 1,-17-15-1,8 16 0,-16-1-1,11 12-3,-9-2-2,6 5-1,1-3-1,2 0 0,-2-5-1,5-4 1,3-7-1,4-2 0,6-7 0,0-3 0,-9-16 0,33 21 1,-6-16-2,1-3 1,7 0-3,-1-9-2,10 7-4,-9-12-12,2-1-7,1-2 0,-8-5 0</inkml:trace>
          <inkml:trace contextRef="#ctx0" brushRef="#br0" timeOffset="198276.3482">-823 10011 7,'-18'-9'21,"18"9"0,0 0 1,0 0-15,0 0-3,0 0-1,25 18 0,-8-14 0,12 4 0,-3-1-5,8-3-10,-3-2-10,15 5 0,-10-7-3</inkml:trace>
          <inkml:trace contextRef="#ctx0" brushRef="#br0" timeOffset="198962.7494">-486 10269 14,'0'0'17,"-4"25"-9,4-25-2,2 22 1,-2-22 1,12 18-1,-12-18 1,27 2-1,-10-8 0,8 1-1,-2-11-1,7 2-2,-3-5-1,1 0-1,-5-2 0,-4-2-1,-6-2 1,-5 4-1,-8-1 1,-8 4 0,-5 0 0,-6 6 0,-4 3-1,0 6 1,-4 1 0,5 4-1,-1 3 0,23-5 0,-25 14 1,25-14-1,0 0-1,18 20 1,4-13 0,5-2 0,5 2-1,3-4 1,0 3 0,-1-1 0,-4 2-1,-5 0 1,-8 3 1,-17-10 0,13 28 0,-15-5 1,-11-3 1,-1 11 0,-7-6 1,0 6-1,-4-6 1,2 3-1,0-9 0,4 2 0,5-5-2,14-16 1,-11 23-1,11-23-1,16 16 0,5-15-1,4 5 0,5-10-3,9 6-2,-6-16-6,17 10-12,-11-10-7,3-3 2,-7-4-1</inkml:trace>
          <inkml:trace contextRef="#ctx0" brushRef="#br0" timeOffset="199477.5503">167 10046 11,'0'0'20,"0"0"-2,25-14-9,-25 14-6,26-1-2,-8 2 0,1 1 0,1 3 2,-3-1 2,3 3-1,-20-7 2,28 14 0,-28-14 1,19 12 0,-19-12-1,0 0 0,9 19-1,-9-19-1,-2 23 1,4-5-1,-2-18 0,-7 37-1,2-16-1,5 5 0,-2-1 0,2 6-1,0 1-1,2 5 1,1 1-1,1 2 0,1-1 0,0 0 0,1-1 0,-1-4 0,-1-8 0,-3-3 1,-1-23-1,-7 26 1,7-26 0,-24 5 0,2-10 0,-2 0 0,-10-2-1,-3 1 0,-7 1 0,-4 3 0,1 4-2,-3 0-2,13 14-9,-7-6-18,10 4 0,6-3-1,9-2 1</inkml:trace>
          <inkml:trace contextRef="#ctx0" brushRef="#br0" timeOffset="203564.7575">523 9633 9,'-5'-17'14,"5"17"-3,0 0 0,0 0-2,0 0-2,-17-16 0,17 16-2,0 0 0,-18 4 0,18-4 0,0 0-1,-21 8-2,21-8 1,0 0-2,0 0 0,-13 18-1,13-18 2,0 0-1,0 0 1,0 0 0,0 0 0,0 0 0,20-7 0,-20 7-1,0 0 0,0 0-1,0 0 0,0 0 0,0 0 0,19 0 0,-19 0 0,0 0 0,21 10 0,-21-10 0,23 6 0,-23-6 0,29 3 0,-14-1 1,3 0-1,-2 1 0,3 1 0,-1-1 0,0 2 0,-1 2 0,1-1 0,1 1 0,-1-2 0,1-1 0,-3-4 0,4 0 0,1 0 0,-3-4 0,1 2 0,-19 2 0,32-7 0,-32 7-1,28 2 1,-28-2 0,19 5 0,-19-5 0,18 9-1,-18-9 1,16 9 0,-16-9 1,19 7-1,-19-7 0,20 0 0,-20 0 0,28-2 0,-10 0 0,1-1 0,2 1 0,2 0 0,4 1 0,-1-1 0,2 0 0,-1 2 0,-1 0 0,-1 0 0,0 0 0,-6 0 0,-1 0 0,-2 0-1,1 0 1,-17 0 0,25 2 0,-25-2 0,20 2 0,-20-2 0,17 3 0,-17-3 0,0 0 0,20 5 0,-20-5 0,0 0 0,19 7 0,-19-7 0,0 0 0,23 7 0,-23-7 0,19 6 0,-19-6 0,22 5-1,-22-5 2,23 5-1,-23-5 0,23 5 0,-23-5 0,24 7 0,-24-7-1,23 6 1,-23-6 0,25 7 1,-25-7-2,23 3 2,-23-3-1,25 0 0,-25 0 0,22-5 0,-22 5 0,22-9 1,-22 9-1,17-7 0,-17 7 0,16-7 0,-16 7 0,0 0-1,0 0 2,16-7-2,-16 7 1,0 0 1,0 0-1,0 0 0,0 0 0,0 0 1,0 0-1,0 0 1,0 0-1,0 0 0,0 0 0,0 0 1,0 0-1,0 0-1,0 0-1,0 0-7,0 0-17,0 0-2,0 0 2</inkml:trace>
        </inkml:traceGroup>
        <inkml:traceGroup>
          <inkml:annotationXML>
            <emma:emma xmlns:emma="http://www.w3.org/2003/04/emma" version="1.0">
              <emma:interpretation id="{D2253E67-F1D8-421F-90CD-C0D7F284115F}" emma:medium="tactile" emma:mode="ink">
                <msink:context xmlns:msink="http://schemas.microsoft.com/ink/2010/main" type="inkWord" rotatedBoundingBox="15591,17525 21577,17443 21595,18767 15609,18850"/>
              </emma:interpretation>
              <emma:one-of disjunction-type="recognition" id="oneOf8">
                <emma:interpretation id="interp40" emma:lang="en-US" emma:confidence="0">
                  <emma:literal>+5223=01</emma:literal>
                </emma:interpretation>
                <emma:interpretation id="interp41" emma:lang="en-US" emma:confidence="0">
                  <emma:literal>+523=01</emma:literal>
                </emma:interpretation>
                <emma:interpretation id="interp42" emma:lang="en-US" emma:confidence="0">
                  <emma:literal>+523=0</emma:literal>
                </emma:interpretation>
                <emma:interpretation id="interp43" emma:lang="en-US" emma:confidence="0">
                  <emma:literal>+5423=01</emma:literal>
                </emma:interpretation>
                <emma:interpretation id="interp44" emma:lang="en-US" emma:confidence="0">
                  <emma:literal>+5233=01</emma:literal>
                </emma:interpretation>
              </emma:one-of>
            </emma:emma>
          </inkml:annotationXML>
          <inkml:trace contextRef="#ctx0" brushRef="#br0" timeOffset="257650.0524">6522 9644 15,'0'0'17,"0"0"1,0 0-3,0 0 0,8-16-3,-8 16 0,0 0-3,0 0-1,0 0-3,-17 4 0,17-4-2,-23 7-1,23-7 0,-27 14 0,27-14-1,-24 23 1,8-11-1,5 4 0,1 0 0,1-1 0,2 1-1,1 0 1,6-16-1,-3 25 0,3-25 0,7 19 1,-7-19-2,19 14 1,-1-10 0,3 1 0,2-2 0,4 3 1,1-3-2,-2 4 2,3 0-1,-3 2 0,-7 5 0,-1 2 0,-6 3 1,-3-1-1,-5 5 1,-4 0-1,-4 0 2,-6 0-2,-6-2 3,-4 0-2,-4-2 0,-5-1 0,-4-4 0,3 0 0,-4-5 0,4-4-1,4-5 0,3-5-1,5-6 0,4-8-3,11 1-1,-4-15-9,14 8-14,-6-10-4,10 4 0,-4-5 2</inkml:trace>
          <inkml:trace contextRef="#ctx0" brushRef="#br0" timeOffset="257993.2531">6490 9648 1,'-16'-16'22,"16"16"0,0 0-9,-25-18-1,25 18-1,0 0 0,0 0-1,0 0-1,0 0-3,-7-17-2,7 17 0,18-7-2,-1 3 1,-1-3-1,9 3-1,-4-1 1,11 2-1,0-1 0,7 1-1,1 1-1,-1-3-4,10 8-8,-6-6-15,1 1-1,-5-5 1,0 3 0</inkml:trace>
          <inkml:trace contextRef="#ctx0" brushRef="#br0" timeOffset="258383.2538">6977 9495 7,'0'0'24,"0"0"1,-16-11 0,16 11-13,0 0-3,0 0-2,0 0-1,0 0-1,-3 16-1,1 0 0,-2 14-1,-1-1 0,3 14 0,-10-1-1,3 9 1,-7 0-1,2 3 0,-5-3 1,3-2-2,0-6 2,2-2-2,3-8 2,4-5-3,4-7 2,4-3-1,-1-18-1,16 26 0,-16-26 0,27 16 1,-8-11-1,6 1 0,5-3 0,2-5-1,5 2-1,-2-7-2,9 9-4,-12-16-12,5 11-12,-12-8 1,-2 2-1</inkml:trace>
          <inkml:trace contextRef="#ctx0" brushRef="#br0" timeOffset="259085.255">6945 9412 21,'-21'-10'24,"21"10"1,0 0-3,0 0-16,0 0-2,0 0-1,35 1 0,-6-2-1,8 2 0,7-1-1,2 0-1,1 0 0,5 0 0,-8 0 0,-2 0-1,-5 2 1,-7 0 0,-5 1-1,-8 4 2,-17-7 0,20 27 1,-22-8 0,2 13 1,-10-2 0,1 15 1,-9-1 0,0 11-1,-6-3 0,1 5-1,-2-8 1,2-5-2,2-6 1,1-7-2,6-8 1,14-23-1,-10 16 0,10-16-3,9-23-1,-1 0 1,7 3-4,-5-14 1,11 5-3,-8-14 2,6 10 0,-7-4 2,4 11 2,-3-2 1,-3 5 3,1 7 1,-11 16 2,16-16 1,-16 16 0,0 0 1,19 18-2,-8 5 0,-4-2 0,5 10 0,-7-1-1,6 9 0,-4 0-1,0-1-1,0-1 2,-1-6-4,-3-1 1,-1-13-4,7 6-6,-9-23-18,0 0-1,0 0-1,-20-2 1</inkml:trace>
          <inkml:trace contextRef="#ctx0" brushRef="#br0" timeOffset="259303.6553">7155 9785 19,'-23'0'27,"-1"-4"1,8 2 0,16 2-15,-25-3-7,25 3-3,16 3 0,7 1-1,0-6-1,10 0-1,6 2-2,2-8-5,10 6-5,-9-9-16,1-1 1,-3-2-1</inkml:trace>
          <inkml:trace contextRef="#ctx0" brushRef="#br0" timeOffset="259865.2563">7537 9488 7,'0'0'21,"21"-16"0,-21 16-12,16-11-1,0 11-2,-16 0 1,38-1-1,-18-1-2,8 5-2,-5-1 0,7 2-1,-5-3 0,5 1-1,-7-2 1,1 2 1,-4-4 0,-1 4 2,-19-2-1,27 3 1,-27-3 1,16 13 0,-16-13 0,8 28 0,-9-9-1,6 14 0,-9-1-1,6 12 0,-5 2-1,1 8 0,-2 1 0,3 1-1,-5 0 1,4-2-1,-3-3 1,2-2-2,-4-5 2,1-7-2,-4-6 1,1-3 0,-5-5-1,0-2 1,-4-5 0,0-2 0,-3-5 0,2 3 0,-6-5 0,-1 2-1,-4-4 1,1 1-1,1-1 0,2-3 0,-1 1 0,2-5-2,8 6-2,-4-13-8,21 9-20,-23 4 0,23-4-2,0 0 1</inkml:trace>
          <inkml:trace contextRef="#ctx0" brushRef="#br0" timeOffset="267883.6705">8495 9807 10,'0'0'22,"0"0"-8,0 0-3,0 0-1,0 0-1,0 0 0,0 0-3,0 0-2,0 0-1,0 0 0,0 0 1,0 0-1,0 0 1,0 0-1,0 0 0,0 0 0,0 0 0,0 0 0,16-3-1,-16 3 0,21 0-1,-21 0 0,35 0 0,-6-2 0,-3 2-1,8-2 0,1 1 0,2-3 0,0 1 0,-2-1 0,-1 1 0,-8-1 0,3 2-1,-10-1 0,-19 3 0,28-2-1,-28 2-6,0 0-10,0 0-12,0 0 2,0 0-1</inkml:trace>
          <inkml:trace contextRef="#ctx0" brushRef="#br0" timeOffset="268242.4711">8657 9612 0,'-15'-3'24,"-3"-6"2,0 4 0,18 5-12,-24-12-3,24 12-3,0 0 0,0 0-1,-6-16-1,6 16-2,18-7-1,-2 7-1,3-6 0,2 6-1,4-3 0,5 1 0,0 0-1,2 1 0,1-1 0,3-2 0,-4 3 1,5-1-2,-4 2-1,-5-4-1,8 8-2,-15-11-4,12 14-8,-17-9-12,4 4 0,-20-2 0</inkml:trace>
          <inkml:trace contextRef="#ctx0" brushRef="#br0" timeOffset="269053.6725">9925 9598 0,'0'0'27,"-35"2"2,8-2 1,4 11-13,-14-13-5,12 16-2,-13-9-1,13 13-3,-12-6-1,10 13-1,-5-2-1,4 8-1,-2 4 0,6 9 0,-3 0 1,8 7-1,1 1 0,9 4-2,6 0 2,10-1-1,9-6 1,8-7-2,12-8 0,9-10 0,14-8 0,4-11-2,6-7 2,2-8-1,3-6-1,-4-7 1,3-1 0,-6-4 0,-11-1 0,-8-4 1,-7 1 0,-11-1 0,-9-4 0,-12 2 1,-11-4-1,-10 2 2,-11-2-2,-7 2 2,-11 2-2,0 3 1,-6 4-1,-1 7 1,0 5-1,3 8-1,6 9-2,-5-6-8,19 16-21,-3-3-2,28-8 0,-23 16-1</inkml:trace>
          <inkml:trace contextRef="#ctx0" brushRef="#br0" timeOffset="241441.624">11544 9547 15,'-8'18'17,"8"-18"-6,-7 23-2,7-23-3,-8 33 1,2-17-2,5 9 1,-7-6-1,7 9 2,-6-3-2,3 8 0,-6-1-1,4 8-1,-8-3 1,7 9 0,-5-5 0,1 8-2,1-5 2,2 3-2,-2-3 2,5 4-2,-2-8 0,3 4 0,-3-3-1,5 1 1,-1-4-1,1 1-1,0-6 1,2-1-1,-2-6 0,2 1 0,0-10 0,0-17 1,-1 25-1,1-25 0,0 0 0,0 17 0,0-17 0,0 0 0,0 0 0,0 0 0,0 0 0,0 0 0,-2 16 0,2-16 0,0 0 0,0 0 0,0 0 0,0 0 0,2 16-1,-2-16-1,0 0-2,0 0-4,0 0-7,0 0-15,1 16 0,-1-16-1</inkml:trace>
          <inkml:trace contextRef="#ctx0" brushRef="#br0" timeOffset="238992.4198">5672 9716 4,'-23'-9'24,"3"7"-1,-1-3 2,-3 0-13,24 5-6,-25 3-1,25-3 0,0 0 0,0 0 0,0 0-1,0 0-2,19 16 0,8-12 0,3-4 0,10 1-1,10 1 0,4-4-2,10 4-4,-6-7-10,4 7-13,0 1 0,-4 3 1</inkml:trace>
          <inkml:trace contextRef="#ctx0" brushRef="#br0" timeOffset="238711.6193">5779 9591 9,'15'-17'24,"-15"17"0,0 0-8,10-21-3,-10 21-3,0 0-1,0 0 0,0 0-3,0 0 0,0 0-1,0 0-1,-10 26-1,2 0-1,-4 4 0,0 11 0,-2 2-1,0 5-1,3-1 0,2-4 0,2-3 0,2-11-2,7 1-3,-2-30-9,5 26-12,-5-26-5,0 0 2,17 4-1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48:48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999CAF-95B9-406A-82DF-E0F909B22CBE}" emma:medium="tactile" emma:mode="ink">
          <msink:context xmlns:msink="http://schemas.microsoft.com/ink/2010/main" type="writingRegion" rotatedBoundingBox="20844,12849 24153,11342 25552,14416 22243,15922">
            <msink:destinationLink direction="with" ref="{DA9DEF70-99EA-43F2-96ED-FAFF5F724182}"/>
          </msink:context>
        </emma:interpretation>
      </emma:emma>
    </inkml:annotationXML>
    <inkml:traceGroup>
      <inkml:annotationXML>
        <emma:emma xmlns:emma="http://www.w3.org/2003/04/emma" version="1.0">
          <emma:interpretation id="{A9FAEAEE-0A47-4E5D-8369-394B2792D308}" emma:medium="tactile" emma:mode="ink">
            <msink:context xmlns:msink="http://schemas.microsoft.com/ink/2010/main" type="paragraph" rotatedBoundingBox="21022,12605 23064,12569 23076,13281 21034,13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AF1CC4-BE03-4D7E-9108-8A3C30D40BFF}" emma:medium="tactile" emma:mode="ink">
              <msink:context xmlns:msink="http://schemas.microsoft.com/ink/2010/main" type="line" rotatedBoundingBox="21022,12605 23064,12569 23076,13281 21034,13316"/>
            </emma:interpretation>
          </emma:emma>
        </inkml:annotationXML>
        <inkml:traceGroup>
          <inkml:annotationXML>
            <emma:emma xmlns:emma="http://www.w3.org/2003/04/emma" version="1.0">
              <emma:interpretation id="{FFC2EC49-CA00-455B-A790-10A06F61F375}" emma:medium="tactile" emma:mode="ink">
                <msink:context xmlns:msink="http://schemas.microsoft.com/ink/2010/main" type="inkWord" rotatedBoundingBox="21022,12605 23064,12569 23076,13281 21034,13316"/>
              </emma:interpretation>
              <emma:one-of disjunction-type="recognition" id="oneOf0">
                <emma:interpretation id="interp0" emma:lang="en-US" emma:confidence="0">
                  <emma:literal>For]</emma:literal>
                </emma:interpretation>
                <emma:interpretation id="interp1" emma:lang="en-US" emma:confidence="0">
                  <emma:literal>FL or]</emma:literal>
                </emma:interpretation>
                <emma:interpretation id="interp2" emma:lang="en-US" emma:confidence="0">
                  <emma:literal>FL try</emma:literal>
                </emma:interpretation>
                <emma:interpretation id="interp3" emma:lang="en-US" emma:confidence="0">
                  <emma:literal>try</emma:literal>
                </emma:interpretation>
                <emma:interpretation id="interp4" emma:lang="en-US" emma:confidence="0">
                  <emma:literal>FL -r]</emma:literal>
                </emma:interpretation>
              </emma:one-of>
            </emma:emma>
          </inkml:annotationXML>
          <inkml:trace contextRef="#ctx0" brushRef="#br0">3996 5329 30,'0'0'27,"0"0"1,-23 3-5,23-3-16,0 0-1,-18-7 1,18 7 0,0 0-2,0 0-2,0 0 0,0 0-2,0 0-1,0 0 1,0 0-1,20 6 1,-20-6-1,24-6 1,-8 1-1,7-2 0,0-2 1,5-1-1,1-3 0,2 3 1,3-2-1,0 1 1,-4 1-1,-4 4 1,-5 1 0,-1 5 0,-20 0 1,17 16-1,-18 1 1,-5 12 0,-8 0 0,0 12 0,-5 3 1,-3 1-2,1 1-1,2-2 1,-1-9-1,6-5 0,2-4-1,3-10-2,9-16 0,0 0-2,-5 23-5,5-23-12,0 0-10,-16-23-1,16 23 2</inkml:trace>
          <inkml:trace contextRef="#ctx0" brushRef="#br0" timeOffset="280.8004">3973 5420 30,'0'0'28,"0"0"1,0 0 0,0 0-18,0 0-6,0 0 1,0 0-1,16 6 1,-16-6-1,32-4-1,-9 2-1,8 1-1,5-5-1,4-3-1,8 4-2,-6-7-3,15 12-11,-11-11-15,-4 3-2,-5 1 1,-3-2 0</inkml:trace>
          <inkml:trace contextRef="#ctx0" brushRef="#br0" timeOffset="639.601">4764 5213 47,'0'0'29,"24"-5"2,-24 5 0,0 0-24,6 21-4,-10-4 1,2 17 0,-10-1 0,0 18 0,-9 4-1,-2 10 1,-2-2-3,0 2 2,0-7-2,4-5 0,2-10 0,7-9 1,4-11-1,7-7 0,1-16 0,7 17 0,-7-17 0,19 7 0,-19-7 0,34 0 0,-13-3-1,4-3 0,1 1 0,1-5-1,3 2-2,-6-7-1,8 6-3,-14-16-6,12 15-13,-16-15-8,-2 1 0,-5-10 1</inkml:trace>
          <inkml:trace contextRef="#ctx0" brushRef="#br0" timeOffset="920.4015">4735 5218 49,'-28'0'30,"28"0"2,-17 2-1,17-2-25,0 0-2,0 0 1,0 0 0,19-2 0,6 4 0,-2-6-2,12 1-2,0-2 0,8-2 0,3 1-2,-1-2 0,3 6-2,-9-9-5,9 18-13,-17-7-12,-2 4-1,-12 1 1,-17-5 0</inkml:trace>
          <inkml:trace contextRef="#ctx0" brushRef="#br0" timeOffset="1560.0027">5029 5506 40,'0'0'28,"-18"20"1,18-20 0,-16 10-21,16-10-5,-2 16 1,2-16 0,0 0 1,18 14-1,-18-14 0,21-10-1,-21 10 0,28-25-1,-12 9-1,2 2 0,-4-3-1,0-1 0,-5 2 2,-4-3-2,0 3 0,-3 0 0,-2 16 0,-5-31 0,5 31 0,-5-27 0,5 27 0,-6-17 0,6 17 0,0 0 0,11-18 0,-11 18-2,30-14 2,-9 5 0,7 2 0,4-2 0,2 1 0,-1 2 0,-1-1 2,-4 6-2,-5 1 2,-7 5-1,-16-5 1,7 21 0,-16-5-1,-5 5 1,-7 3 0,-4 3 0,-5 3-1,0 5 0,0-2 0,4 2 0,1-1 0,6-1-1,5-3 1,7 0-1,5-4 0,9-8 1,-7-18-1,30 21 0,-4-21 0,4-5-1,6-6 0,-1-12-3,7 7-3,-12-15-23,13-1-4,-12-7-1,3 4 0</inkml:trace>
          <inkml:trace contextRef="#ctx0" brushRef="#br0" timeOffset="2043.6035">5592 5167 45,'26'-12'29,"-26"12"1,28-5-2,-12 3-19,0-2-7,11 4 1,-4-5-1,7 5 1,-8-3 1,10 3-1,-7-6 0,3 8-1,-5-4 0,2 4-1,-9-2 1,1 4 0,-17-4 0,22 10-1,-22-10 1,0 0 0,17 21 0,-17-21 0,7 30-1,-3-7 1,-4 3-1,-4 9 0,-3 8 1,0 11-1,-3 4-1,-3 4 1,-1-1 0,2 1-1,-2-8 1,1-6-1,3-12 1,-4-11 0,14-25-1,-32 16 1,9-21-1,-5-4 0,-6 0-1,-10-3-2,0 12-3,-20-9-17,8 21-11,-11 2-1,3 13-1,-1 1 0</inkml:trace>
        </inkml:traceGroup>
      </inkml:traceGroup>
    </inkml:traceGroup>
    <inkml:traceGroup>
      <inkml:annotationXML>
        <emma:emma xmlns:emma="http://www.w3.org/2003/04/emma" version="1.0">
          <emma:interpretation id="{072E304D-903B-4C35-8FC3-99FD641036F6}" emma:medium="tactile" emma:mode="ink">
            <msink:context xmlns:msink="http://schemas.microsoft.com/ink/2010/main" type="paragraph" rotatedBoundingBox="21227,13690 24510,12195 25163,13629 21880,15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22852D-B65A-49EC-95CF-D0AB93A7E537}" emma:medium="tactile" emma:mode="ink">
              <msink:context xmlns:msink="http://schemas.microsoft.com/ink/2010/main" type="line" rotatedBoundingBox="21227,13690 24510,12195 25163,13629 21880,15124"/>
            </emma:interpretation>
          </emma:emma>
        </inkml:annotationXML>
        <inkml:traceGroup>
          <inkml:annotationXML>
            <emma:emma xmlns:emma="http://www.w3.org/2003/04/emma" version="1.0">
              <emma:interpretation id="{782168DB-E5FC-45AE-83E8-DB5CF8FBCE44}" emma:medium="tactile" emma:mode="ink">
                <msink:context xmlns:msink="http://schemas.microsoft.com/ink/2010/main" type="inkWord" rotatedBoundingBox="21227,13690 24510,12195 25163,13629 21880,15124"/>
              </emma:interpretation>
              <emma:one-of disjunction-type="recognition" id="oneOf1">
                <emma:interpretation id="interp5" emma:lang="en-US" emma:confidence="0">
                  <emma:literal>io=52A].et</emma:literal>
                </emma:interpretation>
                <emma:interpretation id="interp6" emma:lang="en-US" emma:confidence="0">
                  <emma:literal>io=52t).et</emma:literal>
                </emma:interpretation>
                <emma:interpretation id="interp7" emma:lang="en-US" emma:confidence="0">
                  <emma:literal>io=52A).et</emma:literal>
                </emma:interpretation>
                <emma:interpretation id="interp8" emma:lang="en-US" emma:confidence="0">
                  <emma:literal>io=52h).et</emma:literal>
                </emma:interpretation>
                <emma:interpretation id="interp9" emma:lang="en-US" emma:confidence="0">
                  <emma:literal>ice-sassiest</emma:literal>
                </emma:interpretation>
              </emma:one-of>
            </emma:emma>
          </inkml:annotationXML>
          <inkml:trace contextRef="#ctx0" brushRef="#br0" timeOffset="65582.5151">4462 6917 5,'0'0'23,"0"0"0,0 0-13,0 0-1,0 0 1,7-17 2,-7 17-1,0 0-4,19-14-1,-19 14-1,18-18-2,-18 18 0,25-23-1,-25 23 0,32-29-1,-17 13 0,7-2 0,-5-3 0,3 0-1,-1-2 1,0 0-1,-1-1 1,-2 1-1,-2 2 0,-2 1 1,-1 3-1,-11 17 0,14-25 0,-14 25 1,0 0 0,0 0 0,4-17 0,-4 17 1,0 0 0,-9 17 0,9-17 0,-16 34 0,2-13 1,5 14 0,-9 0 1,6 12-1,-6-3 0,4 11 2,-3-8-2,6 2 1,-1-6-2,6-3 0,3-8-1,5-6 0,1-7 0,-3-19 0,20 23-1,-20-23-1,33 2 0,-13-13-1,8 3-3,-9-20-10,11 5-20,-3-7 0,1-2-1,-5-5 0</inkml:trace>
          <inkml:trace contextRef="#ctx0" brushRef="#br0" timeOffset="66346.9163">4760 5974 14,'-23'14'23,"23"-14"-1,0 0 2,-21 16-15,21-16-5,0 0 0,2 17 0,-2-17 0,0 0 0,0 0 0,5 20-2,-5-20 0,0 0-1,0 0 1,4 15-1,-4-15 0,0 0-1,0 0 0,0 0 0,0 0-1,0 0 1,0 0 0,0 0-1,0 0 1,0 0 1,0 0 1,0 0-1,1 16 1,-1-16 0,-5 16 0,5-16 1,-7 21-3,7-21 2,-9 25-2,9-25 0,-7 17 0,7-17 0,0 0-1,-5 16 2,5-16-1,0 0 0,0 0 0,0 0 0,0 0 0,0 0 0,0 0 0,0 0 0,14-17 0,-14 17 0,0 0 1,12-16 0,-12 16 0,0 0-1,0 0 1,0 0-1,0 0 2,0 0-2,0 0 0,0 0 0,0 0 0,0 0-3,0 0-5,4 21-21,-4-21-3,0 0 2,0 0-1</inkml:trace>
          <inkml:trace contextRef="#ctx0" brushRef="#br0" timeOffset="67984.9193">4937 7012 15,'0'0'17,"0"-16"-1,0 16-2,0 0 1,-13-15-1,13 15-1,0 0-3,-17 5-1,17-5-2,-21 9-1,3-4-1,18-5-1,-32 21 0,18-3 0,-5-4 0,4 7-2,-4-2 3,5 13-3,0-6 2,5 9-4,-2-5 3,6 5-3,3-5 2,4 0-1,3-4-3,4-10 3,-9-16-1,27 18 1,-6-22-1,5-5-1,3-6 1,1-12-1,0-1 1,0-5 0,1-1 0,-2 3 1,-5 1-2,-6 2 2,-4 1-2,-9 8 2,-5 3-2,-5 0 0,5 16 0,-33-19-1,11 16 0,-4 1 0,-2 9 0,-1 0-1,3 5 1,-1 1-1,6 1 3,2-2-2,19-12 2,-25 19-2,25-19 3,0 0-2,0 0 1,0 0 1,0 0-2,0 0 3,18 2-1,-18-2 3,16 0-2,-16 0 2,17 14 4,-3 11-5,-6-6 2,4 13-3,-3-3 1,3 10-2,-3-5 1,1-1-2,-1-3-1,0-9 0,0-4-1,-9-17-2,16 14-4,-16-14-14,7-19-14,-2 3 0,4 1 1,-4-7 1</inkml:trace>
          <inkml:trace contextRef="#ctx0" brushRef="#br0" timeOffset="68296.9199">5106 6881 26,'0'0'27,"0"0"2,0 0 1,0 0-18,9-18-6,-9 18 0,16-2 0,0 9 0,-16-7-1,30 2-2,-13-4-1,5 6 0,-1-6-1,0 0-1,2 0-1,-7-6-4,9 8-9,-25 0-17,21-20-1,-21 20 0,3-26 1</inkml:trace>
          <inkml:trace contextRef="#ctx0" brushRef="#br0" timeOffset="68546.5204">5149 6663 38,'0'0'30,"0"0"2,0 0-2,0 0-20,0 0-4,15 1-1,-15-1 0,30-17 0,-12 5-3,9 1 0,-1-3-1,4-4-3,4 15-8,-11-6-21,-1 4-1,-2 3-1,-20 2 0</inkml:trace>
          <inkml:trace contextRef="#ctx0" brushRef="#br0" timeOffset="69342.1218">5795 6336 11,'0'0'28,"0"0"0,0 0 3,0 0-12,0 0-9,0 0-2,-30 16 0,21 5 1,-18-9-3,10 13-1,-8-8 0,7 8 0,-5-6-1,11 4 0,-2-5-1,12 3-1,2-6 0,9 7-1,3-5 0,6 2 0,3 1-1,4 3 1,1 1-1,-1 1 0,0-1 1,-4 1-1,-3 1 1,-4-1 0,-5-2 0,-6 1 0,-6-3-1,-5 1 2,-7-3-2,-7 0 1,-4-5 0,-4 2-1,-4-4 0,-3-3 1,4-4-1,-1-3-1,8-4 0,-1-6-2,11 1-1,-3-18-4,19 25-18,-2-40-10,4 11 0,0-14-1</inkml:trace>
          <inkml:trace contextRef="#ctx0" brushRef="#br0" timeOffset="69888.1227">5720 6271 61,'-1'-16'33,"1"16"0,0 0-8,0 0-20,24-12-1,-24 12 0,34-9-1,-16 4 0,5 3-2,0-2-1,-1 1 0,0 3-1,-5-2 0,1 2-1,-2 0 2,0-2-1,-16 2 1,24 0 0,-24 0 0,18 2 1,-18-2 1,16 11 0,-16-11 0,7 29 0,-5-4 1,-8 5-1,3 14 1,-6 3-1,0 15 1,-7 5-1,1 8 0,-5 4-1,2-1 1,1-5-2,4-6 2,-1-11-2,6-10 1,2-11 0,6-10-1,0-25 1,14 24-1,-14-24 1,29 6-1,-8-8 0,5-2 0,4-3 1,4 0-1,1 0-1,4-1 1,-2 2 0,-2-3-2,1 8-2,-17-15-10,8 14-22,-27 2-1,21-14 1,-21 14-1</inkml:trace>
          <inkml:trace contextRef="#ctx0" brushRef="#br0" timeOffset="70558.9238">6028 6223 5,'0'0'24,"5"-26"2,-5 26 4,0 0-16,9-28-6,-9 28 1,19-12 0,-1 13 0,-18-1-2,26-5-3,-8 2-1,1 3-1,1 0 0,1 1 0,-2-1 0,-1 6 0,-18-6 1,28 12 1,-28-12-1,14 26 3,-19-6-2,0 13 0,-9 0-1,1 17 0,-4-1-1,-1 10 0,-5 3-1,4-2-1,-3-6 1,7-6-1,2-8 0,3-12-1,4-7 0,6-21-1,0 0-1,4-16 0,10-3-2,-5-18-1,14 4-3,-13-20 0,17 11 1,-15-13 0,11 17 3,-9-3 2,0 10 2,-1 10 3,-10 1 3,-3 20 2,0 0 0,18 11 1,-18-11-1,2 33 1,-4-12-3,7 13-1,-5-3-2,7 8 1,-3-2-1,1 0-1,-1-4-1,-1-6 0,1-1-2,-4-26-1,5 32-2,-5-32-10,0 0-18,0 0-2,-18-16 0,18 16 1</inkml:trace>
          <inkml:trace contextRef="#ctx0" brushRef="#br0" timeOffset="70792.9244">6102 6552 47,'-18'0'31,"18"0"3,0 0-1,0 0-22,0 0-4,0 0-2,0 0 1,0 0-2,27 5-2,-4-7 0,3-1-1,2-6-2,6 4-2,-9-16-6,17 8-24,-14-8 0,2 4-2,-10-6 1</inkml:trace>
          <inkml:trace contextRef="#ctx0" brushRef="#br0" timeOffset="71323.3253">6367 6132 43,'0'0'30,"0"0"1,0 0 0,28 0-23,-28 0-4,19 0 0,-19 0-1,25-5 0,-25 5 0,30-6-2,-30 6 0,28 0 0,-28 0 0,25 0 1,-25 0 0,23 7 1,-23-7-1,16 11 0,-16-11 1,16 18-1,-16-18 1,14 35 0,-11-11 0,4 10 0,-3-1-1,3 11 0,-2 0 0,2 5-1,-1 2 0,-1 0 0,2-3-1,0-3 0,0-4 0,-2-6 0,-1-5 0,-1-9 1,-1-2-1,0-3 1,-2-16 0,-11 24-1,11-24 1,-23 29-1,7-15 1,-1 0-1,-6 0 0,0-4-1,4 3-2,-8-17-4,27 4-25,-32-2-4,16-3 0,-7-7-2</inkml:trace>
          <inkml:trace contextRef="#ctx0" brushRef="#br0" timeOffset="73351.3289">6781 6331 15,'0'0'26,"-19"10"1,19-10 0,0 0-15,0 0-5,0 0-1,0 0 0,0 0-3,0 0 0,16 12-2,-16-12 1,17 2 0,-17-2 1,23-3 0,-23 3-1,25-6 1,-25 6-1,25-5 0,-25 5-1,23-3 0,-23 3 0,0 0-1,17-4 1,-17 4 0,0 0 0,0 0-1,0 0 1,0 0 0,0 0 0,0 0-1,0 0 1,-19 7-1,19-7 0,0 0 0,-23 2 0,23-2 0,-23 5 1,7-1-1,-1-3 1,-1 5-1,-1-5 1,3 5 0,0-5 0,16-1 0,-23 4-1,23-4 2,0 0-2,0 0 0,0 0 0,0 0-2,16 14 2,0-12 0,-1 0 0,7-2 0,-1 0 0,4-2 0,-3 0 0,0 0 0,-1 0 0,-5-1 0,-16 3 2,24-4-2,-24 4 1,0 0-1,0 0 1,0 0-1,0 0 1,-15-8-1,15 8 0,-27-4 0,9 2 0,-1 1 0,0 1 0,-1 0 0,1 0 0,1-2 0,0 4 0,18-2 0,-22 0 0,22 0 0,0 0 0,0 0-1,0 0 1,0 0 0,0 0-1,0 0 1,28 10 0,-28-10-3,28 2 0,-28-2-9,26-5-19,-10 5-1,-16 0-2,22 1 2</inkml:trace>
          <inkml:trace contextRef="#ctx0" brushRef="#br0" timeOffset="79216.9391">7150 6301 9,'0'0'25,"0"0"1,0 0-7,0 0-6,0 0-1,0 0 0,0 0-1,0 0-2,0 0-3,23 3-1,-23-3-1,27-2 0,-10-1 0,13 6 0,-1-8 0,9 3 1,5-5-3,6 2 1,2-2-1,6 0-1,-2 0 0,1 0-1,-5 0 0,-5 2 0,-3 3 0,-8-2 0,-5 4 0,-9-1 0,-5 2 0,-16-1 0,19 2 0,-19-2 0,0 0 0,0 0 0,0 0 0,0 0 0,0 0 0,0 0 0,0 0 0,0 0-1,0 0-1,0 0-2,0 0-4,0 0-11,0 0-14,0 0-1,0 0 1,0 0 0</inkml:trace>
          <inkml:trace contextRef="#ctx0" brushRef="#br0" timeOffset="77641.3364">7000 5624 2,'7'-37'20,"-1"18"-9,2 3 3,-4-1-1,-4 17 2,7-27 2,-7 27-5,0 0-1,0 0-2,4-23-2,-4 23-2,0 0 0,0 0-2,0 0-1,0 0 0,8-19 0,-8 19-1,0 0 0,23-9 0,-23 9-1,16-10 1,-16 10 0,0 0 1,0 0 0,18-4 1,-18 4 0,0 0 0,-13 25 2,10-8-2,-6 3 1,4 4-1,-4 4 0,4 4-1,-1-2 0,5 3 0,1-3-1,3 0 0,2-2-1,3-2 0,0-1 0,1-2 0,2-2 0,-1-3 0,-10-18 0,20 26 0,-20-26 0,16 14 0,-16-14-1,19-2 0,-19 2 0,21-23 0,-5 8-1,-2-10-1,9 0 1,0-8 0,2 1 0,-4-5 0,0 2 1,-3-3 0,-4 4 0,-5 1 1,-7-1 0,-6 8 0,-3 2 1,-7 4-1,-2-1 0,0 5 0,-2 2 0,3 2 1,-1 3-1,16 9 1,-23-14-1,23 14 1,0 0 0,0 0-1,-7-16 1,7 16-1,19-5 1,-1 2-1,3-3 1,7 1 0,4-4 0,5 0 0,2-1 0,3-1-1,-5 3 1,-1-1-1,-3 2 1,-5 3-2,-3 8-2,-9-3-2,5 21-11,-16-7-17,1 6-1,-12 4-1,3 3 1</inkml:trace>
          <inkml:trace contextRef="#ctx0" brushRef="#br0" timeOffset="77984.5369">7655 5538 21,'20'-16'28,"-20"16"1,0 0 2,0 0-11,-13 16-6,15 10-4,-16-10-2,12 19-1,-12-7-1,10 16-1,-4-7-2,6 5-1,-3-3-1,5-2 0,-2-5-1,4-6-1,1-5-1,-3-21-1,5 28-2,-5-28-3,0 0-5,0 0-12,20-3-7,-20 3-2,14-20 3</inkml:trace>
          <inkml:trace contextRef="#ctx0" brushRef="#br0" timeOffset="78561.7379">7607 5784 25,'0'0'27,"-19"7"2,19-7 1,0 0-16,-16 7-5,16-7 1,0 0-2,0 0-1,0 0-2,0 0-2,23 5 0,-5-6-1,3-5-1,7 1 0,0-2 0,6 0 0,1-2-2,-3 0 0,2 6-1,-10-6-3,6 16-4,-30-7-23,20 7 0,-20-7-2,-4 18 3</inkml:trace>
          <inkml:trace contextRef="#ctx0" brushRef="#br0" timeOffset="78249.7373">7754 5654 7,'12'-26'25,"-12"26"2,0 0 2,4-25-12,-4 25-2,0 0-2,9 25-2,-9-25-1,-4 37-2,-3-15-2,11 15 0,-6-3-3,4 8 0,-2-5-2,0-2-1,0-5 0,0-9-2,0 0-1,0-21-2,3 23-8,-3-23-16,0 0-3,0 0-2,0 0 2</inkml:trace>
        </inkml:traceGroup>
      </inkml:traceGroup>
    </inkml:traceGroup>
    <inkml:traceGroup>
      <inkml:annotationXML>
        <emma:emma xmlns:emma="http://www.w3.org/2003/04/emma" version="1.0">
          <emma:interpretation id="{D8A0DC3F-FD48-4386-B45A-2703BD6A158B}" emma:medium="tactile" emma:mode="ink">
            <msink:context xmlns:msink="http://schemas.microsoft.com/ink/2010/main" type="paragraph" rotatedBoundingBox="23882,14263 25180,13624 25562,14400 24264,150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07726E-1E6A-4E12-8439-73B45D2AB995}" emma:medium="tactile" emma:mode="ink">
              <msink:context xmlns:msink="http://schemas.microsoft.com/ink/2010/main" type="inkBullet" rotatedBoundingBox="23907,14314 24339,14101 24570,14570 24138,14783"/>
            </emma:interpretation>
            <emma:one-of disjunction-type="recognition" id="oneOf2">
              <emma:interpretation id="interp10" emma:lang="en-US" emma:confidence="0">
                <emma:literal>is</emma:literal>
              </emma:interpretation>
              <emma:interpretation id="interp11" emma:lang="en-US" emma:confidence="0">
                <emma:literal>15</emma:literal>
              </emma:interpretation>
              <emma:interpretation id="interp12" emma:lang="en-US" emma:confidence="0">
                <emma:literal>Is</emma:literal>
              </emma:interpretation>
              <emma:interpretation id="interp13" emma:lang="en-US" emma:confidence="0">
                <emma:literal>1b</emma:literal>
              </emma:interpretation>
              <emma:interpretation id="interp14" emma:lang="en-US" emma:confidence="0">
                <emma:literal>155</emma:literal>
              </emma:interpretation>
            </emma:one-of>
          </emma:emma>
        </inkml:annotationXML>
        <inkml:trace contextRef="#ctx0" brushRef="#br0" timeOffset="81276.1426">7168 6710 2,'0'0'23,"0"0"2,0 0-11,0 0-1,0 0 1,0 0 0,0 0 0,0 0-2,0 0-4,3 32-1,-3-32-1,-5 47 0,-5-19 0,6 14 0,-8-5-2,3 13 0,-5-7-2,3 12 0,-5-6 0,4-3-3,0-6 2,1-5-2,4-7 1,0-6-3,5-5 1,2-17-2,0 0-3,0-17-4,18 10-14,-11-16-8,3 0-1,3-7 2</inkml:trace>
        <inkml:trace contextRef="#ctx0" brushRef="#br0" timeOffset="81681.7433">7313 6819 6,'19'-7'25,"-15"-11"2,-4 18 1,0 0-10,0 0-6,0 0-1,0 0 1,-2 27-1,-16-20-2,16 17-3,-12-8 1,11 11-3,-6-8-1,12 7 1,-1-3-2,9 2 0,1-4-1,4 0 1,4-4-1,2 1 0,0-4-1,-1 0 1,-4-3-1,-17-11 0,25 21 1,-25-21 0,2 19-1,-2-19 1,-28 18 1,3-6-3,-7-5 1,-3 4-1,-4-6 0,0-3 0,4-2 2,1-6-5,11 3-3,2-24-1,21 27-20,0-47-5,9 15-2,2-10 0</inkml:trace>
      </inkml:traceGroup>
      <inkml:traceGroup>
        <inkml:annotationXML>
          <emma:emma xmlns:emma="http://www.w3.org/2003/04/emma" version="1.0">
            <emma:interpretation id="{3D414F66-71AA-4917-A2BD-6643D6D17A38}" emma:medium="tactile" emma:mode="ink">
              <msink:context xmlns:msink="http://schemas.microsoft.com/ink/2010/main" type="line" rotatedBoundingBox="24295,14060 25180,13624 25562,14400 24677,14835"/>
            </emma:interpretation>
          </emma:emma>
        </inkml:annotationXML>
        <inkml:traceGroup>
          <inkml:annotationXML>
            <emma:emma xmlns:emma="http://www.w3.org/2003/04/emma" version="1.0">
              <emma:interpretation id="{D94632ED-3B0E-44C8-83E4-374894A74ABE}" emma:medium="tactile" emma:mode="ink">
                <msink:context xmlns:msink="http://schemas.microsoft.com/ink/2010/main" type="inkWord" rotatedBoundingBox="24295,14060 25180,13624 25562,14400 24677,14835"/>
              </emma:interpretation>
              <emma:one-of disjunction-type="recognition" id="oneOf3">
                <emma:interpretation id="interp15" emma:lang="en-US" emma:confidence="0">
                  <emma:literal>E))</emma:literal>
                </emma:interpretation>
                <emma:interpretation id="interp16" emma:lang="en-US" emma:confidence="0">
                  <emma:literal>E]</emma:literal>
                </emma:interpretation>
                <emma:interpretation id="interp17" emma:lang="en-US" emma:confidence="0">
                  <emma:literal>E]]</emma:literal>
                </emma:interpretation>
                <emma:interpretation id="interp18" emma:lang="en-US" emma:confidence="0">
                  <emma:literal>E}</emma:literal>
                </emma:interpretation>
                <emma:interpretation id="interp19" emma:lang="en-US" emma:confidence="0">
                  <emma:literal>€2]</emma:literal>
                </emma:interpretation>
              </emma:one-of>
            </emma:emma>
          </inkml:annotationXML>
          <inkml:trace contextRef="#ctx0" brushRef="#br0" timeOffset="82711.3453">7673 6529 13,'0'0'26,"0"0"2,0 0 3,-13 18-16,13-18-2,-12 19-1,12-19-1,-14 30-1,14-30-4,-12 40 0,3-17-3,5 7 0,-5-4 0,4 9-1,-5-3 0,1 3 0,-5 2 0,1 4-1,-3-5 0,4 7 1,-2-6-2,5-1 2,0-4-2,6-4 0,1-5 0,7 0 0,-5-23 0,21 28-1,-5-16 2,5-3-2,2-7 1,11 5 1,-4-7-2,3 0 1,-1 0-1,-2-7 2,0 2 1,-7-1-2,0 6 1,-23 0-4,23-5-2,-33-13-23,10 18-6,0-28-1,-8 7-3</inkml:trace>
          <inkml:trace contextRef="#ctx0" brushRef="#br0" timeOffset="82024.9439">7341 6650 22,'0'0'26,"0"0"2,-16 9 1,16-9-17,0 0-4,5-16 1,-5 16 0,18-8 0,0 8-3,-18 0-1,30-11-2,-13 2-1,4 6 1,-1-3-1,1 3-2,0 1 1,-1 0-2,-1 6 0,-19-4-4,34 9 0,-34-9-3,30 10-4,-30-10-5,23 5-6,-23-5-10,19-7 3,-19 7 1</inkml:trace>
          <inkml:trace contextRef="#ctx0" brushRef="#br0" timeOffset="82992.1457">7517 6499 50,'0'0'29,"0"0"2,-17-16-1,17 16-25,0 0-1,0 0-1,0 0 2,16 4-1,-16-4-1,23 5 0,-7-1 0,5 1-3,3 0-2,3-1 0,3 6-3,-5-13-6,13 13-11,-9-8-9,-1-2-2,-2 0 2</inkml:trace>
          <inkml:trace contextRef="#ctx0" brushRef="#br0" timeOffset="83709.7468">7696 6794 24,'0'0'28,"0"0"1,-16 14 1,16-14-16,0 0-5,0 0-2,2-17-1,-2 17-2,7-16-1,-7 16-1,8-26-1,-4 10 0,0-2-1,-3-1 0,3-2 0,-1 2 0,1-4 1,1 3-1,0-1-1,4 4 1,-2 1 0,-7 16 0,25-21 0,-25 21 0,28-14 0,-12 9 1,0 3-1,0 2 1,0-2 0,-16 2 1,23 5 0,-23-5 1,14 16 1,-12 2-2,-9-1 1,0 11 0,-9-1 0,2 6-1,-2 1 0,0 1 0,-2-2-1,4-3 0,2-5 0,3-6 0,5-3-1,4-16 1,0 19-1,0-19 0,0 0 0,25 2 0,-7-6 0,3-1 0,5-2 0,4-2 0,2-1 0,3-1 0,1-1 0,-4 1 0,-4 1-1,-5 1 0,-4 4-1,-19 5-2,27-11-3,-33-5-17,6 16-10,2-17-1,-2 17 0,-5-28 1</inkml:trace>
          <inkml:trace contextRef="#ctx0" brushRef="#br0" timeOffset="84396.1483">8042 6390 2,'0'0'22,"0"0"-8,5-16 0,-5 16 1,0 0 0,0 0 2,0 0-3,0 0-3,0 0-3,18-12-2,-18 12-1,0 0-2,21-16 0,-21 16 0,23-7-1,-23 7 0,24-3 0,-24 3 0,22 2 0,-22-2 1,19 12-1,-19-12 2,14 19-1,-14-19-1,18 27 0,-8-10 0,-1-1-1,2 0 0,-2 0-1,1-1 1,-10-15-1,14 30 1,-14-30-1,9 23 0,-9-23 1,4 19-1,-4-19 1,0 22-1,0-22 1,-6 26 0,3-9 0,1 8 0,-5 1 0,2 6 0,-4 1 0,2 4 0,0 0-1,0 2 0,-2 0 0,4-1 1,-1-1-2,3-4 2,-1-3-1,3-3 0,-1-4 0,0-6 0,2-17 0,-7 21 0,7-21 1,-18 9-1,18-9 0,-26-2 0,10 2-1,-5-2-1,3 6-1,-8-6-3,13 20-6,-15-16-25,12 12 4,-7-7-4,9 8 3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6:17.1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072CC5-70DD-4035-B5EB-190D270133D0}" emma:medium="tactile" emma:mode="ink">
          <msink:context xmlns:msink="http://schemas.microsoft.com/ink/2010/main" type="writingRegion" rotatedBoundingBox="6182,7087 12966,2002 14069,3474 7284,8558"/>
        </emma:interpretation>
      </emma:emma>
    </inkml:annotationXML>
    <inkml:traceGroup>
      <inkml:annotationXML>
        <emma:emma xmlns:emma="http://www.w3.org/2003/04/emma" version="1.0">
          <emma:interpretation id="{C6AA7292-5311-4C50-856D-C6CA979A557E}" emma:medium="tactile" emma:mode="ink">
            <msink:context xmlns:msink="http://schemas.microsoft.com/ink/2010/main" type="paragraph" rotatedBoundingBox="6182,7087 12966,2002 14069,3474 7284,8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755D45-28BB-448E-9AA6-2C425034220B}" emma:medium="tactile" emma:mode="ink">
              <msink:context xmlns:msink="http://schemas.microsoft.com/ink/2010/main" type="line" rotatedBoundingBox="6182,7087 12966,2002 14069,3474 7284,8558"/>
            </emma:interpretation>
          </emma:emma>
        </inkml:annotationXML>
        <inkml:traceGroup>
          <inkml:annotationXML>
            <emma:emma xmlns:emma="http://www.w3.org/2003/04/emma" version="1.0">
              <emma:interpretation id="{CD9701FE-2BEA-4720-8035-923D8D38C513}" emma:medium="tactile" emma:mode="ink">
                <msink:context xmlns:msink="http://schemas.microsoft.com/ink/2010/main" type="inkWord" rotatedBoundingBox="6182,7087 7792,5880 8618,6982 7008,8189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its</emma:literal>
                </emma:interpretation>
                <emma:interpretation id="interp2" emma:lang="en-US" emma:confidence="0">
                  <emma:literal>it.</emma:literal>
                </emma:interpretation>
                <emma:interpretation id="interp3" emma:lang="en-US" emma:confidence="0">
                  <emma:literal>F.</emma:literal>
                </emma:interpretation>
                <emma:interpretation id="interp4" emma:lang="en-US" emma:confidence="0">
                  <emma:literal>are,</emma:literal>
                </emma:interpretation>
              </emma:one-of>
            </emma:emma>
          </inkml:annotationXML>
          <inkml:trace contextRef="#ctx0" brushRef="#br0">-2392-132 10,'0'0'21,"-16"9"2,16-9-11,23 5-5,-7-6 0,12 4 1,-2-10-2,15 7 0,-2-10-1,10 6 0,-5-6-1,6 2-3,-4 1 0,1-1-3,-4 2 0,-5-1-2,-2 7-4,-10-7-4,3 4-7,-5 3-8,-24 0 2</inkml:trace>
          <inkml:trace contextRef="#ctx0" brushRef="#br0" timeOffset="-312.0004">-2092-248 18,'0'0'21,"0"0"-10,0 0-3,0 0 1,0 0-1,0 0 0,0 0 2,0 0-2,0 0-1,9 28-2,-11-12-2,5 11 2,-3 3-4,0 6 2,-1 7-2,-5-3 0,5 6-2,-7-9 1,5-1 0,-2-9-3,5-1 1,0-26-6,-2 21-10,2-21-9,0 0 0,16-16 1</inkml:trace>
          <inkml:trace contextRef="#ctx0" brushRef="#br0" timeOffset="670.801">-1847-1752 17,'0'0'23,"0"0"-1,0 0-16,0 0-5,16-3 1,-16 3 1,26 2 2,-8 1-1,0-6 2,5 4-1,0-6 0,8 2-1,1-6-2,7 4 0,-2-4 0,5 0-2,-1-1 1,1-1-1,1-1 0,-4 5 0,-4-4 0,-2 2 0,-3 2 0,-5 4 0,-4-1-1,-5 3-1,-16 1-2,18 1-5,-18-1-11,0 0-7,2 18 0</inkml:trace>
          <inkml:trace contextRef="#ctx0" brushRef="#br0" timeOffset="1528.8026">-2027-1314 18,'19'-18'21,"3"15"0,-5-8-19,1 4-2,3-2 0,-1 2 1,1 0 0,-4 2 1,-1 5 0,-16 0 1,25 4 0,-25-4 0,12 19 0,-12-1 0,-1 3 1,-5 5-1,-1 7 0,-3 1 1,-1 3-1,0 0 0,3-2-1,1-2 1,5-3-1,2-4 0,7-3-1,2-4-1,3-3 0,-12-16 1,34 18 0,-15-16-1,2-6 1,2-3 0,0-5 0,0-4 0,0-3 0,-2-6 0,-1-3-1,-3-2-2,-4-2 2,-5-1-2,-1 0 1,-5-1 0,-4 4 0,-1 2-1,-2 5 2,-4 2 1,2 6-1,7 15 0,-16-20 0,16 20 0,0 0 0,0 0 0,0 0 0,-2-16 0,2 16 0,21-10-1,-5 3 2,4-2-1,3-1 0,1 1 0,3 0 1,1 0-1,0 4 0,-1 0 0,-4 1-1,0 6-2,-23-2-4,35 5-7,-35-5-15,0 0 2,0 0-2</inkml:trace>
          <inkml:trace contextRef="#ctx0" brushRef="#br0" timeOffset="2043.6035">-1414-1145 12,'0'0'17,"-25"5"-13,25-5-1,-32 21 3,32-21 1,-37 25 3,23-8 0,-13-8 2,12 7-2,-5-8-2,8 8-3,12-16-1,-23 28-2,18-12-1,1 2-1,4-2 0,0-16 1,14 28-1,-14-28 0,28 16 1,-8-13-1,1-5-1,2-5-4,5 2-12,0-2-10,-6-7 1,2 7-1</inkml:trace>
        </inkml:traceGroup>
        <inkml:traceGroup>
          <inkml:annotationXML>
            <emma:emma xmlns:emma="http://www.w3.org/2003/04/emma" version="1.0">
              <emma:interpretation id="{753C0C4C-1CD9-4897-AFFB-3ABDEE4CB964}" emma:medium="tactile" emma:mode="ink">
                <msink:context xmlns:msink="http://schemas.microsoft.com/ink/2010/main" type="inkWord" rotatedBoundingBox="8972,6208 12973,2207 13697,2931 9695,6931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it.</emma:literal>
                </emma:interpretation>
                <emma:interpretation id="interp7" emma:lang="en-US" emma:confidence="0">
                  <emma:literal>int</emma:literal>
                </emma:interpretation>
                <emma:interpretation id="interp8" emma:lang="en-US" emma:confidence="0">
                  <emma:literal>init</emma:literal>
                </emma:interpretation>
                <emma:interpretation id="interp9" emma:lang="en-US" emma:confidence="0">
                  <emma:literal>int.</emma:literal>
                </emma:interpretation>
              </emma:one-of>
            </emma:emma>
          </inkml:annotationXML>
          <inkml:trace contextRef="#ctx0" brushRef="#br1" timeOffset="696494.4234">205-1975 9,'-9'-16'15,"9"16"-5,0 0-3,-10-19-3,10 19-2,0 0-2,0 0 0,3-18-1,-3 18 0,14-16 0,-14 16 1,23-24-1,-23 24 1,30-26 0,-14 13 1,0 1-1,2 1 0,-1 1 1,1 1-1,0 0 0,-1 2 0,1-1 1,0 2 0,-3-3 0,3 2 0,-2-1 0,2 1-1,3 1-4,-2 3-10,-1-9-6</inkml:trace>
          <inkml:trace contextRef="#ctx0" brushRef="#br0" timeOffset="35817.6628">761-1511 1,'0'0'23,"0"0"2,0 0-16,0 0-3,9-17-1,-9 17 0,0 0 1,26-21-1,-26 21-1,27-23-2,-11 10 0,3 3 0,2-1-1,1 3 0,0-3 0,3-1 0,2 1-1,1 1 1,-2-1 0,-1 1-1,0-1-1,-2-1 0,5 5-1,-10-7-3,8 8-5,-10-8-5,9-3-11,5 6 0</inkml:trace>
          <inkml:trace contextRef="#ctx0" brushRef="#br1" timeOffset="696775.2238">761-2307 2,'0'0'7,"23"-17"-2,-23 17-1,18-13-2,-18 13-1,19-10 0,-19 10-1,21-11 0,-21 11 0,21-10 0,-21 10 1,20-13-1,-20 13 0,21-14 0,-21 14 0,21-12 0,-21 12 0,20-12 0,-20 12 0,17-9 0,-17 9-2,18-12-4</inkml:trace>
          <inkml:trace contextRef="#ctx0" brushRef="#br0" timeOffset="25038.044">3801-4997 14,'0'0'15,"1"-23"-4,-1 23 0,9-16-1,-9 16 1,16-21-2,-16 21 0,20-19-4,-20 19 0,17-14-2,-17 14-2,0 0 0,18-2-1,-18 2 0,0 0 0,9 18 0,-9-18 0,9 15 0,-9-15 0,0 0 1,21 20-1,-21-20 0,26 3 1,-6-4-1,-1-1 0,2-2 0,0 1 0,-1-1 1,-1 1-1,-19 3 0,29-6-1,-29 6 1,15 2 0,-15-2-1,0 0 1,0 0-1,16 5 1,-16-5 0,0 0-1,0 0 1,0 0 0,11 16 0,-11-16-1,0 0-1,0 0-1,14 21-5,-14-21-11,0 0-5,16 14-2</inkml:trace>
          <inkml:trace contextRef="#ctx0" brushRef="#br0" timeOffset="616185.4821">325-344 1,'16'-14'11,"-16"14"-14,0 0 3,19-2 4,-19 2 5,0 0 1,0 0 2,0 0 2,9 16 1,-9-16-3,0 0-3,0 0-3,0 0-1,0 0 1,5 23-1,-5-23 0,-3 21 0,3-21-1,-11 37-1,-3-13-1,2 8 1,-8 0-1,-1 3 0,-3 0 0,-5 0 1,-1-3 0,2-1 0,-4-4 0,4-3-1,0-6 0,7-1 0,1-6-1,4 0 0,16-11-1,-17 14 0,17-14 0,0 0 0,0 0 0,7 15 0,-7-15-1,17 6 1,-17-6 1,29 3-1,-13-3 0,5 0 1,2 2-1,5 0 0,4-1 0,1 3 1,3 1-2,1 1 2,0-1-1,0 0 0,-6 2 1,1-2-1,-5 1 1,-4-1-1,-6-2 2,-17-3-1,23 4-1,-23-4 2,0 0-1,16 5 0,-16-5 0,0 0 0,0 0 0,0 0 0,0 0 0,0 0 0,0 0-1,0 0 0,0 0-2,0 0 0,0 0-3,0 0-7,0 0-21,0 0-1,21-10-2,-21 10 2</inkml:trace>
          <inkml:trace contextRef="#ctx0" brushRef="#br1" timeOffset="697976.426">3404-5373 5,'0'0'25,"14"-18"-1,-14 18 0,31-12-16,-31 12-6,32-10-1,-9 4 0,5 3-1,2-3 1,4 3-1,-1-1 1,5 3-1,-3-3 0,4 2 0,-4 1 0,4-1 0,1 2-1,-2 0 0,0 2 0,1-2-1,-2 3 0,-3 1-1,-1 1 1,-6 2 0,-4 2 1,-2-2 0,-5 5 1,-16-12-1,26 23 1,-26-23 0,25 26 0,-25-26 0,28 27 0,-12-12 0,4 0 0,-3 0 0,4 3 0,2-1-1,0 5-1,0-1-3,2 10-6,-4 4-11,-3-3 0</inkml:trace>
          <inkml:trace contextRef="#ctx0" brushRef="#br1" timeOffset="697336.8249">2362-3878 0,'18'-26'22,"-9"-7"1,-1-1-8,7 6-5,-8-7-4,5 3-4,0 2-6,2 1-6,2-7-12,9 8 0</inkml:trace>
          <inkml:trace contextRef="#ctx0" brushRef="#br1" timeOffset="697134.0243">1824-3099 1,'-2'-18'24,"2"18"-1,12-31-4,-1 15-24,1-2-4,6 4-2,-2-7-2,7-4-2</inkml:trace>
          <inkml:trace contextRef="#ctx0" brushRef="#br1" timeOffset="697524.0252">3047-4934 6,'19'-24'2,"-1"-3"-4,1 1-1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1:47.1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02888B-4292-465B-B27F-600B0178AA8E}" emma:medium="tactile" emma:mode="ink">
          <msink:context xmlns:msink="http://schemas.microsoft.com/ink/2010/main" type="writingRegion" rotatedBoundingBox="1696,366 9239,297 9247,1208 1704,1277"/>
        </emma:interpretation>
      </emma:emma>
    </inkml:annotationXML>
    <inkml:traceGroup>
      <inkml:annotationXML>
        <emma:emma xmlns:emma="http://www.w3.org/2003/04/emma" version="1.0">
          <emma:interpretation id="{7085E49F-16A0-43C7-B159-6ED9707D0023}" emma:medium="tactile" emma:mode="ink">
            <msink:context xmlns:msink="http://schemas.microsoft.com/ink/2010/main" type="paragraph" rotatedBoundingBox="1696,366 9239,297 9247,1208 1704,1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D7283-B64F-456A-8116-2B792150230B}" emma:medium="tactile" emma:mode="ink">
              <msink:context xmlns:msink="http://schemas.microsoft.com/ink/2010/main" type="line" rotatedBoundingBox="1696,366 9239,297 9247,1208 1704,1277"/>
            </emma:interpretation>
          </emma:emma>
        </inkml:annotationXML>
        <inkml:traceGroup>
          <inkml:annotationXML>
            <emma:emma xmlns:emma="http://www.w3.org/2003/04/emma" version="1.0">
              <emma:interpretation id="{13C0E2C0-21BF-4D3C-98C8-0BA4D72B1863}" emma:medium="tactile" emma:mode="ink">
                <msink:context xmlns:msink="http://schemas.microsoft.com/ink/2010/main" type="inkWord" rotatedBoundingBox="1696,366 6559,322 6567,1233 1704,1277"/>
              </emma:interpretation>
              <emma:one-of disjunction-type="recognition" id="oneOf0">
                <emma:interpretation id="interp0" emma:lang="en-US" emma:confidence="0">
                  <emma:literal>Problem</emma:literal>
                </emma:interpretation>
                <emma:interpretation id="interp1" emma:lang="en-US" emma:confidence="0">
                  <emma:literal>problem</emma:literal>
                </emma:interpretation>
                <emma:interpretation id="interp2" emma:lang="en-US" emma:confidence="0">
                  <emma:literal>problems</emma:literal>
                </emma:interpretation>
                <emma:interpretation id="interp3" emma:lang="en-US" emma:confidence="0">
                  <emma:literal>Problems</emma:literal>
                </emma:interpretation>
                <emma:interpretation id="interp4" emma:lang="en-US" emma:confidence="0">
                  <emma:literal>PRoblem</emma:literal>
                </emma:interpretation>
              </emma:one-of>
            </emma:emma>
          </inkml:annotationXML>
          <inkml:trace contextRef="#ctx0" brushRef="#br0">30 255 23,'-16'-22'27,"3"-2"0,10-4-22,19 8-5,10 1-2,13-2-1,11 0 1,6-5 0,9 3 0,2 2 1,1 5 1,-1 5 1,-6 8 0,-2 10 1,-8 9 0,-9 12-1,-14 12 0,-10 11 1,-11 2-1,-10 7 1,-13-6 1,-5 8 0,-17-13 1,-2 0 0,-11-16 0,3 2-1,-8-12 1,6-2-1,-3-10-1,7-2-1,2-9-1,9-2 0,7-5-1,5-9-1,7 6-1,0-12-2,16 22-4,-9-29-9,9 29-10,23-21-2</inkml:trace>
          <inkml:trace contextRef="#ctx0" brushRef="#br0" timeOffset="-483.6009">199 75 22,'-9'-21'29,"9"21"0,0 0-22,0 0-2,0 0-3,18 21-1,-4 14-1,2 18-2,-2 12-1,6 20-5,-13 6-3,7 20-3,-12-6 0,6 11 0,-11-18-1</inkml:trace>
          <inkml:trace contextRef="#ctx0" brushRef="#br0" timeOffset="1170.0019">729 392 9,'0'0'15,"0"0"-2,21 35-2,-18-18-2,10 17-2,-4-3-1,8 12-2,-3-3-2,4 4 0,-2-5-1,0-4-1,-2-4 1,0-6 0,-7-6 1,-7-19-2,9 18 3,-9-18-2,0 0-1,-11-25 1,1 2-1,-3-1 1,-1-8-1,-2-5 0,6-8 0,-1-5 0,8-1 0,3 0 0,7 4 0,5 0 0,6 6 0,5 1 0,7 10 0,3 7 0,6 2 0,2 9 0,-1-1 0,3 4 0,-5 8 0,0 4 0,-10 10-1,-9 6 1,-12 13 0,-14 6 0,-10 8 0,-15 8 0,-9-1 0,-6 5 0,-6-9 0,0-3 0,1-7 0,8-10 0,5-7 0,13-7 0,5-6 0,21-9 0,-21 7 0,21-7-1,0 0 1,26-21 0,-5 7-1,6-2 1,10-1-1,3-4 1,5 3 0,0 0 0,1 6 1,-3 3-1,-4 6 0,-4 6 0,-9 8 1,-3 5 0,-5 3-1,-4 4 1,-3 3 0,-1-1 0,-1 1-1,0-5 0,0 0 1,-9-21-1,17 25 0,-17-25 0,23 7 0,-23-7 0,29-16 0,-14 2 0,1-5 0,2-2-1,0-2 1,-2 2 0,3 0 0,-5 3 0,4 4 0,-18 14 1,26-14 0,-26 14 0,27 9 0,-11 3 0,-16-12 0,30 33 0,-18-10 0,9-2-1,-3 0 1,3-5-1,-3 0 0,1-7 1,0-7-1,-1-2 1,0-11-1,-2-1 1,-2-8 0,-2 1-1,-1-9 1,-4 0-1,-4-4 1,-4-1-1,-8-2 1,-4-2-1,-6 2 1,-8 5-1,-3 5 1,-5 8-1,-2 8 1,-2 12-1,4 8 0,1 6-1,8 8-2,1-2-2,13 10-4,-1-17-9,22 7-6,-9-23-6</inkml:trace>
          <inkml:trace contextRef="#ctx0" brushRef="#br0" timeOffset="1918.8031">2028 346 16,'7'33'13,"9"18"0,-9-3-2,7 15-3,-3-5-2,5 0-4,3-4-2,-3-10-1,3-5 2,-6-16-3,-13-23 1,23 14 1,-23-14-2,3-30 3,-8 0-1,-4-5 1,-2-7-3,-1-4 3,0-1-1,5 1 0,-4 4 1,6 5-1,-1 4 1,8 6-1,3 8 1,-5 19-1,27-19 0,-9 17 0,5 2 0,3 3-1,1 1 1,1 1 0,-5 2 1,-2 2 0,-21-9 0,25 21 2,-25-21-1,-2 28 1,2-28 1,-28 35 1,1-19-1,1 7-1,-10-4 0,6 2-1,-3-5 0,8-2-1,2-3 0,23-11-1,-23 16 0,23-16-1,0 0 1,32-4 0,-2-1-1,3-1 1,8 3 0,3-2 0,2 1 0,4 6 0,-6 1 0,-5 6 0,-8 2 0,-4 5 1,-10 3-1,-10 4 0,-7 1 0,-10 4 1,-11-1 2,-8 1-1,-6-2 1,-5-1-2,-6-4 3,2-3-2,-2-8 1,5-5-2,7-1-2,3-8-1,15 3-3,0-19-6,16 20-15,23-30-6,0 8 1</inkml:trace>
          <inkml:trace contextRef="#ctx0" brushRef="#br0" timeOffset="2340.0041">2978 325 10,'-18'-14'27,"18"14"1,-21-7-18,21 7-5,0 0-3,-16-4-2,16 4 0,0 0 0,0 0 1,0 0 1,10 16 1,-10-16 0,11 21 1,-11-21 1,12 42 0,-8-14-1,5 15 0,-4-3-2,4 9 0,-2-3-1,2-2 0,1-4-1,-1-6 0,4-6 0,-1-7 0,6-7-1,-1-5 1,4-1-2,-3-6-1,12 9-5,-14-15-15,12 8-6,-3-4-2</inkml:trace>
          <inkml:trace contextRef="#ctx0" brushRef="#br0" timeOffset="2901.6051">3489 597 7,'-19'-2'29,"19"2"-2,0 0-11,0 0-6,12 20-4,8-15-3,13 2-2,4-2 0,9-5-2,9 2-2,-2-14-5,12 7-6,-13-15-7,0-1-7</inkml:trace>
          <inkml:trace contextRef="#ctx0" brushRef="#br0" timeOffset="2667.6044">3544 374 1,'0'0'27,"0"0"0,-21 26-14,16 6-3,-9-7 0,12 17-3,-7-7-1,11 14-1,-2-7-2,9 8 1,3-7 0,7 0-1,4-10 0,7-3-1,2-7 0,5-9-3,6-7 2,-3-11-4,8 3-2,-11-19-5,11 10-8,-20-11-14,2-2 1</inkml:trace>
          <inkml:trace contextRef="#ctx0" brushRef="#br0" timeOffset="3166.8055">3518 381 26,'0'0'32,"9"-16"-1,-9 16-15,33-2-14,-5 1-6,18 10-8,0-9-17,4-2 0,3-4 0</inkml:trace>
          <inkml:trace contextRef="#ctx0" brushRef="#br0" timeOffset="3806.4065">4174 276 27,'0'0'14,"0"0"0,0 29-1,0-29-3,-3 44 0,-2-15-4,10 18 0,-9-1-2,10 12-1,-5 0-2,3 3 0,-1-5 0,3-6-1,1-8 0,-4-11-1,3-8 2,-6-23-3,0 0 0,19-17 1,-12-10-2,0-10 2,-2-5-1,3-9 2,-5-5-2,2-2 2,-5 4 1,0 3 0,-1 7 0,-1 9 0,0 8 1,2 27-1,0 0 1,0 0 0,-14 28-1,16 9 1,-2 0-1,7 7 0,0 0-1,7-2 1,5-5-1,4-4 0,7-8 0,2-7 0,2-8 0,1-6-1,2-6 1,-2-9 0,1-6 0,-5-8 0,-2-5 0,-5-7 0,-4-5 0,-3-10 0,-6-3 1,-2 1-1,-4 3 1,-1 7 0,-3 7 0,3 17 0,-4 20 0,7 16 0,-2 19 0,6 15 0,1 8-1,6 7-2,7 14-7,-6-13-23,13-2 3,1-17-2</inkml:trace>
        </inkml:traceGroup>
        <inkml:traceGroup>
          <inkml:annotationXML>
            <emma:emma xmlns:emma="http://www.w3.org/2003/04/emma" version="1.0">
              <emma:interpretation id="{9ECC33D6-A427-40B6-9918-C1CFA8E57BB8}" emma:medium="tactile" emma:mode="ink">
                <msink:context xmlns:msink="http://schemas.microsoft.com/ink/2010/main" type="inkWord" rotatedBoundingBox="7109,717 7868,362 8136,936 7377,1291"/>
              </emma:interpretation>
              <emma:one-of disjunction-type="recognition" id="oneOf1">
                <emma:interpretation id="interp5" emma:lang="en-US" emma:confidence="0">
                  <emma:literal>t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#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4399.2075">5523 371 24,'-30'-6'30,"7"-8"-6,23 14-6,-7-19-6,28 12-5,4-9-2,19 4-3,9-4-1,12 0-1,8 2-2,1-5-1,9 10-2,-13-10-5,8 17-3,-21-18-5,4 19 0,-24-13-4,-1 1-6</inkml:trace>
          <inkml:trace contextRef="#ctx0" brushRef="#br0" timeOffset="4134.0072">5530 613 17,'16'5'33,"-16"-5"-2,39 7 1,-20-10-26,20 6-4,2-1 0,12 0-1,1-4-1,6 0 0,6-3 0,-3-4-1,4 0-1,-7-5-1,4 7-1,-18-12-5,7 14-9,-23-11-13,-9 5 2</inkml:trace>
          <inkml:trace contextRef="#ctx0" brushRef="#br0" timeOffset="4633.208">6076 84 23,'-22'4'28,"22"-4"-10,-37 21-5,34 3-1,-15 3-5,11 15-2,-11 7-2,2 11 0,-6 7-2,-3 1 0,-3 2-2,-4-1 0,7-6-3,-3-17-2,17 1-5,-5-29-7,25-1-3,-9-17-8</inkml:trace>
          <inkml:trace contextRef="#ctx0" brushRef="#br0" timeOffset="4836.0083">6158 246 29,'22'-44'25,"-12"2"-6,10 28-3,-20 14-5,0 0-4,10 31-3,-13 13-1,-6 5-2,-3 13 0,-4 5-1,-6 1-1,1 1-1,-3-11-3,11 1-8,-10-16-17,14-10 2,2-12-3</inkml:trace>
        </inkml:traceGroup>
        <inkml:traceGroup>
          <inkml:annotationXML>
            <emma:emma xmlns:emma="http://www.w3.org/2003/04/emma" version="1.0">
              <emma:interpretation id="{EE7BCEB4-CA70-499D-9E08-1C550012C2A5}" emma:medium="tactile" emma:mode="ink">
                <msink:context xmlns:msink="http://schemas.microsoft.com/ink/2010/main" type="inkWord" rotatedBoundingBox="8690,318 9275,1045 8694,1512 8110,785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b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5506.8096">6762 200 7,'9'-19'31,"-4"1"0,-1 1 0,-4 17-18,2-21-9,-2 21-4,15-9 0,-15 9-2,30-11 1,-8 4-1,4 4 1,1-1 0,4 4 0,1 0 0,3 4 1,-3 3 0,0-2 1,0 5 1,-6 5-1,-1 4 0,-9 2 1,-4 5-1,-12 1 0,-7 3 0,-10 1-1,-8 4 0,-3-5-1,-6 0 1,2-4 0,2-3-1,2-2 1,9-5 0,19-16 0,-18 21 0,18-21-1,0 0 1,35 13 0,-3-13 1,5-2-1,7 0 1,4 2-1,3 4 1,2-1 0,0 8-1,-5-1 1,-2 8-1,-2 1 0,-4 4 1,-8 1-1,-6 3 1,-10-3 1,-12 5-1,-15-5 1,-17 1 0,-13-6 0,-15 2 0,-13-7 1,-3 0-1,-11-5-1,-2-7-3,6 5-3,-11-14-23,14 7-4,3-7-1,8 3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28.43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277 74 6,'0'0'7,"-18"4"-2,18-4 1,0 0-3,-23 3-1,23-3 0,-19 4-1,19-4 1,-19 3 0,19-3 0,-18 4 1,18-4 0,-16 5 0,16-5 0,-18 5-1,18-5 0,-15 11 0,15-11 0,-18 14-1,18-14 2,-20 18-1,20-18 1,-17 15-1,17-15 0,-16 14-1,16-14 2,0 0-3,0 0 1,-4 16-1,4-16 0,0 0 1,23 9-1,-23-9 1,23 4-1,-23-4 1,29 1-1,-29-1 0,26-1 0,-10 1 0,-16 0 0,23-6 0,-23 6 0,21-9 0,-21 9 0,16-8 0,-16 8 0,14-18-1,-14 18-1,11-19 2,-11 19-2,3-20 2,-3 20-1,-3-17 1,3 17-2,0 0 2,-20-14 0,20 14 0,-17-4 0,17 4 0,-20 2 0,20-2 0,-21 9 0,21-9 0,-25 12 0,25-12 0,-23 18 1,23-18-1,-21 21 2,21-21-2,-18 21 1,18-21-1,-8 19 2,8-19-3,0 0 1,-2 21 0,2-21 0,0 0-1,9 18 1,-9-18 0,0 0 1,24 12-1,-24-12 0,27 2 1,-11-4-1,5-3 1,-2 0-1,6-4 1,-2 0-1,2 0 0,-2-1 1,0 1-1,-4-2 0,0 1 0,-19 10-1,27-19 2,-27 19-3,14-20 3,-14 20-3,2-16 2,-2 16-1,0 0 1,-9-17 0,9 17 0,0 0 0,-25-9 0,25 9-1,-24 0 1,24 0 0,-32 4 0,14-1 0,-1-1 0,-1 3 0,1-1 0,3-1 0,-3 1 0,19-4 1,-29 8-1,29-8 0,-26 13 0,26-13 2,-21 14-2,21-14 1,-18 14-1,18-14 1,-14 16-2,14-16 2,0 0-1,-12 19 0,12-19-1,0 0 1,8 16 0,-8-16 0,23 7 0,-5-5 0,1-1 0,3-1 0,1-1 1,-1-1-1,5-2 0,-2-1 0,-2 0 1,-2-2-1,0 0 0,-3-2 0,-1-2 1,-17 11-3,27-22 2,-27 22-2,19-23 2,-19 23-1,11-25 1,-11 25-2,3-25 3,-3 25-1,-5-21 0,5 21 1,-14-17-1,14 17 0,-25-11-1,25 11 1,-33-1 0,13 2 0,-3 3 0,2 1 0,-4 0 0,4 2 0,-2-1 0,4 2 1,-1-2-1,5 2 0,15-8 0,-27 13 1,27-13-1,-19 14 0,19-14 1,0 0-1,-16 24 0,16-24 2,-6 18-2,6-18 2,-1 18-2,1-18 3,3 15-3,-3-15 1,0 0 0,20 18-1,-20-18 0,23 7 1,-6-5-1,-1-2 1,5-4-1,-1 1 1,3-3-1,-2-2 1,2-5-1,-2 3-2,0-4 2,-3 1-1,-1-2 1,-2-3-2,-3 2 3,-5 0-3,-7 16 2,7-26 1,-7 26-1,-11-21 0,11 21 0,-22-12 0,4 10 0,0-2 0,-5 4 0,0 4 0,-3-2 0,-1 3 0,-1 0 0,0 4 0,1-2 0,1 4 0,5-6 0,-4 4 0,7-4 0,1 4-1,17-9 1,-25 10 0,25-10 0,0 0 0,-14 23-1,14-23 3,5 18-2,-5-18 2,16 19-2,-16-19 2,23 18-2,-7-13 2,-16-5-1,30 9-1,-14-6 0,1-1 0,-1 0 1,2-2-1,3-2 0,-3-2 0,1 1 1,-1-1-1,0-4 0,-3-1-1,1 0 1,-16 9-1,23-19 1,-23 19-1,11-21 1,-11 21-2,-2-20 3,2 20-1,-14-16 0,14 16 0,-30-5 0,11 7-1,-6 3 1,4 8-1,-6-3-9,8 4-13,8 4-1,11-18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1:53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837CC3-BABD-4C87-BE40-8A6352DFAC3A}" emma:medium="tactile" emma:mode="ink">
          <msink:context xmlns:msink="http://schemas.microsoft.com/ink/2010/main" type="inkDrawing" rotatedBoundingBox="1525,1775 10836,1859 10835,1945 1524,1861" shapeName="Other"/>
        </emma:interpretation>
      </emma:emma>
    </inkml:annotationXML>
    <inkml:trace contextRef="#ctx0" brushRef="#br0">113 64 10,'-48'5'27,"6"-8"0,17-1-12,25 4-8,0 0-5,2 25-1,21-16-1,12 0 1,11-1 0,14 1 0,7-7 2,14 3-1,13-8 1,13 3 0,8-6 0,19 6 0,9-7 0,14 6-1,9-5 0,13 5-1,6-5 1,16 4-1,4-1-1,3 1 1,6 0-1,10 1 0,4 1 1,6 1-1,-1-1 1,2 4 0,2-1 1,6 6 0,1-3 1,1 4 0,-5-3 0,13 5 0,-1-5-1,8 2 1,-4-4-1,7 1-1,-2-1 0,2-1 0,-5 1 0,-6-2-1,-7 3 0,-10-3 0,-5-1-1,-18-4 1,-15 0-1,-13-3 0,-15-2 1,-19-3-1,-17 1 1,-20-2-1,-20 2 1,-15 2 0,-16 6 0,-18-1 0,-11 7-2,-33-5-2,30 26-16,-33-8-12,-6 1-1,-10-1-1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2:55.9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F85456-7E35-48CA-B00E-867C432856D6}" emma:medium="tactile" emma:mode="ink">
          <msink:context xmlns:msink="http://schemas.microsoft.com/ink/2010/main" type="inkDrawing" rotatedBoundingBox="17656,5316 23467,5031 23474,5167 17663,5452" semanticType="underline" shapeName="Other">
            <msink:sourceLink direction="with" ref="{F430CB9C-673F-466D-9C8E-16FD583553B1}"/>
            <msink:sourceLink direction="with" ref="{9FB458D6-D280-47A7-B88D-EA343E07DC6F}"/>
            <msink:sourceLink direction="with" ref="{D803DAB0-FF52-42EE-A97B-EA27529A89A1}"/>
          </msink:context>
        </emma:interpretation>
      </emma:emma>
    </inkml:annotationXML>
    <inkml:trace contextRef="#ctx0" brushRef="#br0">0 326 7,'0'0'23,"17"0"-1,-1 2-16,-16-2-3,36-2 1,-13-1 1,8 3 1,3-4 0,14 6 1,-3-7-2,17 8 1,4-6-2,15 5-1,11-4-1,12 4 0,7-4-1,11 2 0,10-4 0,8 3 0,6-3 0,11 1 1,6-1-1,6 1 0,8-3 1,6 1-1,2 0 1,15 1 0,3-1-1,2 0 1,-1-2-2,5 0 1,-3 0 0,3-2-1,-3-2 1,-6-3-1,-6-2 0,-5-1 0,-13-3-1,-6 1 1,-13 0 0,-16-1 0,-18 3 0,-15 1 0,-16 4 0,-18-2 1,-14 5-1,-16 0 0,-8 2 1,-14 2-1,-2 0 1,-20 5-1,21-7 1,-21 7 0,0 0 0,0 0 0,0 0 0,0 0 0,0 0-1,0 0 0,0 0 0,0 0-1,0 0-1,0 0-1,0 0-4,0 0-14,0 0-10,0 0 1,0 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2:31.4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D3952F-C725-44F7-9F6E-D1FCF00AAE5C}" emma:medium="tactile" emma:mode="ink">
          <msink:context xmlns:msink="http://schemas.microsoft.com/ink/2010/main" type="writingRegion" rotatedBoundingBox="15752,802 24592,377 25075,10429 16235,10854"/>
        </emma:interpretation>
      </emma:emma>
    </inkml:annotationXML>
    <inkml:traceGroup>
      <inkml:annotationXML>
        <emma:emma xmlns:emma="http://www.w3.org/2003/04/emma" version="1.0">
          <emma:interpretation id="{38AD5E27-214D-4C6C-96BD-EE5EF9C449CF}" emma:medium="tactile" emma:mode="ink">
            <msink:context xmlns:msink="http://schemas.microsoft.com/ink/2010/main" type="paragraph" rotatedBoundingBox="16917,723 24490,439 24584,2950 17011,3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7140AD-7F5B-413C-A095-B0D9584A498A}" emma:medium="tactile" emma:mode="ink">
              <msink:context xmlns:msink="http://schemas.microsoft.com/ink/2010/main" type="inkBullet" rotatedBoundingBox="16927,1004 17980,964 18011,1805 16959,1845"/>
            </emma:interpretation>
            <emma:one-of disjunction-type="recognition" id="oneOf0">
              <emma:interpretation id="interp0" emma:lang="en-US" emma:confidence="1">
                <emma:literal>e)</emma:literal>
              </emma:interpretation>
              <emma:interpretation id="interp1" emma:lang="en-US" emma:confidence="0">
                <emma:literal>e</emma:literal>
              </emma:interpretation>
              <emma:interpretation id="interp2" emma:lang="en-US" emma:confidence="0">
                <emma:literal>el</emma:literal>
              </emma:interpretation>
              <emma:interpretation id="interp3" emma:lang="en-US" emma:confidence="0">
                <emma:literal>ex</emma:literal>
              </emma:interpretation>
              <emma:interpretation id="interp4" emma:lang="en-US" emma:confidence="0">
                <emma:literal>C)</emma:literal>
              </emma:interpretation>
            </emma:one-of>
          </emma:emma>
        </inkml:annotationXML>
        <inkml:trace contextRef="#ctx0" brushRef="#br0">103 103 8,'0'0'26,"0"0"3,0 0-7,0 0-12,0 0-2,0 0-1,0 0 0,13 20-2,-13-20-1,19 26-1,-19-26-1,27 28-1,-12-12 0,5-4 0,-1-1-1,1-3 0,4-4 1,1-4-1,0-4 0,1-4 0,-1-5 0,1-4 0,-3-3 0,0-1 0,-9-3-1,-1 1 0,-10-3 0,-6 1-1,-11 6 2,-9 3-2,-7 9 1,-7 3 2,-6 8 0,-3 5 0,-1 10 1,1 4 1,4 7-2,3-2 2,7 3-1,5-1-2,10 4 1,4-3-1,10 1 1,5-2-1,6 0 0,10-6 1,3 3-1,9-8 0,7-5 0,4-2-2,3-13-2,14 6-6,-12-19-20,13 1-3,-7-13 1,0 1 0</inkml:trace>
        <inkml:trace contextRef="#ctx0" brushRef="#br0" timeOffset="374.4005">672-148 25,'0'0'29,"-27"-21"2,27 21-3,-14-16-27,14 16-1,0 0-1,0 0 1,25-3 0,-4 4-1,4 3 1,3 1 1,7 2 0,2 0 0,4 7 1,0 0-1,1 11 1,-7 1 2,-1 9-2,-11 6 2,-2 8-2,-12 2 2,-8 7-2,-13 5 1,-7-1-1,-10 1-1,-4 0 0,-6-5 0,0-7-1,2-5-1,2-15-5,17 3-25,-7-15-2,10-7 0,15-12 0</inkml:trace>
      </inkml:traceGroup>
      <inkml:traceGroup>
        <inkml:annotationXML>
          <emma:emma xmlns:emma="http://www.w3.org/2003/04/emma" version="1.0">
            <emma:interpretation id="{AA8D7B04-4CAB-4FD0-907C-BE9AE1F6D6DA}" emma:medium="tactile" emma:mode="ink">
              <msink:context xmlns:msink="http://schemas.microsoft.com/ink/2010/main" type="line" rotatedBoundingBox="18371,668 24490,439 24535,1644 18416,1873"/>
            </emma:interpretation>
          </emma:emma>
        </inkml:annotationXML>
        <inkml:traceGroup>
          <inkml:annotationXML>
            <emma:emma xmlns:emma="http://www.w3.org/2003/04/emma" version="1.0">
              <emma:interpretation id="{2DC483B4-9351-45B2-BCFE-7738F4BB7308}" emma:medium="tactile" emma:mode="ink">
                <msink:context xmlns:msink="http://schemas.microsoft.com/ink/2010/main" type="inkWord" rotatedBoundingBox="18371,668 22324,520 22369,1725 18416,1873"/>
              </emma:interpretation>
              <emma:one-of disjunction-type="recognition" id="oneOf1">
                <emma:interpretation id="interp5" emma:lang="en-US" emma:confidence="0">
                  <emma:literal>in-const</emma:literal>
                </emma:interpretation>
                <emma:interpretation id="interp6" emma:lang="en-US" emma:confidence="0">
                  <emma:literal>it const</emma:literal>
                </emma:interpretation>
                <emma:interpretation id="interp7" emma:lang="en-US" emma:confidence="0">
                  <emma:literal>is const</emma:literal>
                </emma:interpretation>
                <emma:interpretation id="interp8" emma:lang="en-US" emma:confidence="0">
                  <emma:literal>incrust</emma:literal>
                </emma:interpretation>
                <emma:interpretation id="interp9" emma:lang="en-US" emma:confidence="0">
                  <emma:literal>its const</emma:literal>
                </emma:interpretation>
              </emma:one-of>
            </emma:emma>
          </inkml:annotationXML>
          <inkml:trace contextRef="#ctx0" brushRef="#br0" timeOffset="3666.0063">1462 409 5,'0'0'23,"18"-5"-10,-18 5-3,0 0 0,18-9 0,-18 9-2,16-23-1,-8 4-1,14 1-2,-5-6 0,12-3-2,-1-6 0,5-1-1,1-4 0,3-1 0,-3-5-2,-1 4 2,-5-2-1,-1 6 1,-10 3-1,-1 8 1,-7 3 0,-9 22 0,5-20 1,-5 20 0,0 0-1,-28 30 1,11-7-1,-1 7 1,-5 3 1,4 8-1,-3 3 1,3 1-1,5 1 1,5 0-2,5-4 1,6-2-1,7-3-1,7-3 0,2-3 0,6-3 0,3-3 0,1-4-1,2-3 0,0-13-1,5 2-2,-10-21-5,19 3-12,-10-19-11,3-8 1,-5-13 0</inkml:trace>
          <inkml:trace contextRef="#ctx0" brushRef="#br0" timeOffset="3900.0067">2170-485 16,'0'0'17,"14"-22"-4,-14 22-2,0 0-3,20-15-3,-20 15-2,0 0-2,16-6-5,-16 6-9,0 0-11,12 21-1</inkml:trace>
          <inkml:trace contextRef="#ctx0" brushRef="#br0" timeOffset="4539.608">2206 349 12,'0'0'27,"3"-19"1,-5 1-16,2 18-2,9-23-1,-9 23-2,11-17-2,-11 17-1,0 0-1,0 0 0,10-16-2,-10 16 1,0 0-1,4 21 1,-6-5-1,2 5 0,-5 4 0,1 5 0,-1 6-1,-2 1 1,-2 2-1,0-4 1,1-1-1,0-3 0,1-3 0,2-5 1,2-7-1,3-16 1,-2 23-1,2-23 1,0 0 0,0 0 0,23 9 0,-23-9 0,28-9 0,-10 4 0,-1-1-1,3-1 1,-1 4-1,-3-1 0,0 4-1,-16 0-1,26 0 0,-26 0-3,25 5-4,-25-5-13,0 0-11,27-15 1,-27 15 0</inkml:trace>
          <inkml:trace contextRef="#ctx0" brushRef="#br0" timeOffset="5132.4089">2615 277 18,'0'0'23,"0"0"-14,0 0-3,-10 16 1,10-16 1,0 0 1,21 26 0,-21-26-1,26 9 0,-10-11-3,11 6 0,-3-9-2,6 3-2,0-5-1,0 0-1,2 2-2,-7-10-5,7 14-14,-11-8-8,-5 0 0</inkml:trace>
          <inkml:trace contextRef="#ctx0" brushRef="#br0" timeOffset="5413.2094">2675 124 19,'0'0'30,"-19"4"-1,19-4 0,0 0-24,0 0-2,0 0-1,0 0 2,0 0-1,24 2-2,-6-4 0,2-2-1,2 1-1,5 1-3,-6-7-4,11 15-6,-13-10-17,3 2 0,-3 0 2</inkml:trace>
          <inkml:trace contextRef="#ctx0" brushRef="#br0" timeOffset="7098.0125">3492 3 11,'0'0'28,"0"0"-2,0 0-13,0 0-8,0 0 0,0 0 1,2 30-2,-2-30 1,-3 28-1,3-28 1,-2 30-2,2-30 0,0 23-1,0-23-1,0 0 1,0 0-1,16 3-2,-16-3 2,14-19-2,-14 19 1,9-30-1,-4 12-1,-5-1 0,0-2 0,-2 2 2,-5-1-2,0 1 1,7 19-1,-21-23 2,21 23 0,-28-2 0,10 11-1,-1 7 2,-4 5 1,0 7-1,-4 2 2,1 4-1,-2-1 1,5 0-1,0-3 2,5-2-2,4-3-2,7-4 1,5-5 0,2-16-1,23 19 0,-4-19 0,8-3-1,5-8 1,7-3-1,1-5 0,4-1 0,-1-4 0,1 1 0,-4 0-1,-4 4 2,-6 3-1,-7 4 1,-7 5 0,-16 7 1,15 1 1,-15-1-1,-8 28 2,1-8-2,-2 8 2,0 0-2,2 7 1,-2-3-2,7 1 1,0-6 0,8-6 0,3-4 0,-9-17-1,30 9 0,-7-18 0,5-7-1,4-6 1,1-5-1,-3-8 1,0-4-1,-3-5-1,-8-1-1,-5 3 2,-10-1-1,-6 10 1,-7 3-1,-5 7 1,-5 9-1,-1 9 3,-1 5-1,1 4 1,5 1-1,15-5 0,-20 16 0,20-16 0,0 0 0,20 12-1,-1-12 1,6 0 0,3-2-1,2-1 1,2-1-1,0 2 1,-1 2-1,-6 2 1,-2 7 0,-5 5 1,-8 5 1,-5 8 0,-5 1 1,-1 5-1,-6 2 1,0-1-1,-2-3 1,2-6-2,1-4-1,3-5 0,3-16-1,0 0 1,19 12-2,-19-12 1,34-21-1,-11 3 0,3-3 0,3-7 0,2-2 0,-2-7 0,-1 2-1,-2 2 2,-5 3-1,-1 7 2,-10 4-1,-10 19 3,0 0-1,16 28 2,-23 4 2,0 12-2,-5 3 1,0 9-1,-3 0-1,3-3-2,3-9 0,-1-12-4,15-1-5,-5-31-18,0 0-6,28-10 0,2-13 1</inkml:trace>
          <inkml:trace contextRef="#ctx0" brushRef="#br0" timeOffset="7488.0131">4781-62 11,'0'0'28,"5"-21"-7,-5 21-11,0 0-2,-23-2 0,-1-1-2,2 8-2,-8-2-1,0 6 0,-5-2-2,3 4 1,2-1-1,2 3 0,7-3-1,5 1 1,16-11-1,-5 19 0,5-19 3,28 21-3,-3-10 3,8-1-2,4 1 2,4 3-2,-2-2 2,-4 4-1,-5-2-2,-9 5 3,-10-1-1,-9 5 0,-15-2 0,-8 3 0,-12-1-1,-6 4 1,-4-3-2,-3-3-1,6 2-2,-3-12-2,19 8-7,-6-17-17,30-2-4,0 0 2</inkml:trace>
          <inkml:trace contextRef="#ctx0" brushRef="#br0" timeOffset="7971.614">5092 1 17,'-30'7'32,"30"-7"-1,-25 21-5,25-21-21,0 0-4,-9 16 2,9-16-4,35-2-5,-12-6-25,14-5 0,11-4 1</inkml:trace>
          <inkml:trace contextRef="#ctx0" brushRef="#br0" timeOffset="7768.8136">5346-554 27,'25'-26'29,"-25"26"1,12-23-22,-12 42-5,-9 6 0,0 17 0,-8 9-1,-1 17 0,-5 10 0,0 15 1,-2 0 0,2 5-1,2-3 0,2-2-1,7-6 0,-1-17-2,8-5-1,-6-23-5,17 4-11,-8-25-13,2-21 1,0 0 0</inkml:trace>
        </inkml:traceGroup>
        <inkml:traceGroup>
          <inkml:annotationXML>
            <emma:emma xmlns:emma="http://www.w3.org/2003/04/emma" version="1.0">
              <emma:interpretation id="{CC9311EA-5335-41E7-B606-358F36A5AFAD}" emma:medium="tactile" emma:mode="ink">
                <msink:context xmlns:msink="http://schemas.microsoft.com/ink/2010/main" type="inkWord" rotatedBoundingBox="22975,995 24508,938 24529,1479 22995,1537"/>
              </emma:interpretation>
              <emma:one-of disjunction-type="recognition" id="oneOf2">
                <emma:interpretation id="interp10" emma:lang="en-US" emma:confidence="0">
                  <emma:literal>for</emma:literal>
                </emma:interpretation>
                <emma:interpretation id="interp11" emma:lang="en-US" emma:confidence="0">
                  <emma:literal>For</emma:literal>
                </emma:interpretation>
                <emma:interpretation id="interp12" emma:lang="en-US" emma:confidence="0">
                  <emma:literal>Fon</emma:literal>
                </emma:interpretation>
                <emma:interpretation id="interp13" emma:lang="en-US" emma:confidence="0">
                  <emma:literal>Ton</emma:literal>
                </emma:interpretation>
                <emma:interpretation id="interp14" emma:lang="en-US" emma:confidence="0">
                  <emma:literal>ton</emma:literal>
                </emma:interpretation>
              </emma:one-of>
            </emma:emma>
          </inkml:annotationXML>
          <inkml:trace contextRef="#ctx0" brushRef="#br0" timeOffset="10062.0177">6057 35 25,'-16'24'28,"16"-24"-12,0 0-9,23 9 2,2-5-4,-2-10-2,14 1-1,-2-2-3,9-4 1,4-3-2,2 2 2,1-2-3,-5 2 3,0-1 1,-9 6-1,-6-1 1,-6 6 0,-9 0 1,-16 2 0,0 0 0,4 23 1,-20-9-1,2 7 2,-8-2 0,3 6-1,-2 0 0,3-1-2,6-3 2,6-1-1,6-20 1,11 22-3,8-16 1,10-6-1,4-6 1,6-2-3,5-8 2,2-3-2,0-4-1,-4-4 2,-5-1-3,-8-2 3,-8-1-2,-9 1 3,-12 0-2,-10 2 1,-8 5 2,-7 5-1,-5 6 0,-3 5-1,-1 5 1,1 8 0,4 1-1,6 3 0,23-10-2,-24 23-3,24-23-2,14 16-6,14-6 0,-7-15 0,20 9 1,-8-13 4,12 5 4,-7-3 5,-1-1 4,-1 8 6,-13-4 2,5 16 0,-28-12 0,28 35-2,-28-10-2,4 14-2,-11-2 0,1 7-2,-4-2-1,1-4-1,-3-4 1,3-6-2,0-7 1,9-21-3,-12 16-1,12-16-1,-7-18 1,5-3-1,5 0 0,-1-9-2,7-1 1,1-8 0,6 0 0,6-3 1,2 2 1,4 1 1,6 2-1,5 9 4,-2 0 0,4 10 0,-6 4 1,4 9 0,-9 1-1,1 10 0,-11-3-1,-1 10 1,-19-13-1,11 31 0,-18-8 0,-6 5 0,-9 4 0,-7 3 2,-6 2 1,0 1-1,-1-2 1,5-1-1,2-5 0,10-2 0,3-7 0,16-4-2,0-17 0,27 23 0,1-17-1,9-5 0,9-2 1,5-3-1,7-1-1,0-4-1,4 4-2,-14-8-11,0 10-16,-18 1 0,-15 6 0</inkml:trace>
          <inkml:trace contextRef="#ctx0" brushRef="#br0" timeOffset="8736.0151">6239-53 10,'-2'17'28,"-5"3"-12,7 17-2,-14-6-1,11 17-3,-15-4-3,7 7-3,-5-4-2,2-7-2,9 1-3,-9-20-7,17 2-11,-3-23-6,0 0-1</inkml:trace>
          <inkml:trace contextRef="#ctx0" brushRef="#br0" timeOffset="8970.0156">6218-123 1,'0'0'27,"-9"-18"3,9 18-8,0 0-12,12-23-4,-12 23 0,27-7-2,-6 7-2,0-5 1,9 3-3,2 2 0,2-3-2,6 4-2,-8-8-5,10 14-8,-15-8-12,1 2 0</inkml:trace>
        </inkml:traceGroup>
      </inkml:traceGroup>
      <inkml:traceGroup>
        <inkml:annotationXML>
          <emma:emma xmlns:emma="http://www.w3.org/2003/04/emma" version="1.0">
            <emma:interpretation id="{501CCB80-4D99-451C-B0E1-C901A4EE62A5}" emma:medium="tactile" emma:mode="ink">
              <msink:context xmlns:msink="http://schemas.microsoft.com/ink/2010/main" type="line" rotatedBoundingBox="17728,2107 20301,2072 20315,3146 17742,3180"/>
            </emma:interpretation>
          </emma:emma>
        </inkml:annotationXML>
        <inkml:traceGroup>
          <inkml:annotationXML>
            <emma:emma xmlns:emma="http://www.w3.org/2003/04/emma" version="1.0">
              <emma:interpretation id="{37877381-E721-404D-B5F6-3F56A9280569}" emma:medium="tactile" emma:mode="ink">
                <msink:context xmlns:msink="http://schemas.microsoft.com/ink/2010/main" type="inkWord" rotatedBoundingBox="17730,2246 19270,2226 19283,3159 17742,3180"/>
              </emma:interpretation>
              <emma:one-of disjunction-type="recognition" id="oneOf3">
                <emma:interpretation id="interp15" emma:lang="en-US" emma:confidence="0.5">
                  <emma:literal>Any</emma:literal>
                </emma:interpretation>
                <emma:interpretation id="interp16" emma:lang="en-US" emma:confidence="0">
                  <emma:literal>Ahoy</emma:literal>
                </emma:interpretation>
                <emma:interpretation id="interp17" emma:lang="en-US" emma:confidence="0">
                  <emma:literal>Awry</emma:literal>
                </emma:interpretation>
                <emma:interpretation id="interp18" emma:lang="en-US" emma:confidence="0">
                  <emma:literal>ANY</emma:literal>
                </emma:interpretation>
                <emma:interpretation id="interp19" emma:lang="en-US" emma:confidence="0">
                  <emma:literal>Away</emma:literal>
                </emma:interpretation>
              </emma:one-of>
            </emma:emma>
          </inkml:annotationXML>
          <inkml:trace contextRef="#ctx0" brushRef="#br0" timeOffset="10857.619">1125 1075 9,'0'0'26,"0"19"2,-8 2 1,-10 9-23,-10 0-4,-4 11-1,-2 1 1,-5 7-1,2-2 0,-1-3 0,4-3-1,6-10-1,8-3-2,4-10 0,16-18-2,0 0-3,0 0-4,16-11-3,11-4-3,-4-15 0,12 0 1</inkml:trace>
          <inkml:trace contextRef="#ctx0" brushRef="#br0" timeOffset="11653.2205">1064 1360 5,'-25'-6'29,"-2"3"-1,8 3 1,19 0-17,-23 5-6,23-5-3,0 0-2,23-3-1,0-3-1,7-4-2,7-1 2,4-6-2,6 1 1,-1-7-1,0 4 2,-5 1 1,-6 2 1,-5 6 1,-9 1 2,-21 9 0,16 12 0,-18 11 0,-12 3-1,-2 10-1,-3 0-1,-2 7 0,-2 1-2,3-9 1,3-5-2,4-11 1,13-19-1,-16 14-1,16-14 1,-1-23 0,6 4-1,0-6 1,8-1 0,-3-2 1,6 3 0,-2 6 2,2 1-1,0 11 2,-16 7 1,26 7 0,-26-7 0,22 37 0,-17-14 0,5 7 0,-4-4 0,6-1-1,-5-6 0,-7-19 0,23 12-1,-7-17 1,-2-12 0,2-3-1,-5-8 1,1-2-1,-1-5-1,-3 2 1,-1-1 0,-3 4-1,-2 6-1,0 5 0,-2 19-3,3-22-4,-3 22-21,16 11-3,-16-11-1,9 28 1</inkml:trace>
          <inkml:trace contextRef="#ctx0" brushRef="#br0" timeOffset="11060.4194">1102 1186 31,'32'-27'20,"-21"1"1,12 22-2,-23 4-4,12 18-6,-14 5-1,2 15-4,-3 3 0,-1 10-2,2 0 0,-1 0-2,3-4-1,-4-10-1,10 0-1,-8-16-3,11 4-2,-9-25-8,0 0-14,0 0 0,10-23 0</inkml:trace>
          <inkml:trace contextRef="#ctx0" brushRef="#br0" timeOffset="11902.8207">1748 1161 18,'0'0'30,"18"-28"-1,-18 28 1,16-14-25,-16 14-3,0 0 0,25 10 2,-9 6-1,-2 0 0,3 9-2,1-4 1,3 5-1,2-1 0,-2-6-4,9 6-3,-12-18-9,10 7-16,-5-7 1,0-2-1</inkml:trace>
          <inkml:trace contextRef="#ctx0" brushRef="#br0" timeOffset="12152.4212">2296 1175 18,'14'-16'30,"-14"16"2,19-12 0,-19 12-20,0 0-6,-32 32-1,15 3 1,-15 3-3,-7 19 0,-9 8-1,-1 14 0,-6 7-2,4 0 1,4 0-2,6-5 0,11-7-2,9-16 0,14-9-3,1-32-9,28-8-17,-1-19-2,18-10 2</inkml:trace>
        </inkml:traceGroup>
        <inkml:traceGroup>
          <inkml:annotationXML>
            <emma:emma xmlns:emma="http://www.w3.org/2003/04/emma" version="1.0">
              <emma:interpretation id="{55B3FF30-9560-4660-BAE1-53C264C17C25}" emma:medium="tactile" emma:mode="ink">
                <msink:context xmlns:msink="http://schemas.microsoft.com/ink/2010/main" type="inkWord" rotatedBoundingBox="19535,2082 20301,2072 20311,2803 19545,2813"/>
              </emma:interpretation>
              <emma:one-of disjunction-type="recognition" id="oneOf4">
                <emma:interpretation id="interp20" emma:lang="en-US" emma:confidence="1">
                  <emma:literal>t.</emma:literal>
                </emma:interpretation>
                <emma:interpretation id="interp21" emma:lang="en-US" emma:confidence="0">
                  <emma:literal>t</emma:literal>
                </emma:interpretation>
                <emma:interpretation id="interp22" emma:lang="en-US" emma:confidence="0">
                  <emma:literal>t,</emma:literal>
                </emma:interpretation>
                <emma:interpretation id="interp23" emma:lang="en-US" emma:confidence="0">
                  <emma:literal>tr.</emma:literal>
                </emma:interpretation>
                <emma:interpretation id="interp2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2745.2224">2617 1316 44,'0'0'34,"-19"8"1,19-8-2,19 11-30,0-2-1,8-2-1,12-2 0,3-3-1,11-6-2,11 1-1,-1-13-7,22 11-16,-11-11-7,4 5-1,-10-1 1</inkml:trace>
          <inkml:trace contextRef="#ctx0" brushRef="#br0" timeOffset="12511.222">2905 1008 24,'42'-30'31,"-7"9"2,-12 0-3,-3 7-24,-20 14-3,17-12-1,-17 12 0,0 0 0,-3 31 0,-4 3 1,-7 3 1,-1 14-1,-4 3 1,1 13-2,-3 3 1,4 2-1,-1-2 0,4-4-1,5-9-1,7-7 1,6-12-1,10-13 0,7-15 0,9-11-1,7-10-1,2-13 0,7-5-1,-6-9-1,12 6-4,-26-15-15,6 13-11,-18-1 1,-10 9 1</inkml:trace>
          <inkml:trace contextRef="#ctx0" brushRef="#br0" timeOffset="12901.2226">3365 1404 14,'-19'10'30,"1"-5"1,18-5 1,-24 9-17,24-9-12,0 0-3,0 0-13,0 0-17,0 0-1,17 7 0</inkml:trace>
        </inkml:traceGroup>
      </inkml:traceGroup>
    </inkml:traceGroup>
    <inkml:traceGroup>
      <inkml:annotationXML>
        <emma:emma xmlns:emma="http://www.w3.org/2003/04/emma" version="1.0">
          <emma:interpretation id="{ACB78484-B0D0-4CD3-B5F4-55F34CE6D6F3}" emma:medium="tactile" emma:mode="ink">
            <msink:context xmlns:msink="http://schemas.microsoft.com/ink/2010/main" type="paragraph" rotatedBoundingBox="16949,3418 23358,3201 23424,5145 17015,53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4BE677-534F-4C8E-B6C8-54DC5A632D6F}" emma:medium="tactile" emma:mode="ink">
              <msink:context xmlns:msink="http://schemas.microsoft.com/ink/2010/main" type="line" rotatedBoundingBox="16949,3418 23358,3201 23424,5145 17015,5362">
                <msink:destinationLink direction="with" ref="{D4CF77E7-B1E8-4F00-8807-7DC3264B474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430CB9C-673F-466D-9C8E-16FD583553B1}" emma:medium="tactile" emma:mode="ink">
                <msink:context xmlns:msink="http://schemas.microsoft.com/ink/2010/main" type="inkWord" rotatedBoundingBox="16949,3418 19694,3325 19760,5269 17015,5362">
                  <msink:destinationLink direction="with" ref="{8EF85456-7E35-48CA-B00E-867C432856D6}"/>
                </msink:context>
              </emma:interpretation>
              <emma:one-of disjunction-type="recognition" id="oneOf5">
                <emma:interpretation id="interp25" emma:lang="en-US" emma:confidence="0">
                  <emma:literal>tissues/</emma:literal>
                </emma:interpretation>
                <emma:interpretation id="interp26" emma:lang="en-US" emma:confidence="0">
                  <emma:literal>(issues/</emma:literal>
                </emma:interpretation>
                <emma:interpretation id="interp27" emma:lang="en-US" emma:confidence="0">
                  <emma:literal>{issues/</emma:literal>
                </emma:interpretation>
                <emma:interpretation id="interp28" emma:lang="en-US" emma:confidence="0">
                  <emma:literal>nisus/</emma:literal>
                </emma:interpretation>
                <emma:interpretation id="interp29" emma:lang="en-US" emma:confidence="0">
                  <emma:literal>Hikes-us)</emma:literal>
                </emma:interpretation>
              </emma:one-of>
            </emma:emma>
          </inkml:annotationXML>
          <inkml:trace contextRef="#ctx0" brushRef="#br0" timeOffset="13884.0244">1288 2537 29,'-21'-30'31,"1"9"1,4 10-2,0-1-24,16 12-5,0 0 0,0 0 0,0 0-1,0 0-3,0 0-9,29 18-17,-8-11-2,2 5 1</inkml:trace>
          <inkml:trace contextRef="#ctx0" brushRef="#br0" timeOffset="14289.625">1374 3250 27,'18'-10'29,"-2"-3"-6,0 19-5,-16-6-5,0 0-5,-16 33-2,5 1-1,-12-3 0,2 10-2,-9-1 0,5 4-2,-1-5 1,8-3-1,4-7 0,7-5 0,3-4-1,4-20 0,22 21 0,-1-18-1,9 2-1,2-10-4,15 9-7,-3-13-19,8-2-2,-1-3 2</inkml:trace>
          <inkml:trace contextRef="#ctx0" brushRef="#br0" timeOffset="184844.7246">1830 2776 17,'0'0'13,"14"-19"-5,-14 19 0,0 0 0,-6-22 0,6 22 1,0 0 1,-19 4 0,1-2-2,6 14-1,-11-2-2,2 17-2,-7 3-1,-2 10 0,0 7-2,-4 6 0,1 1 0,3 2 0,-2 0 0,7 0 1,4-6-1,5-1 0,4-4 0,3-7-4,12 7-5,-6-8-21,8-8 2,4-5-2</inkml:trace>
          <inkml:trace contextRef="#ctx0" brushRef="#br0" timeOffset="13696.824">730 3106 13,'-19'9'26,"19"-9"-2,0 0-9,0 0-12,0 0 2,0 0-1,30-12 1,-13-6 0,10 1-1,1-8 0,9-3-2,4-4 0,4-3-1,0 0-1,-3 2 0,-5 4 1,-5 8 0,-11 4 1,-5 13 0,-16 4 0,-5 27 0,-13 2 1,-3 21 0,-9 1 1,0 15-1,-6 3-1,5 3 0,1-7 1,10-3-1,6-13 0,7-11-2,11-8 1,-4-30-5,42 16-2,-14-34-26,18-6-1,2-13 0,6-7 0</inkml:trace>
          <inkml:trace contextRef="#ctx0" brushRef="#br0" timeOffset="188822.7315">1484 4148 7,'0'0'24,"10"-26"0,22-2-12,0-6-11,7-3-1,5-10 0,2-7 2,3-4 0,-5-9 1,4 4 0,-9-11 2,5 5 1,-7-8-2,2 14 1,-6-4-2,4 11 0,-7 5-1,0 10-1,-5 6 0,-4 14 0,-8 5 0,-13 16 0,17-16 1,-17 16 0,0 0 1,0 0-1,0 0 0,-16 25 1,16-25-2,-24 37 1,6-13-2,4 6 1,-4 0 1,6-2-2,0-1 1,6-6 0,-1-4 0,7-17-1,0 20 1,0-20 0,16-4-1,-16 4 0,32-24-1,-15 6 0,6-5 0,0-1 1,2-5 0,-2 0 0,-4-3 0,-3 6 0,0 1 1,-5 6-1,-1 1 1,-10 18-1,0 0 0,0 0 0,6 16 0,-12 9 0,-2 4 0,-1-1-2,2 8-1,0-10-1,5 4-1,2-30-3,3 28 0,-3-28-2,22-4-2,-12-13 1,13 3 0,-7-11 1,10 1 0,-6-6 0,5 0 3,-4-3 1,0 3 3,-5 2 3,-2 3 3,-3 4 3,-4 2 1,-7 19 2,3-23 1,-3 23-1,0 0 0,-16 3 0,-3-1-1,19-2-1,-34 19-1,22-3-1,-9-7 0,8 7-1,-2-6-1,15-10-1,-16 21-1,16-21-1,0 21 0,0-21 1,16 20-1,-16-20 0,31 23 0,-11-9 0,1 1 1,0 1-1,0 4 0,-5-1 1,-3-2 0,-5 5 1,-8-7 1,-3 3-1,3-18 1,-30 30-1,5-23 1,-1 5-1,-6-7 0,0 1-2,2-3-1,-2-12-5,15 13-9,-5-13-16,22 9-1,-22-23 0</inkml:trace>
          <inkml:trace contextRef="#ctx0" brushRef="#br0" timeOffset="186981.9282">1743 2952 21,'0'0'24,"18"-16"-9,-18 16-7,0 0-2,0 0 1,0 0 0,9 30-1,-9-30-1,-9 40 0,-4-17 1,6 12-2,-9-2-1,2 10 0,-3-3-2,3 6 1,-2-6 0,2 1-1,-1-6 0,5-5 0,-1-4 0,4-5-1,7-21 1,-10 25 0,10-25-1,0 0 0,0 0 0,0 0 0,0 0 0,0 0 0,21-27 0,-11 6 0,3-3-1,-1-6 1,0-7-1,1 0 1,-3-4-1,1 1 1,-4 3-1,0 6 1,-2 6 0,-1 2 0,1 7 0,-5 16 0,7-17-1,-7 17 1,0 0 0,0 0-1,0 0 1,0 0 0,11 23 0,-16-4 1,-4 4-1,-2 7 1,-3 1-1,-2 6 0,0 0 0,4 0 1,0-4 0,1-5-2,6-5 1,-1-7-2,6-16-1,0 0-4,0 0-3,0 0-6,27-21-15,-17 2 2,3-8 0</inkml:trace>
          <inkml:trace contextRef="#ctx0" brushRef="#br0" timeOffset="185874.3263">1808 3018 10,'0'0'18,"0"0"-13,0 0-5,0 0 0,0 0 0,0 0-1,0 0 2,0 0 1,0 0 0,0 0 1,0 0 0,0 0-1,0 0 1,9 16-1,-9-16 0,0 0-1,0 0 1,-7 23 0,7-23 1,-14 30 0,0-14 2,0 10-1,-7-3 1,1 9-1,-1-6 0,5 2-1,-1-5-1,4-2-1,4-3 0,9-18-1,-7 24-1,7-24 1,0 0-1,0 0 1,21 2-1,-21-2 1,27-16 0,-9 7-1,5-1 1,1 1 0,6 2 0,0 2-1,2 5 1,-2 1 0,-2 6-1,1 0 2,-8 4-1,-4 0 2,-17-11 0,20 26 1,-20-26 2,-5 26-1,-11-17 1,-2 10-1,-9-8 1,-4 5-3,-6-6 1,-4 1-1,0-4-1,-1-2-1,5 0-2,0-10-4,16 7-9,1-9-15,20 7 1,-12-35-1</inkml:trace>
          <inkml:trace contextRef="#ctx0" brushRef="#br0" timeOffset="187481.1293">1980 3020 0,'0'0'22,"-25"2"1,25-2-3,-16 16-18,16-16-2,-18 28 1,8-11 1,-1 8 1,-1-6 1,1 8 0,-5-6 2,8 5-1,-7-3 0,10 2-2,-5-6 0,6 0-1,1-3-1,3-16 0,1 25 0,-1-25-1,11 15 1,-11-15-1,16 11 1,-16-11-1,19 16 2,-19-16-2,20 21 1,-20-21 0,12 23 1,-9-7 0,-3-16 1,-7 24-1,7-24 0,-21 19 1,4-11-1,1 0-1,-5-4 0,1-1-1,4 1-2,-5-9-3,21 5-5,-25-9-11,25 9-9,-3-28 0,8 7 1</inkml:trace>
          <inkml:trace contextRef="#ctx0" brushRef="#br0" timeOffset="187699.5295">1962 3039 24,'-23'-7'30,"23"7"-1,-23-3 2,23 3-26,0 0-2,0 0-3,0 0-1,16-4-1,5-1-2,16 2-3,-1-13-4,15 7-9,-2-7-8,1 0 0</inkml:trace>
          <inkml:trace contextRef="#ctx0" brushRef="#br0" timeOffset="189228.3323">2661 2574 19,'0'0'22,"-9"-18"-2,9 18-19,0 0-2,14 16 1,-14-16 1,18 19 2,-4-3 2,-3 0 0,6 10 1,-6 1 1,8 18 0,-12-2 1,4 18-2,-15-1-1,1 12-2,-15 3-1,-1 10 1,-9-8-1,-4 2-2,-3-3 1,-1-6-1,1-3 0,3-7-2,7-4-1,-1-18-5,15 8-13,-1-13-9,5-6 0,5-6 0</inkml:trace>
          <inkml:trace contextRef="#ctx0" brushRef="#br0" timeOffset="228618.4014">400 2446 6,'0'-20'20,"5"-3"0,2 4-6,-10-7-2,11 10-3,-13-9 0,5 25 0,0-37-2,0 37-1,-3-24-2,3 24 0,0 0 0,0 0-2,-11-18 0,11 18-1,0 0-1,0 27 0,2-10 2,-4 9-2,-1 10 2,-3 13-1,-6 14 0,-4 21 0,-7 11 1,-3 18-1,-6 13-1,2 8 0,0 5 1,2-2-1,1-6 0,6-11 0,1-9 0,6-16 0,4-18 0,-1-12 1,4-14-2,0-12 2,2-11-1,1-11-1,4-17 1,0 0-2,0 0-1,0 0-3,0 0-2,9-17-4,10 11-9,-10-15-12,4 0 2</inkml:trace>
        </inkml:traceGroup>
        <inkml:traceGroup>
          <inkml:annotationXML>
            <emma:emma xmlns:emma="http://www.w3.org/2003/04/emma" version="1.0">
              <emma:interpretation id="{9FB458D6-D280-47A7-B88D-EA343E07DC6F}" emma:medium="tactile" emma:mode="ink">
                <msink:context xmlns:msink="http://schemas.microsoft.com/ink/2010/main" type="inkWord" rotatedBoundingBox="19712,3763 21222,3712 21248,4468 19738,4519">
                  <msink:destinationLink direction="with" ref="{8EF85456-7E35-48CA-B00E-867C432856D6}"/>
                </msink:context>
              </emma:interpretation>
              <emma:one-of disjunction-type="recognition" id="oneOf6">
                <emma:interpretation id="interp30" emma:lang="en-US" emma:confidence="1">
                  <emma:literal>€5</emma:literal>
                </emma:interpretation>
                <emma:interpretation id="interp31" emma:lang="en-US" emma:confidence="0">
                  <emma:literal>5-5</emma:literal>
                </emma:interpretation>
                <emma:interpretation id="interp32" emma:lang="en-US" emma:confidence="0">
                  <emma:literal>5--5</emma:literal>
                </emma:interpretation>
                <emma:interpretation id="interp33" emma:lang="en-US" emma:confidence="0">
                  <emma:literal>£5</emma:literal>
                </emma:interpretation>
                <emma:interpretation id="interp34" emma:lang="en-US" emma:confidence="0">
                  <emma:literal>£55</emma:literal>
                </emma:interpretation>
              </emma:one-of>
            </emma:emma>
          </inkml:annotationXML>
          <inkml:trace contextRef="#ctx0" brushRef="#br0" timeOffset="17768.4311">2792 3249 33,'0'0'29,"0"0"2,10-16-14,-10 16-11,20-4-2,-3 8 1,-17-4 0,36-2-2,-17 0 0,8 4-2,1 0 1,4-1-1,1-1-1,1 0 0,-1-3 1,2 1-1,-1-1 0,-2-3 0,-2 1 1,-7 2-1,-2-3 0,-21 6 0,26-7 1,-26 7-1,0 0 1,0 0-1,0 0 1,0 0-1,-23 4 0,23-4-1,0 0 0,-19 2 0,19-2-2,0 0 0,0 0-3,0 0-6,0 0-17,18-6-3,-18 6 2</inkml:trace>
          <inkml:trace contextRef="#ctx0" brushRef="#br0" timeOffset="18564.0325">4022 2850 7,'0'0'25,"0"0"1,0 0-13,0 0-2,0 0 1,0 0-1,0 0-2,0 0-1,0 0-3,-34 5-1,12 7-2,-12 1 1,0 6-1,-4-2 0,1 5 0,-1-3 0,8 2-1,6-5 1,10 3-1,5-3-1,9-16 0,9 28 0,-9-28 1,37 30-1,-7-11 0,3-1 0,3 3 0,2 0 0,-1 0 0,-3 2 0,-4-4 0,-9 1 1,-7-5-1,-14-15 1,-1 25 0,-17-16-1,-9 0 1,-13-4 0,-6-2-1,-7-1 0,-5-4-2,3 1-1,-7-13-4,22 5-22,-5-12-4,15 0 1,9-9-1</inkml:trace>
          <inkml:trace contextRef="#ctx0" brushRef="#br0" timeOffset="18829.2331">3853 2618 44,'0'0'32,"-20"-14"0,20 14-1,-18-11-28,18 11-1,0 0 0,0 0 0,32-5-1,-7 0 1,10 1-1,4-1 0,7-2-1,3 3-1,1-5-2,3 13-7,-16-11-21,3 5-2,-8-1 2,-5 3-2</inkml:trace>
          <inkml:trace contextRef="#ctx0" brushRef="#br0" timeOffset="190554.3345">2793 3168 13,'0'0'23,"-3"-16"-5,3 16-4,0 0-3,0 0 0,0 0-2,0 0-2,0 0-1,0 0-1,0 0-2,0 0 0,0 0-1,16-5 0,-16 5-1,39-7 0,-15 1 1,10 1-1,1 0 0,4 1 0,-2-1-1,-2 3 0,-1 0-1,-8-1-2,4 8-6,-30-5-18,27 6-3,-27-6-1,0 0 1</inkml:trace>
          <inkml:trace contextRef="#ctx0" brushRef="#br0" timeOffset="191537.1363">3291 2883 14,'0'0'26,"0"0"0,-19-12-12,19 12-5,0 0-1,0 0-3,16-6-1,-16 6-2,23-1 0,-4 2 0,-3-1 0,7 2-1,-4 0-1,6 2 1,-4-1-1,0 1 0,2-3 0,-3 1 1,-3-2-1,-1 0 1,-16 0 0,21-2 0,-21 2-1,0 0 1,0 0 0,0 0-1,-21-12 0,4 10 1,-6 2-1,0 0 0,-4 2 0,-5 2 0,6-1 0,-2 1 0,7-1 0,1 1 0,20-4 0,-26 1 0,26-1 0,0 0 0,0 0 0,0 0 0,0 0-1,24-15-4,-1 18-8,4-6-17,-2-1 1,6 0 0</inkml:trace>
        </inkml:traceGroup>
        <inkml:traceGroup>
          <inkml:annotationXML>
            <emma:emma xmlns:emma="http://www.w3.org/2003/04/emma" version="1.0">
              <emma:interpretation id="{D803DAB0-FF52-42EE-A97B-EA27529A89A1}" emma:medium="tactile" emma:mode="ink">
                <msink:context xmlns:msink="http://schemas.microsoft.com/ink/2010/main" type="inkWord" rotatedBoundingBox="21116,3705 23372,3629 23407,4659 21151,4736">
                  <msink:destinationLink direction="with" ref="{8EF85456-7E35-48CA-B00E-867C432856D6}"/>
                </msink:context>
              </emma:interpretation>
              <emma:one-of disjunction-type="recognition" id="oneOf7">
                <emma:interpretation id="interp35" emma:lang="en-US" emma:confidence="0">
                  <emma:literal>Eruct]</emma:literal>
                </emma:interpretation>
                <emma:interpretation id="interp36" emma:lang="en-US" emma:confidence="0">
                  <emma:literal>Era]</emma:literal>
                </emma:interpretation>
                <emma:interpretation id="interp37" emma:lang="en-US" emma:confidence="0">
                  <emma:literal>Trust]</emma:literal>
                </emma:interpretation>
                <emma:interpretation id="interp38" emma:lang="en-US" emma:confidence="0">
                  <emma:literal>Ena]</emma:literal>
                </emma:interpretation>
                <emma:interpretation id="interp39" emma:lang="en-US" emma:confidence="0">
                  <emma:literal>[rut]</emma:literal>
                </emma:interpretation>
              </emma:one-of>
            </emma:emma>
          </inkml:annotationXML>
          <inkml:trace contextRef="#ctx0" brushRef="#br0" timeOffset="21434.4376">5937 2702 27,'-7'-25'30,"4"6"1,3 19-1,-4-37-19,4 37-7,0 0-1,28-19-2,-10 14-1,7-1 1,1-1-1,6 4 1,7-4-1,0 2 1,1-3-1,3 1 0,-6 2 0,-2 2 0,-7-1 0,-3 4 0,-9 2 1,-16-2 0,21 16 0,-17 1 0,-4 3 0,1 8 1,-1 3-1,2 12 0,0 0 0,3 10 0,0 3-1,2 2 0,2 4 0,0-1 1,0-1-2,0 2 1,-2-4 1,2-4-1,-6-6 0,1-4 0,-4-6 0,-6-4 1,-2-8-1,-3-5 1,-5-10-1,-5-4 1,-4-6 0,-1-2-1,-2-5 1,-2-1-2,0 0-1,-4-5-3,15 14-11,-10-11-17,10 7-1,-2-5 0</inkml:trace>
          <inkml:trace contextRef="#ctx0" brushRef="#br0" timeOffset="19359.6338">4500 2567 7,'18'-20'26,"-18"20"0,0 0 2,0 0-18,0 0-4,7 29 0,-5-1 0,-11 3-1,5 19-1,-10 2 0,-2 15 0,-6 2-2,-1 6-1,-6 1 0,-1 6 0,-3-6 0,1-4 1,-2-11-1,10-6 1,1-10 0,7-6-1,5-9 2,10-9-2,1-21 1,17 25-2,4-20 1,13-5 0,7-2-1,4-3 1,7-4-1,2 0-1,-1-1 1,-5-4-2,-2 3-1,-14-6-3,5 10-15,-20-13-11,-8 4-1,-7-8 1</inkml:trace>
          <inkml:trace contextRef="#ctx0" brushRef="#br0" timeOffset="19624.8343">4552 2584 48,'-16'-3'29,"16"3"2,-20 2-15,20-2-13,0 0 0,0 0-1,0 0 1,23-11-1,2 9-1,7-3 0,8-2-3,11 3-3,-8-11-10,19 8-14,-6-2-2,2 0 1</inkml:trace>
          <inkml:trace contextRef="#ctx0" brushRef="#br0" timeOffset="20716.8364">4836 3328 3,'-4'21'26,"4"-21"3,-10 16 0,10-16-15,0 0-3,0 0-2,0 0-2,-6-16-2,8-5-1,7 0-1,-2-8-2,5-2-1,6-3 0,1 1 0,8 3 0,-1 2-1,1 3 1,-2 8 0,-1 5 0,-3 5 0,-21 7 1,23 10-1,-23-10 1,0 32 0,-8-11 0,-1 5 0,-4 1 0,1-1 0,-2-2 0,3-2-1,3-5 0,8-17 1,-8 23-1,8-23 0,0 0 0,16 2 0,-16-2 0,30-20-1,-8 8 1,-1-7-1,5 1 0,-1-6-1,0 1 1,-4 0 0,0 2 1,-5 1-1,-16 20 1,21-24 0,-21 24 0,0 0 1,0 0-1,0 23 1,-9-4-1,0 4 1,-1 0 0,-1 1-1,1 1 1,3-6-1,-1-1 0,8-18 0,-5 24 0,5-24 0,0 0 0,20 7 0,-20-7 0,30-14-1,-11 2 1,2-2-1,2-4 1,-2-1-1,1 0 1,-7 1 0,0 2 0,-15 16 0,19-21 1,-19 21-1,0 0 1,3 21 0,-8-1-1,0 4 1,-2 4-1,3 4 1,1-4 0,1-1-1,2-8 1,0-19 0,0 0-1,25 5 0,-8-22 0,3-10 0,6-4-1,4-10 0,2-1 0,2-5 0,1-1 0,-2-3 0,-1 4 1,-2 1 0,-7 11 0,-3 3 0,-6 11 0,-14 21 0,21-3 1,-16 20-1,-3 10 1,-2 8 0,-2 5 0,-1 8 0,-1-1 0,-1 1 0,-2-3-1,-2 1 1,2-4-1,0-7 0,5-3-1,-3-8-1,8-2-1,-3-22-4,16 19-10,-16-19-15,23-14 0,-9-4 0</inkml:trace>
          <inkml:trace contextRef="#ctx0" brushRef="#br0" timeOffset="20935.2368">5491 3140 30,'-36'8'29,"10"-1"2,5-1-2,21-6-22,-16 10-3,16-10 0,16 6 0,7-5-2,3-4-2,6-6-2,12 5-5,-7-17-9,20 6-13,-10-10-4,6 0 3</inkml:trace>
        </inkml:traceGroup>
      </inkml:traceGroup>
    </inkml:traceGroup>
    <inkml:traceGroup>
      <inkml:annotationXML>
        <emma:emma xmlns:emma="http://www.w3.org/2003/04/emma" version="1.0">
          <emma:interpretation id="{94540DBA-50FA-4C5E-8C57-4D7F6A041A24}" emma:medium="tactile" emma:mode="ink">
            <msink:context xmlns:msink="http://schemas.microsoft.com/ink/2010/main" type="paragraph" rotatedBoundingBox="15998,5918 22503,5605 22594,7499 16089,7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05EC1-DE55-466C-AF92-5857C314B89C}" emma:medium="tactile" emma:mode="ink">
              <msink:context xmlns:msink="http://schemas.microsoft.com/ink/2010/main" type="inkBullet" rotatedBoundingBox="15998,5918 16961,5872 17052,7766 16089,7812"/>
            </emma:interpretation>
            <emma:one-of disjunction-type="recognition" id="oneOf8">
              <emma:interpretation id="interp40" emma:lang="en-US" emma:confidence="0">
                <emma:literal>f)</emma:literal>
              </emma:interpretation>
              <emma:interpretation id="interp41" emma:lang="en-US" emma:confidence="0">
                <emma:literal>t)</emma:literal>
              </emma:interpretation>
              <emma:interpretation id="interp42" emma:lang="en-US" emma:confidence="0">
                <emma:literal>4)</emma:literal>
              </emma:interpretation>
              <emma:interpretation id="interp43" emma:lang="en-US" emma:confidence="0">
                <emma:literal>H)</emma:literal>
              </emma:interpretation>
              <emma:interpretation id="interp44" emma:lang="en-US" emma:confidence="0">
                <emma:literal>A)</emma:literal>
              </emma:interpretation>
            </emma:one-of>
          </emma:emma>
        </inkml:annotationXML>
        <inkml:trace contextRef="#ctx0" brushRef="#br0" timeOffset="165719.091">-855 5735 27,'0'0'32,"-25"-16"3,25 16-3,-19-24-13,19 24-14,0 0-2,0 0-1,21-18 0,-4 14 0,5-3-1,9 2 1,7-2-2,7-2-2,10 8-2,-5-13-10,18 8-18,-6-6-3,2 1 0,-8-4 1</inkml:trace>
        <inkml:trace contextRef="#ctx0" brushRef="#br0" timeOffset="165485.0905">-57 5016 5,'5'-26'27,"2"8"2,-7 18-12,-12-33-5,12 33-3,-25-19 0,25 19-1,-39-4 0,20 15-2,-13-4-2,4 19-1,-6 6-1,6 15 0,-2 8-1,3 13 1,3 8-2,3 12 2,3 3 1,4 6-1,3-1 1,4-1-2,0-7 2,2-5-2,-2-10 2,-2-9-3,-4-10 0,-4-14-2,1-4-1,-16-26-10,15 1-20,-10-17-1,4-8 0,-2-14 0</inkml:trace>
        <inkml:trace contextRef="#ctx0" brushRef="#br0" timeOffset="166109.0916">27 4890 12,'-7'-49'28,"4"12"1,-8 2 0,-1 1-23,12 34-1,-16-28-1,16 28-1,0 0 0,0 0 1,-21 4-1,21 15 1,-4 0-1,8 15-1,-2 1 0,5 14 0,0 5 0,5 13 0,-1 3-1,3 11 1,-4 4-2,1 6 3,-8 7 0,-3 6-1,-10 5 1,-10 3-1,-11 3 1,-8 1-1,-9-6 0,-5-2-1,-3-12-1,-3-11 0,7-12-1,0-16-4,21-3-17,-3-19-12,13-8-1,3-13 0</inkml:trace>
      </inkml:traceGroup>
      <inkml:traceGroup>
        <inkml:annotationXML>
          <emma:emma xmlns:emma="http://www.w3.org/2003/04/emma" version="1.0">
            <emma:interpretation id="{8D680353-679A-468C-B878-1814EDDE9ABB}" emma:medium="tactile" emma:mode="ink">
              <msink:context xmlns:msink="http://schemas.microsoft.com/ink/2010/main" type="line" rotatedBoundingBox="17490,6042 22512,5800 22588,7375 17566,7617"/>
            </emma:interpretation>
          </emma:emma>
        </inkml:annotationXML>
        <inkml:traceGroup>
          <inkml:annotationXML>
            <emma:emma xmlns:emma="http://www.w3.org/2003/04/emma" version="1.0">
              <emma:interpretation id="{C35DA698-ECCB-4AEC-9264-5F832A4766D3}" emma:medium="tactile" emma:mode="ink">
                <msink:context xmlns:msink="http://schemas.microsoft.com/ink/2010/main" type="inkWord" rotatedBoundingBox="17490,6042 22512,5800 22588,7375 17566,7617"/>
              </emma:interpretation>
              <emma:one-of disjunction-type="recognition" id="oneOf9">
                <emma:interpretation id="interp45" emma:lang="en-US" emma:confidence="0">
                  <emma:literal>within</emma:literal>
                </emma:interpretation>
                <emma:interpretation id="interp46" emma:lang="en-US" emma:confidence="0">
                  <emma:literal>Within</emma:literal>
                </emma:interpretation>
                <emma:interpretation id="interp47" emma:lang="en-US" emma:confidence="0">
                  <emma:literal>wetsuit</emma:literal>
                </emma:interpretation>
                <emma:interpretation id="interp48" emma:lang="en-US" emma:confidence="0">
                  <emma:literal>wisteria</emma:literal>
                </emma:interpretation>
                <emma:interpretation id="interp49" emma:lang="en-US" emma:confidence="0">
                  <emma:literal>write-in</emma:literal>
                </emma:interpretation>
              </emma:one-of>
            </emma:emma>
          </inkml:annotationXML>
          <inkml:trace contextRef="#ctx0" brushRef="#br0" timeOffset="28017.649">642 5348 21,'0'0'30,"0"0"-1,-4 27-14,-8-11-7,10 17-1,-10-1 0,8 13-1,-6-1 0,4 5-3,3-5 1,3 0-3,0-7 2,1-5-2,1-8 1,2-6-2,-4-18 1,5 18-1,-5-18 1,0 0-1,0 0 1,21-30 0,-10 9-1,3-6 0,4-6-3,1-6 3,0-1-3,4-1 3,-3 4-3,-3 4 2,-2 3-1,-3 9 2,-3 5 0,-9 16 1,0 0-1,0 0 1,0 0 0,-2 23-1,-5-4 2,2 8 0,-2 3 1,1 5-1,3 2 1,1-2-1,2 0 1,5-2-2,1-3 1,2-3-1,1-6-1,4-4 0,-13-17 0,23 16 1,-23-16-1,30-5 1,-15-7-1,1-4 1,2-4-1,3-2 0,0-8 1,2-2-2,-3-5-1,-1-3 1,-3-4-1,-2 0 1,-2 2-1,-4 1 2,-3 6-3,-2 7 3,-1 7 1,-2 21-2,2-19 1,-2 19-2,0 0 0,-2 21-2,7-2-2,-5-19-4,4 40-7,-9-20-16,6 4 2,-2-3-1</inkml:trace>
          <inkml:trace contextRef="#ctx0" brushRef="#br0" timeOffset="28454.45">1094 5746 28,'17'-13'16,"-17"13"0,16-16-2,-16 16 1,0 0-4,14-22-1,-14 22-2,0 0-1,0 0-1,0 0-2,7 19 0,-16-3-1,4 10 0,-5 2-2,-1 9 1,-1 3-2,1 1 1,0-1-1,4 1 0,-1-6 0,4-4 0,0-2 0,4-5 0,0-4 1,4-3-1,1-1 1,-5-16-1,20 17 1,-4-15-1,5-5 0,2-6-1,5 0-2,-2-10-4,15 7-15,-7-8-10,1 1 0,-3 1-1</inkml:trace>
          <inkml:trace contextRef="#ctx0" brushRef="#br0" timeOffset="29031.6509">1595 5538 23,'-34'-2'30,"1"-3"-3,12 10-6,-11-12-8,32 7-3,-28 2-3,28-2-3,0 0-1,0 0-1,15 0-1,3-2 0,7 1-1,5-1 1,3-2-1,6 1-1,2 1-1,-2-3-3,8 8-18,-11-6-10,1 3 1,-7-2-1</inkml:trace>
          <inkml:trace contextRef="#ctx0" brushRef="#br0" timeOffset="28813.2505">1489 5698 27,'0'0'29,"0"0"3,-5-18-13,5 18-7,0 0-3,0 0 0,0 0-2,0 0-2,0 0-2,0 0 0,0 0-1,21 11-1,-21-11 0,30 7 0,-11-2 0,4-1-1,2-2 0,0-2-2,3 0-1,-5-7-2,7 7-6,-18-16-11,6 5-13,-8-5 1,-2-1-1</inkml:trace>
          <inkml:trace contextRef="#ctx0" brushRef="#br0" timeOffset="40076.4703">2027 5656 37,'0'0'31,"27"-16"0,-8 6 0,1-3-29,10 8 1,-4 1-3,13 4 2,0-1 0,7 4-1,1-3 2,5 5-2,8-5 2,5-1-3,2-5 0,0-2-1,0-3-2,-5-3 1,-2 2-3,-12-6-1,-3 9-9,-25-1-17,-20 10 0,12-18 0</inkml:trace>
          <inkml:trace contextRef="#ctx0" brushRef="#br0" timeOffset="40903.2716">2192 5884 10,'-20'11'27,"20"-11"0,0 0 1,0 0-20,21-12-4,-5 3 1,14 4-1,-3-6 0,11 4-1,-4-2 0,3 7-1,-3-1 0,-1 5 0,-6 3-1,-8 7 0,-7 8 0,-10 4 0,-12 8 0,-10 6-1,-10 6 1,-7 6 0,-9 2 0,-1-1 1,-5-5 0,10-2 1,0-9 0,13-3 0,3-11 0,15-2 0,11-19-1,16 14-1,7-16 0,14-1-1,7-2 0,8-6-2,4 2-1,2-8-1,6 8-3,-15-17-4,18 18-9,-21-16-13,0 1 2,-7-5 0</inkml:trace>
          <inkml:trace contextRef="#ctx0" brushRef="#br0" timeOffset="40404.0708">2352 5036 4,'5'-32'27,"10"9"0,-5-3 2,1-1-22,-11 27-2,24-29-1,-8 20 1,-16 9 0,18-13-1,-18 13 1,0 0-1,-9 27 0,0 6-2,-7 8 0,1 13 0,-5 6-1,2 8 1,-3 3-2,5-3-1,6 1-1,-3-17-4,15 5-12,-4-19-15,2-6 1,0-11 1</inkml:trace>
          <inkml:trace contextRef="#ctx0" brushRef="#br0" timeOffset="41324.4726">3325 5261 24,'16'-29'29,"-16"29"0,12-15-14,-12 15-5,2-16-2,-2 16-1,0 0-2,0 0 0,0 0-2,-27 31-1,15-1 0,-6 4-1,-3 10 1,-2 3 0,-3 8 0,-1-1 2,6 2-2,-2-7 2,9 1-2,2-8 2,6-4-2,6-4 1,9-8-2,3-5-1,10-7 2,4-7-2,9-1 0,3-6 0,2-4 0,1 1-2,-4-4 0,2 5-2,-16-7-3,8 18-14,-31-9-12,22-2-2,-22 2 1</inkml:trace>
          <inkml:trace contextRef="#ctx0" brushRef="#br0" timeOffset="41542.8729">3664 5522 18,'17'-17'30,"-17"17"1,0 0 0,0 0-20,0 0-6,9 16-1,-9-16-2,0 0-1,-5 22-2,5-22-9,0 0-20,16 7-2,-16-7 1</inkml:trace>
          <inkml:trace contextRef="#ctx0" brushRef="#br0" timeOffset="42400.8745">3909 5536 24,'0'0'27,"-16"6"1,16-6-15,0 0-4,-16 1-3,16-1 0,0 0-2,36-5-1,-13-5 0,14-1-1,1-8 1,10-4-2,3-5 0,2-4-1,0-3 1,0-2-1,-7 0 0,-7-1 0,-7 2 1,-8 5-1,-6 4 1,-7 10-1,-11 17 1,0 0 1,-29-4-1,10 25 1,-9 8 0,-1 9 0,-2 3 0,1 10 0,1-4 0,8 7 1,5-6 0,8-1-1,4-4 2,9-7-3,4-4 2,5-7-2,6-8 3,6-4-6,6-8 1,1-10-1,8-2-2,-4-22-7,21 5-23,-14-15-1,4-5 0,-11-16 0</inkml:trace>
          <inkml:trace contextRef="#ctx0" brushRef="#br0" timeOffset="43227.6757">4620 5491 27,'0'0'21,"9"-16"-4,-9 16-2,0 0-1,0 0-5,0 0-3,0 0-1,-5 17-2,0-1 0,-8 4 0,3 6 1,-8 0 0,4 6-1,-2 0 1,2 1-2,0-1 1,3-3-1,2-2 1,6-4-3,1-4 2,4-1-1,-2-18 0,16 24 0,-16-24 0,32 16 0,-10-14 0,5 1-1,3-3 1,2-1-1,-1-1 0,1 0 1,-5 0-2,-3-1 0,-4 4 0,-20-1-2,23 4-5,-23-4-19,0 0-5,-21-2-1,21 2 1</inkml:trace>
          <inkml:trace contextRef="#ctx0" brushRef="#br0" timeOffset="42681.6748">4605 4693 8,'-18'-12'29,"18"12"0,0 0 0,0 0-18,0 0-6,0 0-1,0 0-2,0 0-2,0 0-9,0 0-20,18 26 1,-18-26-1</inkml:trace>
          <inkml:trace contextRef="#ctx0" brushRef="#br0" timeOffset="44350.8778">4986 5034 13,'0'0'28,"-4"-18"0,4 18 2,20-12-21,-20 12-4,33-14-1,-10 0 0,11 10-1,-4-10 0,5 9-1,-1-4-1,-3 6 0,-2-3-1,-5 6 1,-6 2 0,-18-2 0,19 20-1,-20 1 1,-6 3 0,-6 4 0,-3 7 0,-5-1 0,-4 3 0,1-2 0,-5-7-1,6-2 2,1-6-1,6-3 0,0-6 0,16-11 0,-14 16-1,14-16 1,0 0-1,24 12 1,-1-10-1,7 1 0,9-1 1,7 0-1,7-1 0,5 1 0,2 2-2,-3-1-1,-3 8-3,-20-6-16,-2 11-10,-22 1-2,-13 5 1</inkml:trace>
        </inkml:traceGroup>
      </inkml:traceGroup>
    </inkml:traceGroup>
    <inkml:traceGroup>
      <inkml:annotationXML>
        <emma:emma xmlns:emma="http://www.w3.org/2003/04/emma" version="1.0">
          <emma:interpretation id="{024AC143-549C-4BE2-92D5-E0E37C0A553E}" emma:medium="tactile" emma:mode="ink">
            <msink:context xmlns:msink="http://schemas.microsoft.com/ink/2010/main" type="paragraph" rotatedBoundingBox="16738,8155 24809,6869 25327,10126 17257,114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312DB-FDA9-464B-BA9B-35E5C86B2E21}" emma:medium="tactile" emma:mode="ink">
              <msink:context xmlns:msink="http://schemas.microsoft.com/ink/2010/main" type="line" rotatedBoundingBox="16738,8155 24809,6869 25079,8563 17008,9848"/>
            </emma:interpretation>
          </emma:emma>
        </inkml:annotationXML>
        <inkml:traceGroup>
          <inkml:annotationXML>
            <emma:emma xmlns:emma="http://www.w3.org/2003/04/emma" version="1.0">
              <emma:interpretation id="{D98A8DD7-137B-4B73-93BA-834B3154782D}" emma:medium="tactile" emma:mode="ink">
                <msink:context xmlns:msink="http://schemas.microsoft.com/ink/2010/main" type="inkWord" rotatedBoundingBox="16756,8268 18683,7961 18870,9133 16943,9440"/>
              </emma:interpretation>
              <emma:one-of disjunction-type="recognition" id="oneOf10">
                <emma:interpretation id="interp50" emma:lang="en-US" emma:confidence="0">
                  <emma:literal>wd*</emma:literal>
                </emma:interpretation>
                <emma:interpretation id="interp51" emma:lang="en-US" emma:confidence="0">
                  <emma:literal>wet*</emma:literal>
                </emma:interpretation>
                <emma:interpretation id="interp52" emma:lang="en-US" emma:confidence="0">
                  <emma:literal>wit*</emma:literal>
                </emma:interpretation>
                <emma:interpretation id="interp53" emma:lang="en-US" emma:confidence="0">
                  <emma:literal>wins</emma:literal>
                </emma:interpretation>
                <emma:interpretation id="interp54" emma:lang="en-US" emma:confidence="0">
                  <emma:literal>wino</emma:literal>
                </emma:interpretation>
              </emma:one-of>
            </emma:emma>
          </inkml:annotationXML>
          <inkml:trace contextRef="#ctx0" brushRef="#br0" timeOffset="45505.2797">100 7113 35,'-9'-25'29,"9"25"0,-7-30 0,7 30-24,0 0-2,0 0-1,0 0 1,2 26 0,-2 4 0,-7 9-1,0 14 1,-9 5-2,0 8 1,-7 1-1,2 2 0,-2-4-1,3-5 1,3-13-1,4-8 0,4-11 1,8-9-1,1-19 0,0 0 1,26 5-1,-6-17 0,4-7 1,4-6-1,4-7 0,0-6 0,3-6 1,-5-5-2,0 1 2,-5 3-1,-6 4 0,-4 4 0,-7 11 0,-8 26 0,0 0 1,0 0 0,-23 46 0,6-1 0,-4 4 0,-1 13 0,0-2 0,4-1 0,2-8 0,7-5 0,6-11-1,4-8 1,6-12-1,9-9 1,2-10-1,5-8 0,5-7 2,2-6-2,2-8 1,2-8-1,-3-3 0,-1-5 0,-5 0 1,-4 5-1,-5 2 0,-5 5 0,-6 12-1,-5 25 0,0 0-3,0 0-1,-12 27-6,-3-3-18,14 10-3,-3 2-2,4 1 1</inkml:trace>
          <inkml:trace contextRef="#ctx0" brushRef="#br0" timeOffset="45879.6805">532 7699 2,'0'0'25,"0"0"2,0 0-11,0 0-3,0 0 1,0 0-1,-21 27-3,10-1-3,-15 1-1,5 9-2,-11 1 0,7 7-1,-5-7 0,9 4-1,-2-10 0,13 3 0,-5-10-2,15-4 2,2-5-1,-2-15 0,21 25 0,-1-16 0,3 0-1,0-2 0,3 0 0,-3 0 0,2 0-2,-7-6-1,1 10-2,-19-11-5,23 10-12,-23-10-9,0 0-2,0 0 1</inkml:trace>
          <inkml:trace contextRef="#ctx0" brushRef="#br0" timeOffset="46378.8813">968 6991 12,'0'0'27,"-9"-15"0,9 15-5,0 0-7,-17-18-3,17 18-3,-16 18-1,11 6-2,-15 2-1,8 20-1,-13 10 0,2 22 0,-7 6-2,-2 13 0,-1 5 1,1 0-2,2-2 0,7-7-2,7-14 0,7-19-2,18-4-9,5-23-20,11-17-3,5-12 3,2-10-2</inkml:trace>
          <inkml:trace contextRef="#ctx0" brushRef="#br0" timeOffset="209430.3678">1229 7322 10,'-1'-42'21,"11"13"-1,-6 1-11,-4-2-4,5 11 2,-7-7 0,2 26 0,2-32 0,-2 32-2,0 0 0,0 0 0,12-21-2,-12 21 0,27-2-1,-8 4 0,1 0 0,6 5 2,-1 2-1,1 10 1,-4 7-1,-1 13 1,-4 1-2,1 13 1,-4 0-1,0 3-1,-1-3 0,1-1-1,-4-11 0,5-10 1,-3-8-1,4-9 1,-16-14 0,32 0-1,-15-12 1,3-9-1,-1-9 1,2-5-1,0-7 0,-1-7 0,-1-2 0,-3 0 0,-5 0 0,-2 5 0,-6 4 1,-3 8-1,-3 6 0,-6 11 0,9 17 1,-32-18-1,9 18 1,-3 6-1,-4 1 1,-4 5 0,-5 0 0,4 6 1,-4 3-1,2 9 1,0 3-1,2 6 0,1 3 0,4 5 0,4 3-1,-3-3 1,5-3-1,4-7 2,1-7-2,1-4 1,2-7 0,0-6 0,16-13 0,-24 8-1,24-8 1,-23-15 0,12-5-1,2-4 0,0-10 1,1-6-1,1-6 0,-1-3-1,1-2 1,2 5 0,0 8 0,1 4 0,1 10 0,-1 4-1,4 20 0,0 0-3,0 0-6,0 0-22,16 27-2,-7-11-1,2 5 0</inkml:trace>
        </inkml:traceGroup>
        <inkml:traceGroup>
          <inkml:annotationXML>
            <emma:emma xmlns:emma="http://www.w3.org/2003/04/emma" version="1.0">
              <emma:interpretation id="{88CF9F7C-539E-49C5-98ED-EF26AC88BEA7}" emma:medium="tactile" emma:mode="ink">
                <msink:context xmlns:msink="http://schemas.microsoft.com/ink/2010/main" type="inkWord" rotatedBoundingBox="19016,7792 24809,6869 25079,8563 19285,9486"/>
              </emma:interpretation>
              <emma:one-of disjunction-type="recognition" id="oneOf11">
                <emma:interpretation id="interp55" emma:lang="en-US" emma:confidence="0">
                  <emma:literal>1=2.25×832].</emma:literal>
                </emma:interpretation>
                <emma:interpretation id="interp56" emma:lang="en-US" emma:confidence="0">
                  <emma:literal>1=2.25×8323.</emma:literal>
                </emma:interpretation>
                <emma:interpretation id="interp57" emma:lang="en-US" emma:confidence="0">
                  <emma:literal>1=2.25×832],</emma:literal>
                </emma:interpretation>
                <emma:interpretation id="interp58" emma:lang="en-US" emma:confidence="0">
                  <emma:literal>1=2.25×8323,</emma:literal>
                </emma:interpretation>
                <emma:interpretation id="interp59" emma:lang="en-US" emma:confidence="0">
                  <emma:literal>1=2.25×832+3.</emma:literal>
                </emma:interpretation>
              </emma:one-of>
            </emma:emma>
          </inkml:annotationXML>
          <inkml:trace contextRef="#ctx0" brushRef="#br0" timeOffset="61354.9078">4532 6826 19,'9'-16'28,"-9"16"0,5-19 2,-5 1-18,0 18-6,9-26-1,-9 26-2,20-25 0,-5 17-3,-15 8 1,32-18-2,-12 9 1,1 8-1,2-1 1,-4 5 1,2 4-1,-3 4 2,-2 5-1,-6 5 2,-6 3-1,-4 10 1,-9 3-1,-7 8 0,-10 5 0,-2 4-1,-13 1 0,0-1-1,-5-1 0,-3-6 0,1-5 0,4-10 0,5-9-1,8-13 1,6-8 0,7-11 0,11-8-1,9-6 1,10-2-1,6-1 0,5 0 1,2 3-1,1 5 1,1 4 1,-3 11-1,3 4 1,-6 3-1,0 6 1,0 3 0,1 1-1,0 3 0,1-4-2,7 1-3,-8-16-7,13 2-17,-7-7-2,4-5 1,-4-2 0</inkml:trace>
          <inkml:trace contextRef="#ctx0" brushRef="#br0" timeOffset="61760.5085">5150 6714 28,'0'0'28,"3"-16"-1,-3 16 3,-15 9-20,-3-1-6,0 10 1,-5-2 1,4 8-1,-6-2 0,11 4 0,-2-5-1,18 7-2,0-5 0,15 3 0,5 2-1,6 1 0,4-1 0,1 0 0,1 2-1,-6-4 0,-5-3 0,-7-2 1,-9-2-1,-11-1 2,4-18-2,-33 26 1,1-17 0,-5-4-1,-7 1 0,-2-5 0,4-4-1,-3-10-2,12 1 0,-1-14-4,22 8-13,-2-15-12,14-2-2,5-11 2,15 0 0</inkml:trace>
          <inkml:trace contextRef="#ctx0" brushRef="#br0" timeOffset="61978.9088">5171 6622 39,'0'0'30,"0"0"4,-2-19-4,2 19-23,16-2-3,-16 2 0,29-2-1,-5 2 0,1-1-2,8-1-2,10 4-3,-4-8-5,17 13-12,-12-7-11,4 2 0,-7 0 0</inkml:trace>
          <inkml:trace contextRef="#ctx0" brushRef="#br0" timeOffset="62212.9092">5828 6603 22,'16'7'29,"-16"-7"2,-6 21-1,-6 5-14,-13-4-10,4 11 1,-14 0-2,0 8 0,-10-3-2,1 1 0,0-4-2,4-8-2,4-1-3,3-17-11,15-4-16,2-9 0,16 4-1,-12-26 1</inkml:trace>
          <inkml:trace contextRef="#ctx0" brushRef="#br0" timeOffset="62415.7095">5515 6656 21,'0'0'30,"22"-7"-1,-22 7 4,14 23-18,0 5-6,-7-4-3,7 11 0,-5-3-1,5 5-2,-2-4 0,1-1-4,-1-2 0,-5-14-7,12 8-16,-19-24-7,22 13-2,-22-13 2</inkml:trace>
          <inkml:trace contextRef="#ctx0" brushRef="#br0" timeOffset="62680.9101">6034 6573 48,'0'0'29,"-1"30"3,-8-14-8,3 17-18,-11 2-1,10 8 0,-7 0-2,5 5 1,-2-2-2,8-4-1,1-5-1,2-11-4,14 0-2,-14-26-4,32 20-7,-32-20-13,42-20-2,-14-1 2,2-7 1</inkml:trace>
          <inkml:trace contextRef="#ctx0" brushRef="#br0" timeOffset="63024.1106">6357 6673 33,'0'0'32,"-7"18"-3,-5 8 3,-11-3-22,12 16-3,-6-4-1,8 7 0,-2-3-2,8-1-2,1-8 2,11-5-3,3-8 0,6-6-1,3-9 0,4-9 0,1-7-1,2-6 1,-1-4-1,-1-6 0,-3-2 1,-5-6-2,-2-3 1,-5 1-1,-8-1 1,-5 8 0,-5 0 0,-7 8 0,-5 4 0,-2 10 1,-10 4-1,0 5-1,6 6-4,-14-6-23,16 2-2,-1-5-2,8-4 1</inkml:trace>
          <inkml:trace contextRef="#ctx0" brushRef="#br0" timeOffset="63226.911">6324 6185 42,'-9'-16'30,"9"16"0,9-16-1,-9 16-27,28-9-3,-9 1-4,13 11-8,-4-10-15,4-2-2,4 1 1</inkml:trace>
          <inkml:trace contextRef="#ctx0" brushRef="#br0" timeOffset="63788.512">6603 5904 32,'0'0'29,"-29"5"0,29-5-1,0 0-23,0 0-3,9 17 0,-9-17 0,32 4-1,-11-6 0,8 2 0,-3-3 0,2 1-1,0-2 0,-3 3 0,-4 1 0,-5 3 0,-16-3 0,18 13 0,-18-13 1,-7 22 1,7-22-1,-20 28 1,20-28 0,-24 30 0,8-19 0,16-11 0,-18 23-1,18-23 0,0 0 0,-5 21 0,5-21-1,16 7 1,0-5 0,1-1-1,3 3 1,1 3-1,0 0 0,-2 3 0,-1 5 0,-4 0 0,-5 3 0,-4 3 1,-5-3-1,-5 1 1,-5-3 0,-5 1 0,-4-3 0,-4-1 0,-3-3-1,-4-1 1,0-2-1,0-2 0,5 1-2,-2-5-1,11 6-3,-8-12-12,24 5-13,-16 7-3,16-7 2,0 0-1</inkml:trace>
          <inkml:trace contextRef="#ctx0" brushRef="#br0" timeOffset="65052.1142">6919 6357 25,'0'0'27,"0"0"1,0 0 1,3 25-20,-15-10-4,7 14 0,-10-3 0,7 14 0,-12-3-1,8 12 2,-6-1-3,4 5 1,-5-4-1,6 0 1,-1-3-1,5-2 0,2-6 1,6-3-3,2-8 2,8-3-2,3-3 0,8-5-1,3-3 0,5-8-1,6-2-1,-3-10-2,10 6-5,-18-21-13,10 3-11,-10-9 0,-3-2 0</inkml:trace>
          <inkml:trace contextRef="#ctx0" brushRef="#br0" timeOffset="65613.7151">6892 6406 29,'30'-10'27,"-14"4"-1,5 5 1,4-3-25,0 1-1,1-1 0,1 2 0,-4 1 1,-2 1 0,-2 3 0,-3-1 1,0 10 1,-16-12 0,18 34 0,-18-12-1,1 12 1,-9 3-1,1 8 2,-8 5-3,3 2 1,-4-3-1,4-1 0,-2-8-1,5-6 1,2-8-2,7-26-1,0 18 0,0-18-1,17-21-2,-8-6-2,18 1-2,-10-11 1,15 2 0,-11-9 0,13 3 2,-8 1 0,1 3 3,-1 7 3,-10 2 2,4 14 2,-20 14 0,17-10 2,-17 10-1,0 24 0,-9-8-1,6 14 0,-6-4-3,4 8 3,0-1-4,1 2 1,0 0-1,3-3-2,4 1-2,-8-13-5,16 4-19,-13-6-4,2-18-1,0 0 1</inkml:trace>
          <inkml:trace contextRef="#ctx0" brushRef="#br0" timeOffset="65816.5155">7086 6656 30,'-14'-27'32,"14"27"-1,0 0 1,25-26-22,1 26-5,1-7-1,10 3-2,4 1-3,1-8-5,11 10-14,-5-8-11,-3-2 0,-2-3-1</inkml:trace>
          <inkml:trace contextRef="#ctx0" brushRef="#br0" timeOffset="66222.1162">7572 6338 20,'0'0'28,"-5"-16"2,5 16 0,0 0-17,0 0-7,30-7-1,-30 7-2,35-5 0,-12 1-1,1 4 0,1 0-1,-2 2-1,-3 3 1,-3 2-1,-17-7 1,20 30 0,-22-11 0,-5 9 1,-6 2-1,1 9 1,-4-2 0,2 7 0,0 1-1,3 1 2,1-2-2,6-2 2,2-5-2,2-3 1,0-6 1,-1-4-1,-3-6 0,4-18-1,-17 19 0,17-19-1,-32 2 1,11-7 0,-4-4 0,2-5-2,4 0-1,-3-9-3,22 23-9,-16-35-21,23 14 2,1-2-4,13 3 3</inkml:trace>
          <inkml:trace contextRef="#ctx0" brushRef="#br0" timeOffset="66534.1167">7941 6496 42,'16'-16'31,"-16"16"0,0 0 0,-27 11-25,27-11-3,-12 26 0,6-9-1,6-17 0,-12 32 0,12-32-1,-7 23 0,7-23 0,0 0 0,0 0-1,25 14 1,-25-14-1,28-9 1,-28 9-1,30-16 0,-30 16 1,27-17-1,-27 17 0,0 0-1,0 0-3,0 0-28,-23 5 1,-4 6-3,-3 4-1</inkml:trace>
          <inkml:trace contextRef="#ctx0" brushRef="#br0" timeOffset="57314.5006">3402 7608 14,'0'0'27,"-12"18"-1,12-18 0,0 0-17,25-9-2,-8-2 0,10 8-1,-6-6-1,7 7-2,-5-1 0,0 5-1,-5-1 0,-2 10 0,-16-11-1,9 35 0,-13-12 0,-5 8 0,-8 5 1,-1 4 0,-7 0-1,1 4 1,-3-7 1,4 2-1,0-7 1,9-1-1,0-10 0,9 2 0,5-23 0,10 23 0,8-18 1,12-3-2,10-6 0,10-3-1,10 2-1,2-5-4,12 15-7,-11-7-21,-3 6-1,-14 3-1,-14 5 0</inkml:trace>
          <inkml:trace contextRef="#ctx0" brushRef="#br0" timeOffset="56596.8993">3275 7215 55,'0'0'32,"16"-4"0,-16 4-12,21-4-14,2 8-2,-1-8 1,13 4-1,0-1-2,11-1 0,0-3 0,7 3-1,5-3-1,0-4-1,4 2-2,-11-5-1,8 8-6,-21-7-22,1-3-1,-12-3 0,-11-2 1</inkml:trace>
          <inkml:trace contextRef="#ctx0" brushRef="#br0" timeOffset="56862.0997">3731 6587 31,'3'-26'29,"6"5"2,-4 3-1,-5 18-21,13-17-4,-13 17-1,0 0-1,0 0 0,16 14 0,-22 1-1,5 14 2,-8 6-2,2 9 0,-4 8-2,-5 5-3,7 18-7,-12-8-21,9 5-2,-4-3 0,4-3 1</inkml:trace>
          <inkml:trace contextRef="#ctx0" brushRef="#br0" timeOffset="60730.9066">4289 7039 30,'0'0'28,"0"0"2,-16 10 0,-6-8-20,22-2-5,-21 23-1,12-7 0,9-16-1,-22 26-1,22-26-1,-16 25-1,16-25 0,-7 23-1,7-23 0,3 17-1,-3-17-1,0 0 0,30 2-2,-30-2 1,28-21 0,-14 0 0,4 3 1,-7-6 1,5 4 0,-8-1 1,-2 5 0,-6 16-7,0-28-18,0 28 1,0 0-1,0 0 0</inkml:trace>
          <inkml:trace contextRef="#ctx0" brushRef="#br0" timeOffset="55926.0982">2283 7005 23,'16'-21'28,"-9"2"0,-7 19 2,0 0-19,0 0-7,0 0-1,0 0-1,0 0-1,0 0 1,0 0 0,0 0 1,0 0-1,0 0 0,0 0 0,0 0 0,0 0-1,0 0 0,0 0 1,0 0-2,0 0 1,0 0-1,18 3 1,-18-3 0,25 6 1,-25-6-1,30 19 1,-16-1 0,2 12 1,-4 5-1,0 16 0,-8 8 0,-6 15 0,-8 4-1,-5 4 0,-4-1-2,-8-7 0,3 0-3,-6-22-1,14 6-10,-5-28-19,10-7 1,11-23-1,0 0 1</inkml:trace>
          <inkml:trace contextRef="#ctx0" brushRef="#br0" timeOffset="56175.6985">2663 7511 40,'0'0'31,"0"0"1,0 0-2,17-3-23,-17 3-2,0 0-2,0 0 0,25 18 0,-9-17-1,14 1-1,2-2-3,0-11-4,10 15-11,-8-16-14,-1-1-1,-6-2 0,-8-5 1</inkml:trace>
          <inkml:trace contextRef="#ctx0" brushRef="#br0" timeOffset="56347.2988">2760 7246 47,'-16'-3'30,"16"3"1,0 0-6,0 0-21,0 0-2,18 15-1,5-13-3,10 9-14,4-8-13,-1-5-1,6 2 0,-3-5-1</inkml:trace>
        </inkml:traceGroup>
      </inkml:traceGroup>
      <inkml:traceGroup>
        <inkml:annotationXML>
          <emma:emma xmlns:emma="http://www.w3.org/2003/04/emma" version="1.0">
            <emma:interpretation id="{04E10E3E-B829-4DD9-8FD4-06D6F05269C7}" emma:medium="tactile" emma:mode="ink">
              <msink:context xmlns:msink="http://schemas.microsoft.com/ink/2010/main" type="line" rotatedBoundingBox="19280,9849 24207,8959 24437,10231 19510,11121"/>
            </emma:interpretation>
          </emma:emma>
        </inkml:annotationXML>
        <inkml:traceGroup>
          <inkml:annotationXML>
            <emma:emma xmlns:emma="http://www.w3.org/2003/04/emma" version="1.0">
              <emma:interpretation id="{318694FF-83D6-4F53-BCA5-0026453CBDD8}" emma:medium="tactile" emma:mode="ink">
                <msink:context xmlns:msink="http://schemas.microsoft.com/ink/2010/main" type="inkWord" rotatedBoundingBox="19280,9849 24207,8959 24437,10231 19510,11121"/>
              </emma:interpretation>
              <emma:one-of disjunction-type="recognition" id="oneOf12">
                <emma:interpretation id="interp60" emma:lang="en-US" emma:confidence="0">
                  <emma:literal>625×1064232</emma:literal>
                </emma:interpretation>
                <emma:interpretation id="interp61" emma:lang="en-US" emma:confidence="0">
                  <emma:literal>625×106423</emma:literal>
                </emma:interpretation>
                <emma:interpretation id="interp62" emma:lang="en-US" emma:confidence="0">
                  <emma:literal>-25×1064232</emma:literal>
                </emma:interpretation>
                <emma:interpretation id="interp63" emma:lang="en-US" emma:confidence="0">
                  <emma:literal>-25×10642232</emma:literal>
                </emma:interpretation>
                <emma:interpretation id="interp64" emma:lang="en-US" emma:confidence="0">
                  <emma:literal>625×10642232</emma:literal>
                </emma:interpretation>
              </emma:one-of>
            </emma:emma>
          </inkml:annotationXML>
          <inkml:trace contextRef="#ctx0" brushRef="#br0" timeOffset="68671.3206">3138 8935 39,'-16'-11'29,"16"11"-1,0 0-9,0 0-12,0 0-1,3-30-1,15 23-1,0-8-1,6 2 0,1-4 0,3 8-1,1-5 0,-3 10 0,-5 4 0,0 9 0,-10 9-1,-6 12 0,-8 6 0,-11 8-3,-11 9 2,-10 5-2,-6 4 1,-12-3-1,0-4 0,-7-10 0,4-1 1,1-10 0,12-10 0,6-8 1,9-7 0,12-11 0,16 2 0,0-24 0,14 4 0,8-3 0,2 1 1,6-3 0,0 2 1,4 9-1,-6 2 1,0 10-1,-3 4 0,2 7 1,-1 1-2,-1 2-1,1 8-1,-3-11-4,11 12-10,-8-16-15,6-7-2,-2-7 1,0-5 0</inkml:trace>
          <inkml:trace contextRef="#ctx0" brushRef="#br0" timeOffset="69076.9213">3835 8763 59,'-18'1'32,"1"5"-2,-5 13-9,-4-7-17,10 11-1,-3-2 1,10 9-1,-5-4 1,14 6-1,-2-2 1,9 2-4,5 1 4,8 2-4,3-2 1,5 3-1,-2 0 1,1 1-2,-6 2 1,-5-2 1,-11-5-1,-8-1 0,-13-4 0,-9-1 1,-8-9-1,-8-6 1,-3-7-1,0-10 1,1-4-1,5-11-1,4-6 0,8-13-2,10 3-2,0-10-1,19 13-6,-12-12-12,18 11-8,2 4-2,5 1 3</inkml:trace>
          <inkml:trace contextRef="#ctx0" brushRef="#br0" timeOffset="69342.1218">3752 8852 24,'0'0'29,"0"0"-1,0 0 3,-23-19-20,23 19-5,0 0 0,26-5 0,-26 5-1,36-7-1,-13 0-1,8 3-1,1-3-1,4 2 0,1-1-2,-4-2-3,8 9-15,-9-2-12,-8-3-2,-1 4 1,-7 0 0</inkml:trace>
          <inkml:trace contextRef="#ctx0" brushRef="#br0" timeOffset="67766.519">2509 8914 1,'-26'7'26,"26"-7"0,-28 19 3,12-14-15,7 18-4,-9-12 1,16 13-2,2-24-2,-8 37-2,8-37-1,8 25-3,-8-25 1,20 14-3,-20-14 2,30 5-1,-30-5 0,26-3 0,-26 3-1,21-9 2,-21 9-2,0 0 2,11-19-2,-11 19 1,-7-18-1,7 18 1,-16-14 0,16 14 1,-16-5-1,16 5 1,0 0 1,-16 19-3,16-19 3,-3 28-3,3-12 3,3 3-3,3-1 1,1-2-1,-7-16 0,19 19 0,-19-19 0,25 5 0,-25-5 0,26-10 0,-26 10 0,21-21 2,-21 21-1,9-22 1,-9 22-1,0 0 0,-17-14-1,1 14-2,16 0-4,-36 23-20,19-12-4,17-11 0,-28 26 1</inkml:trace>
          <inkml:trace contextRef="#ctx0" brushRef="#br0" timeOffset="69997.3228">4488 8908 12,'0'0'28,"0"0"-3,0 0 5,-26 13-14,8 13-8,-19-3-2,7 12-2,-20-2 1,8 11-3,-13-5 1,9 1-3,-1 3-1,3-15-8,17-2-16,1-8-5,6-15 0,20-3 0</inkml:trace>
          <inkml:trace contextRef="#ctx0" brushRef="#br0" timeOffset="70215.7232">4184 8856 35,'16'-9'29,"-16"9"4,21 17-2,-5 13-21,-14-2-3,10 16-3,-8 0 0,5 9-3,-4-4 0,4-3-4,7 1-2,-9-15-10,14-6-16,-5-5-1,3-15 0,4-13 1</inkml:trace>
          <inkml:trace contextRef="#ctx0" brushRef="#br0" timeOffset="70480.9236">4702 8743 36,'19'-10'31,"-19"10"0,9 19 1,-9-3-20,0 21-5,-13-2 0,6 14-3,-10-1 0,3 10-2,-6 0 2,3-1-6,1-7 2,3-10-4,12-3 0,-5-21-6,24 3-10,-18-19-12,33-19-2,-8-8 3,5-6-1</inkml:trace>
          <inkml:trace contextRef="#ctx0" brushRef="#br0" timeOffset="70824.1244">5026 8763 39,'27'-23'29,"-4"12"3,-23 11-8,21 12-9,-21-12-5,-9 48-2,-12-18-1,10 15-1,-12-2-2,6 8-1,-3-6 0,8 1-1,1-6 0,6-4-2,7-10 1,9-7 0,4-8 0,8-9-1,7-9 0,2-8-1,5-6 1,-2-9 0,4-3-1,-9-9 1,0-2-2,-8-3 2,-10-1-2,-9 1 3,-6 1-2,-11 6 0,-6 4 0,-6 10 0,-2 12-3,-11-2-5,18 16-21,-11 2-3,9 3-2,2-5 1</inkml:trace>
          <inkml:trace contextRef="#ctx0" brushRef="#br0" timeOffset="71089.3249">5053 8355 45,'0'0'32,"-20"-5"0,20 5 0,0 0-23,0 0-5,23-11 0,-7 1-1,11 4-1,3-6-1,5 5-1,4-4-2,0 1-1,7 6-1,-11-8-6,13 9-18,-11-10-3,-2 8-1,-3-6 1</inkml:trace>
          <inkml:trace contextRef="#ctx0" brushRef="#br0" timeOffset="71494.9256">5706 8074 43,'0'0'30,"0"0"0,0 0 1,0 0-23,-26 26-3,11 0 0,-9 1-1,3 10 0,-9 0-1,5 10 1,-3-3 0,6 7-2,6-7-1,9 0 0,4-7 0,10-4-1,5-7 0,8-10 0,6-9-1,4-8 1,0-5-1,0-10 0,0-3 0,-3-5 0,-4-5 0,-7 0 1,-6-1 0,-10 3 0,-7 4 0,-11 9 0,-8 11 0,-8 8 1,-4 11-1,-5 7-1,1 14-4,-4-4-5,11 11-22,-1-2-1,8-3 0,5-7-1</inkml:trace>
          <inkml:trace contextRef="#ctx0" brushRef="#br0" timeOffset="72680.5276">5923 8480 13,'9'-20'28,"-9"20"0,12-19-2,-12 19-9,0 0-3,-9 18-3,8 17-4,-13-2-1,5 18-2,-9 4 0,4 17 0,-11-2-1,2 9-1,-5-3 1,2-3-2,-4-4 1,5-4-1,2-5 0,2-13-1,7-7 1,7-6 0,8-10-1,12-4 1,6-10 0,16-4-1,8-8 0,10-9-1,12-1-1,-1-9-3,13 7-7,-18-14-21,2 1-1,-15-6 0,-7 0 0</inkml:trace>
          <inkml:trace contextRef="#ctx0" brushRef="#br0" timeOffset="72930.1281">5874 8476 50,'0'0'32,"3"-30"0,4 13-1,13 6-24,-3-3-3,12 2-1,2-4-1,8 4-1,4-1-1,1 3-2,5 5-3,-7-9-7,11 10-15,-12 0-4,-2 1-1,-6 3 1</inkml:trace>
          <inkml:trace contextRef="#ctx0" brushRef="#br0" timeOffset="73351.3288">6477 8313 43,'6'17'29,"-10"-1"2,-1 5-1,3 16-20,-16 0-4,4 16-1,-9 3-2,-3 12 0,-6 5-1,-3 0-1,-2-6 0,0-9-1,7-7 0,1-12-2,12-8 0,17-31-2,-14 23-2,14-42-4,21 10-5,-11-23-2,20 6-2,-8-18 1,9 5 2,-6-11 4,5 2 6,-5 6 9,-8-4 7,6 16 4,-14-1 2,7 18 3,-16 13-2,16 6-2,-16-6-4,7 42-4,-7-12-2,5 14-1,-3 1-2,2 5-1,-3-3 0,1-7-2,0-1-1,-7-13-4,8 6-8,-15-14-16,12-18-2,-20 3 0,20-3 2</inkml:trace>
          <inkml:trace contextRef="#ctx0" brushRef="#br0" timeOffset="73554.1292">6211 8908 28,'0'0'29,"-25"-3"3,25 3-2,0 0-11,0 0-9,20 0-3,-5-11-2,19 11-1,-4-10-2,9 5-2,0-8-1,-1 1-3,10 5-7,-18-5-21,4-1 1,-11-2-2,-2-3 1</inkml:trace>
          <inkml:trace contextRef="#ctx0" brushRef="#br0" timeOffset="74100.1301">6723 8329 32,'0'0'29,"0"0"1,0 0-1,-13-23-19,13 23-4,0 0-2,18-2 0,-18 2-1,28-12-1,-8 5-1,6 0 1,1 3-2,3-3 0,0 5 1,-4 2-1,-3 0 1,-3 11 1,-10 5 0,-3 10 0,-9 6 1,-1 15 0,-11 4 1,1 14-1,-2 5-1,0 6 0,1-1-1,4-1 0,-1-9 0,2-5-1,4-11 1,0-10-1,-2-9 1,0-7-1,7-23 0,-20 19 1,20-19-1,-30 2 1,14-6-2,-1-5 0,17 9-3,-30-24-4,30 24-20,-9-35-6,9 8-1,2-6 1</inkml:trace>
          <inkml:trace contextRef="#ctx0" brushRef="#br0" timeOffset="74583.7309">7092 7917 27,'0'0'28,"-32"-19"2,32 19-1,-27-3-17,12-8-5,15 11 0,0 0 0,0 0-2,0 0-2,28-9 0,-11 9-1,8 2-1,3 1 0,2 5-1,2-1 0,0 0 0,-4 3 0,-1 1 0,-10 1 0,-6 4 1,-9 3-1,-8 4 0,-10 0 1,-5 5 0,-7 0 0,2 4 1,-6-6 0,5 2 0,1-3 0,8-4-1,2-5 1,9-1-1,7-15 0,2 20-1,-2-20 1,28 7-1,-3-5 0,3-4 0,8 5-1,-5-6-3,12 13-7,-19-6-21,6 6-1,-30-10-2,23 28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4:56.0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FDE520-5184-4169-8797-947971A2A371}" emma:medium="tactile" emma:mode="ink">
          <msink:context xmlns:msink="http://schemas.microsoft.com/ink/2010/main" type="inkDrawing" rotatedBoundingBox="15114,11257 24434,10285 24826,14039 15506,15011" hotPoints="24334,10613 24620,13926 15609,14703 15323,11390" semanticType="enclosure" shapeName="Rectangle">
            <msink:sourceLink direction="with" ref="{37FD29E8-37F6-4E13-9126-7D5B24EB5321}"/>
          </msink:context>
        </emma:interpretation>
      </emma:emma>
    </inkml:annotationXML>
    <inkml:trace contextRef="#ctx0" brushRef="#br0">1173 3521 41,'19'0'30,"-19"0"-1,32 5-1,-5-3-24,13 5-4,8-2 0,12 1 0,10-3 0,8 1 0,16-4 0,12 0 1,8-4-1,15-1 1,11-2 0,15-2-1,13 0 1,19-1 0,7-1-1,12 3 1,12-1-1,9-2 0,13 4 1,6-2-1,4-1 0,6-2 0,0-3 1,4 0-1,-6-3 0,-2-1 1,1 1 0,-6 2 0,-7 2 1,-5 6 0,-11-1 0,4 5 1,-6-3 0,-5 7 0,-12-9 0,-4 6-1,-12-8 0,2 4 0,-10-7 1,-11 2-2,-16-2 0,-12 0-1,-11-2 0,-16 0 0,-15-1 1,-20 1-1,-18-3 0,-16-3 0,-15-4 1,-9 0-1,-15-4 1,-7-4-1,-4-1 0,-7-7 0,-1-2-1,-4-8-1,4-3 0,-4-8-1,2-4 2,-6-16-2,6-6 2,-5-15-1,-1-5 2,3-7-1,-4 0 2,-2-5-2,2 0 0,1 10 1,-3 4-1,0 10 1,0 6-1,-1 1 0,-1 1 0,0 1 1,2 2 1,0-2-2,2 2 2,0 3-1,3 2 1,2 6 0,0 4 0,2 15 0,-3 3-1,1 11 1,-2 7-1,0 5 0,-1 6 0,-2 10 0,-2 0 0,0 3-1,-2-1 1,1-2 0,-1 1-1,-2-2 1,1-1 0,-2-2 0,-2 1 1,-4 1-1,-3 2 0,-4 1 1,-4 3-1,-7 5 0,-4-1 0,-6 3 0,-5-1 0,-7 1 0,-7-2-1,-8-3 1,-1 1 0,-7-3 0,-3-1 0,-6 1 0,-5 3 0,-8 2 0,-6-1 1,-7 3-1,-13 5 0,-2-1 0,-6 1 1,-4 2-1,0-3 0,-1 3 0,1-2 1,2 3-1,1-3 0,4-1-1,0 3 1,0-1 0,-1 3 0,-3 1-1,-3 0 1,0 1 0,1 1 0,-1 2 0,2-1 0,1 1 0,3-2 0,-3-1 0,2-2 0,4-1 0,0-3 0,-2 1 0,1 1 0,-2-1 1,-3 4-1,-1 0 0,-2 6 1,1 1-1,-4 2 1,2 1 0,1 1-1,0-1 0,4-3 0,6 0 1,8 4-1,8-7 0,9 3 0,13-9 0,6 4 0,13-6 0,13 1 0,11-1 1,10-6-1,5 3 0,10-6 0,4 8 0,7-7 0,7 7 1,4-4-1,19 2 0,-23 0 0,23 0 0,0 0 1,-13 16-1,13-16 2,2 28-2,0-4 1,-2 8-1,0 10 1,-2 13-1,2 4 0,-3 19 0,-1 13 0,-3 13 1,2 8-1,-1 13 0,3 3 1,1 6 0,0 3 0,6-2 0,-1-1 0,5-4-1,-3-5 2,2-6-2,-4-3 1,-1-4 0,-2-6-2,-2-2 2,-1-4-1,-2 0 1,1-5-2,1-4 2,1-5-2,2-10 1,2-11 0,-1-14 0,3-11 0,-1-12 0,-1-10-1,-2-18 1,0 0 0,4 16 1,-4-16-1,0 0 0,0 0 0,0 0 0,0 0 0,0 0 0,0 0 0,5 19 0,-5-19 0,0 0 0,7 23 0,-7-23 0,7 17 0,-7-17-1,0 0 1,11 18 0,-11-18 0,0 0 0,12 21 0,-12-21 0,5 19 0,-5-19 0,4 30 0,-4-14 0,0 2 0,-2-1 0,2 1 0,-3-1 0,1-1 0,-2 2-1,4-18 3,-9 24-3,9-24 4,-8 20-5,8-20 5,0 0-5,0 0 5,0 0-4,0 0 1,0 0 0,0 0 0,19 10 0,-19-10 0,34-3 1,-6 1-3,9 0 3,9 0-3,12-1 4,13-2-5,10-2 4,14-2-5,15-3 2,13 10-7,-1-9-25,16 6 1,-4-2-3,2 7 2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3:50.9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FD29E8-37F6-4E13-9126-7D5B24EB5321}" emma:medium="tactile" emma:mode="ink">
          <msink:context xmlns:msink="http://schemas.microsoft.com/ink/2010/main" type="writingRegion" rotatedBoundingBox="15912,11679 23662,11159 23834,13721 16084,14242">
            <msink:destinationLink direction="with" ref="{94FDE520-5184-4169-8797-947971A2A371}"/>
          </msink:context>
        </emma:interpretation>
      </emma:emma>
    </inkml:annotationXML>
    <inkml:traceGroup>
      <inkml:annotationXML>
        <emma:emma xmlns:emma="http://www.w3.org/2003/04/emma" version="1.0">
          <emma:interpretation id="{80336BB9-C7C7-456E-AA53-4CA8B43C82D4}" emma:medium="tactile" emma:mode="ink">
            <msink:context xmlns:msink="http://schemas.microsoft.com/ink/2010/main" type="paragraph" rotatedBoundingBox="15912,11679 23116,11196 23235,12967 16031,13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0E26F1-D955-4AB3-8491-53F84EE5072D}" emma:medium="tactile" emma:mode="ink">
              <msink:context xmlns:msink="http://schemas.microsoft.com/ink/2010/main" type="line" rotatedBoundingBox="15912,11679 23116,11196 23235,12967 16031,13450"/>
            </emma:interpretation>
          </emma:emma>
        </inkml:annotationXML>
        <inkml:traceGroup>
          <inkml:annotationXML>
            <emma:emma xmlns:emma="http://www.w3.org/2003/04/emma" version="1.0">
              <emma:interpretation id="{E2030EDE-DA09-4F44-A800-841FCA742EBC}" emma:medium="tactile" emma:mode="ink">
                <msink:context xmlns:msink="http://schemas.microsoft.com/ink/2010/main" type="inkWord" rotatedBoundingBox="15912,11679 17031,11604 17115,12860 15997,12935"/>
              </emma:interpretation>
              <emma:one-of disjunction-type="recognition" id="oneOf0">
                <emma:interpretation id="interp0" emma:lang="en-US" emma:confidence="0">
                  <emma:literal>wd</emma:literal>
                </emma:interpretation>
                <emma:interpretation id="interp1" emma:lang="en-US" emma:confidence="0">
                  <emma:literal>wet</emma:literal>
                </emma:interpretation>
                <emma:interpretation id="interp2" emma:lang="en-US" emma:confidence="0">
                  <emma:literal>wit</emma:literal>
                </emma:interpretation>
                <emma:interpretation id="interp3" emma:lang="en-US" emma:confidence="0">
                  <emma:literal>Wel</emma:literal>
                </emma:interpretation>
                <emma:interpretation id="interp4" emma:lang="en-US" emma:confidence="0">
                  <emma:literal>Wil</emma:literal>
                </emma:interpretation>
              </emma:one-of>
            </emma:emma>
          </inkml:annotationXML>
          <inkml:trace contextRef="#ctx0" brushRef="#br0">-793 10497 11,'0'0'24,"-6"23"1,-6-7 3,-9 6-19,10 24-3,-10-2 1,9 19 0,-13-6-1,11 15 1,-6-11-3,8 8-1,-2-6-1,7-9-1,-4-4 0,9-15 0,-1-5 0,6-9-1,-3-6 1,0-15-1,0 0-2,22-14 1,-5-5-3,-3-6 1,11-6-3,-5-10 1,13-3-2,-12-6 2,13 4 1,-8-10 0,4 8 3,-3 2 1,-6 6 2,0 10 1,-9 9 1,4 16 1,-16 5 0,6 26 0,-19 1 0,4 18-1,-8 1 0,1 14 0,-9 3 0,9 4-2,-3-6 1,7-3-2,1-9 1,7-6-1,3-12 0,6-6-1,-5-25 1,21 12-1,-21-12 0,35-17 1,-15-3-2,3-3 1,2-5-1,3-5 2,-2-4-3,-1-3 2,0-3-1,-6 3 0,1 5 0,-8 0-1,4 10-2,-14-3-6,-2 28-8,0 0-13,0 0-1,-2 26 1</inkml:trace>
          <inkml:trace contextRef="#ctx0" brushRef="#br0" timeOffset="421.2006">-402 11230 13,'20'-18'26,"-20"18"1,7-23-13,-7 23-2,0 0 0,18-2 1,-18 2-2,-2 16-4,2-16-1,-14 34-3,-2-10 1,2 11-2,-6-3 1,-4 10-2,1-3 1,-2 3-1,-2 0 0,6-1 0,4-1-1,4-3 2,6-5-2,9-6 1,3-3-1,8-6 0,4-4 0,6-6 0,2-6 1,3-1-2,4 2-1,-4-7-3,7 8-9,-6-10-17,-5 2-1,-2-4 0,-5 2 0</inkml:trace>
          <inkml:trace contextRef="#ctx0" brushRef="#br0" timeOffset="138777.8438">102 10645 13,'-22'-23'25,"22"23"0,-19 8-7,0 1-5,10 23-3,-14-2-2,7 19-1,-11-5-1,6 17 0,-12-6-1,6 6 0,-6-3-1,6 4-2,1-6 1,8 6-1,2-4-1,9 3-2,12 6-4,-3-9-10,18-2-15,-1-3-1,4-9 0,0-11 0</inkml:trace>
        </inkml:traceGroup>
        <inkml:traceGroup>
          <inkml:annotationXML>
            <emma:emma xmlns:emma="http://www.w3.org/2003/04/emma" version="1.0">
              <emma:interpretation id="{200E2CEF-150E-4435-83ED-28BAF277E9AE}" emma:medium="tactile" emma:mode="ink">
                <msink:context xmlns:msink="http://schemas.microsoft.com/ink/2010/main" type="inkWord" rotatedBoundingBox="16922,12032 20685,11779 20742,12624 16979,12876"/>
              </emma:interpretation>
              <emma:one-of disjunction-type="recognition" id="oneOf1">
                <emma:interpretation id="interp5" emma:lang="en-US" emma:confidence="0">
                  <emma:literal>63=0.3</emma:literal>
                </emma:interpretation>
                <emma:interpretation id="interp6" emma:lang="en-US" emma:confidence="0">
                  <emma:literal>6.2=0.3</emma:literal>
                </emma:interpretation>
                <emma:interpretation id="interp7" emma:lang="en-US" emma:confidence="0">
                  <emma:literal>62=0.3</emma:literal>
                </emma:interpretation>
                <emma:interpretation id="interp8" emma:lang="en-US" emma:confidence="0">
                  <emma:literal>61=0.3</emma:literal>
                </emma:interpretation>
                <emma:interpretation id="interp9" emma:lang="en-US" emma:confidence="0">
                  <emma:literal>6-2=0.3</emma:literal>
                </emma:interpretation>
              </emma:one-of>
            </emma:emma>
          </inkml:annotationXML>
          <inkml:trace contextRef="#ctx0" brushRef="#br0" timeOffset="47252.483">2880 10861 9,'3'-21'28,"-3"21"0,0-27 2,0 27-16,-15-14-3,-1 5-2,16 9-1,-25 0-2,25 0-1,-34 18-1,19 0 0,-10 1-1,4 9 0,-6 0-1,2 11 0,-1-1 0,5 6 0,1-3 0,6 1-1,-2-3 0,9-4 0,0-7 0,5-4 0,4-4 0,-2-20 0,20 26-1,-1-21 1,6-1-1,7-4 0,6-4-1,7-10 1,4-5-1,0-6 0,1-6 0,-4-8 1,-4-5-1,-7-5 1,-8-4 0,-8 4 0,-8-5 1,-11 1 1,-9 4 0,-7 6 0,-10 7 0,-8 13 0,-8 14 0,-6 14-1,-5 16 0,-2 13 0,1 10-1,4 7 0,8 3-1,7-5 0,12-1-3,5-13-10,22 0-22,3-12 0,12-6 0,0-10-1</inkml:trace>
          <inkml:trace contextRef="#ctx0" brushRef="#br0" timeOffset="47720.4838">3120 11152 12,'0'0'30,"11"-17"0,-11 17 3,-7-21-16,7 21-4,0 0-2,0 0-3,0 0-2,-8 21-2,8-21-1,-7 19-2,7-19 2,-10 32-3,5-16 2,1 1-3,-1 1 2,1-1-1,1 1-1,3-18 1,-7 24 0,7-24-1,0 0 0,0 0 1,0 0-2,0 0 2,0 0 0,0 0 0,-4-19 2,4 19-2,-2-16 0,2 16-2,0 0-1,-3-17-6,3 17-24,0 0 1,0 0-2,17 10 1</inkml:trace>
          <inkml:trace contextRef="#ctx0" brushRef="#br0" timeOffset="48438.0849">3388 10848 29,'0'0'29,"0"0"1,-9-17 0,9 17-18,16-11-5,0 9-3,-16 2-1,34-12 0,-13 3-2,4 4 0,-1-2 0,3 4 0,-2-3 0,-1 6 0,-4-3 2,1 6-1,-21-3 1,23 11 1,-23-11-1,0 26 1,-13-10-1,1 5-1,-7-2 0,1 3 0,-5-1-2,2-4 1,2-3-1,3-3 1,16-11-1,-18 12 0,18-12 0,0 0 0,0 0 0,18 4 0,-2-4-1,3 0 1,4 0 0,2 1 0,-1 3-1,1 1 1,0 4 0,-2 0 1,-2 3-1,-3 4 0,-3-2 0,-2 3 0,-4-1 0,-4 2 0,-7-2 1,-7 1-1,-5-1 0,-5 2 1,-9 1-1,-8-1 1,-4-1 0,-3 2 0,-4-3 0,2-2 0,0-1 0,4-5 0,6-4 0,8-4-1,6 0-2,5-12-1,16 12-13,0 0-20,4-18 0,-4 18-1,7-18 0</inkml:trace>
          <inkml:trace contextRef="#ctx0" brushRef="#br0" timeOffset="5928.0104">1856 11268 28,'0'0'30,"0"0"1,0 0 0,-19-12-19,19 12-3,0 0 0,7 21-3,-7-21 1,0 0-3,17 19 0,-17-19-2,29 16-1,-12-9-1,3-1-1,-3-6-2,8 3-3,-25-3-10,41-18-17,-24 6-1,3 0 0,-8-7 1</inkml:trace>
          <inkml:trace contextRef="#ctx0" brushRef="#br0" timeOffset="6146.4107">1883 11086 37,'0'0'29,"0"0"4,-16 3-3,16-3-22,0 0-4,30 12 0,-30-12 0,33 6-2,-10-3-3,2-6-6,10 3-17,-7 0-7,-1-2-1,-6 2-1</inkml:trace>
          <inkml:trace contextRef="#ctx0" brushRef="#br0" timeOffset="139464.245">4 11223 12,'6'-25'23,"8"6"0,-4 1-5,5-8-6,6 10-4,-4-5-3,6 9-1,-1 1 0,0 8-1,0 1 0,2 9 1,-6 0 0,5 12 1,-12 4 1,10 10-1,-11-3 0,8 11 0,-9-6 0,5 5-2,-3-5 1,3 1-2,0-8 0,2-6-1,0-2 0,3-8 0,0-7 1,4-5-2,0-8 1,4-5 0,-3-6-1,3-2 1,-4-4-1,-2 1 1,-3 1-1,-4-4 1,-7 3-2,-5 5 1,-6-1 0,4 20 0,-18-26-1,3 19 2,-5 2-1,-5 12 0,-3 1 2,0 6-1,-7 2 2,-1 7-3,-1 0 2,-2 3-1,-3 2 1,3-3-1,-3 1-1,5-1 1,3-2-1,3-4 1,4-3-1,6-4 0,21-12 0,-25 11-1,25-11-1,4-16-2,12 9-3,-8-18-10,19 13-17,-6-9 0,11 7-1,-6-4 1</inkml:trace>
          <inkml:trace contextRef="#ctx0" brushRef="#br0" timeOffset="139947.8458">929 10866 2,'-21'-23'26,"21"23"-1,-19-19 2,19 19-13,-5-16-5,5 16-3,0 0-1,0 0-1,0 0-1,26-5 0,-5 15 1,-3-5 0,7 15 0,-6-3 0,6 13 1,-13 0-1,6 14-1,-10 0 1,-2 14-1,-8 0 1,-2 7-2,-8 2 0,-6 1-1,-8-3 3,0-3-3,-8-4 0,2-11 1,0-8-1,4-7 0,3-10-1,10-8 0,15-14-2,0 0-2,0 0-7,0 0-21,30-12-2,-7-9-1,5 0 1</inkml:trace>
        </inkml:traceGroup>
        <inkml:traceGroup>
          <inkml:annotationXML>
            <emma:emma xmlns:emma="http://www.w3.org/2003/04/emma" version="1.0">
              <emma:interpretation id="{B6EA29AF-2AA7-42CC-8C3D-DC55FBC41436}" emma:medium="tactile" emma:mode="ink">
                <msink:context xmlns:msink="http://schemas.microsoft.com/ink/2010/main" type="inkWord" rotatedBoundingBox="20422,11597 23130,11416 23235,12967 20526,13148"/>
              </emma:interpretation>
              <emma:one-of disjunction-type="recognition" id="oneOf2">
                <emma:interpretation id="interp10" emma:lang="en-US" emma:confidence="0">
                  <emma:literal>Ears]</emma:literal>
                </emma:interpretation>
                <emma:interpretation id="interp11" emma:lang="en-US" emma:confidence="0">
                  <emma:literal>Ends]</emma:literal>
                </emma:interpretation>
                <emma:interpretation id="interp12" emma:lang="en-US" emma:confidence="0">
                  <emma:literal>[ten</emma:literal>
                </emma:interpretation>
                <emma:interpretation id="interp13" emma:lang="en-US" emma:confidence="0">
                  <emma:literal>Epos]</emma:literal>
                </emma:interpretation>
                <emma:interpretation id="interp14" emma:lang="en-US" emma:confidence="0">
                  <emma:literal>Epps]</emma:literal>
                </emma:interpretation>
              </emma:one-of>
            </emma:emma>
          </inkml:annotationXML>
          <inkml:trace contextRef="#ctx0" brushRef="#br0" timeOffset="52291.2916">4428 10425 16,'0'0'7,"0"0"0,0 0 1,0 0-3,0 0-2,0 0 1,0 0 1,0 0 2,0 0 1,0 0 0,0 0 2,0 0-1,-19-5-1,19 5 0,0 0-3,-18 28-1,2-14-1,5 10 0,-6 6-1,3 7 1,-7 4 0,5 8-1,-6 2 1,5 7 0,-3-2-1,1 7 1,0-5-1,-1 2 0,1-2 0,1-2 0,0-7-1,4-5 0,4-9 0,1-6-1,4-8 1,3-4-1,2-17 1,7 16-1,-7-16 0,0 0 1,23 11-1,-23-11 0,28 5 0,-10-3 1,1-1-1,2-1 0,4 0 0,0 2 0,5-2 0,-4-3-3,4 4-3,-12-15-9,7 5-17,-8-6 0,-3-8-1,-3-7 1</inkml:trace>
          <inkml:trace contextRef="#ctx0" brushRef="#br0" timeOffset="52540.8922">4405 10391 30,'21'-14'27,"-21"14"2,16-8-1,5 6-21,-21 2-2,43-5-1,-13 5-3,3 5-25,6-3-4,10 3 1,1-5-2</inkml:trace>
          <inkml:trace contextRef="#ctx0" brushRef="#br0" timeOffset="53086.8931">5694 10362 12,'0'0'23,"16"-11"-1,-16 11 0,35-19-18,-9 13-1,4 1-2,7 0 0,4-4 0,-2 4 0,5-4 1,-2 2-1,-1 0 0,-4 2 1,-3-2 0,-6 5 2,-11-5 1,5 9 1,-22-2 1,0 0 1,0 0 0,7 19 0,-21-1-2,6 17 0,-9 7-2,8 16 0,-5 9-2,7 13 2,2 1-3,6 2 0,5-4 0,1-7-1,3-9 0,1-14 1,-4-12-1,-4-10 1,-4-10 0,1-17-1,-25 13 1,4-15 0,-11-2-1,-2 1 0,-3 3-3,-7-7-6,12 14-20,-10-2-5,3 7-1,2 2 2</inkml:trace>
          <inkml:trace contextRef="#ctx0" brushRef="#br0" timeOffset="53944.8948">3747 11971 45,'-30'-9'31,"-2"6"3,0-8-3,16 18-19,-14-12-4,30 5-2,-25 5-1,25-5-2,0 0-1,16 0-1,9-7 0,10-7-1,13-7 1,10-10-1,11-8 0,11-12 0,3-4 1,8-10-2,1-3 2,-4-8-2,2-1 1,-7 0-1,-3-4 0,-4 0 1,-7 2-1,-13 7 1,-7 9-1,-10 14 1,-10 8 0,-12 13 0,-12 12 0,-5 16 1,-15 11-1,-3 8 1,-5 6-1,-2 5 1,-3 3 0,5 4-1,0-2 1,5-3-1,3-4 1,8-4-1,1-3 1,8-5-2,-2-16 1,16 20 0,0-17-1,1-6 0,6-6 0,2-5 0,5-6-1,0-8 1,5 0 0,-1-5 0,-1-1 1,-1 3-1,-2 3 1,-5 3 1,-7 7-1,-2 11 1,-16 7 1,0 0-1,5 30 1,-12-3-1,-2 1 0,0 5 1,-1-1-2,1-4 0,3-4-1,-2-8-1,8-16-4,0 0-11,0 0-14,0 0-4,21-28 1,-12-3 0</inkml:trace>
          <inkml:trace contextRef="#ctx0" brushRef="#br0" timeOffset="54553.2956">5229 10441 2,'0'0'25,"0"0"2,4-21-6,-4 21-2,0 0-3,0 0-1,0 0-2,18-6-4,-18 6-3,0 0-1,24 7-2,-1-1-1,0-6 0,7 1-1,7-2-1,2-5 0,3-1 0,-1-1 0,-2 1 0,-6-1-1,-3 3 1,-7 2 0,-23 3 0,18 8 0,-20 8 1,-7 11 0,-6 1 2,0 12-2,-6 4 1,4 5-1,-3 2 1,4 0-1,2-5 0,4-4-1,3-5 1,-1-7-1,0-7 0,-1-6 1,9-17-1,-23 21 1,5-17 0,-1-2 0,-6-2 0,0 0 0,-1-4 0,-2 4 0,-1-2 0,1 4 0,3-2-1,4 2 1,4-2-1,17 0 0,-23 5 0,23-5-1,0 0-1,0 0-2,7 18-6,-7-18-25,0 0 1,19 9-2,-19-9 1</inkml:trace>
        </inkml:traceGroup>
      </inkml:traceGroup>
    </inkml:traceGroup>
    <inkml:traceGroup>
      <inkml:annotationXML>
        <emma:emma xmlns:emma="http://www.w3.org/2003/04/emma" version="1.0">
          <emma:interpretation id="{69789455-4A92-40DC-8328-38C70CC3048A}" emma:medium="tactile" emma:mode="ink">
            <msink:context xmlns:msink="http://schemas.microsoft.com/ink/2010/main" type="paragraph" rotatedBoundingBox="18330,13179 23720,12413 23889,13606 18500,14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37DA7D-791D-46DC-8DC7-402271ECD12B}" emma:medium="tactile" emma:mode="ink">
              <msink:context xmlns:msink="http://schemas.microsoft.com/ink/2010/main" type="line" rotatedBoundingBox="18330,13179 23720,12413 23889,13606 18500,14372"/>
            </emma:interpretation>
          </emma:emma>
        </inkml:annotationXML>
        <inkml:traceGroup>
          <inkml:annotationXML>
            <emma:emma xmlns:emma="http://www.w3.org/2003/04/emma" version="1.0">
              <emma:interpretation id="{7C0B1367-827D-41D5-840C-821FFA6FF1FC}" emma:medium="tactile" emma:mode="ink">
                <msink:context xmlns:msink="http://schemas.microsoft.com/ink/2010/main" type="inkWord" rotatedBoundingBox="18330,13179 21894,12672 22043,13717 18479,14224"/>
              </emma:interpretation>
              <emma:one-of disjunction-type="recognition" id="oneOf3">
                <emma:interpretation id="interp15" emma:lang="en-US" emma:confidence="0">
                  <emma:literal>5-34107</emma:literal>
                </emma:interpretation>
                <emma:interpretation id="interp16" emma:lang="en-US" emma:confidence="0">
                  <emma:literal>= 3210-7</emma:literal>
                </emma:interpretation>
                <emma:interpretation id="interp17" emma:lang="en-US" emma:confidence="0">
                  <emma:literal>= 34107</emma:literal>
                </emma:interpretation>
                <emma:interpretation id="interp18" emma:lang="en-US" emma:confidence="0">
                  <emma:literal>5-3410-7</emma:literal>
                </emma:interpretation>
                <emma:interpretation id="interp19" emma:lang="en-US" emma:confidence="0">
                  <emma:literal>= 3110-7</emma:literal>
                </emma:interpretation>
              </emma:one-of>
            </emma:emma>
          </inkml:annotationXML>
          <inkml:trace contextRef="#ctx0" brushRef="#br0" timeOffset="57345.7005">1454 12456 59,'0'0'33,"0"0"0,0 0-2,0 0-29,0 23-1,0-23-1,30 18 1,-11-10-1,4 1 1,4-4-1,4-3 1,5-2-1,1-3 0,1-3-1,-2-4-2,1 5-2,-12-11-6,6 9-16,-15-6-3,-16 13-3,7-26 2</inkml:trace>
          <inkml:trace contextRef="#ctx0" brushRef="#br0" timeOffset="57564.1009">1542 12360 35,'-27'-2'30,"4"0"-1,23 2-7,-17-2-9,17 2-3,0 0-2,9-16-3,14 15-2,5-8 0,9 5-1,4-3-1,8 2-2,2 5-3,-5-9-6,11 11-14,-12-4-8,0 1 0,-7-3 0</inkml:trace>
          <inkml:trace contextRef="#ctx0" brushRef="#br0" timeOffset="58843.3033">2338 12238 48,'0'0'32,"-23"-17"1,23 17-1,-26-16-25,26 16-4,0 0-1,0 0-1,0 0 0,0 0-1,15 3 0,1 1 0,6 1-1,2 2 1,5 0 0,2 0 0,-2 0 1,-1 2-1,-5-2 1,0 2-1,-23-9 1,24 17-1,-24-17 1,-3 22 0,3-22-1,-30 31 1,5-15 0,-7 3 1,-3-1-2,0 1 3,-2-3-2,7 0 0,3-6 0,8 1 0,19-11-1,-18 14 0,18-14 0,16 11 0,3-6 0,8 2 0,6 2-1,8 1 1,1 1 0,3 1 0,-1 2 0,-6 0 0,-2-2 0,-8 1 1,-10-1-1,-18-12 0,9 26 1,-9-26 0,-29 27-1,3-10 1,-10 1 0,-2-1-1,-5 1 1,1 0-1,0-3 1,3-2-1,5-3 0,6-1 0,10-2-2,1-10-3,17 3-6,0 0-12,10-22-10,11 3-2,16 0 1,6-8 0</inkml:trace>
          <inkml:trace contextRef="#ctx0" brushRef="#br0" timeOffset="59280.104">3118 12398 25,'51'-17'32,"-15"1"-1,-12 7 2,-24 9-18,0 0-6,-12 32-1,-20-18-2,6 16 0,-20-6-4,4 11 3,-10-3-4,6 1 0,1-3 0,4-3-1,6-3-1,3-8-2,14 2-4,-1-20-3,19 2-4,2-16-1,19 4 0,-14-23-1,19 6 1,-12-20 5,13-2 5,-4 0 6,-9-5 8,11 14 4,-20-6 2,13 20-1,-20-7 1,2 35-1,0 0-3,19 5-2,-22 17-1,8 14-4,-5 1-2,4 13 0,-1-1-1,4 2-1,0-2-1,0-9-1,4-1-5,-8-23-6,17 5-20,-20-21-1,25 2-1,-25-2 1</inkml:trace>
          <inkml:trace contextRef="#ctx0" brushRef="#br0" timeOffset="59545.3046">3507 12205 63,'28'-16'32,"-28"16"0,0 0-6,0 0-21,2 35-1,-9 0-2,-9 6 1,2 11 0,-6 3-2,6 5 1,0-6-3,7-3 0,3-7-3,6-18-1,16 4-6,-18-30-12,33 0-10,-3-16 0,4-5 0</inkml:trace>
          <inkml:trace contextRef="#ctx0" brushRef="#br0" timeOffset="59904.1051">3858 12342 51,'19'-25'32,"-8"8"4,-11 17-9,0 0-11,-7 21-5,-11 0-6,9 12-1,-7 4-2,6 7 0,-1 2-1,6 3 1,5-7-2,7-1 0,5-8 0,8-5 1,6-10-2,4-11 1,7-13 0,2-11-1,4-8 0,-3-10 0,1-7 0,-4-11 0,-5-1 2,-9-4-2,-8 0 1,-9 5 0,-12 6 0,-9 4 0,-12 12 1,-6 12 0,-6 10-1,-4 11 0,1 8-1,-2 4-2,10 11-3,-8-13-13,19 9-15,7-9 0,16-12-2,0 0 1</inkml:trace>
          <inkml:trace contextRef="#ctx0" brushRef="#br0" timeOffset="60169.3056">4140 12013 39,'-5'-19'32,"5"19"-1,-5-21 0,5 21-15,5-19-12,-5 19-2,19-13 0,-19 13 0,37-14-1,-7 7 0,4 2-2,7 5-4,-6-14-10,9 9-15,-5-2-2,-2-2 1,-5-3 0</inkml:trace>
          <inkml:trace contextRef="#ctx0" brushRef="#br0" timeOffset="60543.7062">4545 11623 41,'5'-19'29,"-5"19"1,10-19-1,-10 19-21,20-18-5,-4 11-1,7 3 0,5-3-1,4 4-1,3-2 1,4 3-1,0 0 0,-2 2 0,-2 2 0,-5 7 2,-11 1 1,-4 15 1,-15-1-1,-4 19 1,-14 2 0,1 15 1,-13-2-2,1 5-1,-1-3-2,2-9-2,9 2-6,-6-25-11,9-4-13,16-24-2,-16 7 2,16-7-2</inkml:trace>
          <inkml:trace contextRef="#ctx0" brushRef="#br0" timeOffset="60730.9066">4645 11787 54,'0'0'33,"-19"7"0,19-7-1,0 0-19,-2 16-8,21-8-3,8-4 0,12-2-3,14 6-8,-2-8-22,12 0-1,-1-3-2,-2 6 1</inkml:trace>
        </inkml:traceGroup>
        <inkml:traceGroup>
          <inkml:annotationXML>
            <emma:emma xmlns:emma="http://www.w3.org/2003/04/emma" version="1.0">
              <emma:interpretation id="{1889E3E8-F7ED-40A9-855F-05700613484B}" emma:medium="tactile" emma:mode="ink">
                <msink:context xmlns:msink="http://schemas.microsoft.com/ink/2010/main" type="inkWord" rotatedBoundingBox="22170,12892 23756,12666 23889,13606 22304,13831"/>
              </emma:interpretation>
              <emma:one-of disjunction-type="recognition" id="oneOf4">
                <emma:interpretation id="interp20" emma:lang="en-US" emma:confidence="0">
                  <emma:literal>Ed</emma:literal>
                </emma:interpretation>
                <emma:interpretation id="interp21" emma:lang="en-US" emma:confidence="0">
                  <emma:literal>Ed]</emma:literal>
                </emma:interpretation>
                <emma:interpretation id="interp22" emma:lang="en-US" emma:confidence="0">
                  <emma:literal>Ed)</emma:literal>
                </emma:interpretation>
                <emma:interpretation id="interp23" emma:lang="en-US" emma:confidence="0">
                  <emma:literal>ED]</emma:literal>
                </emma:interpretation>
                <emma:interpretation id="interp24" emma:lang="en-US" emma:confidence="0">
                  <emma:literal>EPs</emma:literal>
                </emma:interpretation>
              </emma:one-of>
            </emma:emma>
          </inkml:annotationXML>
          <inkml:trace contextRef="#ctx0" brushRef="#br0" timeOffset="61339.3076">5604 11781 10,'23'-26'28,"-23"26"2,17-19 2,-17-1-13,0 20-3,0 0-3,0 0-2,-12 30-3,1 4-1,-10 4-3,0 15-1,-7 7-1,-1 7 0,-2 5 0,1 3-1,0-3-1,5-2 2,2-5-2,7-5 1,2-5-1,9-8 1,3-5-1,11-5 1,3-9 0,13-8-1,5-8 0,7-14 0,9-5-1,1-12-2,8 0-4,-12-22-15,6 4-12,-16-8 0,-3 1-2,-15-9 0</inkml:trace>
          <inkml:trace contextRef="#ctx0" brushRef="#br0" timeOffset="61557.708">5450 11806 74,'-5'-19'35,"5"19"-2,16-32 1,3 27-29,4-6-4,11 6 0,3-2-1,5 2 0,2 1 0,0-1-4,7 12-8,-6-11-22,0 11 1,-7-5-2,-1 5 2</inkml:trace>
          <inkml:trace contextRef="#ctx0" brushRef="#br0" timeOffset="62041.309">6006 11795 68,'-25'-3'33,"25"3"0,-17-2-2,17 2-25,0 0-5,-11 16 0,11-16-1,16 11 1,2-10-1,1 1 0,8-4 0,3-3 0,1 2 1,5-5-1,-5 3 0,-1 0 0,-5 0 0,-5 3 0,-5 2 1,-15 0-1,22 17 1,-14 5 0,-2 4 0,-1 9 0,0 5 0,4 6 0,-2 3-1,4-1 1,-2-4-1,-1-7 1,-2-9 1,-6-5-1,0-23 1,-20 21-1,-4-21 1,-13-6 0,-11-2-1,-9-1 0,-6-3-1,-1-1 1,-1 4-1,5 2 0,7 2 0,12 5 0,15 7-2,10-3-3,27 17-14,5-12-17,17 1 2,6-10-3,17 2 2</inkml:trace>
          <inkml:trace contextRef="#ctx0" brushRef="#br0" timeOffset="62540.5097">6453 11572 20,'0'0'28,"10"-19"0,-10 19 2,23-4-14,-23 4-5,23-5-2,-23 5-1,43-7-3,-19 4 0,10 3-2,-4-2-1,5 2-1,-3 0 0,0 3 0,-6-1-1,-5 3 2,-5 1 0,-16-6 0,20 24 0,-15 1 0,-7 0 0,2 11 1,-3 10-1,3 12-1,1 4 0,1 4 0,3-1-1,4-3 0,0-4 0,0-9 1,-4-12 0,-3-9 0,-9-10 0,7-18 0,-35 17 0,-1-12 0,-8 1 0,-11 1-2,-5 7-1,-14-5-6,7 13-28,-21 0 2,0 6-4,-6-5 3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6:23.6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CF77E7-B1E8-4F00-8807-7DC3264B474A}" emma:medium="tactile" emma:mode="ink">
          <msink:context xmlns:msink="http://schemas.microsoft.com/ink/2010/main" type="inkDrawing" rotatedBoundingBox="16673,3450 24246,2793 24458,5238 16885,5895" hotPoints="23924,3411 23811,5598 17022,5247 17136,3060" semanticType="enclosure" shapeName="Rectangle">
            <msink:sourceLink direction="with" ref="{FB4BE677-534F-4C8E-B6C8-54DC5A632D6F}"/>
          </msink:context>
        </emma:interpretation>
      </emma:emma>
    </inkml:annotationXML>
    <inkml:trace contextRef="#ctx0" brushRef="#br0">678 606 15,'-16'-16'21,"16"16"-15,2-17-1,-2 17-1,0 0 2,26-25 0,-3 22 2,2-11-1,15 12 1,1-12-1,17 14-1,9-9-1,16 9-2,9-3-1,10 3-2,15-2 0,8 0 0,9-2 1,9-1-2,2 0 1,7-2 0,0 0 1,8-2-1,-2-1 1,2 1-1,1-2 2,-2 1-2,0-1 2,1 1-2,6-3 1,0 1 0,-4 0 0,4-1-2,-5 1 1,0-2 0,-3-2 0,0 0 0,-8-1-1,-4-4 1,-5 1 0,-3-1 0,-4 0 0,-5 0 0,-5 2 0,-4 1 0,-9-1 0,-3 1 0,-6 3 0,-3-1 0,-4 0 0,-5 2 0,-5 0 0,-4 3 0,-7 4 0,-5 2 0,-5 5 0,-8 0 0,-5 3 0,-5 3 0,-5-1 0,-4 2 0,-4 0 0,-3 2-1,-3 0 1,-1 1 0,1 1-1,-3 1 0,5 7-3,-6-5 0,8 9-2,-4-7 1,6 5-1,-4-5 0,6 3 1,-7-3 2,2 0 0,-3 2 3,-6-3 0,0 6 2,-7 1-1,-3 6 1,-9 5-1,-4 7 1,-9 8 1,-6 12 1,-8 8 0,-3 13-1,-9 9 0,-2 8 1,-2 6-1,2 5 1,2 0-1,7 3-1,4-5-1,6-3 0,6-6 0,7-3-1,5-7 0,4-4 0,3-5 0,1-7 0,-3-3 0,1-9 0,-4-11 0,0-9 1,-6-6-1,-1-10 1,-1-8 0,8-16 0,-22 14 0,22-14-1,-17 4 1,17-4-1,0 0 0,-21 5 0,21-5 0,0 0 0,0 0 0,-20 11 0,20-11 0,0 0 0,-23 1 1,23-1-1,-23-3 0,6-2 0,-5 1 1,-2-1-1,-8-1 0,-3 3 0,-8-1 1,-4 3 0,-10 1 0,-1 1 1,-9 3-1,-4 1 0,-5 0 0,-1 4 0,-3-2 0,-3 2-1,0-2 0,-1 2 1,-3 0-1,2-1 0,-3 1 0,0 0 0,-2-2 1,-2 0-1,-2 2 0,1 0 1,-2-1-1,-1 3 1,-3-2-1,1 3 0,-7 0 1,3 1-1,-2-1 0,-2-1 1,-4-1-1,1 1 0,-4-4 0,0-2 0,2-2 0,-2 1 0,-2-1 0,2 1 1,0 0-1,0-1 0,-1 2 1,1 2-1,-4 0 0,1 0 0,1 2 0,0-2 0,2 0 0,0 0 0,5-3 0,3-1-1,4-1 1,0-2 0,2 0 0,2 0 0,4 2 0,1 0 0,2-1 0,4 5 0,1-1 0,4 0 0,3 0 0,6 1 0,3-3 0,7 2 0,4-3 0,3 0 0,4 0 0,5-2 0,0 0 0,2 0 0,0 0 1,-2 1-1,3 1 0,-1 0 0,0 2 0,2-3 0,-1 3 0,3-1 0,-1 1 0,4-2 0,-2-1 0,6-1 0,1 0 0,2 0 0,4-1 0,3 1 1,1-2-1,7 2 1,15 0-1,-25-2 1,25 2-1,-16-3 1,16 3-1,0 0 1,0 0 0,-5-23-1,5 23 1,5-25-1,0 9 1,1-3-1,-1-4 1,0-1-1,0-6 0,-3-4 0,0-4 1,-2-8-1,0-5 1,0-2-1,2 1 1,-1-5-1,3 1 0,1 2 0,1 3 1,1 7-1,1 2 0,1 1 0,0 4 1,0 2-1,2 3 1,1 1 0,-1-1-1,3-3 1,0 0-2,0 0 2,0-2-2,2 0 1,-2-2-2,2 1 2,-2-1-1,0 4 1,0 1 0,0-1 0,-1 0 1,-3-2-1,-1-1 0,0-6 0,-2 0 1,-2-4-1,1-1 0,-1 0 0,-2 3 0,3 2 0,-1 2 0,0 7 0,4 3 1,-2 2-1,2 6 0,-2-1 0,5 1-1,3 3 1,-1-2-1,5-2 1,-1 2-2,-1 2 2,5 0-2,1 2 2,-2 3-2,-2 2 2,1 2-1,-3 5 1,3 5-1,1 2 1,0 2-1,2 1 1,2 2 0,3 2 0,2 4 0,3 1 0,5-3 1,2 2-1,10-3 1,6-1-1,4-1 1,7-1-1,6-5 1,2 0-1,10 0 0,5 0 0,2-2 0,3 0 0,4 1 0,5-5 0,0-2-1,4-3 1,-2 1-1,0-5 1,-2 0-1,4-1 1,-2 0-1,-2 2 2,0 2-1,-2-1 0,-3 1 0,0 3 0,-2-1 0,-5 1 0,-2 2 0,0 2 0,0-2 0,2 1 0,3 3 0,-1-1 0,3 1 0,0-2 0,2-1 0,0-1 0,-1 0 0,1-2 0,-2 1-1,0-1 1,2 0 0,4 2 0,-1 0 0,2 0 0,0 3 0,-1-1 0,1 0 0,-2 0 0,-3-1 0,-7-2 0,-6-1 0,-3 0-1,-9-2 1,-1 1 0,-10-1 0,-4 3 0,-5 1 0,-6 3 0,-4 1 0,-7 1 0,-2 4 0,-5-1 0,-3 3 0,-1-1 0,-3-1 0,2 2 0,2-1 0,-1-1 0,-1 0 0,-1-1 0,-1 1 0,-3 0 0,-2 0 0,-18-2 0,24 3 0,-24-3 0,16 14 0,-16-14 0,12 25 0,-6-9 0,-1 1 0,4 3 0,1 1 0,1-2 0,1 2 0,3-2 0,-1 1 0,-2 1 0,0 3-1,-3 3 1,0 3 2,-2 1 0,2 3 0,-2 3 0,4 1 0,3-1-1,5 0 1,4-2-1,4-1-2,3-3 1,1-3-1,5 0 1,-3-1-1,-1 1 1,-2 3 0,-7 6-1,-4 6 1,-8 6 0,-6 5-1,-10 8 1,-6 4 0,-5 3 0,-5 1-1,-2-3 1,-3-2 0,1-3 0,2-3 0,2-4-1,5-2 1,4-1 0,3 1 0,5-4 0,4 4-1,6 0 1,2-1 0,3 3 0,0-4-1,-3-4 1,1-5 0,-3-3 0,-5-7 0,-1-8 0,-1-6 0,1-18 0,-9 19 1,9-19-1,0 0 0,0 0 1,0 0-1,-16 0 0,16 0 1,0 0-1,0 0 0,-4-17 0,4 17-1,0 0 0,9-18-2,-9 2-6,16 9-23,-16 7-2,12-26 1,-13 8-1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6:58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5F7D45-98BE-4F0D-909D-A4D983A99D2A}" emma:medium="tactile" emma:mode="ink">
          <msink:context xmlns:msink="http://schemas.microsoft.com/ink/2010/main" type="writingRegion" rotatedBoundingBox="2876,12258 16033,11762 16288,18530 3131,19026"/>
        </emma:interpretation>
      </emma:emma>
    </inkml:annotationXML>
    <inkml:traceGroup>
      <inkml:annotationXML>
        <emma:emma xmlns:emma="http://www.w3.org/2003/04/emma" version="1.0">
          <emma:interpretation id="{5FC6E249-7D1D-4E9E-92C8-AA845E28989F}" emma:medium="tactile" emma:mode="ink">
            <msink:context xmlns:msink="http://schemas.microsoft.com/ink/2010/main" type="paragraph" rotatedBoundingBox="4691,12185 10167,11986 10208,13133 4733,13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B9BE75-B277-454D-BD6F-5B06154FFA94}" emma:medium="tactile" emma:mode="ink">
              <msink:context xmlns:msink="http://schemas.microsoft.com/ink/2010/main" type="line" rotatedBoundingBox="4691,12185 10167,11986 10208,13133 4733,13332"/>
            </emma:interpretation>
          </emma:emma>
        </inkml:annotationXML>
        <inkml:traceGroup>
          <inkml:annotationXML>
            <emma:emma xmlns:emma="http://www.w3.org/2003/04/emma" version="1.0">
              <emma:interpretation id="{18C99635-2F4F-46C7-BC92-C4EA3C06D731}" emma:medium="tactile" emma:mode="ink">
                <msink:context xmlns:msink="http://schemas.microsoft.com/ink/2010/main" type="inkWord" rotatedBoundingBox="4695,12279 6465,12215 6501,13215 4731,13279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the</emma:literal>
                </emma:interpretation>
                <emma:interpretation id="interp2" emma:lang="en-US" emma:confidence="0">
                  <emma:literal>two</emma:literal>
                </emma:interpretation>
                <emma:interpretation id="interp3" emma:lang="en-US" emma:confidence="0">
                  <emma:literal>too</emma:literal>
                </emma:interpretation>
                <emma:interpretation id="interp4" emma:lang="en-US" emma:confidence="0">
                  <emma:literal>t&lt;0</emma:literal>
                </emma:interpretation>
              </emma:one-of>
            </emma:emma>
          </inkml:annotationXML>
          <inkml:trace contextRef="#ctx0" brushRef="#br0">14 255 55,'0'0'33,"-18"-14"-1,18 14 0,0 0-25,4-18-2,15 18-2,3-8 2,13 2-3,5-8 1,13 2-2,7-6-1,6-4-2,10 4-6,-9-14-9,14 11-15,-9-3-1,-1 1-1,-9-2 1</inkml:trace>
          <inkml:trace contextRef="#ctx0" brushRef="#br0" timeOffset="-265.2004">496-314 14,'0'0'24,"0"0"2,-14-23-15,14 23 2,0 0-2,0 0 1,0 0-1,0 0 0,-2-18-2,2 18-1,0 0-3,21 28 0,-21-3-2,6 12 0,-6 7 2,1 14-4,-6 7 2,0 9-2,-4 7 1,-2 5-2,2-6 2,1 0-2,1-7 0,3-6 1,6-9-1,5-7 0,7-14 0,5-9 0,6-10-1,3-11 0,6-6-3,-6-18-8,15 6-15,-17-12-6,1 1-1,-13-10 1</inkml:trace>
          <inkml:trace contextRef="#ctx0" brushRef="#br0" timeOffset="436.8008">1112-182 52,'11'-16'31,"-11"16"1,0 0-1,0 0-23,0 0-3,-15 30-3,1-15 2,-3 15-1,-4-7 2,-8 12-4,1-5 2,-5 2-2,-3-4 0,-1-2 0,-3-1-1,2-2 0,3-4 0,3-1 1,4-6-1,5-2 0,6-1 0,17-9 0,-18 9-1,18-9 1,0 0 0,0 0 0,23 0 0,-4 2 1,1 1-1,6 4 1,2 4 0,4-1-1,0 3 1,3 6-1,-3 0 0,0 2 0,1 1-1,-4-8-3,6 8-3,-16-20-10,15 10-15,-9-15-1,1-2-2,-3-9 2</inkml:trace>
          <inkml:trace contextRef="#ctx0" brushRef="#br0" timeOffset="826.8012">1410 107 61,'23'-21'32,"-23"21"1,0 0-7,0 0-17,6 16-3,-12 2-1,10 8-1,-8 4 0,11 10-1,-3-1-1,5 5 0,1-2-1,6-5 0,4-5-1,3-6 1,1-10-1,3-9 0,1-14 0,2-12 0,0-10 0,-2-7-1,-1-12 1,-6-6 0,-5-6 0,-6-2 0,-10 3 1,-5 8 0,-13 1 0,-5 14 0,-10 6 0,-4 14 0,-7 11 0,-4 13 0,-1 12-1,-1 6-1,6 13-2,-2-6-5,23 16-28,-7-6 2,13 2-3,2-15 1</inkml:trace>
        </inkml:traceGroup>
        <inkml:traceGroup>
          <inkml:annotationXML>
            <emma:emma xmlns:emma="http://www.w3.org/2003/04/emma" version="1.0">
              <emma:interpretation id="{2962008C-A270-4747-AA9B-5A6C317B105D}" emma:medium="tactile" emma:mode="ink">
                <msink:context xmlns:msink="http://schemas.microsoft.com/ink/2010/main" type="inkWord" rotatedBoundingBox="7350,12088 10167,11986 10208,13133 7392,13235"/>
              </emma:interpretation>
              <emma:one-of disjunction-type="recognition" id="oneOf1">
                <emma:interpretation id="interp5" emma:lang="en-US" emma:confidence="1">
                  <emma:literal>circuit!</emma:literal>
                </emma:interpretation>
                <emma:interpretation id="interp6" emma:lang="en-US" emma:confidence="1">
                  <emma:literal>circuit !</emma:literal>
                </emma:interpretation>
                <emma:interpretation id="interp7" emma:lang="en-US" emma:confidence="0">
                  <emma:literal>circlet !</emma:literal>
                </emma:interpretation>
                <emma:interpretation id="interp8" emma:lang="en-US" emma:confidence="0">
                  <emma:literal>circuits !</emma:literal>
                </emma:interpretation>
                <emma:interpretation id="interp9" emma:lang="en-US" emma:confidence="0">
                  <emma:literal>Circuit !</emma:literal>
                </emma:interpretation>
              </emma:one-of>
            </emma:emma>
          </inkml:annotationXML>
          <inkml:trace contextRef="#ctx0" brushRef="#br0" timeOffset="2137.2037">2930-191 26,'5'-23'27,"-5"23"2,9-16 3,-9 16-21,0 0-2,-9 23 0,9 7-2,-8-14 1,9 19-1,-8-5 0,9 1-4,-2-10-1,5-1-1,-5-20 0,11 21-1,-11-21 1,16-2-1,-16 2 0,16-19 0,-11 3 1,-1-2-1,-4-1 0,-4-7 0,-3 1-2,-7 0 2,-2 3-1,-5 2 0,-4 6 0,-1 11 1,-4 6 0,0 17 0,-2 8 2,2 10-2,2 10 2,3 6-2,5 2 2,8-1-2,7-6 0,7-3 1,6-6-1,10-6 0,5-6 0,5-9 0,4-7 0,3-8 0,6-6-1,0-5 1,4-9-2,-2-7 1,1-3 0,-7-7-1,0-4 1,-7-4 1,-2 1-1,-7-2 1,-5 5 0,-5 5 1,-4 6-1,-2 7 1,-1 3 0,-4 16 0,0 0 1,5 26-1,-7 2 1,4 11-1,-2 3 0,4 11 1,-3 5-1,5 1 0,-1-6-1,4-7 0,0-7-2,-2-15-1,9 6-6,-16-30-25,0 0 1,17-19-3,-8-2 2</inkml:trace>
          <inkml:trace contextRef="#ctx0" brushRef="#br0" timeOffset="2496.0043">3154-504 33,'-1'-25'29,"1"25"1,0 0-1,-4-17-19,4 17-5,5 17-4,-5-17-4,14 32-9,-5-9-17,-2 0 0,6 3-1,-6-1 0</inkml:trace>
          <inkml:trace contextRef="#ctx0" brushRef="#br0" timeOffset="4087.2071">3371-193 47,'15'18'31,"-10"3"2,-5 10-4,0-3-24,3 23-3,-3 4-1,4 8-1,-2-1 2,1-10-2,1-1 0,-1-12 0,1-9 1,-4-30-1,0 0 0,0 0 1,16-32-1,-13-3 0,-3-11 1,0-5-1,-2-5 0,1 3 1,-3 1 0,2 1 1,1 5-2,6 11 1,-2 3-1,8 9 1,0 6-1,5 6 1,-1 10-2,1 2 1,0 8 0,-16-9 0,27 23 1,-27-23-1,17 30 2,-13-9 0,-8-2 0,1 13 2,-6-2-1,2 12 0,-5 4-1,3 3 1,0 0-1,4 0-1,5-3 0,8-6-1,5-8 0,4-14-1,12-10-2,1-11-1,10-1-3,-8-22-3,16 8 0,-18-22-1,14 14 0,-19-17 1,8 12 3,-15-4 2,-1 0 6,1 12 3,-13-4 3,-5 27 1,11-28 1,-11 28 0,0 0 0,19 5-1,-19-5-3,7 25 0,-7-25-2,15 35-1,-8-17 0,1 3-1,0-4-1,2-1 1,-10-16-1,20 18 0,-20-18 0,21-5-1,-21 5 0,21-27 1,-12 8-1,-2-9 0,0-4 0,-7-3 1,-2-5-1,-7 1 1,-3 2-1,-2 4 2,-6 4-2,3 8 2,-4 13-1,-2 11 1,0 11 1,3 11 0,3 3 1,1 9-2,2 5 2,6 5-2,3-3 1,10 4-1,4-3 0,5-2 0,8-3-1,2-5-1,5-5 1,2-11-1,1-6 1,3-10-1,2-6 0,-3-10 0,0-4 1,-6-8-1,-3-5 1,-4-5-1,-4 2 0,-6-4 1,-6 4 0,-3 3 0,-2 5 0,-2 6 1,2 19-1,-5-20 0,5 20 1,-7 22-1,3-5 0,1 6 1,1 3-1,2 4 0,2 2 0,0-2 0,1-6 0,4-4 0,0-5 0,-7-15 0,23 13-1,-23-13 0,32-16 0,-11-2 0,2-3 0,0-7 0,4-2 0,-3-5 0,-1 2 1,-3 1 0,-6 6 1,-4 6 0,-3 3 0,-7 17 0,0 0 0,0 0 1,6 24-1,-6 12 0,0 2 0,3 10 0,2 4-1,4 5 1,4-3-2,3-10 1,5-5-1,2-18 0,8-14-1,1-18 0,9-12-1,-6-21 0,4-5 0,-4-14 0,1-4 1,-10-12-1,-1-2 0,-11-5 2,-5-2 1,0 8 1,-8 2 0,3 17 1,-8 6-1,8 27 3,-4 28-1,0 0 0,2 39-2,-1 17 1,1 9 0,3 11 0,1 4 0,1 8-1,2-2 0,-1-5-1,3-5 0,-6-15-1,4-4-3,-9-26-2,11 6-9,-11-37-10,-20-3-8,3-17-2,-3-6 2</inkml:trace>
          <inkml:trace contextRef="#ctx0" brushRef="#br0" timeOffset="4290.0074">4727-1 58,'-32'-22'34,"9"12"-1,2-6-6,21 16-13,-19 4-4,19-4-4,0 0-2,33 21-1,-4-18-1,9 2-1,8-3-1,7-4-2,9 1-1,-2-12-3,11 10-3,-20-16-10,14 8-15,-15-3 0,-1 0-2,-8-7 3</inkml:trace>
          <inkml:trace contextRef="#ctx0" brushRef="#br0" timeOffset="4617.6081">5488 492 75,'0'0'34,"0"0"-19,0 0-13,0 0-33,-23 14-4,5-1-1</inkml:trace>
          <inkml:trace contextRef="#ctx0" brushRef="#br0" timeOffset="4461.6077">5456-154 61,'0'0'36,"-5"33"-3,5-33 2,9 33-28,-11-17-4,5 9-1,1 5-5,-8-4-25,8 9-5,-4 2-1,2 0 0</inkml:trace>
        </inkml:traceGroup>
      </inkml:traceGroup>
    </inkml:traceGroup>
    <inkml:traceGroup>
      <inkml:annotationXML>
        <emma:emma xmlns:emma="http://www.w3.org/2003/04/emma" version="1.0">
          <emma:interpretation id="{A28C4A88-CA58-471F-83BC-38043FBCB2BA}" emma:medium="tactile" emma:mode="ink">
            <msink:context xmlns:msink="http://schemas.microsoft.com/ink/2010/main" type="paragraph" rotatedBoundingBox="6964,13337 13667,13085 13712,14284 7009,145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EE1DF3-1219-4305-B828-C573F168142C}" emma:medium="tactile" emma:mode="ink">
              <msink:context xmlns:msink="http://schemas.microsoft.com/ink/2010/main" type="line" rotatedBoundingBox="6964,13337 13667,13085 13712,14284 7009,14537"/>
            </emma:interpretation>
          </emma:emma>
        </inkml:annotationXML>
        <inkml:traceGroup>
          <inkml:annotationXML>
            <emma:emma xmlns:emma="http://www.w3.org/2003/04/emma" version="1.0">
              <emma:interpretation id="{CFF2B168-0897-46E6-91E9-9F55B03709F5}" emma:medium="tactile" emma:mode="ink">
                <msink:context xmlns:msink="http://schemas.microsoft.com/ink/2010/main" type="inkWord" rotatedBoundingBox="6971,13514 7926,13478 7948,14055 6992,14091"/>
              </emma:interpretation>
              <emma:one-of disjunction-type="recognition" id="oneOf2">
                <emma:interpretation id="interp10" emma:lang="en-US" emma:confidence="1">
                  <emma:literal>No</emma:literal>
                </emma:interpretation>
                <emma:interpretation id="interp11" emma:lang="en-US" emma:confidence="0">
                  <emma:literal>fro</emma:literal>
                </emma:interpretation>
                <emma:interpretation id="interp12" emma:lang="en-US" emma:confidence="0">
                  <emma:literal>no</emma:literal>
                </emma:interpretation>
                <emma:interpretation id="interp13" emma:lang="en-US" emma:confidence="0">
                  <emma:literal>bro</emma:literal>
                </emma:interpretation>
                <emma:interpretation id="interp14" emma:lang="en-US" emma:confidence="0">
                  <emma:literal>pro</emma:literal>
                </emma:interpretation>
              </emma:one-of>
            </emma:emma>
          </inkml:annotationXML>
          <inkml:trace contextRef="#ctx0" brushRef="#br0" timeOffset="34803.6609">2514 942 8,'1'-26'21,"17"13"2,-20-2-5,2 15-12,0 0-3,0 0-1,-2 38-1,-12-1-1,-2 12 3,-6 9-3,-5 6 2,-5 6-2,4-3 1,-4-2 0,8-14 0,-1-7 0,5-16 0,8-12-1,12-16 1,-5-22-1,10-6 0,4-12 0,3-2-1,6-9 1,0 0-1,1-4 2,0 10 0,-3 3 2,0 10 0,-5 2 1,1 14 1,-12 16 1,16-9-1,-16 9 1,11 34-1,-8-8 0,8 11-2,-4 0 0,9 3 0,-6-1-2,6-6 1,-4-6-1,6-6 1,-18-21-1,27 19 0,-27-19 1,26-10-1,-26 10 0,23-34 0,-14 10 0,0-3 0,-2-4 0,-2-3 0,-1-1 0,-3 0 0,-1-2 0,0 4 0,0 6-1,-1 3 0,4 8-1,-3 16-2,0 0-3,16-11-7,3 24-13,-1-3-5,0 1-2,5 1 2</inkml:trace>
          <inkml:trace contextRef="#ctx0" brushRef="#br0" timeOffset="35209.2616">3027 965 38,'0'0'28,"21"-4"3,-21 4-10,0 0-8,4 39-4,-16-21-1,13 17-1,-15-7-2,12 11-1,-6-6 0,8 2 0,-6-5-2,12-4-1,1-3 0,5-7 0,4-7-1,2-6 0,1-8 0,2-4 1,0-7-1,1-3 1,-5-5-1,1-3 0,-6-1 1,-1-2-1,-6-1 1,-7 1-1,-5 2 1,-5 1-1,-7 3 1,-8 6-1,-5 6 0,1 6 0,-5 10 0,4 8 0,2 8-2,4 1-2,10 12-2,2-10-6,25 16-9,-6-15-12,14 3-1,6-10 2,8-3 0</inkml:trace>
        </inkml:traceGroup>
        <inkml:traceGroup>
          <inkml:annotationXML>
            <emma:emma xmlns:emma="http://www.w3.org/2003/04/emma" version="1.0">
              <emma:interpretation id="{DB912D37-A1CA-4DBB-B3C8-37442DBDB8E5}" emma:medium="tactile" emma:mode="ink">
                <msink:context xmlns:msink="http://schemas.microsoft.com/ink/2010/main" type="inkWord" rotatedBoundingBox="8461,13281 11484,13167 11529,14366 8506,14480"/>
              </emma:interpretation>
              <emma:one-of disjunction-type="recognition" id="oneOf3">
                <emma:interpretation id="interp15" emma:lang="en-US" emma:confidence="0">
                  <emma:literal>crony)</emma:literal>
                </emma:interpretation>
                <emma:interpretation id="interp16" emma:lang="en-US" emma:confidence="0">
                  <emma:literal>Grainy)</emma:literal>
                </emma:interpretation>
                <emma:interpretation id="interp17" emma:lang="en-US" emma:confidence="0">
                  <emma:literal>coring)</emma:literal>
                </emma:interpretation>
                <emma:interpretation id="interp18" emma:lang="en-US" emma:confidence="0">
                  <emma:literal>caring)</emma:literal>
                </emma:interpretation>
                <emma:interpretation id="interp19" emma:lang="en-US" emma:confidence="0">
                  <emma:literal>coving)</emma:literal>
                </emma:interpretation>
              </emma:one-of>
            </emma:emma>
          </inkml:annotationXML>
          <inkml:trace contextRef="#ctx0" brushRef="#br0" timeOffset="35677.2625">3989 930 8,'7'-16'23,"-7"16"3,16-16 0,-16 16-12,0 0-5,4-23 1,-4 23 0,0 0 0,0 0 0,-28-5-3,28 5-1,-34 19-3,15 1 1,-8 1-2,1 7 2,-6 2-2,5 7 0,1-6 0,6 5-1,6-1 0,11-2 0,6-3-1,15-4 0,7-5 0,10-8 0,7-5-1,4-8-2,9-1-1,-11-17-6,16 11-8,-16-14-15,-3 2-1,-13-4 1,-7 2 1</inkml:trace>
          <inkml:trace contextRef="#ctx0" brushRef="#br0" timeOffset="36270.0635">3920 1037 30,'-37'0'28,"14"5"1,2-6-1,21 1-16,0 0-6,0 0-2,21-13-3,4 6 0,10 2-2,8-2-1,3-5-1,7 6-1,-4-8-1,2 11 1,-7-4 1,-1 7 1,-10 0 2,-8 0 4,0 9 0,-25-9 2,17 28-1,-20-11 1,3 11 0,-12-3-1,3 8-1,-5-1-3,-1 1 1,0-3-2,2-5 1,3-4-1,10-21-1,-11 16 1,11-16-2,7-18 0,2-5 0,7-1 0,-2-10-1,9-1 1,-5-5-1,4 5 2,0-1 1,-5 10 1,-3 7 1,-14 19 1,23-14 1,-23 14 0,11 26 0,-11-5 0,5 14 0,-1-7-1,5 6 0,-4-8-1,5-3-1,1-7 0,7-7 0,-1-9 0,6-6-1,0-6 0,4-6-1,3 1 0,-2-8-2,7 6-3,-12-13-5,20 18-9,-19-10-12,10 4-2,-6 3 2,2 4 0</inkml:trace>
          <inkml:trace contextRef="#ctx0" brushRef="#br0" timeOffset="36550.8642">5124 860 14,'0'0'27,"0"0"1,0 0 2,-21 15-12,-7-6-7,1 18-2,-10-6-3,6 14 0,-8-7 0,10 12-1,-1-10-1,13 4-2,3-5 0,12-2 1,7-8-3,11-1 1,7-6-1,9-3 0,5-2-1,0-9-3,11 7-5,-15-17-11,13 3-13,-5-5 0,-4-2 0,-9-3 0</inkml:trace>
          <inkml:trace contextRef="#ctx0" brushRef="#br0" timeOffset="36675.6642">5098 958 6,'0'0'5,"10"-21"-4,8 10 0</inkml:trace>
          <inkml:trace contextRef="#ctx0" brushRef="#br0" timeOffset="37471.2656">5398 842 2,'0'0'26,"26"-4"2,-26 4-3,0 0-5,4 39-5,-13-23-3,7 21-1,-10-7-2,7 12-4,-6-2-4,8 1 0,-3-10-1,4-4 0,1-6 0,1-21 0,1 19 0,-1-19 0,0 0 0,15-30-1,-8 9 0,-2-7-1,7 0 0,-3-12-2,7 6 1,-4-5-1,10 8 1,-5-1-1,6 8 2,-3 3-1,4 6 2,-3 8 1,-1 0 1,-2 11 1,-18-4 2,21 10 1,-21-10 0,2 27 1,-2-27-1,-18 37 1,0-20-2,8 8 0,-5-2-1,7 3-2,2-7-1,5-1-1,9-2-3,-8-16 1,37 17-3,-14-20-1,18 3-2,-11-16-1,21 9-1,-14-18 2,11 10 1,-14-12 3,-1 8 4,-6-2 2,-13-2 5,3 12 2,-20-8 2,3 19-1,0 0 0,0 0-1,-25 5-2,22 11-1,3-16-3,-8 30 0,8-30-2,9 30 1,-9-30-1,29 14 0,-10-10-1,2-6 1,2-2-1,2-3 1,-2 0-1,-4-3 1,1 3-1,-3 3 1,-17 4 1,23 9 0,-16 8 0,-3 13 1,-8 14-1,-1 23 1,-4 14 0,-3 16-1,-4 3-1,0-2 0,2-5-1,0-14-2,7-8-2,-6-36-5,20-12-9,-7-23-13,13-44 0,-3-7 0,4-11 0</inkml:trace>
          <inkml:trace contextRef="#ctx0" brushRef="#br0" timeOffset="37876.8665">6461 563 72,'0'0'33,"-15"19"-1,15-19-6,0 0-23,-15 21-1,15-21 0,5 26-1,2-10 0,-7-16 0,30 32-1,-9-16-1,6-1 1,1 1-2,2-2 0,3 0 0,-1-5 0,0 0 1,-4-7-1,-3 1 1,-6-3 0,-19 0 2,25 2 0,-25-2 0,0 0 2,-9 28 0,-3 4 1,-13 6-2,-1 19 1,-11 8-1,-4 14 0,-1 7-3,-4 0-1,10 2-6,-10-20-25,18-8 0,5-21-2,13-18 1</inkml:trace>
        </inkml:traceGroup>
        <inkml:traceGroup>
          <inkml:annotationXML>
            <emma:emma xmlns:emma="http://www.w3.org/2003/04/emma" version="1.0">
              <emma:interpretation id="{87F5FBBB-80E1-4D65-AF48-AC5535F43EED}" emma:medium="tactile" emma:mode="ink">
                <msink:context xmlns:msink="http://schemas.microsoft.com/ink/2010/main" type="inkWord" rotatedBoundingBox="12458,13287 13673,13241 13692,13756 12478,13802"/>
              </emma:interpretation>
              <emma:one-of disjunction-type="recognition" id="oneOf4">
                <emma:interpretation id="interp20" emma:lang="en-US" emma:confidence="0.5">
                  <emma:literal>no</emma:literal>
                </emma:interpretation>
                <emma:interpretation id="interp21" emma:lang="en-US" emma:confidence="0">
                  <emma:literal>No</emma:literal>
                </emma:interpretation>
                <emma:interpretation id="interp22" emma:lang="en-US" emma:confidence="0">
                  <emma:literal>NO</emma:literal>
                </emma:interpretation>
                <emma:interpretation id="interp23" emma:lang="en-US" emma:confidence="0">
                  <emma:literal>no.</emma:literal>
                </emma:interpretation>
                <emma:interpretation id="interp24" emma:lang="en-US" emma:confidence="0">
                  <emma:literal>No.</emma:literal>
                </emma:interpretation>
              </emma:one-of>
            </emma:emma>
          </inkml:annotationXML>
          <inkml:trace contextRef="#ctx0" brushRef="#br0" timeOffset="38859.6682">7931 670 13,'0'0'27,"28"-7"0,-28 7 3,0 0-18,7 40-4,-17-12 0,3 14-1,-13-1-1,3 10-2,-10-4-3,2-1 1,-1-6-2,1-6-1,4-10-2,5-11-1,16-13-1,-18 1-4,18-1 0,6-29-1,11 9 2,-8-15-1,14 2 3,-5-8 2,3 1 6,-2 6 5,-3-2 2,2 14 0,-13-4 1,11 24 2,-16 2-1,11 18 0,-13 5-3,9 17-3,-7-1-1,11 7-1,-3-3-1,7 1 0,-3-8-3,4-7 2,1-11-1,6-9 1,0-9-1,2-7 1,-2-7 0,3-6 0,1-4-1,-2-8 0,-1 1 1,-1-3-2,-1 4 0,-5 0-2,3 11-1,-12-4-6,17 23-10,-25 0-12,27 11-2,-19 5 2,3 5-1</inkml:trace>
          <inkml:trace contextRef="#ctx0" brushRef="#br0" timeOffset="39312.0688">8837 730 46,'0'0'31,"0"0"1,-20-2 1,-3 5-21,13 18-5,-10 2-2,2 12 1,-6-1-3,6 11 2,-3-2-3,9 2 1,1-3-2,9-1 0,6-9-2,8-6 1,6-7 0,5-8 1,3-10-1,6-6 0,1-9 0,-1-5 0,0-8 1,-2-2-1,-3-8 0,-6-4-1,-9 3 2,-8 1-2,-10 5-1,-17 0-7,0 17-25,-28 6 0,-9 18-2,-19 5 2</inkml:trace>
        </inkml:traceGroup>
      </inkml:traceGroup>
    </inkml:traceGroup>
    <inkml:traceGroup>
      <inkml:annotationXML>
        <emma:emma xmlns:emma="http://www.w3.org/2003/04/emma" version="1.0">
          <emma:interpretation id="{57FB334E-056D-48E0-ABA7-108A5B15250A}" emma:medium="tactile" emma:mode="ink">
            <msink:context xmlns:msink="http://schemas.microsoft.com/ink/2010/main" type="paragraph" rotatedBoundingBox="3238,14165 12611,13236 12798,15125 3426,16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1CDB1D-5D20-487C-A26A-5686FD10DD29}" emma:medium="tactile" emma:mode="ink">
              <msink:context xmlns:msink="http://schemas.microsoft.com/ink/2010/main" type="line" rotatedBoundingBox="3238,14165 12611,13236 12798,15125 3426,16054"/>
            </emma:interpretation>
          </emma:emma>
        </inkml:annotationXML>
        <inkml:traceGroup>
          <inkml:annotationXML>
            <emma:emma xmlns:emma="http://www.w3.org/2003/04/emma" version="1.0">
              <emma:interpretation id="{935F4D29-0704-4A10-B9D5-B8216594862A}" emma:medium="tactile" emma:mode="ink">
                <msink:context xmlns:msink="http://schemas.microsoft.com/ink/2010/main" type="inkWord" rotatedBoundingBox="3238,14165 5405,13950 5592,15840 3426,16055"/>
              </emma:interpretation>
              <emma:one-of disjunction-type="recognition" id="oneOf5">
                <emma:interpretation id="interp25" emma:lang="en-US" emma:confidence="0">
                  <emma:literal>fit</emma:literal>
                </emma:interpretation>
                <emma:interpretation id="interp26" emma:lang="en-US" emma:confidence="0">
                  <emma:literal>Fit</emma:literal>
                </emma:interpretation>
                <emma:interpretation id="interp27" emma:lang="en-US" emma:confidence="0">
                  <emma:literal>left</emma:literal>
                </emma:interpretation>
                <emma:interpretation id="interp28" emma:lang="en-US" emma:confidence="0">
                  <emma:literal>fits</emma:literal>
                </emma:interpretation>
                <emma:interpretation id="interp29" emma:lang="en-US" emma:confidence="0">
                  <emma:literal>Fits</emma:literal>
                </emma:interpretation>
              </emma:one-of>
            </emma:emma>
          </inkml:annotationXML>
          <inkml:trace contextRef="#ctx0" brushRef="#br0" timeOffset="19000.8333">-139 1485 2,'0'0'17,"7"-16"-6,-7 16-2,5-17-2,-5 17 0,0 0-1,2-21-1,-2 21 0,0 0-1,0 0 0,0 0 0,0 0 1,0 0 0,0 0 1,0-16 0,0 16 0,0 0 0,0 0-1,0 0-1,0 0 1,0 0-2,-2 21 0,2-21 0,-4 40-1,-1-8 0,5 12 1,-3 5-1,1 14 1,-2-3 1,6 10-3,-4 1 3,6 4-3,-4-8 0,3 0 0,-1-6 1,2-3-2,-3-5 0,1-4 1,-2-10-2,2-2 3,-4-4-2,0-1 1,1-8-1,1-1 1,-4-5-1,2-2 0,2-16 0,-5 19 2,5-19-2,0 0 0,0 0-2,0 0 2,0 0-1,0 0 0,0 0 0,0 0-1,0 0-1,0 0-6,0 0-16,0 0-7,0 0-1,0 0 0</inkml:trace>
          <inkml:trace contextRef="#ctx0" brushRef="#br0" timeOffset="21730.8381">-94 2372 1,'-17'-1'22,"17"1"-3,0 0-4,0 0 0,0 0 1,-14-23-3,14 23 0,0 0-3,0 0-2,5-18 0,-5 18-3,0 0-1,0 0-1,0 0-1,0 0 0,0 0 0,0 0 0,19 0 0,-19 0-1,25 4 0,-6-1 1,4-4-2,6 2 1,2-2-1,5-1 1,3 0-1,1 0 0,1 1 0,1-1 0,-1 0 0,-2 0 0,3 2 2,-3-3-2,0 1 0,-1-3 0,0 1 0,-3-1 0,-3-2 0,-2 0 0,-4-2 1,-3 4-1,-4 0 0,-3-1 0,-16 6 0,25-7-1,-25 7 2,19-1-2,-19 1 2,18 0-1,-18 0 0,0 0 0,20 7 0,-20-7 0,0 0 0,0 0 0,0 0 0,15 7 0,-15-7 1,0 0-1,0 0 0,0 0 0,0 0 1,0 0-1,0 0 0,0 0 0,0 0 0,0 0 1,0 0-1,0 0 0,0 0 0,0 0 1,0 0-1,0 0 1,0 0 0,0 0 0,-3 15 1,3 1-1,-2 4 0,2 6 1,-5 6-1,5 4 0,-4 5 0,3 5 0,-5-4-1,3 3 1,-3-8-1,3-2 1,1-5 0,-3-3-1,3-8 0,2-19 1,-5 23-1,5-23 0,0 0 0,0 0 0,0 0 0,0 0 0,0 0 0,0 0 0,0 0 1,0 0-1,0 0 0,0 0 1,0 0-1,0 0 0,0 0 0,0 0-1,0 0 1,0 0-1,0 0 0,0 0 0,0 0 0,0 0-2,0 0-3,0 0-14,0 0-14,0 0-1,-16 12-1,16-12 1</inkml:trace>
          <inkml:trace contextRef="#ctx0" brushRef="#br0" timeOffset="23212.8408">-256 2242 7,'4'-17'18,"-4"17"-2,0 0-9,0 0-2,7 16 0,-7-16 2,1 16 0,-1-16 2,2 17 1,-2-17-2,4 23 0,-4-23-1,1 30-1,-1-30 0,-1 37-2,-1-18 0,4 4-1,-4-4-2,2 2 0,0-5 0,0-16-1,0 25 1,0-25 0,0 0-1,0 16 0,0-16 1,0 0-1,0 0 0,0 0 0,0 0 0,0 0 0,0 0 0,0 0 1,0 0-1,0 0 1,0 0-1,0 0 1,0 0 0,0 0 0,-16-13 0,16 13 0,-16-12 0,16 12 0,-32-18 1,13 11-1,-4-1 1,0 2-1,-5-1 1,1 5-1,-3-1 1,2 6-1,-2-3 0,2 4 0,-4-2 0,2 3-1,0-1 1,-2 1 1,2-2-1,2 3 0,-2-3 0,4 1-1,-1-1 1,1 1-1,1-1 1,-2-1-1,1 0 0,3-1 0,0-1 0,-2 0 0,1 2 0,1 0 1,-2-2-1,2 2 0,0 1 0,-2-1 0,1 1 1,1 1-1,1 0 0,3-1 0,3-1 0,16-2 1,-19 3-1,19-3 0,0 0 0,0 0 0,0 0 0,0 0 0,0 0 0,0 0 0,0 0 0,0 0-1,0 0 2,0 0-1,0 0 0,1 23 0,-1-23 0,4 32 1,-2-4-1,0 11 1,-4 6 0,2 11 0,-6 9 0,3 9-1,-4 4 2,2 2-2,-2-4 1,-1 0-3,3-10 3,0-8-2,1-10 1,1-10 1,3-9-3,-2-12 2,2-17 1,0 0-1,0 0 0,0 0 0,0 0 1,18-30-1,-13 14 0,2-1-1,2-1 0,-2 1 0,-7 17-2,16-28-2,-16 28-5,12-18-8,-12 18-17,0 0-1,21 4 1,-21-4 2</inkml:trace>
          <inkml:trace contextRef="#ctx0" brushRef="#br0" timeOffset="47923.2842">-500 2710 58,'0'0'35,"-23"-2"-1,23 2-1,0 0-26,0 0-3,0 0-1,25 21-1,-4-16-1,13 2 0,6-3-1,8-4 0,9 2-2,4-8 0,10 14-4,-6-17-6,18 21-19,-19-1-2,-2 11-1,-16 3 0</inkml:trace>
          <inkml:trace contextRef="#ctx0" brushRef="#br0" timeOffset="47673.6835">-272 2545 44,'-26'31'31,"15"-3"3,-3-5-13,16 28-8,-13-10-3,20 17-3,-9-4-3,11 8-1,-4-8 1,3-5-7,3-7 2,-5-13-5,6 4-5,-14-33-22,6 23 2,-6-23-3,-2-21 1</inkml:trace>
        </inkml:traceGroup>
        <inkml:traceGroup>
          <inkml:annotationXML>
            <emma:emma xmlns:emma="http://www.w3.org/2003/04/emma" version="1.0">
              <emma:interpretation id="{788FB013-BCDB-4AE8-A4C9-01A32817E33D}" emma:medium="tactile" emma:mode="ink">
                <msink:context xmlns:msink="http://schemas.microsoft.com/ink/2010/main" type="inkWord" rotatedBoundingBox="7259,14419 10467,14101 10583,15267 7375,15585"/>
              </emma:interpretation>
              <emma:one-of disjunction-type="recognition" id="oneOf6">
                <emma:interpretation id="interp30" emma:lang="en-US" emma:confidence="0">
                  <emma:literal>cannot</emma:literal>
                </emma:interpretation>
                <emma:interpretation id="interp31" emma:lang="en-US" emma:confidence="0">
                  <emma:literal>emerge</emma:literal>
                </emma:interpretation>
                <emma:interpretation id="interp32" emma:lang="en-US" emma:confidence="0">
                  <emma:literal>angel</emma:literal>
                </emma:interpretation>
                <emma:interpretation id="interp33" emma:lang="en-US" emma:confidence="0">
                  <emma:literal>amnesic</emma:literal>
                </emma:interpretation>
                <emma:interpretation id="interp34" emma:lang="en-US" emma:confidence="0">
                  <emma:literal>arrange</emma:literal>
                </emma:interpretation>
              </emma:one-of>
            </emma:emma>
          </inkml:annotationXML>
          <inkml:trace contextRef="#ctx0" brushRef="#br0" timeOffset="40279.2705">2946 1886 39,'-30'-14'30,"-2"7"-1,1 0 2,-12 0-23,17 17-1,-10-3 1,8 14-4,-7-3 4,8 13-5,-3-2 5,9 13-5,2-4-1,8 5-1,6-5-2,8-3 2,8-3-3,5-7 1,9-6-2,3-14 2,9-3-2,-4-20-3,12 10 0,-10-24-3,16 9 0,-17-19 0,13 9 1,-17-20 1,13 7 0,-13-5 5,3-1 1,-1 9 6,-14-1 0,8 16 2,-15-2 1,10 27 1,-21 3 0,7 33-2,-18 1 1,6 20-2,-13 8-1,6 10-3,-4 1-1,2-4-2,3-7 0,3-15-1,6-5-5,0-23 1,2-19-4,23-10-1,0-4 0,-11-28-3,18 5-1,-14-21-3,14 5 3,-12-10 3,8 3 7,-8 9 6,-2 0 2,0 20 8,-13-1 3,13 27 6,-16 5-3,9 22-1,-18 5-1,14 26-7,-13 1 0,8 13-6,-4 1-4,-1-6-3,7 3-3,-13-26-9,9 1-16,-1-15 0,3-25-1,0 0 3</inkml:trace>
          <inkml:trace contextRef="#ctx0" brushRef="#br0" timeOffset="40606.8712">3176 2047 53,'0'-17'29,"0"17"2,21-23-2,-4 12-26,13 3-3,11-1-3,5-7 1,16 4-3,-2-9 3,10 3-3,-4-3 4,1 2 0,-6 3 3,-8-2-1,-3 13 5,-20 0 0,-2 19 0,-28-14 2,9 44-3,-23-13 1,-4 17-2,-8 1-2,-6 2-3,2-2 1,-5-8-5,13 1-5,-11-23-4,29 6-13,4-25-5,0 0 0,7-27 1</inkml:trace>
          <inkml:trace contextRef="#ctx0" brushRef="#br0" timeOffset="40809.6715">3875 1859 21,'21'-29'28,"-5"11"4,-16 18-1,31 9-11,-31-9-4,20 51-7,-15-16-1,13 18-3,-6-4-3,6 2-2,-1-6 0,3-8-4,3-3-2,-7-17-1,10 4-10,-26-21-12,21-10-2,-15-8 0,-5-1 2</inkml:trace>
          <inkml:trace contextRef="#ctx0" brushRef="#br0" timeOffset="41371.2725">4037 2005 38,'-27'-17'31,"5"-1"1,0 4-1,5-2-13,17 16-8,0 0-7,14-17-1,7 10-4,9-2 2,7-2-3,5-3 2,4 0-1,0 0 1,-2 0 1,-5 0 0,-5 3 0,-4 6 1,-13 2 1,1 10 0,-18-7 1,16 30-2,-14-9 5,1 9-5,-5-2 3,4 3-4,-2-4 3,0-5-3,-2-4 2,2-18-2,-1 21 0,1-21 0,0 0 0,0 0 0,-20-23-1,13 6 1,4-6-3,-1-5 3,8-4-3,1-3 3,7 0-4,6-2 4,5 4-4,3 3 3,4 5 0,-1 4 0,2 7 1,-4 7 0,-4 5 0,-2 9 1,-21-7-1,23 28 1,-21-3 1,-4 8 1,-10 2 2,-1 9-4,-4 0 4,-1 13-3,-1-7 0,1 3-1,0-7 0,8-4-1,4-5-2,6-7 1,11-7-3,-11-23-3,48 12-9,-25-30-17,19-1 1,-3-11-3,8-3 3</inkml:trace>
          <inkml:trace contextRef="#ctx0" brushRef="#br0" timeOffset="41964.0735">5135 1696 9,'16'-4'22,"-16"4"2,16-17 1,-16 17-12,0 0-4,17-16 1,-17 16 1,0 0-2,-17-9 0,17 9-1,-32 23-2,9-2-2,-11 0-1,1 11 0,-6 0-2,2 3 0,2-5 3,6-1-4,8-6 3,9-2-3,12-21 3,9 23-4,10-18 4,11-3-3,5-2-1,8 2 1,3 2 0,0 3 1,1 3-1,-4 8-1,-6 12 2,-6 8-1,-8 10-2,-8 11 3,-15 8-2,-6 10 3,-11 3-4,-5-1 4,-6-9-4,0-5 2,1-11-1,1-17-4,17-5-5,-9-39-7,18 7-14,9-35-3,7-2 1,2-16 0</inkml:trace>
          <inkml:trace contextRef="#ctx0" brushRef="#br0" timeOffset="42244.8742">5557 1687 67,'0'0'34,"7"-17"-2,-7 17 1,-23 19-29,16 7-2,-6 6-2,1 8 1,-2 4 3,2 4-3,-4-1 4,9 1-4,1-1 3,12-7-4,1-4 1,10-8-2,8-9-2,3-15 0,15-4-3,-12-18-7,22 2-12,-14-14-8,2-1 0,-9-6 1</inkml:trace>
          <inkml:trace contextRef="#ctx0" brushRef="#br0" timeOffset="42463.2744">5530 1810 49,'-23'-2'32,"6"1"0,17 1 0,-21-6-21,21 6-6,0 0-2,19 14-1,-3-12-1,9 0-1,5 0-1,0-9-4,12 7-3,-12-18-5,14 13-8,-17-14-9,-3 1-2,-8-3 1</inkml:trace>
          <inkml:trace contextRef="#ctx0" brushRef="#br0" timeOffset="42603.6748">5666 1585 47,'-30'-9'30,"4"8"1,6 10-8,-6-11-11,22 18-4,4-16-5,2 21-7,21-2-16,3-7-11,5-1 0,7-4-1</inkml:trace>
        </inkml:traceGroup>
        <inkml:traceGroup>
          <inkml:annotationXML>
            <emma:emma xmlns:emma="http://www.w3.org/2003/04/emma" version="1.0">
              <emma:interpretation id="{AEE1C9A0-C79A-431D-92EF-3203CFB94C0E}" emma:medium="tactile" emma:mode="ink">
                <msink:context xmlns:msink="http://schemas.microsoft.com/ink/2010/main" type="inkWord" rotatedBoundingBox="11479,14128 12688,14008 12744,14580 11536,14700"/>
              </emma:interpretation>
              <emma:one-of disjunction-type="recognition" id="oneOf7">
                <emma:interpretation id="interp35" emma:lang="en-US" emma:confidence="0">
                  <emma:literal>no</emma:literal>
                </emma:interpretation>
                <emma:interpretation id="interp36" emma:lang="en-US" emma:confidence="0">
                  <emma:literal>No</emma:literal>
                </emma:interpretation>
                <emma:interpretation id="interp37" emma:lang="en-US" emma:confidence="0">
                  <emma:literal>two</emma:literal>
                </emma:interpretation>
                <emma:interpretation id="interp38" emma:lang="en-US" emma:confidence="0">
                  <emma:literal>no.</emma:literal>
                </emma:interpretation>
                <emma:interpretation id="interp39" emma:lang="en-US" emma:confidence="0">
                  <emma:literal>n.</emma:literal>
                </emma:interpretation>
              </emma:one-of>
            </emma:emma>
          </inkml:annotationXML>
          <inkml:trace contextRef="#ctx0" brushRef="#br0" timeOffset="43383.6762">7105 1478 64,'-11'26'33,"-10"15"0,-5 1-2,-8 14-28,1 4-1,-3 3-3,1-7 3,1-5-3,6-10 3,5-15-5,9-8 2,14-18-3,0 0-3,-9-30 3,23 7-4,-3-16 4,10 6-4,-5-13 5,5 8 1,-3 3 4,-6 1 2,6 18 2,-18 16 1,21 0 1,-21 0 0,16 53-2,-13-16 2,12 10-6,-5 1 3,8-2-5,-1-8 2,5-6-3,1-13 4,3-7-4,-1-12 1,1-5 1,-1-9-3,-2-5 3,0-2-3,-5-6 3,-3 1-4,-2-4 3,-3 4-5,-4-8-1,6 15-4,-12-13-7,18 18-11,-18 14-6,30-19 2,-11 19 0</inkml:trace>
          <inkml:trace contextRef="#ctx0" brushRef="#br0" timeOffset="43711.2767">7693 1701 41,'0'0'32,"21"-21"1,-21 21 0,0 0-17,0 0-6,-7 21-1,7 9-3,-7-2-2,7 9-2,-2 0 3,5 2-5,3-4 3,6-5-4,4-9 4,7-5-4,2-8 3,3-4-2,2-8 0,2-3 0,-1-5-3,-1-6 5,-3-1-5,-4-5 3,-5-1-3,-11-5 4,-6-2-5,-15-3 0,-2 14-7,-26-5-24,-2 10 1,-21 6-2,-10 10 2</inkml:trace>
        </inkml:traceGroup>
      </inkml:traceGroup>
    </inkml:traceGroup>
    <inkml:traceGroup>
      <inkml:annotationXML>
        <emma:emma xmlns:emma="http://www.w3.org/2003/04/emma" version="1.0">
          <emma:interpretation id="{BF85D3D4-EB66-4222-800A-A30CC468F301}" emma:medium="tactile" emma:mode="ink">
            <msink:context xmlns:msink="http://schemas.microsoft.com/ink/2010/main" type="paragraph" rotatedBoundingBox="2968,15594 10982,14980 11092,16418 3078,17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BE5C0-48BF-465A-AC87-E8004DFCD02A}" emma:medium="tactile" emma:mode="ink">
              <msink:context xmlns:msink="http://schemas.microsoft.com/ink/2010/main" type="line" rotatedBoundingBox="2968,15594 10982,14980 11092,16418 3078,17032"/>
            </emma:interpretation>
          </emma:emma>
        </inkml:annotationXML>
        <inkml:traceGroup>
          <inkml:annotationXML>
            <emma:emma xmlns:emma="http://www.w3.org/2003/04/emma" version="1.0">
              <emma:interpretation id="{47943941-B7B4-4530-B586-5BE4E850D4D2}" emma:medium="tactile" emma:mode="ink">
                <msink:context xmlns:msink="http://schemas.microsoft.com/ink/2010/main" type="inkWord" rotatedBoundingBox="2968,15594 5833,15375 5932,16664 3067,16883"/>
              </emma:interpretation>
              <emma:one-of disjunction-type="recognition" id="oneOf8">
                <emma:interpretation id="interp40" emma:lang="en-US" emma:confidence="0">
                  <emma:literal>FYI</emma:literal>
                </emma:interpretation>
                <emma:interpretation id="interp41" emma:lang="en-US" emma:confidence="0">
                  <emma:literal>FBI</emma:literal>
                </emma:interpretation>
                <emma:interpretation id="interp42" emma:lang="en-US" emma:confidence="0">
                  <emma:literal>-to</emma:literal>
                </emma:interpretation>
                <emma:interpretation id="interp43" emma:lang="en-US" emma:confidence="0">
                  <emma:literal>"to</emma:literal>
                </emma:interpretation>
                <emma:interpretation id="interp44" emma:lang="en-US" emma:confidence="0">
                  <emma:literal>FRI</emma:literal>
                </emma:interpretation>
              </emma:one-of>
            </emma:emma>
          </inkml:annotationXML>
          <inkml:trace contextRef="#ctx0" brushRef="#br0" timeOffset="25131.6441">432 2814 14,'-17'5'25,"-11"-9"2,10 6 1,-2 7-16,-1-14-3,21 5-3,-19 3 1,19-3-1,0 0 1,0 0-1,0 0-2,33 5 0,-15-6 0,12 8-1,0-4 0,11 6-1,-1-4-1,8 2 1,3-3-1,4-1-1,-2-1 1,3-5-1,-3-3 1,2-1-1,-4 0 0,-5 0 0,-5 2 0,-8 3 1,-5-1-2,-8 3 1,-3 5-2,-17-5-3,13 21-3,-13-21-12,-20 16-11,20-16-3,-28 24 1,7-11 0</inkml:trace>
          <inkml:trace contextRef="#ctx0" brushRef="#br0" timeOffset="25568.4449">417 3283 7,'0'0'24,"0"0"3,0 0 2,0 0-18,0 0-1,0 0 0,0 0 0,30 17 1,-30-17-2,42 7-3,-16-5-1,11 5-2,1-5-1,7 0-1,1-4 0,0-2 0,-3-3 0,-3 2-1,-3 0 2,-3-1-2,-6 1 1,-7 2-1,-5 3 0,-16 0 0,21 1 0,-21-1-1,0 0-2,0 0-1,4 22-3,-4-22-4,0 0-14,-16 12-7,16-12-2,-16 14 2</inkml:trace>
          <inkml:trace contextRef="#ctx0" brushRef="#br0" timeOffset="26629.2468">690 3279 16,'0'0'23,"0"0"0,-21-7-12,21 7-4,0 0 1,0 0-1,0 0 0,0 0 1,0 0-1,0 0-1,0 0 0,0 0-1,0 0-1,14 23-1,-14-23-1,5 25 0,-5-10 0,4 10 0,-4 5 0,2 9-1,-2 1 1,1 9-1,-1 7 0,2 4 0,-4 3 0,4 2 0,-4-3-1,2-2 1,-3-6 0,3-6-1,-4-13 1,3-7 0,-3-9-1,4-19 1,-2 21-1,2-21 0,0 0 0,0 0 0,2-19-2,-2 19 0,4-19-2,-8 1-2,4 18-2,2-21-4,-2 21-2,0 0-10,0 0-7,0 0 0,-20 25 3</inkml:trace>
          <inkml:trace contextRef="#ctx0" brushRef="#br0" timeOffset="24273.6425">-1666 3833 18,'0'0'28,"-20"0"0,20 0 1,0 0-19,0 0-4,0 0 0,0 0 0,0 0 1,0 0-1,25 3 1,-9-8-2,14 10 0,2-7-2,10 4 0,2-4 0,9 1-1,2-3-1,1-1 0,1-2 0,-1-2-1,-5-1 1,-6 1-1,-7 0 0,-4 2 0,-8 0 0,-6 3 0,-20 4 0,21-5 0,-21 5 0,0 0 0,0 0-2,0 0 0,5 21-5,-5-21-10,0 0-17,-10 16-2,10-16 2,7 16-1</inkml:trace>
          <inkml:trace contextRef="#ctx0" brushRef="#br0" timeOffset="23790.0418">-1523 3346 0,'0'0'21,"0"0"-3,0 0-4,0 0-2,0 0-1,0 0 1,0 0-1,0 0 0,-20-2 0,20 2-2,0 0-1,0 0-1,0 0-2,0 0-2,-16 5 0,16-5 0,0 0-2,16 22 1,0-15 0,7 3 0,3-3 0,12 0 0,4-5 0,9 0 0,6-4-1,6-2 0,2-3 0,6-1 0,0-3-1,-2 1 1,-4 1-1,-7 0 0,-8 0 0,-8 2 0,-10 2 0,-13 3 0,-19 2 0,0 0-1,0 0-1,-16 21 0,-5-5-1,-13-5-3,8 13-3,-20-17-4,21 23-11,-13-16-9,6 4-1,-4-6 2</inkml:trace>
          <inkml:trace contextRef="#ctx0" brushRef="#br0" timeOffset="49171.2863">-468 3506 28,'-16'-26'29,"16"26"1,-9-22-1,2 7-19,7 15-4,0 0-2,23-11-1,-23 11 0,22 0 1,-22 0 0,19 23 0,-14 2-1,4 11 0,-5 5 0,-1 15 0,-3 0-1,0 8 1,-2-6-2,4-2 1,0-12-1,3-4 0,0-14-1,10-8 1,1-14 0,5-13-1,2-9 0,5-12-1,0-7 1,0-10-2,1-2 1,-8-11 0,-4 2 0,-8-2-1,-7 2 2,-9 6-2,-9 4 4,-3 8-2,-11 8 2,0 11-1,-4 7 0,6 9 0,1 6 1,8 8-2,3 2 1,16-11-1,-5 21 0,5-21 0,32 9 0,-4-15 0,5 1-1,4-9 0,8 2-1,-1-8-4,12 15-4,-22-14-11,12 19-12,-9 0-1,0 12 1,-9 4 0</inkml:trace>
          <inkml:trace contextRef="#ctx0" brushRef="#br0" timeOffset="49483.2868">191 3613 18,'0'0'26,"0"0"-1,0 0 4,0 0-17,-15-25-4,15 25-1,-17-12 2,17 12-1,-25 4 0,13 13 0,-16-1-2,8 21 0,-10 3-2,7 11-1,-3 2-2,4 5 1,5-3-1,8-5 0,11-7-1,8-15-1,15-4-3,2-22-10,20 5-19,4-12-2,13 3-1,-4-8 0</inkml:trace>
        </inkml:traceGroup>
        <inkml:traceGroup>
          <inkml:annotationXML>
            <emma:emma xmlns:emma="http://www.w3.org/2003/04/emma" version="1.0">
              <emma:interpretation id="{5D7B2D07-4A55-4436-B18F-AA209770D57A}" emma:medium="tactile" emma:mode="ink">
                <msink:context xmlns:msink="http://schemas.microsoft.com/ink/2010/main" type="inkWord" rotatedBoundingBox="7771,15277 10986,15031 11092,16418 7878,16664"/>
              </emma:interpretation>
              <emma:one-of disjunction-type="recognition" id="oneOf9">
                <emma:interpretation id="interp45" emma:lang="en-US" emma:confidence="0">
                  <emma:literal>why</emma:literal>
                </emma:interpretation>
                <emma:interpretation id="interp46" emma:lang="en-US" emma:confidence="0">
                  <emma:literal>rotgut</emma:literal>
                </emma:interpretation>
                <emma:interpretation id="interp47" emma:lang="en-US" emma:confidence="0">
                  <emma:literal>rotate</emma:literal>
                </emma:interpretation>
                <emma:interpretation id="interp48" emma:lang="en-US" emma:confidence="0">
                  <emma:literal>rootage</emma:literal>
                </emma:interpretation>
                <emma:interpretation id="interp49" emma:lang="en-US" emma:confidence="0">
                  <emma:literal>rotates</emma:literal>
                </emma:interpretation>
              </emma:one-of>
            </emma:emma>
          </inkml:annotationXML>
          <inkml:trace contextRef="#ctx0" brushRef="#br0" timeOffset="44304.0777">3084 2832 35,'0'0'29,"0"0"2,0 0 0,0 0-21,-6 46-3,1-18 0,12 21-2,-9-1 2,11 14-4,-9-6 0,7 4-1,-3-7-1,-1-7-2,1-9 2,-1-9-1,-1-9-1,-2-19 2,6 16-1,-6-16 0,10-16 0,-1-3 0,3-8 0,2-8-1,6-4-2,3-8 3,7 1-3,-2-5 0,14 14-6,-12-9-3,23 21-8,-17-3-8,10 12-3,-8 1 0,7 11 9</inkml:trace>
          <inkml:trace contextRef="#ctx0" brushRef="#br0" timeOffset="44600.4783">3633 2913 1,'0'0'15,"21"-5"13,-21 5 1,0 0 2,-14 19-7,12 11-7,-23-10-5,18 20-6,-9-3-1,11 9-1,-2-2-1,12 0-2,4-5 0,9-6-1,3-6-1,7-12 1,4-8 0,3-7-1,2-7 0,-1-10 0,-3-3 0,-3-6-1,-3 0 2,-11-4 0,-6 2-2,-8-2 2,-9 1-1,-7 5 2,-6 4-1,-1 3 2,0 6-7,0-3 0,21 14-4,-27-2-20,27 2-2,0 0-3,21-5 2</inkml:trace>
          <inkml:trace contextRef="#ctx0" brushRef="#br0" timeOffset="45536.48">3933 2871 60,'2'-16'33,"-2"16"0,21-7-2,-2 16-27,4-13-3,9-1-2,10 2-1,6-10 0,8 6-3,1-14-1,12 12-1,-9-15 0,12 13 1,-12-12-1,5 16 2,-15-5 1,-1 8 5,-8 15 4,-18-4 1,0 23 2,-21-4 0,1 25 0,-24-7 1,9 21-3,-17-8-1,3 8-4,-6-5 2,4-4-5,-2-8 4,7-13-6,9-2 0,14-33-1,-14 25-2,10-41-2,22 6-5,-11-31-3,23 9-4,-13-24-1,17 7 3,-16-16 8,13 14 6,-9 5 8,-7 2 5,7 24 8,-17 1 4,13 33 3,-18-14-2,17 58-7,-18-21-2,20 23-5,-8-7-3,8 9-3,0-6-1,1-9-3,4-3-1,-6-15-2,7 1-6,-25-30-11,16 14-10,-16-14 2,0 0 0</inkml:trace>
          <inkml:trace contextRef="#ctx0" brushRef="#br0" timeOffset="44896.8788">4150 2598 58,'9'-21'33,"-9"21"-1,0 0 0,0 0-26,5 23-3,-5 12-2,-5 7 1,1 18 1,-6 5 1,3 15-4,-4-5 2,4 5-2,0-8 1,3-7-2,6-11 2,5-8-3,11-11 1,5-12-1,10-5-2,1-16-3,22 12-14,-10-18-12,7 4-1,-7-7 1,-4 4-1</inkml:trace>
          <inkml:trace contextRef="#ctx0" brushRef="#br0" timeOffset="46332.0812">4614 3170 32,'-28'-14'30,"9"-2"0,19 16-1,7-15-18,12 2-7,15 4-4,15-1-1,7-8-1,19 2-3,-1-8 0,14 6-1,-5-10 0,2 7-1,-13-7 2,-7 8 3,-12 6 5,-21-3 3,-5 15 2,-27 2 1,0 0 2,-39 5 0,14 22-1,-19-12-2,9 21-5,-6-1 3,11 11-5,3 3 0,15 7-1,9 6 1,10 5-3,12 3 3,11-1-2,5-2 0,6-4 0,1-5-2,-3-5 2,-2-7 0,-8-7 0,-14-7 0,-11-4 0,-11-5 1,-16-4 0,-12-1 1,-10-8-1,-7-3 1,-7-7-1,-1-7 1,2-7-1,3-5-1,11-11 0,11-5 0,8-8-1,14 1 0,13-11-1,17 2 0,8-11-1,17 6-2,2-14-1,21 11 0,-5-13 0,16 9 0,-13-8 2,7 12 2,-10 2 4,-7 10 1,-8 15 5,-20-2-1,3 26 2,-30 8 1,16-6-1,-16 6-1,-16 23-2,-2-10 0,8 8-2,-6-2 1,2 6-3,-1-4 3,8 4-5,4-3 4,5 3-4,6 0 2,8 1-2,6-3 2,8 0-3,3-5 1,8-6 1,6-3-2,1-11 0,5 2-2,-7-16-3,10 13-3,-26-24-11,9 11-12,-18-7 0,-5 4 1,-14-4 1</inkml:trace>
          <inkml:trace contextRef="#ctx0" brushRef="#br0" timeOffset="46519.2815">5792 2998 44,'-16'-2'32,"16"2"2,-16 2-2,16-2-17,0 0-9,24 5-4,1-5-3,5-2 0,7 2-2,-3-10-5,13 13-6,-13-15-18,0 3-1,-8-9 0,-8 4 2</inkml:trace>
          <inkml:trace contextRef="#ctx0" brushRef="#br0" timeOffset="46722.082">5795 2698 64,'0'0'36,"0"0"-3,32-7 0,-7-1-31,12-1 0,9-2-2,5-5 0,3 0-3,-1-5-1,4 18-8,-17-13-20,1 7-1,-13 0-2,-8 11 2</inkml:trace>
        </inkml:traceGroup>
      </inkml:traceGroup>
    </inkml:traceGroup>
    <inkml:traceGroup>
      <inkml:annotationXML>
        <emma:emma xmlns:emma="http://www.w3.org/2003/04/emma" version="1.0">
          <emma:interpretation id="{358CA3EE-D411-4C74-A3B9-AF8E29BD410E}" emma:medium="tactile" emma:mode="ink">
            <msink:context xmlns:msink="http://schemas.microsoft.com/ink/2010/main" type="paragraph" rotatedBoundingBox="3365,16417 16194,15994 16278,18535 3448,18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EF648F-CE99-4414-ADAD-25E4F6552173}" emma:medium="tactile" emma:mode="ink">
              <msink:context xmlns:msink="http://schemas.microsoft.com/ink/2010/main" type="line" rotatedBoundingBox="3365,16417 16194,15994 16278,18535 3448,18958"/>
            </emma:interpretation>
          </emma:emma>
        </inkml:annotationXML>
        <inkml:traceGroup>
          <inkml:annotationXML>
            <emma:emma xmlns:emma="http://www.w3.org/2003/04/emma" version="1.0">
              <emma:interpretation id="{5F0FB788-EC01-4114-BCEF-A51DB58F0C63}" emma:medium="tactile" emma:mode="ink">
                <msink:context xmlns:msink="http://schemas.microsoft.com/ink/2010/main" type="inkWord" rotatedBoundingBox="3365,16417 5761,16338 5837,18661 3441,18740"/>
              </emma:interpretation>
              <emma:one-of disjunction-type="recognition" id="oneOf10">
                <emma:interpretation id="interp50" emma:lang="en-US" emma:confidence="0">
                  <emma:literal>☺</emma:literal>
                </emma:interpretation>
                <emma:interpretation id="interp51" emma:lang="en-US" emma:confidence="0">
                  <emma:literal>€</emma:literal>
                </emma:interpretation>
                <emma:interpretation id="interp52" emma:lang="en-US" emma:confidence="0">
                  <emma:literal>*</emma:literal>
                </emma:interpretation>
                <emma:interpretation id="interp53" emma:lang="en-US" emma:confidence="0">
                  <emma:literal>£</emma:literal>
                </emma:interpretation>
                <emma:interpretation id="interp54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30154.8529">-1264 3840 8,'-5'-16'22,"5"16"1,0 0-5,0 0-2,-7-25-6,7 25-1,0 0-1,0 0-1,0 21-2,3 4 0,-5 0-1,6 19 0,-4 1-1,4 18 0,-3 4-1,3 9-2,-1 1 1,-1 2 0,-2-3-1,0-4 0,-2-5 1,1-9 0,-6-13 0,1-4 0,-1-8 0,0-5 0,0-5 0,0-5 0,7-18-1,-11 29 1,11-29-1,-7 29 0,7-29 0,-1 22 0,1-22 1,1 18-1,-1-18 0,0 0 0,0 0 1,9 18-1,-9-18 0,0 0 1,21 5-1,-21-5 0,27 7 1,-8-4-1,4 1 0,7-1 0,4 1 1,3-2-1,3-1 0,8-2 1,0-1-1,3 0 1,0-1-1,-1 1 0,-3 0 1,-1 0-1,-4 2 0,-6 4 0,-4-2 1,-8 1-1,-4 2 0,-4-1 0,-16-4 0,15 5 1,-15-5-1,0 0 0,0 0 0,0 0 2,0 0-2,0 0 0,0 0 0,0 0 0,0 0 0,0 0-2,16 7 2,-16-7 0,0 0 0,22 2 0,-22-2 0,17 2 0,-17-2 0,18 3 0,-18-3 0,17 0 0,-17 0 0,18 2 0,-18-2 0,18 0 0,-18 0-1,16 0 1,-16 0 0,0 0 0,19 0 0,-19 0 0,0 0 0,0 0 1,0 0-1,16 0 0,-16 0 0,0 0 0,0 0 2,0 0-2,0 0 0,0 0 0,0 0 1,0 0-1,0 0 0,0 23 0,0-23-1,0 30 1,2-13 1,-2 6-1,2 2 0,-2 1 0,0 2 0,0 4 0,-2 3 0,-4 5 1,1 3 0,0 6-1,-2 0 1,0 5-2,-2 1 2,0 1-1,-2-1 2,4-3-3,-1-4 2,-1-6-1,2-5 0,0-4 0,0-3 0,1-7 0,1-4 0,0-3 0,5-16 1,-7 28-1,7-28-1,-7 27 2,7-27-1,-4 29 0,4-29 0,2 32 0,-2-32-1,3 26 2,-3-26-1,6 23 0,-6-23 0,0 0 0,5 16 0,-5-16 0,0 0 0,0 0 0,0 0 0,0 0 0,0 0 0,0 0 0,0 0 0,0 0 0,0 0-1,0 0 1,0 0-1,0 0 0,0 0-2,0 0-1,0 0-4,0 0-13,0 0-12,0 0-3,18-12 2,-18 12-1</inkml:trace>
          <inkml:trace contextRef="#ctx0" brushRef="#br0" timeOffset="48266.4848">-671 4281 31,'0'0'33,"-16"21"1,16-21 0,7 16-19,-7-16-7,36 9-3,-8-8 0,16 8 0,4-9-2,8 0-1,6-4-1,2-4-2,1 1-1,-5-9-4,7 14-5,-23-11-20,2 11-4,-14-7 0,-8 14 1</inkml:trace>
          <inkml:trace contextRef="#ctx0" brushRef="#br0" timeOffset="28454.45">579 4762 27,'0'0'25,"9"-23"1,-9 23 0,0 0-20,7-15-2,-7 15 1,0 0 0,0 0 1,0 0 0,0 0 0,-2 17 0,4 2-2,-6 1-2,4 8-1,-1 7 0,2 2 1,1 5-2,2 4 1,-3-4 0,3 4 0,-1-6 0,1 1 0,-2-6 0,1-2 0,-1-3-1,0-2 1,-4-2-1,4-1 1,-4-4-1,2-2 0,0-3 0,0-16 1,-2 27-1,2-27 0,0 0 2,0 17-1,0-17-1,0 0 1,0 0-1,0 0 1,0 0-1,0 0 1,-17 2-1,17-2 0,0 0 0,-25 2 1,25-2-1,-28 3 0,8 1 0,-3-3 0,-3 1 1,-4 0-1,-6-2 0,-2 2 0,-8-1 0,-2-1-1,-1 4 3,-4 1-2,-2-1 0,0 3 1,1 2 0,2 3-1,3 0 1,1 1 0,4-3-1,2 1 0,1-1-1,4 1 1,5-3 0,2-2-1,6-1 1,2 0 0,7-3-1,15-2 1,-18 5 0,18-5 0,0 0 0,0 0 0,0 0 0,0 0 0,0 0-1,0 0 1,0 0 0,0 0 0,0 0 1,-7 21-1,7-21 0,-4 34 1,3-10-1,-1 6 0,-2 5 0,-1 1 1,1 2-1,-3 4 0,0 1 1,-2-3-1,1 0 0,-3-4 0,-1-8 1,3 0-1,-2-7 0,2-5-1,9-16 1,-10 17-2,10-17-1,0 0-2,0 0-6,0 0-7,0 0-16,0 0-1,5-19 0,-7 0 1</inkml:trace>
          <inkml:trace contextRef="#ctx0" brushRef="#br0" timeOffset="27471.6481">321 4606 20,'-17'12'27,"-6"-8"-1,23-4 1,-29 23-14,29-23-7,-17 7-1,17-7-1,0 0 2,0 0 0,0 0 0,0 0 0,40 12-1,-15-16-2,16 6 1,1-9-2,13 2 0,1-6 0,4 1-1,2-3-1,-2 3 1,-5-2 0,-4 1-1,-7 4 0,-5 3 0,-9 3-1,-7-1 0,-5 9-3,-18-7-1,10 19-1,-10-19-4,-16 32-6,-5-20-15,3 8-3,-8-3 3,-4 2-1</inkml:trace>
          <inkml:trace contextRef="#ctx0" brushRef="#br0" timeOffset="27081.6476">328 4212 20,'-19'-3'28,"19"3"-2,-21-2 3,21 2-17,0 0-4,0 0-2,0 0 0,24-7 0,1 14 0,-5-9 1,17 7-1,-4-5-1,13 4-2,2-4 1,6 2-2,3-4-1,3 2 0,-2-4-1,-1 1 1,-3-1-1,-4-1 0,-8 3 0,-7 1 0,-6-1 0,-8 4 1,-21-2-1,19 12-1,-19-12 1,-10 25-2,-3-8 1,-8-1-3,5 9-3,-15-13-6,15 16-12,-13-14-7,6 4-2,-7-4 2</inkml:trace>
        </inkml:traceGroup>
        <inkml:traceGroup>
          <inkml:annotationXML>
            <emma:emma xmlns:emma="http://www.w3.org/2003/04/emma" version="1.0">
              <emma:interpretation id="{DB3664D6-001D-47E1-9357-EE112F355CA6}" emma:medium="tactile" emma:mode="ink">
                <msink:context xmlns:msink="http://schemas.microsoft.com/ink/2010/main" type="inkWord" rotatedBoundingBox="7716,16818 10648,16890 10620,18013 7689,17942">
                  <msink:destinationLink direction="with" ref="{A5801B25-7EBF-4846-80BB-F3D4E748C5C8}"/>
                </msink:context>
              </emma:interpretation>
              <emma:one-of disjunction-type="recognition" id="oneOf11">
                <emma:interpretation id="interp55" emma:lang="en-US" emma:confidence="0">
                  <emma:literal>5=0.40</emma:literal>
                </emma:interpretation>
                <emma:interpretation id="interp56" emma:lang="en-US" emma:confidence="0">
                  <emma:literal>02=0÷220</emma:literal>
                </emma:interpretation>
                <emma:interpretation id="interp57" emma:lang="en-US" emma:confidence="0">
                  <emma:literal>06=0÷220</emma:literal>
                </emma:interpretation>
                <emma:interpretation id="interp58" emma:lang="en-US" emma:confidence="0">
                  <emma:literal>oc=0iko</emma:literal>
                </emma:interpretation>
                <emma:interpretation id="interp59" emma:lang="en-US" emma:confidence="0">
                  <emma:literal>5=0240</emma:literal>
                </emma:interpretation>
              </emma:one-of>
            </emma:emma>
          </inkml:annotationXML>
          <inkml:trace contextRef="#ctx0" brushRef="#br0" timeOffset="50434.8886">3008 4309 49,'-9'-19'26,"9"19"1,-4-18-2,4 18-29,0 0 0,4-18 1,-4 18 2,16-17 2,-16 17 3,23-16-1,-5 14 2,-18 2 0,26 7 2,-26-7-1,21 46-1,-19-9 0,9 17-1,-11 6 0,3 14-1,-3 1 1,4 5-3,-3-10 0,6-3 0,2-11 0,5-10-1,0-17 0,8-11 1,-1-16-1,7-16 0,2-9 0,4-16-1,1-7 1,-5-12-2,0 1 1,-12-10 0,-6 2 0,-16 0-1,-8 3 0,-13 9 3,-8 8-1,-6 10 3,-5 7-2,3 13 2,1 5-2,10 13 0,0 3 2,12 4-2,18-10 1,-14 18-2,14-18 2,26 0-2,3-7 1,8-4-1,10-1-1,6-2 0,7 3-1,2-3-1,7 13-4,-16-8-11,10 21-15,-18 2-1,0 12 0,-15 3 1</inkml:trace>
          <inkml:trace contextRef="#ctx0" brushRef="#br0" timeOffset="50840.4893">3882 4826 29,'0'0'25,"0"0"0,24-18-1,-24 18-20,18-14 0,-18 14 1,19-23 1,-19 23 0,15-23 1,-15 23 0,8-26-1,-8 26-1,-3-27 0,3 27-2,-18-14 1,2 16-2,-7 2 2,-3 12-1,-8 5 0,1 17-1,-10 8 0,5 14 0,-1 3-1,7 4 1,5 3-2,15-1 1,10-6-1,16-9 0,15-12-1,13-13-1,13-10-1,5-17-2,16 1-7,-16-22-23,16-1 1,-11-16-2,0 4 2</inkml:trace>
          <inkml:trace contextRef="#ctx0" brushRef="#br0" timeOffset="51230.4899">4473 4764 63,'-16'-9'35,"16"9"-2,0 0 1,0 0-29,25 0-3,-1 5-1,10-1 1,8 5-1,6 0 0,5-4-2,3 4 0,-4-9-3,2 10-5,-15-20-8,7 10-16,-25-9-1,-1 4 0,-20 5 1</inkml:trace>
          <inkml:trace contextRef="#ctx0" brushRef="#br0" timeOffset="51448.8902">4443 4581 57,'-25'-5'34,"2"-2"0,23 7-1,-16-18-26,16 18-4,27 0-1,1 0-1,6-1 0,10-1 0,7 0-1,7-3-1,6 1-1,-2-4-4,12 13-5,-20-12-19,12 10-3,-13-6-1,1 8 1</inkml:trace>
          <inkml:trace contextRef="#ctx0" brushRef="#br0" timeOffset="51916.8911">5532 4358 60,'0'0'35,"-23"12"-3,4 2 1,5 16-29,-2 4-2,2 10 2,-2 5-1,5 9 0,1 0-1,6 7 1,4-4-1,9 1 0,5-9-2,11-8 1,5-15-1,7-11 0,7-13 0,0-15-1,4-14 1,1-14-1,-1-7 1,-4-10 0,-2-4 0,-8-4-1,-8-1 2,-8-2-2,-13 5 2,-10 4-1,-13 5 0,-5 5 1,-8 11-1,-8 9 1,-5 10-1,-2 11 0,-2 10 0,0 7 0,4 11-2,-7 2-3,12 17-9,-14-12-21,14 7 0,-5-11-1,9 6 1</inkml:trace>
        </inkml:traceGroup>
        <inkml:traceGroup>
          <inkml:annotationXML>
            <emma:emma xmlns:emma="http://www.w3.org/2003/04/emma" version="1.0">
              <emma:interpretation id="{533262C5-5EFA-4718-87D6-A68BC53DDEFA}" emma:medium="tactile" emma:mode="ink">
                <msink:context xmlns:msink="http://schemas.microsoft.com/ink/2010/main" type="inkWord" rotatedBoundingBox="11144,16480 13234,16411 13265,17346 11175,17414">
                  <msink:destinationLink direction="with" ref="{A5801B25-7EBF-4846-80BB-F3D4E748C5C8}"/>
                </msink:context>
              </emma:interpretation>
            </emma:emma>
          </inkml:annotationXML>
          <inkml:trace contextRef="#ctx0" brushRef="#br0" timeOffset="52696.8925">6455 4750 23,'4'-37'32,"3"9"2,-5-2 0,-2 30-20,8-33-4,-8 33-3,0 0-1,6 17-2,-12 3-2,5 4-3,1 13-5,-14-12-26,14 6-2,0-31-1,-6 23 0</inkml:trace>
          <inkml:trace contextRef="#ctx0" brushRef="#br0" timeOffset="52884.0927">6441 3954 57,'5'-19'32,"-5"19"-11,0 0-20,18 8-33,-13 8-1,4 9 1</inkml:trace>
          <inkml:trace contextRef="#ctx0" brushRef="#br0" timeOffset="53476.8937">6777 4462 58,'-34'-9'36,"18"-2"-5,16 11-6,2-15-54,23 4-3,12-3-2,16 3-1</inkml:trace>
          <inkml:trace contextRef="#ctx0" brushRef="#br0" timeOffset="53305.2934">7110 3903 31,'20'-26'32,"-1"6"2,-8 3-1,10 24-16,-21-7-8,2 38-4,-11 3-1,0 22-3,-11 7 3,-2 16-3,-7 8 1,-3 4-2,1 0 1,4-10-1,6-10 1,7-13-1,10-13-1,10-20 0,17-11-2,3-26-6,22 7-8,-6-29-17,6 3-2,-4-13 2,0 2-1</inkml:trace>
          <inkml:trace contextRef="#ctx0" brushRef="#br0" timeOffset="53835.6944">7661 4061 47,'23'-14'35,"-23"14"-1,0 0 1,0 0-27,-4 35-5,-13 4-1,-8 10-2,-7 6 0,-7 4 0,-8 3 0,-6-4-1,-6-7 2,1-6-2,2-8 2,3-10-1,9-8 0,5-7 1,11-3-1,8-7 0,20-2 0,0 0 1,0 0 0,34-18-1,-3 15 1,10 1-1,5 2 0,5 2 0,4 3-2,0-5-2,6 14-5,-15-23-7,14 20-13,-14-15-6,0 3 1,-7-10 1</inkml:trace>
          <inkml:trace contextRef="#ctx0" brushRef="#br0" timeOffset="54194.4951">8016 4348 39,'16'-11'33,"-16"11"2,23 7-2,-23-7-23,1 40-5,-2-6-2,1 10 0,-4 1-1,4 6 1,-5-7-2,5-1 0,0-12 1,10-6-1,6-9-1,5-13 0,11-10 0,5-11 0,11-4 1,3-12-1,4-3 0,-1-5 0,-2-2 0,-8 2 0,-11 0 1,-10 3-1,-12 2 2,-13 7-1,-16 6-1,-12 10 0,-12 9-1,-13 6-2,1 20-7,-20 0-24,14 13-2,-11-1-1,9 9 2</inkml:trace>
        </inkml:traceGroup>
        <inkml:traceGroup>
          <inkml:annotationXML>
            <emma:emma xmlns:emma="http://www.w3.org/2003/04/emma" version="1.0">
              <emma:interpretation id="{01EAD83E-BB90-4A00-910B-3151E518AC5A}" emma:medium="tactile" emma:mode="ink">
                <msink:context xmlns:msink="http://schemas.microsoft.com/ink/2010/main" type="inkWord" rotatedBoundingBox="14917,16235 16201,16193 16278,18535 14994,18577"/>
              </emma:interpretation>
            </emma:emma>
          </inkml:annotationXML>
          <inkml:trace contextRef="#ctx0" brushRef="#br0" timeOffset="55723.2977">10210 3752 35,'0'0'31,"-9"-28"2,9 28-3,25-14-23,-8 7-4,20 5-2,6-2 0,12-1 1,6-4-1,8 4 0,11-7 2,8 3-1,-2-9 1,4 6 0,-3-4-1,5 8 1,-11-3-1,0 6 0,-10 5 0,-4 10-1,-11 11 2,-8 18-2,-16 14 1,-11 22-1,-18 18 1,-11 23-1,-17 16 1,-12 19-1,-14 9 0,-8 4-1,-6-3 0,-4-6 0,-1-15 0,-1-15-1,6-16 1,1-21-2,8-16 2,3-17-3,10-6 1,1-19-4,21 12-9,-6-25-19,13 4-2,14-21 1,-18 16 0</inkml:trace>
          <inkml:trace contextRef="#ctx0" brushRef="#br0" timeOffset="56050.8983">10607 5247 44,'-11'-30'34,"11"30"3,-12-21-4,12 21-17,-2 32-14,6 5-1,1 7 0,2 14-1,0 10 0,2 10 0,-2 2 2,0 1-2,-2-5 1,3-9-1,-3-13 1,0-10 0,0-18 0,-5-26 0,27 7 0,-4-26 1,5-11-1,7-7-1,8-1 0,-1-6-2,6 7 0,-8-4-5,10 24-8,-20-10-19,-4 15-3,-26 12 3,21-16-1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7:53.7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801B25-7EBF-4846-80BB-F3D4E748C5C8}" emma:medium="tactile" emma:mode="ink">
          <msink:context xmlns:msink="http://schemas.microsoft.com/ink/2010/main" type="inkDrawing" rotatedBoundingBox="8592,18016 12870,17902 12876,18126 8598,18240" semanticType="underline" shapeName="Other">
            <msink:sourceLink direction="with" ref="{DB3664D6-001D-47E1-9357-EE112F355CA6}"/>
            <msink:sourceLink direction="with" ref="{533262C5-5EFA-4718-87D6-A68BC53DDEFA}"/>
          </msink:context>
        </emma:interpretation>
      </emma:emma>
    </inkml:annotationXML>
    <inkml:trace contextRef="#ctx0" brushRef="#br0">-10 41 23,'-10'21'27,"10"-21"1,21 14 3,11-3-23,-4-9-3,23 10 0,2-10 0,20 8-1,2-5 0,21 8-1,10-4 0,17 3-2,10 2-1,8-2 1,9 2-2,7-1 1,7-5 0,4-2 0,-1-6 0,1-6 0,2-6 0,-1-6 0,2-4-1,6-5 1,-1-3 0,-3 2 0,-7 4-1,-3 3 1,-10 7-1,-10 1 1,-10 8 0,-19 5 0,-15 5 0,-14 0 0,-9 3 0,-16-3-1,-9 0 0,-14-5-1,-5 2-3,-32-2-6,26-14-18,-26 14-4,0 0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8:17.5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814B29-2078-4417-AED2-7EE16FF7C6E0}" emma:medium="tactile" emma:mode="ink">
          <msink:context xmlns:msink="http://schemas.microsoft.com/ink/2010/main" type="inkDrawing" rotatedBoundingBox="2534,2205 11401,1855 11408,2023 2541,2373" semanticType="underline" shapeName="Other">
            <msink:sourceLink direction="with" ref="{414A4768-41AE-45F4-827C-B0AAC3F65F4E}"/>
          </msink:context>
        </emma:interpretation>
      </emma:emma>
    </inkml:annotationXML>
    <inkml:trace contextRef="#ctx0" brushRef="#br0">-9 279 7,'-16'19'14,"16"-19"-4,0 0 1,-4 16 0,20-4 0,-16-12-1,39 16-1,-12-12-1,19 8-3,3-10-1,16 7-2,8-8 1,17 6-1,7-7 2,19 6-1,8-10 2,21 9-1,8-8 2,18 6-2,8-11 1,17 2-2,10-2-2,18 1 1,6-4-1,10 0 0,9-1-1,14 0 1,7 0-1,7 1 1,2-1 0,3 3 1,4-2-1,0 4 0,-7-1 0,-5 1 1,-4 1-2,-9-1 1,-12-2 0,-2-1 0,-7-1-1,-7-1 1,-9-4-1,-7 0 0,-12 1 0,-7-1 0,-9 2 0,-18 1 1,-16 5-1,-12-1 0,-14 2 0,-14 0-1,-15 2 1,-17-1 0,-14 1 0,-14 0 1,-13 0-1,-15-1 1,-11-1-1,-16 7 1,0 0-1,-7-16 0,-11 13 0,-5-1-1,-2 8-3,-8-9-3,8 22-15,-19-15-12,5 7 0,-9-4-1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8:43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7DA001-A1D7-4E65-B83D-44B2BB4B53A4}" emma:medium="tactile" emma:mode="ink">
          <msink:context xmlns:msink="http://schemas.microsoft.com/ink/2010/main" type="inkDrawing" rotatedBoundingBox="2629,8887 2780,12459 2732,12462 2580,8889" semanticType="callout" shapeName="Other">
            <msink:sourceLink direction="with" ref="{A08942F2-C4D4-4536-ABA6-9E152F65DD37}"/>
            <msink:sourceLink direction="with" ref="{78F6076A-F5ED-45E0-8411-96A5CD91CF9A}"/>
          </msink:context>
        </emma:interpretation>
      </emma:emma>
    </inkml:annotationXML>
    <inkml:trace contextRef="#ctx0" brushRef="#br0">43 12 6,'0'0'24,"0"0"1,-19-7-6,19 7-3,0 0-5,0 0-2,-25-6-2,25 6-3,0 0 0,0 0-2,0 0 0,0 0 0,0 0 0,0 0-1,0 0 1,0 0 0,0 0 0,0 0 1,9 18-1,-6 5 0,-3 5 1,4 12 0,-4 8 0,3 18 0,-1 12 0,2 22-1,1 12 0,2 18 0,0 15 1,2 13-2,1 14 0,-1 7-1,0 4 0,0-6 1,0-3 0,-2-5-1,-4-14 1,4-11 1,-1-14-1,-1-11 1,0-8 0,2-4-1,-3-12 0,3-5 0,-4-8-1,1-6 1,-4-6 0,2-7-1,-2-3 0,-2-7 0,-2-8 1,3-2-1,-1-8 1,0-4-2,2-6 3,-2-6-2,2-19 2,0 20-2,0-20 0,0 0 0,0 0-1,0 0-1,0 0-1,0 0-5,23-16-28,-23 16 2,2-16-2,-7 0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33.38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2069 87 4,'0'0'4,"0"0"-1,0 0 0,0 0-1,0 0 0,0 0-1,0 0 0,0 0 0,0 0 1,0 0 0,0 0 1,0 0 0,0 0 1,0 0 1,-16-5 0,16 5 0,0 0-1,0 0-1,0 0 1,0 0-1,-20-11-1,20 11-1,0 0 0,0 0 1,0 0-1,-17-14 1,17 14-1,0 0 1,-16-11 0,16 11 0,0 0-1,-18-7 0,18 7 0,0 0 1,-21-7-1,21 7-1,-16-1 1,16 1-1,-19 0 1,19 0 0,-23 0 0,5 1 0,2-1 0,-3 2 0,1 0 0,-3 0 0,-2-1 0,2 3-1,-2-2 1,5 1-1,-3-1 0,2 0 0,-2 1 0,3-1 0,0 1 0,-1-1 0,-1 2 0,1-3 0,0 3 0,-3-1 1,3 1-1,-2-2 0,0 0 0,-1 1 1,1-1-1,-2 0 1,2-1-1,0 1 1,-2-2 0,0 0-1,0 0 1,0 0-1,2-2 1,0 1 0,0-1-1,-1 0 1,5-1-1,1 1 1,-4-2 0,20 4-1,-30-7 0,30 7 1,-23-5-1,23 5 1,-19-4-1,19 4 1,-21-5-1,21 5 0,-20-3 0,20 3 0,-24-2 0,24 2 0,-28 0 0,12 0 1,-2 2-1,0-1 0,-1 1 0,1 0 0,1 1 0,1-3 0,0 2 0,16-2 0,-28 0 0,28 0 0,-23-2 0,23 2 0,-25-5 0,25 5 1,-25-5-1,25 5 0,-28-4 0,28 4 0,-27-3 0,27 3 0,-24-2 0,24 2 0,-27 0 0,27 0 0,-28 2 0,28-2 0,-28 2 0,28-2 1,-28 0-1,28 0 0,-27 0 0,27 0 0,-23-7 1,23 7-1,-21-7 0,21 7 0,-21-7 0,21 7 1,-23-4-1,23 4 0,-25 2 0,25-2 0,-28 5 0,28-5 0,-30 5 0,30-5 0,-30 6 0,30-6 0,-28 3 0,28-3 0,-27 2 0,27-2 1,-23 5-1,23-5 0,-21 5 0,21-5 0,-21 6 0,21-6 0,-18 7 0,18-7-1,-17 5 1,17-5 0,-18 5 0,18-5 0,0 0 0,-23 4 0,23-4 0,-19 2 0,19-2 0,-22 1 0,22-1 0,-21 0 0,21 0 0,-18 2 0,18-2 0,0 0 0,-17 0 0,17 0 0,0 0 0,0 0 1,0 0-1,0 0 0,0 0 0,-16-2 0,16 2 0,0 0-1,0 0 1,0 0 0,0 0 0,0 0-1,0 0 1,16 0 0,-16 0 0,23 0 0,-23 0 0,33 0 1,-10-1-1,4-1 0,1 0 0,4-2 0,3 1 0,4-1 0,0-1 1,3 0-1,0 0 0,1 1 0,1-1 0,0 1 0,0 3 0,0-3 0,-1 4 0,-3 0 0,-1 2 0,0-2 0,-2 3 0,0-1 0,-3 0 0,-3 0 0,5-1 0,-3-1 1,1 0-1,3-1 0,3-1 0,5 0 0,1-1-1,-1-1 1,3-1 0,0 1-1,-2-1 0,-4 1 1,-7 1 0,-1-1 0,-4 1 0,-2 1 0,-3 0 0,-2 1 0,0 1 0,-2 0 0,-3 0 0,-1 1 0,1 1 0,-2 0 0,3 0-1,-3-1 1,2 1 0,1 0 0,-1 0 0,-1-2 0,1 0 0,-2 0 0,-16 0 0,26-4 0,-26 4 0,23-2 0,-23 2 0,25 0 0,-25 0 0,23 0 0,-23 0 0,23 4 0,-23-4 0,16 3 0,-16-3-1,0 0 1,16 8 0,-16-8 0,0 0-1,0 0 1,0 0 0,10 17 0,-10-17 0,0 0 0,0 0 0,0 0 0,9 16 0,-9-16 0,0 0 0,0 0 0,0 0-1,7 16 1,-7-16 0,0 0 0,0 0 0,6 19 0,-6-19 0,0 0 0,5 19 0,-5-19 0,0 0 0,0 21 0,0-21 0,-2 16 0,2-16-1,-5 18 1,5-18 0,-4 19 0,4-19 0,-2 18 0,2-18 0,0 16 0,0-16 0,0 0 0,0 0 0,8 17 1,-8-17-1,0 0 0,0 0 0,0 0 0,0 0 1,0 0-1,0 0 0,0 0 0,0 0 0,0 0-1,0 0 1,0 0 0,0 0 0,0 0 0,0 0 0,0 0 0,0 0 1,0 0-1,0 0 1,0 0-1,0 0 1,0 0-1,0 0 0,3-19 0,-3 19 0,0 0 0,0-20 0,0 20 1,0 0-1,0 0 0,0 0-1,-2-15-3,2 15-9,0 0-14,16 12 0,-16-12-1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8:57.0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8942F2-C4D4-4536-ABA6-9E152F65DD37}" emma:medium="tactile" emma:mode="ink">
          <msink:context xmlns:msink="http://schemas.microsoft.com/ink/2010/main" type="inkDrawing" rotatedBoundingBox="2920,12451 6999,12382 7003,12629 2925,12698" shapeName="Other">
            <msink:destinationLink direction="with" ref="{5C7DA001-A1D7-4E65-B83D-44B2BB4B53A4}"/>
            <msink:destinationLink direction="with" ref="{06C9047D-9F84-4C8A-9BB8-478B9DB32824}"/>
          </msink:context>
        </emma:interpretation>
      </emma:emma>
    </inkml:annotationXML>
    <inkml:trace contextRef="#ctx0" brushRef="#br0">64 9 38,'-20'4'28,"-1"-8"1,21 4-1,-23 11-21,23-11-4,0 0-3,0 0 0,9 19 0,-9-19 1,27 14 1,-12-9 0,10 2 0,0-1 1,7 1 0,1-2 0,10 4 0,-3-4-1,8 6 0,1-3-1,6 1 0,1 2 0,6-3 0,2 1-1,6 0 0,6 0 1,7 0-1,4-1 0,1-1 1,4 2-1,5-4 0,-2 2 0,-1-1 1,-1-3-1,1 1 1,1-4 1,6-2-1,3-3 0,2-1 2,3-4-2,10-1 0,-1-4 0,5-1-1,3-2 0,-1 1 0,0-1 0,1 2 0,-3 2 0,-4 4 0,-7-1 1,-2 2-1,-9 4 0,-8 0 0,-10-1 1,-5 1-1,-9 2 0,-8-1 0,-6 1 0,-11 1 1,-8-2-1,-10 4 0,-7 0 1,-19 0 0,22 0 0,-22 0 0,0 0-1,0 0 1,0 0 0,0 0 0,-16-3-1,16 3 0,0 0-2,-18-11-4,18 11-16,0 0-11,0 0-1,0 0-1,0 0-2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02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78F209-3D05-45CD-B760-21C871F08E62}" emma:medium="tactile" emma:mode="ink">
          <msink:context xmlns:msink="http://schemas.microsoft.com/ink/2010/main" type="inkDrawing" rotatedBoundingBox="6954,3349 11591,5004 10851,7079 6214,5424" semanticType="callout" shapeName="Other">
            <msink:sourceLink direction="with" ref="{7FFC62A1-481A-49E1-B127-75A0F8929623}"/>
            <msink:sourceLink direction="with" ref="{28D76D95-AC88-407D-A047-C589A8C6BCEB}"/>
          </msink:context>
        </emma:interpretation>
      </emma:emma>
    </inkml:annotationXML>
    <inkml:trace contextRef="#ctx0" brushRef="#br0">-15 26 1,'-17'7'24,"17"-7"0,0 0-1,0 0-18,0 0-1,17 14 2,5-7 1,-3-11 1,18 10-1,-2-13 1,20 10 0,3-8-3,20 5-1,8-5-2,17 3 0,4-2-1,14 3 0,7-3 0,7 4 0,2-2 0,6 2 0,2-1 0,3 2-1,-1 1 1,3 2-1,-4-3 1,3 3-1,-5-1 0,-1 1 0,-7-2 0,-3-2 0,-10 0 0,-5-2 0,-10-2 0,-9 1 0,-9-1 0,-9 1 0,-3-1 0,-8 1 0,-6 1 0,-4-1 0,-5 1 0,-4 0 0,-2-1 0,-3 1 0,-9 0 0,-1 0 0,-6 1 0,0-1-1,-6 0 1,1 2 0,0-2 0,1 2 0,2 0 0,3 2 0,0-2 0,3 2 1,-2 1-2,-1-1 1,-4 0 0,-6 1 0,-5-1 0,-16-2 0,19 2 1,-19-2-1,0 0 0,0 0 0,0 0 1,0 0-1,0 0 0,0 0 0,0 0 0,0 0 0,0 0 0,0 0 0,0 0 0,0 0 0,0 0 0,0 0 0,0 0 0,0 0-1,0 0 1,16 3 0,-16-3 0,0 0 0,0 0-1,16 2 1,-16-2 0,0 0 0,0 0 0,0 0 0,18 4 0,-18-4 0,0 0 0,0 0 0,0 0 0,0 0 0,0 0 0,0 0 0,16 3 0,-16-3-1,0 0 1,0 0 0,16 11 0,-16-11 0,10 19 0,-10-19 0,11 32 0,-6-10 0,-1 10 0,-3 5 1,-1 9-2,-1 8 1,-3 9 0,0 6 0,1 3 0,-2 4 0,3 1-1,0 4 1,0-2 1,2 0-1,0 0 1,2 2-1,-2 0 1,2 3-1,-4 4 1,-1-2-1,1-2-1,-3 1 1,-1-6 0,1-6 0,-2-2 0,0-6 0,-2-6 0,2-2 1,0-6 2,-2-4-2,4-3 2,-1 0-2,1-4 2,2-3-2,1-5 2,-2-6-3,4-1 0,0-6 1,0-19-1,4 25 1,-4-25 0,0 0-1,0 0 1,18 12 0,-18-12 1,0 0-2,17 0 1,-17 0-1,0 0 0,0 0-1,20-7-1,-20 7-2,19-5-18,-19 5-12,16-23-2,-9 5 0,0-3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09.6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C9047D-9F84-4C8A-9BB8-478B9DB32824}" emma:medium="tactile" emma:mode="ink">
          <msink:context xmlns:msink="http://schemas.microsoft.com/ink/2010/main" type="inkDrawing" rotatedBoundingBox="6335,11671 10984,8601 12692,11189 8043,14258" semanticType="callout" shapeName="Other">
            <msink:sourceLink direction="with" ref="{A08942F2-C4D4-4536-ABA6-9E152F65DD37}"/>
            <msink:sourceLink direction="with" ref="{555325E2-9E63-4B12-86DC-2FB2B9B84222}"/>
          </msink:context>
        </emma:interpretation>
      </emma:emma>
    </inkml:annotationXML>
    <inkml:trace contextRef="#ctx0" brushRef="#br0">4071 0 13,'0'0'18,"0"0"-11,0 0-2,7 16 1,-7-16 1,0 0 2,0 0 0,21 14 3,-21-14-2,0 0-1,0 0-2,21 30 0,-21-30-2,9 34 0,-7-12-2,5 12 1,-6-1-2,3 11 0,-2 2 1,-1 7-1,-1 1 1,2 6-1,-2-1 1,2 10 0,-4 0 0,4 11-1,-2 3-1,4 10 1,-3 2 0,5 9 0,-5 8 1,5 6-3,-3 3 1,2 6-1,1-1 1,-3 4-1,3-2 1,-5 1-1,1-5-1,2-2 2,-3-8 0,1-10-1,-2-10 1,4-9-1,-3-6 1,7-4-1,0-8 1,-1-4-1,2-1 0,0 1 1,2-3-1,-4-4 0,2-5 0,-6-7 1,-1-9-1,0-7 0,-1-7 0,-1-21 0,-1 23 0,1-23 0,-4 16 0,4-16 0,0 21 0,0-21 0,-2 28 0,2-12 0,0-16 0,-1 28 0,1-28 0,-4 21 0,4-21 0,0 0 0,-18 13 0,18-13 0,-17 0 0,17 0 0,-21 0 0,21 0 0,-27-2 0,27 2 0,-25 3 0,25-3 0,-28 4 0,12-2 0,0-1 0,-1 3 0,-3-2 0,-3-1 0,-3 3 0,-4 1 0,-4-1 0,-8 1 0,-6 0 0,-6 1 0,-8-3 0,-5 2 1,-9-3-2,-5 2 2,-8-3-1,-2 3 0,-10-2 0,-7 3 1,-12 2-1,-7 2 1,-7 1 0,-7 4-1,-4 0 1,-2 6 0,-1 1 1,3-2-2,4 0 2,5-1-2,7-4 2,4-3-2,9-3 1,6-4-1,4-2 1,7-1-1,9-1 1,4 4 0,5 1-1,3 0 1,0 4-1,8 0 1,3 0-1,7 0 0,1-2 1,10-2-1,7-3 0,6-4 0,5 0 1,1-1-1,5-3 0,-2 3 0,4-1 0,-1 1 0,-1 3 0,2 0 0,4 2 0,-1-1 0,4 1 0,16-2 0,-21 4 0,21-4 0,0 0 0,0 0 0,0 0 0,0 0-1,0 0 1,0 0-2,12 15-1,-12-15-9,22 11-25,-22-11 2,17 18-3,-17-18 2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23.4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51E3E5-5101-45D5-B976-C4E71052CD2D}" emma:medium="tactile" emma:mode="ink">
          <msink:context xmlns:msink="http://schemas.microsoft.com/ink/2010/main" type="inkDrawing" rotatedBoundingBox="1942,4929 6335,3680 6818,5380 2425,6629" semanticType="callout" shapeName="Other">
            <msink:sourceLink direction="to" ref="{78F6076A-F5ED-45E0-8411-96A5CD91CF9A}"/>
            <msink:sourceLink direction="from" ref="{E2BEE86E-DA78-4590-9906-ED19E1D7D775}"/>
          </msink:context>
        </emma:interpretation>
      </emma:emma>
    </inkml:annotationXML>
    <inkml:trace contextRef="#ctx0" brushRef="#br0">362 1576 3,'0'0'26,"0"0"0,-5 23-1,5-23-15,-32 29-9,18-7-2,2-1 1,-2 0 2,0-5 0,3 3 1,11-19 0,-23 28 0,23-28 0,-18 25 1,18-25-2,-12 19 0,12-19 0,-12 21-1,12-21 0,-11 16 1,11-16 0,0 0 0,-16 9 1,16-9-1,0 0 1,0 0-1,-21-18 0,21 18 0,-16-33 1,9 10-2,-4-11 1,3-4 0,-5-13-1,4-9 0,-3-10 0,1-8 0,-1-8 0,2-5-1,-1-7 2,2-1-2,2 1-1,0 3 1,3 3-2,1 6 2,1 6-1,2 0 1,2 8-2,0 4 2,-1 5 0,-1 3 0,0 7 1,0 6-1,0 8 0,0 9 0,-1 7 0,1 23 0,0-24-1,0 24 1,0 0-1,0 0 1,23 10 0,-23-10-1,31 16 1,-4-7 0,5 0 0,10-4 0,9-3 0,16-4 0,11-3 0,14-4 1,8-5-1,13 0 0,7-2 1,6 2-1,1 2 0,2 1 1,0 4-1,-2 5 0,-2 2 0,-3 6 1,-2-1-1,-4 4 0,-1-1 0,-4-1 1,-1-1-1,1-3 0,0-1 1,2-2-1,-4-2 0,-1 0 0,-2 1 0,-4 1 0,-1 1 0,-7-1 0,-4 4 0,0-2 0,-4 1 0,4-1 0,-2 0 1,-1-4-1,-2 0 0,-4 0-1,-3-3 1,-6-2 0,-5 0 0,-9 0 0,-7 2 0,-6 1 0,-7 1 0,-11 1 0,-2 4-1,-25-2 0,26 9-2,-26-9-6,7 17-17,-7-17-7,-18 20 0,18-20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8:33.8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15F451-B6A8-41BB-8314-DECE38353046}" emma:medium="tactile" emma:mode="ink">
          <msink:context xmlns:msink="http://schemas.microsoft.com/ink/2010/main" type="writingRegion" rotatedBoundingBox="2145,6417 6624,9714 5453,11305 974,8007"/>
        </emma:interpretation>
      </emma:emma>
    </inkml:annotationXML>
    <inkml:traceGroup>
      <inkml:annotationXML>
        <emma:emma xmlns:emma="http://www.w3.org/2003/04/emma" version="1.0">
          <emma:interpretation id="{1E6912C7-2CDB-45ED-85BB-744F8AECDA08}" emma:medium="tactile" emma:mode="ink">
            <msink:context xmlns:msink="http://schemas.microsoft.com/ink/2010/main" type="paragraph" rotatedBoundingBox="2145,6417 6624,9714 5453,11305 974,8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24E295-1D61-41FF-BE8C-86AA16A67CD3}" emma:medium="tactile" emma:mode="ink">
              <msink:context xmlns:msink="http://schemas.microsoft.com/ink/2010/main" type="line" rotatedBoundingBox="2145,6417 6624,9714 5453,11305 974,8007"/>
            </emma:interpretation>
          </emma:emma>
        </inkml:annotationXML>
        <inkml:traceGroup>
          <inkml:annotationXML>
            <emma:emma xmlns:emma="http://www.w3.org/2003/04/emma" version="1.0">
              <emma:interpretation id="{78F6076A-F5ED-45E0-8411-96A5CD91CF9A}" emma:medium="tactile" emma:mode="ink">
                <msink:context xmlns:msink="http://schemas.microsoft.com/ink/2010/main" type="inkWord" rotatedBoundingBox="2145,6417 6624,9714 5453,11305 974,8007">
                  <msink:destinationLink direction="to" ref="{6D51E3E5-5101-45D5-B976-C4E71052CD2D}"/>
                  <msink:destinationLink direction="with" ref="{5C7DA001-A1D7-4E65-B83D-44B2BB4B53A4}"/>
                </msink:context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QB</emma:literal>
                </emma:interpretation>
                <emma:interpretation id="interp2" emma:lang="en-US" emma:confidence="0">
                  <emma:literal>one</emma:literal>
                </emma:interpretation>
                <emma:interpretation id="interp3" emma:lang="en-US" emma:confidence="0">
                  <emma:literal>on,</emma:literal>
                </emma:interpretation>
                <emma:interpretation id="interp4" emma:lang="en-US" emma:confidence="0">
                  <emma:literal>or,</emma:literal>
                </emma:interpretation>
              </emma:one-of>
            </emma:emma>
          </inkml:annotationXML>
          <inkml:trace contextRef="#ctx0" brushRef="#br0">503 6336 6,'-19'1'24,"-11"-6"3,-5 0-16,8 8-2,-6-6 1,6 10-2,-10-7 0,9 9-2,-13 0-1,8 5 0,-10 1-2,6 10 0,-10-2 2,3 10-2,-8 1 2,-1 6-2,-5 4 1,0 12-2,1 2 2,4 11-2,4 3-1,7 9 0,5 3 0,10 7 1,4-1-2,14 5 3,2-2-2,9 2 2,5-4-2,9 4 3,9-2-3,10-1 1,9 1-1,11-7 0,8-4-1,10-3 1,4-8-1,12-10 1,1-6 0,9-10 0,1-11 0,8-10-1,5-10 1,7-8 0,0-13 0,-2-9-1,0-12 1,-5-9 0,-7-11 0,-10-8 0,-12-7 0,-9 0 0,-14-6 0,-6-1 0,-16-4 0,-9 0-1,-9-1-1,-9-1 0,-10-1 1,-7-2-1,-9-2 1,-7-2-1,-6 1 1,-6-1-2,-6-1 4,-5 7-2,-4 1 1,-3 6-1,-4 5 0,-3 5 0,-4 7 0,-5 9 0,-5 11 1,-4 1-1,-6 9 0,-2 6 0,-1 3 0,-2 7 0,5 1 0,-1 8 0,7 2 0,5 3-1,7 5 0,8-1 0,8 6-2,2 1-1,16 15-8,-1-5-23,13 11-1,-1 0-2,6 6 2</inkml:trace>
          <inkml:trace contextRef="#ctx0" brushRef="#br0" timeOffset="608.4009">604 7074 27,'-3'-27'28,"3"27"0,-2-28 2,2 28-24,-6-17-2,6 17 2,0 0-1,-5-20 2,5 20-1,0 0 0,0 0-1,0 0-1,0 0 0,0 0-2,-9 34 1,2-3-1,2 15-1,-2 9 0,0 13 0,-2 11-2,6 5 3,-1 4-1,6-5 1,3-4-2,4-7 0,3-9-1,1-15 0,6-8-1,-8-21-4,10 4-4,-21-23-2,26 0-2,-26-23 0,0 23 1,7-45 1,-5 18 0,-16-18 1,3 1 4,-8-4 4,-2-3 3,-4 4 0,2 3 1,0 5-3,4 8-2,1 11-7,0 1-3,18 19-7</inkml:trace>
          <inkml:trace contextRef="#ctx0" brushRef="#br0" timeOffset="1138.8019">373 7473 11,'0'0'26,"-13"-16"2,13 16 0,0 0-18,0 0-3,0 0 0,0 0 1,13 24-1,-13-24 0,16 36 1,-9-15-1,9 16 0,-6-2-3,6 12 2,-2 1-3,6 6 1,-1-5-1,6 4-2,-2-6-1,5-3 1,0-5-1,0-7 0,-1-10 1,1-8-1,-3-8 1,3-10-1,-1-6 1,-1-10 0,1-6 0,1-4-1,-2-5 1,-1 0-1,-2-2 1,-4 7-1,-4 0 1,-5 7-1,-1 6 0,-9 17-1,11-21 0,-11 21-2,0 0-5,0 0-25,0 0-2,17-4-2,-17 4 1</inkml:trace>
          <inkml:trace contextRef="#ctx0" brushRef="#br0" timeOffset="53102.4931">3164 8462 33,'-7'-16'33,"7"16"-1,0 0 1,-23-25-20,23 25-6,-2 22-1,5 11-2,-3 14-1,6 24 1,-3 13-1,8 23 0,-1 14-1,4 9-1,1-1 0,2-8 0,-1-12-2,-2-21 1,-3-18-1,-4-22 2,-5-22-1,-2-26 0,0 0 0,-25-33 0,9-8 1,-3-10-1,-4-12 0,0-11 0,0-12 1,2-7-1,1-2 1,4 2-2,6 1-1,4 6 1,10 11 0,7 8 0,8 14 0,6 13 0,8 10 0,4 9 1,4 7 1,1 5-1,1 6 0,-1 4 0,-5 5 0,-2 2 1,-5 6-1,-5 6 0,-5 4 1,-6 10 1,-7 6-1,-9 9 0,-7 6 0,-9 8 0,-8 0 0,-8 2 0,-6-1-1,-3-5 0,-2-2 0,0-6 1,7-8-1,6-6 0,7-3 0,11-6-1,9-3 1,10-6 1,9-2-1,11-4 0,8-5 0,6-2 0,5-3 0,2-3 1,0-3-1,-2-1-1,-5-1 2,-4 1-1,-6 1 0,-3 1 0,-6-1 1,-5 3-1,-15 0 1,23 1 0,-23-1-1,18 6 0,-18-6 1,16 10-1,-16-10 0,23 18 1,-23-18-1,26 17 0,-26-17 1,29 13-1,-29-13 1,23-2-1,-23 2 0,19-18 1,-12 3-1,-3-5 0,-1-1 0,-3 0 0,-3 2 0,-3 3 0,6 16 0,-19-16 0,3 18 0,-2 10 0,-6 6 0,-1 6 0,-2 4 0,-1 2 0,2 2 1,3 0-1,3-4 0,6-4 1,9-1-1,7-5 0,-2-18 0,24 23 1,-2-18-1,6-2 0,2-4 1,5-6-2,0-2 1,2-4 0,1-2 0,-7-3-1,-2 0 0,-7 3 1,-2 1 0,-20 14 0,23-18 1,-23 18-1,0 0 0,0 0 1,-4 16-1,4-16 0,-16 31 0,9-11 0,-1 4 0,-1 1 1,-2 3-1,1 4-2,-1 1 2,-3 6-1,-4 6 1,-5 10-1,-3 6 1,-6 10-2,-2-3 2,-4 1 0,1-4 0,1-9 0,1-10-1,7-16 1,1-13 0,4-15-1,23-2 1,-26-30 0,17 5 0,5-6-1,4-1 1,4-1-1,3 3 0,2 4 0,3 5 1,2 1-1,4 6 0,3 7 1,0 4-1,2 4 1,2 5 0,1 6 1,1 4 0,5 7 0,-2 3 0,2 4 1,-1 1-2,5 1 2,-3 0-2,-1-6 1,-2-3-2,-5-9 0,1 0-5,-26-14-29,27-4-1,-27 4-1,-4-26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25.2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505CE5-BCE1-4EA1-B512-0F7E32DCAB07}" emma:medium="tactile" emma:mode="ink">
          <msink:context xmlns:msink="http://schemas.microsoft.com/ink/2010/main" type="inkDrawing" rotatedBoundingBox="6742,4833 6849,12641 6183,12650 6076,4842" semanticType="verticalRange" shapeName="Other">
            <msink:sourceLink direction="with" ref="{12B6872E-1DCA-415F-9BC9-ACBFBDC7DCE0}"/>
          </msink:context>
        </emma:interpretation>
      </emma:emma>
    </inkml:annotationXML>
    <inkml:trace contextRef="#ctx0" brushRef="#br0">383 19 23,'-23'-16'26,"23"16"0,0 0-14,-21-4-6,21 4-3,0 0 0,0 23 0,0-23 0,2 41 2,-6-10-1,6 22 1,-7 7 0,3 22-1,-5 17-2,0 20 1,-6 16-1,1 20-1,0 8 0,3 4 0,0 0 0,4-5 0,1-11 3,3-9-3,4-10 0,2-12 0,2-13 1,0-9-1,2-1 1,-2-7-2,2-6 0,-4-5 0,1-9-1,-3-6 2,-1-8-2,-2-5 2,-2-11-1,1-6 0,-3-8 0,2-5 0,2-21 0,-2 25 0,2-25 0,0 0 1,0 0-2,16 15 1,-16-15 0,27 9 0,-6 2 0,2 1 2,5 6-3,-3 1 3,1 0-1,-1 2 0,-4 0 0,-5-3 1,-16-18-1,21 26-1,-21-26 1,0 0-1,11 21 0,-11-21 0,0 0 0,12 20 0,-12-20 0,14 17 1,-14-17-1,11 21 1,-11-21 0,2 25 0,-2-25 0,-23 30 0,-2-14 1,-5 3-1,-9 0 0,-7 4 0,-5 0 0,-4 2 1,-1-3-1,5 1 0,3-3 0,9-3 0,8-3-1,11 0 0,20-14 0,-7 27 0,7-27 0,32 30-1,-2-15 1,5 3 0,6 0 0,3 1 1,4-3-1,5-2 0,-2-4 0,-2-1 0,-5 0 0,-3-2 0,-8-2 0,-6-1 0,-6-1 0,-21-3 1,11 18-1,-11-18 0,-32 30 0,0-6 1,-9 1-1,-10 6 0,-7 1 1,-5 0-1,-5-2 0,3-2 0,5-4 0,7-3 0,7-5 0,11-2 0,10 0 0,25-14 0,-14 23-1,14-23 1,41 19 0,-2-10 0,12 2 0,7-2-1,9 3 1,5-2-1,-1 4 1,-6 2 0,-5 0 0,-12 0 0,-9 2 1,-9-4-1,-9 0 1,-14 1-1,-7-15 1,-9 25-1,-7-13 0,-8 1 0,-8 1 1,-3 0-1,-6 2 0,-1-1 0,-2 1 1,1 2-1,1 1 0,6 4 0,3-2 0,5 2-1,7 0 1,3 0 0,7-2 0,4-2-1,9 0 1,5 2-1,5 2 1,6 2 0,3 5-1,2 3 1,0 9-1,-2 6 1,0 4-1,-5 6 1,-5 11 0,-4 3-2,-5 5 2,0 4-1,-6 0 1,1 3-2,-3 6 2,1 0-1,1-8 1,1-1 1,-1-2-1,3-5 1,-1 0-1,2-2 1,-2 0-1,4 0 0,-2 0 1,2 3-1,-1-1 1,1 3-1,-2 4 1,2-2-1,-2-7 1,2 4 0,-1-2-2,3-2 2,-2-2-2,3 0 2,0-3-1,4-2 0,0-3 1,2-4-1,-1-2 0,2 0 0,4-7 2,-2-1-2,1-6 2,-1-3-2,-2-1 1,-1-3-1,-3-6 2,0-3-2,-5-3 0,-1-4 0,-2-19 0,2 26-1,-2-26 0,0 0-2,0 0-4,-16-26-28,9-6 0,-6-22-2,-4-15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39.1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F48D41-5161-4004-8ED6-D0503178C03D}" emma:medium="tactile" emma:mode="ink">
          <msink:context xmlns:msink="http://schemas.microsoft.com/ink/2010/main" type="writingRegion" rotatedBoundingBox="580,8958 2598,9352 2386,10439 368,10046"/>
        </emma:interpretation>
      </emma:emma>
    </inkml:annotationXML>
    <inkml:traceGroup>
      <inkml:annotationXML>
        <emma:emma xmlns:emma="http://www.w3.org/2003/04/emma" version="1.0">
          <emma:interpretation id="{11CB6B9E-99A7-4DFB-9681-ECD9423B842E}" emma:medium="tactile" emma:mode="ink">
            <msink:context xmlns:msink="http://schemas.microsoft.com/ink/2010/main" type="paragraph" rotatedBoundingBox="580,8958 2598,9352 2386,10439 368,10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D0858F-3774-465D-A3B8-E72EAACFF2BB}" emma:medium="tactile" emma:mode="ink">
              <msink:context xmlns:msink="http://schemas.microsoft.com/ink/2010/main" type="line" rotatedBoundingBox="580,8958 2598,9352 2386,10439 368,10046"/>
            </emma:interpretation>
          </emma:emma>
        </inkml:annotationXML>
        <inkml:traceGroup>
          <inkml:annotationXML>
            <emma:emma xmlns:emma="http://www.w3.org/2003/04/emma" version="1.0">
              <emma:interpretation id="{33A730B0-25D2-4DF1-8D51-B7BA7342B555}" emma:medium="tactile" emma:mode="ink">
                <msink:context xmlns:msink="http://schemas.microsoft.com/ink/2010/main" type="inkWord" rotatedBoundingBox="580,8958 2598,9352 2386,10439 368,10046"/>
              </emma:interpretation>
              <emma:one-of disjunction-type="recognition" id="oneOf0">
                <emma:interpretation id="interp0" emma:lang="en-US" emma:confidence="0">
                  <emma:literal>sins)</emma:literal>
                </emma:interpretation>
                <emma:interpretation id="interp1" emma:lang="en-US" emma:confidence="0">
                  <emma:literal>sins]</emma:literal>
                </emma:interpretation>
                <emma:interpretation id="interp2" emma:lang="en-US" emma:confidence="0">
                  <emma:literal>sires)</emma:literal>
                </emma:interpretation>
                <emma:interpretation id="interp3" emma:lang="en-US" emma:confidence="0">
                  <emma:literal>sires]</emma:literal>
                </emma:interpretation>
                <emma:interpretation id="interp4" emma:lang="en-US" emma:confidence="0">
                  <emma:literal>tsar)</emma:literal>
                </emma:interpretation>
              </emma:one-of>
            </emma:emma>
          </inkml:annotationXML>
          <inkml:trace contextRef="#ctx0" brushRef="#br0">-1339 8759 52,'3'-25'31,"-3"25"1,5-17 0,-5 17-29,0 0-2,23-18-2,-1 15 1,0-1-2,8 2 1,2 1 1,4-1-1,1 4 2,0-4-3,2 2 2,-4-2-1,0 2 1,-7 0 1,-1 0 0,-6 7 3,-3-2-1,-1 13 1,-6 1 1,1 13-1,-8 7 2,3 11-3,-12 10 1,3 12-3,-9 4 0,1 8 0,-4 1 0,-1-1 0,0-5-1,0 0 0,7-9 1,2-8-2,5-9 2,2-11-2,3-5 2,3-9-2,7-9 1,5-10-2,3-7 0,1-16-1,8 5-6,-10-25-14,8 6-11,-6-12 0,-4-1 0</inkml:trace>
          <inkml:trace contextRef="#ctx0" brushRef="#br0" timeOffset="-452.4008">-1278 8961 0,'27'-16'24,"-13"-5"2,2 0-5,-16 21-4,12-19-1,-12 19 0,0 0-2,0 0-2,0 0-3,0 0-1,-30 3-4,13 11 0,-8 4-2,0 5-1,-1 1-1,1 3 1,4 2-1,5 0 0,5-1-1,10-4 1,8 1 0,7-6 0,7 4 0,7-2 0,4 0 0,1 4 0,1 1 0,-2 2 0,-2 2 0,-6 2 0,-6-1 1,-6 3 0,-8-4 0,-6-4 0,-10-1 0,-4-4 1,-9-5-1,-1-4 1,-6-7-1,-2-5-1,1-7 0,-1-9 0,4-7-1,0-12-2,15-2-4,-14-22-14,19 2-13,3-9 0,10 1-2,1-2 1</inkml:trace>
          <inkml:trace contextRef="#ctx0" brushRef="#br0" timeOffset="218.4004">-905 8903 56,'-13'-23'33,"5"6"-1,8 17 0,-4-23-26,4 23-4,16-9-1,0 7 0,5-1 0,6-1-1,4 6-3,-1-7-13,7 8-15,2 4-2,-5 7 1,-6 7-1</inkml:trace>
          <inkml:trace contextRef="#ctx0" brushRef="#br0" timeOffset="1060.8018">-586 9583 44,'0'0'29,"0"0"0,0 0 1,2-21-26,-2 21-1,14-41 0,-1 15 1,-6-11-1,7-1 0,-5-10 1,5 1-1,-5-3 0,3 8-1,-5-2 0,2 13 0,-6-1 0,4 13 0,-5 3 0,-2 16-1,0 0 1,0 0-1,16 35 0,-12-9 1,-1 8-1,4 1 1,-2 5-1,2 1 0,-3-6-1,1-5 1,2-6-1,0-6 1,-7-18-1,15 19 0,-15-19 0,17-5 0,-17 5 0,25-25 0,-9 6-1,-2-5 1,0-5-1,0 1 1,0 0 0,-5 5-1,-2 4 1,-7 19 0,9-19 0,-9 19 1,5 19-1,-1 4 0,-2 7 1,1 5 0,2 2-1,1 5 1,-3-5-1,4-4 0,0-5 0,0-7 0,0-5 0,-7-16 0,16 13 0,-16-13 1,20-13-1,-20 13 0,23-33 0,-9 7 0,0-6 1,0-9-2,0-4 2,0-8-2,-1 6 2,-1 1-1,-1 4 0,-1 5-1,-1 7 1,2 11 0,-11 19 0,19-9 0,-19 9 0,23 23 0,-11 3 0,1 11 1,-3 3-1,3 10 1,-1 1-1,0 3 1,-1-5-1,-4-5 0,2-5-1,-6-13-1,4-1-1,-7-25-5,4 23-7,-20-29-15,16 6-4,-26-10-2,10 1 2</inkml:trace>
          <inkml:trace contextRef="#ctx0" brushRef="#br0" timeOffset="1263.6021">-107 9430 45,'0'0'34,"-27"-12"0,27 12 0,-19-14-18,19 14-6,16-4-5,1-1-2,1-4-1,5 0-2,5 1 0,2-8-3,5 7-3,-10-17-5,18 17-7,-22-18-15,3 6-2,-8-8 1,-3 2 1</inkml:trace>
          <inkml:trace contextRef="#ctx0" brushRef="#br0" timeOffset="1669.2029">177 8959 23,'12'-19'29,"-5"1"1,6 2-3,6 13-12,-19 3-5,28-11-1,-28 11-3,32 4-2,-32-4-1,35 14 0,-35-14-1,32 18-1,-32-18 1,30 14 0,-30-14-1,27 14 2,-27-14-1,19 15 1,-19-15-1,14 29 1,-7-10-2,0 11 1,-1 3 0,2 9-1,-1 4 0,4 3 0,-2 2 0,0 5-1,1-3 1,1 2-1,-2-4 1,-4 0-1,-1-2 1,-4-2-2,-6-5 2,-3-1-2,-6-6 3,-3-3-3,-5-6 1,-5-10-2,-1 1-2,-18-10-32,6 2 1,-6-7-3,-6 5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00:59.6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541A76-D88C-4EA4-ABA7-F57DF60FE2CF}" emma:medium="tactile" emma:mode="ink">
          <msink:context xmlns:msink="http://schemas.microsoft.com/ink/2010/main" type="inkDrawing" rotatedBoundingBox="20649,5699 23758,5570 23760,5619 20651,5748" semanticType="underline" shapeName="Other">
            <msink:sourceLink direction="with" ref="{28D76D95-AC88-407D-A047-C589A8C6BCEB}"/>
          </msink:context>
        </emma:interpretation>
      </emma:emma>
    </inkml:annotationXML>
    <inkml:trace contextRef="#ctx0" brushRef="#br0">49 153 8,'0'0'23,"-32"10"4,13-11-15,19 1-3,0 0 2,0 0-2,0 0 1,21 1-2,-21-1-1,44-7-1,-12-1-1,14 8-2,5-7 1,14 5-2,6-3 0,14-1-1,5 1 0,10 2-1,6-1 1,11 0-1,6 1 1,11 1-1,2 0 1,7 1 0,2-3 0,5 4 0,-3-5 0,-3 3 0,-4-1-1,-6-1 0,-9-1 0,-5-2 0,-10 2-2,-11-4 2,-8 0-2,-13-2 2,-9 3-2,-13-1 2,-10 0-3,-12 6 4,-11-3-1,-7 3 0,-16 3 0,0 0 0,16-2 0,-16 2-1,0 0-2,0 0-3,0 0-6,0 0-19,0 0-2,0 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01:02.6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F50798-36D3-46DC-BC87-C26F3556E74B}" emma:medium="tactile" emma:mode="ink">
          <msink:context xmlns:msink="http://schemas.microsoft.com/ink/2010/main" type="writingRegion" rotatedBoundingBox="21185,6093 25015,5046 25248,5900 21418,6947"/>
        </emma:interpretation>
      </emma:emma>
    </inkml:annotationXML>
    <inkml:traceGroup>
      <inkml:annotationXML>
        <emma:emma xmlns:emma="http://www.w3.org/2003/04/emma" version="1.0">
          <emma:interpretation id="{21B5F50F-692A-46DC-999F-E5B6D04C7233}" emma:medium="tactile" emma:mode="ink">
            <msink:context xmlns:msink="http://schemas.microsoft.com/ink/2010/main" type="paragraph" rotatedBoundingBox="21185,6093 25015,5046 25248,5900 21418,6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A3D75C-15E3-4175-A68B-E12BF84AEF0E}" emma:medium="tactile" emma:mode="ink">
              <msink:context xmlns:msink="http://schemas.microsoft.com/ink/2010/main" type="line" rotatedBoundingBox="21185,6093 25015,5046 25248,5900 21418,6947"/>
            </emma:interpretation>
          </emma:emma>
        </inkml:annotationXML>
        <inkml:traceGroup>
          <inkml:annotationXML>
            <emma:emma xmlns:emma="http://www.w3.org/2003/04/emma" version="1.0">
              <emma:interpretation id="{FAD92005-5CA8-4BC5-8BC3-A3DFC4EFA211}" emma:medium="tactile" emma:mode="ink">
                <msink:context xmlns:msink="http://schemas.microsoft.com/ink/2010/main" type="inkWord" rotatedBoundingBox="21185,6093 22221,5810 22405,6484 21369,6767"/>
              </emma:interpretation>
              <emma:one-of disjunction-type="recognition" id="oneOf0">
                <emma:interpretation id="interp0" emma:lang="en-US" emma:confidence="1">
                  <emma:literal>40</emma:literal>
                </emma:interpretation>
                <emma:interpretation id="interp1" emma:lang="en-US" emma:confidence="0">
                  <emma:literal>490</emma:literal>
                </emma:interpretation>
                <emma:interpretation id="interp2" emma:lang="en-US" emma:confidence="0">
                  <emma:literal>460</emma:literal>
                </emma:interpretation>
                <emma:interpretation id="interp3" emma:lang="en-US" emma:confidence="0">
                  <emma:literal>"90</emma:literal>
                </emma:interpretation>
                <emma:interpretation id="interp4" emma:lang="en-US" emma:confidence="0">
                  <emma:literal>"60</emma:literal>
                </emma:interpretation>
              </emma:one-of>
            </emma:emma>
          </inkml:annotationXML>
          <inkml:trace contextRef="#ctx0" brushRef="#br0">19513 5675 6,'14'-19'31,"-14"19"1,9-16 0,-9 16-16,0 0-7,0 0-2,0 0-2,-2 17 0,-3 8-2,-9 3 0,-4 7-1,-3 0 0,-4 8 0,-1-6-1,1-1 0,2-2 0,7-4 0,2-7 0,12-1-1,9-4 0,9-2 1,9-4-2,8-3 1,10-4-1,3-3-1,7-2 0,-2-9-2,2 2 1,-9-11-1,-2 3 1,-14-12-1,-1 4 2,-18-10-1,-6 0 2,-10-1 1,-9-3 1,-1 8 0,-3 0 2,3 10-1,-5 0 1,22 19-1,-24-2 1,24 2 1,-9 33-2,11-5 0,-2 4 0,3 7 0,-1 1-1,3 4 1,-1-3-1,-1-1-1,3-5 0,-3-2 1,4-4-2,0-7-1,2 0 0,-9-22-1,19 24-2,-19-24-2,27 11-4,-27-11-5,35-11-7,-21-5-10,9-1 2</inkml:trace>
          <inkml:trace contextRef="#ctx0" brushRef="#br0" timeOffset="405.6007">20079 5807 17,'13'-25'29,"-13"25"-2,3-26-5,-3 26-5,-21 16-3,9 12-4,-20-5-3,11 14-2,-13-1-2,10 12 0,-3-6-2,13 2 1,5-7-1,13-2 0,6-5 0,13-6-1,7-6 0,9-6 1,5-5-1,2-5 0,3-5 0,3-6 0,-5-5 0,-1-7 0,-3-6 0,-8-4 0,-7-6 0,-8-7 0,-10-4 0,-8-1 1,-11 2-1,-7 1 0,-9 6 1,-6 8-1,-8 11 0,-3 9 0,1 13 1,2 10-2,6 10-1,-3 0-3,24 21-13,-6-14-16,20 2-1,5-7 0</inkml:trace>
        </inkml:traceGroup>
        <inkml:traceGroup>
          <inkml:annotationXML>
            <emma:emma xmlns:emma="http://www.w3.org/2003/04/emma" version="1.0">
              <emma:interpretation id="{5383D79C-93CA-4DD8-8A51-78C4FCCEA446}" emma:medium="tactile" emma:mode="ink">
                <msink:context xmlns:msink="http://schemas.microsoft.com/ink/2010/main" type="inkWord" rotatedBoundingBox="23724,5404 25016,5051 25248,5900 23956,6253"/>
              </emma:interpretation>
              <emma:one-of disjunction-type="recognition" id="oneOf1">
                <emma:interpretation id="interp5" emma:lang="en-US" emma:confidence="0">
                  <emma:literal>IMF]</emma:literal>
                </emma:interpretation>
                <emma:interpretation id="interp6" emma:lang="en-US" emma:confidence="0">
                  <emma:literal>Luff</emma:literal>
                </emma:interpretation>
                <emma:interpretation id="interp7" emma:lang="en-US" emma:confidence="0">
                  <emma:literal>IMF,</emma:literal>
                </emma:interpretation>
                <emma:interpretation id="interp8" emma:lang="en-US" emma:confidence="0">
                  <emma:literal>[MFP</emma:literal>
                </emma:interpretation>
                <emma:interpretation id="interp9" emma:lang="en-US" emma:confidence="0">
                  <emma:literal>[met</emma:literal>
                </emma:interpretation>
              </emma:one-of>
            </emma:emma>
          </inkml:annotationXML>
          <inkml:trace contextRef="#ctx0" brushRef="#br0" timeOffset="3400.806">22005 4970 20,'0'0'30,"0"0"0,0 0-11,0 0-7,7 30-1,-7-30-2,7 35-1,-10-10-2,6 19 0,-10-2-2,2 13-1,-4-1 0,-1 4-2,-3-2 0,4-1 0,1-6 0,2-9-2,5-6 1,4-10 0,6-6 0,10-11-1,8-2-1,3-14-4,19 11-14,-8-18-14,10-1-2,-9-10 2</inkml:trace>
          <inkml:trace contextRef="#ctx0" brushRef="#br0" timeOffset="3572.4063">21986 5164 45,'0'0'29,"0"0"-2,0 0-13,28-11-33,4 13-11,7 0-1,1-2 1</inkml:trace>
          <inkml:trace contextRef="#ctx0" brushRef="#br0" timeOffset="1856.4032">22191 5353 0,'0'0'26,"0"0"3,-20-15-9,20 15-4,2-16-1,-2 16-4,7-23 0,-7 23-3,9-35-3,0 17-1,-8-5-4,8 4 2,-3 0-4,1-2 3,0 1-3,-7 20 2,17-28 0,-17 28 0,18-26 0,-18 26 0,16-19-1,-16 19 1,0 0 0,16-15 0,-16 15 0,0 0 0,0 0 1,-4 27-1,4-27 1,-7 33 0,2-10 0,1 3 0,1 1 1,1-3-1,2-1 1,0-2-2,4-3 2,-4-18-2,10 23 2,-10-23-3,16 5 0,-16-5 0,21-7 0,-21 7 0,27-28-2,-13 9 2,0-4-2,0-2 2,0-3-1,-1 2 1,-1-3-1,-2 10 3,-1 3-1,-9 16 1,0 0 0,0 0 0,0 0 1,11 21-1,-16 6 0,-1 4 0,-1 1 2,4 0-2,-3-1-1,3-4-2,6 3-3,-3-30-15,0 29-12,0-29-3,16 11 1</inkml:trace>
          <inkml:trace contextRef="#ctx0" brushRef="#br0" timeOffset="2121.6037">22648 4979 28,'0'0'30,"0"0"2,0 0-6,0 0-17,7 42-4,-9-17 0,6 8-1,-6 6-2,5 5 1,-3-4 0,4 2-2,-2-1 1,1-4-3,2-4 1,-3-5-2,5-8 0,-7-20-6,0 0-4,0 0-10,0 0-5,11-43-3,-8 12 2</inkml:trace>
          <inkml:trace contextRef="#ctx0" brushRef="#br0" timeOffset="2340.0041">22655 4949 26,'0'-26'25,"-7"0"-3,7 26-1,0-22-6,0 22-4,0 0-2,21 6-3,-5-10-1,9 8-2,-1-6 0,6 4-1,2-4-1,2 2-2,-1 0 0,-5-2-2,-1 8-2,-27-6-6,37 5-14,-37-5-8,0 0 1,9 19 0</inkml:trace>
          <inkml:trace contextRef="#ctx0" brushRef="#br0" timeOffset="2527.2044">22750 5049 3,'-18'13'30,"18"-13"1,-28 14 1,28-14-15,0 0-7,0 0-2,0 0-3,23 12-1,-7-14-3,4-1-4,6 5-4,-8-15-10,15 8-15,-5-4 0,-1-1 0</inkml:trace>
          <inkml:trace contextRef="#ctx0" brushRef="#br0" timeOffset="2932.8052">23036 4897 8,'0'0'28,"0"0"0,0 0 1,-16-20-18,16 20-6,0 0-2,23 4-2,-23-4 0,27 3-1,-27-3 1,31 6 1,-15-5 0,0 6 1,-16-7 0,23 16 0,-23-16 1,14 27 0,-16-12 0,4 13 0,-7-3-1,5 10-1,-7 2 0,5 7 0,-5 0 0,5 2-1,-1 1 1,1 1-1,0-3 0,0-1-1,1-3 2,-1-6-3,0-4 1,-3-4 0,0-4-1,-2-8-1,7-15-1,-20 13-5,20-13-10,-18 0-15,18 0-2,-38-34 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8:09.7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2517EE-DD9E-4C36-B656-BDA40EEFC1B0}" emma:medium="tactile" emma:mode="ink">
          <msink:context xmlns:msink="http://schemas.microsoft.com/ink/2010/main" type="writingRegion" rotatedBoundingBox="1145,373 24779,461 24764,4604 1129,4515"/>
        </emma:interpretation>
      </emma:emma>
    </inkml:annotationXML>
    <inkml:traceGroup>
      <inkml:annotationXML>
        <emma:emma xmlns:emma="http://www.w3.org/2003/04/emma" version="1.0">
          <emma:interpretation id="{E0FF3A01-5DD0-4C9D-8FBF-803735CA201D}" emma:medium="tactile" emma:mode="ink">
            <msink:context xmlns:msink="http://schemas.microsoft.com/ink/2010/main" type="paragraph" rotatedBoundingBox="1536,374 10511,408 10507,1549 1532,1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4A4768-41AE-45F4-827C-B0AAC3F65F4E}" emma:medium="tactile" emma:mode="ink">
              <msink:context xmlns:msink="http://schemas.microsoft.com/ink/2010/main" type="line" rotatedBoundingBox="1536,374 10511,408 10507,1549 1532,1515">
                <msink:destinationLink direction="with" ref="{0F814B29-2078-4417-AED2-7EE16FF7C6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EC320F-E3D2-4115-A7D8-EBAA3FC5A7AC}" emma:medium="tactile" emma:mode="ink">
                <msink:context xmlns:msink="http://schemas.microsoft.com/ink/2010/main" type="inkWord" rotatedBoundingBox="1536,376 5052,389 5048,1446 1532,1432"/>
              </emma:interpretation>
              <emma:one-of disjunction-type="recognition" id="oneOf0">
                <emma:interpretation id="interp0" emma:lang="en-US" emma:confidence="0">
                  <emma:literal>t=0;</emma:literal>
                </emma:interpretation>
                <emma:interpretation id="interp1" emma:lang="en-US" emma:confidence="0">
                  <emma:literal>t=o:</emma:literal>
                </emma:interpretation>
                <emma:interpretation id="interp2" emma:lang="en-US" emma:confidence="0">
                  <emma:literal>t=o;</emma:literal>
                </emma:interpretation>
                <emma:interpretation id="interp3" emma:lang="en-US" emma:confidence="0">
                  <emma:literal>£0:</emma:literal>
                </emma:interpretation>
                <emma:interpretation id="interp4" emma:lang="en-US" emma:confidence="0">
                  <emma:literal>£0.</emma:literal>
                </emma:interpretation>
              </emma:one-of>
            </emma:emma>
          </inkml:annotationXML>
          <inkml:trace contextRef="#ctx0" brushRef="#br0">230 219 22,'26'-65'26,"4"19"-4,-19-8-3,12 29-6,-20-5-2,-3 30-5,0 0-1,0 34-1,-19 11-2,-6 20-1,-7 14-1,-5 13 1,-3 8-2,-3 4 3,1-2-1,9-9 0,6-12 1,9-9-1,11-13 1,11-11-1,10-11 1,12-14-3,13-8-1,4-13-2,10 3-3,-7-22-6,14 10-14,-15-13-7,0 1 1</inkml:trace>
          <inkml:trace contextRef="#ctx0" brushRef="#br0" timeOffset="280.8004">-307 679 36,'-37'-3'33,"12"3"1,8-14-17,17 14-13,0 0-1,28 9-1,-1-8 1,13 3-1,6-4 0,10 0-1,8-4 0,8-3-2,10 0-1,-1-7-3,11 12-9,-13-10-21,4 5 2,-11-3-1</inkml:trace>
          <inkml:trace contextRef="#ctx0" brushRef="#br0" timeOffset="1060.8018">802 757 25,'-23'3'30,"23"-3"0,-20 12-24,20-12-2,0 0-1,36 4 1,-1-2-1,4-8 1,14 5-2,2-6-1,5 0-3,8 3-4,-13-10-13,3 4-11,-6 1-2</inkml:trace>
          <inkml:trace contextRef="#ctx0" brushRef="#br0" timeOffset="1294.8021">879 521 12,'-37'0'31,"9"2"1,9-6 0,19 4-28,0 0-2,28-5 0,4-4 1,17 1-2,6-3-1,7-8-5,21 13-13,-4-9-14,8 2 1,-6-1-1</inkml:trace>
          <inkml:trace contextRef="#ctx0" brushRef="#br0" timeOffset="1684.8029">2164 365 17,'-5'17'32,"-7"1"0,-6 8 1,-14 1-28,6 10-2,-6 1-1,6 3 0,-1-6 0,10 2 0,2-9-1,15-4 0,11-6 0,14-9-1,8-6 1,13-4-1,7-7 1,4-4-1,3-5 0,0-6 0,-2-4 1,-5-1-1,-7-3 0,-9-6 1,-11 0-1,-10-4 1,-16-1 0,-12 2-1,-15 5 0,-11 7 1,-10 8-1,-9 11-1,1 13-2,-6 3-4,21 25-13,-4-8-14,16 8 1,6-9-1</inkml:trace>
          <inkml:trace contextRef="#ctx0" brushRef="#br0" timeOffset="1981.2035">2968 797 27,'-9'18'34,"7"3"1,-9-4-1,8 1-31,-2 3-5,5-21-9,-7 25-20,7-25-3,0 0 2</inkml:trace>
          <inkml:trace contextRef="#ctx0" brushRef="#br0" timeOffset="2168.4038">3095 66 27,'0'0'34,"-16"-9"0,16 9-1,0 0-31,-2 16-3,2-16-9,25 34-21,-13-15-2,6 4 0</inkml:trace>
        </inkml:traceGroup>
        <inkml:traceGroup>
          <inkml:annotationXML>
            <emma:emma xmlns:emma="http://www.w3.org/2003/04/emma" version="1.0">
              <emma:interpretation id="{4F94A0AD-22B7-4300-8C7A-BE5E0025B209}" emma:medium="tactile" emma:mode="ink">
                <msink:context xmlns:msink="http://schemas.microsoft.com/ink/2010/main" type="inkWord" rotatedBoundingBox="6802,394 10511,408 10507,1549 6797,1535"/>
              </emma:interpretation>
              <emma:one-of disjunction-type="recognition" id="oneOf1">
                <emma:interpretation id="interp5" emma:lang="en-US" emma:confidence="0">
                  <emma:literal>Vc=0</emma:literal>
                </emma:interpretation>
                <emma:interpretation id="interp6" emma:lang="en-US" emma:confidence="0">
                  <emma:literal>Ve =0</emma:literal>
                </emma:interpretation>
                <emma:interpretation id="interp7" emma:lang="en-US" emma:confidence="0">
                  <emma:literal>V. =0</emma:literal>
                </emma:interpretation>
                <emma:interpretation id="interp8" emma:lang="en-US" emma:confidence="0">
                  <emma:literal>Va=0</emma:literal>
                </emma:interpretation>
                <emma:interpretation id="interp9" emma:lang="en-US" emma:confidence="0">
                  <emma:literal>V, =0</emma:literal>
                </emma:interpretation>
              </emma:one-of>
            </emma:emma>
          </inkml:annotationXML>
          <inkml:trace contextRef="#ctx0" brushRef="#br0" timeOffset="3354.0059">4886 333 0,'0'0'28,"-5"-16"-1,5 16 1,9-35-18,9 23-6,-3-7 0,12 5 0,-2-6 0,8 10-1,-1-3 0,5 10-1,-3-2 1,1 8-1,-5 4-1,-2 11 1,-8 6-1,-10 11 1,-8 9-1,-7 9 1,-8 5-1,-3 9 0,-5-4 0,4 2 1,-1-3 0,7-10 0,4-8 0,7-7 0,6-9 0,4-10 0,6-9 0,7-11-2,7-9 0,4-6-1,3-4-2,1-7 0,3-2-1,-2-7 1,0 2-2,-9-8 2,-4 5-1,-10-11 1,-2 1 1,-12-6 0,-4-1 2,-7 4 0,-7 2 2,2 7 0,-3 3 1,3 13 0,-1 5 0,15 21 0,-7-21-1,7 21 0,27-9 0,5 5-1,8-3-1,13-1 1,11-6 1,10-2-1,2-2-1,3 1 0,-1 3-1,-9-2-1,-2 12-5,-25-6-7,1 18-19,-28-2 0,-2 10 0</inkml:trace>
          <inkml:trace contextRef="#ctx0" brushRef="#br0" timeOffset="4477.2077">6731 546 18,'-32'-2'32,"4"-5"-1,28 7 3,-34-11-23,34 11-4,0 0-1,23 6-2,-5-8 0,14 4-1,3-4-1,15 2-1,3 0 0,3-5-2,6 5-3,-11-14-6,16 12-22,-21-9-3,0 10 2,-20-8-2</inkml:trace>
          <inkml:trace contextRef="#ctx0" brushRef="#br0" timeOffset="4243.2073">6770 774 25,'0'0'33,"-21"-7"-1,21 7 1,0 0-29,0 0-1,0 0-1,0 0 1,16 4 0,3-1-1,2-3 1,11 2-1,1-4 0,5 0-1,2 1-2,-1-8 0,2 7-3,-11-12-5,10 16-12,-24-16-13,2 7 3,-18-9-2</inkml:trace>
          <inkml:trace contextRef="#ctx0" brushRef="#br0" timeOffset="6614.4116">8182 312 20,'0'0'30,"0"0"-1,-18 4-15,-3-10-4,21 6 0,-40 16-2,20 3-2,-12-4-1,4 13-1,-7-2-1,5 11 0,-5 3-1,6 8 0,-1-1-1,7 8 1,0-1 1,9 1-2,5-6 1,11-2 0,7-6 0,9-6-1,10-5 1,5-11-2,12-5 1,6-5-1,4-9 1,5-7-1,3-5 1,1-6-1,-3-7-1,5-6 2,-12-4-2,-2-8 1,-6-4-1,-9-7 1,-13-8 0,-6-5 0,-9-3 1,-15 0 0,-8 1 1,-10 9-1,-12 13 1,-10 19-2,-5 16 1,-5 17-1,-8 16-1,1 9-1,3 10 0,1-1 0,12 1-1,3-12-2,17 8-5,-6-17-25,24 4 1,9-23-1,-4 24 1</inkml:trace>
          <inkml:trace contextRef="#ctx0" brushRef="#br0" timeOffset="3962.407">5919 841 27,'0'0'31,"0"0"3,0 0-2,0 0-26,9 16-3,-14 3 2,5 9-2,-7-1 1,3 1-2,0 0-1,1-4-1,3-4 0,0-20 1,5 19-2,-5-19 1,16-10 0,-16 10-1,21-30 1,-8 7-1,-3-2 0,-1-3 0,-4-2 0,-5 2 0,-1 2-1,-6 5 2,7 21-2,-30-20 1,7 22 1,-6 10 1,-1 11 0,0 9 1,-3 5 1,3 5-2,0-2 2,12 1-1,6-6-1,8-3 0,11-8 0,11-6-1,14-8 1,10-10-2,13 2-2,1-20-8,20 8-22,-7-13 0,12 4-1,-5-8 0</inkml:trace>
        </inkml:traceGroup>
      </inkml:traceGroup>
    </inkml:traceGroup>
    <inkml:traceGroup>
      <inkml:annotationXML>
        <emma:emma xmlns:emma="http://www.w3.org/2003/04/emma" version="1.0">
          <emma:interpretation id="{04AD86B9-0D81-489A-A466-92A69BCFDE76}" emma:medium="tactile" emma:mode="ink">
            <msink:context xmlns:msink="http://schemas.microsoft.com/ink/2010/main" type="paragraph" rotatedBoundingBox="14018,1257 24722,679 24811,2326 14107,2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DB084A-F368-412E-81D1-880E17DD9B0A}" emma:medium="tactile" emma:mode="ink">
              <msink:context xmlns:msink="http://schemas.microsoft.com/ink/2010/main" type="line" rotatedBoundingBox="14018,1257 24722,679 24811,2326 14107,2904"/>
            </emma:interpretation>
          </emma:emma>
        </inkml:annotationXML>
        <inkml:traceGroup>
          <inkml:annotationXML>
            <emma:emma xmlns:emma="http://www.w3.org/2003/04/emma" version="1.0">
              <emma:interpretation id="{3D2A9CCC-1F79-4C40-8BAC-632C6ED54103}" emma:medium="tactile" emma:mode="ink">
                <msink:context xmlns:msink="http://schemas.microsoft.com/ink/2010/main" type="inkWord" rotatedBoundingBox="14018,1257 19175,978 19264,2625 14107,2904"/>
              </emma:interpretation>
              <emma:one-of disjunction-type="recognition" id="oneOf2">
                <emma:interpretation id="interp10" emma:lang="en-US" emma:confidence="0">
                  <emma:literal>Reediest</emma:literal>
                </emma:interpretation>
                <emma:interpretation id="interp11" emma:lang="en-US" emma:confidence="0">
                  <emma:literal>Repellant</emma:literal>
                </emma:interpretation>
                <emma:interpretation id="interp12" emma:lang="en-US" emma:confidence="0">
                  <emma:literal>Repellent</emma:literal>
                </emma:interpretation>
                <emma:interpretation id="interp13" emma:lang="en-US" emma:confidence="0">
                  <emma:literal>Rapidest</emma:literal>
                </emma:interpretation>
                <emma:interpretation id="interp14" emma:lang="en-US" emma:confidence="0">
                  <emma:literal>Repentant</emma:literal>
                </emma:interpretation>
              </emma:one-of>
            </emma:emma>
          </inkml:annotationXML>
          <inkml:trace contextRef="#ctx0" brushRef="#br0" timeOffset="110962.9948">12168 1001 2,'5'-28'28,"-3"5"0,-2-5-6,0 28-5,2-32-5,-2 32-3,1-17-2,-1 17-2,0 0-1,13 17 0,-15 1-1,6 17-1,-8 11 0,2 17 0,-3 19-1,0 17-1,-1 8 0,3 2-1,3 0-1,2-9 1,3-9 0,0-18 0,2-23 1,-3-23-2,-4-27 1,0 0 1,2-27 0,-8-11-1,-4-13 1,-1-9 0,0-8-1,-1-6 1,3 2 1,4-2-1,1 4 1,8 1-1,7 6 0,4 8 0,7 8 0,8 10 0,1 5 0,8 8 0,0 4 1,2 6-1,-4 6 0,-2 4 1,-3 4-1,-6 5 1,-6 8 1,-8 6-1,-10 7 0,-6 6 0,-8 5-1,-7 7 1,-10 0-1,-2 3 1,-7-1-1,-2-4 0,1-5 0,-2-4 0,6-5 0,5-8 0,7-6 0,4-4 0,19-10 0,-18 16-1,18-16 1,7 21 0,4-1-1,3 2 1,4 8 0,3 0 0,3 4-1,3-3 1,3-1 0,0-4 0,2-8 0,-1-4 1,1-9-1,0-3 0,-4-5 1,-1-4-1,-4-4 0,-2-3 0,-3 0 1,-3 0-1,-4-2 0,0 0 0,-11 16 0,10-28 1,-10 28-1,2-23 0,-2 23 0,-7-17 0,7 17 0,0 0 0,-21-6 0,21 6 0,-25 11 0,25-11 0,-30 19 0,14-5 1,-2 0-1,1 0 0,17-14 1,-27 29-1,27-29 0,-16 26 1,16-26-1,0 26 1,0-26-1,22 25 0,-7-15 1,7-3-1,1 1 0,3-3 0,2-5 1,2 0-1,-3-4 0,-1-3 0,-1-2 0,-2-3 0,-2-5 0,-5-1 0,0-5 0,-4 0 0,-1 0 0,-4 1 0,-2 4 0,-1 2 1,-4 16-1,0 0 0,0 0 1,-2 18-1,0 5 1,2 8-1,-2 4 0,4 9 1,-4 4 0,-1-1-1,-1 4 0,-4 2 1,-7 5-1,-7 7 0,-8 2 0,-11 3 0,-1-1-1,-6-6 1,0-5-1,4-16 0,3-14 0,8-21 0,10-16 0,7-21 0,11-8 1,8-10-1,8-3 1,3 4 0,5 3 1,4 12 0,0 8 0,4 11 0,-1 10 0,4 8 1,0 8-2,2 6 1,0 0 0,1 2-1,5-3-1,-3-6 0,5-1-2,-6-18-6,17 8-17,-14-22-7,7 0-3,-5-10 2</inkml:trace>
          <inkml:trace contextRef="#ctx0" brushRef="#br0" timeOffset="111352.9955">13437 1583 43,'-23'-7'34,"5"3"0,3-5-2,15 9-27,0 0-3,0 0-1,31-16-1,-8 11-2,11 9-6,-10-17-15,17 13-9,-2-3-2,9 3 1</inkml:trace>
          <inkml:trace contextRef="#ctx0" brushRef="#br0" timeOffset="111181.3953">13395 1749 41,'5'-19'33,"-5"19"0,0 0 0,-16-14-28,16 14-2,0 0-1,0 0 0,23 11 1,-5-10-2,-1 1-1,4-4-3,9 11-8,-10-12-22,8 3 0,-5-9-1,0 4 0</inkml:trace>
          <inkml:trace contextRef="#ctx0" brushRef="#br0" timeOffset="111867.7963">14196 1279 21,'-26'-30'30,"6"19"1,-8-12-10,28 23-6,-34-19-5,34 19-3,0 0-2,0 0-2,-1-19-1,20 15-1,0 1 0,8 1 0,3 2 0,2 5 0,-2 2 0,-2 11 0,-9 6 0,-6 11 0,-10 9 0,-8 7-1,-14 6 0,-8 2 1,-6 5-1,-10-3 0,-3-6-1,2-8 1,4-8 0,2-9 0,8-9 0,9-9 0,5-9 0,16-3 0,0 0 0,6-21 0,10 9 0,3 0 1,4 3-1,5 2 0,2 5 1,4 6-1,-4 4 0,1 5 0,5 4-2,-4-6-3,12 15-8,-14-19-20,12-3-1,-5-11 0,7-4 0</inkml:trace>
          <inkml:trace contextRef="#ctx0" brushRef="#br0" timeOffset="112226.597">14759 1048 44,'-5'-17'34,"5"17"0,0 0-1,0 0-29,0 0-2,-7 17 0,9 10-1,1 11 1,-1 8-1,1 16 1,-4 8-1,-1 9 0,-2 4-1,-1 3 0,0-2 0,-1-1 0,1-8 1,3-10-1,2-10 0,2-13 0,2-11 1,4-10-1,-8-21 1,30 11-2,-5-20 0,2-12-2,4 9-8,-4-20-23,6 1-2,-8-13 1,0 1 0</inkml:trace>
          <inkml:trace contextRef="#ctx0" brushRef="#br0" timeOffset="113162.5987">14872 973 40,'-7'-21'33,"5"3"0,2 18-2,9-30-29,-9 30-1,20 4-2,-5-1 1,3 3 0,1 1-1,-3 0 1,2 0 1,-18-7 0,32 17 1,-32-17 0,30 30 1,-20-7 0,3 12 0,-6 7 0,2 13-1,-2 4-1,0 6 1,-4 4-2,1-4 0,-1-5 0,-1-8 0,-4-8 0,-1-12 0,-4-9-1,0-7 1,7-16 0,-18 12 0,18-12-1,-18-4 1,18 4 0,0 0-1,-5-19 0,5 19 1,23-16-1,-2 8 1,7 1-1,4 1 1,0 3-1,2 1 1,-6 2 0,-5 2 1,-6 1-1,-17-3 1,0 0 0,13 23-1,-13-23 1,0 0 0,-16 19-1,16-19 0,0 0 0,0 0 1,0 0-1,18-10 0,3-6 0,3-5 0,5-4 0,2-4 0,-1-5 0,-1-3-1,-8-1 1,-7 1 0,-9 0 0,-8 2 0,-13 5 1,-5 7-1,-4 5 1,0 6-1,-1 7 1,5 3-1,3 2 0,18 0 0,0 0 0,0 0 0,9 19 0,14-10 0,5-2 0,4 2 0,3 1 0,0 3 0,2-1 0,-7 2 0,-5 2 0,-11 2-1,-8 4 1,-10 5 0,-8 1 0,-8 3 1,-4 5-1,-1-1 1,-2 0-1,4 0 1,4-5 0,8-4-1,6-3 1,10-4 0,-5-19-1,32 22 0,-4-19 0,6-6-2,8-3 0,-1-13-3,12 5-7,-16-23-21,12-3-2,-10-18 0,0-4 0</inkml:trace>
          <inkml:trace contextRef="#ctx0" brushRef="#br0" timeOffset="113614.9995">15875 989 24,'-18'-18'28,"18"18"2,0 0-15,-18-11-5,18 11-3,0 0-1,23-1-1,-23 1-1,30-7-1,-5 3-1,5 4-2,2 2 0,1 0 0,1 1 1,-2 2-1,-2 1 2,-2 3-1,-9-2 1,1 3 1,-20-10 0,30 28 0,-21-8 0,3 9 0,-3 7-1,5 13 0,-3 5-1,1 13 0,0 5 0,2 2-1,-1 0 0,1-2 0,-5-4 0,-6-8 0,-3-6 0,-3-6 0,-6-9 1,-7-8 0,-5-6 1,-6-4-1,-1-9 0,-2-3 1,2-14-1,-6-6-1,4-1-4,4-9 1,26 21-7,-43-44-24,40 25-3,-2-10 1,10 10 0</inkml:trace>
          <inkml:trace contextRef="#ctx0" brushRef="#br0" timeOffset="114613.4012">16731 1423 20,'0'0'34,"-20"-16"1,20 16 0,0 0-18,22 2-10,-5-4-3,19 7-1,1-7-1,12 2-1,9-3-1,4-4-3,7 3-2,-11-17-11,9 14-19,-10-5-1,-4 5 1</inkml:trace>
          <inkml:trace contextRef="#ctx0" brushRef="#br0" timeOffset="114410.601">16913 1159 21,'0'0'32,"3"-18"2,-3 18 0,-5-17-22,5 17-5,0 0 0,14 28-1,-12-5-2,5 21-1,-5 5-1,5 13-1,-2 4-1,2 3-1,4-1-1,-4-10-1,3-5-1,-8-20-3,10 4-6,-12-37-21,-7 20-1,7-20 1</inkml:trace>
        </inkml:traceGroup>
        <inkml:traceGroup>
          <inkml:annotationXML>
            <emma:emma xmlns:emma="http://www.w3.org/2003/04/emma" version="1.0">
              <emma:interpretation id="{4EB18265-98BC-4847-A257-241C66FA9B98}" emma:medium="tactile" emma:mode="ink">
                <msink:context xmlns:msink="http://schemas.microsoft.com/ink/2010/main" type="inkWord" rotatedBoundingBox="19824,1085 24729,820 24803,2187 19897,2452"/>
              </emma:interpretation>
              <emma:one-of disjunction-type="recognition" id="oneOf3">
                <emma:interpretation id="interp15" emma:lang="en-US" emma:confidence="0">
                  <emma:literal>4thr]114\hg</emma:literal>
                </emma:interpretation>
                <emma:interpretation id="interp16" emma:lang="en-US" emma:confidence="0">
                  <emma:literal>46331142B</emma:literal>
                </emma:interpretation>
                <emma:interpretation id="interp17" emma:lang="en-US" emma:confidence="0">
                  <emma:literal>463031142B</emma:literal>
                </emma:interpretation>
                <emma:interpretation id="interp18" emma:lang="en-US" emma:confidence="0">
                  <emma:literal>463331142B</emma:literal>
                </emma:interpretation>
                <emma:interpretation id="interp19" emma:lang="en-US" emma:confidence="0">
                  <emma:literal>4638031142B</emma:literal>
                </emma:interpretation>
              </emma:one-of>
            </emma:emma>
          </inkml:annotationXML>
          <inkml:trace contextRef="#ctx0" brushRef="#br0" timeOffset="115830.2034">18229 781 6,'22'-17'28,"-22"17"4,0 0-1,0 0-21,-11 24-3,-1 1-2,-13 1 1,0 11-2,-10 4 1,0 4-2,-8-3 1,8 2-2,3-5-1,6-2-1,5-7 1,6-4 0,10-3-1,9-2 1,8 0 0,9 2-1,9-2 1,6 2-1,9 2-1,3-4 0,5-2-1,-4-9-2,3 3-1,-12-20-3,6 7-2,-21-25-2,8 13-1,-26-29-1,13 13 1,-24-21 3,8 7 2,-11-4 5,-4-1 5,6 12 5,-13-7 3,17 24 2,-17-12 2,18 30-1,-11-23 0,11 23-3,0 0-2,0 20-2,0-20-1,-1 38-1,-3-6-1,8 14 0,-4 6-1,1 13-1,-1 6 0,2 2-1,-4 3 0,2-2 0,0-6-2,0-10 0,2-7-2,-7-23-4,17 4-12,-12-32-16,0 0 1,20-33 0</inkml:trace>
          <inkml:trace contextRef="#ctx0" brushRef="#br0" timeOffset="116142.2039">18560 969 20,'10'-16'33,"-10"16"0,0 0 0,25 6-22,-25-6-6,5 31-1,-1-6-2,-1 10 0,1 2 0,1 9-1,-5 3 0,4 5 0,-3 1 0,3-1-1,1-1 1,0-2-1,4-2 0,4-7 1,1-6-1,7-7 0,4-4 1,6-7-1,5-8-1,3-8 0,5 0-3,-11-20-6,20 6-22,-23-20-2,-2-5-1,-15-17 1</inkml:trace>
          <inkml:trace contextRef="#ctx0" brushRef="#br0" timeOffset="117062.6056">18766 697 32,'-14'-21'31,"14"21"2,7-16-14,-7 16-17,27-2 0,-5 4-1,0-4 1,4 6-1,-1-2 1,1 5 1,-6-2-1,1 9 1,-3 0-1,1 12 2,-7 6 0,1 10-1,-4 6 1,-1 8-1,-2 4 0,1 5-1,0-2 1,0-2-3,2-6 0,-1-10 0,0-8 0,0-9-1,-1-8 1,-7-20 0,0 0-1,0 0 0,0 0 0,11-27 0,-6 12 0,1-6 0,4 1 0,3-1 0,4 7 0,3 2 1,1 3-1,0 2 1,0 5-1,-1 2 1,-20 0 0,26 9 0,-26-9 1,5 21-1,-12-5 1,-3 1 0,-6 3 0,2 1 0,-2 0-1,3 2 1,3-4 0,5-3-1,5-16 1,8 18-1,-8-18 0,32 0 0,-9-9-1,2-7 0,3-3 0,0-4 0,1-2 0,-6-6-1,-4-1 1,-12-5 1,-5 2-1,-9 0 1,-6 1 1,-4 1-1,-6 5 1,2 5 0,1 4-1,20 19 1,-23-20-1,23 20 0,0 0 0,0 0 0,32-3 0,-7 5-1,3 1 1,4 2 0,-1 1-1,-2 1 1,-3 3-1,-6 6 1,-12 0 0,-6 7 1,-9 3-1,-9 4 1,-3 0 0,-4 5 0,0 0 0,0 0 1,4 0-2,4-3 1,5-6 0,13-1 0,8-6-1,7-3 1,5-9-2,3-5 0,6-2 0,0-11-3,6 10-6,-16-24-20,9 6-6,-9-15 1,2 3 0</inkml:trace>
          <inkml:trace contextRef="#ctx0" brushRef="#br0" timeOffset="117686.6067">19663 792 27,'-4'-25'28,"4"8"0,0 17-17,11-18-5,-11 18-3,26-5-1,-8 5 0,0-2 0,5 2 0,1 0-1,3 2 1,-1-2-1,3 5 1,-7-1 0,5 3 0,-9-2 1,1 5-1,-19-10 0,30 18 0,-30-18 0,25 19-1,-25-19 2,21 18-2,-21-18 1,23 14-1,-23-14 1,19 9-2,-19-9 2,0 0-1,21 3-1,-21-3 0,0 0 0,0 0 0,0 0 1,0 0 1,0 0-2,9 18 2,-9-18-1,-3 31 1,-1-9-2,2 7 2,-1 5-1,-1 4-1,3 8 0,2 2 0,5 6-1,3 4 1,3 4 0,6 1 0,-1-3 0,3-2 0,-1-8 0,-5-2 0,-5-9 0,-5-8 0,-10-8 0,-6-5 0,-11-6 0,-7-5 0,-11-2 0,-5-1 0,-5-4 0,-4-2 1,-1-2-1,1 1 0,6 1 0,5-3-1,12 5-1,0-9-3,32 9-8,-17-3-22,17 3 0,30-23-1</inkml:trace>
          <inkml:trace contextRef="#ctx0" brushRef="#br0" timeOffset="117983.0071">20367 885 40,'9'-21'31,"-9"21"4,0 0-9,0 0-20,0 0-2,0 0-2,3 24 2,1-2-1,3 13 1,0 3-2,2 10 0,-2 6-2,2 8 1,-2 3-2,-2-4 1,1 1-3,-5-13-1,10 5-6,-16-25-18,12-1-7,-7-28-1,16 14 1</inkml:trace>
          <inkml:trace contextRef="#ctx0" brushRef="#br0" timeOffset="118263.8077">20740 843 17,'7'-18'31,"-7"18"0,0 0 3,0 0-27,0 0-2,3 25 0,6 3-1,-7 4 0,7 8 0,-6 4 0,6 7-1,-2 3-2,4 8-1,-3 1 0,-1-1 0,1-1 0,-5-6 0,-1-8-1,-6-8-1,6-4-5,-2-35-18,-16 26-10,16-26 1,-7-17 0</inkml:trace>
          <inkml:trace contextRef="#ctx0" brushRef="#br0" timeOffset="118638.2084">21003 732 10,'21'-16'30,"-21"16"-2,23-2-3,-23 2-21,17 2-2,-17-2 1,22 20 0,-22-20 0,-6 38 2,-11-15 0,-1 10 0,-9 3 0,3 2-2,-6 1 0,5 0 0,4-4 1,9 0-2,4-5-1,14 0 1,4-8-1,13-2 1,9-4-1,7-6 0,2-3-1,4-5 0,3-4 0,-4-3-2,4 3-1,-18-14-8,7 11-23,-18-9-1,-1 5 1</inkml:trace>
          <inkml:trace contextRef="#ctx0" brushRef="#br0" timeOffset="118887.8087">21244 931 30,'0'0'34,"0"0"-1,0 0 1,-5 17-28,3-1-3,13 10 1,-9 4 0,7 14-1,-8 5 0,5 15-1,-5 4-2,1 6 1,0 0-2,0-4 1,-1-5-1,-2-10-1,4-10-1,-8-24-6,23 0-14,-18-21-12,19-21 1,-10-12-1</inkml:trace>
          <inkml:trace contextRef="#ctx0" brushRef="#br0" timeOffset="119465.0097">21608 765 7,'0'0'3,"0"0"0,0 0 0,0 0 1,0 0 2,0 0 1,0 0 0,0 0 0,0 0-1,0 0-1,0 0-1,0 0 0,0 0-1,0 0-1,0 0 1,0 0 0,0 0 1,0 0 2,0 0 0,0 0 0,0 0 0,0 0 0,0 0-1,0 0 0,0 0-1,0 0 0,0 0-1,0 0 2,5 29-1,-10-10 1,3 13-1,-5 3-1,2 12 0,-2 8 0,2 4-1,-2 6-1,5 2-1,4 2-1,-1-4 1,8-6 0,3-2 0,3-12 0,0-4 0,3-10 0,2-8 0,1-5 0,0-9-2,5-2 0,-4-14-4,15 10-11,-9-20-18,7 1-1,-10-18 0</inkml:trace>
          <inkml:trace contextRef="#ctx0" brushRef="#br0" timeOffset="120962.6124">21663 699 7,'0'0'31,"0"0"-3,28-20 3,-12 13-29,9 2-2,6 2 1,1-1-1,2 2 1,-1 1 0,-5-1 0,3 5 1,-7-3 1,1 9 0,-25-9 1,28 25 0,-26-6 0,0 13 1,-13 1 1,6 11-1,-8 5-1,5 9-1,-3 4 0,4-1 0,3-1-1,4-6-3,2-6 1,2-8-1,-2-8 1,1-13-1,-3-19 1,0 0-1,0 0 0,18-10 1,-9-10-1,1-3 0,8 1 1,1-3-1,8 4 1,1 2 0,4 3-1,-2 5 1,0 6 0,-4 0 0,-8 5-1,-1 0 1,-17 0 0,0 0 0,0 0 1,-8 19 0,-14-10 0,0 5 1,-3 0-1,0 5 1,-1-1 0,6 6 0,4-1 0,7 4-1,8-5 0,2 3 0,8-6 0,7-3-1,5-5 0,6-8 0,5-5-1,1-10 1,2-5-1,3-4 0,0-6 1,-6-6-1,-4-4 0,-5-7 0,-5 4 2,-7-4-2,-8 3 1,-6 1 0,-6 5 0,-4 5-1,-4 5 1,-1 8 0,0 4 0,18 13-1,-26-12 1,26 12 0,0 0 0,0 0 0,0 0 0,32 2-1,-8 1 1,6 1 0,4 1 0,0 2 0,-4 0 0,-6 0 0,-4 4 0,-20-11 0,10 26 1,-10-26-1,-21 30 1,5-11 0,-7 1 0,2 4 0,-2 3 0,4 1 0,3 0-1,3 2 1,5-2-1,4 0 1,6-2-1,3-5 0,4-5 0,-9-16 0,30 16-1,-11-20 0,4-1 0,0-9-2,2 0 0,-6-16-1,3 2 0,-12-18-1,3 2 0,-13-12-1,3 3 1,-6-8 1,1 7-1,-2 3 2,4 7 1,4 10 1,-1 6 0,6 11 3,-9 17-1,21-20 0,-21 20 1,30-10 0,-14 8 0,4 0-1,-4 2-1,-1 0 1,1 2 0,-16-2-1,27 5 1,-27-5 0,19 11 0,-19-11 1,16 21 0,-7-4 1,-6 1 1,5 8 1,-5 1 0,2 10-2,-3-1 2,2 10-3,-3 2 2,1 3-2,-2 7-1,4 7-1,-4 1 0,1 5 0,1 1-1,0-2 1,0 0 0,0-3 0,-1-9 0,-2-7 0,-1-11 0,-2-8 0,1-9 0,-4-7 0,7-16 1,-20 12-1,20-12 0,-24-4 0,8 3 0,-2-3 1,-3 2-2,-2 2 1,-2 2-1,-1-2 0,1 7-3,-7-10-7,15 11-23,-12-6-3,12 2 2,-6-8-2</inkml:trace>
        </inkml:traceGroup>
      </inkml:traceGroup>
    </inkml:traceGroup>
    <inkml:traceGroup>
      <inkml:annotationXML>
        <emma:emma xmlns:emma="http://www.w3.org/2003/04/emma" version="1.0">
          <emma:interpretation id="{5AB46882-3931-4F15-80BC-240D8531D614}" emma:medium="tactile" emma:mode="ink">
            <msink:context xmlns:msink="http://schemas.microsoft.com/ink/2010/main" type="paragraph" rotatedBoundingBox="1185,2203 18629,2862 18553,4855 1110,4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60AB0-CAFA-4E29-AD4B-D29EFF9DC625}" emma:medium="tactile" emma:mode="ink">
              <msink:context xmlns:msink="http://schemas.microsoft.com/ink/2010/main" type="line" rotatedBoundingBox="1185,2203 18629,2862 18553,4855 1110,4197"/>
            </emma:interpretation>
          </emma:emma>
        </inkml:annotationXML>
        <inkml:traceGroup>
          <inkml:annotationXML>
            <emma:emma xmlns:emma="http://www.w3.org/2003/04/emma" version="1.0">
              <emma:interpretation id="{DC6A6C67-A609-4BDE-BE50-48E4A7B1A7A5}" emma:medium="tactile" emma:mode="ink">
                <msink:context xmlns:msink="http://schemas.microsoft.com/ink/2010/main" type="inkWord" rotatedBoundingBox="1164,2760 4205,2875 4166,3915 1125,3800"/>
              </emma:interpretation>
              <emma:one-of disjunction-type="recognition" id="oneOf4">
                <emma:interpretation id="interp20" emma:lang="en-US" emma:confidence="0">
                  <emma:literal>the</emma:literal>
                </emma:interpretation>
                <emma:interpretation id="interp21" emma:lang="en-US" emma:confidence="0">
                  <emma:literal>often</emma:literal>
                </emma:interpretation>
                <emma:interpretation id="interp22" emma:lang="en-US" emma:confidence="0">
                  <emma:literal>oats</emma:literal>
                </emma:interpretation>
                <emma:interpretation id="interp23" emma:lang="en-US" emma:confidence="0">
                  <emma:literal>oft</emma:literal>
                </emma:interpretation>
                <emma:interpretation id="interp24" emma:lang="en-US" emma:confidence="0">
                  <emma:literal>oft.</emma:literal>
                </emma:interpretation>
              </emma:one-of>
            </emma:emma>
          </inkml:annotationXML>
          <inkml:trace contextRef="#ctx0" brushRef="#br0" timeOffset="772170.1563">1180 2781 3,'-34'0'29,"9"0"-1,6 2 0,1-11-14,18 9-5,0 0-3,0 0-1,16 0-3,5 0 0,6-2-1,8-1-1,11-3 1,9-2-1,5-1 0,3-5-2,10 3-2,-8-8-4,13 8-13,-15-4-9,-1 2 1,-9 1-1</inkml:trace>
          <inkml:trace contextRef="#ctx0" brushRef="#br0" timeOffset="771920.5558">1508 2549 2,'0'0'26,"9"-32"1,-9 32-1,0 0-17,3-17-3,-3 17-2,-3 21 0,-1 5-1,-5-1 0,0 13 0,-8 1 0,-1 12-1,-5 0 0,-1 5-1,-3-1 0,4-1 0,0-5 1,7-3-1,2-5 1,11-8 0,6-7 1,11-5-2,6-8 2,6-6-3,4-4 1,2-6-2,7-1-2,-6-10-2,4 7-4,-15-18-7,4 3-14,-14-3 0,-8-5 0</inkml:trace>
          <inkml:trace contextRef="#ctx0" brushRef="#br0" timeOffset="772606.957">2180 2495 22,'0'0'28,"-17"-4"0,17 4 0,-7 23-24,0-2-4,-4 9 0,-3 1 0,-7 10 1,-4-4-1,-7 3 2,-3-5-1,-2-1 0,0-8 1,7 0 0,0-8-1,10 0 0,3-8 0,17-10-1,-16 21 0,16-21 1,7 16-1,-7-16 0,25 11 0,-4-6 1,9 0-1,3-1 1,6-3-1,2 1 0,1 0 0,0-2 0,1 3-3,-11-3-2,1 11-4,-13-11-9,-1 9-11,-19-9-1,16 21 2</inkml:trace>
          <inkml:trace contextRef="#ctx0" brushRef="#br0" timeOffset="775992.163">1893 3233 11,'0'0'26,"0"0"-1,-16-13-8,16 13-6,0 0-3,0 0-1,9-17-1,-9 17-1,19-11-1,-19 11 0,25-3-1,-8 4 0,-17-1-1,32 6-1,-16-1 0,2 0-1,-1 0-1,-1-1-1,2 5-1,-18-9-4,33 5-6,-33-5-16,23-7 0,-7 2 1</inkml:trace>
          <inkml:trace contextRef="#ctx0" brushRef="#br0" timeOffset="781015.3718">759 2760 9,'11'-16'13,"-11"16"-3,0 0-1,0 0 1,0 0-1,-25 11 0,13 4 0,-18-4-1,5 14-2,-17-6-3,3 11 1,-12-6 0,5 8 0,-4-6-1,6 6 1,2-7-1,8 1 0,8-5-1,7 2 0,8-2 1,9-2-2,6-1 1,12-1-1,1 3 0,10-3 0,3-1 1,7 2-1,2-4-1,3-2 0,-1-1-1,1-4 0,2 0-1,-10-7-3,8 5-1,-19-14-4,11 11-5,-34-2-8,26-18-5,-26 18 0</inkml:trace>
          <inkml:trace contextRef="#ctx0" brushRef="#br0" timeOffset="781842.1731">-510 2900 4,'0'0'18,"-26"-1"-10,8 2-2,0 10 1,-8 0 1,7 8 0,-13 2 0,9 11 1,-9-4 1,11 9-2,-6-1-2,13 5-2,0-4 0,7 1-1,7-2 1,7-3-2,4-5 0,8-2-1,4-8 1,9-6-1,3-8 1,9-8-1,2-8 0,5-6 0,6-8 0,-1-7-1,3-6-1,-3-3 1,-5-7-1,-8 3 1,-8-5 0,-12 0 1,-14 0-2,-13 4 3,-17-1-1,-14 11 0,-15 9 0,-8 11-2,-9 15-2,-14 4-13,3 20-14,2 8-1,4 4 1</inkml:trace>
          <inkml:trace contextRef="#ctx0" brushRef="#br0" timeOffset="781249.3721">329 3310 16,'-29'10'26,"1"-3"-2,11-5-5,17-2-7,-13 16-4,13-16-2,18 16-2,3-4-1,-3-3-1,10 5 0,0-2 0,6 1-1,-1-3-1,1 1-2,3-1-1,-11-6-5,8 8-7,-15-8-11,1-4-3,-20 0 2</inkml:trace>
        </inkml:traceGroup>
        <inkml:traceGroup>
          <inkml:annotationXML>
            <emma:emma xmlns:emma="http://www.w3.org/2003/04/emma" version="1.0">
              <emma:interpretation id="{7FFC62A1-481A-49E1-B127-75A0F8929623}" emma:medium="tactile" emma:mode="ink">
                <msink:context xmlns:msink="http://schemas.microsoft.com/ink/2010/main" type="inkWord" rotatedBoundingBox="4747,2681 7178,2773 7115,4424 4684,4332">
                  <msink:destinationLink direction="with" ref="{C978F209-3D05-45CD-B760-21C871F08E62}"/>
                </msink:context>
              </emma:interpretation>
              <emma:one-of disjunction-type="recognition" id="oneOf5">
                <emma:interpretation id="interp25" emma:lang="en-US" emma:confidence="0">
                  <emma:literal>latish</emma:literal>
                </emma:interpretation>
                <emma:interpretation id="interp26" emma:lang="en-US" emma:confidence="0">
                  <emma:literal>10 is</emma:literal>
                </emma:interpretation>
                <emma:interpretation id="interp27" emma:lang="en-US" emma:confidence="0">
                  <emma:literal>10 its</emma:literal>
                </emma:interpretation>
                <emma:interpretation id="interp28" emma:lang="en-US" emma:confidence="0">
                  <emma:literal>waist</emma:literal>
                </emma:interpretation>
                <emma:interpretation id="interp29" emma:lang="en-US" emma:confidence="0">
                  <emma:literal>10 is,</emma:literal>
                </emma:interpretation>
              </emma:one-of>
            </emma:emma>
          </inkml:annotationXML>
          <inkml:trace contextRef="#ctx0" brushRef="#br0" timeOffset="793323.7933">2782 3935 24,'-17'14'27,"17"-14"-2,16 4-15,-16-4-4,35-16 0,-9 0-1,10-1-1,4-8-2,11-3 0,2-7 0,9-9 0,0-5-1,9-7 0,-4-8 1,7-4-1,-5-8 0,3-3-1,-7-9 0,-1-1-1,-6-4 1,-3-2-1,-6 2 0,-6 8 1,-10 10-1,-5 11 2,-8 15 0,-4 12-1,-7 14 2,-9 23-2,0 0 1,-4 23 0,-7 2-1,-1 8 1,-4 6-1,-2 3 0,1 2 0,-1-2 1,2-5-1,4-4 0,3-3 0,6-5 0,3-4 0,0-21 0,10 26 0,-10-26-1,23 13 1,-23-13 0,35-11-1,-13 1 1,2-10-1,-1 1 1,0-6 0,0 1 0,-2-3 0,-1 5 0,-6 2 1,-2 4-1,-12 16 1,14-17-1,-14 17 1,0 0-1,7 28 1,-7-7-1,-3 7 1,1 2-1,-1 2 1,1-3-1,-2-2 1,1-8-3,5 1 0,-2-20-5,0 0-5,17-4-9,-1-8-9,0-6 0</inkml:trace>
          <inkml:trace contextRef="#ctx0" brushRef="#br0" timeOffset="792044.5912">2904 2509 11,'0'0'21,"5"-18"-9,-5 18-3,9-16-2,-9 16-2,0 0 0,0 0 1,23-2 0,-23 2 0,7 39 0,-10-11-2,4 18 0,-9-2-2,2 14 1,-4-5-2,1 1 0,-2-3-1,1-5 1,1-6-1,2-1 0,3-6 1,-1-5-2,3 2 2,-3-7-4,7 2-1,-6-10-3,11 5-3,-7-20-8,0 0-7,29-23-2</inkml:trace>
          <inkml:trace contextRef="#ctx0" brushRef="#br0" timeOffset="792512.5918">3330 2618 13,'-6'35'12,"-1"7"1,-3-2-1,3 9-4,-4-6-1,7 1 0,-1-8-2,9 0 0,-4-8-1,10-2-1,-1-7 1,9-5-2,-1-7-1,6-3 1,-2-8-1,8-4 0,-1-10 1,5-6-1,-1-8-1,2-3 1,-6-7 1,2-6-1,-7-5 1,-4-1 0,-12-2 1,-1 1 0,-12 1 0,-2 8 0,-12 6 0,-1 15 0,-11 13-1,-1 19-1,-6 12-2,-3 11 0,1 12-2,-3 0-3,12 13-4,-9-15-11,17 2-9,10-6 0,8-10 0</inkml:trace>
          <inkml:trace contextRef="#ctx0" brushRef="#br0" timeOffset="794868.1959">3783 2468 12,'0'0'15,"0"0"1,0 0-2,0 0-2,0 0-1,-3 18-2,6-1-3,-3-17-1,-10 41 0,-1-15-2,-1 11-1,-6 0-1,-1 9 0,-4-1 0,-2 4 0,4 1 0,1 2 0,4-6 1,9 1-1,4-4 2,10-3-1,3-7 1,6-3-2,2-9 1,3-5-1,0-3-1,-3-13-4,7 5-6,-25-5-19,28-25-1,-14 6-1</inkml:trace>
          <inkml:trace contextRef="#ctx0" brushRef="#br0" timeOffset="795180.1966">3848 2386 1,'0'0'28,"0"0"-1,2-22 0,-2 22-13,0 0-7,0 0-2,28-12-2,-10 14-3,3-6-6,15 3-21,-1 1 0,4-2-1</inkml:trace>
          <inkml:trace contextRef="#ctx0" brushRef="#br0" timeOffset="793869.7942">4729 2570 12,'16'-9'21,"-16"9"-1,0 0-1,0 0-2,0 0-4,-42 6-4,22 15-2,-11-9-3,2 9-2,-2-3 0,4 1-2,2-5 1,6 0-1,19-14 0,-23 18 0,23-18 0,0 0-1,0 19 1,0-19 0,23 16 0,-5-4-1,3 0 1,2 2 0,0 2 0,1 2 0,1-1 0,-7 3 0,-4-3 0,-3 1 1,-10-1 0,-6-1 0,5-16 0,-34 28 0,4-14 0,-1-3 0,-5-2 0,-1-2-1,2-2 0,0-3-1,8 0-2,1-9-2,26 7-4,-28-18-11,28 18-10,7-28-1,7 10 2</inkml:trace>
          <inkml:trace contextRef="#ctx0" brushRef="#br0" timeOffset="794212.9949">5052 2452 18,'16'-3'25,"-16"3"0,11-16-15,-11 16-5,19 4 0,-3-1-1,-16-3-1,35 4-1,-17-4 0,1 3 0,-1-3 1,0 5 1,-18-5-1,26 11 2,-26-11-1,6 37 1,-17-13-2,7 19 1,-13 2-1,-1 13-1,-7 2-1,-1 7-1,-2 1-2,-1-6-2,10 5-5,-13-20-17,11-3-4,2-14-1,5-9 1</inkml:trace>
        </inkml:traceGroup>
        <inkml:traceGroup>
          <inkml:annotationXML>
            <emma:emma xmlns:emma="http://www.w3.org/2003/04/emma" version="1.0">
              <emma:interpretation id="{09AAB2B7-FD70-4B8D-9478-E1B04B0F7BE1}" emma:medium="tactile" emma:mode="ink">
                <msink:context xmlns:msink="http://schemas.microsoft.com/ink/2010/main" type="inkWord" rotatedBoundingBox="8298,2472 11301,2585 11266,3523 8263,3409"/>
              </emma:interpretation>
              <emma:one-of disjunction-type="recognition" id="oneOf6">
                <emma:interpretation id="interp30" emma:lang="en-US" emma:confidence="0">
                  <emma:literal>anent.</emma:literal>
                </emma:interpretation>
                <emma:interpretation id="interp31" emma:lang="en-US" emma:confidence="0">
                  <emma:literal>about.</emma:literal>
                </emma:interpretation>
                <emma:interpretation id="interp32" emma:lang="en-US" emma:confidence="0">
                  <emma:literal>uncut.</emma:literal>
                </emma:interpretation>
                <emma:interpretation id="interp33" emma:lang="en-US" emma:confidence="0">
                  <emma:literal>anent</emma:literal>
                </emma:interpretation>
                <emma:interpretation id="interp34" emma:lang="en-US" emma:confidence="0">
                  <emma:literal>uncut</emma:literal>
                </emma:interpretation>
              </emma:one-of>
            </emma:emma>
          </inkml:annotationXML>
          <inkml:trace contextRef="#ctx0" brushRef="#br0" timeOffset="796630.9991">6593 2656 7,'14'16'23,"-14"-16"-1,4 26-8,-4-26-11,5 25-1,-5-25 1,7 18 1,-7-18-1,0 0 1,16-9 0,-16 9-1,18-30 0,-6 11 0,-3-3-2,2-4 0,-4 0 0,0-1 0,-5 1 1,-2 5-1,-9 2 1,9 19 0,-29-20 0,8 26 0,-7 2 1,-4 15-1,-5 4 0,-2 13 0,-1-1 0,4 6-1,3-3 1,8 2-1,6-3-1,12-4 0,9-4 0,10-3 0,9-7 0,9-4 0,7 0 1,4-8-1,5-6 0,1-5-1,1-5 1,0-7-1,-1-4 1,-1-5-1,2-7 0,-6 0 0,-1-2 0,-4-5 1,-4 1 0,-3 1 0,-7 3 0,-3 5 0,-10 4 1,-10 21 0,0 0 0,0 0 0,-1 28-1,-15 9 1,-5 2 0,-2 8 0,0 6-1,1-7-1,3-2-1,0-18-3,17 4-12,2-30-13,0 0 1,3-19-1</inkml:trace>
          <inkml:trace contextRef="#ctx0" brushRef="#br0" timeOffset="798315.8022">7299 2238 10,'27'-11'26,"-27"11"-1,19 4 1,-19-4-15,7 18-10,-3 4-1,-4 10 0,-4 12 1,-4 9 1,-5 10-1,-6 5 0,1 8 1,-5 0-1,4-3 1,1-4-1,4-8 0,3-8-1,6-9 0,2-9 1,1-10-1,2-6 1,0-19-1,0 0 0,0 0 1,19-14-1,-10-11 0,2-10 0,-1-7 0,4-9 1,4-9-1,1-5 1,4 0-1,0 6 1,0 2-1,2 12 0,0 4 0,-1 13 0,-2 12-1,-1 11 1,-4 9-1,3 4 1,-20-8 0,26 30 0,-17-5 1,-4-1 0,-5 12 1,-7-5-1,-1 10 1,-10-4-1,6 5 1,-8-7-1,6 4 0,-2-10 0,7-4-1,2-4-1,5-5 1,2-16-2,18 16 1,3-15 0,0-6-1,13 0-1,1-9 0,9 2 1,1-11-1,4 2 1,-5-6 1,0 3 0,-5-1 2,-7 0 0,-4 6 1,-10 2 1,-2 6-1,-16 11 1,0 0-1,12-18 0,-12 18 0,0 0-1,0 0-1,0 0 0,-16 8 0,16-8 0,0 0 0,-19 15 0,19-15 0,0 0 0,0 0 0,-18 14 0,18-14 0,0 0 0,-5-15 0,5 15 0,-6-29 0,3 12 1,-1-2-1,-3-1 0,0 1 0,7 19 0,-23-21 0,6 21 0,-3 9 0,-1 8 0,-2 10 0,-2 4 0,1 10 1,-1-1-1,6 4 0,3-2 0,5-3 0,4-4 0,9-5 0,5-2 0,3-7 0,10-3 0,5-10 1,5-2-1,7-8 0,5-7 0,4-7 0,2-7 1,3-5-1,-2-7 0,1-4 0,-4-3 1,-8-3-1,-4-1 0,-6 2 1,-7 5-1,-7 8 1,-6 4 0,-8 27 0,0 0-1,0 0 1,-30 30 0,10 5-1,-1 2 1,1 7-1,-1-3 0,5-1 0,2-7 0,5-6 1,4-8-1,7-3 0,-2-16 0,23 12-1,-5-14 1,4-6 0,3-5-1,5-4 1,0-4-1,4-9 1,-4 0 0,-2-7 0,-2 2 0,-4 0 0,-3 3 0,-5 4 0,-3 7 0,-11 21 0,0 0 0,0 0 0,3 16 0,-10 14 0,0 1 0,0 4 0,0 1 0,4-3 1,-1-5-1,6-3 0,1-10 0,-3-15 1,21 16-1,-1-16 0,1-5 0,9-7 0,7-4 0,6-9 0,4-3 0,4-7 0,2-4 0,-3-8-1,1-2 1,-5-8 0,-9-2 0,-2-3 0,-8 1 1,-4 5-1,-6 6 1,-4 10-1,-3 8 0,-10 32 1,0 0-1,0 21 0,-10 30 0,-10 18 1,-3 10-1,-7 14 0,-1 5-1,-3-3 1,2-7-2,0-16 1,9-10-1,-1-24-1,13-2-2,-8-29-5,19-7-9,0 0-11,0 0 1,-6-22 0</inkml:trace>
          <inkml:trace contextRef="#ctx0" brushRef="#br0" timeOffset="798487.4024">8715 2763 30,'4'-22'28,"-4"22"-1,17-8-9,-17 8-5,20-3-5,-20 3-3,37 0-1,-13-2-2,10 2-1,3 2-2,2-6-4,16 11-13,-9-8-12,5 1 1,-4-2-2</inkml:trace>
          <inkml:trace contextRef="#ctx0" brushRef="#br0" timeOffset="798627.8027">9359 2806 6,'-19'17'26,"0"-13"-5,19-4-20,-22 15-14,7-13-9</inkml:trace>
        </inkml:traceGroup>
        <inkml:traceGroup>
          <inkml:annotationXML>
            <emma:emma xmlns:emma="http://www.w3.org/2003/04/emma" version="1.0">
              <emma:interpretation id="{AC88CF55-4E4A-42AB-92B5-F6271FB9AE81}" emma:medium="tactile" emma:mode="ink">
                <msink:context xmlns:msink="http://schemas.microsoft.com/ink/2010/main" type="inkWord" rotatedBoundingBox="14056,3073 18614,3245 18559,4699 14001,4527"/>
              </emma:interpretation>
              <emma:one-of disjunction-type="recognition" id="oneOf7">
                <emma:interpretation id="interp35" emma:lang="en-US" emma:confidence="0">
                  <emma:literal>5=420203</emma:literal>
                </emma:interpretation>
                <emma:interpretation id="interp36" emma:lang="en-US" emma:confidence="0">
                  <emma:literal>5=420803</emma:literal>
                </emma:interpretation>
                <emma:interpretation id="interp37" emma:lang="en-US" emma:confidence="0">
                  <emma:literal>5=42000]</emma:literal>
                </emma:interpretation>
                <emma:interpretation id="interp38" emma:lang="en-US" emma:confidence="0">
                  <emma:literal>5=42080]</emma:literal>
                </emma:interpretation>
                <emma:interpretation id="interp39" emma:lang="en-US" emma:confidence="0">
                  <emma:literal>5=42020]</emma:literal>
                </emma:interpretation>
              </emma:one-of>
            </emma:emma>
          </inkml:annotationXML>
          <inkml:trace contextRef="#ctx0" brushRef="#br0" timeOffset="128013.8249">14438 3081 2,'18'-17'17,"-18"17"-3,12-18 1,-12-1-1,0 19 0,12-26 0,6 22-1,-22-15-2,4 19-2,14-18-1,-14 18-2,0 0-1,0 0-2,11 34 0,-14-3 0,-6 6-1,-2 12 0,-5 8 1,-3 8-2,-6 0 0,-1 1 0,-1-2 0,1-8-1,3-7 0,5-10 0,6-8 0,5-10 0,7-5 0,0-16 1,31 5-1,3-12 0,8-5 0,6-2-1,7-2 0,1-3-1,4 10-2,-12-8-3,8 22-7,-29-16-19,1 13-2,-28-2 2</inkml:trace>
          <inkml:trace contextRef="#ctx0" brushRef="#br0" timeOffset="128325.8254">14674 3217 26,'0'0'30,"-15"1"3,15-1-1,-16 16-23,14 9-4,-5-1 0,10 13 0,-4-3-1,1 15 0,-6 0-1,6 11-1,-5 1-1,5 4 1,-4-1-2,4-1 1,0-3-2,2-13 1,2-5-1,-2-14-2,6-3-2,-8-25-7,22 2-20,-14-20-4,6-5 3,-3-15-2</inkml:trace>
          <inkml:trace contextRef="#ctx0" brushRef="#br0" timeOffset="128715.8261">14957 3008 22,'12'-18'32,"-12"18"-1,20-16 1,-20 16-24,0 0-3,10 30 1,-3 2-1,-9 3 0,4 16-2,-9 3 0,5 11-1,-5 7 0,4 2-1,-2 0-1,1 3 1,0-5-1,1-5 1,1-7-1,2-6 0,2-10 1,0-9-1,1-7 1,3-8-1,1-4 0,-7-16 1,23 15-1,-8-13 0,5-2 0,6-5 0,4 0-1,4-8 0,8 3-2,-3-13-4,18 14-8,-20-15-19,10 1 0,-11-12 0</inkml:trace>
          <inkml:trace contextRef="#ctx0" brushRef="#br0" timeOffset="129792.228">15121 2929 11,'-25'-9'30,"25"9"-1,0 0 3,-5-27-24,5 27-4,28-14 1,0 7-1,-1-5-1,8 3-2,-1-1 0,1 3 1,0-2-1,-3 5 1,-5-1 0,-4 9 0,-23-4 0,23 19 1,-22-2 0,-2 13-1,-12 7 0,4 12 0,-1 4 1,1 7-1,-2 3 0,6 0-1,0-1 0,5-6 0,3-8 0,3-11-1,-1-8 0,4-9 0,-9-20 0,24 7-1,-4-16 1,1-9-1,5-1 0,-1-7 0,3 1 0,-1-1 0,-1 5 0,-3 3 1,-1 8-1,-7 3 1,-15 7-1,20 5 2,-20-5-1,3 26 0,-6-10 1,-4 3 0,-4 1-1,-1 2 1,-4 0 0,0 0 0,-2-2 0,3 1 0,0-2 0,3-1 0,3-1-1,9-17 1,-3 27-1,3-27 1,16 15-1,-1-13 0,7-4 0,2-3 0,6-4 0,0-1 0,2-4 0,-4-6 0,-3-1 0,-4-1-1,-7-7 1,-8-4 0,-10-2 0,-5-6 0,-5 1 0,-7 0 0,0 3 0,-2 3-1,2 8 1,3 7-1,18 19 1,-21-23-1,21 23 0,0 0 1,21-2 0,0 4-1,8-2 1,6 0 0,5-2 0,5 0 0,-1 1 0,-2-1 0,-5 2 1,-9 3 0,-6 3 0,-22-6 0,14 28 0,-20-5 1,-11 3-1,-3 7 0,-4 4 2,-1 5-2,-2 1-1,6 0 1,5 3-1,9-4 1,5-1-1,8-4 1,6-7-1,6-8 0,5-2 0,9-12 0,1-4 0,2-11-1,4-4 0,-4-11-2,3 2-3,-15-22-7,14 12-21,-23-17-2,-2 3 1,-12-11 1</inkml:trace>
          <inkml:trace contextRef="#ctx0" brushRef="#br0" timeOffset="130244.6288">16039 2948 4,'-14'-21'27,"3"3"4,4 2-1,7 16-16,-2-21-5,24 16-3,-5-6-1,13 10-1,-5-5-2,10 6 0,-1 0 0,8 2-2,-3 0 1,3 1-1,1-1 1,-4 4 0,-2-3 0,-4 2 0,-5-1 1,-5 6 0,-23-10 0,16 28 1,-18-8-1,4 8 0,-7 4 2,5 4-2,2 5 0,3 3 0,7 1 0,10 5-1,-3-1 2,4 0-3,0-1 0,-2 1 0,-3 0 0,-6-3 0,-5-1 0,-9-6 0,-7-4 0,-6-5 0,-5-5 0,-6-8 0,-4-3 0,-7-7-3,0 0 0,-11-14-11,4 16-20,-2-11-3,3 9 2,-4-5-1</inkml:trace>
          <inkml:trace contextRef="#ctx0" brushRef="#br0" timeOffset="122819.0157">12129 2899 4,'0'0'29,"0"0"2,4-16-2,-4 16-13,0 21-5,7 7-1,-14 2-3,14 19-1,-7 4-1,8 15-2,-1 6 0,4 7-1,1 3 0,1 4-2,-1-10 0,0-6 0,-3-11 0,-3-10 0,-3-12-1,-1-13 1,-2-26 0,0 0 0,0 0 0,-5-28 0,3-9 0,0-7-1,0-10 1,-3-13-1,1-7 2,1-2-2,1-1 1,4 5-1,5 7 0,5 7 0,10 9-1,9 9 2,8 10-2,7 7 2,7 9-1,5 3 0,1 4 1,-1 4 0,-7 4 0,-5 5 1,-9 2-1,-9 7 1,-12 7-1,-14 6 1,-16 4 1,-11 3-1,-12 4 1,-11 1-2,-6 2 2,-5 1-1,-1-5 0,6 1 0,6-4-1,11-3 0,9-2 0,12-2 1,12-4-1,13-1 0,9-3 0,10-5 0,7-1 0,4-1 1,3-6-1,4 0 0,-2 0 0,-1-2 0,-4-1-1,-6 3 1,-3-4 0,-5 1 0,-6-1 0,-19-3 1,23 0-1,-23 0 0,0 0 0,18-14 0,-18 14 1,12-19-1,-12 19 0,18-30 0,-6 14 0,-1-3 0,1-1 1,-3-2-1,-4 0 0,-5 3 0,-7 2 0,-3 1 0,-8 5 0,-5 9 0,-3 6 1,-3 10 0,1 2-1,2 10 1,3 4 0,3 3 0,8 1 1,10-1-1,4-5-1,10-1 1,6-6-1,7-7 0,6-7 0,6-9 0,8-5 0,2-7 0,3-5 0,-1-4-1,1-2 1,-5 1 0,-4 4 0,-7 5 0,-8 0 0,-7 7 0,-19 8 0,0 0 0,0 15 0,-12 14 0,-7 4 0,-4 13 0,-4 10 0,-6 7 0,-3 9-1,1 0 1,0-5 1,0-9-1,-1-7 1,4-12-2,6-11 2,5-14-1,3-11 0,18-3-1,-19-26-2,15 5 2,4-5-1,4-3 1,1 0-1,4 0 2,1 5-2,5 4 3,0 6-1,3 7 1,1 9 0,4 9 0,0 5 0,4 8 0,1 6 0,2 3 0,2 3 2,0-5-3,1-1 0,-3-11-3,7 2-2,-16-24-10,18 3-19,-10-16-2,4-1 0,-8-13 0</inkml:trace>
          <inkml:trace contextRef="#ctx0" brushRef="#br0" timeOffset="123209.0163">13606 3529 37,'-28'-8'33,"7"6"1,3-5 0,18 7-24,0 0-4,0 0-2,0 0 0,37-4-2,-7 3 1,13 1-2,3-2-1,3-7-3,11 16-9,-9-16-22,1 8-2,-15-3 0,-6 4-1</inkml:trace>
          <inkml:trace contextRef="#ctx0" brushRef="#br0" timeOffset="123006.216">13548 3681 42,'0'0'34,"23"-9"0,-23 9-1,14 16-27,-14-16-4,25 24 0,-7-10 0,-1-5-2,3-4-1,4 2-2,-6-15-5,17 15-12,-12-20-13,0 3-1,-7-10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38.4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-6 45 2,'-5'-16'5,"5"16"-3,0 0 1,0 0-1,0 0 0,0 0-2,0 0 0,0 0 0,0 0 0,0 0 0,0 0 0,0 0 0,0 0 0,0 0 1,0 0 1,0 0 0,0 0 0,15 0 1,-15 0-1,0 0 1,16-5-1,-16 5 0,16-4 0,-16 4-1,21-3-1,-21 3 1,25-2-1,-25 2 0,27 0 0,-27 0 0,26-2 1,-26 2-1,28 0 0,-28 0 0,29-3 0,-14 3 0,-15 0 0,29-5 1,-29 5-2,24-2 2,-24 2 0,16-2 0,-16 2 1,0 0-1,0 0 1,16 4-1,-16-4 2,0 0-2,16 0-1,-16 0 1,19 1 0,-19-1-1,18 0 0,-18 0 0,0 0 0,20 4 0,-20-4 0,0 0 0,0 0 0,17 12 1,-17-12-1,0 0 1,20 11-1,-20-11 1,17 7 0,-17-7 0,0 0-2,25 3 2,-25-3-1,0 0 0,19 2 0,-19-2 0,0 0 0,0 0 0,0 0 0,16 3 0,-16-3 0,0 0 0,0 0 0,0 0 0,0 0 0,0 0 0,0 0 0,0 0 0,4 18-1,-4-18 1,0 0 0,0 0 0,7 18 0,-7-18 0,0 0 0,2 17 0,-2-17 0,0 0 0,-2 23 1,2-23-1,-4 21 0,4-21 0,-7 23 1,7-23-1,-12 26 0,5-10 0,0 2 1,-2-3-1,4 3 0,-2-2 0,0 1 0,1 1 0,3 1 0,-3-1 1,3-2-1,-1 0 0,1 1 0,-1 1 0,3-3 0,-1 1 0,2-16 1,-6 28-1,6-28 0,-3 30 1,3-30-1,-4 30 1,4-30-1,-7 32 1,4-16-1,-1 1 1,4-17-1,-9 32 0,9-32 1,-8 30-1,8-30 0,-11 26 0,11-26 0,-2 21 1,2-21-1,-7 16 0,7-16 0,0 0 0,-3 21 0,3-21 0,-4 16 1,4-16-1,0 17 0,0-17 1,7 18-1,-7-18 0,6 19 0,-6-19 0,1 18 0,-1-18 0,-1 21 0,1-21 1,-8 21-1,8-21 0,-7 21 0,7-21 0,-3 21 0,3-21 0,0 18 0,0-18 0,0 0 0,3 19 0,-3-19 0,0 0 0,0 0 0,6 19-1,-6-19 2,0 16-1,0-16-1,0 18 2,0-18-1,1 21 0,-1-21 0,-1 21 0,1-21 1,0 25-1,0-25 2,0 22-2,0-22 2,-2 22-2,2-22 2,2 19-1,-2-19 0,0 0-1,1 21-1,-1-21 3,-1 18-3,1-18 4,0 21-5,0-21 4,-2 21-2,2-21 1,0 21-1,0-21 0,5 16-1,-5-16 1,0 0 0,7 17 0,-7-17 0,0 0 0,0 0 0,16 14 0,-16-14 0,0 0 0,0 0 0,0 0 0,5 16 0,-5-16 0,0 0 0,0 0 0,0 0-2,0 18 2,0-18 0,0 0 0,0 0 0,2 17 0,-2-17 0,0 0 0,0 0 0,2 18 0,-2-18 0,0 0 0,0 0 0,0 16 0,0-16 0,0 0-1,-5 15 1,5-15 0,0 0 0,-6 18 0,6-18 0,0 0 0,-3 19 0,3-19 0,0 0 0,-2 18-1,2-18 2,0 0-2,0 0 1,-2 19 0,2-19 0,0 0 0,-5 21 0,5-21 0,0 25-1,0-25 1,-2 24-1,2-24 1,6 27-1,-6-27 0,1 21 1,-1-21-1,0 0 1,2 16 0,-2-16 0,0 0-1,0 0 1,-3 17 0,3-17 0,0 0 0,-6 16 0,6-16 0,0 0 0,0 0 0,0 18 0,0-18 0,0 0 0,0 0-1,0 0 1,0 0 0,2 16 0,-2-16 0,0 0 0,0 0 0,0 0 0,-2 15 0,2-15-1,0 0 1,0 0 0,0 0 0,7 18 0,-7-18 0,0 0 0,0 0 0,0 0 0,0 0 0,0 0 0,6 16 0,-6-16 0,0 0 0,0 0 0,0 0 0,0 0 1,19 5-1,-19-5 0,0 0 0,0 0 0,0 0 0,16-2 0,-16 2 1,0 0-1,0 0 1,0 0-1,0 0 1,0 0-1,0 0 1,0 0-1,-16-14 0,16 14 0,-16-5 0,16 5 0,-19-5 0,19 5 1,-20-6-1,20 6 0,-19-3 0,19 3 0,0 0 0,-21-5 0,21 5 0,0 0 0,-20 0 0,20 0 0,0 0 0,-17 3 0,17-3 0,0 0 0,-16 9 0,16-9 0,0 0 0,-16 9 0,16-9 0,0 0-1,0 0 1,0 0 0,0 0 0,0 0 0,0 0 0,0 0 0,0 0 1,23 3-1,-23-3 0,19-5 0,-19 5 1,21-4-1,-21 4 0,23-1 0,-23 1 0,23 0 0,-23 0 0,23 0 0,-23 0 0,21-2 0,-21 2 0,0 0 0,18-5 0,-18 5 0,0 0 0,0 0 0,0 0 0,0 0 0,0 0 0,0 0 0,0 0 0,-23-9 0,23 9 0,-17 2 0,17-2 1,-16 0-1,16 0 0,0 0 0,0 0 0,0 0 0,0 0 0,0 0 0,0 0-1,0 0 1,0 0-1,0 0 1,0 0 0,0 0 0,0 0 0,0 0 0,16 3 1,-16-3-1,19-2 0,-19 2 0,18-5 0,-18 5 1,0 0-1,17-5 0,-17 5 0,0 0 0,0 0-1,0 0 2,0 0-1,0 0 0,0 0 0,0 0 0,0 0 0,0 0 0,0 0 0,-21 10 1,21-10-1,-19 4 1,19-4 2,-16 3-2,16-3 0,0 0 0,0 0 1,-16 2-1,16-2-1,0 0 1,0 0-1,0 0 0,0 0 0,19-5-1,-19 5-3,21-7-11,-21 7-7,27-11 0,-9 8-1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2:31.5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B6872E-1DCA-415F-9BC9-ACBFBDC7DCE0}" emma:medium="tactile" emma:mode="ink">
          <msink:context xmlns:msink="http://schemas.microsoft.com/ink/2010/main" type="writingRegion" rotatedBoundingBox="7175,5630 7881,5630 7881,6299 7175,6299">
            <msink:destinationLink direction="with" ref="{27505CE5-BCE1-4EA1-B512-0F7E32DCAB07}"/>
          </msink:context>
        </emma:interpretation>
      </emma:emma>
    </inkml:annotationXML>
    <inkml:traceGroup>
      <inkml:annotationXML>
        <emma:emma xmlns:emma="http://www.w3.org/2003/04/emma" version="1.0">
          <emma:interpretation id="{F6474C2C-597C-4F5F-B0E1-5413D97906BF}" emma:medium="tactile" emma:mode="ink">
            <msink:context xmlns:msink="http://schemas.microsoft.com/ink/2010/main" type="paragraph" rotatedBoundingBox="7175,5630 7881,5630 7881,6299 7175,6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49FAFB-B071-4AE7-BFB7-25CDCAF9E158}" emma:medium="tactile" emma:mode="ink">
              <msink:context xmlns:msink="http://schemas.microsoft.com/ink/2010/main" type="line" rotatedBoundingBox="7175,5630 7881,5630 7881,6299 7175,6299"/>
            </emma:interpretation>
          </emma:emma>
        </inkml:annotationXML>
        <inkml:traceGroup>
          <inkml:annotationXML>
            <emma:emma xmlns:emma="http://www.w3.org/2003/04/emma" version="1.0">
              <emma:interpretation id="{E2BEE86E-DA78-4590-9906-ED19E1D7D775}" emma:medium="tactile" emma:mode="ink">
                <msink:context xmlns:msink="http://schemas.microsoft.com/ink/2010/main" type="inkWord" rotatedBoundingBox="7175,5630 7881,5630 7881,6299 7175,6299">
                  <msink:destinationLink direction="from" ref="{6D51E3E5-5101-45D5-B976-C4E71052CD2D}"/>
                </msink:context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93 26 27,'-30'4'30,"7"1"1,0-1-1,5-6-25,18 2-1,0 0-2,29 14 1,1-19-1,17 1 0,6-6-1,16 1 0,5-2-2,7-5-4,9 18-9,-8-5-16,-3 3-2,-7 8 1</inkml:trace>
          <inkml:trace contextRef="#ctx0" brushRef="#br0" timeOffset="-234.0004">321-404 25,'0'0'28,"0"0"-2,0 0-14,-22 28-3,28 2-3,-12 0 0,12 15-1,-8 3 0,9 11-1,-5-1 0,7 6-3,-4-3-1,4-5-1,0-1-1,-4-13-4,7 2-8,-8-14-17,-3-11 1,-1-19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11.7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151D62-73A5-4233-87FF-C347076ED6FD}" emma:medium="tactile" emma:mode="ink">
          <msink:context xmlns:msink="http://schemas.microsoft.com/ink/2010/main" type="writingRegion" rotatedBoundingBox="11108,5828 22748,3974 23008,5607 11368,7461"/>
        </emma:interpretation>
      </emma:emma>
    </inkml:annotationXML>
    <inkml:traceGroup>
      <inkml:annotationXML>
        <emma:emma xmlns:emma="http://www.w3.org/2003/04/emma" version="1.0">
          <emma:interpretation id="{7D12EEFA-1836-44AC-9215-F06AFAB53451}" emma:medium="tactile" emma:mode="ink">
            <msink:context xmlns:msink="http://schemas.microsoft.com/ink/2010/main" type="paragraph" rotatedBoundingBox="11108,5828 22748,3974 23008,5607 11368,7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2D36A5-ABEE-4C74-8AFF-82CEF09C8524}" emma:medium="tactile" emma:mode="ink">
              <msink:context xmlns:msink="http://schemas.microsoft.com/ink/2010/main" type="line" rotatedBoundingBox="11108,5828 22748,3974 23008,5607 11368,7461"/>
            </emma:interpretation>
          </emma:emma>
        </inkml:annotationXML>
        <inkml:traceGroup>
          <inkml:annotationXML>
            <emma:emma xmlns:emma="http://www.w3.org/2003/04/emma" version="1.0">
              <emma:interpretation id="{A373E274-04A8-4E8C-9696-5DA7D4216923}" emma:medium="tactile" emma:mode="ink">
                <msink:context xmlns:msink="http://schemas.microsoft.com/ink/2010/main" type="inkWord" rotatedBoundingBox="11174,6243 22814,4389 22946,5217 11306,7071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9698 6090 17,'0'0'30,"-1"-28"0,-1 12-13,2 16-5,0 0-2,12 24-2,-15-1-1,8 19-1,-7 4-3,4 14 1,0 1 1,-1 4-3,-4-3 1,3-6-1,2-7 0,-6-10-2,4-7-1,-3-17-7,10 5-13,-7-20-11,0 0-3,-14-23 3</inkml:trace>
          <inkml:trace contextRef="#ctx0" brushRef="#br0" timeOffset="234.0004">9368 6401 31,'-16'10'35,"16"-10"1,-8 16 0,23-4-30,8-6-1,18 1-1,7-7 1,17 0-3,9-4-1,7 1 0,4-1-1,-2 4-2,0 11-8,-20 1-22,-3 7-3,-19 4 1,-13 4-1</inkml:trace>
        </inkml:traceGroup>
        <inkml:traceGroup>
          <inkml:annotationXML>
            <emma:emma xmlns:emma="http://www.w3.org/2003/04/emma" version="1.0">
              <emma:interpretation id="{28D76D95-AC88-407D-A047-C589A8C6BCEB}" emma:medium="tactile" emma:mode="ink">
                <msink:context xmlns:msink="http://schemas.microsoft.com/ink/2010/main" type="inkWord" rotatedBoundingBox="14582,5149 15556,6437 14733,7059 13759,5772">
                  <msink:destinationLink direction="with" ref="{3B541A76-D88C-4EA4-ABA7-F57DF60FE2CF}"/>
                  <msink:destinationLink direction="with" ref="{C978F209-3D05-45CD-B760-21C871F08E62}"/>
                </msink:context>
              </emma:interpretation>
              <emma:one-of disjunction-type="recognition" id="oneOf1">
                <emma:interpretation id="interp5" emma:lang="en-US" emma:confidence="0">
                  <emma:literal>as</emma:literal>
                </emma:interpretation>
                <emma:interpretation id="interp6" emma:lang="en-US" emma:confidence="0">
                  <emma:literal>Coz</emma:literal>
                </emma:interpretation>
                <emma:interpretation id="interp7" emma:lang="en-US" emma:confidence="0">
                  <emma:literal>cos.</emma:literal>
                </emma:interpretation>
                <emma:interpretation id="interp8" emma:lang="en-US" emma:confidence="0">
                  <emma:literal>con.</emma:literal>
                </emma:interpretation>
                <emma:interpretation id="interp9" emma:lang="en-US" emma:confidence="0">
                  <emma:literal>Cos.</emma:literal>
                </emma:interpretation>
              </emma:one-of>
            </emma:emma>
          </inkml:annotationXML>
          <inkml:trace contextRef="#ctx0" brushRef="#br0" timeOffset="70262.5234">12376 5297 23,'0'0'25,"-10"-16"6,10 16-18,0 0-5,3-19-2,-3 19-2,18-14 0,-18 14-1,26-25 0,-5 13-1,-3-9 0,5 2 0,-2-4 0,0-2-1,-3-3 0,-2 2 0,-6-4 1,-2 2-1,-8-2 0,-4 5 1,-7 4-1,11 21 1,-37-17-1,11 22 1,-9 5-1,-4 15 0,-7 7 1,-4 12-1,-1 8 0,2 10 1,-2 5 1,6 3-2,7 4 2,13 0-2,7-2 1,16-2-1,10-9 1,13-4-1,9-12-1,10-6 0,8-11 0,5-12 1,3-13-1,4-8 0,0-7 0,2-9 0,-2-6 1,-5-4-1,-4-4 0,-8 1 0,-8 3 0,-7 2 0,-10 3 1,-9 7-1,-9 19 2,-4-16-2,4 16 1,-28 23 0,10 0-1,4 5 1,2 0-1,1 2 1,6-4-1,7-3 0,3-7 0,-5-16 0,30 17 1,-11-17-1,2-3 0,4-4 0,2-6 0,-1-2-1,1-3 1,-3-3 0,-4-2 0,-4-1-1,-6-3 1,-6 1 0,-8 1 0,-6 6 0,-6 1 0,-7 6 0,-2 7 0,-3 5 0,-2 9 0,2 5 0,3 3 0,4 4 0,5 2 0,5 0 0,4-2-1,7-2 1,5-1 0,6-2 0,-11-16 0,34 21 0,-11-16 0,7-5 0,5-3 0,9-4 0,2-6 0,5-3 0,2 1 1,0-5-1,0 3 0,-7 1 0,-7 4 0,-11 5 0,-5 7 1,-23 0-1,9 26 0,-20-1 1,-8 6-1,-8 10 0,-1 4 0,-4 6 0,-7 0 0,0 0 0,-1-2-1,-2-1 1,-3-1 0,-2-8 0,-3-4-1,3-7 1,1-3-1,3-9 0,8-6 0,7-6-1,8-8 1,20 4-1,-14-26 2,20 5-2,8-2 2,3-2-1,6 1 0,4 1 1,1 3 0,2 8 0,-2 5 0,-1 9 1,-3 5 0,1 9 0,-5 5-1,1 9 2,-4 1-2,5 3 2,-3-1-2,4 0 2,-2-4-1,4-7-1,1-2 1,4-6-1,2-4-1,2-6 1,-3-4-1,-1-5-2,4 1 0,-11-10-4,12 12-7,-17-14-22,7-1 0,-9-8 1,5-1 0</inkml:trace>
        </inkml:traceGroup>
        <inkml:traceGroup>
          <inkml:annotationXML>
            <emma:emma xmlns:emma="http://www.w3.org/2003/04/emma" version="1.0">
              <emma:interpretation id="{78FF7ABF-AFB3-4E8B-9BCB-88DCF682425D}" emma:medium="tactile" emma:mode="ink">
                <msink:context xmlns:msink="http://schemas.microsoft.com/ink/2010/main" type="inkWord" rotatedBoundingBox="15482,5880 15929,5583 16108,5853 15661,6150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5</emma:literal>
                </emma:interpretation>
                <emma:interpretation id="interp1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70839.7244">13809 5406 30,'-28'-7'34,"7"7"1,-2-7-4,23 7-17,-25 9-5,25-9-2,0 0-3,22 17-1,-3-17 1,9 0-3,6-1 1,3-5-3,7 1-1,0-7-3,9 12-7,-16-11-24,4 8 1,-17-6-3,-1 5 3</inkml:trace>
          <inkml:trace contextRef="#ctx0" brushRef="#br0" timeOffset="70636.9239">13635 5610 17,'0'0'32,"0"0"1,17 4-9,-17-4-7,0 0-5,0 0-3,0 0-3,0 0-1,0 0-1,0 0-2,27 15 1,-27-15-1,37 14-1,-12-10 2,3 1-2,4-3-1,1-2 0,-1-2 0,-4-5-3,2 4-2,-16-15-6,15 15-17,-22-15-7,1 2-2,-9-8 2</inkml:trace>
        </inkml:traceGroup>
        <inkml:traceGroup>
          <inkml:annotationXML>
            <emma:emma xmlns:emma="http://www.w3.org/2003/04/emma" version="1.0">
              <emma:interpretation id="{75211A42-11E3-4A89-BE95-8E17C660F8A5}" emma:medium="tactile" emma:mode="ink">
                <msink:context xmlns:msink="http://schemas.microsoft.com/ink/2010/main" type="inkWord" rotatedBoundingBox="16228,5801 17242,5016 17718,5630 16704,6416"/>
              </emma:interpretation>
              <emma:one-of disjunction-type="recognition" id="oneOf3">
                <emma:interpretation id="interp15" emma:lang="en-US" emma:confidence="0">
                  <emma:literal>10</emma:literal>
                </emma:interpretation>
                <emma:interpretation id="interp16" emma:lang="en-US" emma:confidence="0">
                  <emma:literal>10-</emma:literal>
                </emma:interpretation>
                <emma:interpretation id="interp17" emma:lang="en-US" emma:confidence="0">
                  <emma:literal>10.</emma:literal>
                </emma:interpretation>
                <emma:interpretation id="interp18" emma:lang="en-US" emma:confidence="0">
                  <emma:literal>10,</emma:literal>
                </emma:interpretation>
                <emma:interpretation id="interp19" emma:lang="en-US" emma:confidence="0">
                  <emma:literal>10°</emma:literal>
                </emma:interpretation>
              </emma:one-of>
            </emma:emma>
          </inkml:annotationXML>
          <inkml:trace contextRef="#ctx0" brushRef="#br0" timeOffset="86377.3517">14632 5288 0,'-2'-31'24,"11"10"-2,0 3-11,-9-6-2,0 24 0,16-37 2,0 30-1,-16-9 1,0 16-2,0 0-1,0 0-3,0 0-1,1 31-2,-9 1 1,-1 8-1,-5 10 0,1 9 0,-3 10 0,2-1-2,4 6 0,-1-9-4,15 4-4,-13-29-9,18 2-17,-1-19 1,-8-23-1</inkml:trace>
          <inkml:trace contextRef="#ctx0" brushRef="#br0" timeOffset="86814.1524">14948 5334 19,'11'-16'30,"-11"16"-1,7-16 0,-6 32-21,-13 0-2,3 16-2,-7-1 1,4 17-1,-7 1 0,4 11 0,-2-4 0,10 4-2,3-6-1,11-3 0,6-9 0,6-10 0,6-11-1,5-12 1,3-18-1,6-9 1,-2-11-1,-1-10 0,-1-8 1,-5-4-1,-5-4 0,-8 1 0,-8-1 1,-7-1-1,-9 1 0,-6 11 0,-8 6 0,-4 10 0,-5 8-1,-3 15 2,-2 10-1,1 11 1,1 7 0,3 0-2,8 5 1,1-7-4,16 7-2,5-28-8,5 21-18,-5-21-3,39 7 0</inkml:trace>
          <inkml:trace contextRef="#ctx0" brushRef="#br0" timeOffset="87828.1542">15463 5069 32,'-31'-13'34,"2"5"0,12-1 0,-11 2-29,28 7-3,0 0-1,0 0 0,17 9-1,8-9-1,12 5-3,0-10-7,23 10-17,-5-3-6,3 5 1</inkml:trace>
        </inkml:traceGroup>
        <inkml:traceGroup>
          <inkml:annotationXML>
            <emma:emma xmlns:emma="http://www.w3.org/2003/04/emma" version="1.0">
              <emma:interpretation id="{469E05B7-CD51-47F3-A47D-A23743FB73A6}" emma:medium="tactile" emma:mode="ink">
                <msink:context xmlns:msink="http://schemas.microsoft.com/ink/2010/main" type="inkWord" rotatedBoundingBox="17185,5574 18872,5263 19051,6233 17364,6545"/>
              </emma:interpretation>
              <emma:one-of disjunction-type="recognition" id="oneOf4">
                <emma:interpretation id="interp20" emma:lang="en-US" emma:confidence="0">
                  <emma:literal>wise]</emma:literal>
                </emma:interpretation>
                <emma:interpretation id="interp21" emma:lang="en-US" emma:confidence="0">
                  <emma:literal>wises</emma:literal>
                </emma:interpretation>
                <emma:interpretation id="interp22" emma:lang="en-US" emma:confidence="0">
                  <emma:literal>ini]</emma:literal>
                </emma:interpretation>
                <emma:interpretation id="interp23" emma:lang="en-US" emma:confidence="0">
                  <emma:literal>Fum]</emma:literal>
                </emma:interpretation>
                <emma:interpretation id="interp24" emma:lang="en-US" emma:confidence="0">
                  <emma:literal>init]</emma:literal>
                </emma:interpretation>
              </emma:one-of>
            </emma:emma>
          </inkml:annotationXML>
          <inkml:trace contextRef="#ctx0" brushRef="#br0" timeOffset="88982.5562">16222 5253 8,'-35'11'26,"-2"-4"-1,18 5-3,-8-12-3,24 18-4,3-18-1,0 0-6,0 0 0,0 0-4,24 14-1,-1-16-5,9 9-7,-7-16-24,14 2-2,-2-3 0,5-1 0</inkml:trace>
          <inkml:trace contextRef="#ctx0" brushRef="#br0" timeOffset="88608.1556">16168 5301 39,'5'-23'31,"-8"5"-5,3 18-6,-2 20-5,7 13-5,-10 0-4,7 13-2,-2 0-1,1 3-1,1-5 0,2-5-1,-3-6-1,1-7 0,2-6-1,-4-20-1,1 15-3,-1-15-6,0 0-6,-1-35-13,1 12-5,-4-8 1</inkml:trace>
          <inkml:trace contextRef="#ctx0" brushRef="#br0" timeOffset="88826.5559">16152 5204 27,'0'0'34,"-5"-26"-1,5 26-11,0 0-8,0 0-4,0 0-5,28-6-1,-9 5-2,15 1 0,1-4-1,7 1 0,4-3-2,2 1-1,1 3 0,-15-3-4,7 10-3,-41-5-8,26 7-8,-44-1-5,1 8 2,-24-7 5</inkml:trace>
          <inkml:trace contextRef="#ctx0" brushRef="#br0" timeOffset="89481.7571">16515 5085 35,'0'0'33,"-17"-18"1,17 18-2,0 0-29,0 0-1,30-5-1,-2 7-1,6-4 1,3-2-1,5 2 1,6-3-1,-2 2 0,1-3 1,-4-1 0,-6 4-1,-7-2 2,-6 3-1,-6 0 0,-18 2 1,18 11 0,-18-11 0,-2 31-1,-2-4 0,-1 4 0,0 13 0,-2 5 0,0 8-1,3 4 1,2 4 0,4 2-1,0 3 0,3-3 1,4-4-1,3-7 0,-3-6 0,0-10 0,-4-8 0,-3-11 1,-2-21-1,-14 16 1,-5-22 0,-11-8-1,-9-5 1,-11 0 0,-8 1-1,-5 0 0,-5 4 1,3 4-2,3 6 0,13 13-4,-6-7-11,20 15-20,8-2 0,17 0-1,10-15 1</inkml:trace>
          <inkml:trace contextRef="#ctx0" brushRef="#br0" timeOffset="87625.3539">15485 5194 6,'10'-22'32,"-10"22"-1,0 0 3,6-21-23,-6 21-3,3 16 0,2 11-2,-13 1-1,2 14-1,-10 7 0,2 11-1,-7 5-1,2 5 0,1-1 0,4-3 0,3-4-2,6-6 0,7-7 0,7-12 1,5-5-1,5-15-1,6-3 0,3-17-1,9-2-3,-10-22-6,20 6-15,-13-19-9,1-6 1,-7-10 0</inkml:trace>
          <inkml:trace contextRef="#ctx0" brushRef="#br0" timeOffset="88389.7551">15746 5599 30,'-12'22'33,"12"-22"1,0 0-2,-15-16-26,15 16-2,4-27 0,5 12-1,-6-10 0,6 4-1,-2-6-1,4 3 0,-1 1 0,3 2-1,-3 3 1,-10 18-2,21-21 1,-21 21 0,20 4 0,-20-4 0,10 30 0,-8-7 1,-2 3-1,0 6 2,-2-3-1,1 3-1,1-4 1,-2-5 0,4-5-1,-2-18 0,10 19 1,-10-19-1,21-5 0,-21 5 0,27-28 1,-11 6-1,0-4 0,0-2 0,-2-4 0,2 4 0,-4 2 0,-3 5 0,-2 3 0,-7 18 0,0 0 0,0 0 1,0 35-1,-7-3 1,0 3-2,0 6 1,1 1 0,-1-5-1,13-2-1,-6-16-2,12 4-5,-12-23-5,25-7-9,-15-16-10,11-5-1,-3-11 2</inkml:trace>
        </inkml:traceGroup>
        <inkml:traceGroup>
          <inkml:annotationXML>
            <emma:emma xmlns:emma="http://www.w3.org/2003/04/emma" version="1.0">
              <emma:interpretation id="{2232C75F-DD6D-4E9F-95B3-397CE8C4C1D3}" emma:medium="tactile" emma:mode="ink">
                <msink:context xmlns:msink="http://schemas.microsoft.com/ink/2010/main" type="inkWord" rotatedBoundingBox="19137,5067 22759,4268 22961,5184 19339,5982"/>
              </emma:interpretation>
              <emma:one-of disjunction-type="recognition" id="oneOf5">
                <emma:interpretation id="interp25" emma:lang="en-US" emma:confidence="0">
                  <emma:literal>+20.20</emma:literal>
                </emma:interpretation>
                <emma:interpretation id="interp26" emma:lang="en-US" emma:confidence="0">
                  <emma:literal>+30.20</emma:literal>
                </emma:interpretation>
                <emma:interpretation id="interp27" emma:lang="en-US" emma:confidence="0">
                  <emma:literal>+70.20</emma:literal>
                </emma:interpretation>
                <emma:interpretation id="interp28" emma:lang="en-US" emma:confidence="0">
                  <emma:literal>+30.200</emma:literal>
                </emma:interpretation>
                <emma:interpretation id="interp29" emma:lang="en-US" emma:confidence="0">
                  <emma:literal>+70.200</emma:literal>
                </emma:interpretation>
              </emma:one-of>
            </emma:emma>
          </inkml:annotationXML>
          <inkml:trace contextRef="#ctx0" brushRef="#br0" timeOffset="108888.1912">18635 4440 22,'0'0'31,"-14"-20"-2,9 3-1,5 17-21,0 0-3,19-18 0,-1 8-1,10 3 0,6-4-1,12 6 0,1-2 0,8 3 0,-2 1 0,0 3-1,-3 3 1,-6 4-1,-11 2 0,-6 7 1,-15 2-1,-7 8 1,-15 4-1,-10 3 0,-8 2 1,-7 7-1,-4-3-1,0 0 1,4-4-1,8-5 0,8-6 1,12-4-1,7-20 0,21 17 0,7-18 0,9-8-1,6-4 1,4-4 0,6-4-1,-1-4 1,-1 2-1,-7 0 1,-5 2-1,-9 4 1,-9 3 0,-21 14 0,18-16 1,-18 16-1,0 0 1,-25 28-1,7-5 1,4 7 0,-2 3-1,6 6 1,2-1 0,8-1-1,6-1 1,8-8-1,5-9 1,10-8-1,4-10 0,4-11 0,2-8 0,2-10 0,-3-9 0,-4-7-1,-4-5 1,-9-5 0,-7-3 0,-8 5 0,-10 1 0,-8 8 1,-8 12-1,-10 12 0,-7 10 1,-3 16 0,-6 9-1,2 8 0,1 8 0,4-1 0,11 5-2,9-10-1,15 4-3,4-30-11,14 26-16,6-22-2,15-3 1,0-6 0</inkml:trace>
          <inkml:trace contextRef="#ctx0" brushRef="#br0" timeOffset="109059.7914">19829 4535 31,'16'0'33,"-16"0"1,0 0-1,3 31-20,-20-20-9,1 3-2,5 3-2,-5-8-5,14 16-10,2-25-17,-14 17-2,14-17 1</inkml:trace>
          <inkml:trace contextRef="#ctx0" brushRef="#br0" timeOffset="109746.1926">19989 4375 34,'7'-23'31,"4"5"1,-11 18-1,28-19-23,-28 19-5,41-9-3,-13 7 1,6 4-1,-1-2 1,3 5-1,-6 1 1,1 4 1,-10 4 0,-5 6 0,-9 2 0,-8 10 0,-13 1 1,-8 8-1,-11-1 0,-4 4-1,-7 0 0,-2 0 0,3-5 0,6-6-1,7-3 1,13-7-1,10-6 0,7-17-1,33 11 0,2-20 0,15-3-1,5-9-1,8-4 0,1-8 0,6-2 0,-4-4 1,-5 0 0,-8 4 2,-9 0 1,-8 9 0,-12 3 1,-4 9 0,-20 14 1,0 0 0,0 0-1,-14 33 0,-2-8-1,2 5 0,1 1 0,3 1 0,3-2-1,7-4 1,7-5-1,5-1 0,8-8 1,4-5-1,6-5 0,7-4 0,0-7 0,4-5 0,1-5 0,-5-2 0,-5-4 0,-4-5 0,-6-5 0,-8-2 0,-9-3 0,-7 1 1,-8 2-1,-4 2 0,-4 5 0,-9 7 1,1 9-1,-4 11-1,3 8 0,-1 6-3,11 13-4,-12-5-24,17 11-3,1-7 0,8 7 0</inkml:trace>
          <inkml:trace contextRef="#ctx0" brushRef="#br0" timeOffset="90963.7597">17470 5241 21,'-26'2'32,"5"3"3,-2-3-3,23-2-20,-37 10-5,37-10-1,-16 13 0,16-13-2,0 0-1,33 7 0,-6-13-2,10 1 1,7-2-2,13-3 1,4-1-1,6-1 0,1 3-1,-8-2-2,-2 10-2,-14-8-7,7 16-16,-26-5-8,-6 6 2,-19-8-1</inkml:trace>
          <inkml:trace contextRef="#ctx0" brushRef="#br0" timeOffset="90651.7592">17679 5009 4,'17'-19'31,"-17"19"0,0 0 1,0 0-17,0 30-5,-12-8-2,16 15-2,-15 5-2,11 9-1,-4 0 0,4 4-2,2-4 0,4-4-2,1-1 1,-2-11-3,5-3 1,-10-15-5,11 10-5,-11-27-17,0 0-5,-23 10 2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59:13.2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755B83-8AE5-4BB1-BA9A-CCADD10E0E76}" emma:medium="tactile" emma:mode="ink">
          <msink:context xmlns:msink="http://schemas.microsoft.com/ink/2010/main" type="writingRegion" rotatedBoundingBox="8770,7051 24416,5999 24838,12285 9192,13336"/>
        </emma:interpretation>
      </emma:emma>
    </inkml:annotationXML>
    <inkml:traceGroup>
      <inkml:annotationXML>
        <emma:emma xmlns:emma="http://www.w3.org/2003/04/emma" version="1.0">
          <emma:interpretation id="{CA581819-B899-4049-A8D2-DCCEC80D634D}" emma:medium="tactile" emma:mode="ink">
            <msink:context xmlns:msink="http://schemas.microsoft.com/ink/2010/main" type="paragraph" rotatedBoundingBox="8767,7055 20131,6266 20288,8519 8924,9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91F8F-B60A-4D37-90EF-01F946F55EFE}" emma:medium="tactile" emma:mode="ink">
              <msink:context xmlns:msink="http://schemas.microsoft.com/ink/2010/main" type="line" rotatedBoundingBox="8767,7055 20131,6266 20288,8519 8924,9308"/>
            </emma:interpretation>
          </emma:emma>
        </inkml:annotationXML>
        <inkml:traceGroup>
          <inkml:annotationXML>
            <emma:emma xmlns:emma="http://www.w3.org/2003/04/emma" version="1.0">
              <emma:interpretation id="{555325E2-9E63-4B12-86DC-2FB2B9B84222}" emma:medium="tactile" emma:mode="ink">
                <msink:context xmlns:msink="http://schemas.microsoft.com/ink/2010/main" type="inkWord" rotatedBoundingBox="8767,7055 11728,6850 11877,9002 8917,9208">
                  <msink:destinationLink direction="with" ref="{06C9047D-9F84-4C8A-9BB8-478B9DB32824}"/>
                </msink:context>
              </emma:interpretation>
              <emma:one-of disjunction-type="recognition" id="oneOf0">
                <emma:interpretation id="interp0" emma:lang="en-US" emma:confidence="0">
                  <emma:literal>£</emma:literal>
                </emma:interpretation>
                <emma:interpretation id="interp1" emma:lang="en-US" emma:confidence="0">
                  <emma:literal>{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7051 7713 33,'-13'-21'30,"13"21"1,-12-24-1,12 24-21,0 0-4,-13-16-2,13 16 0,0 0 1,-10 26-1,-2-6 0,4 13 0,-4 4 0,3 12-1,-1 9-1,6 7 1,-1 4-1,7 1 0,6-3 0,5-6 1,3-6-1,3-8 0,2-14-1,0-6 1,2-13 0,0-9 0,-5-10 0,0-6 0,-4-12 0,-2-6 0,-5-10-1,-3-9 0,-4-6 1,-6-4-1,-2-7 0,-6 2 0,-2 1 0,-2 8 0,-1 5 1,1 10-1,2 7 0,4 9 0,1 8 0,11 15 0,-2-20 0,2 20 0,25-19 1,0 8-1,6-1 0,8-2 0,5-2 1,6 4-1,-2 0 0,-6 3 0,0 5-2,-12 1-2,4 17-7,-34-14-23,19 33 0,-21-10-2,-1 5 1</inkml:trace>
          <inkml:trace contextRef="#ctx0" brushRef="#br0" timeOffset="468.0008">7388 8490 8,'0'0'25,"0"0"1,0 0-7,19-18-6,-1 10-2,-9-10-1,8 9-2,-11-10 0,-6 19-3,15-26 0,-15 26-2,0-25 1,0 25-1,-14-19 0,14 19 0,-28-11-1,12 15 1,-5-4-1,2 10 0,-4 1 0,1 6 0,-4 4 1,7 7-1,-3 2 0,8 6 0,-2-1 1,8 5 0,2-3-1,8 0 0,3-2 0,9-3 0,4-4-1,10-5-1,8-2-4,-3-14-30,22 2-2,0-11-1,3-5 0</inkml:trace>
          <inkml:trace contextRef="#ctx0" brushRef="#br0" timeOffset="-7066.8124">8051 8107 4,'0'0'23,"0"0"1,0 0-13,0 0-2,0 0 1,0 0 2,18 14-2,-18-14-1,0 0-1,0 0-1,2 26-1,-2-26-1,9 21 1,-9-21-1,31 18-1,-6-16 0,17 3 0,8-10-1,19 3 0,12-7 1,20 2-3,6-3 1,10-1-1,6-1 0,3 5 0,-3-2 0,1 2-1,-9 0 1,-8 3 0,-8-1-1,-5 3 0,-15 1 1,-10 1-1,-13 0 0,-12 1 0,-12 1 0,-9 0 0,-23-2 0,0 0-1,0 0 0,-16 17-1,16-17-4,-42 15-7,31 4-14,-17-10-7,7 5-2,0-6 2</inkml:trace>
          <inkml:trace contextRef="#ctx0" brushRef="#br0" timeOffset="-7628.4133">8173 7608 8,'-25'3'27,"-6"-10"1,2 0-9,12 11-4,-13-11-2,30 7-1,-37-4-1,37 4-2,-23 0-4,23 0 0,0 0-2,0 0-1,0 0 0,0 0 1,26 2-1,11 0 0,6-4 0,15 2 1,11-3-2,17-1 1,11 1 0,15-1-1,6-1 0,4-1 1,7-1-1,1 2 0,-1-2 0,-5 2 0,-10-2-2,-8 0 1,-10 2-1,-10-2 1,-17 5-1,-14-4 1,-11 5-1,-14-3 0,-11 4 0,-19 0 0,0 0-2,-28 5 0,0 8-5,-24-11-5,14 13-20,-28 1-2,-1 4 2,-12 1 0</inkml:trace>
          <inkml:trace contextRef="#ctx0" brushRef="#br0" timeOffset="-8190.0144">8803 6555 14,'0'0'27,"0"0"-10,0 0-2,0 0 0,2-15-2,-2 15-2,0 0-2,0 0-2,0 0-2,0 0-2,0 0 0,0 0-1,0 0 0,-3 22-1,3-22 1,-4 34-1,1-11 0,3 6 0,-4 8 0,2 6 0,-1 4 0,1 9 0,-3 4 0,3 3 0,-2 2 0,3 0 0,-1-1 0,0-3 0,0-5-1,2-5 1,-1-7 0,4-3 1,-1-3-1,3-4 1,-1-6 0,3-4 1,0-3-2,2-3 1,-9-18 0,12 23-2,-12-23 2,0 0-2,16 9 1,-16-9 0,0 0-1,0 0 1,18-16-1,-18 16 0,0 0-2,10-21-1,-10 21-9,0 0-21,0 0-2,0 0-1,-12 23 0</inkml:trace>
        </inkml:traceGroup>
        <inkml:traceGroup>
          <inkml:annotationXML>
            <emma:emma xmlns:emma="http://www.w3.org/2003/04/emma" version="1.0">
              <emma:interpretation id="{12EBBD78-1C78-401A-A372-628D5BB5D2DF}" emma:medium="tactile" emma:mode="ink">
                <msink:context xmlns:msink="http://schemas.microsoft.com/ink/2010/main" type="inkWord" rotatedBoundingBox="12475,7491 20179,6956 20288,8519 12583,9054"/>
              </emma:interpretation>
              <emma:one-of disjunction-type="recognition" id="oneOf1">
                <emma:interpretation id="interp5" emma:lang="en-US" emma:confidence="0">
                  <emma:literal>Can.-hoi]</emma:literal>
                </emma:interpretation>
                <emma:interpretation id="interp6" emma:lang="en-US" emma:confidence="0">
                  <emma:literal>Coz-hotpot]</emma:literal>
                </emma:interpretation>
                <emma:interpretation id="interp7" emma:lang="en-US" emma:confidence="0">
                  <emma:literal>Can.-Laotian]</emma:literal>
                </emma:interpretation>
                <emma:interpretation id="interp8" emma:lang="en-US" emma:confidence="0">
                  <emma:literal>Can.-hotpot]</emma:literal>
                </emma:interpretation>
                <emma:interpretation id="interp9" emma:lang="en-US" emma:confidence="0">
                  <emma:literal>Can.-hotpots]</emma:literal>
                </emma:interpretation>
              </emma:one-of>
            </emma:emma>
          </inkml:annotationXML>
          <inkml:trace contextRef="#ctx0" brushRef="#br0" timeOffset="122975.0159">16083 7079 23,'21'-33'32,"-3"6"1,-2 6 0,-6-2-20,6 30-5,-16-7-1,18 28-2,-15 1-2,1 18 0,-6 6-1,2 14 0,-5 3-1,3 9 2,-5 0-1,2 4 1,-1-3-2,1-4 2,2-8-2,4-6 1,1-11 0,2-9-2,5-12 0,5-11 0,7-13 0,7-10 0,7-7-1,2-8-1,9-2-1,-5-12-6,15 12-13,-19-13-12,1-1-2,-17-2 2,-9-5-1</inkml:trace>
          <inkml:trace contextRef="#ctx0" brushRef="#br0" timeOffset="123177.8163">16164 7054 41,'-9'-26'33,"9"26"1,15-21-1,2 16-27,-1-1-3,14 8-2,7 5-5,-5-9-13,9 15-15,-1-1-2,2 0 2</inkml:trace>
          <inkml:trace contextRef="#ctx0" brushRef="#br0" timeOffset="123770.6174">16606 7575 31,'0'0'30,"0"0"3,0 0-4,-8-32-20,8 32-4,20-41 1,-1 19-5,-6-10 2,8 2-3,-4-3 2,5 3-2,-5 4 0,1 3 1,-2 3-1,-16 20 1,23-14 0,-23 14 0,10 25 1,-8-1 1,-5 3-1,3 8 2,-2-2-2,2 4 2,-2-5-2,4 0 0,0-10 0,3-2 0,-5-20-1,11 19-1,-11-19 0,21-2-1,-21 2 0,26-24-1,-12 8 0,0-7 0,2 0-1,-2-5 1,1-2 2,-3 0-2,-2 4 2,-1 3-1,-2 4 2,-7 19-1,0 0 1,0 0 0,0 0 0,7 35 3,-10-7-3,1 5 2,-1 1-3,3-1 3,0-3-2,3-5 0,2-4-1,-5-21-2,16 23-1,-16-23-9,30-6-19,-30 6-3,29-28-3,-17 7 1</inkml:trace>
          <inkml:trace contextRef="#ctx0" brushRef="#br0" timeOffset="124457.0185">17236 7121 28,'-16'11'31,"16"-11"2,-14 21-9,14-21-11,0 0-3,0 0-3,42 12-2,-15-19-1,11 2-2,6 0-3,2-11-4,18 12-12,-9-13-15,5-1-2,-6-5 1,-2-1 0</inkml:trace>
          <inkml:trace contextRef="#ctx0" brushRef="#br0" timeOffset="124051.4177">17262 7060 35,'14'-20'33,"-14"20"0,20-1 1,-20 1-22,0 42-5,-2-11-2,5 17-1,-4-2-1,1 8-1,-4-1 1,4 1 0,-2-1-2,2-7 0,0-4 0,0-11 0,0-6-2,0-25 0,0 0-3,0 0-5,16-7-1,-21-26-7,19 6-10,-14-15-10,5-7 4,-6-7 0</inkml:trace>
          <inkml:trace contextRef="#ctx0" brushRef="#br0" timeOffset="124269.8182">17264 6947 36,'-7'-30'33,"-2"9"0,9 21-8,-11-16-7,11 16-8,20 4-4,3-2-2,2-2-2,12 3 1,5-6-2,9-1 0,2 2-1,7-3 0,0 3-2,-7-3-2,0 5 0,-19-3-4,4 18-7,-38-15-17,4 20-3,-29-8 1,-8 7 2</inkml:trace>
          <inkml:trace contextRef="#ctx0" brushRef="#br0" timeOffset="124971.8194">17801 6724 25,'0'0'30,"-11"-21"1,11 21-1,21-23-22,9 20-4,0-6-1,18 5 0,-6-1-2,6 3 1,-6 1 0,2 1 0,-3 0 0,-4 3 0,-9-1 0,0 7 1,-12-4-1,2 9 1,-18-14-1,7 39 0,-12-17 0,0 15 0,-6 5 0,0 11-1,-1 9 0,0 6 2,3 6-3,2 5 1,3 2-1,2 0 2,6-6-1,3-4 0,2-8 0,0-14 0,-1-7 0,1-12 0,-3-9 1,-6-21-2,0 0 0,0 0 1,-22 5-1,5-12 1,-6-1 0,-4 2-1,-4 1 0,-3 3 0,-3 6 0,-4 1-1,-1 6 0,-7-4-5,13 19-14,-13-15-14,10 3-2,-3-6 0,12 1 1</inkml:trace>
          <inkml:trace contextRef="#ctx0" brushRef="#br0" timeOffset="-5257.2092">10828 7343 10,'19'-7'27,"-19"7"2,22-16 1,-22 16-20,0 0-2,23 19 0,-23-19-1,0 33-1,-6-13-1,10 8 2,-11-2-4,9 6 1,-2-4-2,5-2 1,-2-5-1,6 1 1,-9-22-1,20 24-1,-20-24 2,26 5-2,-26-5 0,23-8-1,-23 8 1,23-29-2,-18 8 0,-3 0 0,-2-3-1,-5-3 1,-6 1 0,-5 0-1,-7 3 1,-1 5 1,-3 6 0,-3 3-1,0 7 1,-2 9 0,1 6 0,-1 4 0,4 10 0,-1 4 2,3 3-1,5 6 2,1 4-1,8 2 0,5-1 0,7 5 0,3-5-1,10 1 0,6-6-1,8-3 0,3-9 1,7-3-1,5-9 0,4-4 1,2-5 0,1-5-1,0-6 1,-3-3-1,0-1 0,-5-5 1,-9 1-1,-4-6 0,-11 1 1,-2-1-1,-8 1 0,-7 17 0,0-27 0,0 27 0,0 0 0,-16-14 0,16 14 0,-16 14-1,16-14 1,-9 28 0,6-10 0,1 1 1,2 1-1,3-3 0,-3-17 0,18 27 1,-18-27-1,32 12 0,-11-10 1,2-6-1,0-1 0,2-4 0,-3-1 1,0-5-1,-5-2 0,-3-1 0,-3-3 1,-6 0-1,-3-2 0,-5 2 0,-3 0 0,-4 4 0,10 17 0,-32-25 0,12 20-1,-1 5 1,0 5 0,0 4 0,3 3-1,2 6 1,2 3-1,5 3 1,2 4 0,6 2 0,2 4 0,5-1-1,4 2 1,4-1 1,4-5-1,3-2 0,4-8 0,3-3 0,2-11 1,2-7-1,1-6 0,-1-10 0,0-3 1,-2-5-1,-5-4 0,-1 0 0,-4 0 1,-6 5-1,-3 6 0,-6 3 0,-5 16 0,5-19 0,-5 19 0,-3 16-1,-4 0 1,1 5 0,-1 5 0,-2 6 0,1 5 0,-1 3 0,-2 2-1,-1-1 1,-1 4 0,-2 3 0,-5-1 0,-1 1 0,-5-3-1,-5 1 1,5-6-1,-2-4 1,5-7 0,2-7 0,5-8-1,16-14 1,-16 0-1,16 0 1,7-27 0,2 10-1,1-1 1,1 0-1,1 3 1,-12 15 0,27-23-1,-27 23 1,24-5 0,-24 5 0,23 8 1,-23-8-1,27 25 1,-8-9 0,1 0-1,3 1 1,1-1 0,3 0 0,3-4-1,2-3 0,-1 0-2,-4-9-2,8 14-11,-17-14-21,-2 0 2,-16 0-3,0 0 2</inkml:trace>
          <inkml:trace contextRef="#ctx0" brushRef="#br0" timeOffset="114722.6015">13834 7771 57,'21'-8'34,"-21"8"-1,0 0-2,0 0-25,18 8-3,-18-8 1,23 21-1,-7-10 0,0-4-2,3 0 0,6 2-4,-9-16-10,10 5-20,-5-7-1,-1-1-2,-6-6 1</inkml:trace>
          <inkml:trace contextRef="#ctx0" brushRef="#br0" timeOffset="114488.6011">12793 7155 17,'19'-29'28,"6"10"0,-2-2-14,-11-9-4,8 11 1,-15-11-2,4 14-2,-16-5-1,7 21-1,-30-19-1,5 22-1,-17 1-1,-4 13 0,-13 3 0,-1 13 1,-10 2-1,-3 13 0,-3-1 1,6 8 0,5-1-1,13 4 2,8 0-3,18-2 3,13-5-2,19-5 0,11-6 0,17-6 0,8-8 0,11-5-2,5-12 2,10-6-2,-1-4 0,1-8 0,1-3-1,-3-8 1,-5-1-2,-6-3 0,-7-3 1,-13 1-1,-8-1 1,-8 3-1,-8 3 1,-10 5 0,-1 16 2,-10-18-1,10 18 1,-27 6 0,11 4-1,16-10 2,-21 28-2,21-28 2,-9 30-2,9-30 2,11 23-3,-11-23 4,34 11-3,-12-10 0,5-1 0,1-1 1,-3-5-1,1 1 0,-1-2 0,-2 0-2,0-2 2,-4-1-2,-3-3 2,-16 13-2,23-30 2,-17 13-2,-5-1 2,-6 1-1,-6 1 1,11 16 0,-31-23 0,9 16 0,1 7-1,0 4 1,3 3 0,3 3 0,15-10-1,-18 25 1,18-25 0,2 23 0,-2-23 0,23 15-1,-6-9 1,6-1 0,2 2 0,0 0 2,1 2-2,-1 5 2,-4 5-1,-2 9 1,-6 4 0,-8 8 0,-12 8-1,-9 13 0,-9 6 0,-10 7-1,-9 3-1,-7-1 2,-4-2-2,0-9 1,6-9 0,5-14 0,5-14 0,9-16-1,9-12 1,21 0 0,-18-33 0,22 1 0,6-3-1,8-7 1,7 2-1,6-1 1,8 6 0,2 7 0,3 7 0,0 10 0,2 11 0,0 13 1,-6 6-1,-2 11 1,-5 7-1,-1 7 0,-4 0 0,-5-4 0,-4 0 0,-3-10-1,0-2-3,-16-28-6,32 20-18,-32-20-7,34-20 0,-17-4 0</inkml:trace>
          <inkml:trace contextRef="#ctx0" brushRef="#br0" timeOffset="114956.6019">13749 7652 59,'0'0'37,"0"0"-3,0 0 1,32-12-29,-7 6-4,8 4 0,3-1-1,4 1 0,-1 0 0,-3 4-1,-1 0-1,-5-4-4,7 16-13,-14-10-16,-6 1-1,-17-5 0,0 0-1</inkml:trace>
          <inkml:trace contextRef="#ctx0" brushRef="#br0" timeOffset="122195.0145">14902 7411 21,'-7'-25'29,"4"6"2,3-4-12,0 23-6,3-37-4,6 22 0,-11-8-3,2 23-1,16-34-2,-16 34-1,23-28-1,-23 28 0,28-23 0,-10 18-1,-1 3 1,1 8-1,-2 6 1,0 7 0,-7 8-1,0 8 1,-6 7-1,-3 7 2,-5 4-2,-9 3 2,-4 2-1,-10-2 1,-4 1-2,-7-6 1,-3-4 0,-2-7-1,-2-8 1,5-11-1,2-9 0,8-10 0,8-11 0,9-8 0,6-8 0,10-5-1,7-1 1,9-3 0,3 3 0,7 4 0,4 6 0,3 9 0,-1 5 1,1 10-1,-3 8 0,1 7 1,-3 4-1,0 5 0,-5 3 0,-2-2 0,0 2-3,-5-13-2,10 10-8,-28-27-18,37 12-3,-14-17 1,3-10 0</inkml:trace>
          <inkml:trace contextRef="#ctx0" brushRef="#br0" timeOffset="122616.2154">15649 7397 23,'9'-16'32,"-9"16"1,0 0 1,-25-7-21,4 30-3,-16-4-4,12 18 2,-10-3-2,8 10 0,-3-2-2,9 7 0,9-3-2,12-1 0,8-2 0,10-8-1,7-7-1,10-5 1,6-11-1,5-10 1,5-9-1,0-13 0,0-6 1,-3-11-2,-4-7 1,-5-5-1,-9-4 0,-7-1-1,-11-3 1,-8 3-1,-11 5 1,-8 7-1,-4 8 1,-9 10 0,-6 11 1,-3 12 0,-2 9-1,2 8 0,7 7-2,0-2-4,18 13-6,-11-17-17,21 2-3,2-19-3,18 18 2</inkml:trace>
        </inkml:traceGroup>
      </inkml:traceGroup>
    </inkml:traceGroup>
    <inkml:traceGroup>
      <inkml:annotationXML>
        <emma:emma xmlns:emma="http://www.w3.org/2003/04/emma" version="1.0">
          <emma:interpretation id="{52CD5137-6C35-4D4F-B4AE-AD23CE33F4DB}" emma:medium="tactile" emma:mode="ink">
            <msink:context xmlns:msink="http://schemas.microsoft.com/ink/2010/main" type="paragraph" rotatedBoundingBox="11475,9329 23073,8610 23184,10406 11587,111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D93C2B-3EE3-497D-BFFE-0F29312BD4C9}" emma:medium="tactile" emma:mode="ink">
              <msink:context xmlns:msink="http://schemas.microsoft.com/ink/2010/main" type="inkBullet" rotatedBoundingBox="11504,9800 12119,9762 12127,9903 11513,9941"/>
            </emma:interpretation>
            <emma:one-of disjunction-type="recognition" id="oneOf2">
              <emma:interpretation id="interp10" emma:lang="en-US" emma:confidence="0">
                <emma:literal>_</emma:literal>
              </emma:interpretation>
              <emma:interpretation id="interp11" emma:lang="en-US" emma:confidence="0">
                <emma:literal>-</emma:literal>
              </emma:interpretation>
              <emma:interpretation id="interp12" emma:lang="en-US" emma:confidence="0">
                <emma:literal>•</emma:literal>
              </emma:interpretation>
              <emma:interpretation id="interp13" emma:lang="en-US" emma:confidence="0">
                <emma:literal>~</emma:literal>
              </emma:interpretation>
              <emma:interpretation id="interp14" emma:lang="en-US" emma:confidence="0">
                <emma:literal>Z</emma:literal>
              </emma:interpretation>
            </emma:one-of>
          </emma:emma>
        </inkml:annotationXML>
        <inkml:trace contextRef="#ctx0" brushRef="#br0" timeOffset="-811.2014">9619 9418 58,'-20'17'35,"20"-17"-1,0 0-1,-12 21-29,12-21-2,28 20 0,1-11 1,11 3-1,6-3 0,11 1-1,1-3 1,9-2-2,-4-1 1,3-6-3,-8 2-1,-14-10-10,-1 6-20,-22-3-2,-21 7 0,-2-16-1</inkml:trace>
      </inkml:traceGroup>
      <inkml:traceGroup>
        <inkml:annotationXML>
          <emma:emma xmlns:emma="http://www.w3.org/2003/04/emma" version="1.0">
            <emma:interpretation id="{9D240737-5041-4B1E-8858-9FED5D5EAD14}" emma:medium="tactile" emma:mode="ink">
              <msink:context xmlns:msink="http://schemas.microsoft.com/ink/2010/main" type="line" rotatedBoundingBox="14072,9168 23073,8610 23184,10406 14183,10965"/>
            </emma:interpretation>
          </emma:emma>
        </inkml:annotationXML>
        <inkml:traceGroup>
          <inkml:annotationXML>
            <emma:emma xmlns:emma="http://www.w3.org/2003/04/emma" version="1.0">
              <emma:interpretation id="{C7846708-5AB4-4D5B-AC4B-426E1D3B9DA6}" emma:medium="tactile" emma:mode="ink">
                <msink:context xmlns:msink="http://schemas.microsoft.com/ink/2010/main" type="inkWord" rotatedBoundingBox="14072,9168 15431,9084 15501,10225 14142,10309"/>
              </emma:interpretation>
              <emma:one-of disjunction-type="recognition" id="oneOf3">
                <emma:interpretation id="interp15" emma:lang="en-US" emma:confidence="0">
                  <emma:literal>NE</emma:literal>
                </emma:interpretation>
                <emma:interpretation id="interp16" emma:lang="en-US" emma:confidence="0">
                  <emma:literal>4=</emma:literal>
                </emma:interpretation>
                <emma:interpretation id="interp17" emma:lang="en-US" emma:confidence="0">
                  <emma:literal>4,</emma:literal>
                </emma:interpretation>
                <emma:interpretation id="interp18" emma:lang="en-US" emma:confidence="0">
                  <emma:literal>Fit</emma:literal>
                </emma:interpretation>
                <emma:interpretation id="interp19" emma:lang="en-US" emma:confidence="0">
                  <emma:literal>Pit</emma:literal>
                </emma:interpretation>
              </emma:one-of>
            </emma:emma>
          </inkml:annotationXML>
          <inkml:trace contextRef="#ctx0" brushRef="#br0" timeOffset="747522.113">12207 9022 44,'-29'-29'29,"17"2"1,7-8-1,8 0-27,15 9 1,5-1-1,9 4 0,-4 1 1,5 11 0,-3 2 0,4 18-1,-9 3 1,3 18-1,-9 7 0,3 14 1,-8 9-2,3 8 1,-6 3 0,3-1 1,-2-7-2,4-3 0,4-13 0,3-6 0,1-17 0,5-6 0,-1-11 0,5-11-1,1-4 0,-1-10-1,1-3 0,-6-11-2,2 4-1,-10-10-3,8 20-9,-17-7-17,-11 25-1,10-21 1,-10 21 1</inkml:trace>
          <inkml:trace contextRef="#ctx0" brushRef="#br0" timeOffset="747132.1121">12584 9103 26,'-1'-21'28,"1"21"0,0 0-9,0 0-9,0 0 0,-30 28-1,26 20 1,-17-4-1,16 24-3,-15 2-1,13 13-1,0 3 0,5 0-2,2-8-1,4-8-1,1-12 1,0-12-2,6-10 0,-4-18-4,13-9-2,-15-34-9,14-6-16,-8-17-1,3-10 0,-9-14 0</inkml:trace>
          <inkml:trace contextRef="#ctx0" brushRef="#br0" timeOffset="747787.3134">12971 9446 16,'0'0'29,"30"7"1,-30-7 1,16 16-19,7 8-1,-16-8-1,16 14-3,-7-9-2,12 5-1,-2-10-1,10 2-1,4-11-1,4-5 0,6-6-1,1-6-2,2 3-2,-12-13-7,8 10-19,-15-1-3,-8 1 1,-26 10-1</inkml:trace>
          <inkml:trace contextRef="#ctx0" brushRef="#br0" timeOffset="748052.5139">13091 9362 39,'-19'-9'31,"19"9"1,-18-11 0,18 11-24,0 0-2,0 0 0,37-5 0,-18 3-1,19 7 0,-3-3-2,11 5-1,0-5-1,5 3-1,-2-3 0,-6-2-2,1 9-6,-21-14-19,5 6-6,-12-2-2,-16 1 1</inkml:trace>
        </inkml:traceGroup>
        <inkml:traceGroup>
          <inkml:annotationXML>
            <emma:emma xmlns:emma="http://www.w3.org/2003/04/emma" version="1.0">
              <emma:interpretation id="{2EAC895E-F322-413E-B7BF-EFD129627D08}" emma:medium="tactile" emma:mode="ink">
                <msink:context xmlns:msink="http://schemas.microsoft.com/ink/2010/main" type="inkWord" rotatedBoundingBox="15884,9265 18887,9079 18985,10667 15983,10853"/>
              </emma:interpretation>
              <emma:one-of disjunction-type="recognition" id="oneOf4">
                <emma:interpretation id="interp20" emma:lang="en-US" emma:confidence="0">
                  <emma:literal>Be-regs.</emma:literal>
                </emma:interpretation>
                <emma:interpretation id="interp21" emma:lang="en-US" emma:confidence="0">
                  <emma:literal>Re-regs.</emma:literal>
                </emma:interpretation>
                <emma:interpretation id="interp22" emma:lang="en-US" emma:confidence="0">
                  <emma:literal>Re-reg.</emma:literal>
                </emma:interpretation>
                <emma:interpretation id="interp23" emma:lang="en-US" emma:confidence="0">
                  <emma:literal>BC-regs.</emma:literal>
                </emma:interpretation>
                <emma:interpretation id="interp24" emma:lang="en-US" emma:confidence="0">
                  <emma:literal>BC-reg.</emma:literal>
                </emma:interpretation>
              </emma:one-of>
            </emma:emma>
          </inkml:annotationXML>
          <inkml:trace contextRef="#ctx0" brushRef="#br0" timeOffset="751999.3208">14099 9052 37,'21'13'29,"-26"6"0,3 16 0,-3 14-26,-2 6-2,3 13 1,-3-1 0,2 0 0,-2-4 0,1-3-1,-2-7 0,4-11 0,-5-7-1,6-11 1,-6-6 0,9-18 0,0 0 0,-18-11-1,15-15 1,-3-6-1,5-11 0,-3-12 0,4-12 0,0-5-1,2-3 2,3-3-2,4 3 2,3 5-2,4 8 1,4 9 0,4 11 0,6 12 0,7 7 0,6 6 1,5 3-1,3 5 1,0 4-1,0 3 0,-3 4 1,-6 5 0,-10 7-1,-11 5 1,-12 9 0,-13 4-1,-12 7 1,-12 6 0,-12 4-1,-6 2 1,-5 0-1,-1 2 1,-1-7-1,8-2 1,2-6-1,11-8 1,8-5-1,10-8 1,6-1-1,8-16 1,13 23-1,4-12 0,8-3 1,7 1-1,5-4 1,4-1-1,1-4 1,0-2-1,-1-1 0,-4-1 1,-7-1-1,-5 3 0,-8 2 0,-17 0 0,22 2 0,-22-2 0,0 0 0,0 0 0,17 17 0,-17-17 0,0 0 0,16 4 1,-16-4-1,16-12 0,-16 12 1,14-23-1,-9 7 0,-1-2 0,-4 1 0,-4 1 0,4 16 0,-23-21 0,4 16 0,-2 8 0,-6 4 0,1 7 1,-2 4-1,1 5 1,1 1 0,5 4 0,1-1 0,10-1 2,4-1-2,10-2 0,3-6-1,10-3 1,6-3 0,7-4-1,4-5 1,1-1-1,-1-2 0,3-3 0,-4-1 0,-1-2 0,-2 0 0,-3-4 0,-4 2 0,-4-1 0,-3 3 0,-16 7 0,21-12 0,-21 12 1,0 0-1,0 0 0,-10 36 0,-5-6-1,-6 5 2,-2 8-2,-5 2 2,-4 6-2,-3-2 1,-4 1-1,2-6 2,0-6-1,2-3-1,1-8 0,8-3 0,1-10 0,9-3-1,16-11-2,0 0 1,-16-16 1,16 16 0,20-33 0,-5 15 0,3-3 1,2 0 1,1 3 1,0 6 0,4 7 1,-6 3 0,4 11 0,-5 5 1,5 11-1,-8-1 1,7 10 0,-5-3-2,3-1 0,-1-4 0,-1-6-3,3-3 0,-21-17-8,46-3-24,-28-15 0,-1-1-1,-3-11 0</inkml:trace>
          <inkml:trace contextRef="#ctx0" brushRef="#br0" timeOffset="752217.7212">15020 9592 34,'0'0'30,"0"0"2,0 0-2,0 0-18,0 0-9,0 0-2,0 0-2,7 16-5,-7-16-22,18 22-4,-18-22 3,14 20-2</inkml:trace>
          <inkml:trace contextRef="#ctx0" brushRef="#br0" timeOffset="754401.7249">15730 9101 24,'0'0'29,"0"0"1,0 0-8,0 0-11,0 0-1,11 27-1,-11-27-1,-6 23-3,6-23-2,-1 21 0,1-21-2,0 0 0,0 16 0,0-16-1,0 0 1,7-20-1,-6 3 0,3-4 1,-4-6-1,0-4 0,-2-3 0,-3-3 0,-2 0 1,-2 4-1,-3 1 1,-4 10-1,-7 6 1,-2 12-1,-9 10 1,-3 13-1,-7 12 1,-2 10 0,-5 12 0,2 12 0,-2 5 2,6 12 0,5-1-1,10 5 1,5-1-1,15 3 0,4-11 0,15-3-2,7-15 2,14-4-2,7-11 1,12-9-1,4-16 1,9-10 0,2-11-1,3-8 2,0-11-2,0-11 1,-7-8-1,-4-4 1,-4 0-2,-10 0 1,-7 4 0,-10 4-1,-7 5 0,-8 10 0,-8 3 1,-2 18 0,-19-17 0,3 17 1,0 1-1,-2 3 0,1 3 1,1 3-1,16-10 1,-20 30-1,13-12 0,7-1 1,0 1 0,5 5-1,3-4 1,2 0-1,4-1 1,2-4-1,2-2 0,1-6 0,1-3 0,3-13 0,-2 1-1,0-10 1,-3-4-1,-4-5 1,0-1-1,-5-2 1,-4 1-1,-9 4 0,-3 6 1,7 20 0,-37-21 0,11 23 0,-4 8 0,-4 6 1,1 9-1,1 5 1,0 7-1,7 1 1,8-1 0,6 0-2,8-4 1,8-3-1,6-7 2,8-2-2,7-12 1,4-5-1,6-8 1,1-5 0,2-5 0,0-3 0,1-8 0,-6-1 1,-1-1-2,-5 1 2,-1 5-2,-8 3 1,-3 4 0,-16 14-1,20-7 1,-17 23 0,-3 12 1,-5 11-2,-4 8 2,-5 13-2,-4 10 2,-5 4-2,-3 3 2,-6-6-2,-1-5 1,-3-11 0,1-9 0,1-15 1,6-11-2,2-17 0,6-12 1,8-10-1,12-7 0,7-9-1,9-4 1,7-3-1,5 3 2,6 4-1,1 7 1,5 7 1,-2 8 0,0 13 0,-2 4 0,-1 10 0,-5 2 0,-2 5 0,-1 0-2,-6-3-1,2 1-2,-23-19-7,37 9-26,-37-9 1,23-13-1,-14-8 1</inkml:trace>
          <inkml:trace contextRef="#ctx0" brushRef="#br0" timeOffset="753028.9226">15350 9258 28,'9'-21'29,"-9"0"2,0 21-2,11-16-21,-11 16-1,0 0-1,5 21 0,6 16-1,-13 2-1,9 19 1,-9 3-2,8 16 1,-8-1-1,4 1-3,-4-8 3,2-8-3,-2-12 1,2-10-2,0-13 3,0-8-3,0-18 2,0 0-1,0 0 1,0 0-1,-14-23-1,10-3 3,1-4-3,-1-10 1,4-6-1,2-14 2,3-3-2,4-11 1,2 2-1,-2 3 0,3 6 1,-1 3-1,1 13 1,-1 12 0,-3 9-2,-1 8 2,-7 18 0,18-21-1,-18 21 1,20-9 0,-20 9-1,21-5 1,-21 5 0,17-4 0,-17 4 0,0 0 0,16 2-1,-16-2 1,0 0 0,0 0 0,0 0 0,0 0 0,0 0 0,0 0 0,-2 18-1,2-18 1,0 0-1,0 0 1,0 0-1,2 15 1,-2-15 0,0 0 0,0 0 0,0 0 0,0 0 0,0 0 0,0 0 0,0 0 0,0 0 0,0 0 0,0 0 0,0 0 0,0 0 0,0 0 0,0 0 0,0 0 0,0 0 0,0 0 0,0 0-5,0 0-24,-5 20-3,5-20-2,0 0 1</inkml:trace>
          <inkml:trace contextRef="#ctx0" brushRef="#br0" timeOffset="754900.9259">16558 9175 44,'-30'23'35,"12"2"1,18-25 1,-10 33-25,10-33-4,28 16-1,-3-23-1,17 3-1,-1-10-1,10 2-2,0-6-1,-2 3-1,-1 4-2,-9-1-2,-2 14-1,-19-16-11,1 22-21,-19-8 0,0 0-1,-7 20 1</inkml:trace>
          <inkml:trace contextRef="#ctx0" brushRef="#br0" timeOffset="754666.9255">16773 9472 47,'0'-17'33,"0"17"0,0 0 1,-10-20-25,10 20-3,0 0 0,30 6 0,-30-6-2,38 1-1,-15 1 0,9 2-1,-2-1-3,-2-1-1,1 5-3,-29-7-21,31-11-8,-31 11-3,8-26 1</inkml:trace>
        </inkml:traceGroup>
        <inkml:traceGroup>
          <inkml:annotationXML>
            <emma:emma xmlns:emma="http://www.w3.org/2003/04/emma" version="1.0">
              <emma:interpretation id="{61A50ED8-75EC-4EF9-BDA8-347BFF399F47}" emma:medium="tactile" emma:mode="ink">
                <msink:context xmlns:msink="http://schemas.microsoft.com/ink/2010/main" type="inkWord" rotatedBoundingBox="19512,8919 23078,8698 23183,10382 19617,10603"/>
              </emma:interpretation>
              <emma:one-of disjunction-type="recognition" id="oneOf5">
                <emma:interpretation id="interp25" emma:lang="en-US" emma:confidence="0">
                  <emma:literal>805/5</emma:literal>
                </emma:interpretation>
                <emma:interpretation id="interp26" emma:lang="en-US" emma:confidence="0">
                  <emma:literal>80th s]</emma:literal>
                </emma:interpretation>
                <emma:interpretation id="interp27" emma:lang="en-US" emma:confidence="0">
                  <emma:literal>80 t s]</emma:literal>
                </emma:interpretation>
                <emma:interpretation id="interp28" emma:lang="en-US" emma:confidence="0">
                  <emma:literal>8050k]</emma:literal>
                </emma:interpretation>
                <emma:interpretation id="interp29" emma:lang="en-US" emma:confidence="0">
                  <emma:literal>804m s]</emma:literal>
                </emma:interpretation>
              </emma:one-of>
            </emma:emma>
          </inkml:annotationXML>
          <inkml:trace contextRef="#ctx0" brushRef="#br0" timeOffset="758738.5326">17716 9117 20,'3'-21'28,"-8"-5"2,-2 5 1,7 5-21,-19-7-2,19 23 0,-25-23-1,25 23-2,-23-9 0,23 9-1,-18 16-2,18 4 0,2 4-1,9 11 0,1 8-1,9 9 2,2 3-2,5 3 1,2 5-1,2 0 1,-5-5-1,-3-5 0,-4-9 0,-8-7 0,-7-4 0,-5-10 0,-10-5 0,10-18 1,-32 12-1,7-16 0,1-3 0,-3-5 0,4-9 0,0 0 0,9-7 0,2 0 0,6-2 0,12-4 0,6 1 0,9-6-1,8 1 0,6-6 1,4-2-1,3 0 1,0-1 0,-1-1-1,-4 1 2,-9 3-1,-7 5 1,-8 6-1,-13 3 1,-9 11 0,-10 5-1,-10 12 1,-9 6 1,-5 6-2,-4 8 0,-1 6 1,2 3-1,4-3-1,10 8-2,4-6 1,21 9-3,-1-17-5,31 15-10,-3-15-12,17-2-1,7-9 1,7-9 1</inkml:trace>
          <inkml:trace contextRef="#ctx0" brushRef="#br0" timeOffset="759112.9333">18159 9058 31,'26'-22'30,"-8"7"2,-11-5-7,-7 20-8,0 0-4,-5 28-5,-15-5-1,10 21-2,-10-2 0,12 13-2,-3-1-1,7 4 1,4-3-2,9-8 0,5-8-1,8-11 0,6-7 0,5-14 0,4-9 0,4-13-1,5-10 0,0-14 0,0-8 1,-6-8-1,-6-8 1,-8-9-1,-10-2 1,-12 2 0,-10 4 0,-11 8 0,-11 13 1,-8 13-1,-4 15 0,-6 21 0,-2 15 0,4 17 0,3 13-3,4 0-1,21 20-7,-7-18-18,23 6-5,11-15-2,14-5 2</inkml:trace>
          <inkml:trace contextRef="#ctx0" brushRef="#br0" timeOffset="759658.9342">18927 8506 60,'-25'-14'34,"9"0"-2,16 14-1,2-18-29,19 16-2,11 2 0,7-1-1,12 4-3,0-8-11,14 10-15,-1 7-3,-2 10 2,-11 9-1</inkml:trace>
          <inkml:trace contextRef="#ctx0" brushRef="#br0" timeOffset="759456.1339">18974 8666 35,'16'-20'28,"-12"-1"1,-4 21 0,0 0-24,0 0 1,10 20 0,-13 1 1,6 23-1,-11 3 1,9 23-1,-13 8-2,5 15 0,-5 0-3,3 2 1,0-7-2,4-9 1,1-16-1,4-12 0,5-18 0,8-15 1,6-11-1,8-12-1,6-6-2,4-15-2,13 6-5,-11-18-22,10-4-2,-7-15-1,-3-1 2</inkml:trace>
          <inkml:trace contextRef="#ctx0" brushRef="#br0" timeOffset="760314.1354">18867 10056 47,'-37'40'32,"10"-8"2,10-11-3,-6-14-25,23-7-2,26 0-2,9-18 1,6-12-1,12-7-1,3-12 0,10-7 1,-3-13-2,6-10 1,-5-8-1,-4-8 0,-6-7 0,-6 0 1,-9 2-1,-6 7 1,-6 12 1,-9 16 0,-10 14 0,1 17-1,-9 13 1,0 21 0,0 0-1,0 0 0,-14 23-1,9-7 1,1 3-1,1 4 1,3 0-1,1 2 0,3-1 0,1-5 1,4 1-1,0-1 0,-9-19-1,25 23 1,-25-23-1,28 7 0,-10-9 0,-3-8 0,7-4-1,-3-9 1,6-5-1,-2-11 1,3-7 0,-1-5 0,-2 2 0,-2 4 1,-5 2 1,-2 10 0,-7 10 0,-7 23 0,4 19 1,-10 17 0,-1 11-1,-2 11 0,1 7 0,1 2 0,3-4-2,2-12 0,8-9-2,1-21-4,24 2-16,-8-30-11,13-9-1,-1-12 1,6-7 0</inkml:trace>
          <inkml:trace contextRef="#ctx0" brushRef="#br0" timeOffset="760735.3362">20358 8798 45,'0'0'32,"16"-23"0,-16 23-1,0 0-23,-16 3-3,16-3 0,-28 20-1,12-5 0,-9-2 0,6 4-1,-4-5-1,5 4-1,3-3 0,4 2 0,2 1 0,9 0 0,0-16 0,21 32-1,1-18 1,8 0-1,3 0 1,8-4-1,-1-1 0,1 2 0,-4-2 0,-5-2 0,-6 1 1,-8 5-1,-18-13 1,5 29 0,-19-9 0,-9-1 0,-9 0 0,-3 1 0,-6-3-1,-3-4 0,2-5-1,3-11-2,7-1-1,-1-15-2,33 19-6,-37-47-22,35 10-1,4-18 0,14-3 0</inkml:trace>
          <inkml:trace contextRef="#ctx0" brushRef="#br0" timeOffset="761156.5369">20568 8490 49,'0'0'31,"23"-5"2,-23 5-2,18 7-24,-18-7-4,32-7-1,-9 1 0,10 1-1,3-2 0,4 0 0,4 0 0,0 0 0,2 2-1,-2 5 1,-3 0 1,-4 5-1,-7 2 2,-3 7 0,-8 0-1,0 9 1,-6 2 0,-1 10 0,-5 0 0,0 12-1,-1 4 0,1 9 0,0 3-1,-2 4 0,0-2 0,2 2 0,-1-4-2,-5-7 2,1-5-2,-5-10 2,-4-10-1,-6-2 0,-4-12 0,-8-6 1,-3-6-1,-8-5-2,-1 2-1,-10-8-4,11 8-29,-18 2 0,2 6-1,-8 1 0</inkml:trace>
        </inkml:traceGroup>
      </inkml:traceGroup>
    </inkml:traceGroup>
    <inkml:traceGroup>
      <inkml:annotationXML>
        <emma:emma xmlns:emma="http://www.w3.org/2003/04/emma" version="1.0">
          <emma:interpretation id="{5AA46721-1F22-472D-91A7-129165877717}" emma:medium="tactile" emma:mode="ink">
            <msink:context xmlns:msink="http://schemas.microsoft.com/ink/2010/main" type="paragraph" rotatedBoundingBox="13328,11698 24747,10931 24838,12285 13419,130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4D6586-D4EC-4533-B85A-8B532F624FF7}" emma:medium="tactile" emma:mode="ink">
              <msink:context xmlns:msink="http://schemas.microsoft.com/ink/2010/main" type="line" rotatedBoundingBox="13328,11698 24747,10931 24838,12285 13419,13052"/>
            </emma:interpretation>
          </emma:emma>
        </inkml:annotationXML>
        <inkml:traceGroup>
          <inkml:annotationXML>
            <emma:emma xmlns:emma="http://www.w3.org/2003/04/emma" version="1.0">
              <emma:interpretation id="{5CC0033C-143F-4A4A-BB06-7F27FF770F73}" emma:medium="tactile" emma:mode="ink">
                <msink:context xmlns:msink="http://schemas.microsoft.com/ink/2010/main" type="inkWord" rotatedBoundingBox="13328,11698 15502,11552 15583,12754 13409,12900">
                  <msink:destinationLink direction="with" ref="{764D9855-B107-4DF0-8480-E495B0C56DCB}"/>
                </msink:context>
              </emma:interpretation>
              <emma:one-of disjunction-type="recognition" id="oneOf6">
                <emma:interpretation id="interp30" emma:lang="en-US" emma:confidence="0">
                  <emma:literal>Velo)</emma:literal>
                </emma:interpretation>
                <emma:interpretation id="interp31" emma:lang="en-US" emma:confidence="0">
                  <emma:literal>Vela)</emma:literal>
                </emma:interpretation>
                <emma:interpretation id="interp32" emma:lang="en-US" emma:confidence="0">
                  <emma:literal>Veto)</emma:literal>
                </emma:interpretation>
                <emma:interpretation id="interp33" emma:lang="en-US" emma:confidence="0">
                  <emma:literal>veto)</emma:literal>
                </emma:interpretation>
                <emma:interpretation id="interp34" emma:lang="en-US" emma:confidence="0">
                  <emma:literal>vela)</emma:literal>
                </emma:interpretation>
              </emma:one-of>
            </emma:emma>
          </inkml:annotationXML>
          <inkml:trace contextRef="#ctx0" brushRef="#br0" timeOffset="775461.7619">11488 11676 14,'-24'-20'26,"24"20"1,0 0 2,-27-26-20,27 26-2,-9-28-1,15 12 0,-6-12-1,7 0-2,-4-5 0,9 1-1,1 2-1,3 0 0,0 2 0,3 5 0,-5 2 0,6 9 1,-20 12-1,30-14 1,-30 14 0,26 21 1,-19 7-1,2 19 1,-6 8-1,3 13 1,-6 6-1,2 11 0,-2-3 0,3-1 0,-1-13-1,1-6 0,4-11 1,0-12-2,2-10 2,2-9-2,-11-20 1,28 5-1,-10-14 0,1-12 0,6-7-3,-4-9 2,6-5-4,-6-11 3,2-3-2,-11-7 2,0-2-1,-10 2 2,-5 5 1,-6 3 0,-4 9 1,-1 10 1,-3 7 0,4 14 0,-3 2-1,16 13 1,-17-3 0,17 3 0,0 0-1,0 0 0,30 0-1,-5-4 0,6-1 1,8 1-1,5-1 1,2 2-2,4 6-1,-10-5-5,8 24-14,-15-5-13,-8 11 0,-13 4 0,-8 8 0</inkml:trace>
          <inkml:trace contextRef="#ctx0" brushRef="#br0" timeOffset="775898.5628">12290 12148 13,'0'0'19,"0"0"-11,0 0 0,-4-21 1,4 21 0,5-28-1,1 12-1,-8-5 1,5 4 0,-10-8-2,7 25 1,-17-30 0,17 30 1,-37-8-1,15 20 0,-13-5 0,5 17-1,-14 3 1,12 11-2,-7-2-1,11 13 2,0-5-3,14 5 1,1-5-2,17 2 0,8-8-1,11-6 0,9-6-2,5-14-3,16 1-6,-7-22-25,14-3 0,-5-16 0,-1-6-1</inkml:trace>
          <inkml:trace contextRef="#ctx0" brushRef="#br0" timeOffset="776226.1634">12683 11549 26,'0'0'27,"0"0"1,-17-14 3,17 14-24,-20 4 0,15 12 0,-13-6 1,13 23 1,-16-6-1,12 18-1,-10-1-1,10 14-2,-4 2 0,10 5-1,1-5 0,6-2-3,8-7 1,4-7-3,7-4-1,-4-17-4,18 5-13,-9-23-14,8-1-3,-6-15 3,0-1-1</inkml:trace>
          <inkml:trace contextRef="#ctx0" brushRef="#br0" timeOffset="776709.7641">12879 11878 30,'-16'-23'29,"16"23"-2,-7-19 1,7 19-23,0-16-2,0 16-2,21-11 2,-21 11 0,34-1 0,-34 1 1,37 15 1,-37-15 0,34 37 0,-24-10 1,8 8-1,-9-4 0,7 6-1,-8-9 1,5 2-4,-3-7 2,6-4-2,0-10 0,3-5-1,4-4 0,0-7 0,4-2-3,-2-9 3,-1-1-2,-3-4 1,-1-1-1,-10-3 1,-2 3-1,-10-1 2,-7 2 1,9 23-1,-37-24 1,7 18 0,-4 8 1,-3 7-1,-3 3 1,1 13-1,-2-1 1,4 6-1,5-2 1,8 0-3,3-3 1,3-7-4,18 6-8,0-24-21,0 0-2,18-10-2,3-3 2</inkml:trace>
          <inkml:trace contextRef="#ctx0" brushRef="#br0" timeOffset="777084.1648">13338 11618 12,'-5'-25'27,"5"25"1,16-12 2,-16 12-16,39-4-6,-39 4 0,42 9 0,-23-5 0,15 20-2,-13-3 0,9 16 0,-10 0-2,6 18 2,-10 3-2,5 12 0,-9-2-1,-1 8 0,-6-9-1,-1 0 0,-6-13 0,-3-5-1,-1-14-1,-2-12-1,-1-5-1,9-18-2,0 0-5,-30 5-23,30-5-3,2-19-1,-2 19 0</inkml:trace>
        </inkml:traceGroup>
        <inkml:traceGroup>
          <inkml:annotationXML>
            <emma:emma xmlns:emma="http://www.w3.org/2003/04/emma" version="1.0">
              <emma:interpretation id="{4FC7FF8F-4FC3-492C-A628-A1DABABD1FFC}" emma:medium="tactile" emma:mode="ink">
                <msink:context xmlns:msink="http://schemas.microsoft.com/ink/2010/main" type="inkWord" rotatedBoundingBox="15940,11650 20833,11321 20915,12548 16023,12877">
                  <msink:destinationLink direction="with" ref="{764D9855-B107-4DF0-8480-E495B0C56DCB}"/>
                </msink:context>
              </emma:interpretation>
              <emma:one-of disjunction-type="recognition" id="oneOf7">
                <emma:interpretation id="interp35" emma:lang="en-US" emma:confidence="0">
                  <emma:literal>Erg-stint]</emma:literal>
                </emma:interpretation>
                <emma:interpretation id="interp36" emma:lang="en-US" emma:confidence="0">
                  <emma:literal>Erg-stint.]</emma:literal>
                </emma:interpretation>
                <emma:interpretation id="interp37" emma:lang="en-US" emma:confidence="0">
                  <emma:literal>Erg-stints</emma:literal>
                </emma:interpretation>
                <emma:interpretation id="interp38" emma:lang="en-US" emma:confidence="0">
                  <emma:literal>Erg-stmt]</emma:literal>
                </emma:interpretation>
                <emma:interpretation id="interp39" emma:lang="en-US" emma:confidence="0">
                  <emma:literal>Erg-stoma]</emma:literal>
                </emma:interpretation>
              </emma:one-of>
            </emma:emma>
          </inkml:annotationXML>
          <inkml:trace contextRef="#ctx0" brushRef="#br0" timeOffset="804883.4137">14039 11312 35,'0'0'30,"0"0"2,-16-7-1,16 7-22,0 0-4,0 0-1,0 0 1,12-18 0,4 20-1,-16-2-1,36-5-1,-12 0 0,6-1 1,6 1-2,4 0-1,3 0 1,-3-1-2,-1 5 0,-4-1-3,4 18-8,-16-8-21,-5 10-1,-11-2 0,-7 3-1</inkml:trace>
          <inkml:trace contextRef="#ctx0" brushRef="#br0" timeOffset="777489.7656">14111 12105 59,'0'0'35,"0"0"0,0 0-1,-24-9-26,24 9-3,0 0 0,0 0-1,21 19-1,-4-12-1,5 0 0,11 2-1,6-2 0,7-5-1,7-2-3,-4-9-2,13 12-17,-14-17-13,-2 2-2,-16-13-1,-9 4 2</inkml:trace>
          <inkml:trace contextRef="#ctx0" brushRef="#br0" timeOffset="777770.5661">14214 11918 39,'0'0'34,"-6"-17"2,6 17-2,0 0-15,0 0-10,0 0-4,0 0-1,18 0-1,0 0-1,8 0-2,6 1 0,1-1-2,12 4-3,-14-13-17,10 11-12,-11-6-2,-2 4 0,-28 0 0</inkml:trace>
          <inkml:trace contextRef="#ctx0" brushRef="#br0" timeOffset="787099.3824">14918 11526 11,'2'-15'24,"-15"-15"3,13-2-13,-1 11-3,-5-9-2,10 11 0,-9-9-2,5 28-1,7-30-1,-7 30-2,0 0 0,16-2 0,-16 2 0,5 44 1,-7-9-1,6 16 0,-6 2 0,7 15 0,-7-3-2,6 7 1,-2-8-2,1-6 1,1-6 0,3-15 0,-4-9 0,3-8-1,-6-20 1,0 0-1,0 0 1,5-25 0,-7-5-1,-7-3 0,2-8-1,-5-8 1,1-5 0,-1-6 0,0 0 0,-1-1 0,4 6 0,2 4-1,7 9 1,6 5-2,2 11 2,7 5-1,6 7 0,3 3-1,8 6 1,2 0 0,1 1 0,0 4 0,2 2 1,-5 3-1,-2 7 1,-7 3 0,-5 4 0,-11 9 0,-9 2 1,-7 7 0,-7 3 0,-5 4 1,-5-2-1,1 4 1,-3-7 0,7-1 0,-1-6-1,10 0 0,3-10 0,9-2 0,0-20 0,21 21-1,-1-16 1,8-7-1,6-1 0,4-6 0,5-2 0,-3-3 0,3 2 0,-8 0-1,-1 1 1,-10 2 0,-4 4 0,-20 5 0,21 0 0,-21 0 0,0 0 1,2 21-1,-2-21 1,0 20-1,0-20 1,7 22-1,-7-22 0,21 20 2,-3-13-2,1-2 0,2 2 0,0-3 0,1-1 0,-3-3 0,-3 2 0,-16-2 0,23-4-2,-23 4 2,0 0-1,-5-24 1,5 24-1,-29-30 1,10 16 0,-8 0 0,-1 3 0,-5 6 0,-3 5 1,5 9-1,-1 7 1,2 6 1,3 5-1,10 3 0,3-2-1,10 0 1,4-4-1,9-2 1,8-8-1,10-6 0,5-2 0,7-8 0,3-3 0,2-6 0,4-3-1,-1-5 1,-1-2-1,-5-2 0,-1-2 1,-6 2 0,-6 2 0,-5 4 0,-5 3 0,-18 14 1,19-7-1,-19 7 1,-5 29 0,-4 0 0,-7 9 0,-1 10 0,-6 4 0,-4 6 0,-1 2 0,-4-2-1,0-2 1,-1-1-1,-1-11 1,-1-7-1,3-6-1,2-8 1,2-5-1,3-13 0,6-1-1,3-13 1,16 9-1,-11-34 1,17 11 0,-1-5-1,9 2 0,4 0 2,3 1-1,2 4 1,2 5 1,3 6 1,-2 4-2,3 8 1,-3 2 1,2 8-1,-3 2 1,1 4-1,-3 1 0,2 0-1,-4 1 0,-3-6-2,1 1-2,-19-15-9,29 6-21,-29-6 1,23-16-2,-15-2 1</inkml:trace>
          <inkml:trace contextRef="#ctx0" brushRef="#br0" timeOffset="787333.3828">16154 11795 47,'0'0'31,"-16"-3"3,16 3-3,0 0-26,-23 21-2,23-21 0,-6 19-2,6-19-6,13 19-17,-13-19-10,19 11-1,-19-11 0</inkml:trace>
          <inkml:trace contextRef="#ctx0" brushRef="#br0" timeOffset="788066.584">16669 11553 2,'0'0'24,"0"0"3,-2-16 1,2 16-14,0 0-4,-26 19 0,22 4 1,-19-11-1,13 17-1,-11-10-2,10 9-1,-5-7-2,13 5 0,-1-4-2,13 0 2,1-2-2,15 3 0,2-4-1,10 2 0,0 0 0,5 2 0,-3 3 0,-4-1-1,-3-1 2,-7-1-2,-11-2 2,-9-1-2,-12-3 2,-11-1-2,-10-7 1,-7 0-1,-9-4 0,-7-3-2,-1-1-1,-4-13-5,15 9-21,-6-17-6,10-1-2,1-12 2</inkml:trace>
          <inkml:trace contextRef="#ctx0" brushRef="#br0" timeOffset="788503.3847">16584 11391 44,'9'-23'31,"-9"23"0,0 0-1,13-21-28,2 16-2,8 0-1,7-6-2,9 8-3,-2-13-1,11 10-1,-7-9-1,6 9 1,-10-8 1,6 9 3,-13 0 4,-6-2 5,1 16 3,-25-9 1,27 24 1,-24-8 1,9 24-1,-15-4-1,10 23-2,-12-1-2,8 18-1,-6-2-2,1 8 0,-5-3 1,3-1-2,-3-10 1,4-8-2,-1-13 1,6-12 0,1-10 1,-3-25-2,30 14 1,-5-17-2,7-4-1,1-15-2,13 14-8,-14-19-22,11 3 0,-12-4-2,-2 0 3</inkml:trace>
          <inkml:trace contextRef="#ctx0" brushRef="#br0" timeOffset="788737.3854">17043 11228 52,'-7'-20'33,"7"20"0,4-21 0,-4 21-28,23-7-2,-4 2-1,9 7 0,4-2-1,3 1-4,10 14-6,-14-8-15,10 12-9,-8 5-1,-1 12 1</inkml:trace>
          <inkml:trace contextRef="#ctx0" brushRef="#br0" timeOffset="789610.9869">17485 11866 33,'7'22'29,"-7"-22"4,0 0-2,0 0-21,0 0-2,0 0-2,0 0 0,10-22-3,-13 2-1,3-3-1,-2-5-1,0-2 1,-1-3-1,1 3 0,0 2 0,0 5 0,1 2 0,2 5 0,-1 16 0,0 0 1,0 0-1,22 6 2,-22-6-1,19 36 2,-10-11-2,3 5 1,-3 0-1,2 0 0,-6-4 0,2-3-1,-4-7 1,-3-16-1,7 19-1,-7-19 1,0 0-1,0 0 0,20-25 1,-13 4-1,5 0 0,-3-3 0,4-3 1,-3 3 0,-3 3 0,0 3 0,-7 18 0,9-18 0,-9 18 0,0 0 1,11 22 0,-4-5 0,0 2 0,3 4 0,1 0 0,1-2 0,1-1-1,-13-20 0,26 26 0,-26-26 0,25 10 0,-25-10-1,23-7 0,-23 7 1,23-21-1,-13 4 0,1-3 1,1-6-1,1 0 1,-5-4 0,3 2 0,-2 1 0,0 1 0,0 3 0,1 4 0,-1 3 0,-9 16 1,21-25-1,-21 25 0,23-26 0,-23 26 1,25-26-1,-13 10 0,-12 16 0,23-23 1,-23 23-1,18-12 1,-18 12 0,0 0 0,19 21 1,-14 0-1,1 9 0,-1 3 0,2 11 1,0 4-2,0 2 0,6 3 0,-5-4-2,7-3-1,-12-14-3,16 10-11,-15-23-18,-4-19 1,0 0-2,0 0 3</inkml:trace>
          <inkml:trace contextRef="#ctx0" brushRef="#br0" timeOffset="789798.187">17952 11685 34,'-23'-11'31,"23"11"1,0 0-1,0 0-15,0 0-11,0 0-2,30 9-1,-10-6-4,-1-11-10,9 2-18,1-4-3,4-6 2,-1-5-2</inkml:trace>
          <inkml:trace contextRef="#ctx0" brushRef="#br0" timeOffset="790281.7879">18328 11200 57,'0'0'34,"0"0"-1,0 0 0,18-11-29,-18 11-2,30 2 1,-11-6-1,8 6 1,1-5-1,4 1-1,0 0-1,-1 0 1,1 0-1,-4 2 0,-3 0 1,-2 4 0,-5 5 0,-2 8 1,-4 1 1,0 12-1,-1 5 1,3 16-1,0 5 0,6 11 0,1 3-1,5 0 0,3 1-1,1-6 0,-2-5 0,-2-13 0,-3-8-1,-5-11 1,-9-9 0,-9-19 0,-2 18 0,2-18 0,-39 0 0,9-4 1,-7 4-1,-5 0 0,-4 0 0,-2 4 0,0 3-1,3 1-1,6 8-1,-4-10-5,26 13-28,-15-7 1,13 6-2,-1-8 1</inkml:trace>
        </inkml:traceGroup>
        <inkml:traceGroup>
          <inkml:annotationXML>
            <emma:emma xmlns:emma="http://www.w3.org/2003/04/emma" version="1.0">
              <emma:interpretation id="{7CCD34F9-FE42-4E59-8E88-7DD2284711BE}" emma:medium="tactile" emma:mode="ink">
                <msink:context xmlns:msink="http://schemas.microsoft.com/ink/2010/main" type="inkWord" rotatedBoundingBox="21211,11299 24756,11060 24831,12168 21285,12406"/>
              </emma:interpretation>
              <emma:one-of disjunction-type="recognition" id="oneOf8">
                <emma:interpretation id="interp40" emma:lang="en-US" emma:confidence="0">
                  <emma:literal>-=204]</emma:literal>
                </emma:interpretation>
                <emma:interpretation id="interp41" emma:lang="en-US" emma:confidence="0">
                  <emma:literal>-=2022]</emma:literal>
                </emma:interpretation>
                <emma:interpretation id="interp42" emma:lang="en-US" emma:confidence="0">
                  <emma:literal>2=2022]</emma:literal>
                </emma:interpretation>
                <emma:interpretation id="interp43" emma:lang="en-US" emma:confidence="0">
                  <emma:literal>*2022]</emma:literal>
                </emma:interpretation>
                <emma:interpretation id="interp44" emma:lang="en-US" emma:confidence="0">
                  <emma:literal>--2022]</emma:literal>
                </emma:interpretation>
              </emma:one-of>
            </emma:emma>
          </inkml:annotationXML>
          <inkml:trace contextRef="#ctx0" brushRef="#br0" timeOffset="811466.6252">19975 11282 32,'0'0'27,"0"0"2,0 0 0,0 0-22,0 0-3,25-9 0,-25 9 0,21 0 1,-21 0 0,23-3-1,-23 3-1,30-4-1,-14 1 0,5 1 0,-1-1-1,3 1 0,-4 0 0,4 0-1,-2-1 1,-1 1-1,-3 0 0,-1 0 0,0 1 0,-16 1-1,23-4-1,-23 4-1,16 2-5,-16-2-15,0 0-9,0 0 0,0 0 0</inkml:trace>
          <inkml:trace contextRef="#ctx0" brushRef="#br0" timeOffset="812215.4266">20385 11048 15,'0'0'26,"10"-24"1,-10 24 3,23-18-19,-14 2-2,9 11-1,-4-11 0,11 6-2,-6-2-1,9 1-1,-1 0-1,5 1-2,-4 3 0,2-2 0,-2 7 0,-5 11 0,-4 0 1,-4 14-1,-10 1 0,-5 15 0,-9 3 0,-7 14 0,-12 2 0,-7 9 0,-8 5-1,-4 0 0,-3-3 0,-3-4 0,2-5 0,0-9 0,7-11 0,5-8 1,5-13-2,8-9 1,6-8 0,20-2 0,-16-19-1,16 0 1,6-3-1,4-2 1,3-3-1,1 3 1,4 1 0,-3 4-1,3 6 1,0 8 1,-2 2 0,3 10 0,-1 5 1,1 9 1,-1 2 0,5 7-1,0-2 1,5 3-1,-5-4-1,3-1 0,-1-5-1,0-8-1,-1-1-3,-4-14-3,8 7-13,-8-15-15,-1-4 1,-7-11-1,4-5 2</inkml:trace>
          <inkml:trace contextRef="#ctx0" brushRef="#br0" timeOffset="812699.0274">20957 11154 30,'0'0'28,"0"0"3,0 0-1,-21 3-19,21 17-3,-13-1 0,11 18 1,-13-4-1,11 20 1,-10-6-4,10 11-1,1-7-1,6 2-1,1-7 0,8-4-1,2-12-1,4-11 1,5-6-1,5-10 0,4-8 1,5-8 0,2-6-1,1-9 0,3-9 0,1-2-1,-3-6 1,-4-8-1,-7-1 1,-7-6-1,-6-3 1,-8 3 0,-7 5 0,-11 3 0,-5 6 1,-9 11-1,-5 8 0,-6 13 0,-3 13-1,-7 8-1,3 14-2,-5-2-5,20 18-20,-11-5-5,10 5-2,3-9 1</inkml:trace>
          <inkml:trace contextRef="#ctx0" brushRef="#br0" timeOffset="813681.8292">21636 10990 23,'18'-15'27,"-18"15"1,0 0 3,0 0-19,2 15-5,3 5 0,-10-4 0,8 15 1,-10-3-2,5 13-1,-8 1-2,5 12 0,-8 4-2,3 4 2,-6 3-2,2 0 1,-2 0-1,3-2 0,3-7 0,4-5 0,3-8 0,8-8 0,6-7 0,12-7 0,5-9 0,11-8 1,5-6-2,9-9 0,7-3-2,-4-14-2,10 5-3,-22-22-12,7 4-15,-14-8 0,-5-4-1,-13-8 1</inkml:trace>
          <inkml:trace contextRef="#ctx0" brushRef="#br0" timeOffset="814227.8301">21659 10866 45,'0'0'30,"9"-27"0,3 10 1,11 4-26,-1-4-3,9 6 1,-1-3-1,6 6 1,-6-1-1,1 5 0,-2 1-1,-3 8 1,-6 0 0,-3 11 0,-4 9 1,-5 8-1,-6 6 2,0 10-2,-6 2 1,3 7-1,-3 2 0,2-1-1,1-8 0,2-5 0,3-7 0,-1-9-1,3-8 1,-1-6-1,-5-16 1,0 0-1,18 0 1,-18 0-1,17-28 1,-4 10-1,-3-6 0,4-4 1,2-4-1,0-3-1,2-4 1,-4-1 0,-2 0 0,-3-4 0,2 5-2,-8 0 1,4 16-3,-12-6-1,5 29-5,-7-30-8,7 30-17,0-16 0,0 16 1,0 0 1</inkml:trace>
          <inkml:trace contextRef="#ctx0" brushRef="#br0" timeOffset="814680.2308">22349 10718 29,'16'-2'32,"4"4"0,-1 2 0,1-6-12,10 12-11,-13-6-4,15 6-1,-7-6-1,7 3-2,-4-5 0,7 0 1,-1-2-2,1-2 1,-3-2 0,-2 2-1,-4-1 2,-3 1-1,-5 0 1,-18 2 0,17 11 0,-17-11-1,6 35 2,-6-3-2,-4 1 2,4 11-2,-3 7 2,3 9-2,0 7 1,1 5-1,3 0 0,1 3-1,2 1 0,0-2 1,0-6-2,0-10 1,-3-7 0,1-9 0,-5-12 1,-1-9-1,1-21 1,-20 20-1,2-19 1,-8-1-1,-4-1-2,-11-1-1,-3 14-5,-26-3-29,4 10 1,-17 0-2,4 10 0</inkml:trace>
          <inkml:trace contextRef="#ctx0" brushRef="#br0" timeOffset="794665.3958">19350 11366 46,'-19'4'31,"19"-4"1,0 0-2,0 0-22,0 0-4,0 0 1,25 11 0,-9-15-1,10 6-1,-1-4 0,3 4-2,2-2-1,-2-2-4,0 11-3,-28-9-24,36 3-1,-36-3-3,26 0 1</inkml:trace>
          <inkml:trace contextRef="#ctx0" brushRef="#br0" timeOffset="794400.1951">19372 11569 18,'0'0'29,"-16"3"2,16-3 1,0 0-12,-21-5-10,21 5-3,0 0 1,21-7-2,-21 7-2,28-13-1,-9 6 1,8 6-2,-1-5 0,3 5-1,-3-1-1,0 2 1,-3 2-2,-3-4-1,1 5-1,-21-3-6,30 2-15,-30-2-10,0 0 0,0 0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3:26.2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1019D5-687E-445B-89A2-C93D7A05B8FD}" emma:medium="tactile" emma:mode="ink">
          <msink:context xmlns:msink="http://schemas.microsoft.com/ink/2010/main" type="inkDrawing" rotatedBoundingBox="1599,14280 19340,12935 19500,15047 1760,16393" semanticType="underline" shapeName="Other">
            <msink:sourceLink direction="with" ref="{A27627F4-6315-4873-8B8B-7EC290FF7C5A}"/>
          </msink:context>
        </emma:interpretation>
      </emma:emma>
    </inkml:annotationXML>
    <inkml:trace contextRef="#ctx0" brushRef="#br0">0 2562 4,'0'0'5,"26"-7"-2,-8 8 1,3 1 1,0 0 2,6 1 0,-1-3 1,8 6 0,3-6 0,3 5-1,4-3-1,6 3-1,1-3 0,7 3-1,4-2-2,5 1 0,4-2 0,12 1 0,5-1-1,11 0 0,5-2-1,9 2 1,5-2-1,8 0 1,1 0 0,5 0 0,6-4 1,5 2 0,1-5 1,10 2-1,0-4 1,6 4-1,6-4 0,5 2 0,-5 0-1,-2 4 0,2-3 1,-1 5 0,-3-6 0,-1 3 1,-10-5 0,5 6-1,-10-10 2,10 6-2,-10-5 1,9 5-2,-1 0 1,3 5-1,2 0-1,0 4 1,1-2-1,-2 4 0,0-2 1,1 1-1,-2-6 1,2 1 0,-3-4 1,-1 3-1,2-2 0,2 1 0,0-1 0,5 5-1,-3-2 1,-1 6-1,3-1 0,1 4 0,-2 0 0,-1 0 0,-1 2 0,-1-2 0,-5 0 0,-6-3 1,-1-3-1,-4-1 0,-4-3 1,1-1 0,-8-1-1,4 0 1,-4 0 0,6 1-1,-2 2 0,0-1 0,3 3 0,-1 0 0,3 0 0,0-2-1,-3 2 1,0-4 0,-2 1 0,0-1 0,-6 1 0,1-1 0,-6-1 0,0 3 1,1-1-1,-1-1 0,-3 1 0,0-2 0,0-2 0,-2-2 0,0-2 1,-4 1-1,-3-4 1,2 0 0,-2-4 0,0 4 0,-4-4 1,1 4-1,-6 2 0,0 3-1,-3 0 1,-4 2-1,-2 0 0,-2 4 0,-1-1 0,2-1 0,-2-2 0,1 2 0,-1-2 0,-2 0 0,2 1 0,1 1 0,-3-2 1,2 0-1,0 4 0,1-4 0,1 0 0,3 0 0,-3-2 0,1 0 0,-3 0 0,-2 2 0,-2 0 0,-1 0 0,-6 2 0,-2 1 0,-5 3 0,0 1 0,-1 1 0,3 1 0,-9 0-1,2 1 2,0-1-1,-2 3 0,-2-3 0,-2 0 0,-4-2 0,-3 0 0,1-2 0,-3 0 0,-1 1 0,0-1 0,-3-2 0,1 3-1,-2-1 1,1 2 0,-4 2 0,-2-2 0,-4 0 0,-1 0 0,-2-2 0,-5 0 0,-2-3 1,-3-2-1,-4-4 0,-1-1 0,-2-4 1,-4 0-1,-2-3 0,-2-4 0,-5 0 0,-1-1 0,-6-4 0,-6-2 0,-1-7 0,-3-4 0,-3-3 0,1-3 1,3-4-1,4-3 1,1-6 0,4-5 0,2 3-1,2-4 1,1-3 0,-2 0-2,1 1 2,-4 3-2,-2 2 2,0 3-2,-1 0 2,-1 6-2,1 3 1,-2-4 0,1 4 1,-1 4-1,-2 1 1,-4 4-1,-3 2 0,-4 4 0,-1 5 1,-2 4-1,-2 3 0,3 3 0,1-2 0,5 2 0,1 0 0,8-2 0,2-2 0,3-1 0,1-2 0,1 0 0,0 0 0,0-1 0,-2 3 0,-2 3 0,0 0 0,-1 6 0,-1 1 1,4 16-1,-7-23 0,7 23-1,0 0 1,-7-17-2,7 17-1,0 0-4,0 0-27,0 0 0,0 0-2,0 0 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2:32.4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051148-F913-48C5-923F-CE74885E4D4B}" emma:medium="tactile" emma:mode="ink">
          <msink:context xmlns:msink="http://schemas.microsoft.com/ink/2010/main" type="writingRegion" rotatedBoundingBox="717,11813 19114,10994 19380,16960 982,17779"/>
        </emma:interpretation>
      </emma:emma>
    </inkml:annotationXML>
    <inkml:traceGroup>
      <inkml:annotationXML>
        <emma:emma xmlns:emma="http://www.w3.org/2003/04/emma" version="1.0">
          <emma:interpretation id="{ACF3A4D8-0037-4A7F-9226-9D7F53F0C0A7}" emma:medium="tactile" emma:mode="ink">
            <msink:context xmlns:msink="http://schemas.microsoft.com/ink/2010/main" type="paragraph" rotatedBoundingBox="7581,11483 8136,11483 8136,11578 7581,115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A9F619-706A-4F38-9ABE-3686449790F1}" emma:medium="tactile" emma:mode="ink">
              <msink:context xmlns:msink="http://schemas.microsoft.com/ink/2010/main" type="inkBullet" rotatedBoundingBox="7581,11539 8134,11468 8141,11529 7588,11599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5661 11159 19,'0'0'21,"0"0"-1,0 0-2,0 0 0,16 11-2,-16-11-3,20 8-3,-20-8-1,31 13-3,-8-11-2,13 3-1,2-5-1,10-4-2,7-3-2,0-12-8,10 3-22,-2-1-1,-6-3 0,-9 8 0</inkml:trace>
      </inkml:traceGroup>
    </inkml:traceGroup>
    <inkml:traceGroup>
      <inkml:annotationXML>
        <emma:emma xmlns:emma="http://www.w3.org/2003/04/emma" version="1.0">
          <emma:interpretation id="{C1C08F02-435A-43C5-B5C1-5D868F6E93E1}" emma:medium="tactile" emma:mode="ink">
            <msink:context xmlns:msink="http://schemas.microsoft.com/ink/2010/main" type="paragraph" rotatedBoundingBox="781,13263 19179,12444 19266,14416 869,15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627F4-6315-4873-8B8B-7EC290FF7C5A}" emma:medium="tactile" emma:mode="ink">
              <msink:context xmlns:msink="http://schemas.microsoft.com/ink/2010/main" type="line" rotatedBoundingBox="781,13263 19179,12444 19266,14416 869,15235">
                <msink:destinationLink direction="with" ref="{501019D5-687E-445B-89A2-C93D7A05B8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D4DE933-787D-4BD6-8E4E-B0A1CFAEB754}" emma:medium="tactile" emma:mode="ink">
                <msink:context xmlns:msink="http://schemas.microsoft.com/ink/2010/main" type="inkWord" rotatedBoundingBox="782,13263 8822,12987 8889,14958 849,15234"/>
              </emma:interpretation>
              <emma:one-of disjunction-type="recognition" id="oneOf1">
                <emma:interpretation id="interp1" emma:lang="en-US" emma:confidence="0">
                  <emma:literal>Nicotinism</emma:literal>
                </emma:interpretation>
                <emma:interpretation id="interp2" emma:lang="en-US" emma:confidence="0">
                  <emma:literal>picotee's</emma:literal>
                </emma:interpretation>
                <emma:interpretation id="interp3" emma:lang="en-US" emma:confidence="0">
                  <emma:literal>picotee's.'</emma:literal>
                </emma:interpretation>
                <emma:interpretation id="interp4" emma:lang="en-US" emma:confidence="0">
                  <emma:literal>Nicotinism)</emma:literal>
                </emma:interpretation>
                <emma:interpretation id="interp5" emma:lang="en-US" emma:confidence="0">
                  <emma:literal>picotee's.)</emma:literal>
                </emma:interpretation>
              </emma:one-of>
            </emma:emma>
          </inkml:annotationXML>
          <inkml:trace contextRef="#ctx0" brushRef="#br0" timeOffset="20451.6358">1423 13124 9,'11'-37'21,"-11"37"1,-4-21-1,4 21-14,-21-7 1,5 7 0,16 0-1,-37 16 0,19-2 2,-12 0-1,9 12 1,-11-1-3,9 13 1,-8 1-3,4 16 1,-3 1-2,7 21 0,-3 6 0,10 13 0,2 5-1,8 4-1,6 0 1,8-3-4,4-2 3,4-15-4,3-11-1,-1-20-1,3-1-3,-9-25-8,6-3-17,-18-25 1,27 17-1,-27-17 2</inkml:trace>
          <inkml:trace contextRef="#ctx0" brushRef="#br0" timeOffset="29952.0525">1561 13660 40,'-16'14'28,"0"-7"2,16-7-1,-18 28-20,18-28-2,-10 37-1,6-19 0,15 13-1,-4-12 0,12 6-2,2-7 0,8-1-1,3-6-1,6-8 0,-1-6 0,0-8-1,2-5 1,0-6-1,-5-5 0,-4-4 1,-7-1-1,-6 0 0,-6 1 0,-11 1-1,-7 2 1,-9 5 0,-5 5-2,-7 6-1,5 16-5,-14-1-16,14 18-8,1 5-1,8 10 0</inkml:trace>
          <inkml:trace contextRef="#ctx0" brushRef="#br0" timeOffset="29546.4519">2089 13899 66,'-18'17'32,"18"-17"0,18 0-11,8 7-17,2-5-1,9 3-1,2-1-1,4-2-1,-3-1-1,-5-6-3,4 12-7,-18-5-20,-3-2 0,-18 0 0,0 0 1</inkml:trace>
          <inkml:trace contextRef="#ctx0" brushRef="#br0" timeOffset="29328.0514">2468 13351 46,'20'-14'28,"-6"-2"1,2 5-1,-1 2-25,-15 9-2,23-7 2,-23 7 0,0 0 0,2 18 1,-12 1 0,-13 4 0,0 9 0,-11-1-1,1 10 0,-8-4-1,0 0 0,-1-4-1,7-3 0,3-7 0,7-4 0,6-7-1,19-12 1,-16 23-1,16-23 0,18 25 0,3-9 0,5 1 1,6 2-1,7 3-1,0-1 1,1-2-2,-4-7-1,-1 6-3,-16-20-8,8 7-17,-27-5-1,0 0-1,0 0 1</inkml:trace>
          <inkml:trace contextRef="#ctx0" brushRef="#br0" timeOffset="24414.0429">2565 13618 33,'-25'-6'26,"25"6"2,-21 2 1,21-2-20,0 0-2,0 0-2,27-12 0,-10 1-1,15 6 1,0-7-2,12 1-1,4-3-2,3 0-2,14 5-3,-8-8-6,13 10-7,-8-4-12,-2 1-1,-3-3 0</inkml:trace>
          <inkml:trace contextRef="#ctx0" brushRef="#br0" timeOffset="24133.2424">2775 13196 30,'0'0'28,"7"-21"1,-7 21-12,0 0-3,0 0-2,0 0-3,0 0-2,13 40-1,-17-15-1,8 17 0,-8 4-1,4 12 0,-9 9-2,4 13 0,-7 5-2,-1 6 1,-1-3 0,4 0 0,-1-11 1,7-5-2,6-16 3,9-15-4,10-15 2,9-19-3,16-7-4,-4-23-4,24 6-7,-17-24-8,9 3-9,-5-6 1,-7 0 0</inkml:trace>
          <inkml:trace contextRef="#ctx0" brushRef="#br0" timeOffset="25116.0441">3344 13837 10,'-34'6'24,"13"1"-4,5 1-1,-3-8 0,19 0-2,-18 6-3,18-6-3,0 0-1,-2 16-3,2-16-2,0 0-1,11 17-2,-11-17-1,24 19 0,-6-6 0,0-5 0,5 0-1,0-1 0,1-4-1,3 1-1,-4-8-3,9 11-5,-15-12-19,6 1-2,0-3-2,-5-2 2</inkml:trace>
          <inkml:trace contextRef="#ctx0" brushRef="#br0" timeOffset="24835.2436">3561 13303 43,'16'-3'29,"-16"3"-1,0 0 1,-7 21-24,7-21-1,-18 33-1,2-14 1,4 8 0,-13-4 0,4 5 1,-9-5-2,2 3 0,-6-3-1,4 1-1,0-4 0,4-1 1,1-3-2,5-4 1,20-12-1,-21 16 0,21-16 0,0 0 1,9 18-1,7-11 0,5 1 1,6 3-1,3-2 1,5-1-1,5 0 0,3-5 0,-1-1-1,-3-6-1,3 8-3,-12-15-2,9 18-5,-19-19-6,4 14-11,-24-2-4,0 0 3,0 0-1</inkml:trace>
          <inkml:trace contextRef="#ctx0" brushRef="#br0" timeOffset="27690.0486">4110 14451 40,'0'0'27,"0"0"2,-4 21-7,4-21-18,25-25 1,-7-3 3,15 2-3,-3-13 1,12 0-1,-1-10-3,8-2 0,-1-9-1,3 1 1,-3-6-4,0-7 3,-2-4-3,-6-7 1,-3 3 1,-7 1 0,-5 5 0,-6 16 1,-6 5 0,-4 18 1,-8 10-1,-1 25 1,0 0 0,-21 14 0,5 11 0,4 7 1,-2 3-1,1 5-1,1 1 0,9 1 0,-3-7 0,8-4-1,5-6 0,4-7 0,-11-18 0,26 12-1,-10-17 1,2-8-2,1-4 1,0-10 0,1-2 0,-4-5-2,0 1 3,-2 1-1,-4 2 2,-1 7-1,-5 4 1,-4 19 1,0 0 0,0 0-1,0 30 0,0 2 0,0 8-1,-2 0-3,9 15-8,-9-15-19,11-4-2,0-15-2,-9-21 2</inkml:trace>
          <inkml:trace contextRef="#ctx0" brushRef="#br0" timeOffset="26613.6467">4223 13247 53,'0'0'32,"0"0"0,0 0-9,0 0-13,0 0-4,5 16-1,2 8-1,-7 3-2,7 10 2,-3 5-4,1 3-1,2 8-4,-7-11-5,12 15-11,-8-19-11,3-4-1,-4-13 1,-3-21 1</inkml:trace>
          <inkml:trace contextRef="#ctx0" brushRef="#br0" timeOffset="26988.0474">4443 13398 70,'-5'25'32,"-2"-3"-2,0-2-10,3 15-18,-1 4-1,3-1 0,2-1 0,4-7 0,1-7-1,2-7 1,-7-16 0,23 5-1,-23-5 0,30-30 0,-12 2 0,1-4 0,2-8 0,-1-2-1,-2-4 1,-3 2 0,-2-2 1,-4 10 1,-8 0-1,-1 8 1,-7 5-1,7 23 1,-21-19 0,5 21-2,0 12-4,-3 2-2,8 17-11,-6-3-14,3 7-1,-1-4 0,5 2 0</inkml:trace>
          <inkml:trace contextRef="#ctx0" brushRef="#br0" timeOffset="28158.0493">5259 13368 33,'0'0'26,"0"0"1,2-19 0,-2 19-19,0 0-2,-20-16-1,20 16 1,-21-2-1,21 2 1,-28 7-2,28-7-1,-30 18 0,14-8-2,-4 1 1,20-11 0,-30 21 0,30-21 0,-22 18 1,22-18-1,-13 19 1,13-19-1,2 26 0,-2-26-1,18 30 0,-4-12 0,-2-1-1,2 1 1,-14-18 0,25 26-1,-25-26 1,9 25-1,-9-25 1,-18 24 0,0-9-1,-3 2 0,-3 4 0,-5 0-1,3 2-2,-2-9-1,12 14-9,-7-21-20,23-7 0,0 0-2,-7-19 1</inkml:trace>
          <inkml:trace contextRef="#ctx0" brushRef="#br0" timeOffset="28501.25">5467 13171 16,'0'0'25,"0"0"0,0 0 0,-16 7-12,16-7-7,0 0 1,-3 25 1,3-25-1,0 0-1,2 16 1,-2-16-2,10 16-1,-10-16 0,11 15-2,-11-15 0,0 0 0,12 22 0,-12-22 0,0 0 0,0 0-1,0 0-2,0 0-4,0 0-13,0 0-14,0 0-1,-16 7 0,16-7 1</inkml:trace>
          <inkml:trace contextRef="#ctx0" brushRef="#br0" timeOffset="19515.6341">558 13918 43,'0'0'27,"0"28"0,0-28-1,-2 32-25,1-9-1,2-4 1,3 2 1,-4-21 1,7 27 0,-7-27 0,16 5 1,-16-5 0,19-16-1,-19 16-1,20-28 0,-17 9-1,4-3 0,-8 1-1,-3 0 1,-8 0-1,-2 4 1,-8 3 1,1 7 0,-5 1 0,-1 15 0,-5 2 1,6 13 1,-6 3-1,11 11 0,-4-1 1,9 9-3,2-2 3,9 1-3,3 1 2,9-2-4,4-5 1,8-4 0,2-9-2,8-5 2,4-5-3,3-9 1,2-3-4,-4-20-5,14 11-20,-18-11-2,0 2-1,-9-4 0</inkml:trace>
          <inkml:trace contextRef="#ctx0" brushRef="#br0" timeOffset="19032.0334">-536 13410 38,'-20'-19'27,"12"3"2,-1-5-2,12 0-17,8 2-8,5-4 0,10-2-1,4-1 1,9 3 0,-2 2 0,4 3 0,-6 8 1,0 12-1,-8 3 0,-1 18 0,-13 5 0,-3 19 0,-8 6 0,-2 19 1,-7 7-1,2 11 0,-4 5-1,5 1 2,1 1-1,6-6-2,6-6 2,7-12-3,3-15 3,8-14-2,1-12 2,6-14-3,-1-13 1,2-10 2,-1-15-4,0-6 4,-4-9-4,-4-7 3,-3-6-3,-9-5 3,-5-3-3,-7-4 2,-9 2 0,-7 2 0,-8 2 1,-1 8 0,-3 4 1,1 10-1,2 4 1,6 11-1,4-1 1,13 18-1,-2-26 0,2 26-1,30-30 1,-3 12-1,3-1 0,9 3-1,1 2 0,-1 2-1,5 10-3,-12-3-10,5 19-17,-9 3-1,-3 11-1,-11 4 0</inkml:trace>
          <inkml:trace contextRef="#ctx0" brushRef="#br0" timeOffset="30685.2538">5815 13094 46,'2'-16'28,"-2"16"3,19-17-4,-19 17-22,23 0-1,-9 15-1,11 15 1,-7 5 0,10 16 1,-7 11-2,5 15 1,-6 11-1,3 14 1,-7-4-3,0 3 0,-8-8 0,-4-7 0,-6-12-1,-5-13 0,-2-13 2,-3-15-4,1-3-2,-10-20-18,21-10-9,-25 18-2,25-18 0,-15-11 0</inkml:trace>
          <inkml:trace contextRef="#ctx0" brushRef="#br0" timeOffset="31200.0548">6457 13581 61,'-15'-6'32,"15"6"-1,-18-14 0,34 7-27,-16 7-1,30-10-2,-5 4 0,10 3 0,0-1 1,9 4-1,-1 0-1,1 0-5,7 11-17,-12-4-9,-2 2-2,-9-2 1</inkml:trace>
          <inkml:trace contextRef="#ctx0" brushRef="#br0" timeOffset="30966.0544">6537 13820 66,'0'0'33,"-23"12"-2,23-12 0,-18 26-30,18-26-1,6 28 0,-6-28 0,35 21 0,-9-15 1,8-5 0,5-4 0,3-4-1,2 0 0,0-7-3,6 7-4,-18-14-10,8 7-14,-13 0-1,-8-1 0,-10-2 1</inkml:trace>
          <inkml:trace contextRef="#ctx0" brushRef="#br0" timeOffset="54849.6962">-1075 12959 17,'-16'-23'20,"16"23"-1,-17-14-11,17 14-1,-11-18-1,11 18 0,0 0 1,-12-21-1,12 21 1,0 0 0,0 0 0,0 0-2,-4 30 1,3-11-1,6 20 1,-2 6-1,10 24 0,-4 12-1,8 23 0,1 10-3,3 14 2,4 7 0,-2 2-3,0 2 2,0-7-3,-2-11 1,-2-14-1,-1-15 1,-2-15-1,-6-12-1,3-12 2,-4-15-3,-2-6 4,-2-4-2,-2-3 0,1 1 0,-4-6-2,5 11-5,-12-15-14,7 7-9,0-4-2,-2-1 2</inkml:trace>
        </inkml:traceGroup>
        <inkml:traceGroup>
          <inkml:annotationXML>
            <emma:emma xmlns:emma="http://www.w3.org/2003/04/emma" version="1.0">
              <emma:interpretation id="{4721724D-0B5A-4321-92DA-87C1B7498D24}" emma:medium="tactile" emma:mode="ink">
                <msink:context xmlns:msink="http://schemas.microsoft.com/ink/2010/main" type="inkWord" rotatedBoundingBox="16458,13033 19199,12911 19227,13532 16485,13654"/>
              </emma:interpretation>
              <emma:one-of disjunction-type="recognition" id="oneOf2">
                <emma:interpretation id="interp6" emma:lang="en-US" emma:confidence="0">
                  <emma:literal>-20+20-1250004</emma:literal>
                </emma:interpretation>
                <emma:interpretation id="interp7" emma:lang="en-US" emma:confidence="0">
                  <emma:literal>-20+200-1250004</emma:literal>
                </emma:interpretation>
                <emma:interpretation id="interp8" emma:lang="en-US" emma:confidence="0">
                  <emma:literal>-20+204-1250004</emma:literal>
                </emma:interpretation>
                <emma:interpretation id="interp9" emma:lang="en-US" emma:confidence="0">
                  <emma:literal>-20+205-1250004</emma:literal>
                </emma:interpretation>
                <emma:interpretation id="interp10" emma:lang="en-US" emma:confidence="0">
                  <emma:literal>-20+206-1250004</emma:literal>
                </emma:interpretation>
              </emma:one-of>
            </emma:emma>
          </inkml:annotationXML>
          <inkml:trace contextRef="#ctx0" brushRef="#br0" timeOffset="45302.4795">14546 12830 17,'0'0'26,"0"0"0,0 0-8,0 0-6,0 0 0,0 0-1,5 23-1,-5-23-2,5 39-2,-5-13-2,9 13 0,-6-1-2,6 3 0,-2-1-2,0-5-1,2-1-2,-5-11-1,8-1-4,-12-22-10,0 0-13,18 2 0,-18-2 1,17-30-1</inkml:trace>
          <inkml:trace contextRef="#ctx0" brushRef="#br0" timeOffset="45864.0805">14694 12862 18,'0'0'23,"0"-18"1,0 18-1,0 0-18,21-12-4,-21 12 1,30-9-1,-11 6 2,1-3-1,1 5 2,-2-3-1,4 8 1,-7-4-1,4 8 0,-20-8 1,19 27-2,-19-11 1,0 8 0,-9-1-1,-1 5 1,-10-5 0,3 5 0,-8-9 0,5 3 0,-4-8 0,6 1 0,-3-6 0,21-9-1,-25 14 1,25-14-2,0 0 1,0 0-1,0 0 0,0 0-1,0 0-1,20 6 1,-3-8-1,6-2 1,5 3-1,3-3 1,0 2-1,-2 0 1,-3 1 0,-1 1 0,-6 0 0,-1 0 0,-18 0-1,16 1 1,-16-1 0,0 0 0,0 0 0,0 0 0,0 0-1,0 0 0,0 0 0,0 0-4,0 0-1,0 0-10,0 0-14,0 0-3,0 0 2,0 0 1</inkml:trace>
          <inkml:trace contextRef="#ctx0" brushRef="#br0" timeOffset="48531.6851">15391 12797 5,'0'0'24,"0"0"2,0 0-1,0 0-11,-2-19-4,2 19 0,0 0-2,-17-4 0,-1-1-2,18 5-1,-23 3-1,23-3 0,-30 11-1,30-11-1,-28 14 0,28-14 0,-23 17-1,23-17 0,-16 20-1,16-20 1,2 21-2,-2-21 2,19 21-1,-3-9 0,0 1 0,2-1 0,1-2 0,-1 3 0,-18-13 0,26 24 1,-26-24 0,12 23-1,-12-23 1,-5 26 1,5-26-1,-23 23 0,4-12 1,-2-1-1,-6-1 0,2-2-1,1-2 0,-3-1-1,8 0-2,-6-12-6,25 8-20,-21-7-4,21 7-1,-16-19 1</inkml:trace>
          <inkml:trace contextRef="#ctx0" brushRef="#br0" timeOffset="49140.0863">15162 12830 45,'0'0'29,"0"0"1,15-14-2,-15 14-26,23 5-1,-5-1-1,3-2 1,6-1 0,8-2 0,4 1 0,7-6-1,1 1 1,3-2 0,-2-2-1,-3 1 1,-2 1 0,-13-2 1,-2 5 1,-12-3 0,-16 7 0,16-5 0,-16 5 0,0 0 1,-14 23-1,14-23 0,-23 28 0,9-11-2,3 5 1,0-1-1,8 0 1,-1-4-2,10-1 1,-6-16 0,17 23-1,1-18 1,1-3-1,6-4 0,3-3 0,2-4 0,2-3 0,-2-4 0,2-2 0,-4-3 0,-3 0-1,-7 0 1,-10 2 0,-4 1 1,-4 18-1,-12-26 0,-8 22 0,-1 3 0,-6 6 0,3 6-1,-1-3-1,6 10-1,-3-6-2,14 9-2,8-21-3,-7 32-5,7-32-8,0 0-8,30 12-2,-4-12 4</inkml:trace>
          <inkml:trace contextRef="#ctx0" brushRef="#br0" timeOffset="49514.487">16039 12827 16,'18'-4'28,"-3"-1"2,-15 5-5,0 0-5,0 0-4,0 0-4,0 0-4,2 28-2,-2-28-2,-3 28 1,3-12-2,7 2-1,-7-18 0,19 26-1,-19-26 0,34 14 0,-11-14-1,0-2 0,1-5 1,1-2-1,1-3 0,-1-2 0,-4-2 1,-1-1-1,-8-4 0,-5-2 0,-5-2 0,-6-1 0,-6 1 0,-8 2 0,-5 6 0,-5 4 0,-2 8 0,-4 7-1,3 8-1,-5 3-1,10 10-2,-4-9-4,21 16-8,-7-15-17,16 3 0,0-18 1,20 17 1</inkml:trace>
          <inkml:trace contextRef="#ctx0" brushRef="#br0" timeOffset="50122.888">16561 12888 50,'-23'0'32,"6"2"-2,17-2 2,-21-5-26,21 5-3,0 0-1,37 8 0,-9-6-1,14 2 1,6-2 0,10 1-1,9-1-2,4 0 0,7 3-2,-8-5-2,10 12-7,-13-7-20,-6 4-1,-9 0 1,-12 2 1</inkml:trace>
          <inkml:trace contextRef="#ctx0" brushRef="#br0" timeOffset="49857.6875">16632 12560 59,'0'0'31,"0"0"0,0 0-7,0 0-19,4 38-1,-6-17 1,11 15 0,-13-3 2,9 14-2,-8-3-2,8 9 1,-5-4-2,7 0 0,2-3-1,3-4 0,4-3 0,2-6 0,5-3-2,2-9 1,3-3-1,0-11-2,6 0 0,-8-14-2,11 10-7,-16-22-20,9 1-1,-12-8-3,-2-2 3</inkml:trace>
          <inkml:trace contextRef="#ctx0" brushRef="#br0" timeOffset="35583.6624">8770 13588 16,'-5'-16'25,"5"16"0,-6-28-6,6 28-5,4-28-4,-4 28-3,21-34-1,-2 22 0,-3-9-1,11 8-1,-4-6-1,8 9 0,-4-3 0,5 8-1,-4 1 0,0 10-1,-5 6 0,-3 11 0,-8 9 0,-7 13 0,-8 10 0,-8 10 0,-10 1-1,-7 1 0,-9 0 0,-8-5 0,-2-8 0,-6-7 0,0-13 0,3-8 0,3-8 0,6-8 0,8-4-1,8-8 0,7-7 0,18 9 0,-5-30 0,12 9 0,11 2 0,1-2 0,8 1 2,3 8-1,5 3 1,2 11 1,0 3-1,5 9 1,-3 2-1,4 7 0,-5-2 0,3 0 0,-2-3-2,-2-11 0,7-5-2,-5-17-2,7 1-2,-9-22-2,11 6-1,-13-23 0,11 11 2,-14-16 0,1 10 5,-8 3 3,-8 1 4,1 17 3,-13-3 1,-5 30 2,0 0-1,0 0 1,-5 23-3,3 11-1,-8-3-1,10 10-2,-7-1 0,10 2 0,1-7-1,8-1-1,4-8 0,5-5 1,6-8-2,6-6 2,2-9-1,8-3 0,1-11 0,5-7-1,-1-7 1,1-5-1,-4-5 1,-7-4-1,-4-4 1,-9-1-1,-11-2 0,-12 4 1,-11-1-1,-11 4 1,-10 6-1,-9 8 1,-5 5-1,-5 11 0,0 9-1,-1 12 1,6 9-2,3 5-2,15 19-8,-4-7-21,16 4 0,3-5-2,11 1 1</inkml:trace>
          <inkml:trace contextRef="#ctx0" brushRef="#br0" timeOffset="37627.2659">10378 13667 62,'0'0'32,"-25"-13"-2,25 13 0,0 0-27,0 0-2,23-8-1,-3 8 0,10 0 0,3-2 0,11-2-1,7 1-2,1-8-3,16 15-9,-8-11-14,6 0-2,-1-2 1,-3 2 0</inkml:trace>
          <inkml:trace contextRef="#ctx0" brushRef="#br0" timeOffset="37393.2655">10713 13303 54,'0'0'32,"0"0"-3,0 0 1,7 32-28,-14-3-1,2 10-1,-4 12 1,2 9 0,-2 5-1,0 0 1,1-4 0,2-3 0,1-5 0,3-11-1,2-8-1,-1-15-2,8 2-6,-7-21-14,0 0-6,0 0-2,0 0 1</inkml:trace>
          <inkml:trace contextRef="#ctx0" brushRef="#br0" timeOffset="38578.8675">11238 13456 39,'-13'-28'29,"13"28"0,-7-28-1,4 10-18,3 18-5,21-21-2,-2 12 0,2-3 0,8 7 0,1-2 0,8 7-1,-4 1 0,3 12 0,-7 4-1,-2 11 0,-6 11 0,-7 12 0,-13 12-1,-12 7 1,-10 6-1,-12-2 0,-5-4 0,-9-3 0,-5-11-1,-3-10 1,-1-16 0,5-11 0,4-9-1,6-6 1,6-9-1,6-8 1,12-2-1,9-6 0,7-1 0,11 0 1,6-3 0,6 4 0,6 2 0,4 3 1,2 3-1,2 8 1,-1 2 0,1 6-1,-4 1 0,-1 3 0,0 2 0,0-2-1,0 0 0,-2-6-1,3 1 0,-1-9-1,7 0 0,-2-11-1,5 3 2,-5-13-1,6-2 2,-5-4 1,-2-1 2,-3 5 1,-8-3 1,-2 12 0,-11-4 1,-12 25 0,14-23-1,-14 23 0,0 0-1,0 0-1,-10 27 0,6-4-1,-3 1 1,5 8-1,2 1 1,4 6-1,3 1 0,11-1 0,1-6 0,11-3 0,5-5-1,6-6 0,5-7 1,3-8-1,4-9 0,0-9 0,0-8 0,-3-9 1,-5-8-1,-6-6 0,-7-6 0,-11-4 0,-8-3 0,-12 0 0,-11 2 1,-11 7-1,-13 5 0,-7 12 0,-10 8 0,-7 11 0,-4 11-1,-1 9-1,4 15-2,-4-3-4,22 16-27,-6-3 1,13 3-1,6-9 0</inkml:trace>
          <inkml:trace contextRef="#ctx0" brushRef="#br0" timeOffset="39702.0695">12959 13371 23,'-25'20'26,"25"-20"1,-14 21 1,14-21-18,-2 21-3,2-21 0,21 25 0,-21-25-1,44 26 0,-17-17-2,12 6 0,-1-6-2,10 0 0,2-4 0,3-1-2,-1-6 1,1-3-1,0-7 1,-3-3-1,-6-2 0,-3-1 0,-6-3 1,-7 0-1,-5-2 0,-7 2 0,-7-3 0,-7 3-1,-8-4 2,-4 2-1,-10 0 0,-4 2 0,-5 5 0,-8 2 0,-3 6 1,-8 6-1,-1 4 0,-8 5 0,2 3 1,1 4 0,-1 0-1,5 4 3,3-1-2,4 6 0,5 0 0,6 3 0,4 2 0,3 6 0,4 1 0,7 4 0,3 5-1,4 5 1,5 4-1,6 1 1,1 2-1,7 2 1,4-5-1,5-2 1,6-9 0,6-7-1,10-8 1,10-13 0,5-9-1,9-9 0,4-6 1,-1-4-1,3-2-1,-6-2 0,-7 4 0,-14 0-2,-4 11-2,-19-6-5,5 16-17,-28-7-7,0 0 0,0 0 0</inkml:trace>
          <inkml:trace contextRef="#ctx0" brushRef="#br0" timeOffset="41932.8735">13896 13078 18,'-16'-14'23,"16"14"-7,0 0-2,0 0-2,0 0 2,0 0-1,0 0 1,0 0-3,0 0-3,0 0-3,0 0-1,0 0-2,0 0 0,0 0-1,0 0 1,23-2-2,-23 2 1,34-5 0,-12 0 0,5-1-1,1 1 0,0-2 1,1 0-1,-3 2-1,2-1 1,-5 3-1,-1-1-1,-3 4-1,-19 0 0,25 0-2,-25 0-2,17 2-6,-17-2-11,0 0-6,0 0 0,0 0 1</inkml:trace>
          <inkml:trace contextRef="#ctx0" brushRef="#br0" timeOffset="34616.4608">8023 13742 36,'0'0'30,"-2"-16"0,2 16 0,-15-14-19,15 14-5,0 0-1,0 0-1,0 0 0,0 0 0,17 9-2,-17-9 0,32 11-1,-9-6 0,5-2-1,6-3 0,6 4-4,1-13-3,15 14-10,-10-13-13,5-1-2,-1-3 1,3-1 0</inkml:trace>
        </inkml:traceGroup>
      </inkml:traceGroup>
    </inkml:traceGroup>
    <inkml:traceGroup>
      <inkml:annotationXML>
        <emma:emma xmlns:emma="http://www.w3.org/2003/04/emma" version="1.0">
          <emma:interpretation id="{8617C6FA-0764-43D1-A75E-EA261A957E4B}" emma:medium="tactile" emma:mode="ink">
            <msink:context xmlns:msink="http://schemas.microsoft.com/ink/2010/main" type="paragraph" rotatedBoundingBox="4551,15913 9502,15538 9638,17332 4687,177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E6AB43-D02A-4D94-A324-D5DF6C4A6189}" emma:medium="tactile" emma:mode="ink">
              <msink:context xmlns:msink="http://schemas.microsoft.com/ink/2010/main" type="line" rotatedBoundingBox="4551,15913 9502,15538 9638,17332 4687,17706"/>
            </emma:interpretation>
          </emma:emma>
        </inkml:annotationXML>
        <inkml:traceGroup>
          <inkml:annotationXML>
            <emma:emma xmlns:emma="http://www.w3.org/2003/04/emma" version="1.0">
              <emma:interpretation id="{475E1408-6C3A-4790-8618-9035C4A55786}" emma:medium="tactile" emma:mode="ink">
                <msink:context xmlns:msink="http://schemas.microsoft.com/ink/2010/main" type="inkWord" rotatedBoundingBox="7367,16049 9529,15885 9638,17332 7477,17495"/>
              </emma:interpretation>
              <emma:one-of disjunction-type="recognition" id="oneOf3">
                <emma:interpretation id="interp11" emma:lang="en-US" emma:confidence="0">
                  <emma:literal>troops</emma:literal>
                </emma:interpretation>
                <emma:interpretation id="interp12" emma:lang="en-US" emma:confidence="0">
                  <emma:literal>to 10 us</emma:literal>
                </emma:interpretation>
                <emma:interpretation id="interp13" emma:lang="en-US" emma:confidence="0">
                  <emma:literal>to ious</emma:literal>
                </emma:interpretation>
                <emma:interpretation id="interp14" emma:lang="en-US" emma:confidence="0">
                  <emma:literal>+7 10 us</emma:literal>
                </emma:interpretation>
                <emma:interpretation id="interp15" emma:lang="en-US" emma:confidence="0">
                  <emma:literal>+7 ious</emma:literal>
                </emma:interpretation>
              </emma:one-of>
            </emma:emma>
          </inkml:annotationXML>
          <inkml:trace contextRef="#ctx0" brushRef="#br0" timeOffset="66986.5174">5538 15675 39,'0'0'30,"23"-14"2,-16 30-4,-7-16-17,0 44-3,-9-11-1,7 25-1,-8 0-3,3 16-1,-4-2-1,0 0-2,4-3-1,-3-13-2,11-2-2,-8-26-4,20 4-6,-13-32-15,16 9 0,0-22 0,5-4 2</inkml:trace>
          <inkml:trace contextRef="#ctx0" brushRef="#br0" timeOffset="68094.1196">5758 17100 36,'-19'2'29,"19"-2"1,9-18 0,7-8-22,10 10-4,2-12 0,11 0 0,4-14-1,8-2 0,4-11-1,10-4 1,2-13-3,7-4 1,4-7 0,-1-3-1,1-3-1,-6-4 1,-6-1 0,-10 8-1,-12 7 2,-10 9-1,-11 10 1,-9 15 1,-7 8 0,-3 17-1,-4 20 1,0 0 0,-22 6-1,12 13 2,-3 7-3,3 8 1,-4 3 0,3 3-1,2-1 1,4-1 0,1-3-1,6-5 1,0-5-1,5-6 0,-7-19 0,21 20-1,-5-17 1,0-6-1,3-6 1,-1-3-1,3-8 1,-1-3-1,-4-3 1,-2-4 0,-2 4 0,-5 3 0,-2 4 0,-5 19 1,4-16-1,-4 16 0,3 28-1,-1-5-1,7 12-3,-5-12-6,20 19-12,-10-18-9,9 3-1,-1-18 0</inkml:trace>
          <inkml:trace contextRef="#ctx0" brushRef="#br0" timeOffset="67360.9181">5928 15812 57,'14'-23'33,"-14"23"-2,0 0-9,0 0-12,0 30-4,-5 5-2,-6 0-2,4 11 1,-2-2 0,7-2-1,-1-7-1,8 1 0,2-12 0,7-8 0,6-13 0,6-10 0,6-12-1,3-11 1,6-3-1,-2-8 0,0-4 1,-4-4-2,-9-1 1,-6 3 0,-11 3 0,-9 5 0,-11 2 0,-8 8 0,-8 9 0,-6 13 0,-3 12-1,-2 15-1,2 17-2,-10 0-15,15 31-13,-7 1-2,16 6-1,-1-3 0</inkml:trace>
          <inkml:trace contextRef="#ctx0" brushRef="#br0" timeOffset="68577.7204">7534 15594 40,'0'0'31,"5"-19"1,-5 19-1,0 0-21,-38 12-4,18 4-2,-12-4-2,4 11 0,-5-3 0,4 2 1,-2-2-1,8 1 0,0-7 1,9 3-2,14-17 0,-6 22 0,6-22 0,27 12-1,-4-9 0,7 3 0,3 1 1,6 1-1,2 3 0,1 3 0,-3 4 0,-5 4 0,-6 3 0,-4 1 0,-8 2 0,-9-1 1,-10 3-1,-11-2 1,-13-2-1,-6-1 1,-8-1 0,-5-1-1,-5-3 0,0-5 0,3-1-1,4-5-1,11 4-2,-5-17-10,19 16-19,-2-8 0,21-4-2,-23 16 1</inkml:trace>
          <inkml:trace contextRef="#ctx0" brushRef="#br0" timeOffset="65379.7148">3340 15589 5,'9'-28'23,"-4"12"0,-5 16-5,7-28-1,-7 28-3,7-25-2,-7 25-4,0 0 0,11-15-2,-11 15-1,0 0-1,0 0-1,0 0 1,-11 31-2,4 4 1,-5 13 0,-2 24-1,-7 14 1,1 21-1,-6 6 0,5 6 1,-1-1-1,8-6-1,5-15 1,11-16-2,7-18 1,12-16-1,6-13 1,8-11-2,7-9 0,2-11-1,8-3-1,-3-10-2,6 6-3,-18-20-13,5 9-12,-12-9 0,-5 6 0,-14-3 1</inkml:trace>
          <inkml:trace contextRef="#ctx0" brushRef="#br0" timeOffset="65660.5152">2802 16313 45,'-39'-7'31,"7"0"0,7 3 0,8-3-26,17 7 0,0 0-1,0 0-1,28 11 1,4-6-1,3-5 1,20 4 0,8-8-1,13 2-1,9-1-2,5-6-1,11 2-2,-6-14-5,14 16-14,-17-16-11,-2 7-1,-12-6 1,-8 6-1</inkml:trace>
          <inkml:trace contextRef="#ctx0" brushRef="#br0" timeOffset="66378.1164">4025 15786 16,'0'0'27,"-11"-25"1,11 25 2,0 0-16,11-16-3,7 27-3,-18-11-1,40 23 0,-15-9-2,14 7 0,1-2-1,12 4-1,1-4-1,10-1-1,-1-6 1,8-1-1,1-6 0,-2 2-1,-2-3 0,-3-1 0,-8 1 0,-8 4 1,-9-1-1,-11 8 0,-11-1 0,-13 7 0,-9 2 1,-13 5-1,-10 2 0,-11 6 1,-9 7-1,-3 2 1,-5 1-1,1 0 1,-2-1-1,6 1 0,4-6 1,6-4-3,9-5 0,0-11-7,24 11-15,-10-17-8,13 2-2,5-16 0</inkml:trace>
          <inkml:trace contextRef="#ctx0" brushRef="#br0" timeOffset="66658.9169">4023 16761 66,'-19'-2'35,"19"2"-2,0 0-1,2-17-27,19 4-4,14-2 0,9-6-1,11-2 1,7-7-1,7-2 1,3-1-2,4-1 2,0 1-2,-4 3 0,-3 4-2,-11-2-1,2 12-4,-17-9-11,2 15-13,-11-3-1,-4 8 1,-11-2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3:28.7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216E91-A393-4933-AD71-40876C096F4E}" emma:medium="tactile" emma:mode="ink">
          <msink:context xmlns:msink="http://schemas.microsoft.com/ink/2010/main" type="inkDrawing" rotatedBoundingBox="1066,12873 7411,12764 7415,12992 1070,13101" shapeName="Other"/>
        </emma:interpretation>
      </emma:emma>
    </inkml:annotationXML>
    <inkml:trace contextRef="#ctx0" brushRef="#br0">-3 260 17,'5'-42'22,"-5"42"0,14-42-1,0 26-20,-14 16-1,21-21-1,-21 21 0,23-7 1,-23 7 1,21-4 3,-21 4-1,20 0 1,-20 0 2,25 4-1,-8-1 1,3-1-1,6 7 0,2-6-2,13 8 0,3-7-1,7 4 0,4-4 0,10 1 0,2-7 0,9 2 0,0-3 0,9-1 0,0-1 0,10 0 0,0-2-1,6 3 0,7-3 0,8 2 0,2-2 1,2 0-1,2-4 0,3 6 1,-3-11 0,5 7 0,-8-6 0,4 4-1,-1-5 1,2 6-1,-3-4 0,-1 5-1,2 4 0,-4 1 1,-1 6-1,-1 3 0,-1-1 0,-2 4 0,4 1 0,-3 0 0,-1-5 0,-1-1 0,-1-1-1,-4-4 1,-2 4 0,-7-6 0,1 3 0,0 1 1,-2-2-1,2 7 0,-2 0 0,-1 1 0,-3-1 0,-3 0 0,-2-3-1,-3-2 1,-4 0 0,-5-7 0,-2 0 0,-1-2 0,-4 2 0,-2-2 0,-4 7 0,-5 1 0,-1 2-1,-6 7 0,-1 4 0,-10-2 0,1 10-2,-10-8-2,7 14-7,-14-5-18,3-3-1,-1-6 0,-5-5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3:31.5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4D9855-B107-4DF0-8480-E495B0C56DCB}" emma:medium="tactile" emma:mode="ink">
          <msink:context xmlns:msink="http://schemas.microsoft.com/ink/2010/main" type="inkDrawing" rotatedBoundingBox="7589,12721 19502,12691 19504,13262 7591,13292" semanticType="underline" shapeName="Other">
            <msink:sourceLink direction="with" ref="{5CC0033C-143F-4A4A-BB06-7F27FF770F73}"/>
            <msink:sourceLink direction="with" ref="{4FC7FF8F-4FC3-492C-A628-A1DABABD1FFC}"/>
          </msink:context>
        </emma:interpretation>
      </emma:emma>
    </inkml:annotationXML>
    <inkml:trace contextRef="#ctx0" brushRef="#br0">-12 89 14,'-18'-12'20,"18"12"0,0 0-3,0 0-15,5 16-2,-5-16 0,0 0 0,23 16 3,-7-9 2,0-5 1,5 3 0,2-7 1,11 7 0,-1-5 0,10 4 0,3-6-3,8 7 0,3-5-2,12 4-1,5-4 0,9 3 0,5-1-1,4 0 0,5-4 1,0-1-1,5-1 0,3-1 1,-7 0-1,1-1 0,0-1 1,0 4 0,2 1-1,1 2 0,-1 4 0,-1-1 1,3 2-1,-3 1 0,-1-1 0,0 0 0,-2-3 0,2 0 1,-2-2 0,2 1-1,-2-4 1,0 3 0,0-2 0,-2 2 0,-3 0-1,0 4 0,-7-4 0,-1 5 0,-2 0 0,-1 2 0,-2-1 0,4 2 1,0-2-1,4 2 0,-1-1 0,1 0 1,-3-3-1,-1 1 0,0-1 0,-2-3 0,-6 3-1,-5 0 1,-3 1 0,0-2 0,0 6 0,-1-4 0,-4 4 0,1 0 0,1-2 0,1-2 0,0 0 1,1-3-1,-1 0 1,2-2 0,-2-2 0,6 0 0,-4-1 0,2 1 0,-2-1-1,2 1 1,-4-2-1,2 3 1,-2-3-1,-1 2 1,1-1-1,2-1 0,4-1 1,0 2-1,-3-1 0,5 1 1,-3-4-1,-1 3 0,-2 1 0,0-1 1,-5 2-1,-2 0 1,-2 2-1,1 0 0,-3 2 1,2 2-1,-3-2 0,3 1 1,2 1-1,0-1 0,4-1 0,0-2 0,-1-2 1,2 0-1,-1-1 0,-1-1 0,1-1 1,-4 3-1,0-1 0,0 1 0,0 0 0,-2 2 0,1-5 1,1 5-1,0 0 0,-2-5-1,4 3 2,1-3-1,1 1 0,1-1 0,-1 3 0,-1-3 0,-3 3 0,2 0 0,-6 2 0,-1-1 0,-2-1 0,0-2 0,-4 1 0,3-1 0,-3-1 0,-1-2 0,-1 2 0,-1-1 0,-5 1 0,0 2 0,-1 1 1,-1 0-1,-4 0 0,1 1 0,-1 1 0,2 0 0,-2-2 0,4-2 1,0 1-1,0-1 0,3-1 0,0 0 0,3 1 0,-3-1 0,0 3 0,1 0 0,1 1 0,-2-1 0,-1 0 0,-1 4 0,-1-2 0,0-2 0,0 0-1,1 1 1,-2-1 0,-1-2 0,1 3 0,3-3 0,0 1 0,1-1 0,-3 1 0,0-3 0,-2 5 1,0-3-1,-4 2 0,3 1 1,-5-3-1,3 0 0,1 3 2,1-1-2,2-2 0,1 3 0,2-3 0,1 1 0,-1-1 0,-1 4 0,1-3 0,0 1 1,-3 0-2,0 2 2,-1-2-1,1 2 0,-2 0 0,3 0 0,-4 0 0,0 2 0,-1 0 0,-1-2 0,1 0 0,-2 2 0,-2-4 0,-2 2 0,-3-2 0,-1 2 1,-8-2-1,0 2 0,-16 0 0,18-3 1,-18 3-1,0 0 0,0 0 1,0 0-1,0 0 0,0 0 1,0 0-1,0 0 0,0 0 1,0 0-1,1 26 0,-2-6 1,-3 4-1,1 3 0,-3 4 0,-1 1 0,4 3 0,-3-3 1,1-3-1,2 0 0,-3-5 0,3 4 0,1-1 1,-2 1-1,1 0 0,-1 0 0,1 0-1,-1-3 1,1-1-1,-2-8-1,5 3-2,0-19-9,0 0-20,0 0-1,-18 11 0,18-11-1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3:42.4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0 199 41,'19'-17'31,"0"4"0,4 6-1,11 7-27,-4 7-1,9 2-1,8 2-1,6-4 0,6-2-1,4-3 1,4-8-1,6-2 1,3-8-1,3-5 1,0-6-1,3 1 2,-3-2-1,-7 3 1,-8 1 0,-9 10 1,-13 5 1,-12 19 0,-19 17 1,-15 31 0,-22 15 0,-10 36 0,-20 21-1,-2 29 0,-11 11-1,-4 8-2,-1-4 1,4-8-2,6-13-1,2-24 0,15-22-1,-6-35-3,16-5-4,-11-43-9,18-4-13,-5-26-2,6-10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3:42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55,'0'0'35,"0"0"-3,6 16 0,-6-16-30,28 39-2,-12-6 1,3 9 0,-3 6 0,-2 8 0,-5 4 1,-2 7-1,-5-10 2,1 0-1,-3-10 1,2-5-1,0-10 0,7-9-1,-9-23 1,31 10-2,-2-17 1,8-7-2,7-7 1,9-9-1,7-1 0,2-6-3,10 10-2,-12-13-14,4 22-15,-11 1-1,-4 13 1,-17 8-1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4:17.9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9EADD3-C00F-43B8-BC5B-762114F4A6AE}" emma:medium="tactile" emma:mode="ink">
          <msink:context xmlns:msink="http://schemas.microsoft.com/ink/2010/main" type="inkDrawing" rotatedBoundingBox="9752,6510 11381,6361 11384,6392 9755,6540" semanticType="underline" shapeName="Other">
            <msink:sourceLink direction="with" ref="{4ED71899-2817-4C46-966F-57BE6D9B2C3D}"/>
          </msink:context>
        </emma:interpretation>
      </emma:emma>
    </inkml:annotationXML>
    <inkml:trace contextRef="#ctx0" brushRef="#br0">40 128 31,'-25'7'32,"25"-7"1,-16 7-1,16-7-28,27 0-2,-1-2 0,15 2 0,8-5 0,13 1 0,7-6 1,14 1-1,5-5 0,18 2 0,5-4 0,9 4-1,-1-2 1,4 3-1,-6 2 0,-6 2-1,-11 4 0,-13-1-1,-15 2 0,-17 1-2,-9 4-3,-28-13-10,-18 10-18,0 0-2,0 0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42.24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2,'0'0'3,"0"0"-3,16-7-1,-16 7 0,17-1 0,-17 1 0,22-6 0,-22 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4:31.1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718CB8-B5CC-4669-A625-0114C8430E06}" emma:medium="tactile" emma:mode="ink">
          <msink:context xmlns:msink="http://schemas.microsoft.com/ink/2010/main" type="writingRegion" rotatedBoundingBox="10489,1742 15747,1514 15835,3527 10576,3756"/>
        </emma:interpretation>
      </emma:emma>
    </inkml:annotationXML>
    <inkml:traceGroup>
      <inkml:annotationXML>
        <emma:emma xmlns:emma="http://www.w3.org/2003/04/emma" version="1.0">
          <emma:interpretation id="{6B59F352-DE62-49A7-9986-F2BF31F65869}" emma:medium="tactile" emma:mode="ink">
            <msink:context xmlns:msink="http://schemas.microsoft.com/ink/2010/main" type="paragraph" rotatedBoundingBox="12670,1762 14902,1457 15034,2425 12802,27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3403E7-DD89-4899-9AD6-64CFC4FADFA0}" emma:medium="tactile" emma:mode="ink">
              <msink:context xmlns:msink="http://schemas.microsoft.com/ink/2010/main" type="line" rotatedBoundingBox="12670,1762 14902,1457 15034,2425 12802,2729"/>
            </emma:interpretation>
          </emma:emma>
        </inkml:annotationXML>
        <inkml:traceGroup>
          <inkml:annotationXML>
            <emma:emma xmlns:emma="http://www.w3.org/2003/04/emma" version="1.0">
              <emma:interpretation id="{2847B9D5-058F-4354-92C2-AA294DF8D092}" emma:medium="tactile" emma:mode="ink">
                <msink:context xmlns:msink="http://schemas.microsoft.com/ink/2010/main" type="inkWord" rotatedBoundingBox="12670,1762 14902,1457 15034,2425 12802,2729"/>
              </emma:interpretation>
              <emma:one-of disjunction-type="recognition" id="oneOf0">
                <emma:interpretation id="interp0" emma:lang="en-US" emma:confidence="0">
                  <emma:literal>16th)</emma:literal>
                </emma:interpretation>
                <emma:interpretation id="interp1" emma:lang="en-US" emma:confidence="0">
                  <emma:literal>16th]</emma:literal>
                </emma:interpretation>
                <emma:interpretation id="interp2" emma:lang="en-US" emma:confidence="0">
                  <emma:literal>1660s)</emma:literal>
                </emma:interpretation>
                <emma:interpretation id="interp3" emma:lang="en-US" emma:confidence="0">
                  <emma:literal>1620s)</emma:literal>
                </emma:interpretation>
                <emma:interpretation id="interp4" emma:lang="en-US" emma:confidence="0">
                  <emma:literal>1620s]</emma:literal>
                </emma:interpretation>
              </emma:one-of>
            </emma:emma>
          </inkml:annotationXML>
          <inkml:trace contextRef="#ctx0" brushRef="#br0">8672 922 20,'5'-26'27,"-2"0"2,-8-4-11,5 30-5,2-35-4,-2 35-3,5-22-1,-5 22-2,0 0-1,9 30 0,-11 4-2,1 13 1,-8 9-1,3 18 1,-1 7 0,0 3-2,2 4-1,0-10-2,14-1-5,-9-23-12,21-8-9,0-25 1,14-14-2</inkml:trace>
          <inkml:trace contextRef="#ctx0" brushRef="#br0" timeOffset="436.8008">9274 843 29,'0'0'27,"0"0"2,-32 9-2,18 16-23,-8 4-2,1 12 0,-5 1 0,3 11 1,-5 1 0,6 8-1,1-4 1,7 0-1,4-2-1,10-5 0,3-4 0,6-6-1,5-13 1,2-5-1,2-9 0,1-9 1,0-7-1,1-6 0,-3-10 1,-1-3 0,-3-5-1,-4-6 1,-6-5-2,-3 4 1,-5 1 0,-2 4 0,-6 3-1,-4 9 1,-4 13 0,-4 12 0,-2 8 1,-3 4-1,2 7 0,0-1-2,7 4 0,-1-8-5,19 7-7,3-30-15,2 23-2,-2-23 1</inkml:trace>
          <inkml:trace contextRef="#ctx0" brushRef="#br0" timeOffset="780.0013">9519 824 13,'21'-42'28,"-5"7"0,-7 10 1,-9 25-17,0 0-4,16 19-2,-23 2-2,5 20 0,-7-1-1,2 16-1,-5 1 0,1 8-1,0 0 0,4 0 0,2-2 0,3-3 0,6-4 0,1-5-1,4-5 2,3-6-2,4-10 0,0-6 0,0-4-1,2-8 0,1-5-1,-1-14-3,10 4-8,-5-20-17,5-5-2,-7-18 1,6-9 0</inkml:trace>
          <inkml:trace contextRef="#ctx0" brushRef="#br0" timeOffset="1684.8029">9750 583 34,'0'0'29,"-19"-9"1,19 9-2,0 0-26,0 0-1,10-15 0,-10 15 0,23-4 0,-7 2 0,0 1 0,0 4 1,0-1-1,1 10 1,-2 6-1,1 13 1,-9 8 0,-2 12-1,-5 5 0,0 9 1,-5 4-2,-1-1 1,-1-5-2,4-5 2,-1-10-2,6-8 1,0-10 0,5-7 0,2-7 0,-9-16 0,26 9 0,-7-13 0,3-5 0,-1-1-1,2-3 1,-2 1 0,-2-2-1,-19 14 1,27-19 0,-27 19 0,16-7-1,-16 7 1,0 0 0,14 16 0,-14-16 0,12 19 0,-12-19 0,14 23 0,-14-23 1,14 19-1,-14-19 1,0 0-1,18 14 1,-18-14 0,0 0 0,0 0 0,0 0 0,20-5 0,-20 5-4,15-23-3,-11 4 0,7 1-1,-10-10 2,3 3-2,-9-8 1,1 0 0,-7 3 3,-3 0 4,2 2 0,-2 3-1,1 4 0,5 4 0,8 17 0,0-25 0,0 25-1,24-16 1,-2 11 0,4 0 0,4 1-1,2 1 1,-2 3 0,-2 3 0,-5 4 0,-4 4 0,-6 6 0,-10 4 0,-4 7 1,-8 1-1,-5 4 1,-4-1 0,-1 1 0,-3-5-1,1 0 1,3-5-1,6-4 1,3-3-1,9-16 0,2 25 0,-2-25-2,30 10-2,-10-19-5,22 9-12,-9-19-8,12 0 2</inkml:trace>
          <inkml:trace contextRef="#ctx0" brushRef="#br0" timeOffset="2106.0037">10583 689 12,'-21'-23'24,"21"23"-1,0 0-16,-21-9-2,21 9-3,0 0-1,14 19-1,-14-19 0,28 16 0,-6-9 1,4 0-1,0-3 1,4 3 0,2-4 0,-2 6 0,-3-2 1,1 11 0,-12 17 10,5 17-2,-16-4-2,8 15 0,-15-8 0,7 11 0,-10-4-1,5 1 2,-5-28-12,-1-7 5,1-3-2,-6-9 2,11-16-2,-31 21 2,6-19-1,-5-4 0,-4 0-1,-3 2-2,-10-2-2,8 16-15,-18-8-11,8 10-3,-6-6 1,11 8-2</inkml:trace>
        </inkml:traceGroup>
      </inkml:traceGroup>
    </inkml:traceGroup>
    <inkml:traceGroup>
      <inkml:annotationXML>
        <emma:emma xmlns:emma="http://www.w3.org/2003/04/emma" version="1.0">
          <emma:interpretation id="{EFE582DB-F8F8-4AE2-AA78-42E642FD1AE6}" emma:medium="tactile" emma:mode="ink">
            <msink:context xmlns:msink="http://schemas.microsoft.com/ink/2010/main" type="paragraph" rotatedBoundingBox="10563,3087 15821,3087 15821,3630 10563,3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CCBF53-8C8C-4261-87F5-AB0B9BEB7F00}" emma:medium="tactile" emma:mode="ink">
              <msink:context xmlns:msink="http://schemas.microsoft.com/ink/2010/main" type="inkBullet" rotatedBoundingBox="10552,3184 15810,2955 15835,3527 10576,3756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0" timeOffset="-8268.0145">6446 2393 6,'0'0'16,"0"0"-11,0 0-3,0 0 0,0 0 0,0 0 0,0 0 1,0 0-1,16 4 2,-16-4-3,0 0 1,0 0 1,16 5 0,-16-5 0,0 0 0,0 0 0,0 0-1,17 3 1,-17-3-2,0 0 0,0 0 0,0 0-1,0 0 1,0 0-1,0 0-1,4 18-1,-4-18 0,0 0-1,0 0-2,0 0-1,3 16 0,-3-16 1,0 0 1,0 0 0,0 0 2,-5 19 0,5-19 2,0 0-1,0 0 2,-14 16-3,14-16 2,0 0-3,0 0-1,0 0 1,0 0-1,-16 9 0,16-9 0,0 0 2,0 0 0,0 0 1,0 0 1</inkml:trace>
        <inkml:trace contextRef="#ctx0" brushRef="#br0" timeOffset="-6645.6117">6467 2483 1,'0'0'2,"0"0"0,0 0 1,0 0 1,0 0-1,0 0 1,0 0 0,0 0 0,0 0 0,0 0 0,0 0 0,0 0 0,0 0 2,0 0-1,0 0 1,0 0-1,0 0 0,0 0-1,0 0-2,0 0 0,0 0-1,0 0-1,0 0 1,0 0-1,0 0 0,0 0 1,0 0-1,0 0 1,0 0 2,0 0-2,0 0 0,0 0 1,0 0 0,0 0 0,0 0-1,0 0 1,0 0-1,0 0 0,0 0 0,0 0-1,0 0 0,0 0 1,0 0-1,0 0 1,0 0 0,21-13 0,-5 15 1,2-4 1,12 1-1,5-3-1,16 1 1,4-4-1,14 0 1,7-1-3,12 0 2,0 1-2,6 1 1,1 1 0,4 0 0,0 3 0,3 2 1,-5 0-1,0 2 1,-3 0 0,-2-1 0,-4-1-1,-5 2 0,-9-7 0,-7 5 0,-7-5 0,-5 1 0,-9-3 1,-9 5-1,-9-3 0,-7 5 1,-21 0 0,23-2-1,-23 2 1,0 0 0,0 0-1,0 0 0,0 0 0,0 0 0,16 6 0,-16-6 1,0 0-1,16 7 0,-16-7 0,0 0 0,19 12 0,-19-12 0,0 0 1,20 5-1,-20-5 1,0 0-1,21-16 1,-21 16 0,18-26 0,-10 10 0,3-7 0,0-1 0,-3-3 0,5-3 0,-6-3 0,2 0-1,-1-2 1,0 3 0,-3 2 0,0 5-1,4 6 0,-9 19 0,0 0 0,0 0 0,14 21 0,-10 9 0,-3 7 0,5 7 0,-1 2 1,0 5-1,2 0 2,4-4-1,-1-5 1,3-3-2,1-6 2,4-5-1,-2-5 1,5-9-2,0-7 1,0-7-1,4-7 1,-2-5-1,3-11 0,-1-5 0,-2-7-1,0-6 0,0-3 0,0-5 0,-4-3 0,2 1 1,-3 7-1,-2 3 0,0 11 1,-2 8 0,-14 22 0,25-4 0,-15 23 0,-3 11 0,0 7-1,0 7 2,-1 5-2,-1 2 2,0 0 0,2-5 0,0-4 0,0-3 0,4-6 0,5-5 0,2-7 0,-1-7-1,3-7 0,3-5-1,-1-5 1,1-10-1,4-4 0,-6-11 0,-1-4-1,-1-7 1,-1-3-1,-4-2 2,0-1-2,-4 4 2,-1 6-1,-2 9 1,0 6 0,-7 20 0,0 0 0,22-3 0,-22 3-1,15 30 1,-6-13 0,0 3 0,3-1 0,1 0 0,-13-19 0,28 27 0,-12-19 0,2-1 0,3-3 0,7-4 1,11-2-1,12-5 0,11 0 0,14-3 0,12-3 1,11 1-1,10-2 0,10 0 1,1 2-1,7 1 0,0-1 1,2-1-1,-4 1 1,-3 2-1,-6-1 0,-8 0 0,-11 3-1,-18-1-1,-11 5-1,-24-4-4,-4 15-9,-40-7-16,0 0 2,-17 7-2</inkml:trace>
        <inkml:trace contextRef="#ctx0" brushRef="#br0" timeOffset="2636.4045">11593 2372 1,'0'0'15,"0"0"-9,0 0-3,0-18-5,0 18-3,0 0-2,0 0-1</inkml:trace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4:39.7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6D6150-3464-4828-93EE-FB7F64C76FD5}" emma:medium="tactile" emma:mode="ink">
          <msink:context xmlns:msink="http://schemas.microsoft.com/ink/2010/main" type="inkDrawing" rotatedBoundingBox="10738,7793 15604,7598 15616,7892 10749,8088" semanticType="underline" shapeName="Other">
            <msink:sourceLink direction="with" ref="{4ED71899-2817-4C46-966F-57BE6D9B2C3D}"/>
          </msink:context>
        </emma:interpretation>
      </emma:emma>
    </inkml:annotationXML>
    <inkml:trace contextRef="#ctx0" brushRef="#br0">6742 6747 4,'-23'11'19,"20"5"-2,-15-8-15,18-8-3,-21 15 0,21-15 2,0 0 0,-18 17 1,18-17 2,0 0 2,-10 16 0,10-16 0,0 0 1,-16 21-1,16-21 3,-7 23-4,9-7 2,-2-16-1,3 24 0,-3-24-2,16 27 1,-16-27-1,32 26-2,-9-17 2,12 1-1,-1-4-1,11 1 2,1-6-1,13 3 0,-3-6-1,13 2 0,3-3-1,11-1 1,11-1-2,10 0 1,7-1-1,7 3 1,6-3-1,7 5 1,-1 1-1,8 0 1,1-2-1,4 2 1,2-2-1,3-1 0,2-3 1,2-1-1,-2-1 0,0-6 1,-3 1-3,-2-3 1,-6 1 0,-1-1-1,-4 4 0,-2-1 1,-6 1-1,-6 5 1,-7-2 1,-11 2 0,-1-2 1,-6 2-1,-9-5 0,-4 1 0,-7-1 1,-6 0-1,-3 0 1,-6 1-1,-11 0 0,-3 3 0,-9 1 1,-3 1-1,-8-1 0,-7 4 1,-19 3-1,23-4 0,-23 4-1,0 0 0,0 0-1,0 0-2,0 0-4,0 0-9,-3-17-13,3 17-3,0 0 2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4:10.9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199615-F1F7-4487-9B24-9F7B882805E2}" emma:medium="tactile" emma:mode="ink">
          <msink:context xmlns:msink="http://schemas.microsoft.com/ink/2010/main" type="inkDrawing" rotatedBoundingBox="4189,2101 7846,5762 5469,8136 1812,4475" semanticType="callout" shapeName="Other">
            <msink:sourceLink direction="with" ref="{7D88E573-55E2-4CFB-BC1A-B68EB7856A42}"/>
          </msink:context>
        </emma:interpretation>
      </emma:emma>
    </inkml:annotationXML>
    <inkml:trace contextRef="#ctx0" brushRef="#br0">-1626 3990 5,'-11'-24'27,"11"24"1,0 0-9,-30-7-7,30 7-3,-16 14-2,16-14-1,-12 19-2,12-19-1,-11 18 0,11-18-1,0 0 0,-2 21 0,2-21 1,0 0 0,0 0-1,0 0 1,0 0-1,0 0 1,11-21-1,-11 21 0,9-30-1,-4 5 0,0-6 1,2-5-1,-3-6 0,1-3 0,-3-6 1,0-4-1,-2-6 1,0-1-2,-2-3 0,0 0 0,-1 0 0,-3 0 1,3 4-2,-1-1 1,1 4-2,1 0 2,0 7 1,2 2-1,0 7 0,4 5 0,-1 3 0,3 6 0,1 7-1,0 4 1,-7 17 0,21-27 0,-21 27 0,32-21-1,-13 14 1,8 0 0,6 4 0,9-1 0,8 2-1,6 1 1,6 1 0,4-2 0,4 2 0,1-2 0,5-1 0,-2-3 0,2-1 1,5-1-1,4-3 0,3-1 0,9-1 1,5-1-1,1 2 0,3 3 0,-2 0 0,2 2 0,-4 2 0,0 0 0,-3 1 1,0-1-1,0 0 0,2-4 1,1 2-1,-3-2 0,-4 0 0,-7 2 0,-5 0 0,-10 0 0,-10 4 0,-8-1 0,-9 1 0,-5 1 0,-6 0 0,-5 1 1,-4-1-1,-5 2 0,1 0-1,-6 2 1,-16-2-1,22 1 0,-22-1 0,0 0 1,20 6-1,-20-6 1,0 0 0,0 0 0,0 0 0,0 0 0,0 0 0,0 0 0,18 15 0,-18-15 0,0 0 0,0 0 0,0 0 0,0 0 0,0 0 0,0 0 0,8 20 0,-8-20 0,-1 24 0,-1-1 0,0 7 1,-1 9-1,-1 10 0,-1 16 0,-1 9 0,-1 12 0,0 7 0,0 9 0,0 7 0,-2 1 0,2 3 0,0-4 0,0-4-1,2 1 1,1-6 0,1-7-1,1-7 1,4-9-1,0-8 1,3-13-1,0-7 1,0-13 0,3-10-1,-3-7 0,-5-19 0,12 20 1,-12-20-1,0 0 0,16 12 1,-16-12-1,0 0 1,16 12-1,-16-12 1,0 0 0,11 21 0,-11-21 0,0 0 0,5 20 0,-5-20 0,0 0 0,0 0 1,0 0-1,0 0 0,-9 15 0,9-15 1,-19 7-1,19-7 0,-34 18 1,11-6-1,-5 1 0,-4 1 4,2 0-3,-3 0 2,3 0-2,1-7 2,8 3-3,5-3 3,16-7-3,0 0 0,-7 16 0,7-16 0,34 11-1,-2-4 1,6 3 0,6 1 0,8-1 0,1 5 0,0-3 0,0 2 0,-6 0 0,-6-2 0,-6 1 0,-8-3 0,-10 2 0,-17-12 1,11 23-1,-11-23 0,-27 25 1,1-11-1,-9 0 1,-6 2-1,-7 0 0,-5-2 1,-1 0-1,1-2 0,5 0 0,4-3 2,7 0-2,5-2 0,13 0 0,19-7-2,-20 14 2,20-14 0,0 0-1,27 18 1,1-10-1,5-1 1,8 0 0,7 0 0,-1 0 1,3-3-1,-1 1 0,-6 2 0,-8-1 0,-7 1 0,-10 0 0,-18-7 0,10 24 0,-18-4 0,-14-1 0,-6 4-1,-7 3 1,-9-1 0,-4-1 0,0-1 0,1-4 0,6-1-1,6-6 1,7-1 0,8-4-1,20-7 1,0 0-1,0 0 1,0 0-1,16 10 1,0-8-1,3 0 1,3 0 0,-5 1 0,3 2 1,-20-5-1,26 20 0,-15-4 1,-3 6-1,-6 7 0,0 7 1,-2 8-1,-2 13 2,0 4 0,1 11 1,-3 5 0,1 4-2,-1 7 2,2 5-1,-1-1 0,3 1-1,-4-4-1,4 1 1,-1-6-1,1 2 2,0-6-1,-2-10 1,2-5-2,0-9 1,0-3-2,-7-13 0,7-3-3,-13-19-5,15 3-22,-2-21-4,-26 9-2,4-18 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5:50.2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71FC46-E585-4B67-A2BD-26C515577F3F}" emma:medium="tactile" emma:mode="ink">
          <msink:context xmlns:msink="http://schemas.microsoft.com/ink/2010/main" type="inkDrawing" rotatedBoundingBox="3147,13818 3227,15808 3194,15809 3114,13820" semanticType="callout" shapeName="Other">
            <msink:sourceLink direction="with" ref="{21DF0C96-98DC-404F-B557-9382033C939A}"/>
          </msink:context>
        </emma:interpretation>
      </emma:emma>
    </inkml:annotationXML>
    <inkml:trace contextRef="#ctx0" brushRef="#br0">-9-13 41,'0'0'29,"4"-23"1,-4 23 0,0 0-22,5 18-3,4 10 0,-7 7 1,8 23 1,-8 7-2,9 24 2,-8 8-1,4 23-3,-5 8-1,2 18-1,-3 7 0,3 5 0,-1-4-1,3-4-2,-3-10 2,4-17-1,-1-14 1,-1-24-3,-2-19 2,-3-27-5,6-11-1,-6-28-11,-7-32-18,3-15 2,2-14 0,-3-27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6:06.8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DF0C96-98DC-404F-B557-9382033C939A}" emma:medium="tactile" emma:mode="ink">
          <msink:context xmlns:msink="http://schemas.microsoft.com/ink/2010/main" type="inkDrawing" rotatedBoundingBox="3601,15690 12845,14933 12878,15339 3634,16096" semanticType="underline" shapeName="Other">
            <msink:destinationLink direction="with" ref="{0A71FC46-E585-4B67-A2BD-26C515577F3F}"/>
          </msink:context>
        </emma:interpretation>
      </emma:emma>
    </inkml:annotationXML>
    <inkml:trace contextRef="#ctx0" brushRef="#br0">-5 646 38,'-18'-14'32,"18"14"0,0 0-1,0 0-17,-5 19-11,5-19 0,23 21-3,-8-12 3,17 5-2,4-4-1,11 6 1,6-2 0,11 4 1,5-2-2,5 3 2,14-1-2,9-1 1,7-5 0,14-1 0,17-8 0,16-6 0,17-6 2,14-3-2,10-4 0,18 2 0,11-2 1,8 2-2,4 2 1,13 3-1,4 0 1,10 2-1,7-2 1,4 1-1,8-6 0,4-4 1,1-3-1,-5-4 1,-4-5-2,-3 1 2,-11-5-2,-12 3 2,-12-3-1,-11 3-1,-13 2 1,-13 3 0,-19 0-1,-11-1 1,-9 3 0,-13-3 0,-5 1 0,-9-4 0,-5 2 0,-9 2 0,-5-1 0,-8 6-1,-3 2 1,-8 5 0,-13 3 0,-9 8 0,-9 1 0,-8 2 0,-6 2 0,-5-2-1,-7 0 1,-4 0 0,-3-4 0,-1-1 0,-2-2-1,-1 0 0,2-2 0,-5 0-1,3 6-3,-9-6 1,8 14-4,-27-5-11,24-14-14,-24 14-1,29-14 1,-29 14 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4:01.1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9BFD89-F6B4-47B9-A365-8744EE78AA90}" emma:medium="tactile" emma:mode="ink">
          <msink:context xmlns:msink="http://schemas.microsoft.com/ink/2010/main" type="writingRegion" rotatedBoundingBox="-868,1364 21461,-1044 23020,13403 690,15813"/>
        </emma:interpretation>
      </emma:emma>
    </inkml:annotationXML>
    <inkml:traceGroup>
      <inkml:annotationXML>
        <emma:emma xmlns:emma="http://www.w3.org/2003/04/emma" version="1.0">
          <emma:interpretation id="{0577B157-CF04-4AAC-8BF8-BDE378B206AE}" emma:medium="tactile" emma:mode="ink">
            <msink:context xmlns:msink="http://schemas.microsoft.com/ink/2010/main" type="paragraph" rotatedBoundingBox="3533,793 15198,-174 15354,1702 3688,26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20AE01-74A8-4F30-9F8E-0E6F44C6B953}" emma:medium="tactile" emma:mode="ink">
              <msink:context xmlns:msink="http://schemas.microsoft.com/ink/2010/main" type="line" rotatedBoundingBox="3533,793 15198,-174 15354,1702 3688,2670"/>
            </emma:interpretation>
          </emma:emma>
        </inkml:annotationXML>
        <inkml:traceGroup>
          <inkml:annotationXML>
            <emma:emma xmlns:emma="http://www.w3.org/2003/04/emma" version="1.0">
              <emma:interpretation id="{0ADC8B09-6AF3-4802-805C-96774B68B5A4}" emma:medium="tactile" emma:mode="ink">
                <msink:context xmlns:msink="http://schemas.microsoft.com/ink/2010/main" type="inkWord" rotatedBoundingBox="3533,793 7683,448 7839,2326 3688,2670"/>
              </emma:interpretation>
              <emma:one-of disjunction-type="recognition" id="oneOf0">
                <emma:interpretation id="interp0" emma:lang="en-US" emma:confidence="0">
                  <emma:literal>101st</emma:literal>
                </emma:interpretation>
                <emma:interpretation id="interp1" emma:lang="en-US" emma:confidence="0">
                  <emma:literal>1041st</emma:literal>
                </emma:interpretation>
                <emma:interpretation id="interp2" emma:lang="en-US" emma:confidence="0">
                  <emma:literal>1051st</emma:literal>
                </emma:interpretation>
                <emma:interpretation id="interp3" emma:lang="en-US" emma:confidence="0">
                  <emma:literal>roset</emma:literal>
                </emma:interpretation>
                <emma:interpretation id="interp4" emma:lang="en-US" emma:confidence="0">
                  <emma:literal>'roset</emma:literal>
                </emma:interpretation>
              </emma:one-of>
            </emma:emma>
          </inkml:annotationXML>
          <inkml:trace contextRef="#ctx0" brushRef="#br0">93 44 3,'0'0'29,"0"0"0,0 0 1,0 0-24,0 0-2,-27 35 3,17 2-2,-8 1 1,8 13-1,-6 0 1,9 7-3,1-3 1,10-3-1,5-6-3,7-7 1,5-6-1,7-6 0,2-10 0,2-8 0,5-7 0,2-11-1,-2-7 1,-2-12-1,-1-7 1,-6-9-1,-4-5 1,-6-6-1,-11-5 1,-7 1-1,-9-1-1,-8 7 2,-6 4-1,-4 14 1,-4 7-2,-3 16 2,0 12-1,1 17 0,6 15 1,-3 3-9,16 19-21,-2-1-2,8 5 1</inkml:trace>
          <inkml:trace contextRef="#ctx0" brushRef="#br0" timeOffset="-608.4009">1980 515 30,'-44'7'32,"15"1"0,12-11-9,17 3-15,21 12-3,13-5-3,10-5 0,14 0-1,7 0-1,4-6-2,7 4-4,-13-14-12,3 12-13,-13-8 0,-11 3 0</inkml:trace>
          <inkml:trace contextRef="#ctx0" brushRef="#br0" timeOffset="-811.2014">2497-157 21,'-12'-22'30,"12"22"-1,0 0-17,-27-23-4,27 23-2,0 0 0,-19 8-1,1 0-2,-1 7-1,-11 3 0,-2 5 0,-10 1 0,-4 4-1,-4 1 0,1-1 1,-1-4-1,6 3 0,5-3-1,8 1 1,8 1 1,14-1-1,9-1 1,16 3-1,10-3 1,13-1-1,7-3 2,10-3-3,4-3 0,2-5-1,0 0-1,-7-4-1,-1 4-2,-15-9-6,7 12-15,-25-7-6,-1 8 0,-20-13 1</inkml:trace>
          <inkml:trace contextRef="#ctx0" brushRef="#br0" timeOffset="-3494.4061">2919 130 22,'-64'-9'28,"8"7"3,-4-8-16,25 15-5,-6-10-3,22 12 0,1-9-2,18 2-1,0 0 1,23 9-3,9-14 0,17 1-1,15-7 0,20-3 0,13-3-2,9-8-1,9 8-4,-7-11-7,10 12-17,-19-2-3,-7 11 2</inkml:trace>
          <inkml:trace contextRef="#ctx0" brushRef="#br0" timeOffset="655.2011">-530 67 9,'0'-20'30,"0"20"2,-2-26-1,2 26-26,0 0 0,0 0-3,0 0 1,-2 35-1,0-3 2,4 12-2,-2 8 1,2 10-2,1 10 1,-3 2-4,11 10 0,-11-15-8,19 15-12,-8-17-11,5-6 2</inkml:trace>
          <inkml:trace contextRef="#ctx0" brushRef="#br0" timeOffset="1450.8025">-190 1609 21,'0'0'30,"25"-14"0,0-9 0,5-15-24,16-1-5,1-12 1,15-10-1,0-8-1,3-3 0,-3-7 0,0-4 0,-4-4 0,0-8 1,-3-4 0,-2 3 0,-5-3 0,-2 6-1,-6 5 1,-5 13-1,-1 8 0,-8 18-1,-4 10 1,-5 18 0,-17 21 1,21-11 1,-21 11-1,6 30 2,-12-7-1,3 5 0,-4 2 0,3 4-1,-1-3 0,3-1-1,2-4 0,6-3 0,1-2 0,3-5-1,-10-16 1,27 25 0,-11-20-1,1-5 0,4-4 0,4-8 1,0-2-1,0-5 0,1-6 0,-1-1 0,-2-2 1,-4 1 0,-3 3 0,-4 4 0,-12 20 1,15-22-1,-15 22 0,0 0 0,10 17 0,-10 1 0,2 5-2,0-4-3,8 14-9,-6-12-17,6-1 0,-10-20 0</inkml:trace>
          <inkml:trace contextRef="#ctx0" brushRef="#br0" timeOffset="1840.8031">1558-85 5,'-37'4'29,"7"5"-2,-7 8 0,-9-6-22,9 12 0,-9-9-1,12 5 0,-1-7-1,14 4 0,1-5 0,20-11-2,-1 23 0,1-23 0,33 21-1,-3-7 0,7-2 3,6 2-2,-1 2 1,4 0 0,-5-2 0,-3 0 0,-4-2 1,-9 2-2,-8-2 0,-10 4 1,-8 2-2,-10 1 0,-8 4-1,-15-2-7,9 11-22,-15-1-2,-3 3 0,-1-3-1</inkml:trace>
          <inkml:trace contextRef="#ctx0" brushRef="#br0" timeOffset="-3728.4065">3132-86 18,'22'-51'9,"-1"-2"-5,-7-1 3,11 1 1,-13-5 1,11 12 2,-16-5 0,11 18 1,-17-9-2,12 22-3,-13-3-2,0 23 0,0 0-2,0 0 0,-13 36-1,-6 15 0,-9 10-1,-6 16 1,-5 16-2,-1 11 2,-3 3 0,6 1 0,6-10 0,8-7-1,10-10 0,13-14 0,4-18 1,8-10-3,11-13-1,5-14-1,15-5-2,-8-22-6,18 8-7,-12-20-14,5 4 2,-13-10-1</inkml:trace>
        </inkml:traceGroup>
        <inkml:traceGroup>
          <inkml:annotationXML>
            <emma:emma xmlns:emma="http://www.w3.org/2003/04/emma" version="1.0">
              <emma:interpretation id="{A6385BB1-90C4-45B5-A5D6-3FC6D4ECDB9E}" emma:medium="tactile" emma:mode="ink">
                <msink:context xmlns:msink="http://schemas.microsoft.com/ink/2010/main" type="inkWord" rotatedBoundingBox="8035,661 10220,480 10297,1406 8112,1588"/>
              </emma:interpretation>
              <emma:one-of disjunction-type="recognition" id="oneOf1">
                <emma:interpretation id="interp5" emma:lang="en-US" emma:confidence="0">
                  <emma:literal>Ex</emma:literal>
                </emma:interpretation>
                <emma:interpretation id="interp6" emma:lang="en-US" emma:confidence="0">
                  <emma:literal>Ex.</emma:literal>
                </emma:interpretation>
                <emma:interpretation id="interp7" emma:lang="en-US" emma:confidence="0">
                  <emma:literal>Ea.</emma:literal>
                </emma:interpretation>
                <emma:interpretation id="interp8" emma:lang="en-US" emma:confidence="0">
                  <emma:literal>a.</emma:literal>
                </emma:interpretation>
                <emma:interpretation id="interp9" emma:lang="en-US" emma:confidence="0">
                  <emma:literal>Era</emma:literal>
                </emma:interpretation>
              </emma:one-of>
            </emma:emma>
          </inkml:annotationXML>
          <inkml:trace contextRef="#ctx0" brushRef="#br0" timeOffset="-1934.4033">4068 464 12,'-37'7'30,"14"-2"0,23-5 2,-18 9-19,18-9-6,16-2-3,4 0 0,13 4-1,8-2-2,10 2 0,7 0-1,8-4-3,8 9-2,-4-14-9,19 10-16,-8-3-1,0 2 0</inkml:trace>
          <inkml:trace contextRef="#ctx0" brushRef="#br0" timeOffset="-2152.8038">4649-385 5,'7'-16'25,"-7"16"2,23-17-15,-23 17-4,0 0 2,-2-25-2,2 25-1,0 0-2,-11 26-1,-10-8-1,0 17-1,-12 2-1,-8 10 0,-9 3 0,-8 4 1,-5-3-1,3 0 1,-2-7-1,11-5 1,5-10-1,14-2 0,9-8 0,23-19 0,2 26-1,17-20 0,18 1 1,9-5-1,11 1 0,6-3 0,4 2-1,2-2 0,2 0 0,-13 0-1,-1 3 0,-20-3-2,1 14-5,-38-14-10,13 23-11,-24-2 1,-15 4 1</inkml:trace>
          <inkml:trace contextRef="#ctx0" brushRef="#br0" timeOffset="-1466.4025">5330 202 20,'-3'-30'26,"6"4"-1,1 5-14,1-9-5,16 10-1,-3-4-2,15 4 0,-4-1 0,9 7 0,-4 0 0,5 7 1,-9-2 0,3 8-1,-8-1 1,3 11 0,-10 1-1,5 11 0,-4 6 0,1 6-1,-1 4 2,6 5-3,1 0 2,4-1-2,2-6 1,3-4-1,-3-9 0,3-8 0,1-7-1,-3-9 0,-4-7 0,-3-8 0,-1-5 0,-8-4-1,-2-4-1,-10 0 2,-9 4-2,-13 7 2,-12 8 0,-18 11 0,-17 7 0,-8 12 0,-11 10-1,-12-1-10,3 12-19,-2-8-4,8-4 2,10-12-2</inkml:trace>
        </inkml:traceGroup>
        <inkml:traceGroup>
          <inkml:annotationXML>
            <emma:emma xmlns:emma="http://www.w3.org/2003/04/emma" version="1.0">
              <emma:interpretation id="{DF380CC2-3311-41C5-B455-1FE5EB44724B}" emma:medium="tactile" emma:mode="ink">
                <msink:context xmlns:msink="http://schemas.microsoft.com/ink/2010/main" type="inkWord" rotatedBoundingBox="11805,373 15220,90 15304,1096 11888,1379"/>
              </emma:interpretation>
              <emma:one-of disjunction-type="recognition" id="oneOf2">
                <emma:interpretation id="interp10" emma:lang="en-US" emma:confidence="1">
                  <emma:literal>anent:</emma:literal>
                </emma:interpretation>
                <emma:interpretation id="interp11" emma:lang="en-US" emma:confidence="0">
                  <emma:literal>anent'</emma:literal>
                </emma:interpretation>
                <emma:interpretation id="interp12" emma:lang="en-US" emma:confidence="0">
                  <emma:literal>anent.</emma:literal>
                </emma:interpretation>
                <emma:interpretation id="interp13" emma:lang="en-US" emma:confidence="0">
                  <emma:literal>anent!'</emma:literal>
                </emma:interpretation>
                <emma:interpretation id="interp14" emma:lang="en-US" emma:confidence="0">
                  <emma:literal>anent:'</emma:literal>
                </emma:interpretation>
              </emma:one-of>
            </emma:emma>
          </inkml:annotationXML>
          <inkml:trace contextRef="#ctx0" brushRef="#br0" timeOffset="48921.686">8192-413 5,'3'17'27,"-3"-17"0,0 0 2,0 0-21,-9 20-2,9-20 0,0 0-1,0 0-1,2-27-1,0 6 1,0 0-2,3-2-1,-7-3-1,-3-2 1,-2 5 0,-11-2-1,0 10 1,-8 4 0,-1 8 0,-10 1 0,2 12 0,-6 4 0,3 11 0,-5 8-1,3 11 2,3 4-1,3 6 0,8 1 0,6 3 0,8-4 0,12 1 0,7-11 0,12-6 0,10-8-1,6-11 0,7-4-1,4-14-3,9 5-5,-13-15-23,15 0 0,-11-9-1,1 1 1</inkml:trace>
          <inkml:trace contextRef="#ctx0" brushRef="#br0" timeOffset="49233.6865">8469-411 4,'16'-13'23,"-8"-6"3,3-6-16,7 22 0,-15-18 0,13 19 3,-16-14-2,0 16 1,0 0-3,14 34-3,-19-8-3,5 6-1,-4 6-1,3 3-1,-3 4-1,-1-6-3,6 0-1,-8-18-4,16 7-5,-9-28-18,-2 17 1,2-17 0</inkml:trace>
          <inkml:trace contextRef="#ctx0" brushRef="#br0" timeOffset="50809.2891">8695-752 20,'0'0'29,"0"0"0,-6 28 1,5 10-23,-12-6-4,15 10-1,-11 9 0,9 7 1,-9-3-1,6 3 0,-4 0-1,3-4 0,-1-5-1,5-5 1,-2-12-2,4-9 1,-2-23 0,0 0-1,18 2 1,-11-25 0,5-7 0,-1-11 0,3-6 0,-2-6 0,6-3 0,3 2 0,0 6 0,2 4 0,3 9-1,1 10 1,1 8-1,0 6 0,-1 8 1,-4 3 0,-7 3 0,0 4 1,-16-7 1,16 20 0,-16-20 0,0 30 1,-9-11 0,2 12 0,-6-1-1,4 7 1,-3-2-2,3 4 1,2 0-2,5-4 1,6-5-2,5-9 1,7-5-2,3-9 1,9-4-1,1-10 0,4-3 0,-1-12-1,3 1 2,-1-8-1,3-3 1,-4-3 1,-1 0 0,-4-1 0,-5 5 0,-2 4 1,-6 5 0,-15 22 1,15-25 0,-15 25-1,0 0 1,-24 19 1,6 1-2,4 6 1,-2 0-1,2 4 0,0-2-1,5 1 1,6-7-1,1-4 0,2-18-1,3 18 1,-3-18-1,25-9 0,-9-4-1,2-6 1,-1-2 0,3-9 0,-3 4 0,-1-4 1,-9 2 0,-3 1 0,-6 5 1,-3 6 0,-13 5 0,0 13 0,-6 0 0,1 15 1,-4 4-1,3 15 0,-3 0 0,6 8 0,7-1-1,5-1 1,4 0-1,6-5 1,5-6-1,6-6 0,9-7 0,6-8 0,3-6-1,3-6 1,4-7 0,4-7-1,-2-3 0,0-6 1,-6-1 0,-3-4 0,-3-3 0,-6-2-1,-5 1 2,-6 3-1,-4 4 0,-3 6 0,-3 4 1,0 17-1,0 0 1,-16 28-1,6 3 1,-1 6-1,2 4 1,0 4-1,1-1 0,2-5 0,4-7 0,4-10 0,-2-22-1,21 20 1,-3-24-1,9-13 0,6-3-1,1-10 1,8-3-1,-3-11 0,5-2 1,-5 2-1,-4 4 1,-10 8 1,-6 4 1,-5 7 0,-14 21 0,0 0 0,0 0 1,-7 39-1,-5-6 1,1 8-1,1-1 0,3 6-1,1-2 1,8-9-1,5-7 0,7-9-1,9-8 0,6-11 0,8-9-1,1-12 0,10-5 0,-4-17 0,2-4 1,-4-9-1,-3-4 1,-7-7 0,-5-3 2,-6 0-1,-5 3 2,-4 14 0,-7 8 0,1 15 0,-8 14 0,2 16 0,-9 39 0,2 10-1,-4 14 0,3 13 0,2 4-1,1 8 1,5-7-2,3-11 1,5-8-1,-1-13 0,5-10-2,-3-23-1,8-4-5,-15-30-14,-2 18-11,13-45 1,-12 11 1</inkml:trace>
          <inkml:trace contextRef="#ctx0" brushRef="#br0" timeOffset="50980.8896">10170-455 38,'-28'3'33,"9"11"1,1-10-2,16 12-25,2-16-3,2 15-1,-2-15-2,39 4-1,-4-6-2,4-14-4,23 16-14,-6-19-12,13 0-2,-4-8 0</inkml:trace>
          <inkml:trace contextRef="#ctx0" brushRef="#br0" timeOffset="51136.8898">10913-548 50,'0'0'36,"-3"33"-2,3-33-2,-7 25-32,16 8-19,-11-16-14,2 12-1,-2-14 0</inkml:trace>
          <inkml:trace contextRef="#ctx0" brushRef="#br0" timeOffset="51277.2899">11083-48 62,'19'23'40,"-5"-5"-7,2-2-32,4 1-35,-3-3-5,1 0 0</inkml:trace>
        </inkml:traceGroup>
      </inkml:traceGroup>
    </inkml:traceGroup>
    <inkml:traceGroup>
      <inkml:annotationXML>
        <emma:emma xmlns:emma="http://www.w3.org/2003/04/emma" version="1.0">
          <emma:interpretation id="{4780A415-4E59-4832-B468-F4D9F6DA6E73}" emma:medium="tactile" emma:mode="ink">
            <msink:context xmlns:msink="http://schemas.microsoft.com/ink/2010/main" type="paragraph" rotatedBoundingBox="235,4028 18239,2405 18679,7287 675,8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D71899-2817-4C46-966F-57BE6D9B2C3D}" emma:medium="tactile" emma:mode="ink">
              <msink:context xmlns:msink="http://schemas.microsoft.com/ink/2010/main" type="line" rotatedBoundingBox="235,4028 18239,2405 18679,7287 675,8910">
                <msink:destinationLink direction="with" ref="{696D6150-3464-4828-93EE-FB7F64C76FD5}"/>
                <msink:destinationLink direction="with" ref="{9B9EADD3-C00F-43B8-BC5B-762114F4A6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88E573-55E2-4CFB-BC1A-B68EB7856A42}" emma:medium="tactile" emma:mode="ink">
                <msink:context xmlns:msink="http://schemas.microsoft.com/ink/2010/main" type="inkWord" rotatedBoundingBox="235,4028 18239,2405 18679,7287 675,8910">
                  <msink:destinationLink direction="with" ref="{CA199615-F1F7-4487-9B24-9F7B882805E2}"/>
                </msink:context>
              </emma:interpretation>
              <emma:one-of disjunction-type="recognition" id="oneOf3">
                <emma:interpretation id="interp15" emma:lang="en-US" emma:confidence="0">
                  <emma:literal>if-aitch-I-obit-taboo,</emma:literal>
                </emma:interpretation>
                <emma:interpretation id="interp16" emma:lang="en-US" emma:confidence="0">
                  <emma:literal>spirit Ice-wants town</emma:literal>
                </emma:interpretation>
                <emma:interpretation id="interp17" emma:lang="en-US" emma:confidence="0">
                  <emma:literal>binate Ice-wants town</emma:literal>
                </emma:interpretation>
                <emma:interpretation id="interp18" emma:lang="en-US" emma:confidence="0">
                  <emma:literal>spirit Faith-I-one town</emma:literal>
                </emma:interpretation>
                <emma:interpretation id="interp19" emma:lang="en-US" emma:confidence="0">
                  <emma:literal>spirit Ice-wants torn</emma:literal>
                </emma:interpretation>
              </emma:one-of>
            </emma:emma>
          </inkml:annotationXML>
          <inkml:trace contextRef="#ctx0" brushRef="#br0" timeOffset="59950.9052">5448 3618 30,'0'0'29,"-21"14"2,21-14-3,0 0-24,20 24-3,11-13 0,14-2-2,7-2 0,12-5-3,15 5-5,-4-7-17,6 0-2,-4 3-1</inkml:trace>
          <inkml:trace contextRef="#ctx0" brushRef="#br0" timeOffset="61386.1077">5801 4498 7,'-17'7'25,"17"-7"-1,0 0-15,0 0 0,0 0 0,-28 0 1,28 0 0,-34 14-1,15 4-1,-13 1-1,7 13-2,-7-1 1,8 8-4,1-2 2,9 3-3,10-4 1,11-5-3,14-6 0,9-9-3,18 3-8,-2-12-19,16-7-3,1-2 1</inkml:trace>
          <inkml:trace contextRef="#ctx0" brushRef="#br0" timeOffset="17893.2314">6326 5723 21,'0'0'29,"0"0"2,0 0 1,0 0-26,0 0 0,0 26-2,-2-6 1,4 11-1,-1 6 0,5 18 0,-1 6 0,7 18-1,1 9-3,3 10 2,1 4-3,3 0 2,1-3-2,2-10 3,0-10-3,-4-12 3,-1-14-1,-6-9 1,-6-11-1,-6-5 1,-6-5 0,-4-5-1,-10-8 1,-1-1-2,-5-9 2,-4-4-1,-6-3-1,-4-3 1,-6-4-1,-4 2 0,-8 1 0,-11 0 0,-7 6 1,-8 2-1,-13 4 0,-11 3 0,-10 3 0,-11 0 1,-5 0-1,-8 2 0,-6 0 1,-6-1-1,-6 1 1,1 0 0,-3 2 0,3 1 0,-4 2 0,3 5 0,-3 2 0,-3 7 0,2 2 0,2 4-1,3-3 1,-3 1-1,6-6 0,4-6 0,8-10 0,10-8 0,8-9 0,11-5 1,11-6-1,14-1 1,9-2-1,14 1 1,11 3 0,11 4 0,12 5 0,6 1 0,6 1-1,5 6 1,16 0 0,-23 4-1,23-4 0,0 0 0,-16 12-1,16-12 1,0 0-1,0 0 0,0 0-1,0 0 0,0 0-3,0 0-6,0 0-24,0 0 0,16-3-1,-16 3 1</inkml:trace>
          <inkml:trace contextRef="#ctx0" brushRef="#br0" timeOffset="16489.2289">5828 5145 2,'0'0'28,"-19"-25"0,19 25 2,0 0-21,0 0-2,0 0-1,-22-5 0,22 5-1,0 0-1,11 25 0,-11-25-1,30 14 0,-2-14-1,11 0-1,7-9 1,12 2-1,13-6 0,12 1 0,9-4 0,10 4 0,4 0 1,5 6-1,2 1 0,-2 3 0,-5-1 0,-7 1-1,-13 0 0,-10 2 0,-12 0-1,-16-1-2,-11 4 0,-37-3-6,28 14-10,-44-7-15,-12 4 0,-22 1 1</inkml:trace>
          <inkml:trace contextRef="#ctx0" brushRef="#br0" timeOffset="15958.828">1708 2497 27,'0'0'15,"0"0"-1,0 0 0,0 0-3,0 0-1,0 0-3,0 0-2,0 0 0,0 0 0,0 0-1,19-14 0,-19 14-1,23-4 0,-3 4 0,-4-3-1,3 3 0,4-2-1,5 2 0,4 0 0,7 2 0,1-2-1,8 3 2,3-3-2,9 2 0,2-2 0,5 0 0,6-2-1,2-1 0,5-3 0,5 1 0,3-2 0,7 2 2,6 0-3,3 1 3,-2 2-1,-1 2 0,0 2 1,-3 3 0,-2 1 0,-8 1-1,-3-2 2,-4-3-2,0-1 0,0-1 0,2-1-1,-3-1 1,-1-3-2,1 1 2,-3-1-1,-3 3 1,-3 0 0,0 1 0,-6 1 0,2 1 0,-3-1 0,3 0 0,-4 2 1,2-2-1,1-2 0,-1 1 0,0-3 0,-5 0 0,2 1 0,-2-1 0,-2 1 0,-1-2 0,-2 1 0,-2 2 0,-2 1 0,-4-1 0,-2 0 0,-3 2 0,-1 0 0,-4 0 0,-4 2 0,-1-2 0,2 0-1,-4-5 1,1 5-1,-2-6 1,2 3-1,-1-2 1,2 1-1,-2-3 1,-2 5-1,-1-1 1,-2-3 0,1 5 0,-5-5 0,0 5 0,-3-5 0,0 5 0,-18 1 0,31-6 0,-31 6 0,30-1 0,-30 1 0,29-4 0,-29 4 0,24-2 0,-24 2 0,22-3 0,-22 3 0,0 0 0,0 0 0,17-2 0,-17 2 0,0 0 0,0 0 0,0 0 0,0 0 0,9 26 0,-5-8 3,-3 7-3,3 6 2,-1 8-1,1 7 1,1 12-1,-3 7 0,3 10 0,-3 11-2,-2 9 1,0 7 0,0 9 0,-2 3-1,-1 4 1,1-1-1,0 1 1,0 5-1,2 2 1,0 3-1,2-1 1,0-1-1,0-1 1,-2-4 1,3-8-1,1-15 2,-1-14-2,3-12 2,1-14-1,0-15 2,5-12-2,-1-10-1,-11-21 1,23 23-1,-23-23 0,21 9 0,-21-9 0,0 0-1,18 7 0,-18-7-2,0 0-5,14 26-9,-14-26-16,-4 16-1,4-16 1</inkml:trace>
          <inkml:trace contextRef="#ctx0" brushRef="#br0" timeOffset="11637.6205">2125 4366 33,'21'-14'17,"11"9"0,-17-6 1,12 15-4,-27-4-3,28 11-3,-28-11-3,16 31 0,-14-8-2,3 9 0,-1 6-1,-1 8 0,-5 0 2,6 1-3,-2 1 2,3-1-1,4-3 0,3-2-1,2-9 2,6-4-3,3-7-1,1-9-1,6-1-1,-5-17-3,10 3-2,-15-21-3,13 6 0,-19-19 1,13 8 1,-22-14 2,8 7 0,-13-2 7,-2 4 1,2 8 8,-9 2-2,9 23 2,-11-24-2,11 24 2,-8 23 1,11 6-3,-15-4 0,15 19-3,-10-4 0,12 13-1,-8-2 0,8 0-2,1-5-2,2-4 0,5-3-2,-4-13-2,10 6-7,-19-32-12,21 15-11,-21-15 2,32-15 0</inkml:trace>
          <inkml:trace contextRef="#ctx0" brushRef="#br0" timeOffset="11918.421">2862 4482 21,'7'-31'31,"2"11"-3,-9 20 5,0 0-22,0 0-4,0 34-2,2 3-1,-9 3 1,7 15-1,-7 1 1,5 9-3,-1 3 2,6 3-2,1-6 1,8-2-2,6-5-1,5-9 0,10-9-1,6-11 0,12-14-2,-1-16-3,17 1-13,-9-25-15,2-8-1,-11-13 1</inkml:trace>
          <inkml:trace contextRef="#ctx0" brushRef="#br0" timeOffset="12823.2226">3120 4192 14,'-12'-15'28,"-2"-7"0,14 22 0,0 0-23,7-22-1,9 18-2,-1-3 1,12 9 0,-8-2 1,11 16 0,-7-2 1,7 16-1,-8-1 1,2 17-1,-8 0-1,0 10 0,-7 2 0,-2 7-1,-11-5 1,1 1-1,-10-4 1,1-6-2,-4-9 1,0-5-1,-1-13 1,4-6-1,13-18-1,-16 14 1,16-14-1,0 0 0,27-27 0,-4 13-1,9-1 1,1-1-1,6 0 1,2 2 0,-1 3 0,-4 4 0,-6 4 0,-6 3 0,-4 2 0,-20-2 1,16 12-1,-16-12 1,-11 21 1,11-21-1,-30 28 0,12-10 0,-3-4 0,3 2 0,18-16 0,-24 28-1,24-28 0,-4 19 1,4-19-1,23 9 0,-3-11 0,8-7 0,2-1-1,3-8 1,1-3 0,-2-5 0,-4-4 0,-7-2-1,-5-7 2,-9 3-2,-5-1-1,-7 2 2,-4 3-2,-2 6 2,1 3-3,-3 5 3,13 18-3,-14-16 3,14 16-1,0 0 0,0 0 1,19 6-1,-1-1 0,3 0 1,4 2-1,1 2 1,1 2 0,-4 1 0,-4 5 0,-6 6 1,-10 4 2,-5 2-2,-8 3 4,-4 5-4,-7 0 2,-1 2-1,1-4 1,2-4-2,1-3-1,6-3 0,5-6 0,7-19-1,5 25-1,-5-25-2,35 2-3,-17-23-11,19 7-18,-3-15 0,6 0 2,-5-12-2</inkml:trace>
          <inkml:trace contextRef="#ctx0" brushRef="#br0" timeOffset="13182.0232">4079 4359 31,'-18'-24'32,"18"24"1,0 0-1,-23-20-26,23 20-3,0 0-1,23-3-1,-23 3 0,34-2 0,-13 2 1,5 4-1,-1-1 0,5 4 0,-4 2 0,3 5 1,-6 2-1,3 7 1,-8 0 0,1 8 0,-7 4 0,-1 9 1,-6 0 0,1 7-1,-8-2 2,-2 4-3,-4-2 1,-1 0-2,-4-11 2,-3-3-2,1-7 0,-3-9-1,2-1-3,-9-17-3,25-3-24,-31 0-5,11-9-1,-8-8 1</inkml:trace>
          <inkml:trace contextRef="#ctx0" brushRef="#br0" timeOffset="60356.506">5044 6238 35,'-5'23'30,"5"-23"2,10 22-3,6-20-28,11 2-1,12-3 0,14-8 1,8 0-1,8-8 1,4 1 0,3-4-1,-2 2-2,2 7-8,-11 4-19,-10-2-1,-8 4 0</inkml:trace>
          <inkml:trace contextRef="#ctx0" brushRef="#br0" timeOffset="61058.5072">4998 4619 12,'6'-28'19,"-6"12"-3,0 16-1,5-22-3,-5 22 0,16-18-2,-16 18-3,21-9 0,-5 13-2,-16-4 0,21 10-1,-16 6-1,4 7 0,-7 3 1,1 4-1,-1 2 0,2 1-1,-1-3 0,4-2-1,0-8 1,6-5-2,3-6 1,5-4-1,0-8 0,5-4 0,1-5 1,-1-2-1,1-4 0,-1-8-1,-3-1-1,-5-3 1,0 0-1,-6-5 1,-3-2-1,-4-1 1,-3 1-1,-4 3 2,-3 3 1,-2 6-1,-4 4 1,11 21 0,-16-26 0,16 26 0,0 0 0,0 0-1,0 0 1,9-16 0,11 11-1,8-4 0,5 2-1,6-5-1,11 3-2,-5-10-4,14 13-16,-13-4-9,1 6 1,-11 1 0</inkml:trace>
          <inkml:trace contextRef="#ctx0" brushRef="#br0" timeOffset="59763.7049">5650 3377 6,'10'-26'9,"6"6"4,-14-6 2,7 10 1,-15-8 1,6 24 1,-5-30-4,5 30-3,0 0-4,0 0-2,0 0-3,-10 35-1,8-3-1,2 11 0,0 8 0,0 7 0,0 4-1,0-2-1,3 3-1,-3-12-3,9 5-4,-12-24-9,6-2-12,-1-11 2,-2-19-1</inkml:trace>
          <inkml:trace contextRef="#ctx0" brushRef="#br0" timeOffset="35053.2614">11212 4338 26,'2'-19'30,"-2"19"0,10-16-18,-10 16-4,0 0-1,21 18-2,-5 10-1,-7 2 0,7 12-2,-6 4 0,5 4 0,-3 0 0,0-3-3,2-1 0,-7-16-6,13 7-4,-18-18-14,-2-19-6,0 0-2</inkml:trace>
          <inkml:trace contextRef="#ctx0" brushRef="#br0" timeOffset="98654.5733">-3487 5791 34,'0'0'32,"-30"6"-1,30-6-1,-26 21-28,26-21 2,-8 35-3,17-17 3,11 3-3,3 0 0,10 5 1,2 0-1,10 6 0,-3 1 0,0 8 0,-3 3-1,-4 1 0,-10-1 1,-5 0 0,-13-3 0,-9-4 1,-10-8-1,-11-7 0,-7-14 0,-9-9-2,-4-6 0,-10-18-5,11 6-8,-13-24-18,8-2 0,3-11 0,12-2 0</inkml:trace>
          <inkml:trace contextRef="#ctx0" brushRef="#br0" timeOffset="5350.8094">-1980 4430 0,'-37'-28'26,"37"28"-1,-33-23 2,10 12-20,23 11-2,-30-9 0,30 9 0,-35 0 1,15 9-1,-8-4 1,0 11-2,-8-2 0,1 7 0,-7 0-2,-1 9 1,-4 0 3,3 5-4,-2-1 3,5 6-3,0 1 1,8 6-1,1 0 1,11 4-1,3 2-2,10 5 1,4 0 0,13 5 0,3 1 0,16 1 0,9-2 0,15-2 0,8-3-1,9-1 1,5-6-1,5-4 1,8-7 1,3-4-2,0-8 1,1-7 0,3-7-1,0-9 1,1-8-1,4-13 1,-7-11-1,-1-11 0,-6-13 0,-6-12 1,-10-8-1,-9-10 1,-10-5 0,-13-3-1,-11-3 1,-10-1-1,-11-3 2,-6 2-1,-12 5-2,-4 4 1,-8 6 0,-5 7 1,-9 6-2,-3 9 2,-9 13-3,-8 11 3,-6 5 1,-6 9-2,-6 8 1,-4 7-1,-2 6 1,-4 9-1,2 1 0,4 4 0,3 5-1,6 0 1,9 2 0,8-4-1,9 2 0,9-3-1,12 1 0,4-3-3,16 9-3,5-25-19,-7 44-9,10-16-2,8 9 2</inkml:trace>
          <inkml:trace contextRef="#ctx0" brushRef="#br0" timeOffset="98841.7736">-3376 5635 26,'21'-16'32,"-3"2"2,-2 2-2,-16 12-24,25-12-5,-25 12-2,28 1 0,-9 3-2,4-1-1,9 6-2,-4-7-9,16 5-16,-5-2-3,4 2 2</inkml:trace>
          <inkml:trace contextRef="#ctx0" brushRef="#br0" timeOffset="34788.0609">11491 4064 15,'1'-17'18,"-1"17"-3,6-32 1,-6 32-1,7-32 0,-7 32-4,3-26-3,-3 26-2,-10-19-1,10 19-2,-34-4-1,8 9 0,-13 4 0,-7 12 0,-12 6 0,-9 13 0,-7 4 0,-2 10 0,-4 8 0,2 10 0,3-2-1,8 11 1,3 0 1,16 7-1,6 5 0,14 5 0,10 8-1,15 4 0,10 3 1,16-2-2,14-2-1,16-8 2,14-6 1,12-12-2,13-11 2,5-19-2,9-15 1,2-17 1,3-15-1,-4-19-2,-2-15-3,-3-14 3,-9-14-1,-2-13 2,-9-11-2,-9-10 1,-15-8 1,-10-8 0,-16-6 2,-17-8-3,-11-1 1,-18 0-1,-11 1 0,-12 6 1,-7 7-1,-11 7 0,-5 12-1,-7 16 3,-5 12-1,-2 12 0,-6 15 0,1 12 0,-1 9 0,4 10-1,8 7 1,6 4-2,12 10-1,1-5-1,19 16-4,-7-10-6,28 18-16,-7 1-5,11 3 2</inkml:trace>
          <inkml:trace contextRef="#ctx0" brushRef="#br0" timeOffset="35256.0619">11085 4604 14,'-37'-7'30,"12"5"0,25 2-10,-27 3-8,27-3-5,27 7-1,10-1-3,4-10 0,15 4-1,8-5-3,4-2-2,12 7-5,-13-9-12,2 7-11,-11 8-1,-16 6 1</inkml:trace>
          <inkml:trace contextRef="#ctx0" brushRef="#br0" timeOffset="35443.2621">10852 5296 20,'-25'21'31,"20"0"-2,5-21 2,28 5-28,12-5-6,21 2-4,4-12-14,11-4-7,12-2-1</inkml:trace>
          <inkml:trace contextRef="#ctx0" brushRef="#br0" timeOffset="36051.6632">12297 4648 10,'18'-20'29,"-18"20"-5,23-7-11,-23 7-3,30-10-4,-12-1 0,12 8-2,-6-6-2,10 7 0,-4-5 0,3 7-1,-1-2 0,-2 7 0,-7 4 0,-3 5 0,-20-14 3,15 35-3,-18-15 2,-4 1-1,-9 0 1,4 2 0,-10-7 0,5-1-1,-1-4-1,18-11 1,-25 16-1,25-16 0,0 0-1,0 0 0,-1 16 0,1-16 0,31 5 0,-8 0 0,4 0 0,3 4 1,-2 2-2,0 3 2,-3 3-1,-6 3 0,-6 4 0,-6 3 0,-7 3 0,-11 1 0,-8-1 0,-11-2 0,-5-1 1,-8-6-1,-3-6 1,-1-2-1,1-10 0,7-6 0,7 1 0,9-7-3,23 9-1,-9-31-6,32 22-6,-1-12-15,18-2-1,8 0 1</inkml:trace>
          <inkml:trace contextRef="#ctx0" brushRef="#br0" timeOffset="10826.4189">-1653 5605 7,'0'0'26,"0"0"0,-14-19 2,14 19-21,0 0-3,0 0 0,26 23 1,-17-6 0,9 13 1,-8 2 1,8 19-1,-7 5-1,6 20-1,-4 18 1,1 21-3,2 9 2,0 15-2,-1 7-1,5 0 1,-1 0-2,-1-6 2,1-18-2,1-15 2,-6-14-2,2-19 1,-7-15-1,1-9 1,-1-12-1,2-6 0,1-6 0,2-5 0,2-1 0,5-3 0,4-3 0,5-3 1,3-2-1,6-4 0,7-3 0,5-2 1,6-2 0,3 0-1,3-1 1,5 1-1,4-3 1,6-2-1,8-6 0,9-1 0,10-5 1,7-4-1,10-3 0,7-1 2,0-1-2,5 4 1,-3 1 0,-2 5 0,-6 1 0,-5 8 0,-8 4 0,-8 1 0,-8 2-1,-11 2 1,-7-3-1,-14 1 0,-11-1 0,-7-1 0,-11-1 0,-6 1 0,-8 1 0,-3-1 1,-16 4-1,0 0 1,0 0-1,0 0 0,0 0-1,0 0-2,0 0-11,0 0-20,-2-23 0,-15 11-2,-6-7 1</inkml:trace>
          <inkml:trace contextRef="#ctx0" brushRef="#br0" timeOffset="20217.6353">9060 4191 4,'4'-18'28,"-4"18"1,15 2-7,-15-2-6,6 35-6,-10-10-2,8 13-3,-6-3-1,5 8-1,-3-7-2,2-2-1,4-6-3,-6-9-3,10 1-6,-10-20-20,0 0 1,16-7 0</inkml:trace>
          <inkml:trace contextRef="#ctx0" brushRef="#br0" timeOffset="20607.636">9279 4089 4,'-48'21'27,"2"-5"1,4-9-8,19 14-4,-7-20-5,25 15-1,5-16-3,0 0-2,0 0-3,39 16 0,-6-16-2,8-3-3,10 4-2,-7-9-5,16 15-11,-12-6-11,-8 8 1</inkml:trace>
          <inkml:trace contextRef="#ctx0" brushRef="#br0" timeOffset="36348.0637">12903 4906 9,'28'2'28,"-3"6"0,-8 17-7,-22-9-7,9 17-2,-24-8-3,13 17-1,-14-10-3,10 6-1,-4-10-1,9-1-2,6-27 1,7 23-1,11-27-1,8-10 0,8-9 0,7-7 0,6-7-1,3-7 0,1 0 1,-9-3-1,-3 3 0,-14-2 0,-9 2 2,-15 1-2,-11 4 0,-11 2-2,-6 14-3,-13-8-8,10 11-17,-6 6-2,6 2-1</inkml:trace>
          <inkml:trace contextRef="#ctx0" brushRef="#br0" timeOffset="18922.8331">7127 4203 25,'12'-19'26,"-1"-8"1,-2 3-18,16 8-3,-11-5 0,14 8-1,-10-4-1,5 6 1,-6-1-1,3 12 0,-20 0-1,28 5 1,-28-5-2,14 37 1,-18-10-1,1 11 0,-8 3 0,3 4-1,-7-1 0,5 0 0,-1-5-1,6-4 1,5-5-1,5-7 0,9-4 0,6-7 0,6-5 0,6-7 0,3-1 0,6-8 0,5-3 0,1-4 0,-1 0 0,-3-2-1,-4 4 1,-8 2 0,-4 0 1,-8 6-1,-19 6 0,16 0 1,-16 0 0,-2 25 0,-3-6-1,2 4 1,-1 2-1,4 3 1,2-2-1,5-3 1,3-5-1,6-6 1,4-7-1,4-3 1,1-9-1,2-5 0,-1-8 1,-1-3-1,-4-6 0,-9-5 0,-5-3 1,-7-3-1,-10-1 0,-8 3 0,-7 1 0,-8 7 0,-4 9 0,-6 7-1,1 10-1,-4 6-2,14 14-2,-8-9-5,26 19-11,-6-10-12,19 0 1,1-16 1</inkml:trace>
          <inkml:trace contextRef="#ctx0" brushRef="#br0" timeOffset="19484.4343">8230 3931 26,'-31'-14'31,"2"1"2,8 3-2,-2-4-23,23 14-5,0 0-3,0 0-2,28 5-6,-12-5-13,13 9-11,2 5 1,5 3 0</inkml:trace>
          <inkml:trace contextRef="#ctx0" brushRef="#br0" timeOffset="20014.8351">8472 4391 2,'-2'25'29,"2"-25"1,-8 17 0,8-17-16,0 0-7,0 0-2,-18-16-1,18 16-1,0-35-1,5 9-1,1-4 1,6-5-1,4-2 0,1 4 0,3 1-1,-3 6 0,1 8 1,-2 7-1,-16 11 0,23 18 1,-19 7-1,-3 8 1,-2 2 0,-1 6 0,-2-3-1,2 1 1,1-6-1,-1-8 1,4-6-1,-2-19 0,12 19 0,-12-19 0,21-7 0,-21 7 0,27-26-1,-10 7 1,1-4-1,0-7 1,-1 2 0,-1-2-1,2 4 1,-4 3 0,-2 5 1,-12 18-1,16-7 0,-16 7 0,9 32 0,-5-6 0,-4 6 0,1 1 1,-1 2-2,2-5 1,0-3-1,-2-10-2,9 1-3,-9-18-5,23 9-7,-23-9-13,28-18 0,-9 2 0</inkml:trace>
          <inkml:trace contextRef="#ctx0" brushRef="#br0" timeOffset="36628.8643">13356 4507 19,'0'0'32,"8"40"-2,-14-8 2,-3-4-24,2 21-5,-9 4 1,8 9 0,-6-1-1,8-1 0,-1-11 0,9-2-1,1-10-1,10-5 0,3-11-1,8-5 0,5-13 0,4-3-1,6 0-1,0-12-3,9 7-5,-13-16-13,5 3-11,-4-6 2,-5-5 0</inkml:trace>
          <inkml:trace contextRef="#ctx0" brushRef="#br0" timeOffset="19297.2338">8170 3936 5,'0'0'28,"0"0"1,0 0 2,0 0-17,2 16-6,5 12-1,-9 0-2,8 16 0,-12 2-1,10 13-1,-13 3 0,7 6-1,-8-3-1,4 4 0,-1-8 1,6-4-2,1-6 2,7-9-2,5-9 2,6-8-2,6-6 2,6-14-3,7-3 1,1-11-2,6-1 0,-5-17-3,5 5-3,-18-22-8,11 3-17,-17-6 0,-5-8-1</inkml:trace>
          <inkml:trace contextRef="#ctx0" brushRef="#br0" timeOffset="37003.2648">13561 4358 9,'0'0'24,"0"0"-1,13-16-16,4 16-5,3 5-1,3 4 0,0 3 1,1 11 1,-6 5 0,1 14 2,-12 6 2,4 15-1,-11-2 1,4 8-1,-10-4 0,6-4-2,-5-8 0,5-7-2,-2-14 1,6-11-1,-4-21-1,0 0 0,24-4 0,-6-12 1,-2-10-2,2-2 1,-1-7 0,3-2-1,-4-2 1,-2-1-1,-6 3-3,-6 0-3,9 14-15,-11 2-11,0 2 0,0 19 0</inkml:trace>
          <inkml:trace contextRef="#ctx0" brushRef="#br0" timeOffset="20436.0358">9030 4008 21,'-11'-30'31,"4"11"0,7 19 1,16-18-24,-16 18-4,37-2-2,-7 2-1,9 0-1,9 2 0,1-2-1,6 0-2,-7-5-3,6 12-3,-18-12-6,8 15-8,-23-3-6,-21-7-1</inkml:trace>
          <inkml:trace contextRef="#ctx0" brushRef="#br0" timeOffset="37362.0655">14124 4430 20,'0'0'29,"20"-21"1,-20 21 0,16-13-26,-16 13-2,19-2-2,-19 2 0,34 9-1,-13-2 1,0 2 0,2 0 0,0 1 0,2 1 0,-3 3 1,0-2 1,-5 6 0,-6-1 0,0 12 0,-10 0 1,1 10 0,-9 3 0,3 11-2,-4 8 1,1 4-2,-2 2 1,2-5-2,3-2 0,-1-11 0,0-2-1,-8-17-7,4-2-22,-10-7-2,-13-10 1</inkml:trace>
          <inkml:trace contextRef="#ctx0" brushRef="#br0" timeOffset="33696.0592">11591 2335 0,'0'0'6,"0"0"-1,0 0 0,0 0-1,2-16 0,-2 16-1,0 0-1,0 0-1,0 0 0,0 0-1,0 0-1,0 0 1,0 0 0,0 0-1,0 0 1,0 0 0,0 0 0,0 0 0,0 0 0,0 0 0,0 0 1,0 0-1,0 0 1,0 0-1,0 0 0,0 0 1,0 0-1,0 0 0,0 0 0,0 0-1,0 0 1,0 0-1,0 0 0,0 0 1,0 0-1,0 0 1,0 0 0,0 0 0,0 0 0,0 0 0,0 0 1,0 0-1,0 0 0,0 0 1,0 0-1,0 0 0,0 0 1,0 0-1,0 0 0,0 0 0,0 0 1,0 0-1,0 0 1,0 0 1,0 0-1,0 0 0,0-16 1,0 16-1,0 0 0,0 0 0,0 0-1,0 0 1,0 0-1,0 0 2,0 0 0,0 0 1,0 0 1,0 0 1,7 23 1,-7-23 0,2 41 1,-6-11 1,6 12-2,-5 10-1,4 15-1,-4 11 0,5 8-1,-4 5-2,4 4 1,-2-2-1,3-2 0,-1-8 0,0-2 0,-1-6 0,1-1 1,-5-9-1,-1 2 0,-5-4 1,2 0-2,-3-3 1,1-5-1,-4-11 1,6-9-1,-1-7 1,4-7-1,4-21 0,-4 21 1,4-21-1,0 0 1,0 0-1,0 0 1,0 0-1,0 0-1,4-18 1,-4 18-2,0 0-2,-2-19-4,2 19-9,0 0-14,14-16 1,-14 16 0</inkml:trace>
          <inkml:trace contextRef="#ctx0" brushRef="#br0" timeOffset="5834.4102">-1757 4600 13,'-5'-23'28,"6"4"-1,-1 19-14,-14-32-2,14 32-2,-2-26-1,2 26 1,0-18-2,0 18-2,0 0 0,0 0-1,4 18 0,0 7-2,-4 3 2,5 10-2,-2 6 2,3 9-3,1 3 2,0 6-3,0-4 2,2-7-2,-1 0-1,0-13-1,0-1-1,-6-14-3,11 2-3,-13-25-11,0 0-13,0 0-1,-6-29 1</inkml:trace>
          <inkml:trace contextRef="#ctx0" brushRef="#br0" timeOffset="6177.6109">-1849 4814 11,'-32'-21'28,"32"21"1,-19-1-9,19 1-6,0 0-3,0 0-2,2 28-2,3-11-2,14 13-1,-8 2 0,12 8 0,-7 2-2,5 8 0,-2-1-1,3 2 0,-1-4-1,-2-3 1,1-5-1,-3-6 0,-1-8 0,-2-8 1,-14-17 0,27 2-1,-13-18 1,4-10 0,-1-9 0,6-6-1,4-3 1,3-3 0,0 3-1,0 5-1,0 10-1,-11 0-5,13 24-19,-16-2-7,-16 7-2,0 0 1</inkml:trace>
          <inkml:trace contextRef="#ctx0" brushRef="#br0" timeOffset="99262.9744">-2882 5690 13,'0'0'32,"0"0"-1,0 0 0,23 26-18,-28-7-4,9 18-2,-8 4 1,6 15-3,-7 5 0,5 8-2,-4 1 1,1 2-4,-1-3 0,4-6 0,-2-5 0,4-11 0,0-8 0,3-11 0,2-7 0,-7-21 0,27 23 0,-12-18 0,7-3 0,1-5 0,3-3-1,-1-3-1,1 4-2,-6-14-4,11 14-8,-15-15-16,-2-1-1,-8-7 0,-4-2 2</inkml:trace>
          <inkml:trace contextRef="#ctx0" brushRef="#br0" timeOffset="99465.7747">-2867 5712 26,'-18'-14'30,"18"14"-1,-18-16 2,18 16-24,0 0-3,21-17-3,-1 15-1,8 2-3,0-7-6,17 11-13,-8-1-9,1 2 2,-1 6-1</inkml:trace>
          <inkml:trace contextRef="#ctx0" brushRef="#br0" timeOffset="100276.976">-2472 6183 23,'0'0'28,"2"27"1,-2-27 1,0 0-21,0 0-6,9-23 0,-9 23 0,12-39-1,-1 13 0,-4-6-1,1-3 0,-1-4-1,1 4 1,-3 0-1,0 5 0,-1 6 1,-3 4-1,-1 20 1,6-16 0,-6 16 0,5 22 1,-1 2-1,1 8 1,2 5-1,3 7 0,-1 1 0,4-3 0,-3-1 0,4-8-1,-3-6 1,3-10-1,-14-17 1,28 7-1,-28-7 0,27-23 0,-13 2 0,-2-2 0,-1-6 0,-2 0 0,-2 0 0,-2 4 0,-3 2 0,-2 6 0,0 17-1,-2-18 1,2 18 0,0 0 0,0 28-1,2-7 1,1 4 0,3 1 1,-1 2-1,2-3 0,0-1 0,0-6 0,0-2 0,-7-16 0,16 19 1,-16-19-1,18 11 0,-18-11 0,17 1 1,-17-1-1,22-8 0,-22 8 0,23-27 1,-11 6-1,-2-5 0,1 0 0,0-8 1,-1-1-1,1 2 0,-2 1 0,1 4 0,-1 5 0,2 7 1,-11 16-1,19-2 1,-8 20 0,-4 12-1,3 9 1,-1 8 0,2 13 0,-1 1-1,3 1 0,1-4 0,-4-9-1,6-3-3,-9-18-3,13-4-24,-20-24-1,0 0-1,0 0 0</inkml:trace>
          <inkml:trace contextRef="#ctx0" brushRef="#br0" timeOffset="100479.7764">-2034 6269 33,'-21'-5'32,"21"5"0,-22-10 0,22 10-18,0 0-10,0 0-2,18-9 0,1 5 0,8-1-3,1-4-2,13 7-7,-9-8-20,8-2-3,-3-6 2,0 0-2</inkml:trace>
          <inkml:trace contextRef="#ctx0" brushRef="#br0" timeOffset="100885.3772">-1729 5842 32,'0'0'30,"0"0"-1,0 0 0,0 0-23,7-15-2,-7 15-4,36-7 0,-14 0 0,5 1-3,-2-1 3,-2 4-2,0 3 3,-6 0 1,3 5 1,-20-5 0,19 23 1,-19-7 3,5 12-4,-8-2 3,6 11-3,-3 2-1,0 6-1,6 1-1,-1 3 0,-2 4 0,3-2 0,-3 2 0,-3-6 0,-3-3 1,-4-5-1,-9-4 0,-5-5 1,-6-6-1,-1-8-1,-4-2-1,-5-14-8,7 7-22,-4-5-2,6 0 1,0-2-1</inkml:trace>
        </inkml:traceGroup>
      </inkml:traceGroup>
    </inkml:traceGroup>
    <inkml:traceGroup>
      <inkml:annotationXML>
        <emma:emma xmlns:emma="http://www.w3.org/2003/04/emma" version="1.0">
          <emma:interpretation id="{811C22FD-5873-4140-A6EA-78B56C7F016F}" emma:medium="tactile" emma:mode="ink">
            <msink:context xmlns:msink="http://schemas.microsoft.com/ink/2010/main" type="paragraph" rotatedBoundingBox="1107,8585 17849,6779 18143,9505 1401,11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79D75-E21B-497E-9208-610EBE51EA1E}" emma:medium="tactile" emma:mode="ink">
              <msink:context xmlns:msink="http://schemas.microsoft.com/ink/2010/main" type="inkBullet" rotatedBoundingBox="1256,9960 1982,9882 2086,10843 1359,10922"/>
            </emma:interpretation>
            <emma:one-of disjunction-type="recognition" id="oneOf4">
              <emma:interpretation id="interp20" emma:lang="en-US" emma:confidence="1">
                <emma:literal>C</emma:literal>
              </emma:interpretation>
              <emma:interpretation id="interp21" emma:lang="en-US" emma:confidence="0">
                <emma:literal>t</emma:literal>
              </emma:interpretation>
              <emma:interpretation id="interp22" emma:lang="en-US" emma:confidence="0">
                <emma:literal>e</emma:literal>
              </emma:interpretation>
              <emma:interpretation id="interp23" emma:lang="en-US" emma:confidence="0">
                <emma:literal>c</emma:literal>
              </emma:interpretation>
              <emma:interpretation id="interp24" emma:lang="en-US" emma:confidence="0">
                <emma:literal>h</emma:literal>
              </emma:interpretation>
            </emma:one-of>
          </emma:emma>
        </inkml:annotationXML>
        <inkml:trace contextRef="#ctx0" brushRef="#br0" timeOffset="56986.9">-2797 9511 59,'0'0'35,"0"0"-3,0 0 0,36 11-31,-6-11 0,17-4-1,11 1 0,8-6 0,4 0-1,1-3-2,3 7-3,-14-8-17,5 10-8,-10 5-1,-4-1 1</inkml:trace>
        <inkml:trace contextRef="#ctx0" brushRef="#br0" timeOffset="56768.4995">-2444 8891 53,'0'0'32,"-12"-16"1,12 16-2,0 0-27,-25 18 1,18 21-3,-7 6 2,7 13-3,-5 9 4,5 12-4,-1 2 1,8 8-1,4-1 0,12-7 1,7-5-2,10-10 1,8-8-1,5-14 0,5-10 0,2-17-1,0-10-1,-5-14-1,1 0-4,-19-19-17,0 5-8,-16-9-3,-10 4 2</inkml:trace>
      </inkml:traceGroup>
      <inkml:traceGroup>
        <inkml:annotationXML>
          <emma:emma xmlns:emma="http://www.w3.org/2003/04/emma" version="1.0">
            <emma:interpretation id="{598A2BF7-AEE5-439F-B46A-48FCD9821811}" emma:medium="tactile" emma:mode="ink">
              <msink:context xmlns:msink="http://schemas.microsoft.com/ink/2010/main" type="line" rotatedBoundingBox="2420,8444 17849,6779 18143,9505 2714,11170"/>
            </emma:interpretation>
          </emma:emma>
        </inkml:annotationXML>
        <inkml:traceGroup>
          <inkml:annotationXML>
            <emma:emma xmlns:emma="http://www.w3.org/2003/04/emma" version="1.0">
              <emma:interpretation id="{FF4F1065-FA10-4C66-B47D-11758B503C13}" emma:medium="tactile" emma:mode="ink">
                <msink:context xmlns:msink="http://schemas.microsoft.com/ink/2010/main" type="inkWord" rotatedBoundingBox="2602,10127 4412,9931 4480,10562 2670,10757"/>
              </emma:interpretation>
              <emma:one-of disjunction-type="recognition" id="oneOf5">
                <emma:interpretation id="interp25" emma:lang="en-US" emma:confidence="0">
                  <emma:literal>=6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=X</emma:literal>
                </emma:interpretation>
                <emma:interpretation id="interp28" emma:lang="en-US" emma:confidence="0">
                  <emma:literal>EX</emma:literal>
                </emma:interpretation>
                <emma:interpretation id="interp29" emma:lang="en-US" emma:confidence="0">
                  <emma:literal>Ex.</emma:literal>
                </emma:interpretation>
              </emma:one-of>
            </emma:emma>
          </inkml:annotationXML>
          <inkml:trace contextRef="#ctx0" brushRef="#br0" timeOffset="58000.9018">-1422 9388 14,'0'0'29,"-26"11"1,26-11 1,-16 12-15,0-15-5,16 3-2,0 0-1,12 21-3,-12-21-1,39 21-1,-11-11-1,10 3-1,4-3-2,2-4 0,4-1-2,-8-10-3,8 6-13,-11-13-12,-5-6-1,-6-1 0,-6-7 1</inkml:trace>
          <inkml:trace contextRef="#ctx0" brushRef="#br0" timeOffset="58172.5022">-1268 9232 58,'-21'3'32,"21"-3"-1,-18 4-2,18-4-28,21-2-5,15 9-7,1-8-18,12-5-2,7-1 1,6-7-1</inkml:trace>
          <inkml:trace contextRef="#ctx0" brushRef="#br0" timeOffset="58671.7029">-460 9026 27,'16'-22'25,"-16"22"1,21-23 1,-21 23-17,23-16-4,-3 19 1,-3-3-1,10 14 1,-8 6 2,11 17-4,-9-2 1,8 16-3,-5 3 1,6 8-1,-3-2 0,3-1-3,0-10 0,3-5 1,1-7-1,3-12 0,0-9 0,4-9 0,-1-7 0,-1-11-1,2-5 1,-4-6-1,-2-7 0,-8-2 0,-4-4 0,-11-2 1,-10 0 0,-8 3 0,-13 5 1,-7 6 0,-12 9 0,-7 12 0,-12 9 0,-8 14 0,-2 5 1,-4 11-1,-1 4-1,6 4 0,6-2 0,9-7-2,14 1 0,7-16-6,28 13-15,-1-18-9,3-16-3,26 15 1</inkml:trace>
        </inkml:traceGroup>
        <inkml:traceGroup>
          <inkml:annotationXML>
            <emma:emma xmlns:emma="http://www.w3.org/2003/04/emma" version="1.0">
              <emma:interpretation id="{257624B0-2C34-413A-86D3-E24C5334A0FE}" emma:medium="tactile" emma:mode="ink">
                <msink:context xmlns:msink="http://schemas.microsoft.com/ink/2010/main" type="inkWord" rotatedBoundingBox="5679,9368 10659,8831 10781,9968 5801,10505"/>
              </emma:interpretation>
              <emma:one-of disjunction-type="recognition" id="oneOf6">
                <emma:interpretation id="interp30" emma:lang="en-US" emma:confidence="0">
                  <emma:literal>insource</emma:literal>
                </emma:interpretation>
                <emma:interpretation id="interp31" emma:lang="en-US" emma:confidence="0">
                  <emma:literal>insources</emma:literal>
                </emma:interpretation>
                <emma:interpretation id="interp32" emma:lang="en-US" emma:confidence="0">
                  <emma:literal>insourced</emma:literal>
                </emma:interpretation>
                <emma:interpretation id="interp33" emma:lang="en-US" emma:confidence="0">
                  <emma:literal>issuance</emma:literal>
                </emma:interpretation>
                <emma:interpretation id="interp34" emma:lang="en-US" emma:confidence="0">
                  <emma:literal>:(sun*</emma:literal>
                </emma:interpretation>
              </emma:one-of>
            </emma:emma>
          </inkml:annotationXML>
          <inkml:trace contextRef="#ctx0" brushRef="#br0" timeOffset="90199.3585">3097 8308 21,'-10'-35'29,"1"6"0,-7 5 2,-2-4-16,18 28-3,-49-20-3,24 27-1,-19-1-1,5 22-1,-12 3 1,3 27-2,-8 11-2,10 19 0,4 5-2,10 9-1,12 9-2,10-10-3,22 3-1,2-32-17,23-5-11,9-21-2,11-16 1,4-20 0</inkml:trace>
          <inkml:trace contextRef="#ctx0" brushRef="#br0" timeOffset="90667.3593">3720 8476 52,'0'0'30,"-21"-3"1,0 10-2,-11 3-26,4 10 0,-9-1-1,5 7 2,-9-4-1,8 6 1,-4-7-1,9 5-1,3-7 0,11 4 0,5-2-2,11 0-2,7-1 2,6-3 0,10 1-1,5 0 1,4-1 0,1-1 0,2-2 0,-2 2-1,-3 0 1,-5 1 0,-8-1 0,-7 3 1,-8-1-1,-8 1 1,-10 4-1,-9-4 2,-5 1-1,-5-6-1,-3 0 1,3-7 0,1-5-1,4-8-1,8-4-3,3-6 0,17 16-4,-2-39-9,23 16-14,6 1-3,10-1 3,8-2-1</inkml:trace>
          <inkml:trace contextRef="#ctx0" brushRef="#br0" timeOffset="90994.9599">3893 8751 26,'46'-18'29,"-11"6"3,-10 5-4,-4 21-10,-21-14-5,-1 44-4,-17-16-2,9 14-1,-7-3-2,9 6-2,0-3 0,7-3-1,4-7 0,8-15-1,7-10 1,10-8-2,6-12 1,2-11-1,4-12 0,-3-7 0,0-7-1,-8-4 1,-8-1 0,-11-1 0,-11 3 1,-11 8 0,-6 6 1,-6 7-2,-4 11 2,4 13-2,1 9 1,22-1-2,-20 21-2,20-21-2,18 34-11,3-22-15,11-3-1,3-6 1,7-3 0</inkml:trace>
          <inkml:trace contextRef="#ctx0" brushRef="#br0" timeOffset="91244.5602">4463 8610 39,'9'18'31,"-3"10"0,-1 10-8,-10-8-8,13 23-4,-11-13-5,13 8-1,-4-8-2,10-5-1,-2-7 0,7-7 0,0-10-1,6-7-1,1-10 1,4-6-1,-1-7 0,-1-8-1,-3-1 1,-4-9-3,-6 2 2,-13-7-3,7 9-2,-22-13-8,11 11-17,-4 3-2,3 4 1,1 5 0</inkml:trace>
          <inkml:trace contextRef="#ctx0" brushRef="#br0" timeOffset="91712.5611">4933 8492 43,'11'30'31,"-8"-4"2,1 6-2,6 10-22,-6-5-5,6 9-1,-1-9-1,4-2-2,-5-9 1,1-5-1,-9-21 1,9 18-1,-9-18 0,0 0-1,-12-28 1,3 5 0,-2-5 0,1-9-1,1 0 1,4-3-1,3 1 0,5-1 1,10 6-1,4 6 0,10 3 1,5 10-1,3 1 1,2 5-1,4 5 1,-6 8 0,-2 5 0,-8 5 2,-9 7-1,-9 7 2,-11 3-1,1 13 2,-13-5-1,2 7 2,-7-8-3,7 3 1,0-6-2,5-3-1,10-3-2,-1-11-6,23 5-13,-3-14-13,12-8 0,5-9 0,7-8 0</inkml:trace>
          <inkml:trace contextRef="#ctx0" brushRef="#br0" timeOffset="92040.1617">5824 8422 47,'0'0'31,"0"0"2,4 23-2,-9-4-25,-8 0-5,3 1 1,1-1-2,0-1 1,9-18 0,-14 15-1,14-15 0,0 0 0,-7-21 0,7 21 0,-5-28 0,-1 12 0,6 16 0,-19-22 1,19 22 1,-30 0 0,10 10 0,3 15 1,-6 3 0,7 16 1,-2-2-1,9 14-1,1-1 0,8 4-2,8-1-2,5-8-7,22 4-17,-3-19-7,14-10-2,1-15 1</inkml:trace>
          <inkml:trace contextRef="#ctx0" brushRef="#br0" timeOffset="92445.7622">6225 8606 57,'-28'4'34,"7"1"-1,21-5 0,-23 0-28,23 0-3,24 7-3,1-9 0,14 2-2,0-15-6,24 11-13,-6-13-10,1-5-1,-5-2 0</inkml:trace>
          <inkml:trace contextRef="#ctx0" brushRef="#br0" timeOffset="92258.562">6193 8673 56,'0'0'35,"0"0"-1,4 28 1,-17-8-27,17 20-3,-4-3-2,11 5-1,1-3-1,9-8 0,4-6-1,7-9-1,6-7-3,1-15-1,11 5-6,-18-22-14,10 3-9,-12-8-1,-2-2 1</inkml:trace>
          <inkml:trace contextRef="#ctx0" brushRef="#br0" timeOffset="92601.7625">6391 8401 41,'-55'-5'32,"8"5"1,8-4-2,7-5-19,32 9-6,0 0-4,25-1-3,26 2-15,11-4-16,12-6-1,11 2 1,3-4-1</inkml:trace>
          <inkml:trace contextRef="#ctx0" brushRef="#br0" timeOffset="62228.5092">1599 8668 49,'7'-30'31,"1"5"1,-2 3-1,-13 4-28,7 18-1,0 0-2,0 0-6,24 9-22,-15 15-1,-5 6-1,1 11-1</inkml:trace>
          <inkml:trace contextRef="#ctx0" brushRef="#br0" timeOffset="62415.7095">1696 9253 55,'15'0'33,"-15"0"-1,0 0-2,0 0-28,0 0-3,-1 16-3,1-16-5,7 30-15,-7-6-7,2 4 1,-2 9-1</inkml:trace>
        </inkml:traceGroup>
        <inkml:traceGroup>
          <inkml:annotationXML>
            <emma:emma xmlns:emma="http://www.w3.org/2003/04/emma" version="1.0">
              <emma:interpretation id="{72F0FA3C-A5F7-471E-A74A-72479CF86949}" emma:medium="tactile" emma:mode="ink">
                <msink:context xmlns:msink="http://schemas.microsoft.com/ink/2010/main" type="inkWord" rotatedBoundingBox="11830,7428 17849,6779 18143,9505 12124,10155"/>
              </emma:interpretation>
              <emma:one-of disjunction-type="recognition" id="oneOf7">
                <emma:interpretation id="interp35" emma:lang="en-US" emma:confidence="0">
                  <emma:literal>freedom,</emma:literal>
                </emma:interpretation>
                <emma:interpretation id="interp36" emma:lang="en-US" emma:confidence="0">
                  <emma:literal>transom,</emma:literal>
                </emma:interpretation>
                <emma:interpretation id="interp37" emma:lang="en-US" emma:confidence="0">
                  <emma:literal>Freedom,</emma:literal>
                </emma:interpretation>
                <emma:interpretation id="interp38" emma:lang="en-US" emma:confidence="0">
                  <emma:literal>transom</emma:literal>
                </emma:interpretation>
                <emma:interpretation id="interp39" emma:lang="en-US" emma:confidence="0">
                  <emma:literal>tearoom,</emma:literal>
                </emma:interpretation>
              </emma:one-of>
            </emma:emma>
          </inkml:annotationXML>
          <inkml:trace contextRef="#ctx0" brushRef="#br0" timeOffset="93943.365">8031 8389 34,'-37'-36'31,"5"10"0,11 15-7,0-4-7,21 15-7,0 0-4,14 21-3,5-11-1,15 4-1,6-5-1,12-2 1,4-7-1,6-5-1,0-6 1,-1-6-1,-2-3 0,-6-4 1,-9 1-1,-7 0 1,-7 4 1,-9 3-1,-21 16 1,26-16 0,-26 16 1,18 14 0,-13 6 0,8 11-1,-1 3 1,6 6 0,1 2-1,4 0 0,0-1-2,-4-8 1,-1-8 0,-4-9-1,-14-16 1,0 0-2,0 0 0,-12-25 1,-4 0 1,-3-4-1,-1-7 0,3-2 0,4-1 0,6 2-1,12 4 1,8 3 0,11 4-1,6 3 1,13 9-1,-1 1 1,6 8 0,-4 0 0,-5 3 1,-6 2 0,-8 5 1,-7 8 0,-15 6 1,-4 11 1,-14 3-1,1 11 1,-5 5 0,5 8-1,-2-5 0,9 1 1,5-9-2,9-9-1,9-9 1,7-12-1,5-14 0,4-12 0,3-9 0,-1-9 0,-1-7-1,-3-5 0,-1-5 1,-5-4-1,-3-4 1,-5 4 0,2 0 0,-4 4 0,0 7 0,0 6 0,0 8 0,2 12 0,0 7 0,2 10 0,0 8 0,-1 6 1,1 6-1,3 5 1,-2 4 0,3 5 0,-3 0-1,4 3 0,0-1-2,-4-6-2,8 8-6,-20-22-14,9 2-10,-16-21 0,0 0 0</inkml:trace>
          <inkml:trace contextRef="#ctx0" brushRef="#br0" timeOffset="93116.5635">8100 8039 47,'9'-37'29,"6"11"3,-9 6-3,-6 20-26,0 0 0,0 0 0,24 23 2,-20 2-2,7 17 2,-8 7-1,11 14 1,-7 11-2,9 10-1,0 4-4,-2-7-2,7 2-3,-10-22-2,12 3-6,-21-31-9,8-14-9,-10-19 0,0 0 3</inkml:trace>
          <inkml:trace contextRef="#ctx0" brushRef="#br0" timeOffset="94629.766">9501 8332 44,'-26'-16'34,"1"2"1,9 6-1,2-13-18,14 21-8,0 0-4,25-7-2,1 3-1,15-3-1,12-2 0,12-3-1,11-2 0,7-5-1,5 1 1,-3-3-1,-4 2 1,-14-1-1,-10 4 2,-20 4-1,-16 2 2,-21 10 1,0 0-1,-41 0 1,4 5-1,-1 4 1,-5-1-1,6 6 0,4-1 0,11 3 0,10-1-1,12 3 0,12 3 0,10 0 0,9 0 0,8 2 0,7-2 0,0 4 0,0-1 0,-4-4 0,-8-1 0,-6-3 1,-28-16-1,18 24 0,-18-24 0,-30 9 1,0-7-1,-7-4 0,-2 0-1,-2-6 0,6-3-1,1-8-2,18 1-2,2-17-2,28 9-4,-1-22-1,27 15 0,-6-16 1,24 14 3,-3-6 4,5 8 5,2 6 3,-15-1 6,6 18 2,-23-6 2,9 25-1,-39-9-1,35 30-2,-31-4-2,5 18-3,-7-2-1,1 12 0,1-4-3,4-3 1,1-5-1,2-8-1,6-8-2,-17-26-2,38 16-8,-30-34-15,7 1-6,-10-11-2,-2-4 2</inkml:trace>
          <inkml:trace contextRef="#ctx0" brushRef="#br0" timeOffset="94801.3663">10583 8081 57,'-23'-19'34,"8"8"-1,0-8-10,15 19-12,0 0-4,27-19-1,-4 8-2,10 2-3,13-3 0,7 1-1,9-1-1,2 0-1,4 10-4,-16-7-18,2 13-11,-13 4 1,-16 7-1</inkml:trace>
          <inkml:trace contextRef="#ctx0" brushRef="#br0" timeOffset="95019.7667">10799 8288 63,'0'0'37,"0"0"-2,0 0 1,21 13-32,-5-12-3,5 3-3,11 5-2,-6-15-5,17 17-9,-10-15-16,4-1-2,0-5 2,0-4 0</inkml:trace>
          <inkml:trace contextRef="#ctx0" brushRef="#br0" timeOffset="39483.6692">11457 6053 4,'0'0'12,"0"0"-3,0 0 0,0 0 2,20-3 1,-20 3 0,0 0 1,0 0 0,0 0-3,0 0-3,0 0-3,0 0 0,0 0-2,0 0 1,0 0-1,0 0 1,0 0-1,0 0 0,0 0-1,0 0 1,0 0-1,0 0 0,0 0 0,0 0 0,0 0-1,0 0 1,0 0 0,0 0-1,0 0 0,0 0 1,7-18-1,-7 18 0,-2-16 0,2 16 0,0 0 0,-4-19 0,4 19 0,0 0 0,0 0 0,0 0 0,0 0 0,0 0 0,0 0 0,-3-16 0,3 16 0,0 0 1,0 0-1,0 0 1,0 0-1,0 0 1,0 0-1,0 0 0,0 0 1,0 0-1,0 0 1,0 18 0,2-1 0,-4 6 1,0 12 0,-3 8 0,3 14 0,-3 7-1,3 8 1,-3 2-1,5-2 0,0-2-1,3-7 0,2-10 0,1-13 1,1-8-1,-2-7 0,0-10 0,-5-15 1,7 16-1,-7-16 1,0 0-1,0 0 0,0 0 0,0 0-1,0 0 0,4-21-1,-4 21-1,0 0-4,0 0-13,7-21-14,-7 21 0,-5-16-1</inkml:trace>
          <inkml:trace contextRef="#ctx0" brushRef="#br0" timeOffset="96361.3693">11632 7986 47,'0'0'35,"-16"-12"0,0 14 0,0 12-24,-9-4-6,11 17 1,-5-5-3,7 14-1,-3-5 0,14 4 0,2-5-1,12 0 0,3-7-1,10-6 1,4-4-1,7-10 0,4-6-1,1-6 1,1-7-1,-6-5 1,-2-2-1,-9-3 1,-8-4 0,-11-2 0,-9-3-1,-8-2 1,-8 4-1,-3 0 1,-2 4 0,2 5-1,3 3 1,18 21-1,-21-23 1,21 23-1,0 0 1,23-4-1,-4 6 0,6-2 1,5 4-1,2-1 1,1 2 0,-3 6 0,-3 7 2,-4 3-2,-4 5 1,-1 4-1,-6 2 1,-1 4-1,-2 0 1,1-3-1,1-5-1,-1-3 1,-1-6 0,-9-19 1,16 19-2,-16-19 1,0 0 0,9-26-1,-14 7 1,-4-9-1,-2-2 1,-5-4 0,2-3 0,0 2 0,2 2-1,3 3 1,9 4 0,7 5-1,9 3 1,9 7-1,6 4 1,5 4 0,3 1-1,1 4 1,1 0 0,-4 3 0,-7 2 0,-5 3 1,-8 6 0,-6 5 0,-8 2 1,-1 4 0,-7 1-1,1 2 0,-1-2 1,3 0-2,2-5 1,5-2-1,-5-21 1,22 26-1,-5-22 0,6-3 0,2-6 0,3-4 0,2-5 0,4-7-1,-2-2 0,-2-5 1,-2-2-1,-3-1 1,-6 1 0,-5 5 0,-3 2 0,-4 6 0,-7 17 1,0 0 0,0 0 0,-9 26-1,5-5 1,1 6-1,3 1 0,2-2 0,3-1 1,4-4-1,1-5-1,6-6 1,4-1 0,1-7 0,2-6-1,0-1 0,3-4 1,-1-3-1,0-2 1,-2 0 0,-2 3 0,-4-1-1,-1 5 2,-16 7-1,23 2 0,-23-2 0,18 24 0,-8-1 0,-1 2 1,4 4-1,3 3 0,1 0 0,4-4-1,2-9-1,11 2-2,-8-21-7,22 4-24,-13-15 0,6-1-2,-8-11 2</inkml:trace>
          <inkml:trace contextRef="#ctx0" brushRef="#br0" timeOffset="96595.3697">13611 7698 37,'24'-4'34,"6"6"0,2 9 1,-2-4-15,13 19-14,-6 0-2,5 18 0,-5 0-2,0 14-1,-10 7 1,-4 7-1,-8 2-2,-6-5 0,-3 5-3,-17-20-6,7 8-24,-24-17-1,-4-10-2,-21-17 3</inkml:trace>
        </inkml:traceGroup>
      </inkml:traceGroup>
    </inkml:traceGroup>
    <inkml:traceGroup>
      <inkml:annotationXML>
        <emma:emma xmlns:emma="http://www.w3.org/2003/04/emma" version="1.0">
          <emma:interpretation id="{9FEAF3D5-FF2A-4DD7-8996-2186D915D727}" emma:medium="tactile" emma:mode="ink">
            <msink:context xmlns:msink="http://schemas.microsoft.com/ink/2010/main" type="paragraph" rotatedBoundingBox="196,11897 11427,9987 11704,11614 473,13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076F1-3EB5-4ACE-8130-3B2F4654D66A}" emma:medium="tactile" emma:mode="ink">
              <msink:context xmlns:msink="http://schemas.microsoft.com/ink/2010/main" type="line" rotatedBoundingBox="196,11897 11427,9987 11704,11614 473,13525"/>
            </emma:interpretation>
          </emma:emma>
        </inkml:annotationXML>
        <inkml:traceGroup>
          <inkml:annotationXML>
            <emma:emma xmlns:emma="http://www.w3.org/2003/04/emma" version="1.0">
              <emma:interpretation id="{DA8F082A-E552-4040-8364-36E1ABE9A91E}" emma:medium="tactile" emma:mode="ink">
                <msink:context xmlns:msink="http://schemas.microsoft.com/ink/2010/main" type="inkWord" rotatedBoundingBox="196,11897 11427,9987 11704,11614 473,13525"/>
              </emma:interpretation>
              <emma:one-of disjunction-type="recognition" id="oneOf8">
                <emma:interpretation id="interp40" emma:lang="en-US" emma:confidence="0">
                  <emma:literal>Brennan</emma:literal>
                </emma:interpretation>
                <emma:interpretation id="interp41" emma:lang="en-US" emma:confidence="0">
                  <emma:literal>roan-in</emma:literal>
                </emma:interpretation>
                <emma:interpretation id="interp42" emma:lang="en-US" emma:confidence="0">
                  <emma:literal>roman-an</emma:literal>
                </emma:interpretation>
                <emma:interpretation id="interp43" emma:lang="en-US" emma:confidence="0">
                  <emma:literal>rowan-in</emma:literal>
                </emma:interpretation>
                <emma:interpretation id="interp44" emma:lang="en-US" emma:confidence="0">
                  <emma:literal>rod-Taunton</emma:literal>
                </emma:interpretation>
              </emma:one-of>
            </emma:emma>
          </inkml:annotationXML>
          <inkml:trace contextRef="#ctx0" brushRef="#br0" timeOffset="110307.7936">-869 11207 11,'0'0'17,"-2"19"-8,2-19-1,0 30 2,0-30 1,4 32 3,-4-32 1,3 19-1,-3-19-2,0 0-2,0 0-2,0 0-1,0-31-2,0 31-2,0-29 0,0 14-2,-2-1 0,1-2 0,-1 2-1,0-1 1,2-2 0,0-3-1,0-6 1,2-5-1,1-7 1,-1-13-1,2-3 0,1-6-1,-2-5 2,1 2-2,1 4 1,1 6 0,-3 6 0,1 12 0,-3 7 0,3 9 0,-4 21 0,3-24 0,-3 24 0,4-16 0,-4 16 0,7-16-1,-7 16 1,19-18 0,-19 18 0,25-21 0,-25 21 0,28-14 0,-28 14 0,25-7 0,-25 7 1,25 0-1,-25 0 0,28 4 1,-9-2-1,6 1 0,5 1 0,6 1 0,2-2 0,6 3 1,8-1-1,4 0 0,6-1-1,5-3 2,7-1-1,7-3 0,8 1 0,6-3 0,4 0 0,7-1 0,3 1 0,4 3 0,0 4 0,0 2 0,-5-1 0,-4 6 0,-2-2 0,-3 2 0,-5 0-1,-6-4 0,-3 0 0,-6-7-1,-1 2 1,-6-5-1,-8 0 1,-15 0 0,-1-1 0,-13 3 1,-7-1-1,-8 4 1,-3 0 0,-17 0 0,22 4 0,-22-4-1,21 3 1,-21-3 0,24 4 0,-24-4 0,27 2 0,-27-2 1,26-2-1,-26 2 0,23-4 1,-23 4-1,0 0 0,20-5 0,-20 5 0,0 0-3,0 0-5,0 0-19,0 0-4,-14 21 0,14-21 0</inkml:trace>
          <inkml:trace contextRef="#ctx0" brushRef="#br0" timeOffset="234577.612">1438 10473 18,'0'0'23,"0"0"0,-16 5-12,16-5-1,0 0-3,0 0 0,0 0 0,0 0-2,0 0 1,11-18-1,-11 18-1,14-19-1,-14 19-2,19-35 1,-7 12-2,3-7 1,2-5 0,1 2-2,3-8 1,0-1-1,2 2 1,0-1 0,-2 1 0,1 1-1,-5 7 1,1-1 1,-6 8-1,-1 4 1,-2 6 0,-9 15 0,7-22 1,-7 22-1,0 0 1,-6 18 0,3 8 0,-8 15 2,4 13-2,-5 6 1,5 14 0,-2 3 0,4 6-1,1-4 0,6-5-1,1-16-1,3-9 1,1-11-1,0-8 0,2-12 1,-9-18 0,21-9-1,-7-14 1,0-12-1,6-9 2,-3-9-2,3-13 1,-3-5-2,1-1 1,-6 4-2,-3 5 2,-4 6-2,1 6 3,-3 9-3,-5 16 2,4 5 0,-2 21-1,2-21 0,-2 21 1,0 0-1,0 0 0,7 28 1,-3-9 0,1 11-1,0 9 1,0 3 2,4 5-2,-2 2 1,2 1-1,-2-1 1,2-3-1,0-10 2,-2-6-2,0-3 0,-2-8 0,1-3 1,-6-16-1,8 19 0,-8-19 0,0 0 0,0 0 1,0 0-1,23-7 0,-23 7 0,23-24 0,-7 4 0,2-4 0,1-5 0,2 0-1,-1-3 1,-1-1 0,-3 6-1,-2-1 1,-1 9-1,-3 1 1,-10 18-1,0 0 1,20-2 0,-20 2-1,7 32 2,-6-6-1,3 1 0,-2 10 0,0-4 1,-1 2 0,-1 0-1,2 1 0,-2-7 0,2-2 0,0-6 0,-1-5 1,-1-16-1,6 17 0,-6-17 0,0 0 0,0 0 1,16-9-1,-16 9 0,12-22 0,-12 22 0,16-25 0,-16 25 0,14-26-1,-14 26 1,12-18 0,-12 18 0,0 0-1,0 0 1,20-12 0,-20 12-1,0 0 1,24 2 0,-24-2 0,25 5-1,-9-3 1,2 1 0,-1 1 1,6-3-1,0 5 0,2-3 0,-2 1 1,2-1-1,1 1 0,1-3 1,1 1-1,-4-2 1,5-2-1,-1 2 0,4-1 0,-2-1 2,2 0-2,1 0 0,-1 2 0,-2 2 0,0-2 0,-2 2 0,0 0 0,-1-2 0,-1 3 0,1-1 0,-1 0 0,1-1 0,1 3 0,-2-2 0,-1 1 0,0 1 0,-2-2 0,-4 1 1,1 1-2,-4-3 2,1 1-2,-1 0 2,0 0-1,0-2 0,0 0 1,1-2-1,1 2 0,0-2 0,-1 2 1,-1 2-1,0-2 0,0 0 0,0 2 0,-16-2 0,30 3 0,-30-3 0,30 4 0,-9-3 0,0 1 0,2-2 1,4 0-1,1 0 0,0-2 0,2 2 0,2-1 0,-6-3 0,3 1 0,-5 1 0,-1 0 0,0 2 0,-3 0 0,-3 2 0,1 0 0,-2 1 0,0 2 1,0-1-1,1-1 0,-1 1 0,4-2 0,-1-2 0,0-2 0,4-2-1,0 1 1,0-2 1,2-1-1,-2 1 0,0 0 0,-4 1 1,-1-1-1,-18 5 0,25-7 0,-25 7 0,16-2 0,-16 2 0,0 0 0,0 0 0,0 0 0,15-2 0,-15 2 0,0 0 0,0 0-1,0 0 1,0 0-1,0 0-3,0 0-11,0 0-18,-8 20 0,-8-4-3,-9 3 1</inkml:trace>
          <inkml:trace contextRef="#ctx0" brushRef="#br0" timeOffset="127077.8231">3325 9956 60,'0'0'34,"0"0"-1,0 0-1,0 0-28,33 2-2,3 3-1,8-2 0,16-1-1,5-4 0,9-1-3,9 6-3,-9-6-21,11 6-4,-9 6-4,-9 9 3</inkml:trace>
          <inkml:trace contextRef="#ctx0" brushRef="#br0" timeOffset="126843.8227">3591 9791 41,'0'0'31,"-1"-18"1,1 18 0,0 0-24,-7 30-2,10 3-3,-3 4-1,5 6-1,1 2 0,-1 1 0,2 0-2,-3-6-1,6-1-2,-12-15-15,4 1-12,0-4-1,-6-5 0,4-16 1</inkml:trace>
          <inkml:trace contextRef="#ctx0" brushRef="#br0" timeOffset="116969.0054">4176 10553 3,'0'0'13,"0"0"-1,0 0-2,0 0-1,0 0-2,0 0-2,0 0-2,0 0-1,0 0 0,0 0-1,0 0 0,0 0 0,0 0 1,0 0 1,0 0 1,0 0 1,0 0 0,0 0-1,0 0 0,0 0-1,0 0-1,0 0-1,0 0-1,0 0 1,0 0 0,0 0 0,0 0 1,0 0 0,0 0 0,0 0 0,0 0 1,0 0-1,0 0-1,0 0 1,0 0-1,0 0 0,0 0 0,0 0-1,0 0 0,0 0 0,0 0 0,0 0 0,0 0 0,0 0 1,0 0-1,0 0 1,0 0 0,16-5 0,-16 5 0,0 0 0,0 0 0,0 0 0,0 0 0,15-9-1,-15 9 0,0 0 0,0 0 0,20-5 0,-20 5 0,0 0 0,19-3 1,-19 3-1,0 0 0,18-2 1,-18 2-1,0 0 0,16-4 1,-16 4-1,0 0 0,0 0 0,0 0-1,0 0 1,0 0-1,0 0 0,0 0 0,0 0 1,0 0-1,0 0 1,0 0 0,0 0 1,0 0 0,0 0 0,0 0 0,0 0 1,0 0-1,0 0 0,0 0 1,0 0-2,0 0 1,16-14-1,-16 14 0,0 0 0,0 0 1,16 5-1,-16-5 1,0 0 0,17 6 0,-17-6 1,0 0-1,0 0 0,18 7 0,-18-7 0,0 0-1,0 0 1,0 0 0,0 0 0,16 0-1,-16 0 1,0 0 0,0 0-1,0 0 0,0 0 1,16-16-1,-16 16 0,0 0 0,0 0 0,16-7 0,-16 7 0,0 0 0,0 0 0,15-9 0,-15 9 1,0 0-1,0 0 0,0 0 0,0 0 0,9-16 0,-9 16 0,0 0-1,0 0-1,0 0 1,0 0-1,0 0 1,0 0-1,0 0 1,0 0 0,0 0 1,0 0 0,0 0 0,0 0-1,-9-19 1,9 19 1,0 0-1,0 0 0,0 0 0,0 0 1,-14-16-1,14 16 1,0 0-1,0 0 0,11-17 1,-11 17 0,12-18-1,-12 18 0,20-25 1,-8 8-1,2-1 0,0-3 0,2 0 1,0-3-1,0-3 0,0 6-1,-4-2 2,-12 23-2,25-19 1,-25 19 1,0 0-2,19 30 2,-13 1-1,-5-2 1,5 9 0,-1-4 1,2 1-2,2-4 1,1-4-1,-1-4 1,5-6-1,-14-17 1,29 19-1,-29-19 0,30 0 1,-11-7-1,4-5 0,0-2-1,2-7 1,3-2-1,-3-3 0,1-4 1,-1-3 0,-4-3-1,-3-2 1,-1 8-1,-4-2 1,-3 11-1,-10 21 2,14-16-1,-14 16 1,11 35 0,-4 6 0,-2 1 2,6 18-2,-4-2 2,7 5-2,0-5-1,2-2 2,0-7-2,2-10 1,-1-7-2,3-13-1,-3-8 1,1-13 0,5-2-1,-4-11 0,6-5 0,-4-8 0,4-2 1,-4-8-1,6-3 1,-6-1 0,0-2 1,-5 5-1,-2 4 1,-3 5 0,-3 6 1,0 6-1,-8 18 0,0 0 1,0 0 0,0 0 0,12 20 0,-9-1 0,1 0-1,-1 4 1,3 0-2,-1-6 0,2 3-1,-7-20-3,20 24-4,-20-24-8,22-3-13,-4-4-1,0-5 0,3 1 1</inkml:trace>
          <inkml:trace contextRef="#ctx0" brushRef="#br0" timeOffset="108061.3898">-2216 11244 65,'0'0'33,"0"0"-3,23-18 2,-5 8-31,10-1-1,7-3 0,4 0 0,0-2 0,-4 4 0,-1 3 1,-3 6 0,-6 8 0,0 13 1,-9 4 2,-4 15-2,-5 4 2,2 8-2,-4-5 2,1 3-3,-5-6 2,5-8-2,-5-5 1,3-12-2,-4-16 1,0 0 0,0 0-1,16 4 0,-16-4 1,7-30-1,-4 10 0,-1-6-1,3-2-3,-5-7 0,7 8-9,-12-6-21,9 3 0,-6-3-1,4 3 1</inkml:trace>
          <inkml:trace contextRef="#ctx0" brushRef="#br0" timeOffset="108388.9903">-1701 10871 58,'0'0'32,"18"-5"-1,-18 5 0,28 0-26,-10 0-4,10 2-1,9-4 1,7-1 0,2-4 0,5 0 0,-1-6 0,-2 5 0,-3-1 0,-2 9 1,-11 5 1,-4 14-1,-11 4 1,-2 14-1,-10 3 0,0 13 1,-8-2-1,-3 2-1,-8-2-2,-5-7 0,-6 3-3,-17-17-4,8 10-21,-21-13-5,-3-1 1,-9-6-2</inkml:trace>
          <inkml:trace contextRef="#ctx0" brushRef="#br0" timeOffset="107686.9891">-2354 11320 63,'25'-18'33,"-25"18"-2,18 0 0,-31 21-28,6 14-2,-5 9 3,1 12-2,-6 8 3,4 8-2,-4 0 0,6 1-1,2-8 1,6-5-2,3-7 0,8-9 1,7-12-1,9-10 0,6-11 1,11-9-1,3-13 0,9-6-1,3-10-1,-1-4-2,3-1-2,-17-17-15,3 8-14,-14-4 0,-7 2-2,-19-4 2</inkml:trace>
          <inkml:trace contextRef="#ctx0" brushRef="#br0" timeOffset="117296.6059">5759 10360 1,'0'0'23,"25"-10"1,-25 10-4,0 0-5,26 5-1,-26-5-3,23 3-2,-23-3 1,48 6-2,-20-12 0,22 13-1,-1-12-1,18 9-2,5-6-1,17 4-1,1-4 0,10 4-1,3-2-1,1 1 2,2 3-2,-4-1 0,-5-1 0,-3 2 0,-9-1 0,-6-3 0,-5 2-2,-9-2 2,-6-2 0,-12 0-1,-4 1 0,-15-1-1,-5 2 0,-23 0-6,19 0-22,-19 0-2,-23 5-2,6 0 2</inkml:trace>
          <inkml:trace contextRef="#ctx0" brushRef="#br0" timeOffset="107359.3886">-3651 12045 35,'-25'-2'32,"6"1"-1,-1-12 0,10-9-12,10 0-15,5-7-2,18 0 0,3-7 0,17-1-1,3-5 1,8 5-1,1 1 0,2 12 0,-6 5 1,-5 10-1,-7 11 0,-8 17 1,-11 9-1,-6 18 0,-11 5 1,-4 14 0,-8 3-1,-4 4 1,-6-2-1,1-1 0,-1-7 0,3-8 1,4-8-1,6-11 0,8-11 0,9-8 0,8-12-1,13-11 0,5-11 0,7-8-2,4-9 1,1-8-1,-1-2 2,-4-3-2,-5 8 2,-13 1-1,-6 11 1,-10 9 1,-10 19-1,0 0 1,-21 10 1,5 15-1,0 5 0,2 7 0,5 0 0,6 1 1,6-3-2,8-5 1,7-9-1,6-5 1,6-11 0,4-10-1,3-9 0,-2-9 0,1-8 0,-5-8 0,-4-7-1,-8-5 0,-10-3 1,-12-4-1,-13 5 1,-9 2-1,-9 6 1,-3 4-1,-1 15-1,-7 3-3,15 21-10,-1-1-18,11 4 0,20-1-2,0 0 1</inkml:trace>
        </inkml:traceGroup>
      </inkml:traceGroup>
    </inkml:traceGroup>
    <inkml:traceGroup>
      <inkml:annotationXML>
        <emma:emma xmlns:emma="http://www.w3.org/2003/04/emma" version="1.0">
          <emma:interpretation id="{A55A4106-AEB7-482A-AF1B-5C454885BEDC}" emma:medium="tactile" emma:mode="ink">
            <msink:context xmlns:msink="http://schemas.microsoft.com/ink/2010/main" type="paragraph" rotatedBoundingBox="2056,12250 12728,10895 13015,13154 2342,14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B57A68-616A-4F28-9AAB-91F5953FF514}" emma:medium="tactile" emma:mode="ink">
              <msink:context xmlns:msink="http://schemas.microsoft.com/ink/2010/main" type="inkBullet" rotatedBoundingBox="2111,12682 3979,12445 4177,14008 2309,14246"/>
            </emma:interpretation>
            <emma:one-of disjunction-type="recognition" id="oneOf9">
              <emma:interpretation id="interp45" emma:lang="en-US" emma:confidence="0">
                <emma:literal>to</emma:literal>
              </emma:interpretation>
              <emma:interpretation id="interp46" emma:lang="en-US" emma:confidence="0">
                <emma:literal>FO</emma:literal>
              </emma:interpretation>
              <emma:interpretation id="interp47" emma:lang="en-US" emma:confidence="0">
                <emma:literal>IO</emma:literal>
              </emma:interpretation>
              <emma:interpretation id="interp48" emma:lang="en-US" emma:confidence="0">
                <emma:literal>Fo</emma:literal>
              </emma:interpretation>
              <emma:interpretation id="interp49" emma:lang="en-US" emma:confidence="0">
                <emma:literal>Io</emma:literal>
              </emma:interpretation>
            </emma:one-of>
          </emma:emma>
        </inkml:annotationXML>
        <inkml:trace contextRef="#ctx0" brushRef="#br0" timeOffset="104660.5838">-1104 11735 39,'-4'-19'31,"-10"0"1,-5 3 0,-6 16-18,-12-13-6,5 15-2,-10-2-1,0 14 1,-8-1-2,3 13-1,-8 6 0,2 13-1,-5 8 0,5 12 0,-4 5-1,8 8 1,-1 2 0,10 8 0,8-2-1,11 0 1,12-3-2,14-2 2,16-4-2,17 0 1,14-4-1,21-7 0,13-4 0,13-6 0,9-7 0,7-10 0,5-14-1,-2-17 1,0-16 0,-3-24 0,-7-17 0,-2-20-1,-4-13 1,-10-19-1,-4-8 2,-10-8-2,-11-6 2,-14-2-2,-15 0 2,-18 6-2,-18 4 2,-18 15-1,-21 9 1,-14 15-1,-17 15 1,-9 15-1,-10 13 1,-5 14-1,-3 6 0,0 10 0,5 6-1,2 4-3,10 14-2,-7-7-18,20 18-11,3-2-1,14 5-1,6-3 1</inkml:trace>
        <inkml:trace contextRef="#ctx0" brushRef="#br0" timeOffset="106454.5869">-1219 12499 61,'0'0'33,"0"0"1,21-16-2,-5 3-24,9 12-5,3-1-1,8 0-1,1 2-2,-2-7-7,13 5-23,-13-1-1,-2-2-2,-10-2 1</inkml:trace>
        <inkml:trace contextRef="#ctx0" brushRef="#br0" timeOffset="105799.3859">-1159 12019 56,'-23'0'33,"23"0"-2,0 0 1,0 0-25,0 0-4,13-19-1,11 19 1,6-7 1,9 1-2,5-3-1,9-3-1,6-4-1,-3-5-4,9 2-3,-13-7-19,6-1-5,-12 1-1,-9 3 1</inkml:trace>
        <inkml:trace contextRef="#ctx0" brushRef="#br0" timeOffset="106267.3867">-1039 12137 49,'16'-20'31,"-16"20"3,0 0-2,7 46-20,-10-23-6,10 17-2,-5-3 1,10 14-1,-1-5-2,3 3 0,5-5-4,-7-11-2,10 8-9,-21-17-18,5-1-3,-6-23-1,-14 19 1</inkml:trace>
      </inkml:traceGroup>
      <inkml:traceGroup>
        <inkml:annotationXML>
          <emma:emma xmlns:emma="http://www.w3.org/2003/04/emma" version="1.0">
            <emma:interpretation id="{CB5EE3F7-BC64-4A8F-9689-B04D97D7EED8}" emma:medium="tactile" emma:mode="ink">
              <msink:context xmlns:msink="http://schemas.microsoft.com/ink/2010/main" type="line" rotatedBoundingBox="4067,11994 12728,10895 13015,13154 4354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0D7C6426-0AE5-4A22-A999-22DD774AC310}" emma:medium="tactile" emma:mode="ink">
                <msink:context xmlns:msink="http://schemas.microsoft.com/ink/2010/main" type="inkWord" rotatedBoundingBox="4067,11994 8065,11487 8351,13746 4354,14254"/>
              </emma:interpretation>
              <emma:one-of disjunction-type="recognition" id="oneOf10">
                <emma:interpretation id="interp50" emma:lang="en-US" emma:confidence="0">
                  <emma:literal>Hulks</emma:literal>
                </emma:interpretation>
                <emma:interpretation id="interp51" emma:lang="en-US" emma:confidence="0">
                  <emma:literal>Hubs</emma:literal>
                </emma:interpretation>
                <emma:interpretation id="interp52" emma:lang="en-US" emma:confidence="0">
                  <emma:literal>Hubris</emma:literal>
                </emma:interpretation>
                <emma:interpretation id="interp53" emma:lang="en-US" emma:confidence="0">
                  <emma:literal>pubis</emma:literal>
                </emma:interpretation>
                <emma:interpretation id="interp54" emma:lang="en-US" emma:confidence="0">
                  <emma:literal>furors</emma:literal>
                </emma:interpretation>
              </emma:one-of>
            </emma:emma>
          </inkml:annotationXML>
          <inkml:trace contextRef="#ctx0" brushRef="#br0" timeOffset="112351.3974">1814 11246 43,'19'-9'32,"-3"5"2,-16 4-1,18 16-25,-29 2-2,6 15 0,-13-3 2,6 12-3,-11 0 1,4 8-3,-3-3 0,8 6-1,2-11 1,8 4-2,6-6-1,11-3 0,6-4 0,9-5 0,7-5-1,8-7-1,4-4-1,-1-17-3,9 7-2,-14-25-4,13 11-1,-25-23 0,10 10 1,-25-17 1,7 12 3,-18-9 4,-3 4 5,-3 11 5,-11-8 3,14 32 1,-20-32 0,20 32 0,-16 9-1,18 17-2,-7 3-3,7 18 0,-2 4-2,3 12 0,2 6-1,1-1-2,4-3-1,-3-14-4,11 4-8,-7-25-19,6-13 0,1-17-1,0-12 2</inkml:trace>
          <inkml:trace contextRef="#ctx0" brushRef="#br0" timeOffset="114036.2002">2575 11174 8,'-22'8'30,"22"-8"0,2 18 2,-2-18-13,13 32-3,-15-11-3,20 19-3,-15-5-2,11 16-1,-12-3-2,3 11-2,-8 5 1,-1 4-2,-5-1 1,1 3-1,-3-1-1,6-2 0,5-6 0,7-8 0,7-9-1,12-11 0,10-10 0,4-12-2,11-8-1,-5-15-6,20 1-26,-19-10 0,3 2-1,-15-8 0</inkml:trace>
          <inkml:trace contextRef="#ctx0" brushRef="#br0" timeOffset="113240.5988">2695 11269 13,'0'0'28,"0"0"1,19-11 0,-19 11-16,0 0-3,-3 25 1,-8-10 1,15 22-1,-13-5-2,12 17-2,-5 0-1,10 13-3,-5-1 1,6 3-3,0-10 1,3-5-1,-3-8-1,1-10 0,-2-6 0,-8-25 0,12 16 0,-12-16-1,7-20 1,-5 1-1,1-4 1,1-5-2,5-2 1,3 0 0,7 1 0,3 0 0,6 5 0,2 3 0,5 5 0,2 4 1,0 3-1,-5 4 1,-4 5-1,-8 3 1,-20-3 0,19 21 1,-26-3-1,-7 5 1,-7 1 1,-4 6-1,-3 2 1,1 1 0,-1-3 0,10 2 0,3-4-1,13-2 0,2-7 0,0-19-1,35 21 0,-3-19 1,5-9-2,5-3 1,4-3 0,0-4 0,0-4-1,-4-4 0,-5 2 0,-10-5 0,-6 4 1,-7-6-1,-9-2 1,-8 2-1,-4 0 1,-5 4 0,-3 1 0,3 6 0,-2 3 0,14 16 0,-14-19 0,14 19 0,16-14 0,1 8 0,8-1-1,5 0 1,4 2 0,1 0 0,-2 1 0,-3 6 0,-7 3 0,-7 6 0,-7 5 1,-9 7 0,-7 3 0,-5 7 1,-6 1-1,0 4 1,1-2-1,1-3 0,4-3 0,3-6 0,7-4-2,2-20 0,19 24-3,-19-24-6,48-14-26,-20-5 1,8-2-1,-3-11 1</inkml:trace>
          <inkml:trace contextRef="#ctx0" brushRef="#br0" timeOffset="113583.7994">3837 11267 59,'0'0'33,"14"-20"0,-14 20 1,0 0-30,25 0-3,-9 4 0,3 3-1,4 0 1,3 5 1,-1 6 0,2 8 0,-6 4 2,0 12-2,-5 6 2,-4 11-2,-7 7 1,-1 4-1,-6-5 1,2-2-2,-2-7 0,1-5 0,-3-10-1,-1-11 0,-2-11 0,7-19-1,-27 14 0,1-19 0,-4-2-1,-11-7-1,-3 3-1,-16-12-4,7 14-13,-16-12-13,-3 4 1,-6-4-3,-3 3 3</inkml:trace>
          <inkml:trace contextRef="#ctx0" brushRef="#br0" timeOffset="117764.6068">5498 10931 36,'-4'-33'32,"1"10"-1,3 23 0,-13-23-20,17 41-3,-11 3-3,7 21 0,-9 4-2,6 13-1,-6 1 1,5 12 1,2-5-2,4-4-2,3-8 0,3-13-3,11-5-2,-19-37-8,48 21-20,-17-32-1,5-10 0,4-9 1</inkml:trace>
        </inkml:traceGroup>
        <inkml:traceGroup>
          <inkml:annotationXML>
            <emma:emma xmlns:emma="http://www.w3.org/2003/04/emma" version="1.0">
              <emma:interpretation id="{BE61CA44-7898-40E3-A43B-0C9155A26570}" emma:medium="tactile" emma:mode="ink">
                <msink:context xmlns:msink="http://schemas.microsoft.com/ink/2010/main" type="inkWord" rotatedBoundingBox="9475,11636 12769,11218 12981,12885 9687,13303"/>
              </emma:interpretation>
              <emma:one-of disjunction-type="recognition" id="oneOf11">
                <emma:interpretation id="interp55" emma:lang="en-US" emma:confidence="0">
                  <emma:literal>(6m)</emma:literal>
                </emma:interpretation>
                <emma:interpretation id="interp56" emma:lang="en-US" emma:confidence="0">
                  <emma:literal>(60m)</emma:literal>
                </emma:interpretation>
                <emma:interpretation id="interp57" emma:lang="en-US" emma:confidence="0">
                  <emma:literal>(61m)</emma:literal>
                </emma:interpretation>
                <emma:interpretation id="interp58" emma:lang="en-US" emma:confidence="0">
                  <emma:literal>(62m)</emma:literal>
                </emma:interpretation>
                <emma:interpretation id="interp59" emma:lang="en-US" emma:confidence="0">
                  <emma:literal>(64m)</emma:literal>
                </emma:interpretation>
              </emma:one-of>
            </emma:emma>
          </inkml:annotationXML>
          <inkml:trace contextRef="#ctx0" brushRef="#br0" timeOffset="118139.0074">6086 10949 46,'0'0'31,"0"0"3,-29 35-2,21 5-22,-22-1-4,10 14 0,-5-1 1,13 8-3,1-7 1,11 0-2,4-10 0,10-4-1,6-9 0,6-7-1,6-14-1,3-9 0,2-4-1,-2-6 0,-1-8 1,-8-3-1,-3 0-2,-12-4 2,-6 4-1,-13 2 2,-10 1-2,-9 4 3,-6 9-3,-1 1 2,-3 8 1,2 1 0,3 9-1,6 2-1,8 5 0,2-5-4,16 10-4,0-26-14,4 25-10,-4-25-2,35 7 2</inkml:trace>
          <inkml:trace contextRef="#ctx0" brushRef="#br1" timeOffset="238820.8194">2742 10903 25,'7'-18'27,"-7"18"-1,-7-21-9,7 21-6,-19-8-3,19 8-2,-30-7-1,12 7 0,-10-6-1,0 5 0,-11-5 0,2 5-1,-11-1 0,-3 4-1,-9 1 0,-9 6-1,-7 1-1,-7 6 1,-3 2-1,-4-1 0,0 1 0,2-2 0,3-2 0,11-7 1,5-5-1,7-8 1,4-4-1,8-3 1,1-6 1,5 0-1,0-2 0,1 1-1,-1 3 1,2 5-1,-4 4 1,-2 7-1,1 2 0,-5 7-1,3 2 1,0 2 1,1 1-1,4 1-1,3-2 1,4 2 1,4-2-1,3 1 0,5-1 0,2 0 0,3 1-1,5 1 2,15-14-1,-29 26 0,29-26 0,-23 28 0,23-28 0,-19 26 0,19-26 0,-21 22 0,21-22 0,-20 21 0,20-21-1,-17 24 1,17-24 0,-16 34 0,9-12 0,0 8 0,0 9 0,0 5 0,0 7 2,-2 9-2,0 6 2,0 12-2,0 6 1,-3 9 2,0 4-2,1 8 1,4 8-2,0 3 2,0-4-2,3 4 3,4-7-3,4-2 1,3-8-1,2-8 1,-6-14-1,6-10 1,-2-5-1,0-11 1,-3-9-1,1-9 0,-5-5 0,2-10 0,-2-2-1,0-16-1,-2 17-1,2-17-3,0 0-5,-25-17-10,25 17-11,-21-32-2,3 9 2,-5-7 0</inkml:trace>
          <inkml:trace contextRef="#ctx0" brushRef="#br0" timeOffset="118607.0084">6518 10849 33,'0'0'29,"0"0"2,0 0-10,2 44-5,-16-20-5,17 25-2,-15-7-3,12 22 1,-12-3-2,10 8 0,-2-6-1,8-1-1,1-10 0,9-4-2,2-10 1,9-6-1,5-13-2,2-12-2,10-1-3,-8-19-21,10-1-7,-2-12-2,-1-6 1</inkml:trace>
          <inkml:trace contextRef="#ctx0" brushRef="#br0" timeOffset="119480.6099">6793 10870 35,'0'0'27,"9"-27"0,-9 27-2,25-23-25,-9 16-1,2-1 1,-1 1 2,1 7 1,-18 0 1,25 10 1,-25-10 2,15 42 0,-13-19-1,7 19 0,-9-5-2,9 11 0,-6-4-1,4 5-1,-1-9 0,1-1 1,-2-9-2,0-4 0,-3-7 0,-2-3 0,0-16 0,0 0 0,0 0-1,-23 7 1,23-7-1,-17-21-1,8 5 1,5 1 0,4-3-1,4 2 1,10 0-1,7 2 1,6 4-1,4 1 1,6 4 0,2-1 0,4 6 0,-5 4-1,-4-1 1,-6 3 0,-5 4 0,-7 1 0,-16-11 0,14 30 1,-16-14 0,-1 1-1,-2-1 1,5-16 0,-13 25 0,13-25-1,0 0 1,0 0-1,0 0 0,25-13 0,-11-4-1,2-8 1,0-1 0,-4-8-1,-1-1 1,-6-2-1,-7 2 1,-5 0 0,-2 5 0,-3 4 0,0 6-1,1 5 1,11 15-1,0 0 1,0 0-1,0 0 1,20-2-1,2 9 1,5 2-1,3-1 1,3 1 0,1 4 0,-4 1 0,-3 1 0,-6 5 0,-5 1 1,-6 3 0,-1 3 0,-9-1 1,0 2-1,-4-1 1,3-3-1,-3-1 0,2-4 0,2-19-1,0 25-1,0-25-1,0 0-4,30 12-12,-14-22-17,5-4 1,-3-7-1,5-4 1</inkml:trace>
          <inkml:trace contextRef="#ctx0" brushRef="#br0" timeOffset="120837.8122">7690 10299 18,'0'0'22,"0"0"2,0 0-2,0 0-5,7 24-5,-7-24-3,0 0-3,6 16-3,-6-16-1,0 0-2,0 0-1,19 12-2,-19-12-1,0 0-3,0 0-3,23 9-1,-23-9-2,0 0 0,0 0 2,0 18 1,0-18 3,0 0 3,-18 14 3,18-14 3,-17 7 2,17-7 0,-18 3 0,18-3 0,-18 2 0,18-2-1,-17 5 0,17-5 1,0 0 2,-20 6 3,20-6 0,0 0 1,0 0 0,0 0 0,0 0 0,0 0-2,0 0-2,0 0-1,0 0-2,0 0-1,23-13-1,-23 13 0,37-7 0,-12 4 0,9-1-1,4-1 1,6 1-1,6-1 1,3 2-1,5-1 0,2 2 0,0 1 0,0 1 1,-2 0-1,-3-2 0,-2 2-1,-3-2 1,-10 2 0,-5-2 0,-5 1 0,-5 1 0,-5 0 0,-20 0 0,21 1 0,-21-1 0,0 0 0,0 0 0,17 9 0,-17-9 0,0 0 0,23 12 0,-23-12 0,0 0 0,23 18 0,-23-18 0,16 19 0,-7-3 0,-4 5 1,4 9 0,-2 7 1,4 16 0,-4 6-1,3 15 1,-1 7-1,4 10 0,-1 4 0,4 7 0,-2-3 1,2-6-2,-2-5 2,-2-11-2,-1-7 2,-2-8-2,-6-8 1,1-6-1,-2-8 0,-2-7 1,-2-3-1,0-5 0,0-2 0,1-7 0,1-16 0,-2 15-2,2-15-1,0 0-5,0 0-21,0 0-5,5-15-2,-5 15 2</inkml:trace>
          <inkml:trace contextRef="#ctx0" brushRef="#br0" timeOffset="119761.4103">7808 10871 37,'13'-24'31,"-13"24"0,23-4-1,-7 3-17,1 8-11,3-4-2,1 6 1,0 0-1,0 6 1,-3 3-1,0 7 2,-8-1 0,3 11 1,-8-3 0,4 8 1,-9-1-1,3 2 0,-3-6-1,0-4 1,-2-4-2,1-8-1,1-3-4,0-16-2,0 0-12,-16-9-15,2-10 0,-6-9-1,-1-6 1</inkml:trace>
        </inkml:traceGroup>
      </inkml:traceGroup>
    </inkml:traceGroup>
    <inkml:traceGroup>
      <inkml:annotationXML>
        <emma:emma xmlns:emma="http://www.w3.org/2003/04/emma" version="1.0">
          <emma:interpretation id="{B24E2113-13AA-4F18-BD44-221ABC809392}" emma:medium="tactile" emma:mode="ink">
            <msink:context xmlns:msink="http://schemas.microsoft.com/ink/2010/main" type="paragraph" rotatedBoundingBox="3950,13492 22318,8762 23064,11660 4696,163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D1E90C-1CFF-434F-8F11-441B200507BC}" emma:medium="tactile" emma:mode="ink">
              <msink:context xmlns:msink="http://schemas.microsoft.com/ink/2010/main" type="line" rotatedBoundingBox="3950,13492 22318,8762 23064,11660 4696,16390"/>
            </emma:interpretation>
          </emma:emma>
        </inkml:annotationXML>
        <inkml:traceGroup>
          <inkml:annotationXML>
            <emma:emma xmlns:emma="http://www.w3.org/2003/04/emma" version="1.0">
              <emma:interpretation id="{896A845F-FCD2-47E8-9133-E8D23DD9D580}" emma:medium="tactile" emma:mode="ink">
                <msink:context xmlns:msink="http://schemas.microsoft.com/ink/2010/main" type="inkWord" rotatedBoundingBox="3952,13500 8120,12427 8715,14736 4547,15809"/>
              </emma:interpretation>
              <emma:one-of disjunction-type="recognition" id="oneOf12">
                <emma:interpretation id="interp60" emma:lang="en-US" emma:confidence="0">
                  <emma:literal>in</emma:literal>
                </emma:interpretation>
                <emma:interpretation id="interp61" emma:lang="en-US" emma:confidence="0">
                  <emma:literal>it.</emma:literal>
                </emma:interpretation>
                <emma:interpretation id="interp62" emma:lang="en-US" emma:confidence="0">
                  <emma:literal>rev</emma:literal>
                </emma:interpretation>
                <emma:interpretation id="interp63" emma:lang="en-US" emma:confidence="0">
                  <emma:literal>inv</emma:literal>
                </emma:interpretation>
                <emma:interpretation id="interp64" emma:lang="en-US" emma:confidence="0">
                  <emma:literal>Mie.</emma:literal>
                </emma:interpretation>
              </emma:one-of>
            </emma:emma>
          </inkml:annotationXML>
          <inkml:trace contextRef="#ctx0" brushRef="#br2" timeOffset="353839.8215">6409 12335 14,'0'0'26,"0"0"-1,0 0-3,0 0-6,0 0-4,0 0-3,10 19-3,-10-19-1,2 27 0,-4-11-2,4 1 0,-4 3-1,2 2 0,-3 1-2,1 2 1,-7-4-1,2 5 1,-4-5 0,3 2 0,-3-5 0,11-18 0,-18 24-1,18-24 1,0 0-1,-10 18 1,10-18-2,0 0 1,25 3 0,-3-6 0,8-4 0,11-4 0,5-4 0,7-5 1,2-4-1,5-4 0,-4-2 1,-3 3 0,-7 1-1,-7 7 0,-6 3 0,-6 4-1,-1 13-3,-26-1-8,30 4-19,-30-4 0,6 28-2,-10-11 3</inkml:trace>
          <inkml:trace contextRef="#ctx0" brushRef="#br2" timeOffset="354292.2223">6536 12882 19,'5'-30'25,"7"12"2,-10 1 1,0-3-17,-2 20-4,0 0 1,18 21-1,-22 4 0,11 22 0,-12 6-2,7 17-1,-8 4-2,6 5 0,-3-3 1,1-4-3,-2-9 2,3-12-3,1-12 2,-4-15-5,9-3 2,-5-21-5,0 0-8,0 0-11,27-26-8,-9-7 4,-1-9-2</inkml:trace>
          <inkml:trace contextRef="#ctx0" brushRef="#br2" timeOffset="354853.8233">6831 12926 23,'0'0'28,"12"-20"0,-12 20-4,-4 23-9,-12-9-4,6 14-3,-11-3-4,1 12 0,-8-2-2,3 9 0,-6-4 0,1 8 0,-2-6-1,2 2 1,2-4 1,6-3-2,6-7 2,8-2-2,6-9 1,7-3-1,-5-16 2,32 14-3,-7-15-3,6-6 3,3-8-2,3-6 1,2-1-2,0-8 1,-4 0-2,-3-4 2,-2 6 1,-7-3-1,-4 6 1,-5-1 0,-5 5 1,-4 3 0,-1 0 2,-4 18-1,0-19 1,0 19 0,0 0 0,0 0 0,0 0-1,-9 32 1,7-9-1,1 6 0,-1 3-1,2 9 1,-2-5 2,0 1-1,2-3 0,0-6-3,0-5 4,2-6-4,-2-17 3,7 20-2,-7-20-2,16-6 2,2-4-2,-1-8 2,8 1-6,-2-13 2,12 12-16,-6-12-12,1 4-1,-8 3 1,-2 6 0</inkml:trace>
          <inkml:trace contextRef="#ctx0" brushRef="#br2" timeOffset="355165.8238">7169 13208 27,'0'0'26,"0"0"1,8-17 2,-8 17-19,0 0-4,0 0 1,1 23 0,3 3 1,-15-5-1,11 18-1,-9-6 1,8 11-3,-6-5 1,5 5-4,-2-7 2,6-2-3,0-9 3,3-1-4,2-9 2,-7-16-1,30 21 0,-7-20 0,5-2-2,2-8-3,20 5-26,-8-6-1,8 1-3,-8-2 1</inkml:trace>
          <inkml:trace contextRef="#ctx0" brushRef="#br1" timeOffset="239132.8199">-54 12887 20,'20'30'29,"-11"-7"0,5 7-3,9 13-7,-11-2-5,16 15-5,-8-7-4,6 6-2,-3-10-2,2-4 1,-4-11-1,0-7 2,-1-11-1,3-7 0,-6-14 0,4-3 1,-3-13-1,5-1 0,-4-6-1,3-4-2,-3 4-1,-7-7-5,11 15-24,-12 1-2,-2 5-1,-9 18 1</inkml:trace>
          <inkml:trace contextRef="#ctx0" brushRef="#br1" timeOffset="240022.0215">1060 12163 55,'0'0'31,"-32"-11"-1,32 11-2,0 0-29,0 0-1,0 0-8,0 0-16,23 9-4,-23-9 1,30 28 0</inkml:trace>
          <inkml:trace contextRef="#ctx0" brushRef="#br1" timeOffset="239819.2211">875 12968 0,'0'0'24,"0"0"2,0 0-2,0 0-6,3-20-5,-3 20-4,4-17-2,-4 17-1,14-30-3,-2 12-2,1-6 0,3-1-1,-1-1 0,5-1 0,-4 1 1,0 5-1,-4 2 0,-12 19 1,16-27 0,-16 27 1,0 0 0,0 0 0,0 0 1,-14 21 2,-2 1-1,5 11 0,-8 4 1,7 12-1,-4 2 1,9 7-1,-2-5-2,9 1 0,3-8-1,10-4 0,3-10 0,6-13-2,8-10-2,-1-22-4,17 5-13,-6-27-14,3-8 0,-6-9 0,3-8 0</inkml:trace>
        </inkml:traceGroup>
        <inkml:traceGroup>
          <inkml:annotationXML>
            <emma:emma xmlns:emma="http://www.w3.org/2003/04/emma" version="1.0">
              <emma:interpretation id="{4C6C3F3C-2C69-4FD6-8876-43764C5549AD}" emma:medium="tactile" emma:mode="ink">
                <msink:context xmlns:msink="http://schemas.microsoft.com/ink/2010/main" type="inkWord" rotatedBoundingBox="9982,11939 22318,8762 23064,11660 10728,14837"/>
              </emma:interpretation>
              <emma:one-of disjunction-type="recognition" id="oneOf13">
                <emma:interpretation id="interp65" emma:lang="en-US" emma:confidence="0">
                  <emma:literal>Ia.-it-Eita:</emma:literal>
                </emma:interpretation>
                <emma:interpretation id="interp66" emma:lang="en-US" emma:confidence="0">
                  <emma:literal>Ia.-it-Emil.</emma:literal>
                </emma:interpretation>
                <emma:interpretation id="interp67" emma:lang="en-US" emma:confidence="0">
                  <emma:literal>Ia.-it-Emil,</emma:literal>
                </emma:interpretation>
                <emma:interpretation id="interp68" emma:lang="en-US" emma:confidence="0">
                  <emma:literal>Ia.-it-Eire.</emma:literal>
                </emma:interpretation>
                <emma:interpretation id="interp69" emma:lang="en-US" emma:confidence="0">
                  <emma:literal>Ia.-it-Eire,</emma:literal>
                </emma:interpretation>
              </emma:one-of>
            </emma:emma>
          </inkml:annotationXML>
          <inkml:trace contextRef="#ctx0" brushRef="#br1" timeOffset="240583.6226">1221 13363 19,'-7'-21'27,"10"5"0,-3-12 2,2-5-16,12 5-4,-3-8-3,6 8-2,-1-2 0,2 9-1,0 2-1,1 10 1,-3 4 0,3 14-1,-19-9 1,27 37 0,-20-13 0,7 13 0,-5-2-1,3 6 0,-3-4-1,5 0 2,0-6-3,2-6 1,0-8-1,2-8 0,-1-7 0,-1-7 0,-16 5 0,27-30-1,-19 9 2,-4-2-1,-4 0 0,-5 4 1,-6-1 0,11 20 1,-33-19-1,10 19 1,-6 3 0,-2 10-1,-6 3 1,-1 5-1,0 5 0,-6-5-7,13 4-26,-6-2-2,6-2 0,4-6-2</inkml:trace>
          <inkml:trace contextRef="#ctx0" brushRef="#br0" timeOffset="127608.2241">3071 13997 47,'-18'2'35,"18"-2"1,0 0-2,-5 30-10,5-30-21,42 12 0,0-10-2,17-4 1,8-6-1,14-6-1,5-9 0,3-5 0,-1 1-2,-7-4-2,-1 11-2,-24-10-13,-3 18-15,-19 2 0,-11 8-1,-23 2 1</inkml:trace>
          <inkml:trace contextRef="#ctx0" brushRef="#br0" timeOffset="128169.8251">3286 12873 67,'0'-34'32,"9"5"0,7 8-3,5-6-28,9 8-1,3 1 0,5 6 0,-3 3 1,-3 11 1,-8 7 0,-1 14 2,-10 8-2,-3 18 2,-6 6-2,1 12 1,-3-1-1,1 3 0,-1-4-1,5-7 0,6-12 0,6-13 0,6-14-1,5-13 1,5-15-1,6-11 0,3-6 0,-2-16-1,-3-2 0,-6-10-1,-3-3 1,-14-4-1,-9-1 0,-12 1 0,-11 5 1,-8 8 1,-8 4 0,-4 11 1,-2 6 0,2 12 0,3 4 1,8 8-1,4 1 0,21 2 0,0 0 0,0 0-1,25-2 0,10-5 0,13-2-1,8-3-2,15 3-1,-6-8-11,14 11-18,-10 5-1,-2 4-1,-16 8 1</inkml:trace>
          <inkml:trace contextRef="#ctx0" brushRef="#br0" timeOffset="128513.0258">4377 12836 55,'0'0'25,"-25"-2"2,1 2-5,9 25-5,-18-8-6,13 24-3,-10-4-1,13 12-3,-3-2 0,12 6-1,4-7-1,15-4-1,4-9 0,10-8 0,10-9-3,1-15-5,17 5-27,-9-12 0,2 5-1,-6-5-1</inkml:trace>
          <inkml:trace contextRef="#ctx0" brushRef="#br0" timeOffset="244171.6289">12190 10046 34,'-16'-13'30,"0"-10"1,14 2-3,4-9-21,7-1-5,14-3-3,8-4 2,10-10-2,5-1 2,5-2-2,-3 4 2,1-1-1,-3 8 0,-4 6 0,-6 8 0,-8 9 1,-9 3 0,-19 14 1,16-4-1,-16 4 2,-10 33 0,-1 8 1,-8 1 0,3 19 0,-2 3-1,4 6 0,3-5-1,10 0 0,2-12-1,12-11-1,6-16 0,9-17-2,11-9-3,-2-26-7,18-4-20,-7-12-2,1-11 0,-6-10 1</inkml:trace>
          <inkml:trace contextRef="#ctx0" brushRef="#br0" timeOffset="244904.8301">12915 10198 48,'-19'23'31,"-4"-10"2,5-8-2,18-5-30,-18 2-1,18-2 0,-1-21-2,13-1 2,4-2-1,5-6 1,7-3-1,4-1 0,3 3 0,1 8 1,1 0 0,-7 9 0,2 7-1,-9 3 1,-2 8 1,-5 8 0,-4 4-1,-3 7 2,-4 8-1,6 5 0,-4 0 1,5 1 0,-1-2-1,5-3 0,-2-6 0,5-6 0,2-13-1,1-5 1,-3-9-1,2-11 1,-5 0-1,0-8 0,-6-4-1,-4 2 2,-8 0-2,-9 5 2,-8 4-1,-9 15 1,-13 4 1,-3 14 0,-11 4 0,1 10 0,-6 0 0,3 7 0,4-1 0,9 1 0,9-11-2,8-1-3,13 0 0,14-23-12,2 18-18,17-17-1,11-2-1,9-8 1</inkml:trace>
          <inkml:trace contextRef="#ctx0" brushRef="#br0" timeOffset="245216.8306">13771 9986 11,'0'0'29,"0"0"3,0 0-1,0 0-15,-10-16-5,10 16-1,0 0-3,19 5-2,-19-5-1,34 2-1,-11-4-1,10 6-1,2-6 0,10 2-2,2 0-1,-3-9-3,11 9-2,-14-19-11,12 7-15,-15-6-1,0 0 1</inkml:trace>
          <inkml:trace contextRef="#ctx0" brushRef="#br0" timeOffset="245435.2311">14045 9738 11,'-37'2'28,"0"-6"2,10 8 0,10 1-17,-5-7-5,22 2-2,0 0-2,0 16-1,0-16 0,30 4-1,-5-4-1,7-2-1,10 0-2,-1-10-7,17 3-21,-5 4-1,-2 0 0,0 3 0</inkml:trace>
          <inkml:trace contextRef="#ctx0" brushRef="#br0" timeOffset="244343.2292">12730 9216 40,'-28'-16'31,"-1"-1"2,10 4-3,19 13-24,-16-17-5,16 17-4,0 0-8,23 3-19,-23-3-2,35 13 1,-14-4 0</inkml:trace>
          <inkml:trace contextRef="#ctx0" brushRef="#br0" timeOffset="245996.832">14795 9829 30,'0'0'31,"0"0"0,-18 13-3,18-13-19,0 0-4,0 0 0,0 0-1,29-20-1,-5 15-2,8 2-2,5-8-4,16 13-8,-5-6-18,7-3-1,1 2 0,2-4 0</inkml:trace>
          <inkml:trace contextRef="#ctx0" brushRef="#br0" timeOffset="246355.6327">15685 9657 4,'37'-10'21,"-37"10"-9,32-2-1,-4 9 1,-11-11 2,13 17 1,-10-15-1,17 16-2,-7-14-1,19 11-4,-3-13-2,18 5-2,3-8-1,12 2-1,10-10 1,4-1-2,4-2 1,0 1-1,-1-3 1,-5 4-1,-6-4 0,-7 6 0,-8 0 0,-13 1-4,-1 6-4,-20-9-12,-1 2-11,-7-4 0,-8-2-1</inkml:trace>
          <inkml:trace contextRef="#ctx0" brushRef="#br0" timeOffset="246854.8335">15928 8898 2,'7'-33'22,"20"15"1,-13-6 1,5 4-18,3 13 3,-22 7-1,28-12 1,-28 12-1,0 0 1,0 0-1,-21 26-1,-1-15-2,8 10-2,-5-2 0,7 6-1,-1-2 0,11 5 0,2 0-1,9 2 0,9 1 0,7 3-1,1-3 1,4-1-2,-3-2 2,-3-1-2,-2-8 3,-8-1-3,-14-18 1,-11 28 0,-14-16 0,-6-1 1,-12-3-1,-6-1 0,-2 0-2,-6-8-3,15 2-18,1-11-9,11-6-2,11-7 2</inkml:trace>
          <inkml:trace contextRef="#ctx0" brushRef="#br0" timeOffset="247369.6344">16082 8837 47,'18'-11'31,"-18"11"0,17-19-1,-17 19-27,0 0-2,30-7-1,-7 3 0,5-1 0,9 1 0,4 1 1,5-4-1,3 3 1,4 1 0,-1 1 0,-8-1 0,-5 3 2,-11 0-1,-9 5 2,-19-5-2,-2 24 2,-19-2-1,-5 6 1,-11 5-2,3 9 0,-3-3 0,7 3 0,4-5-1,11-2 0,8-9 0,16-1 0,9-13 0,14-8-1,10-6 0,7-7 1,8-10-1,5-7 0,0-6-1,-2-5 1,-8-3-1,-9-4 1,-13 0-1,-16 2 1,-11 5-1,-17 3 1,-14 10 0,-11 6 0,-7 9-1,-3 9 0,5 13-1,0 1-3,15 16-4,-6-11-11,25 9-13,6-5-3,15 2 3,5-10-1</inkml:trace>
          <inkml:trace contextRef="#ctx0" brushRef="#br0" timeOffset="248071.6357">17332 8424 32,'0'0'30,"-2"15"1,-3 7-1,-1 14-20,-13 1-3,5 20 0,-13-3-2,4 13 1,-7-7-3,6 6 0,-5-8 0,8 2 0,0-11-1,10-1-2,3-8 2,8-1-2,7-6 1,3-5-2,13-5 2,4-4-2,6-3 1,3-7 0,4-5-1,-1-10-2,9 3-4,-15-20-16,6 2-9,-11-14-2,0-6 1</inkml:trace>
          <inkml:trace contextRef="#ctx0" brushRef="#br0" timeOffset="248461.6363">17261 8519 44,'0'0'29,"7"-18"1,16 18-2,7 2-25,4 1-2,3 3 0,2-3 0,1 8 0,-5-1 1,-3 13 1,-11 2-1,-3 13 2,-13 4-1,-3 13 0,-11-1 0,4 13 0,-11-7 1,5-4-2,-1-10 1,7-9-1,1-13 0,4-24-1,20 4 1,-3-22-2,10-12 1,5-3-1,-1-7 0,5-4 1,-3-4-2,-1 3 1,-4 4-2,-8 1-2,6 15-6,-17-5-23,10 11 0,-3 0-2,5 4 1</inkml:trace>
          <inkml:trace contextRef="#ctx0" brushRef="#br0" timeOffset="248820.4371">18100 8471 59,'17'-30'33,"-17"30"0,16-26-1,-16 26-27,27-7-3,-5 5 0,5 0-1,3 4-1,0 3 1,0 2-1,-2 7 0,-1 2 0,-4 5 0,-4 2 0,-7 7 0,-6 2 2,-6 3-4,-4 5 4,-6 1-1,-1 1 0,-3-2-1,-2 4 1,0-7-1,0 0 1,2-9 0,0-2-1,0-8 0,-2-4 0,-2-5-1,-3-4-1,2 9-5,-18-14-13,10 14-12,-3 0-3,2 4 1,-2 5-1</inkml:trace>
          <inkml:trace contextRef="#ctx0" brushRef="#br0" timeOffset="251644.042">15747 10314 37,'-20'-3'30,"-1"-11"-1,21 14 0,-9-23-26,9 23-3,23-19 0,0 8 0,5-5 0,2 6-1,4-3 1,-1 6 0,-3-1 1,-3 2 0,-6 10 1,-21-4 2,19 23 0,-22-7 2,-1 19-1,-15-5 0,8 17 0,-10-5 0,11 6-2,-3-4 0,11-1-1,2-4-1,11-9 0,10-11-1,9-10-1,7-9 0,6-10-2,6-6-1,1-12 1,4-2-1,-4-9 1,-3 6 0,-10-2 0,-5 5 2,-9 5 2,-11 2 1,-12 23 0,0-17 1,0 17 1,-30 14 0,15 5-1,-8-1 1,5 8-1,0 0-1,9 2 0,4-1-1,10-3 0,4-4-1,11-4 1,6-8-1,8-6 0,3-7 0,7-9 0,4-7 0,1-6-1,-1-4 1,-6-6 0,-5 0-1,-10-11 0,-10 3 0,-15 3 1,-11 1-1,-14 11 1,-9 4-1,-6 7 1,-5 6-1,3 15 1,3 12-2,1 2-3,22 16-6,4-11-22,15 0-1,7-4-1,11-4 1</inkml:trace>
          <inkml:trace contextRef="#ctx0" brushRef="#br0" timeOffset="251956.0426">17000 10007 39,'0'0'32,"17"-11"0,-17 11 0,0 0-24,9 32-2,-12 0-1,3 17 1,-11 4 0,6 15-1,-7 4 0,1 9-2,-3-2 0,1 0-1,3-10-1,5-10 0,-1-11 0,8-8 0,2-13-1,8-12 0,7-9-1,8-17-3,12 1-4,-8-20-27,19-4 0,-2-13-2,3-2 2</inkml:trace>
          <inkml:trace contextRef="#ctx0" brushRef="#br0" timeOffset="252798.4439">17436 10016 23,'7'-30'29,"-7"30"0,12-20 2,-12 20-22,0 0 0,0 0-1,23-1 1,-23 1-1,-3 35-2,-8-9 0,6 20-1,-11 0 0,4 10-2,-6 2 0,4 0-2,1-2 2,5-3-1,4-8-1,6-8 0,5-9 0,9-8-1,3-11-1,8-9 1,6-7-1,1-9 0,3-7 0,-2-7-1,4 0 1,-4 0 0,-1 4 0,-4 3 1,-6 2-1,-2 7 1,-3 5 0,-1 6 0,-2 1 1,-16 2-1,23 5 0,-23-5 1,15 12-1,-15-12 1,2 18-1,-2-18 1,-23 26 0,4-8 0,-4-2 0,2 1 0,0 1 0,5-1 0,16-17-1,-14 25 1,14-25-1,26 9 0,1-14 0,6-4 0,6-7 1,0-3-1,3-8 0,-5-4-1,-2-10 1,-8 1 0,-8-1-1,-8 3 1,-8 3-1,-4 3 1,-6 6-1,-2 5 1,9 21-1,-21-16 1,21 16 0,0 0-1,0 0 1,0 0 0,17 0-1,3 3 0,1 1 1,2-1-1,2 3 1,-6-1-1,-1 2 1,-10 10 0,-4 5 1,-8 2 0,-4 4 0,-5 6 0,-1-1 1,2 6 0,-1-4-1,6-5 0,7-6 0,6-3-1,8-5-1,3-12-1,13 1-3,-8-24-9,18 6-22,-8-15 1,5 0-2,-9-16 1</inkml:trace>
          <inkml:trace contextRef="#ctx0" brushRef="#br0" timeOffset="253110.4445">18451 10016 55,'2'-16'34,"-2"16"-2,0 0 1,0 0-26,21 0-5,-21 0 0,35 5-1,-14-3 0,2 1 0,0-1-1,0 2 3,-4 1-2,1 6 1,-20-11 1,18 35-1,-17-5 1,-4 10 0,-6 2 0,-2 11-1,-5 3 0,1 2-1,-1-3 1,2-1-2,-1-14 0,5-6 0,3-4-2,7-30-2,-7 24-3,-2-40-10,9 16-18,7-35-1,2 11 0,-6-8 0</inkml:trace>
          <inkml:trace contextRef="#ctx0" brushRef="#br0" timeOffset="122429.0151">8144 12787 61,'-34'19'34,"10"-3"0,24-16 0,-16 9-26,35 0-5,10-6 0,15-3-2,14-5 0,16-7-4,20 6-10,4-13-21,7 0 0,0-6-1,3 4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6:03.3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340A63-5129-436A-9088-D46603DCD43A}" emma:medium="tactile" emma:mode="ink">
          <msink:context xmlns:msink="http://schemas.microsoft.com/ink/2010/main" type="writingRegion" rotatedBoundingBox="9296,13183 24175,11402 24469,13856 9590,15637"/>
        </emma:interpretation>
      </emma:emma>
    </inkml:annotationXML>
    <inkml:traceGroup>
      <inkml:annotationXML>
        <emma:emma xmlns:emma="http://www.w3.org/2003/04/emma" version="1.0">
          <emma:interpretation id="{8E2C45A0-FBFD-4C71-94B2-F34C2072164A}" emma:medium="tactile" emma:mode="ink">
            <msink:context xmlns:msink="http://schemas.microsoft.com/ink/2010/main" type="paragraph" rotatedBoundingBox="9296,13183 24175,11402 24469,13856 9590,15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7A940-41DF-4AF5-A1A9-B4ECF37D2B30}" emma:medium="tactile" emma:mode="ink">
              <msink:context xmlns:msink="http://schemas.microsoft.com/ink/2010/main" type="line" rotatedBoundingBox="9296,13183 24175,11402 24469,13856 9590,15637"/>
            </emma:interpretation>
          </emma:emma>
        </inkml:annotationXML>
        <inkml:traceGroup>
          <inkml:annotationXML>
            <emma:emma xmlns:emma="http://www.w3.org/2003/04/emma" version="1.0">
              <emma:interpretation id="{7B8CC9FF-2CEB-44EB-97E8-FC56C7B88BF4}" emma:medium="tactile" emma:mode="ink">
                <msink:context xmlns:msink="http://schemas.microsoft.com/ink/2010/main" type="inkWord" rotatedBoundingBox="12462,13375 13189,13288 13198,13362 12470,13449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8345 12334 80,'0'0'34,"0"0"0,0 0-10,43 9-21,-10-5-1,13 1-1,9-3 0,12-6-1,7-1 0,2-4-3,7 2-2,-16-9-10,3 13-17,-15 1-2,-13 5 0,-17 6 0</inkml:trace>
        </inkml:traceGroup>
        <inkml:traceGroup>
          <inkml:annotationXML>
            <emma:emma xmlns:emma="http://www.w3.org/2003/04/emma" version="1.0">
              <emma:interpretation id="{C0BB1F4D-A409-4EE6-9124-884B316108E8}" emma:medium="tactile" emma:mode="ink">
                <msink:context xmlns:msink="http://schemas.microsoft.com/ink/2010/main" type="inkWord" rotatedBoundingBox="11574,12911 23463,11487 23685,13335 11795,14759"/>
              </emma:interpretation>
              <emma:one-of disjunction-type="recognition" id="oneOf1">
                <emma:interpretation id="interp5" emma:lang="en-US" emma:confidence="0">
                  <emma:literal>10300 in.</emma:literal>
                </emma:interpretation>
                <emma:interpretation id="interp6" emma:lang="en-US" emma:confidence="0">
                  <emma:literal>1030 in.</emma:literal>
                </emma:interpretation>
                <emma:interpretation id="interp7" emma:lang="en-US" emma:confidence="0">
                  <emma:literal>10304 in.</emma:literal>
                </emma:interpretation>
                <emma:interpretation id="interp8" emma:lang="en-US" emma:confidence="0">
                  <emma:literal>10302 in.</emma:literal>
                </emma:interpretation>
                <emma:interpretation id="interp9" emma:lang="en-US" emma:confidence="0">
                  <emma:literal>10302=2</emma:literal>
                </emma:interpretation>
              </emma:one-of>
            </emma:emma>
          </inkml:annotationXML>
          <inkml:trace contextRef="#ctx0" brushRef="#br0" timeOffset="-218.4004">8564 12085 63,'0'0'33,"0"0"0,-11 33-2,22 6-26,-14 5-3,8 16 1,0 3-2,4 3 0,2-1-2,-1-10-3,8-1-7,-13-17-20,4-11-3,-9-26 1,0 0-1</inkml:trace>
          <inkml:trace contextRef="#ctx0" brushRef="#br0" timeOffset="858.0014">10200 12185 57,'-30'-16'33,"30"16"-2,0 0 0,-10-15-28,10 15-4,33-2 1,-5 0-1,9 2 1,6 2 0,1-2 0,0 3 0,-3 4 0,-6 2 0,-5 3 0,-9 6 0,-12-1 1,-11 6 0,-17 0 2,-6 3 0,-10-5 0,-2 6 1,-8-6 1,7 2-2,-3-8 0,11-1 0,7-1-2,23-13 0,-19 21-1,19-21 0,17 16-1,5-8 1,8 1-2,3 2 2,6 3-1,0 0 0,-2 2 0,-4 3 0,-8 2 1,-9 3 1,-14 1-1,-13 0 1,-12-1-1,-9-1 2,-10-2-1,-2-3 0,-6-4 0,6-2-1,4-3 0,6-6-1,15 1-3,19-4-3,0 0-17,14-32-9,19 13-3,8-9 2,12-4 0</inkml:trace>
          <inkml:trace contextRef="#ctx0" brushRef="#br0" timeOffset="1170.0019">11001 12350 67,'0'0'36,"-1"33"-1,-19-8 0,3 12-30,-8-4-2,9 6 0,-2-4 0,13 0-1,5-5-1,16-9 0,5-7 0,11-7 0,3-5-2,6-9 1,1-4-1,-3-10 0,-4-2 0,-8-8 0,-11-3 0,-16-3 0,-15-1 1,-18-3 0,-13 1 0,-14 3-1,-3 4 0,-12 3-4,15 18-12,-1-4-17,9 9 0,10 2-2,16 8 1</inkml:trace>
          <inkml:trace contextRef="#ctx0" brushRef="#br0" timeOffset="1716.0029">11476 12010 49,'0'0'32,"0"0"2,0 0-1,14 29-23,-21-9-4,5 18-2,-8 3 1,1 15-1,-7 5-1,4 11 0,-6-2-1,6-1 0,1-2-2,9-8 2,6-6-2,8-8 1,9-13-1,9-6 0,8-8 0,7-9 0,8-4-2,-1-14-4,15 6-23,-14-17-6,0-2-1,-16-12 0</inkml:trace>
          <inkml:trace contextRef="#ctx0" brushRef="#br0" timeOffset="2106.0037">11519 11946 71,'-20'-3'36,"20"3"-2,16 19 1,3-5-32,10-1-3,8-1 0,0 0 0,5-1-1,0 3 1,1 2 1,-6 5-1,-4 8 1,-6 8 0,-6 9 0,-2 7 0,-6 8 1,-4-1-1,-2-3 0,0-6-1,-2-9 1,-3-12 0,-2-30 0,16 11-1,-6-30 0,3-13 0,1-10 0,3-7 0,3-13-1,3-3 1,-6-5-1,1 5 1,-2 4-1,-5 10 0,-10 4-4,5 27-14,-20-3-16,14 23 1,-34-3-3,16 17 2</inkml:trace>
          <inkml:trace contextRef="#ctx0" brushRef="#br0" timeOffset="2464.8043">12228 11854 57,'0'0'36,"25"-13"-2,-25 13-1,17 5-20,-17-5-15,27 23-2,-2-3 0,-3-5 1,8 8-1,-1-7 2,2 7 0,3-2 2,-6-2 1,4 7 2,-5-4 0,3 9 1,-9-1 0,3 14 2,-11-2-1,4 12 0,-11 1-1,3 6-1,-9-1-2,0-2 0,-4-6-1,-1-8 0,-2-5-2,-9-11-2,3-4-2,-15-15-3,7 9-27,-25-11 2,-9 5-2,-24-3 1</inkml:trace>
          <inkml:trace contextRef="#ctx0" brushRef="#br0" timeOffset="132116.632">13786 11131 55,'0'0'34,"-23"-17"-3,23 17 0,0 0-34,0 0-17,18 10-11,10 1-3,1-1 3</inkml:trace>
          <inkml:trace contextRef="#ctx0" brushRef="#br0" timeOffset="-452.4008">9094 11924 44,'-39'-16'31,"-5"2"1,-15 3-2,-13-3-22,5 16-3,-13 0-2,-1 12 0,-7 5-1,-4 13 1,-8 8-1,6 11 1,-5 7-1,8 14 2,-5 3-2,8 9 1,3 1-2,15 8 1,6-2-1,16 7 1,15 2-1,19 5 0,16-3-1,24 0 2,15-5 1,24-6-4,16-5 4,22-13-4,9-13 3,17-14-4,11-13 4,8-17-3,6-11 0,4-17 3,-2-15-5,-5-15 4,-2-14-3,-10-14 4,-12-12-4,-9-11 3,-13-6-3,-17-6 1,-12-2 2,-22-5-2,-15-2 2,-21 0-2,-22-2 2,-20 2-1,-24 1 1,-17 12-1,-18 9 1,-16 19-1,-12 18 0,-8 19 0,-2 23-1,-5 20-1,10 23-3,-1-5-4,27 19-21,2-6-5,18 4 0,8-8 0</inkml:trace>
          <inkml:trace contextRef="#ctx0" brushRef="#br0" timeOffset="132693.8329">13972 12029 54,'-21'9'32,"1"-7"-1,20-2 0,0 0-29,-16-5-2,16 5 0,20-16 0,-1 0 0,6-1-1,3-6 0,6 0 1,-1 0-1,4-1 0,-7 4 0,-3 1 1,-6 10 1,-21 9 1,21-2 0,-21 2 2,-4 30 0,-8-7 1,7 9-1,-6 3 1,8 3-2,-1-1 0,8 2-1,5-8-2,3-2 1,4-8-1,5-6 1,4-4-1,3-8 0,0-6 0,0-6-1,-1-5 1,-1-5 0,-1-2-1,-7-6 0,-8 1 1,-4-2-1,-6 0 1,-13 3-1,-4 3 1,-8 9 1,-9 4-1,-5 11 1,-8 9 0,-1 6 0,-3 10 0,3 4 0,4 3-1,7-1-1,9 2-1,5-10-3,19 8-9,4-33-20,9 26 1,9-28-3,12 1 2</inkml:trace>
          <inkml:trace contextRef="#ctx0" brushRef="#br0" timeOffset="132990.2335">14812 11903 46,'21'-12'33,"-21"12"1,0 0-1,21 9-20,-21-9-7,0 0 0,21 12-2,-1-2 0,-1-4-2,9-1 0,2-2-2,8-3 0,2 0-3,-3-12-2,9 14-7,-19-13-22,6-1-1,-14 0 0,-19 12 0</inkml:trace>
          <inkml:trace contextRef="#ctx0" brushRef="#br0" timeOffset="133193.0339">14902 11743 56,'-16'-1'34,"16"1"1,0 0-1,-27-9-26,27 9-2,22 9-2,2-1 0,-1-4-2,11 0-2,5 3-3,-2-14-10,14 8-22,-5-6 0,1-2-1,-6-4 1</inkml:trace>
          <inkml:trace contextRef="#ctx0" brushRef="#br0" timeOffset="138465.8432">18054 11100 53,'0'0'34,"0"-16"-2,0 16 2,0 0-26,7 38-3,-9-11 1,8 18-1,-15 3-1,2 15 0,-11 0-2,2 5 0,-7-1 0,4-2-1,-2-7 0,3-7 0,7-7 0,6-9-1,7-7 1,8-5-1,6-6 1,9-6-1,5-4 1,7-4-1,5-5 0,4-3 0,6 0-1,-5-7-2,4 3-3,-14-14-6,11 11-20,-21-11-3,-6 4-1,-14-9 1</inkml:trace>
          <inkml:trace contextRef="#ctx0" brushRef="#br0" timeOffset="138668.6435">18149 11096 56,'0'-25'33,"2"4"-1,3 2 0,11 9-26,-2-6-3,11 5-1,3 1-2,-1-4-5,12 15-12,-9-4-15,1 5-1,-4 3 0,-2 7 2</inkml:trace>
          <inkml:trace contextRef="#ctx0" brushRef="#br0" timeOffset="139511.045">18472 11536 38,'-5'16'33,"5"-16"0,0 0-1,-9 20-17,9-20-7,-2-20-2,4 1 0,7-4-3,0-7-1,5-5-1,0-5-1,2-2 0,-2-2 0,2 0 0,-2 4-1,-3 6 1,-1 6 0,-3 9-1,-1 3 2,-6 16-1,0 0 1,0 0 1,14 30-1,-13-2 0,-1 7 1,2 9 0,-2 2 0,2 1-1,0-1 0,3-8 0,0-4 0,1-8 0,-6-26-1,21 17 0,-5-22 0,3-7-1,2-13 0,4-6-1,5-3 0,-2-6 0,4 1 0,-6 4 1,-1 4 0,-7 4 0,-2 12 1,-16 15 1,0 0 0,16 10 0,-18 8 0,0 10 1,-1 2 0,1 3-1,0 0 0,4 1 0,0-8 0,1-5 0,2-2-1,-5-19 0,13 16 1,-13-16-1,19-2 0,-19 2 0,25-10 0,-8-1 0,1-1 0,3-6 1,0-3-2,2-5 1,2-2-1,0-5 2,0-4-2,1-5 1,1-4-1,-3 0 1,4 3-1,-3 2 1,0 4 0,0 8 0,-4 9 0,-2 12-1,-3 11 1,-5 13 1,-3 10-1,-2 9 1,-4 9-1,-1 5 1,-1 7-1,0 1 1,-1-5 0,1-6-1,0-4-1,0-11-1,5-2-1,-5-29-5,5 29-15,-5-29-11,0 0-2,-19-14 0,19 14 2</inkml:trace>
        </inkml:traceGroup>
        <inkml:traceGroup>
          <inkml:annotationXML>
            <emma:emma xmlns:emma="http://www.w3.org/2003/04/emma" version="1.0">
              <emma:interpretation id="{CDD2EAFC-234C-45C3-BE27-163AA867FF98}" emma:medium="tactile" emma:mode="ink">
                <msink:context xmlns:msink="http://schemas.microsoft.com/ink/2010/main" type="inkWord" rotatedBoundingBox="9312,13318 24191,11537 24469,13856 9590,15637"/>
              </emma:interpretation>
              <emma:one-of disjunction-type="recognition" id="oneOf2">
                <emma:interpretation id="interp10" emma:lang="en-US" emma:confidence="0">
                  <emma:literal>-2.5 cm]</emma:literal>
                </emma:interpretation>
                <emma:interpretation id="interp11" emma:lang="en-US" emma:confidence="0">
                  <emma:literal>-2.5m]</emma:literal>
                </emma:interpretation>
                <emma:interpretation id="interp12" emma:lang="en-US" emma:confidence="0">
                  <emma:literal>-2.55m]</emma:literal>
                </emma:interpretation>
                <emma:interpretation id="interp13" emma:lang="en-US" emma:confidence="0">
                  <emma:literal>-2.5 min]</emma:literal>
                </emma:interpretation>
                <emma:interpretation id="interp14" emma:lang="en-US" emma:confidence="0">
                  <emma:literal>-2.58m]</emma:literal>
                </emma:interpretation>
              </emma:one-of>
            </emma:emma>
          </inkml:annotationXML>
          <inkml:trace contextRef="#ctx0" brushRef="#br0" timeOffset="139698.2453">19261 11386 58,'-25'-23'35,"25"23"0,0 0-1,-26-28-22,26 28-5,0 0-2,28-9-2,-28 9-1,34-12-1,-10 5-2,3-4-3,10 8-2,-11-19-15,13 12-13,-7-9-2,5-1 0,-3-6 1</inkml:trace>
          <inkml:trace contextRef="#ctx0" brushRef="#br0" timeOffset="140135.0461">19644 10984 54,'0'0'32,"-3"-18"0,3 18 0,17-12-24,-17 12-5,34-16-1,-8 7 1,10 6-1,-3-6 1,8 4-1,-1-4 0,6 2-1,-3 0 1,-3 0-1,-6 0 1,-3 5-1,-6-1 1,-5 11 0,-20-8 0,17 32 0,-17-7 1,2 11-1,-6 5 0,6 10-1,-2 1 1,2 10-1,2-1 0,-1 1 0,4-5 0,-3-4 0,-1-6-1,-3-6 1,-3-10 0,-4-8-1,7-23 0,-30 20 0,5-19 0,-7-4-1,-1-1 0,-8-3-1,-1 4-1,-13-3-2,7 12-3,-15-13-17,12 17-11,-6-4 1,6 6-2,-4 0 1</inkml:trace>
          <inkml:trace contextRef="#ctx0" brushRef="#br0" timeOffset="136843.4403">15807 11724 35,'-19'9'30,"19"-9"3,-21 12-9,3-17-12,18 5-4,0 0 1,0 0-2,0 0-1,0 0-2,0 0-1,26 16-1,-3-18-1,7 2-1,7-2 0,4-5-3,8 9-5,-10-11-20,11 2-6,-4-5 0,-2 1 0</inkml:trace>
          <inkml:trace contextRef="#ctx0" brushRef="#br0" timeOffset="137389.4413">16271 11559 37,'0'0'27,"2"-23"1,9 6-2,-11 17-24,32-30 0,-8 16 0,4-5 1,8 1 1,1-1-1,9 3 1,-4-1 0,6 2-1,-4-2 0,2 8 0,-9 6 0,-4 13-1,-13 4 1,-4 18-1,-18 5-1,-7 15 1,-16 11-1,-6 8 0,-10 1 0,-3 0-1,-6-4 0,1-8 0,1-10 0,6-11 0,5-16-1,7-14 1,7-15 0,9-13 0,7-9-1,9-2 0,6-1 1,5-3-1,6 6 1,2 5 0,2 6 0,6 12 1,-3 5 0,2 3 1,0 4-1,4 7 1,-2 2-1,4 2-1,1 4-4,-3-15-4,12 13-17,-9-13-7,1-4-2,-3-6 1</inkml:trace>
          <inkml:trace contextRef="#ctx0" brushRef="#br0" timeOffset="137576.6416">17014 11822 50,'0'0'33,"0"0"2,0 0-2,-5-17-23,5 17-6,0 0-2,0 0 1,0 0-7,0 0-10,16 5-18,-16-5-1,32-2-1,-11-5 0</inkml:trace>
          <inkml:trace contextRef="#ctx0" brushRef="#br0" timeOffset="137966.6423">17482 11379 41,'4'-16'30,"-4"16"1,-18-18 1,2 23-23,-10-5-2,12 16-2,-13-11 2,13 15-2,-7-6 1,12 9-2,9-23 0,-9 36-2,13-16 0,10 1-1,2 0 1,5 3-1,2-1 0,1 2-1,-2-4 1,-3 0 0,-5-2 0,-5-1 0,-11-2 0,2-16 0,-23 26 0,0-17 0,-5-4-1,-5-7 0,-1-1-2,-1-13 0,8 0-3,-1-17-2,19 8-5,-8-22-16,20 10-8,4-9 0,11 10 1</inkml:trace>
          <inkml:trace contextRef="#ctx0" brushRef="#br0" timeOffset="138153.8426">17424 11286 39,'18'-16'32,"-18"16"2,0 0-1,26-14-16,-26 14-10,28-14-3,-7 7 0,9 0-4,13 3-5,-6-10-8,18 7-19,-4 0-2,2 0 1,-2-4-1</inkml:trace>
          <inkml:trace contextRef="#ctx0" brushRef="#br1" timeOffset="228415.601">6619 12564 11,'0'0'23,"0"0"1,0 0-12,17 12-1,-17-12 1,0 0 0,11-28 0,-11 28-3,14-37-2,-3 18-3,-8-10-1,3 7-2,-5-5 1,-1 3-2,-5-3 1,-4 6-1,-3-3 1,-8 1 0,-4 0-1,-6 2 1,-7-2 0,-4 4 0,-5 1 0,-7 4 0,-5 3 0,0 6 1,-8 3-2,1 6 1,-4 3 0,0 4 0,-1 4-1,1 5 0,0 3 0,0 5 1,2 0-1,0 5 1,2 4-1,3 5 1,4-3 0,7 3 0,5-2-1,10 1 1,8-1-1,14 1 0,10-3 0,11 1 0,11 1 1,9 3 0,11 1 0,8-1 0,11 1 0,5 2 2,5-6-2,10-3 1,-1-3-1,5-6-1,-1-9 1,1-5-1,-3-7 0,-2-7 1,-6-1-1,-10-5 0,-5-1 1,-11 0-1,-9 0 1,-8 4-1,-9-3 1,-18 6 0,0 0-1,15-3 1,-15 3 0,0 0-1,0 0 1,0 0-1,0 0 0,-17-5 0,17 5 0,0 0 0,0 0 0,0 0 0,0 0 0,0 0 0,0 0 0,0 0-1,0 0 1,0 0-1,0 0 1,0 0-2,0 0 0,0 0-1,0 0-4,2-16-7,-2 16-18,0 0-1,17 2-2,-17-2 2</inkml:trace>
          <inkml:trace contextRef="#ctx0" brushRef="#br0" timeOffset="3806.4065">8862 13539 62,'-3'-20'34,"3"20"-3,-4-24 1,4 24-27,0 0-3,0 0 0,7 33 0,-7-1 1,4 10-1,-8 2-1,6 10 1,-4 1-4,-1-6 0,6 9-16,-4-21-14,-7-11-5,8-26 2,-28 18 0</inkml:trace>
          <inkml:trace contextRef="#ctx0" brushRef="#br1" timeOffset="234499.6118">13309 12998 16,'3'-36'27,"-4"1"1,6 2 2,5 14-17,-11-11-3,1 30-2,12-32-1,-12 32 0,0 0-1,16 21-1,-21 11 0,3 19-2,-10 10 0,4 15 0,-4 6-2,0 6 0,-1-2 0,3-8-3,3-10 2,0-20-6,12-6 3,-5-23-6,19 1-1,-19-20-4,43-13-2,-22-15 1,18 7-2,-9-26 4,10 4 1,-6-18 7,-1 3 3,-1-4 8,-12-1 4,4 14 4,-18-4 1,10 23 0,-22-5-1,6 35-1,-7-17-3,7 17-3,-14 24-4,5 1-1,-1 1-1,-3 6 0,1 3-1,0 5 1,-6-1-1,-1 1 1,-4-3 0,0 4 1,-2-6-1,0 2 0,2-4 3,6-1-4,2-4 2,12-3-2,5-3 3,10-6-4,9-5 3,11-6-4,9-8 0,8-10 2,13-4-6,0-15 4,8 2-4,-4-16 3,1 8-4,-13-11 3,1 8 0,-18-8 1,-10 9 1,-15-4 2,-9 3 2,-6 6 0,-11 0 2,3 12-1,-10 0 1,21 23 0,-33-14 0,33 14-1,-23 28-1,15 2-1,1 5 1,4 11 0,-1 5-1,4 7 0,0-2 2,2 2-4,0-5 4,3-4-4,0-9 3,4-8-2,2-11 2,5-12-3,1-13 0,6-13 2,6-11-2,2-9 2,5-9-4,-1-5 3,2 4-5,-7-2 1,4 19-2,-17-5-7,15 26-15,-32 9-5,21-2 0,-21 2 1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19:58.14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24375B-C3BF-41D5-8F4B-052B61DC9FDB}" emma:medium="tactile" emma:mode="ink">
          <msink:context xmlns:msink="http://schemas.microsoft.com/ink/2010/main" type="writingRegion" rotatedBoundingBox="14153,14063 25235,13364 25502,17613 14421,18311"/>
        </emma:interpretation>
      </emma:emma>
    </inkml:annotationXML>
    <inkml:traceGroup>
      <inkml:annotationXML>
        <emma:emma xmlns:emma="http://www.w3.org/2003/04/emma" version="1.0">
          <emma:interpretation id="{57E2B6B6-AC36-425C-8096-C8C05E1A0AA3}" emma:medium="tactile" emma:mode="ink">
            <msink:context xmlns:msink="http://schemas.microsoft.com/ink/2010/main" type="paragraph" rotatedBoundingBox="17412,13849 19500,13941 19466,14718 17378,14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52E5E9-67C0-49FA-AE81-4AA5EBD445F9}" emma:medium="tactile" emma:mode="ink">
              <msink:context xmlns:msink="http://schemas.microsoft.com/ink/2010/main" type="line" rotatedBoundingBox="17412,13849 19500,13941 19466,14718 17378,14625"/>
            </emma:interpretation>
          </emma:emma>
        </inkml:annotationXML>
        <inkml:traceGroup>
          <inkml:annotationXML>
            <emma:emma xmlns:emma="http://www.w3.org/2003/04/emma" version="1.0">
              <emma:interpretation id="{09881A03-4782-4949-895E-B8FCE7329DD0}" emma:medium="tactile" emma:mode="ink">
                <msink:context xmlns:msink="http://schemas.microsoft.com/ink/2010/main" type="inkWord" rotatedBoundingBox="17412,13849 19500,13941 19466,14718 17378,14625"/>
              </emma:interpretation>
              <emma:one-of disjunction-type="recognition" id="oneOf0">
                <emma:interpretation id="interp0" emma:lang="en-US" emma:confidence="0">
                  <emma:literal>Uk:</emma:literal>
                </emma:interpretation>
                <emma:interpretation id="interp1" emma:lang="en-US" emma:confidence="0">
                  <emma:literal>we:</emma:literal>
                </emma:interpretation>
                <emma:interpretation id="interp2" emma:lang="en-US" emma:confidence="0">
                  <emma:literal>wk:</emma:literal>
                </emma:interpretation>
                <emma:interpretation id="interp3" emma:lang="en-US" emma:confidence="0">
                  <emma:literal>wee:</emma:literal>
                </emma:interpretation>
                <emma:interpretation id="interp4" emma:lang="en-US" emma:confidence="0">
                  <emma:literal>bel:</emma:literal>
                </emma:interpretation>
              </emma:one-of>
            </emma:emma>
          </inkml:annotationXML>
          <inkml:trace contextRef="#ctx0" brushRef="#br0">14499 13063 34,'15'-20'28,"-9"4"3,-6 16-2,0 0-17,-6 23-6,3 4-2,-8 1 0,4 12 0,-9-3 0,8 12 0,-8-7-1,7 4 1,-4-7-1,10 1-1,-1-8-1,10-2-1,1-6 3,10-3-4,5-5 4,9-2-4,6-1 3,6-5-3,6 5 1,-1-8-5,12 18-7,-11-16-21,4 3-1,-7-11 0,-3 1 0</inkml:trace>
          <inkml:trace contextRef="#ctx0" brushRef="#br0" timeOffset="1622.4029">15358 13483 72,'0'0'38,"-35"0"-4,10 1 1,-3-9-34,0 13-5,15 21-5,-8-12-25,14 11 1,-2-8-4,2 8 3</inkml:trace>
          <inkml:trace contextRef="#ctx0" brushRef="#br0" timeOffset="1435.2025">15293 12912 54,'10'-16'33,"-10"16"-1,0 0 0,0 0-29,0 0-3,0 0-2,0 0-5,25 23-24,-14-8-1,-2 8 1,-2 5-1</inkml:trace>
          <inkml:trace contextRef="#ctx0" brushRef="#br1" timeOffset="-102882.1807">13202 11740 25,'0'0'29,"-16"9"3,16-9-1,-17-7-17,17 7-6,0 0-2,0 0-1,0-16-1,16 2-1,3-7-2,7-7-1,12-2 0,2-7-1,8 0-1,-1-3 1,1 1-1,-4-1 1,-5 10-1,-5 0 2,-11 11-1,-4 5 2,-19 14 1,0 0 0,-5 24 1,-9 15 1,-11 1 0,2 22-1,-5-1 1,3 13-1,4-4-1,5 0 0,7-6-2,7-14-1,11-4-2,0-27-4,21 4-12,-4-33-15,8-6 0,-1-18 0,8-8 0</inkml:trace>
        </inkml:traceGroup>
      </inkml:traceGroup>
    </inkml:traceGroup>
    <inkml:traceGroup>
      <inkml:annotationXML>
        <emma:emma xmlns:emma="http://www.w3.org/2003/04/emma" version="1.0">
          <emma:interpretation id="{0E4C24D3-92C8-4A69-BD60-818C80CE3DF2}" emma:medium="tactile" emma:mode="ink">
            <msink:context xmlns:msink="http://schemas.microsoft.com/ink/2010/main" type="paragraph" rotatedBoundingBox="14202,14904 25172,13568 25387,15336 14417,16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F4535-B011-40BE-92C4-69A90A0FDBE1}" emma:medium="tactile" emma:mode="ink">
              <msink:context xmlns:msink="http://schemas.microsoft.com/ink/2010/main" type="inkBullet" rotatedBoundingBox="14271,15468 14749,15409 14770,15584 14292,15642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2" timeOffset="37018.8649">10158 14442 47,'0'0'32,"0"0"-1,-4-16 0,4 16-27,0 0-2,6 23-1,4-4 0,1-1 0,8 5 1,1-4 0,10 0-1,5-4-1,7-7-1,8-2-1,-3-17-7,17 2-21,-7-5-2,-1 2 1,-7-4-1</inkml:trace>
      </inkml:traceGroup>
      <inkml:traceGroup>
        <inkml:annotationXML>
          <emma:emma xmlns:emma="http://www.w3.org/2003/04/emma" version="1.0">
            <emma:interpretation id="{2B6A7F16-0E03-4567-81FA-B9A45B41A51A}" emma:medium="tactile" emma:mode="ink">
              <msink:context xmlns:msink="http://schemas.microsoft.com/ink/2010/main" type="line" rotatedBoundingBox="14851,14825 25172,13568 25387,15336 15066,16593"/>
            </emma:interpretation>
          </emma:emma>
        </inkml:annotationXML>
        <inkml:traceGroup>
          <inkml:annotationXML>
            <emma:emma xmlns:emma="http://www.w3.org/2003/04/emma" version="1.0">
              <emma:interpretation id="{40C9C7F1-6D3B-4FBA-89BF-A5D90DAC9F84}" emma:medium="tactile" emma:mode="ink">
                <msink:context xmlns:msink="http://schemas.microsoft.com/ink/2010/main" type="inkWord" rotatedBoundingBox="22320,14508 25243,14152 25366,15158 22443,15514"/>
              </emma:interpretation>
              <emma:one-of disjunction-type="recognition" id="oneOf2">
                <emma:interpretation id="interp6" emma:lang="en-US" emma:confidence="0">
                  <emma:literal>246×1-125.164+3020</emma:literal>
                </emma:interpretation>
                <emma:interpretation id="interp7" emma:lang="en-US" emma:confidence="0">
                  <emma:literal>240×7-125.164+3020</emma:literal>
                </emma:interpretation>
                <emma:interpretation id="interp8" emma:lang="en-US" emma:confidence="0">
                  <emma:literal>246×7-125.164+3020</emma:literal>
                </emma:interpretation>
                <emma:interpretation id="interp9" emma:lang="en-US" emma:confidence="0">
                  <emma:literal>249×1-125.164+3020</emma:literal>
                </emma:interpretation>
                <emma:interpretation id="interp10" emma:lang="en-US" emma:confidence="0">
                  <emma:literal>240×1-125.164+33020</emma:literal>
                </emma:interpretation>
              </emma:one-of>
            </emma:emma>
          </inkml:annotationXML>
          <inkml:trace contextRef="#ctx0" brushRef="#br2" timeOffset="66939.7174">18269 14004 25,'7'-15'28,"-7"15"-1,23-14 1,-4-2-21,8 7-4,5-5-3,8-2 2,8-7-1,7 2 1,3-3-1,-2 1-2,10 3-3,-13-2-11,0 2-12,-7 11 0,-20 1 0</inkml:trace>
          <inkml:trace contextRef="#ctx0" brushRef="#br2" timeOffset="67267.3181">18467 13607 35,'5'-26'30,"4"5"1,-9 21-2,2-33-20,-2 33-1,0 0-1,15 12-2,-18 11 1,5 19-3,-9 5 1,0 13-1,-4 7-1,-1 5-3,3 0-5,-7-19-3,12 1-24,-3-21 0,4-10-1,3-23 0</inkml:trace>
          <inkml:trace contextRef="#ctx0" brushRef="#br2" timeOffset="67891.3193">18839 13512 57,'0'0'33,"0"0"-2,4-17 0,-20 10-27,16 7-3,0 0-1,21 5 1,-21-5 0,37 5-1,-14-3 1,7 2-1,2-1 1,1 2-1,-1-1 0,-2 1 0,-3 4 2,-4 0-2,-8 5 2,-15-14-4,23 33 5,-19-12-5,-6 6 3,-7 1-2,-7 2-1,-5 1 1,-5-4 0,-8 4 2,-3-8-2,0 0 2,2-4 0,5-5 0,3-1 0,8-5 0,19-8-1,0 0 0,0 0 0,0 0-1,37 8 1,-11-10-1,4 2 1,2 0-1,-2 2 1,0 3 0,-5 5 0,-2 6 0,-7 2 0,-6 5 1,-4 1 0,-8 3 0,-5-3-1,-9 2 2,-7-3-1,-7-2 1,-7-3-1,-4-4 0,-1-3 0,0-3 0,1-1-1,4-5-1,10 2-2,1-13-3,26 9-4,-23-11-13,23 11-10,9-21-1,10 11 1</inkml:trace>
          <inkml:trace contextRef="#ctx0" brushRef="#br2" timeOffset="68250.1199">19318 13834 25,'52'-26'29,"-11"3"2,-7-4-7,-3 24-8,-31 3-4,16-4-2,-33 8-2,2 24 0,-18-3-3,3 15-1,-7 1-2,5 4 0,0 1-1,11 0 0,3-8 0,10-4 0,4-10-1,4-24 0,16 13 0,2-19 0,5-11-1,3-13 1,6-2-1,1-12 0,3 0 0,-5-5 0,0 2 0,-12-1 0,-3 8 0,-11 5 1,-10 7-1,-11 6-3,-3 15-2,-13-3-6,11 15-21,-8 2 0,3 2-1,5-2 1</inkml:trace>
          <inkml:trace contextRef="#ctx0" brushRef="#br2" timeOffset="68577.7204">19711 13493 28,'23'-14'29,"2"12"0,-25 2 2,17 4-16,-15 27-7,-21-1-1,5 23-1,-22 0 0,8 19-1,-14 2-1,3 6-2,-2-4-2,8-6 1,3-6 0,7-10 0,10-8-1,12-9 1,4-13 0,15-6 1,5-8-1,7-4 1,7-8-1,5-5-1,4-2-2,-2-16-4,13 17-11,-15-19-16,2 4-1,-10-8-1,-6-1 0</inkml:trace>
          <inkml:trace contextRef="#ctx0" brushRef="#br2" timeOffset="68952.1211">19748 13388 39,'9'-27'27,"-4"-4"2,13 11-1,1 5-22,-4-1-1,7 9-1,-4 0 0,5 14 1,-23-7 0,34 26 0,-27-3 0,3 16-1,-8-3 2,-2 17-4,-7-2 0,2 5-1,-8-5 0,3 0-1,-1-7 1,2-3-2,4-8 0,1-10 1,4-7 1,0-16-1,6 19 1,-6-19 0,0 0-1,26-9 1,-26 9-1,29-26-1,-12 12-1,-1-9-2,11 14-8,-12-12-21,5 7-1,-6-9-1,2 7 1</inkml:trace>
          <inkml:trace contextRef="#ctx0" brushRef="#br2" timeOffset="69295.3217">20287 13358 54,'15'-21'32,"-15"21"-2,0 0 1,8-21-27,-8 21-3,0 0 0,17 3-1,-17-3 1,18 5 0,-18-5-1,21 9 1,-21-9 0,19 20 1,-19-20 1,13 35 0,-13-11 0,2 18 0,-11 6 1,2 17-1,-7 5 1,3 15-3,-7 1 1,2 3-2,-1-1 0,1-14 0,4-7-2,-1-20-2,11 2-7,-13-33-23,15-16-1,0 0 0,5-24 0</inkml:trace>
          <inkml:trace contextRef="#ctx0" brushRef="#br2" timeOffset="69997.3228">20461 13644 25,'0'0'27,"30"-3"1,-30 3 0,41-11-14,-13 8-13,9 3-5,-1-6-4,11 6-5,-3-5-2,6 5 1,-4-5 2,7 5 4,-13-4 5,-3-1 10,-1 10 5,-36-5 5,31 9 2,-31-9-1,-7 23 0,-23-16-4,18 26-3,-23-12-7,12 16 1,-9-8-2,14 6 0,-3-4 0,14 3-1,2-10 0,12 1-1,5-9-1,11-4 0,9-7 0,3-3 0,4-9 1,3-4-2,3-3 1,-1-5 0,-6-2 0,-6-2-1,-7 2 0,-14-2-3,-11 23-4,-7-24-27,-20 18 0,-19 3-1,-14 8 1</inkml:trace>
          <inkml:trace contextRef="#ctx0" brushRef="#br2" timeOffset="69529.3221">20497 13908 51,'12'-16'34,"-12"16"0,0 0-1,9-21-23,8 23-5,-17-2-1,32-4-2,-11 1-1,2 1-3,4 4-3,-11-11-9,5 5-19,-21 4 0,26-14-2,-26 14 2</inkml:trace>
          <inkml:trace contextRef="#ctx0" brushRef="#br2" timeOffset="54178.8951">15035 14066 36,'4'-16'31,"-4"16"1,0 0 0,-13-19-23,13 19-4,18-7 0,1 5-1,3-7 0,9 4-1,3-6-1,10 3-1,2-1-1,-2 0-2,5 7 0,-11-8-5,9 19-9,-20-11-17,-6 7-1,-21-5 1,0 0 0</inkml:trace>
          <inkml:trace contextRef="#ctx0" brushRef="#br2" timeOffset="37674.0662">10873 14463 7,'-18'-17'24,"18"17"1,-19-20 2,5 3-17,14 17-3,-14-23-1,14 23 0,0-32 0,14 16-2,0-3-1,9 0-2,7-1 0,5 3 0,4 6-1,1 6 1,-1 7 0,-3 14 0,-10 5 1,-3 19 1,-12 4-1,-3 19 2,-15-1 2,2 15-4,-11-5 2,6 9-2,-8-7 1,6 3-3,-3-8 3,10-8-4,3-8 1,9-11 1,4-12-1,7-13 1,6-13-1,6-18 0,6-9 0,3-12-1,-1-7 1,1-9-2,-2 0 1,-7-4 1,-5 4-2,-13 4 3,-5 6-3,-12 5 4,-7 6-1,-8 10 2,-8 3-2,2 8 1,-4 4 0,7 5 1,0 0-1,23 0-1,-25 2 0,25-2-1,0 0 1,30-16-1,-3 5-1,6-5 1,6 1 0,7-3-1,5 4-2,-5-7-5,12 17-23,-14-1-3,-1 14 0,-12 0-1</inkml:trace>
          <inkml:trace contextRef="#ctx0" brushRef="#br2" timeOffset="58562.5028">15621 14140 25,'0'0'19,"7"-16"-4,-7 16-3,0 0-2,2-16-2,-2 16-2,0 0-1,2 19 0,-2-19-1,-6 20 0,6-20-2,-7 24-1,7-24 0,-7 23-1,7-23-1,-3 16 0,3-16-1,0 0 0,0 0-1,0 0-1,21 2 1,-21-2 0,0 0 0,18-25 1,-18 25 0,9-16 2,-9 16 2,0 0 0,3-17 2,-3 17 0,0 0 0,-5 16 0,5-16-1,-7 24 0,7-24-2,-6 28-1,10-8-6,-6-3-21,2-17-1,14 23 0,-14-23 0</inkml:trace>
          <inkml:trace contextRef="#ctx0" brushRef="#br2" timeOffset="58936.9035">16198 13799 16,'0'0'27,"0"0"1,0 0 1,0 0-21,0 0-1,0 37-1,-12-14 1,9 19 0,-10-2-3,6 13 0,-5 1-3,3 3 0,-2 1-1,1-7-2,4-2-1,-2-18-6,11 6-9,-3-17-14,0-20 2,0 0-1</inkml:trace>
          <inkml:trace contextRef="#ctx0" brushRef="#br2" timeOffset="59404.9043">16590 13792 22,'9'-18'26,"-9"18"1,0 0 3,0 0-20,-21 28-4,-7-3 0,8 21 1,-13-6 0,10 20 0,-11-2-2,13 7-1,-4-2-1,11-1-1,4-6-1,8-5 0,2-9 0,7-9-1,5-8 1,6-7-1,3-11 0,4-6 0,1-6 0,3-7 0,-1-2 0,-3-9-1,-1-2 0,-6-3 1,-6 2-1,-6-2 0,-6 3 1,-8 4 0,-6 5 0,-5 7 0,-8 6 0,-1 8 0,-2 7 1,-2 6-1,2 5 0,4 0 0,5 5-2,1-5-1,13 7-5,7-30-11,-10 26-13,10-26-2,24 12 2,-6-17-1</inkml:trace>
          <inkml:trace contextRef="#ctx0" brushRef="#br2" timeOffset="59685.7047">17010 13790 6,'0'0'23,"18"-9"0,-18 9 0,0 0-16,0 0-6,0 0 1,0 0-2,0 0 0,-18 7 1,18-7-1,0 0-1,0 0-2,-14 16-6,14-16-8,0 0-6,0 0 0</inkml:trace>
          <inkml:trace contextRef="#ctx0" brushRef="#br2" timeOffset="61776.1085">17120 13423 0,'0'0'24,"0"0"2,0 30 2,-4-4-15,-10 2-2,9 20-2,-13-8 1,8 18-1,-15-7-2,11 9-2,-11-6-3,7 8 2,-4-15-2,4 4 1,-2-5-1,6-1 0,0-2 0,7 1-1,2-2 0,5 3 0,3-1 0,4 0-1,4-2 1,3-1-1,4-6 0,1-5 1,4-9-2,2-12 0,7-6-2,-6-22-5,16 7-12,-6-23-12,-1-8-2,-5-9 1,-3-6 0</inkml:trace>
          <inkml:trace contextRef="#ctx0" brushRef="#br2" timeOffset="62197.3092">17272 13486 21,'0'0'25,"14"-16"4,-14 16 0,14 16-17,-19 2-2,8 17-4,-8-2 3,5 20-3,-9-2 0,7 9-3,-5-2 0,5 1-3,-1-8-1,1-7 2,2-9-1,4-6 0,-1-8 0,-3-21 1,18 19-1,-18-19 0,25-4 0,-10-3 0,1-5 1,4-5-1,-1-6 0,2-5 0,1-4 1,-3-5-2,0-2 1,-5-8-2,4 10 1,-11-9-5,13 20-17,-13-4-9,-2 13 1,-3-1-1</inkml:trace>
          <inkml:trace contextRef="#ctx0" brushRef="#br2" timeOffset="62618.51">17688 13469 37,'20'-22'27,"-20"22"3,19-14-3,-19 14-20,19-3-3,3 5-2,-3-4 0,9 4 0,-6-2-1,4 3-1,-5-1 1,2 5 1,-23-7 0,30 21 1,-30-21 2,14 39-2,-16-9 3,2 13-4,-7 1 3,0 11-3,-5 1 0,0 7-1,-4 1-2,2-1 3,-6-5-4,-1-4 3,0-1 0,-2-7-1,0-9 1,2-6-1,1-6 0,4-4-1,16-21 0,-22 19-1,22-19-5,0 0-10,0 0-16,-18 0-2,18 0 2,0 0-2</inkml:trace>
          <inkml:trace contextRef="#ctx0" brushRef="#br2" timeOffset="38516.4675">11787 14873 22,'0'0'26,"0"0"0,0 0-13,16 3-4,-16-3-1,4 21 1,-4-21-1,3 23-1,-3-23-3,2 26 0,-2-26-2,7 25 0,-7-25-1,5 17 0,-5-17-1,0 0 1,0 0 0,18 8-1,-18-8 1,0 0 0,7-25 0,-7 25 0,-4-26-1,4 26 1,-10-25 0,10 25-1,-25-14 0,9 17 0,-5 4 1,0 13 0,-4 4 0,0 10 0,-3 4 1,5 5 0,-1-1-1,6 3 1,2-4-1,9-2 0,5-10 0,11-2 0,7-13-1,10-4 0,10-6-1,6-13-2,11 7-4,-7-13-25,14 2 0,-9-3-2,0 6 0</inkml:trace>
          <inkml:trace contextRef="#ctx0" brushRef="#br2" timeOffset="39140.4688">12289 14249 28,'-15'-21'29,"15"21"0,-24 3 0,-1 1-18,7 27-5,-13-3 0,6 25-1,-12-2 0,14 25-1,-11-4 2,17 16-4,-5-1 1,14 3-4,9 0-1,5-17-7,25 3-15,-8-25-7,13-9-4,-5-24 2</inkml:trace>
          <inkml:trace contextRef="#ctx0" brushRef="#br2" timeOffset="39655.2695">12349 14737 28,'1'-23'30,"-2"2"-1,1 21-1,1-21-12,-1 21-14,2-21-1,-2 21-2,14-17 3,-14 17-3,25-16 3,-25 16-1,30-9 0,-14 11 1,1 6 0,-17-8 2,30 32-2,-19-9 2,1 9-2,-5-1 2,4 6-3,-4-3 1,2-1-2,0-7 0,1-3 0,3-7 0,-13-16 0,31 12 0,-11-17 0,-1-4 0,1-3 1,-3-4-1,-1-2 1,-3 3-1,-5-3 0,-4-1 1,-6 3-1,2 16 2,-16-26-2,0 15 2,-3 4-2,-4 3 3,0 10-2,-7 6-1,-2 7 1,-3 8-2,3 6 2,-1 6-2,1 3 1,5 2-4,1-5 1,10-1-2,0-18-6,22 1-22,-6-21 0,15 3 0,1-20 0</inkml:trace>
          <inkml:trace contextRef="#ctx0" brushRef="#br2" timeOffset="39982.8702">12788 14430 31,'0'0'27,"0"0"3,-5-18-2,5 18-19,0 0-5,19 2-1,-19-2 1,34 7-1,-15-2 1,8 9 0,-3-2-2,5 13 1,-6 3 0,1 14-1,-6 4 2,-6 11-3,-10 3 1,-4 5-1,-8 0 1,-4-6-4,-2 1 1,-7-20-7,10 0-25,-6-12 1,1-1-3,1-11 2</inkml:trace>
          <inkml:trace contextRef="#ctx0" brushRef="#br2" timeOffset="50076.088">13476 14630 9,'-15'9'27,"15"-9"1,0 0 2,0 0-13,0 0-9,-22-4-2,22 4 0,0 0-1,0 0-1,0 0-1,0 0-1,0 0 0,0 0-1,0 0 0,0 0 0,0 0 0,22 2 0,-22-2 0,24 2 0,-24-2 0,32-4-1,-16 3 1,5-1 0,-1-2-1,1 3 1,-2-1-1,1 0 0,-3 2 0,-1 2 0,-16-2 0,25 3 0,-25-3-1,18 7 1,-18-7 1,0 0-1,0 0 0,15 9 0,-15-9 1,0 0-1,0 0 0,0 0 0,0 0 0,0 0 0,0 0 0,0 0-1,0 0 0,0 0-1,0 0-2,0 0-2,16 5-4,-16-5-14,0 0-8,0 0 1,16 6 0</inkml:trace>
          <inkml:trace contextRef="#ctx0" brushRef="#br2" timeOffset="53320.8935">14283 14389 13,'2'-24'26,"-2"24"0,0-27-6,-5 8-9,5 19-4,7-35-2,3 17 0,-3-6-2,9 4 0,2-8-1,5 4-1,3-3 1,3 4-1,-1 1 0,2 6 0,-7 2 0,0 7 0,-7 5 0,-16 2 0,15 37 0,-18 3 0,-9 9-1,-4 13 1,-7 5 0,-7 10-1,-6 0 2,-1-6-2,-1-8 2,-1-14-3,5-8 4,2-17-3,6-12 2,7-13-2,19 1-1,-22-35 0,22 5-1,4-4 3,1-3-3,8 2 2,1 4-1,0 4 1,3 6 1,3 9-1,1 5 1,2 12-1,2 6 1,1 10-1,1 2 0,-1 1-1,4 10-2,-9-13-10,8 5-14,-7-3-4,-4-7 2,-2-6-2</inkml:trace>
          <inkml:trace contextRef="#ctx0" brushRef="#br2" timeOffset="53913.6945">15055 14150 13,'0'0'28,"0"0"3,-20 25 1,17 7-19,-20-15-4,17 22 1,-11-15 0,15 19-3,-7-14-1,14 8-3,1-5-1,6 3-1,2-5 0,6 0-1,-3-4 1,3-1-1,-1-4 0,-3-2 1,-4-3-1,-12-16 2,13 26-1,-13-26-1,-7 18 1,7-18 0,-34 9 0,9-7-1,-6-1 0,-5-2-1,1-3-1,-4-8-2,9 5-2,-5-20-5,19 15-12,-7-18-11,16 4 0,-2-8 0</inkml:trace>
          <inkml:trace contextRef="#ctx0" brushRef="#br2" timeOffset="53508.0939">14668 14590 30,'11'21'27,"-11"-21"2,0 24-2,0-24-23,-2 23-4,2-23-1,3 18-9,-3-18-16,18 0-1,-18 0-1</inkml:trace>
          <inkml:trace contextRef="#ctx0" brushRef="#br2" timeOffset="116516.6047">14257 13558 20,'0'0'24,"0"0"2,-21-16-10,21 16-4,-25 0-1,25 0 0,-28 13-2,15 4-2,-10 8-1,6 19-3,-10 7-2,4 23 0,-5 19-3,1 21 2,-1 11-2,2 10 2,1-2-1,2-3 0,7-3-1,0-22-7,20-8-15,-1-27-7,11-19 2,9-21-2</inkml:trace>
          <inkml:trace contextRef="#ctx0" brushRef="#br2" timeOffset="118357.4078">16608 13068 14,'0'0'21,"0"0"2,0 0-13,0 0-3,0 0 1,0 0 2,0 0-1,14 21 0,-14-21-1,11 23-2,-11-23-2,21 44 0,-11-18-1,10 13 0,-2-1 0,6 10 0,-3-2-1,8 10-1,-8 0 4,5 11-5,-8 1 2,-2 15-1,-9 5 0,-5 17-1,-11 9 1,-9 8 0,-8-5-4,-10 3 3,-4-1-1,-6-15-5,9-4-24,-9-15-3,-2-19 0,1-15 0</inkml:trace>
        </inkml:traceGroup>
      </inkml:traceGroup>
    </inkml:traceGroup>
    <inkml:traceGroup>
      <inkml:annotationXML>
        <emma:emma xmlns:emma="http://www.w3.org/2003/04/emma" version="1.0">
          <emma:interpretation id="{B90119AF-7ACC-4AF3-B785-22F7AF2A324A}" emma:medium="tactile" emma:mode="ink">
            <msink:context xmlns:msink="http://schemas.microsoft.com/ink/2010/main" type="paragraph" rotatedBoundingBox="14325,16799 25260,16110 25356,17622 14421,18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57914-03AC-422C-B991-22C684915CD9}" emma:medium="tactile" emma:mode="ink">
              <msink:context xmlns:msink="http://schemas.microsoft.com/ink/2010/main" type="line" rotatedBoundingBox="14325,16799 25260,16110 25356,17622 14421,18311"/>
            </emma:interpretation>
          </emma:emma>
        </inkml:annotationXML>
        <inkml:traceGroup>
          <inkml:annotationXML>
            <emma:emma xmlns:emma="http://www.w3.org/2003/04/emma" version="1.0">
              <emma:interpretation id="{8C660810-2469-4CDD-81F3-0FCC5A15CD64}" emma:medium="tactile" emma:mode="ink">
                <msink:context xmlns:msink="http://schemas.microsoft.com/ink/2010/main" type="inkWord" rotatedBoundingBox="14342,17040 23176,16544 23239,17672 14405,18168">
                  <msink:destinationLink direction="with" ref="{774AB046-7D32-4648-B1C2-43E7AF0E77DB}"/>
                  <msink:destinationLink direction="with" ref="{B999C070-2841-4C60-8396-18BDBD77B327}"/>
                </msink:context>
              </emma:interpretation>
              <emma:one-of disjunction-type="recognition" id="oneOf3">
                <emma:interpretation id="interp11" emma:lang="en-US" emma:confidence="0">
                  <emma:literal>2=30-40...</emma:literal>
                </emma:interpretation>
                <emma:interpretation id="interp12" emma:lang="en-US" emma:confidence="0">
                  <emma:literal>20=30-40...</emma:literal>
                </emma:interpretation>
                <emma:interpretation id="interp13" emma:lang="en-US" emma:confidence="0">
                  <emma:literal>20=3040...</emma:literal>
                </emma:interpretation>
                <emma:interpretation id="interp14" emma:lang="en-US" emma:confidence="0">
                  <emma:literal>23=30-40...</emma:literal>
                </emma:interpretation>
                <emma:interpretation id="interp15" emma:lang="en-US" emma:confidence="0">
                  <emma:literal>24=30-40...</emma:literal>
                </emma:interpretation>
              </emma:one-of>
            </emma:emma>
          </inkml:annotationXML>
          <inkml:trace contextRef="#ctx0" brushRef="#br2" timeOffset="79794.1401">12552 16077 6,'0'0'25,"-13"-24"0,13 24 1,-2-16-13,-3 0-6,5 16-3,11-25 0,-11 25 0,19-26-1,-3 12-2,3 0 0,1 0 0,1 3-1,2 4 1,-2 4-1,0 4 1,-3 5 0,-4 10 0,-5 3-1,0 9 1,-7 2 0,-4 7-1,-5-2 1,-6 4 0,-4-2 0,-3-4 0,-4-5 0,1-2 0,-4-6 0,6-1 0,-2-7 0,23-12 0,-26 18-1,26-18 0,0 0 0,0 0-1,0 0 1,0 0 0,31-14-1,-13 5 1,7 2 0,-1 0 0,5 7 0,1 2 0,0 3 0,0 6 0,-4 4 0,1 6 1,-8 4-1,-3 3 0,-5 0 0,-10 0 0,-6 1 1,-9-1 0,-9-2-1,-7-1 1,-9-6 0,0 0 1,-5-6-1,3 1 0,-1-9 1,7 0-1,3-5 0,9-3-2,23 3-1,-26-13-4,26 13-12,0 0-12,21-8-2,-5-3 1</inkml:trace>
          <inkml:trace contextRef="#ctx0" brushRef="#br2" timeOffset="80277.7409">13311 16032 7,'0'0'25,"0"0"1,-16 11 1,-13 1-17,12 18-1,-19-7 1,15 21 0,-18-9-1,17 16-2,-10-7-2,18 7-1,0-7-2,10 1 0,2-8-2,9-5 1,7-11 0,9-7-1,2-10 1,9-10-1,3-10 1,5-10 0,2-6 0,4-6-1,-4-6 1,-3-2-1,-6-5 1,-7 4-1,-10-2 1,-9 6 0,-13 1 0,-7 5 0,-10 4 0,-5 8-1,-8 8 1,-3 8-1,-2 7 0,-1 9-1,4 9 0,3 3-2,12 13-4,-6-11-11,20 13-15,4-12 0,11 5 0,7-10 1</inkml:trace>
          <inkml:trace contextRef="#ctx0" brushRef="#br2" timeOffset="80574.1414">13619 16168 36,'0'0'29,"0"0"2,0 0 0,0 0-21,0 0-4,18-14-4,3 15 1,8-4 0,8 3-1,1-2-2,7-2 0,0 6-3,-2-11-5,13 11-21,-15-4-3,-8 4 0,-10-2 0</inkml:trace>
          <inkml:trace contextRef="#ctx0" brushRef="#br2" timeOffset="103552.9818">14527 15820 18,'0'0'25,"9"-16"-3,-11 0-7,2 16-2,7-16-3,-7 16 0,0 0-1,0 0-2,10-16 0,-10 16-2,-1 16-1,-3 4-1,-8 2 0,-1 10-2,-6 3 2,-4 11-2,-7 1 0,-2 4-1,-5-3 1,4-3 0,1-4-1,4-4 1,3-7-1,6-6 0,3-6 1,16-18-1,-7 24 1,7-24-1,14 18 0,7-8 1,7 1-1,11 3 0,7 4-1,3-1-1,10 4-3,-5-12-3,13 17-9,-17-17-16,-3 0-1,-9-11 2</inkml:trace>
          <inkml:trace contextRef="#ctx0" brushRef="#br2" timeOffset="103849.3824">14626 16141 29,'-6'-16'27,"6"16"0,0 0 1,-7-19-25,7 19 1,0 0 0,7 21 1,-7-21 1,-12 41-1,-4-15-1,6 13-1,-8 3-1,0 5-1,2 2-1,-1-5-2,8 7-3,-9-19-8,20 5-17,-6-7-2,6-7 1,-2-23 0</inkml:trace>
          <inkml:trace contextRef="#ctx0" brushRef="#br2" timeOffset="104317.3831">14989 16097 39,'0'0'30,"0"0"1,0 0-1,-5 16-26,-13 7-1,4 12 0,-7-2 0,5 15 1,-7-2 0,11 5 0,-6-8-1,13 5-1,3-8-1,4-5 0,8-6-1,6-8 1,6-9-1,2-5 0,4-11 0,8-8 0,-1-11 0,6-7 0,-2-8 1,-1-8-1,1-3 0,-5-4 0,-4 1 0,-7 1 1,-9 5-1,-11 7 1,-8 4 0,-11 10-1,-10 8 1,-4 10 1,-6 5-1,-1 11-1,0 5 0,2 4-3,5 11-1,-5-11-6,24 15-18,-12-8-5,16 1-2,0-8 1</inkml:trace>
          <inkml:trace contextRef="#ctx0" brushRef="#br2" timeOffset="71245.3251">10236 16187 5,'10'-19'24,"-5"-8"0,4-3-13,13 15-1,-5-12 1,11 11-2,-6-12 1,9 18-1,-8-6-4,6 16-1,-8 5-2,0 16-1,-11 13 0,-2 15 0,-8 12-1,-9 11 1,-4 7-1,-4 4 1,-4-2-1,1-7 0,1-11 1,6-10-1,6-15 1,11-10 1,5-12-1,12-9 0,5-10 1,11-4-1,6-9 0,6-3 1,2-6-1,4-5-1,-2-2 1,-4-6-1,-4 1 0,-12-9-1,-10 2 1,-11-1-1,-12 1 1,-14 0 0,-9 2 1,-5 8 0,-7 1 1,1 12 0,-1 1 0,8 10 0,5 1-1,22 9 0,0 0 0,0 0 0,24-23-2,13 9 0,16 4-3,2-13-7,16 12-21,-3-1 1,5 8-1,-10 6-1</inkml:trace>
          <inkml:trace contextRef="#ctx0" brushRef="#br2" timeOffset="71650.9259">11341 16614 35,'-6'23'28,"6"-23"1,0 0-3,-10 23-26,10-23 0,0 0 1,0 0 0,21-7 0,-12-9 1,-9 16 0,19-34 0,-8 13-1,-4 2 0,-2 0-1,-5 1 1,0 18 0,-14-23 0,-2 21 1,-5 2 0,-6 13 0,-4 3 1,-1 12 0,-3 3 0,3 13 0,2 2-1,7 8 0,7 3 0,11 2-1,8-4 1,13-4-3,11-7 0,6-14-4,20 3-7,-5-26-21,12-9 1,-4-17-1,4-6 0</inkml:trace>
          <inkml:trace contextRef="#ctx0" brushRef="#br2" timeOffset="71884.9261">11761 16681 50,'-29'5'32,"29"-5"1,-19 0-3,19 0-27,0 0-2,0 0-1,23 3-1,-4-3 1,6 0-2,2-7-4,13 11-13,-6-11-11,-1 2-2,-4-6 1</inkml:trace>
          <inkml:trace contextRef="#ctx0" brushRef="#br2" timeOffset="72056.5265">11831 16538 45,'-21'0'32,"4"0"-1,17 0 0,-18 0-26,18 0-4,19 7-1,4-8-2,11 4-3,-1-10-25,13 2-1,4-2 1,1 2-1</inkml:trace>
          <inkml:trace contextRef="#ctx0" brushRef="#br2" timeOffset="106969.3879">15690 16728 61,'0'0'33,"-7"-21"-3,7 21-6,0 0-44,23-7-13,-5 9-3,5 3 3</inkml:trace>
          <inkml:trace contextRef="#ctx0" brushRef="#br2" timeOffset="106782.1876">15902 15909 34,'0'0'32,"-2"-26"1,2 26-3,0-19-19,0 19-8,0 0-3,0 0-3,0 0-8,11 19-20,-11 13-1,-4 3 1,-3 10 0</inkml:trace>
          <inkml:trace contextRef="#ctx0" brushRef="#br2" timeOffset="109418.592">18850 15973 66,'0'0'38,"0"0"-3,16 17 1,-16-17-34,8 19-3,-8-19 0,34 18 0,-13-16-2,11 3-4,-9-21-18,14 9-11,-4-10 1,-1-1 0</inkml:trace>
        </inkml:traceGroup>
        <inkml:traceGroup>
          <inkml:annotationXML>
            <emma:emma xmlns:emma="http://www.w3.org/2003/04/emma" version="1.0">
              <emma:interpretation id="{06BE12DA-DD8E-4FEC-B286-32538FB83923}" emma:medium="tactile" emma:mode="ink">
                <msink:context xmlns:msink="http://schemas.microsoft.com/ink/2010/main" type="inkWord" rotatedBoundingBox="21463,16349 25260,16110 25356,17622 21558,17861"/>
              </emma:interpretation>
              <emma:one-of disjunction-type="recognition" id="oneOf4">
                <emma:interpretation id="interp16" emma:lang="en-US" emma:confidence="0">
                  <emma:literal>recent</emma:literal>
                </emma:interpretation>
                <emma:interpretation id="interp17" emma:lang="en-US" emma:confidence="0">
                  <emma:literal>velar-Ian]</emma:literal>
                </emma:interpretation>
                <emma:interpretation id="interp18" emma:lang="en-US" emma:confidence="0">
                  <emma:literal>velar-Ian]]</emma:literal>
                </emma:interpretation>
                <emma:interpretation id="interp19" emma:lang="en-US" emma:confidence="0">
                  <emma:literal>velar-Isa]]</emma:literal>
                </emma:interpretation>
                <emma:interpretation id="interp20" emma:lang="en-US" emma:confidence="0">
                  <emma:literal>velar-Ina]]</emma:literal>
                </emma:interpretation>
              </emma:one-of>
            </emma:emma>
          </inkml:annotationXML>
          <inkml:trace contextRef="#ctx0" brushRef="#br2" timeOffset="109902.1929">19494 15639 69,'-26'-7'35,"26"7"0,-30-2-2,30 2-30,-20 10-3,20-10 1,-3 16 0,3-16 0,0 0 1,28 18-1,-11-15-1,5-3-2,9 7-5,-9-7-28,9 2 2,-6-5-4,0 3 2</inkml:trace>
          <inkml:trace contextRef="#ctx0" brushRef="#br2" timeOffset="110214.1935">19833 15412 55,'25'-23'33,"-25"23"-2,16-5 0,-16 5-28,5 16 0,-9-1 1,1 15 0,-10 2 0,-2 15 1,-8 3-1,0 15-1,-4 1-1,1 8-3,5 2-2,-4-9-3,16 12-7,-7-23-22,9-5 0,2-20-1,6-6 1</inkml:trace>
          <inkml:trace contextRef="#ctx0" brushRef="#br2" timeOffset="110635.3942">19994 15772 61,'-15'18'35,"-6"6"-1,5 6 0,-5-2-30,9 9-1,-2-3 0,10-1-1,1-10 1,3-2-1,0-21 0,24 14-1,1-17 0,9-10-1,8-10-1,6-10 1,8-9-1,2-9 1,2-5-1,-7-8 1,-5-2-1,-9 2 2,-13 3 0,-10 10 1,-14 5 0,-11 15-1,-16 9 1,-12 19-1,-10 10 0,-12 14 0,-2 11-2,-6 3-1,3 9-2,-3-9-2,25 12-14,-6-20-15,16-1-1,9-15-1,23-11 2</inkml:trace>
          <inkml:trace contextRef="#ctx0" brushRef="#br2" timeOffset="110994.195">20378 15331 57,'0'0'33,"16"2"0,-16-2-1,11 33-28,-11-3-1,3 18-1,-4 1 0,-3 14 2,-8 6-1,-2 10-1,-9 0 0,1 2 0,-4-4-1,1-5-1,1-5 1,1-8-1,5-9 1,9-12 0,6-6 0,8-6 0,7-6-1,9-8 1,11-3-2,5-9 0,15-4-1,-3-10-3,13 7-5,-15-26-14,12 10-11,-12-11 0,1 1 1</inkml:trace>
          <inkml:trace contextRef="#ctx0" brushRef="#br2" timeOffset="111477.7957">20361 15184 61,'-7'-29'32,"7"29"-4,26-26-1,2 21-31,-3-6-1,16 13 2,-6-7 2,2 3 1,-3 6 3,-8-1 2,2 16 1,-14-1 0,4 19 0,-11 1-3,0 17-1,-5 1 0,-2 13 1,-4-3-1,1 8 0,-4 0-1,2-2 0,-2-10 0,3-4-1,0-11 1,3-7-1,1-10 0,1-10 0,-1-20 0,18 7 1,-18-7-1,34-32 1,-11 4-2,3-5 2,4-4-1,2-6 0,1 1-1,-4-3 0,1 8-3,-14-7-6,10 19-18,-19-3-6,-5 7-1,-9 2 1</inkml:trace>
          <inkml:trace contextRef="#ctx0" brushRef="#br2" timeOffset="111945.7964">20860 15219 58,'6'-16'31,"-6"16"-2,17-19-1,-17 19-27,27-11-2,-8 15-1,-1-4 1,1 0 0,2 3 2,-3 1 1,3 6 1,-5-5 0,4 6 1,-5-6-1,3 9 0,-18-14 1,30 34-1,-21-15 1,1 9-1,-2 2-1,0 10 0,-4 3-1,1 2-1,-3 3 0,0-1 1,-2 1-1,0 2 1,-4 1 0,1 0-1,-3-1 1,3 4 0,-2-3 0,-1 4-1,1-1 1,1-3-1,-1-4 0,-4 1 0,-1-6 0,-4-7 1,-4-5-2,-7-7 0,-3-7-1,-13-9-2,8 5-9,-10-23-22,3-1-1,-8-7 0,4 3 0</inkml:trace>
          <inkml:trace contextRef="#ctx0" brushRef="#br2" timeOffset="108919.3913">17715 15937 57,'0'0'34,"-16"-22"-1,16 22-2,-11-18-31,11 18-2,20-12 0,-4-1 1,3 5-1,2-3 3,0 2-2,4 2 2,-6 5-1,3 6 1,-5 7 0,1 11-1,-4 3 2,0 10-1,-3 0 1,1 7-1,0-3 1,6 0-1,-2-8 0,5-6 0,6-6-1,-1-12-1,6-8 0,0-12 0,3-8 0,-5-5 0,-2-4 0,-7-3 1,-5-1 1,-5 4 0,-13 4 1,-5 8 1,-12 3-1,-4 11 1,-13 2 1,-1 13-2,-5 3-1,0 9-1,1 3-1,0-1-2,17 13-8,-10-15-24,24-2 0,10-21-1,0 0 0</inkml:trace>
          <inkml:trace contextRef="#ctx0" brushRef="#br2" timeOffset="109200.1918">18375 15577 52,'14'-17'34,"4"3"-3,-2 3 1,-16 11-30,33-11 0,-15 13-1,1 10 2,-6 6 0,-3 15 1,-8 13-1,-2 17 1,-9 9-2,-2 15-1,-8 6 0,-2 0-2,-2-2 0,-4-14-5,12 3-5,-14-29-23,13-13-1,16-38-1,0 0 1</inkml:trace>
          <inkml:trace contextRef="#ctx0" brushRef="#br2" timeOffset="109636.9924">18781 15795 53,'-21'0'35,"21"0"0,0 0 0,-11-25-25,11 25-7,37-8-4,-5-3-1,9 4 0,1-14-6,16 7-24,-7 0-3,4 3 1,-4 1-1</inkml:trace>
          <inkml:trace contextRef="#ctx0" brushRef="#br2" timeOffset="108435.7904">17764 15486 48,'2'-27'33,"-2"27"0,0 0-1,-18-14-28,9 30-1,-6 4 0,-1 11 0,-13 3 0,1 20 0,-11 2 0,4 15 1,-6 1-2,6 7-2,0 1 1,7 0-3,8 0-1,3-18-5,25 3-24,-4-18-3,14-5-1,1-22 0</inkml:trace>
          <inkml:trace contextRef="#ctx0" brushRef="#br2" timeOffset="122522.6152">18633 16614 41,'-22'-12'31,"22"12"1,-17-22-1,17 22-29,16-14-1,10 13-1,9-1 1,11-2 0,11 4 0,6-3 1,12 1 1,2-3-1,10 1 0,4-4 0,10 2 0,-2-4 0,3-3-1,1-1 1,3 2-1,-4-2 0,0 0 0,-10 2-1,-5-2 0,-11 1 0,-15 5-1,-9-1 0,-17-2-1,-10 8-1,-25 3-1,0 0-5,-20-7-10,-5 12-14,-10 2 0,-9 2 1</inkml:trace>
          <inkml:trace contextRef="#ctx0" brushRef="#br2" timeOffset="122897.0158">19037 16684 37,'-58'5'32,"10"2"-1,6-7 0,1-1-27,23 10-2,18-9-1,0 0 1,0 0 0,36 17 0,2-22 1,21 5 0,4-7 0,20 2 0,5-8 0,13 4-1,3-3 0,6 3-1,3 1 0,0 2-1,0-1 1,-9 4-1,-7-1 1,-11 1-1,-13-1 0,-12 2 0,-18 1 1,-15-3-2,-10 2-1,-18 2-3,0 0-16,-20 9-13,-6-4-1,-13 1 1,-9 1-1</inkml:trace>
          <inkml:trace contextRef="#ctx0" brushRef="#br2" timeOffset="107546.5889">16253 16020 51,'12'-35'35,"1"5"-3,-4 0 0,1 2-29,3 3-3,4 3 0,6-5-1,2 1 2,3-1-2,2 1 2,4 0-2,-2 6 1,-1 3 1,-1 6-1,-5 4 1,-6 13 0,-19-6 0,18 38 0,-23-3 1,-4 13 0,-7 6 0,0 10-1,-3-1 1,3 4-1,0-9 0,11-6 1,1-6-2,9-13 0,6-8 0,12-13 0,7-8-2,7-17 1,7-2 0,2-15 0,5-4-1,-3-8 0,-4 0 1,-10-2 0,-8 2 0,-10 3 1,-11 1 1,-8 4 1,-11 3 0,-2 8 1,-5-2-1,1 9 2,1 2-3,19 14 1,-25-16-1,25 16-1,0 0 0,0 0-2,28 2-2,-10-11-9,21 11-20,-7-2-2,5 7-2,-2 2 2</inkml:trace>
          <inkml:trace contextRef="#ctx0" brushRef="#br2" timeOffset="107889.7894">17097 16117 21,'0'0'26,"9"-20"-1,-9 20 1,16-9-24,-16 9-1,0 0 2,14-26 2,-14 26 1,0 0 1,0 0 1,-36-14 0,21 28-1,-15-7-1,3 18-1,-10-1-1,7 15 0,-5-2 0,6 10 0,1-1-2,9 1-1,5-3 0,8-5-2,12-2-1,4-14-4,20 5-6,-3-26-23,17-4 0,2-19-2,7-4 2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2:01.7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4AB046-7D32-4648-B1C2-43E7AF0E77DB}" emma:medium="tactile" emma:mode="ink">
          <msink:context xmlns:msink="http://schemas.microsoft.com/ink/2010/main" type="inkDrawing" rotatedBoundingBox="14298,18356 16005,18235 16008,18277 14301,18397" semanticType="underline" shapeName="Other">
            <msink:sourceLink direction="with" ref="{8C660810-2469-4CDD-81F3-0FCC5A15CD64}"/>
          </msink:context>
        </emma:interpretation>
      </emma:emma>
    </inkml:annotationXML>
    <inkml:trace contextRef="#ctx0" brushRef="#br0">-6 132 22,'0'0'28,"-22"-9"-1,22 9 2,27-7-27,3-2 0,16 4 0,3-8 1,13 10 0,3-8 0,13 8 0,3-8 0,13 8 0,3-4-2,9 2 0,1-2 0,10 1 0,-1-1-1,1 0-1,1 7-4,-14-10-10,0 6-15,-6 1 1,-8-3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2:02.1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99C070-2841-4C60-8396-18BDBD77B327}" emma:medium="tactile" emma:mode="ink">
          <msink:context xmlns:msink="http://schemas.microsoft.com/ink/2010/main" type="inkDrawing" rotatedBoundingBox="14464,18486 16148,18318 16155,18391 14471,18560" semanticType="underline" shapeName="Other">
            <msink:sourceLink direction="with" ref="{8C660810-2469-4CDD-81F3-0FCC5A15CD64}"/>
          </msink:context>
        </emma:interpretation>
      </emma:emma>
    </inkml:annotationXML>
    <inkml:trace contextRef="#ctx0" brushRef="#br0">577 111 19,'-104'16'28,"-4"-7"0,16 1 1,7 1-20,13-4-5,21 3-2,9-4 0,19 2 1,23-8-1,0 0 2,0 0-1,38 14 0,1-15 0,18 4 0,8-5-2,13 1 1,10-5-1,13 3 0,4-6 0,8-1-1,6-1-1,-3-7-1,1 4 1,-4-8-1,-4 4-2,-12-10-2,6 17-11,-19-10-13,-10 4-1,-8 4 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42.43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0,'0'0'0,"0"0"0,16 7 1,-16-7-1,0 0 1,0 0-1,0 0-1,0 0 1,13 15-1,-13-15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2:05.6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660E29-737B-468C-91CA-0BEF184F9EE5}" emma:medium="tactile" emma:mode="ink">
          <msink:context xmlns:msink="http://schemas.microsoft.com/ink/2010/main" type="writingRegion" rotatedBoundingBox="6623,16765 8104,16765 8104,18592 6623,18592"/>
        </emma:interpretation>
      </emma:emma>
    </inkml:annotationXML>
    <inkml:traceGroup>
      <inkml:annotationXML>
        <emma:emma xmlns:emma="http://www.w3.org/2003/04/emma" version="1.0">
          <emma:interpretation id="{FE1E5EAB-7B7A-40FE-A0CD-5AD2D272FE6F}" emma:medium="tactile" emma:mode="ink">
            <msink:context xmlns:msink="http://schemas.microsoft.com/ink/2010/main" type="paragraph" rotatedBoundingBox="6623,16765 8104,16765 8104,18592 6623,18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9F3E0D-16EB-4959-8EEB-38135710EC69}" emma:medium="tactile" emma:mode="ink">
              <msink:context xmlns:msink="http://schemas.microsoft.com/ink/2010/main" type="line" rotatedBoundingBox="6623,16765 8104,16765 8104,18592 6623,18592"/>
            </emma:interpretation>
          </emma:emma>
        </inkml:annotationXML>
        <inkml:traceGroup>
          <inkml:annotationXML>
            <emma:emma xmlns:emma="http://www.w3.org/2003/04/emma" version="1.0">
              <emma:interpretation id="{7C1A8038-4CEC-47CE-BB29-3CA27F07DD65}" emma:medium="tactile" emma:mode="ink">
                <msink:context xmlns:msink="http://schemas.microsoft.com/ink/2010/main" type="inkWord" rotatedBoundingBox="6623,16765 8104,16765 8104,18592 6623,18592"/>
              </emma:interpretation>
            </emma:emma>
          </inkml:annotationXML>
          <inkml:trace contextRef="#ctx0" brushRef="#br0">0 37 56,'0'0'34,"0"0"-3,0 0 0,10 17-30,22-2-1,18 2 0,8 1 0,12-1 1,15-3-2,5-5 2,7-5-1,7-6 1,1-5-1,2-7-1,1-6 1,-6 1-1,-8-4 1,-9 0-1,-9 4 1,-11 5 0,-10 4 0,-15 6 0,-13 9 1,-11 9 0,-11 13 0,-14 8 1,-7 18 0,-12 12 0,-4 17 0,-7 18 0,-5 16 0,-4 6-1,1 6 1,-1 4-1,0-2-1,3-7 1,2-13-1,1-15 0,5-16-1,5-12 0,-2-18-3,12-1-1,-8-31-5,19 8-12,-12-27-9,23 2-3,-32-28 3,18 2-1</inkml:trace>
          <inkml:trace contextRef="#ctx0" brushRef="#br0" timeOffset="312.0006">612 1051 52,'-5'-16'29,"5"16"2,-5-26-8,5 26-17,0 0-3,7 26-2,-5-1 0,-2 17 1,-4 9 1,-1 14-1,-8 10 1,1 8 0,-6 3-1,4 2 0,-2-9 0,8-12-1,-1-11 0,11-16 0,6-19 1,15-14-1,11-17-1,10-9 1,9-11 0,9-5-2,7-4 1,1-2-5,10 17-2,-19-2-25,6 17-1,-15 0-2,-8 16 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2:22.1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80E9C3-24E0-4198-96B4-ECD4FCE4D4D7}" emma:medium="tactile" emma:mode="ink">
          <msink:context xmlns:msink="http://schemas.microsoft.com/ink/2010/main" type="writingRegion" rotatedBoundingBox="-74,1106 23794,-372 24947,18233 1077,19711"/>
        </emma:interpretation>
      </emma:emma>
    </inkml:annotationXML>
    <inkml:traceGroup>
      <inkml:annotationXML>
        <emma:emma xmlns:emma="http://www.w3.org/2003/04/emma" version="1.0">
          <emma:interpretation id="{72123DF2-ABE7-4FD4-86AA-8EEBA229A8CA}" emma:medium="tactile" emma:mode="ink">
            <msink:context xmlns:msink="http://schemas.microsoft.com/ink/2010/main" type="paragraph" rotatedBoundingBox="1005,1046 18801,-500 18995,1739 1200,3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A837F-3D8B-43AB-AA78-52C89E178ACB}" emma:medium="tactile" emma:mode="ink">
              <msink:context xmlns:msink="http://schemas.microsoft.com/ink/2010/main" type="line" rotatedBoundingBox="1005,1046 18801,-500 18995,1739 1200,3287"/>
            </emma:interpretation>
          </emma:emma>
        </inkml:annotationXML>
        <inkml:traceGroup>
          <inkml:annotationXML>
            <emma:emma xmlns:emma="http://www.w3.org/2003/04/emma" version="1.0">
              <emma:interpretation id="{39EFA094-2582-41CB-A566-7C971535F8E1}" emma:medium="tactile" emma:mode="ink">
                <msink:context xmlns:msink="http://schemas.microsoft.com/ink/2010/main" type="inkWord" rotatedBoundingBox="1005,1046 10802,194 10997,2435 1200,3287"/>
              </emma:interpretation>
              <emma:one-of disjunction-type="recognition" id="oneOf0">
                <emma:interpretation id="interp0" emma:lang="en-US" emma:confidence="0">
                  <emma:literal>relapse-not</emma:literal>
                </emma:interpretation>
                <emma:interpretation id="interp1" emma:lang="en-US" emma:confidence="0">
                  <emma:literal>relapser-not</emma:literal>
                </emma:interpretation>
                <emma:interpretation id="interp2" emma:lang="en-US" emma:confidence="0">
                  <emma:literal>relapsed-not</emma:literal>
                </emma:interpretation>
                <emma:interpretation id="interp3" emma:lang="en-US" emma:confidence="0">
                  <emma:literal>relapses-not</emma:literal>
                </emma:interpretation>
                <emma:interpretation id="interp4" emma:lang="en-US" emma:confidence="0">
                  <emma:literal>Vchops7=-W+</emma:literal>
                </emma:interpretation>
              </emma:one-of>
            </emma:emma>
          </inkml:annotationXML>
          <inkml:trace contextRef="#ctx0" brushRef="#br0">2222 20 23,'-36'-16'29,"13"19"1,-17 3-18,8 22-5,-14 0 1,4 21-1,-15 4 0,3 21-1,-8 5-1,7 16 0,-1 0-1,15-1-3,16 5-6,8-22-12,27 2-15,15-17-3,15-13 2</inkml:trace>
          <inkml:trace contextRef="#ctx0" brushRef="#br0" timeOffset="1528.8025">2532 1986 18,'-30'33'30,"7"-6"0,6-8 2,1-17-25,16-2-2,0 0-1,28-35 1,-3-7-1,15-8-1,8-15-1,12-10 0,9-13-1,7-9-2,1-10 0,3-2 1,-2-5-1,-3-4 0,-7 0 1,-5 8-1,-6 3 0,-8 15 2,-8 13 0,-6 16 0,-9 14 0,-4 17 1,-10 13-1,-12 19 1,0 0-1,9 21 1,-16 2-1,0 8 0,-2 6 0,2 5-1,-2 4 1,2 0-1,2-4 0,3-3 0,2-6 0,3-7-1,3-5 1,-6-21-2,19 18 1,-19-18-1,34-16 0,-13-7 0,5-1 0,-1-10-1,7-1 2,-6-2-1,1 4 2,-6 3 0,-4 7 1,-17 23 0,18-17 1,-18 17-1,4 26 0,-6 0 0,0 4-2,-1 2-3,10 10-7,-9-10-21,11-4-1,-9-28 0</inkml:trace>
          <inkml:trace contextRef="#ctx0" brushRef="#br0" timeOffset="530.4008">2555 496 19,'13'-40'31,"-3"10"1,-5 10 0,-6 5-27,1 15 0,0 0-1,1 17 1,-9 4-1,2 18 0,-8 5-2,2 14 1,-4 7-3,0 3-1,6 8-4,-6-15-8,14 3-19,0-15-3,7-9 2</inkml:trace>
          <inkml:trace contextRef="#ctx0" brushRef="#br0" timeOffset="904.8014">2850 589 28,'0'0'33,"0"0"0,0 0 0,0 0-28,0 32-2,0-1-1,-4 3 1,6 6-1,0-3 0,7 2 0,3-6-1,8-5 0,4-10-1,6-9 0,6-11 1,1-12-1,2-11 0,-1-12 0,-2-3 0,-5-9 0,-2-4 1,-10-2-1,-7-1 0,-6 4 0,-12 6 1,-8 9-1,-9 11 0,-7 13 0,-8 19 0,-8 15-1,0 21-2,-9 7-3,18 32-14,-12-4-13,10 9-2,3-5 1</inkml:trace>
          <inkml:trace contextRef="#ctx0" brushRef="#br0" timeOffset="1918.8031">4232 422 23,'0'0'30,"9"-17"2,-9 17-1,-32 7-24,11 8-3,-9-2 0,0 8-2,-4-4 1,6 3-2,0-3 1,9-1-1,19-16-1,-15 23 1,15-23-1,23 16 0,-1-11-1,8 2 1,3 0 0,4 4 0,-1 3 0,-1 2 1,-3 3 0,-6 5 0,-8 5 0,-9 2 0,-9 1 0,-11 3 1,-8-2-1,-10-1-1,-2-4-1,-5-7-1,4 0-2,-6-21-8,38 0-16,-36-17-6,33-8 1,5-19 0</inkml:trace>
          <inkml:trace contextRef="#ctx0" brushRef="#br0" timeOffset="2199.6037">4490 183 28,'21'-14'29,"-3"4"1,3 1 1,-3-2-30,8 11 1,-3 2 1,7 9 1,-9 3 0,2 19 1,-12 6 0,1 17 0,-10 7 0,-4 16-2,-7 7-1,-3 4-1,-6 1-1,-3-6-1,0-6-1,-4-16-2,13 0-7,-9-26-22,15-9-2,6-28 1,0 0 0</inkml:trace>
          <inkml:trace contextRef="#ctx0" brushRef="#br0" timeOffset="-1684.8029">8 336 7,'0'0'28,"-12"-26"1,12 6 2,0 20-24,-6-44-3,19 20-1,-6-6-1,10 4 0,-4-8-1,12 11 1,-8-5-2,8 9 2,1-4-2,4 9 1,0 0 0,0 7-1,-1 3 1,-3 10 0,-3 8 0,-5 12 2,-8 9 1,-3 14-2,-8 13 2,-5 14-1,-6 11 0,-2 14-1,-7-1 0,-1 0-1,1-2-2,2-10 2,1-11-2,6-13 1,5-20 0,5-18 0,2-26 0,0 0-1,27-14 1,-6-18-1,2-8 1,3-11-1,2-7 0,1-5 1,-3-4-1,-6-2 1,-5 3 0,-6 1 0,-7 7 0,-6 7 1,-6 7 0,-2 9 1,-4 3-1,3 11 1,3 2-1,6 3-1,8-4 1,8 3-2,13-3 1,12-1-1,10 0-1,10 2 1,5 1-1,5 1 1,2 8-3,-6-3-3,8 15-25,-22-1-3,-3 12 2</inkml:trace>
          <inkml:trace contextRef="#ctx0" brushRef="#br0" timeOffset="-1185.6019">771 1053 2,'24'-9'20,"-8"-10"-2,5 0-14,8 3 1,-10-7 3,9 11 1,-15-9 1,6 13 1,-15-11-1,-4 19 0,8-23-3,-8 23-2,-3-23-1,3 23-1,-14-21 0,14 21 0,-28-15-1,12 15 1,-6-2-1,3 11 0,-4 1-1,0 13 1,-5 3 0,1 13 0,-4 5-1,1 9 1,-2 3 0,4 2 0,3-2 0,7-1 0,9-8 0,11-5-1,9-10 1,14-9-1,12-11 0,10-12-2,10-5 0,3-9-3,12 3-4,-15-14-27,11 8 0,-13-4-2,-7 7 1</inkml:trace>
          <inkml:trace contextRef="#ctx0" brushRef="#br0" timeOffset="2496.0043">5279 686 20,'16'-11'32,"-16"11"1,0 0-2,0 0-22,0 0-3,17-9 0,1 16-1,-2-8-1,7 2-2,2-2-1,6-1-1,3 0-2,0-7-2,10 9-4,-18-10-22,11-1-4,-12-3 2,-4 4-1</inkml:trace>
          <inkml:trace contextRef="#ctx0" brushRef="#br0" timeOffset="2714.4047">5413 478 37,'0'0'32,"-19"-1"2,19 1-5,0 0-25,0 0-2,16 12-1,1-10 1,6-2-3,2-6-2,12 10-7,-11-11-20,15 3-2,-7-6 0,1 5 0</inkml:trace>
          <inkml:trace contextRef="#ctx0" brushRef="#br0" timeOffset="5912.4102">6778 368 35,'-29'0'33,"29"0"0,-21-2-1,21 2-26,0 0-4,0 0 0,23-4 1,-2 4-1,0-3 1,9 1-1,0-1 0,6-1-1,-1 1-1,4-3-2,7 6-2,-7-12-14,8 14-15,-6-9 0,7 5-1</inkml:trace>
          <inkml:trace contextRef="#ctx0" brushRef="#br0" timeOffset="6661.2116">7591 208 38,'0'0'31,"0"-18"-1,0 18-1,14-23-30,-14 23 2,34-21-2,-9 9 2,6-2-1,10 7 2,-4-5 0,11 5 0,-2 1-1,3 5 1,-1 1-1,-2 5 0,-9 7-1,-7 9 2,-13 6 1,-10 9-2,-10 10 2,-13 9-1,-10 3 1,-6 10-1,-11-1 1,3-2-3,1-7 0,7-5 1,6-13-1,13-8 0,13-13 0,0-19-1,41-12 0,0-13-1,13-3 0,8-12 0,10-3 0,1-6 0,3 7 0,-6 3 1,-6 8 1,-11 8 1,-13 4 0,-10 12 1,-12 3 1,-18 4-1,12 23 1,-12 0-1,-7 0 0,4 6 0,-2 7-1,5 0 0,1 1-1,8 0 1,5-3 0,6-6-1,4-5 0,12-8 1,3-9 0,3-13-1,4-7 0,3-13 2,1-8-2,-6-7 1,-4-5-1,-10-3 1,-7 1-1,-12 2 1,-13 4-1,-10 7 1,-8 6-1,-8 10 0,-5 10 1,-3 8-1,-3 13 0,4 4-1,2 12-1,1-3-4,12 15-5,-2-13-23,16 4-1,6-30-1,9 30 0</inkml:trace>
          <inkml:trace contextRef="#ctx0" brushRef="#br0" timeOffset="7519.2132">9731 350 2,'0'0'26,"14"-21"2,-14 21 1,2-23-17,-2 23-3,0 0-2,16-12-1,-16 12-1,0 0 0,0 0 0,0 0 0,0 0 0,0 0-1,0 0 0,0 0 0,0 0 0,0 0-1,7 33 0,-7 1-1,-6 8 1,3 14-1,-6 11-2,2 8 1,-2 3-1,2-4 0,2-4-1,-2-14-1,5-7-1,-3-17 0,6-9-2,-1-23-2,0 0-3,-21-21-12,18 3-11,-15-15-1,6 1 1</inkml:trace>
          <inkml:trace contextRef="#ctx0" brushRef="#br0" timeOffset="7520.2132">9501 672 36,'0'0'31,"-24"-2"1,24 2-9,-18 3-11,18-3-4,0 0-3,3 25 0,-3-25-2,29 9 0,-3-7-1,9-2-2,8-4-1,4-8-2,15 15-12,-9-20-18,4 4-2,-15-6 1,-3 7-1</inkml:trace>
        </inkml:traceGroup>
        <inkml:traceGroup>
          <inkml:annotationXML>
            <emma:emma xmlns:emma="http://www.w3.org/2003/04/emma" version="1.0">
              <emma:interpretation id="{AF830BA2-B1CF-4088-A7C1-E2E94A8B9B8B}" emma:medium="tactile" emma:mode="ink">
                <msink:context xmlns:msink="http://schemas.microsoft.com/ink/2010/main" type="inkWord" rotatedBoundingBox="11691,561 18839,-60 18960,1330 11812,1951"/>
              </emma:interpretation>
              <emma:one-of disjunction-type="recognition" id="oneOf1">
                <emma:interpretation id="interp5" emma:lang="en-US" emma:confidence="0">
                  <emma:literal>woe-assai's</emma:literal>
                </emma:interpretation>
                <emma:interpretation id="interp6" emma:lang="en-US" emma:confidence="0">
                  <emma:literal>woe-assails</emma:literal>
                </emma:interpretation>
                <emma:interpretation id="interp7" emma:lang="en-US" emma:confidence="0">
                  <emma:literal>woe-dataries</emma:literal>
                </emma:interpretation>
                <emma:interpretation id="interp8" emma:lang="en-US" emma:confidence="0">
                  <emma:literal>woe-kasseris</emma:literal>
                </emma:interpretation>
                <emma:interpretation id="interp9" emma:lang="en-US" emma:confidence="0">
                  <emma:literal>roe-kasseris</emma:literal>
                </emma:interpretation>
              </emma:one-of>
            </emma:emma>
          </inkml:annotationXML>
          <inkml:trace contextRef="#ctx0" brushRef="#br0" timeOffset="14788.8257">14020-697 4,'0'0'27,"11"-18"0,-11 18 3,0 0-21,0 0-1,0 0-1,2-17 1,-2 17 0,0 0-1,-8 26-1,-4-8-2,3 10 0,-10 7-2,3 9 0,-5 3-2,1 1-1,6 1-2,-5-14-3,19 7-11,-5-22-15,5-20-1,17 5 1</inkml:trace>
          <inkml:trace contextRef="#ctx0" brushRef="#br0" timeOffset="15475.2271">14151-727 27,'12'-21'28,"-12"21"2,18-9-2,-18 9-23,24-10-3,-2 6-1,6 2 1,0 1-1,2 1 0,-5 0 1,0 5-1,-10 0 1,1 9-1,-14 2 1,-4 9-1,-12 3 1,-7 7 0,-11 0-1,-3 4 1,-6 1-2,1 0 1,1-6 0,7-4-1,4-6 1,10-8-1,9 0-1,9-16 0,16 7-1,4-18-3,17 10-3,-2-20-4,20 14-4,-11-20-2,18 13 2,-13-18 1,13 13 2,-16-7 3,5 5 6,-10-2 6,-6 0 6,-1 7 4,-13-7 1,3 16 1,-20-12 1,12 16-2,-23-15-1,7 18-2,0 0-1,0 0-2,-30-14-1,30 14-2,-28 14 0,28-14-1,-29 30-1,19-7 0,-3-2-1,8 5-1,1 2 1,4 2-1,2 0 0,7 2 0,-4-6 0,-1-3 0,1 0 0,-5-4 0,-2-3 0,2-16 0,-23 19 0,-1-17 0,1-2-2,-7-9 0,2 2-3,-6-16-4,18 6-20,-7-17-5,14 4 1,2-8 0</inkml:trace>
          <inkml:trace contextRef="#ctx0" brushRef="#br0" timeOffset="16286.4285">14689-746 46,'23'-6'31,"-7"-1"1,3 13-8,-19-6-22,25-4-1,-9 6-1,0 0 0,0 5 0,-16-7 1,24 17-1,-24-17 0,15 32 1,-10-8 1,-5 3 0,0 3 0,-5 0 1,1 5 0,-3-4-1,2 3 0,-1-6 0,5-4-1,-3-4 0,6-3-1,-2-17 0,7 20 1,-7-20-1,21-4 0,-21 4 0,32-30-1,-13 11 1,1-4 0,-3-7 0,-2-3 0,-3-1 0,-7 5 0,-3 0 0,-6 5 0,-3 3 0,-3 5 0,10 16-1,-28-7 1,12 12-1,16-5 0,-27 30-1,13-12-2,11 4-1,3-22-4,3 41-4,-3-41-4,27 25 0,-27-25-1,40 5 3,-20-16 4,11 11 5,-6-9 7,-6-5 6,10 11 5,-22-13 2,12 18 2,-19-2-2,16-5-2,-16 5-2,0 0-3,0 0-2,0 24-1,0-24-1,4 28-1,-4-28 0,10 28 0,-10-28-1,25 21-1,-6-17 1,2-2 0,8-8-1,4 1 0,1-4 1,5-3-1,-2-2 0,-2-2 1,-5 0-1,-4 2 0,-6 0 1,-10-3-1,-10 17 1,-1-27-1,-15 19 0,-5 2 1,-6 3-1,-6 5 0,-3 1 0,-1 4-1,4 5 0,-3-3-2,15 9-3,-7-13-15,28-5-12,-16 19-1,16-19 0</inkml:trace>
          <inkml:trace contextRef="#ctx0" brushRef="#br0" timeOffset="16582.829">15798-655 13,'0'0'26,"19"-2"3,-19 2-16,0 0-1,18 21-2,-36-17 1,9 17-1,-21-12-3,4 14-1,-11-2-3,-2 2-1,2 1-2,-2-8-2,14 5-4,-6-17-10,31-4-15,-27 7-2,27-7 1</inkml:trace>
          <inkml:trace contextRef="#ctx0" brushRef="#br0" timeOffset="16816.8293">15646-681 27,'0'0'32,"0"0"0,0 0 0,18-6-24,-18 6-2,0 0 0,5 18-1,4-2 0,-9-16-2,14 35 0,-5-16-1,8 1-1,4-3-1,1 1-1,2 1-1,-1-8-3,7 8-2,-30-19-10,41 9-17,-41-9-1,16 8 1</inkml:trace>
          <inkml:trace contextRef="#ctx0" brushRef="#br0" timeOffset="19609.2344">16220-695 5,'0'0'30,"14"-16"0,-14 16 2,17-5-19,-17 5-4,0 0-2,0 0 0,0 0-2,0 0 0,-14 35-2,2-12 0,-2 5-1,-2 3-1,-2 3-1,1 3-1,-1-6-1,7 6-3,-5-19-2,18 13-8,-2-31-17,-12 30-2,12-30 1</inkml:trace>
          <inkml:trace contextRef="#ctx0" brushRef="#br0" timeOffset="20014.8351">16440-687 18,'0'0'31,"2"16"-1,-2-16 2,-19 41-22,-4-24-5,9 13 0,-8-5 0,12 5-2,-4-6 0,7 1-1,3-9 0,4-16-1,7 26-1,-7-26 0,25 9 0,-9-11 0,3-3 0,2-8-1,2 1 1,2-4-1,-2-3 1,0 0-1,-2-4 1,-3 0 0,-4-2 0,-4 4 0,-4-2 0,-5 4 0,-4 1 0,3 18 1,-20-21-1,3 18 0,-4 5-1,-2 3 0,0 7-2,-5-3-3,13 14-12,-6-11-15,7 6 0,14-18 0</inkml:trace>
          <inkml:trace contextRef="#ctx0" brushRef="#br0" timeOffset="21886.8384">16829-588 19,'-13'-18'33,"13"18"1,0 0 0,-5-23-22,5 23-7,0 0-1,0 0-2,0 0-2,0 0-10,-7 16-22,7-16-2,-16 23 0</inkml:trace>
          <inkml:trace contextRef="#ctx0" brushRef="#br0" timeOffset="22198.8388">16975-681 8,'0'0'29,"0"0"0,19-7 2,-19 7-21,0 0-7,0 0 1,-1 31 0,1-31 0,-23 41 1,3-20-1,4 7 0,-5 0-3,2 2 0,3 0-2,-2-9-1,11 7-5,7-28-15,-14 26-11,14-26 0,0 0 0</inkml:trace>
          <inkml:trace contextRef="#ctx0" brushRef="#br0" timeOffset="22542.0393">17242-623 16,'0'0'32,"0"0"1,-20 7 2,11 8-21,-10-2-10,7 15-1,-4-2 0,5 8 0,-1-4 0,6 3-1,1-7-1,7 1 0,5-6-1,-7-21 0,28 16 0,-7-20-1,6-7 0,-1-10-1,3-1 1,-6-7-1,0 0 1,-6-5 0,-3-1 0,-5 2 1,-7 1 0,-6 7 0,-1 4-1,-9 0-2,14 21-4,-37-12-23,21 14-4,-7-2 1</inkml:trace>
          <inkml:trace contextRef="#ctx0" brushRef="#br0" timeOffset="22791.6399">17196-817 24,'0'0'32,"0"0"2,0 0-1,0 0-27,0 0-3,0 0 0,0 0-1,0 0-2,23-17-1,0 19-1,0-9-3,15 10-3,-8-14-6,27 15-11,-13-13-6,7 6-1</inkml:trace>
          <inkml:trace contextRef="#ctx0" brushRef="#br0" timeOffset="23166.0406">17738-887 20,'0'0'29,"0"0"-6,0 0-5,0 0-6,-18 4-3,-1-3-1,8 15-2,-10-4-2,5 11 0,-5-3-2,3 6 1,2-1-2,4 1 0,5-1 0,5-4-1,4-2 0,5-3 0,-7-16 0,30 17-1,-7-13 0,2-6 1,5-1-1,-2-8 0,2-1 0,-4-2 1,-1 0-1,-7-2 2,-18 16-1,14-27 0,-14 27 1,-16-8-1,-5 11 0,-8 6 0,-2 5-1,-8 2-2,5 14-4,-15-11-21,17 6-5,2-8 0</inkml:trace>
          <inkml:trace contextRef="#ctx0" brushRef="#br0" timeOffset="8829.6154">10797 382 35,'-18'-25'32,"6"4"0,0-2 0,10 7-28,0-1-1,2 17 0,12-30 0,-12 30-1,29-30 0,-6 16-1,1 0-1,8 3 0,-2 1-1,2 3 1,-2 0-1,-4 10 2,-6 4 0,-20-7 0,17 32 1,-20-4 0,-11 4 0,-6 8-1,-8 2 2,-2 8-2,-5-1 0,1 0 0,1-2-1,6 1 1,4-4-1,9-6 1,7-1-1,11-9 0,6-3-1,10-7 1,8-8-1,7-10 0,11-7-1,2-12 1,6-2 0,1-11-1,7-3 1,-4-5 1,0-3-1,-6 5 1,-6 1 0,-8 9 0,-6 1 1,-7 8 0,-11 3 1,-14 16-1,0 0 0,0 0 1,4 30-1,-10-5 0,-1 1-1,2 6 1,1 3-1,4 0 0,6-3 0,6-4 1,4-7-1,10-11 1,4-6-1,9-9 0,2-11 0,3-11 1,2-4-1,-2-10 0,-5-1 0,-7-4 2,-13 4-2,-12 2 0,-9 1 1,-14 8-1,-12 4 1,-7 13-1,-9 9 0,-4 10 0,0 9 1,2 9-2,2 5 1,4 2-1,12 3-2,1-6-2,20 10-6,-2-21-23,18 3-2,-9-19 1,41 5 0</inkml:trace>
          <inkml:trace contextRef="#ctx0" brushRef="#br0" timeOffset="9859.2173">12407 311 7,'0'0'25,"0"0"2,0 0 1,0 0-19,0 0-3,0 0 0,0 0 0,0 0 0,0 0-1,0 0 0,0 0-2,0 0 0,0 0-2,0 0 1,0 0 0,0 0-1,0 0 0,0 0 0,0 0 0,0 0 0,0 0-1,0 0 1,0 0-1,0 0 0,0 0 1,0 0-1,0 0 0,0 0 1,0 0-1,0 0 0,0 0 0,0 0 0,0 0 1,0 0-2,0 0 1,0 0 1,0 0-1,0 0 0,0 0 0,0 0 0,0 0 0,0 0 0,0 0 1,0 0-1,0 0-1,0 0 1,0 0-1,0 0 0,0 0-2,16 0-1,-16 0-7,0 0-21,0 0 0,0 0 0,0 0 0</inkml:trace>
          <inkml:trace contextRef="#ctx0" brushRef="#br0" timeOffset="13088.4228">12266 257 23,'0'0'30,"0"0"-2,0 0 2,0 0-26,21-14-1,-21 14 0,17-4 1,-17 4 1,18 2-1,-18-2 1,18 14-1,-18-14-1,28 20-2,-7-10 1,0-3-1,6 0-1,1-2 1,4-5-1,3-1 1,4-5-1,-2-1 0,4-5 0,1-2 0,-3-4-1,1-1 0,-1-2 0,-3-2 0,-5 2 1,-4 0-1,-8 2 1,-5 1-1,-14 18 1,11-28 0,-11 28 1,-20-19-1,1 12 0,-4 3 1,-5 4-1,-6 2 0,-1 7 1,-2 1-1,-2 6 1,-5 7 2,2 5-2,-6 2 2,4 5-1,-2 0 1,4 4-1,1-2 1,6 3 0,5-6-2,7 2 1,9-2-2,8-1 1,8 1-1,9-5 0,10 3 0,7 0 0,4-4 0,8 2 1,5-4-1,6-3 0,2-6 0,1-2-1,-1-7 0,0-11-2,7-1-3,-15-24-9,13 9-20,-18-18 0,5 4-1,-17-10 1</inkml:trace>
          <inkml:trace contextRef="#ctx0" brushRef="#br0" timeOffset="13728.0241">13086-263 26,'0'0'28,"-26"-4"3,6-6-18,20 10-2,-15-2-1,15 2-1,0 0-2,0 0-1,0 0-1,0 0-1,0 0-1,0 0 0,0 0-1,17-2-1,-1 2 0,9 2 0,3-4 0,9 1 0,4-3 0,5-3-1,1 0-1,-3-4-2,6 6-2,-17-14-8,8 15-20,-22-8-2,-3 10 1,-16 2-1</inkml:trace>
        </inkml:traceGroup>
      </inkml:traceGroup>
    </inkml:traceGroup>
    <inkml:traceGroup>
      <inkml:annotationXML>
        <emma:emma xmlns:emma="http://www.w3.org/2003/04/emma" version="1.0">
          <emma:interpretation id="{76C6D443-C4D6-42CC-809F-96FE92A0534C}" emma:medium="tactile" emma:mode="ink">
            <msink:context xmlns:msink="http://schemas.microsoft.com/ink/2010/main" type="paragraph" rotatedBoundingBox="1112,3603 14224,3123 14289,4915 1177,5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731E1-0E93-4E2D-95AD-F9D4222F61AD}" emma:medium="tactile" emma:mode="ink">
              <msink:context xmlns:msink="http://schemas.microsoft.com/ink/2010/main" type="line" rotatedBoundingBox="1112,3603 14224,3123 14289,4915 1177,5396"/>
            </emma:interpretation>
          </emma:emma>
        </inkml:annotationXML>
        <inkml:traceGroup>
          <inkml:annotationXML>
            <emma:emma xmlns:emma="http://www.w3.org/2003/04/emma" version="1.0">
              <emma:interpretation id="{64CF101E-3ECE-4FF3-86DC-319E1A246FEF}" emma:medium="tactile" emma:mode="ink">
                <msink:context xmlns:msink="http://schemas.microsoft.com/ink/2010/main" type="inkWord" rotatedBoundingBox="1112,3603 5052,3459 5117,5251 1177,5396"/>
              </emma:interpretation>
              <emma:one-of disjunction-type="recognition" id="oneOf2">
                <emma:interpretation id="interp10" emma:lang="en-US" emma:confidence="0">
                  <emma:literal>Vein</emma:literal>
                </emma:interpretation>
                <emma:interpretation id="interp11" emma:lang="en-US" emma:confidence="0">
                  <emma:literal>vein</emma:literal>
                </emma:interpretation>
                <emma:interpretation id="interp12" emma:lang="en-US" emma:confidence="0">
                  <emma:literal>Vein.</emma:literal>
                </emma:interpretation>
                <emma:interpretation id="interp13" emma:lang="en-US" emma:confidence="0">
                  <emma:literal>vein.</emma:literal>
                </emma:interpretation>
                <emma:interpretation id="interp14" emma:lang="en-US" emma:confidence="0">
                  <emma:literal>relief</emma:literal>
                </emma:interpretation>
              </emma:one-of>
            </emma:emma>
          </inkml:annotationXML>
          <inkml:trace contextRef="#ctx0" brushRef="#br0" timeOffset="28953.6507">89 2796 6,'-5'-30'22,"5"30"1,28-23-14,-12 4-2,12 1 0,-1-10 2,13 11-1,-4-11 1,10 14-1,-6-11 0,8 16 0,-11-7-1,4 18 0,-17-2-2,1 20 0,-18 1-2,-3 17 1,-17 4-2,1 18 0,-11 5 0,2 9-1,-2 2 0,3-3 0,4-2-1,9-8 0,6-5 0,4-11 0,6-10 0,7-10 0,5-10 0,7-8 0,2-7 0,4-11-1,1-5 1,-1-7-1,3-6 0,-7-6 0,-2-4 0,-10-3 0,-4-4 0,-12-5 1,-6-1 0,-8 3 0,-6 3 1,-3 4 1,-4 4-1,2 8 1,2 7 0,21 21-1,-21-17 1,21 17 0,19-7-1,11 3-1,14-5 1,11-3-1,12-4 0,14-8 0,8-1 0,1-3-4,5 7-1,-10-6-5,10 22-17,-24 0-7,-11 21-2,-25 7 1</inkml:trace>
          <inkml:trace contextRef="#ctx0" brushRef="#br0" timeOffset="29328.0514">1219 3503 12,'9'28'27,"-9"-28"0,26-2 0,-26 2-22,37-14-3,-10-2 0,1-7 0,4 2 0,-4-7-1,-1 5 1,-10-3 0,-1 6 1,-14-2 1,-2 22 0,-20-27 1,1 27-1,-18 0 1,2 14 0,-13 7-1,4 14 1,-9 4-1,9 12-1,-2 4 0,12 8 0,3-2-1,11 1-1,10-9 1,11-8-3,19-8 0,6-19-4,20-4-3,-2-25-23,25-8-3,0-16-2,14-7 1</inkml:trace>
          <inkml:trace contextRef="#ctx0" brushRef="#br0" timeOffset="29593.2518">2338 2661 43,'12'-37'33,"-10"11"1,-2 26-1,-19-20-28,-4 29-1,-11 7-2,-1 14 1,-13 7 0,-3 15-1,-9 13-1,-3 16 1,-4 9-1,3 10 1,2 5 1,7 4-4,13 2-2,5-16-4,30 7-20,2-25-7,19-8-2,9-24 0</inkml:trace>
          <inkml:trace contextRef="#ctx0" brushRef="#br0" timeOffset="30014.4527">2746 2905 10,'16'-37'29,"10"4"1,-1 1 2,-14-3-21,17 17-1,-18-8 0,17 19 0,-27 7-3,16-5 0,-16 5-3,-14 44 1,-8-4-3,-2 16 1,-10 9-2,-3 11 0,-3 3-1,1-3-1,5-4-3,4-16 0,18 0-3,-4-30-4,30 8-9,-14-34-11,34 0-3,-4-18 0</inkml:trace>
          <inkml:trace contextRef="#ctx0" brushRef="#br0" timeOffset="30342.0531">3049 3076 33,'29'-29'32,"-8"10"2,-10-2-8,-11 21-12,0 0-4,7 30-4,-18-7-2,6 7-1,-6 1-1,6 4-1,1-1 0,6-4-1,2-8 1,8-6-1,4-9 0,5-8 0,5-10 0,4-8 0,2-8 0,0-10 0,2-3 0,-4-6 0,-4-1 0,-7-1 1,-4 3-1,-7 4 2,-8 6-2,-5 12 0,5 23-2,-30-14-1,12 39-4,-13-6-8,9 30-19,-8 4-2,2 14 2,-5 3-1</inkml:trace>
          <inkml:trace contextRef="#ctx0" brushRef="#br0" timeOffset="31028.4544">2659 4170 26,'-19'27'31,"5"-5"2,5 0-2,9-1-25,0-21-1,11 21 0,-11-21-1,44-7-1,-12-13 0,15-3-1,6-15 0,11-8 0,1-14-1,7-10-1,2-9 1,4-5 0,-7-11 1,-1-4-2,-6-3 1,-4 2 0,-7 7 0,-5 11 0,-10 10 1,-8 14-1,-5 14-1,-7 16 1,-8 12 1,-10 16 0,0 0-1,4 24 0,-11-1-1,0 4 1,-2 4 0,2 4-1,-2 4 1,2-4-1,0-3 1,5-4-1,0-5 0,4-4-1,-2-19 1,16 18-1,0-20 0,5-9-1,7-5 1,4-10-2,5-6 2,0-4-1,4-8 2,-6-4-1,-1 1 1,-8 5 1,-6 3 0,-3 11 0,-10 7 0,-7 21 0,0 0 1,2 24-1,-9 11 0,-2 6-1,0 6-1,-1 1 0,4-3-3,-2-9 1,15-7-4,-7-29-5,28 13-17,-5-27-6,14-7 2,2-15-1</inkml:trace>
        </inkml:traceGroup>
        <inkml:traceGroup>
          <inkml:annotationXML>
            <emma:emma xmlns:emma="http://www.w3.org/2003/04/emma" version="1.0">
              <emma:interpretation id="{9FD19EDD-F1E6-4B5D-998C-BEF58B1BC0BB}" emma:medium="tactile" emma:mode="ink">
                <msink:context xmlns:msink="http://schemas.microsoft.com/ink/2010/main" type="inkWord" rotatedBoundingBox="5247,3593 14229,3264 14269,4363 5287,4692"/>
              </emma:interpretation>
              <emma:one-of disjunction-type="recognition" id="oneOf3">
                <emma:interpretation id="interp15" emma:lang="en-US" emma:confidence="0">
                  <emma:literal>57=-2.3522)</emma:literal>
                </emma:interpretation>
                <emma:interpretation id="interp16" emma:lang="en-US" emma:confidence="0">
                  <emma:literal>57=-2.3522]</emma:literal>
                </emma:interpretation>
                <emma:interpretation id="interp17" emma:lang="en-US" emma:confidence="0">
                  <emma:literal>51=-2.3562]</emma:literal>
                </emma:interpretation>
                <emma:interpretation id="interp18" emma:lang="en-US" emma:confidence="0">
                  <emma:literal>57=-2.35/2]</emma:literal>
                </emma:interpretation>
                <emma:interpretation id="interp19" emma:lang="en-US" emma:confidence="0">
                  <emma:literal>57=-2.3562]</emma:literal>
                </emma:interpretation>
              </emma:one-of>
            </emma:emma>
          </inkml:annotationXML>
          <inkml:trace contextRef="#ctx0" brushRef="#br0" timeOffset="135096.2372">9588 2627 33,'23'-12'29,"-7"3"2,-1-1-3,3-3-26,7 5-2,1-1 1,8 2-1,-4 0 1,3 2-1,-1 3 1,2 2 0,-4 2-1,1 1 1,-4 4-1,-1 4 1,-8 1 0,-2 6 0,-11 3 0,-5 5 0,-12 2 1,-6 4 0,-8-1-1,-6 1 1,-5-2-1,2-2 0,-1-7 0,6-3-1,7-4 1,8-4-1,15-10 0,0 0-1,24 11 1,6-13-1,9-1 1,5 1 0,7-2-1,2 1 1,0 3 0,-5 7 1,-7 2-1,-8 8 1,-8 4 0,-11 6 0,-16 4 1,-14 4-1,-12-3 0,-9 1 1,-11-3-1,-6-2 0,-6-5-1,-2-7 1,4-5-1,5-6 0,7-5-2,3-11-3,22 8-4,-5-24-10,24 12-13,7-10-2,15 4 2</inkml:trace>
          <inkml:trace contextRef="#ctx0" brushRef="#br0" timeOffset="135455.0379">10919 2650 47,'16'-7'32,"-16"7"1,0 0-3,-22 14-27,-2 6-1,-1 6 0,-1 0 0,4 13 0,3 1-1,8 10 1,10-3 0,13 6-1,6-2-1,10 1 1,4-2-1,1-6 0,-3-8 0,-2-7 0,-5-8 1,-7-6 0,-16-15-1,0 0 1,-23 6-1,-14-19-2,-7-1 0,-19-14-4,2 9-4,-20-27-17,12 6-7,1-13 0,13 4 2</inkml:trace>
          <inkml:trace contextRef="#ctx0" brushRef="#br0" timeOffset="135673.4383">10915 2511 52,'28'-3'34,"-28"3"0,27-4-2,-27 4-29,0 0-3,21 6 0,-21-6 0,32 7-2,-7-11-2,13 6-3,-4-21-9,22 10-12,-1-12-5,9 0 1,-3-7 5</inkml:trace>
          <inkml:trace contextRef="#ctx0" brushRef="#br0" timeOffset="135923.0387">11630 2318 40,'16'-3'29,"-16"3"-1,0 0-9,14 38-6,-26-13-4,6 17-3,-11 7-1,1 20-2,-12 10 1,-4 18-2,-5 4 0,2 3 0,-4-2-2,5-5 1,8-8-1,10-15 0,10-16 0,17-19 1,12-16-1,16-16 0,10-9-1,15-12-1,12 0-1,-2-13-3,11 10-2,-20-18-10,7 12-15,-19-5-2,-5 1 3</inkml:trace>
          <inkml:trace contextRef="#ctx0" brushRef="#br0" timeOffset="136375.4393">11535 2492 38,'-13'-26'30,"13"3"2,9-2-2,16 10-29,8-8-1,10 7-1,8-2 1,4 4-1,1 5 1,-5 6 0,-5 3 0,-7 5 0,-11 11 2,-3 7-1,-13 7 3,-3 14-2,-10 5 2,-3 18-1,-7 3 0,-1 11-1,-4-2 1,2 0-2,-2-9 0,2-7 0,3-12-1,8-12 1,-1-14 0,4-25 0,16 5 0,4-19 0,6-14 1,6-7-2,5-9 1,4-6 0,3-4-1,-2 3 0,-1 5-1,-11 4-3,0 19-3,-21-3-26,6 15-1,-15 11-1,9-15 1</inkml:trace>
          <inkml:trace contextRef="#ctx0" brushRef="#br0" timeOffset="136890.2404">12582 2283 41,'0'0'31,"14"-19"3,-14 19-4,0 0-28,17 1-2,-17-1 0,30 13 0,-7-6 1,5-2-2,6 0 1,3-1 0,2-2 0,5-2 0,0 0 0,-3-4 0,-2 2 0,-4-1 0,-7 3 0,-1 0 1,-6 2-1,-4 5 1,-1 5-1,-5 9 1,1 9-1,-3 5 2,2 11-1,-2 6 1,1 10-2,-1 5 1,0 6 0,-2 3 0,0 0 0,-2-3-1,2-4 2,-7-11 0,2-4 0,-5-11 1,-3-5-1,-8-13 1,-2-1-1,-10-8 2,-4 2-3,-7-2 0,-4-4 0,0 0-1,-3-3 0,4-2-1,-4-5-3,8 7-2,-11-18-18,15 12-11,-7-8-2,5 3 1</inkml:trace>
          <inkml:trace contextRef="#ctx0" brushRef="#br0" timeOffset="31402.8551">4504 2798 53,'0'0'33,"-19"-5"-1,-6 22-10,-14-12-16,6 17-1,-8-7-1,9 10-2,-1-4 0,6 2 0,8-2 0,10-2-1,9-3-1,0-16 0,26 21 0,-3-12 0,6-2 0,4 0 0,4 0 0,-3 2 0,-3 0 1,-1 1 0,-8 2 1,-6 6 0,-9 0 0,-13 4-1,-10 3 0,-7 3 0,-8 0-1,-5 2 0,-2-3 0,-1-6-2,9 1-4,-4-23-13,34 1-15,-21-13-2,30-8 1,7-16-1</inkml:trace>
          <inkml:trace contextRef="#ctx0" brushRef="#br0" timeOffset="31683.6555">4698 2585 48,'0'0'32,"18"-14"2,-18 14-2,21-10-29,-2 17 0,1 1-1,10 10 1,-5 1-1,6 9 1,-2 6 0,1 13-1,-9 4 2,0 13-3,-10 6 0,-8 7 0,-6 2-1,-8 2 1,-7-2-1,-3-5 0,0-7 0,-4-16-3,11-2-6,-7-23-26,17-6 2,4-20-4,0 0 2</inkml:trace>
          <inkml:trace contextRef="#ctx0" brushRef="#br0" timeOffset="31948.8561">5466 3047 37,'0'0'33,"16"16"1,-16-16-1,0 0-22,19 16-8,-19-16 1,25 16 0,-4-6-1,0-4 0,8-3-1,1-1-1,3-9-3,6 3-3,-7-13-3,17 12-11,-21-20-15,1 6-1,-13-11 1</inkml:trace>
          <inkml:trace contextRef="#ctx0" brushRef="#br0" timeOffset="32136.0564">5664 2830 47,'-27'-2'34,"11"7"1,-1-3-1,17-2-25,0 17-4,0-17-1,30 11-1,-7-11-3,10 0-4,1-12-3,19 5-26,-13-13-1,6 6-2,-9-9 1</inkml:trace>
          <inkml:trace contextRef="#ctx0" brushRef="#br0" timeOffset="133614.2345">7171 3116 14,'-10'-21'29,"-5"-2"2,5 2 1,10 21-21,-14-30-1,14 30-2,0 0 0,0 0-2,0 0-2,0 0-1,0 0-1,37-3-1,-5 3-1,12-4 0,12 0-2,6-11-4,17 11-11,-1-15-15,7-2-2,-7-7 1,-4 5-1</inkml:trace>
          <inkml:trace contextRef="#ctx0" brushRef="#br0" timeOffset="134035.4353">8117 2666 38,'0'0'31,"0"0"0,-3-17-2,3 17-27,26-18-2,3 14-1,8-1 1,7 0 0,2 0 0,3 1 1,0 4 0,-4 0-1,-5 7 1,-4 0 0,-10 9 1,-10 2-1,-7 10 0,-13 2 0,-12 6 0,-10 5 0,-6 6 1,-10-1 0,-2 3 1,-9-3 0,5 0 0,-1-8-1,10 1 1,5-9-1,13 0-1,10-6 0,20-1 0,12-5 0,23-4-2,20-6-1,10-6-2,22 5-6,-6-12-23,19 0-1,-10-9-1,0 3 1</inkml:trace>
          <inkml:trace contextRef="#ctx0" brushRef="#br0" timeOffset="134238.2357">9176 3227 42,'-21'8'35,"21"-8"1,-16 6-3,16-6-23,0 0-9,0 0-4,-3 30-12,3-30-18,0 0-1,19 12 0,-19-12-1</inkml:trace>
        </inkml:traceGroup>
      </inkml:traceGroup>
    </inkml:traceGroup>
    <inkml:traceGroup>
      <inkml:annotationXML>
        <emma:emma xmlns:emma="http://www.w3.org/2003/04/emma" version="1.0">
          <emma:interpretation id="{09B57259-D5A2-4FB0-96BD-DA3C6F3E935D}" emma:medium="tactile" emma:mode="ink">
            <msink:context xmlns:msink="http://schemas.microsoft.com/ink/2010/main" type="paragraph" rotatedBoundingBox="1363,6277 17506,5277 17582,6499 1439,7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105BD8-462C-41C0-9375-5A6794A92F55}" emma:medium="tactile" emma:mode="ink">
              <msink:context xmlns:msink="http://schemas.microsoft.com/ink/2010/main" type="line" rotatedBoundingBox="1363,6277 17506,5277 17582,6499 1439,7499"/>
            </emma:interpretation>
          </emma:emma>
        </inkml:annotationXML>
        <inkml:traceGroup>
          <inkml:annotationXML>
            <emma:emma xmlns:emma="http://www.w3.org/2003/04/emma" version="1.0">
              <emma:interpretation id="{72CAE5FF-96EC-46C6-AE19-D717229551B2}" emma:medium="tactile" emma:mode="ink">
                <msink:context xmlns:msink="http://schemas.microsoft.com/ink/2010/main" type="inkWord" rotatedBoundingBox="1363,6277 2716,6193 2790,7378 1437,7462"/>
              </emma:interpretation>
              <emma:one-of disjunction-type="recognition" id="oneOf4">
                <emma:interpretation id="interp20" emma:lang="en-US" emma:confidence="0">
                  <emma:literal>RTH</emma:literal>
                </emma:interpretation>
                <emma:interpretation id="interp21" emma:lang="en-US" emma:confidence="0">
                  <emma:literal>Ritt</emma:literal>
                </emma:interpretation>
                <emma:interpretation id="interp22" emma:lang="en-US" emma:confidence="0">
                  <emma:literal>Rift</emma:literal>
                </emma:interpretation>
                <emma:interpretation id="interp23" emma:lang="en-US" emma:confidence="0">
                  <emma:literal>PTH</emma:literal>
                </emma:interpretation>
                <emma:interpretation id="interp24" emma:lang="en-US" emma:confidence="0">
                  <emma:literal>RTtt</emma:literal>
                </emma:interpretation>
              </emma:one-of>
            </emma:emma>
          </inkml:annotationXML>
          <inkml:trace contextRef="#ctx0" brushRef="#br0" timeOffset="166873.493">705 5232 16,'0'0'16,"0"0"-3,-14 19-2,0 20-1,-11-1-3,2 22-1,-7 1 0,2 19-1,-5 0 0,6 6-2,-5-3 0,11-6-2,0-8 2,9-13-2,-1-10 3,6-15-3,0-9-1,7-22 1,0 0 1,0 0-2,-19-37 1,17 7 0,-2-11 0,3-10-2,2-7-1,5-5 1,-3-4-1,8-1 1,3 3-1,2 0 1,7 7-2,0 7 2,9 10 1,1 5-1,8 9 1,-1 4-1,3 11 0,3 3 1,-4 9-1,-3 4 0,-4 5 1,-3 6 0,-9 5-1,-6 6 1,-6 0 0,-6 6 1,-10-2-1,-7 2 1,-8-6-1,-8 2 1,-6-5 0,-6-2 0,-4-3-1,-6-4 1,3-6 0,3-1-1,-1-5 1,12-2-1,3 0 1,9-3-1,3-1-1,18 4 1,0 0 0,0 0 0,0 0 0,0 23 1,7-5-1,2 6 3,1 6-2,3 9 1,1 1 1,2 4-1,1 0 1,1-2-2,3-3 2,2-8-2,0-6 2,2-7-3,-2-8 1,2-5 0,-1-8 0,1-2 1,-2-8-1,2 1 0,-2-2 0,-2 0-1,-4 0 1,-17 14-1,25-20 0,-25 20 0,0 0-1,0 0 0,0 0-2,0 0-6,13 18-11,-13-18-10,-4 21 0,4-21 1</inkml:trace>
          <inkml:trace contextRef="#ctx0" brushRef="#br0" timeOffset="168901.4964">824 5771 17,'0'0'27,"0"0"-5,0 0-10,0 0-3,33-26-3,2 17-1,-1-9 0,12 4-3,3-3-1,2 3 0,1 0 0,-5 1-1,-3 3 0,-5 3 0,-5 3 0,-9 2 0,-6 4 0,-19-2 0,14 23 1,-14-2 0,-9 7 0,-1 7 3,-8 6 0,4 10 0,-7 0 1,0 5-2,-1 0 1,3 0-2,3-3 1,2-5-3,0-6 0,3-11 0,8-1-2,-1-14-2,8 3-2,-4-19-6,0 0-10,24-26-9,-9 0 2,0-8 0</inkml:trace>
          <inkml:trace contextRef="#ctx0" brushRef="#br0" timeOffset="168511.4959">1110 5753 23,'0'0'18,"-9"20"1,7 10-3,-14-4 1,9 18-5,-12 0-1,8 12-5,-5-1 0,2-3-3,-2-1-2,4-9 0,1-3-2,1-18-4,8-5-6,2-16-12,-11-28-6,11 0 0,0-14 1</inkml:trace>
          <inkml:trace contextRef="#ctx0" brushRef="#br0" timeOffset="169431.8974">1217 6014 28,'-16'-9'29,"0"3"0,1-4-9,15 10-6,0 0-4,0 0-4,0 0-2,0 0-1,0 0 0,38 19-1,-13-17 0,16 2 0,1-6-1,11 0 1,0-5-1,2 0-1,3 2-1,-7-6-2,4 9-3,-22-8-11,3 8-14,-15 2-1,-21 0 0,0 0 0</inkml:trace>
          <inkml:trace contextRef="#ctx0" brushRef="#br0" timeOffset="169182.2971">1494 5687 7,'0'0'28,"0"0"-1,0 0 4,0 0-22,0 15-1,-12 8 0,5 18-1,-12 4 1,4 17-2,-8 3-2,8 7-1,-5 0 0,2 0-2,3-5-2,0-11 0,7-8-1,1-17 0,5-3-2,2-28-2,0 0-4,0 0-4,0-19-9,0-9-7,0-4 1</inkml:trace>
        </inkml:traceGroup>
        <inkml:traceGroup>
          <inkml:annotationXML>
            <emma:emma xmlns:emma="http://www.w3.org/2003/04/emma" version="1.0">
              <emma:interpretation id="{45BBB87F-B8FF-41D7-A9FD-BB8310E3EE98}" emma:medium="tactile" emma:mode="ink">
                <msink:context xmlns:msink="http://schemas.microsoft.com/ink/2010/main" type="inkWord" rotatedBoundingBox="3218,6614 5183,6492 5208,6895 3243,7017"/>
              </emma:interpretation>
              <emma:one-of disjunction-type="recognition" id="oneOf5">
                <emma:interpretation id="interp25" emma:lang="en-US" emma:confidence="0">
                  <emma:literal>Ston</emma:literal>
                </emma:interpretation>
                <emma:interpretation id="interp26" emma:lang="en-US" emma:confidence="0">
                  <emma:literal>soon</emma:literal>
                </emma:interpretation>
                <emma:interpretation id="interp27" emma:lang="en-US" emma:confidence="0">
                  <emma:literal>Soon</emma:literal>
                </emma:interpretation>
                <emma:interpretation id="interp28" emma:lang="en-US" emma:confidence="0">
                  <emma:literal>Stan</emma:literal>
                </emma:interpretation>
                <emma:interpretation id="interp29" emma:lang="en-US" emma:confidence="0">
                  <emma:literal>Seton</emma:literal>
                </emma:interpretation>
              </emma:one-of>
            </emma:emma>
          </inkml:annotationXML>
          <inkml:trace contextRef="#ctx0" brushRef="#br0" timeOffset="171194.7006">2594 5590 34,'0'0'20,"-33"-12"-3,33 12 0,-46-6-5,24 12-1,-13-8-4,10 11 0,-12-4-3,9 7 0,-2-3-1,5 3-1,4-1-1,5 1 0,16-12-1,-14 23 0,14-23 0,11 23 1,-11-23-1,30 26 0,-9-8 0,4 1 2,1 2 0,-1 0 0,0 0 1,-4 2-2,-2-2 2,-5 2-2,-7-5 2,-3-1-3,-8-1 0,4-16 1,-26 27-1,3-17 1,-5-3-1,-6-2 1,-3-5 0,4 0-1,-1-5 1,6-2-2,7-2 0,5-7-3,16 16-2,3-33-9,24 16-19,1-3 1,11 3 1,3-8-2</inkml:trace>
          <inkml:trace contextRef="#ctx0" brushRef="#br0" timeOffset="171647.1013">2730 5768 3,'-44'-6'29,"10"1"-1,11 5-5,-1-7-8,24 7-6,0 0-4,0 0-2,16-2-4,8-1-5,19 6-4,-5-8-9,19 1-2,3-4-3,4-1 1</inkml:trace>
          <inkml:trace contextRef="#ctx0" brushRef="#br0" timeOffset="171491.1012">2933 5594 10,'25'-16'28,"-9"3"-7,-16 13-4,0 0-3,0 0-2,-34 6-2,6 13-2,-16-1-3,7 10-1,-8 2 0,8 5 0,0 0 2,13 0-3,6-3 2,14-2-3,4-4 2,15-5-2,6-7 1,11-5-3,6-4-1,5-5-1,4 0-1,-4-9-2,8 4-2,-19-11-7,5 9-16,-21-5-2,-16 12 1,-6-25-1</inkml:trace>
          <inkml:trace contextRef="#ctx0" brushRef="#br0" timeOffset="172380.3027">3237 5636 20,'0'0'22,"26"-11"-1,-26 11-2,0 0-3,-18 9-5,10 9-4,-12-3-2,6 12 0,-5-3 1,5 6-1,-1-2 1,10 0-3,2-1 2,10-4-1,5-4 0,11-5-3,7-5-1,7-4-1,7 0-1,2-10-2,5 3-3,-10-14-4,10 11-3,-25-19-3,8 10-1,-29-13 2,2 6 3,-22-5 5,-3 3 5,-9 7 7,-10-5 2,9 14 5,-9-5 0,14 13 1,-3-2-3,26 1-3,-16 8-2,16-8-2,23 9-1,1-7-1,6-2 1,6-2-1,2-1 1,1-3-1,-2 3 0,-3-2 0,-8 3 0,-4 2 1,-22 0 1,15 14-1,-15-14 2,-10 33 0,-6-12 2,2 4-2,-7-4 2,5 2-3,-2-5 1,18-18-2,-19 22 1,19-22-3,0 0 0,0 0-2,24-26-1,-6 5 1,9 2-2,-3-4 2,5 2-1,-3 1 2,0 6-1,-3 11 4,-5 3 1,2 10 2,-20-10 2,26 34-2,-15-13 3,6 3-3,-1-1 2,5 0-3,0-9 2,4-2-3,0-8-1,3-6 0,0-7 0,-1-5-3,-1-1-2,-4-10-2,6 7-9,-9-10-18,6 0-2,-6-2 1</inkml:trace>
        </inkml:traceGroup>
        <inkml:traceGroup>
          <inkml:annotationXML>
            <emma:emma xmlns:emma="http://www.w3.org/2003/04/emma" version="1.0">
              <emma:interpretation id="{A9022933-1F41-486D-9BFC-690B963E82F0}" emma:medium="tactile" emma:mode="ink">
                <msink:context xmlns:msink="http://schemas.microsoft.com/ink/2010/main" type="inkWord" rotatedBoundingBox="5732,6354 7002,6275 7057,7151 5786,7229"/>
              </emma:interpretation>
              <emma:one-of disjunction-type="recognition" id="oneOf6">
                <emma:interpretation id="interp30" emma:lang="en-US" emma:confidence="0">
                  <emma:literal>by</emma:literal>
                </emma:interpretation>
                <emma:interpretation id="interp31" emma:lang="en-US" emma:confidence="0">
                  <emma:literal>By</emma:literal>
                </emma:interpretation>
                <emma:interpretation id="interp32" emma:lang="en-US" emma:confidence="0">
                  <emma:literal>BY</emma:literal>
                </emma:interpretation>
                <emma:interpretation id="interp33" emma:lang="en-US" emma:confidence="0">
                  <emma:literal>BT</emma:literal>
                </emma:interpretation>
                <emma:interpretation id="interp34" emma:lang="en-US" emma:confidence="0">
                  <emma:literal>Boy</emma:literal>
                </emma:interpretation>
              </emma:one-of>
            </emma:emma>
          </inkml:annotationXML>
          <inkml:trace contextRef="#ctx0" brushRef="#br0" timeOffset="173051.1039">4793 5335 8,'0'0'30,"22"-10"1,-22 10 2,-2 21-16,2 12-9,-14-1-2,7 13-1,-11-4-1,7 5-1,-4-8-1,4-4-1,0-8 0,4-8-1,7-18 0,0 0 0,0 0-1,0 0 1,-3-29-1,6 5 0,6-1 0,0-3-1,9 2 1,1-1-1,6 8 1,3 2-1,4 8 1,-4 5 0,7 6 0,-5 3 1,-1 6-1,-5-1 1,-2 3 0,-7 1 0,-15-14 0,16 23 1,-16-23-1,-17 26 1,-6-16-1,-7 3 1,-6-3 0,-1 3 0,-3-5 1,4 3-1,5-6-1,8 0 1,7 1-1,16-6 1,0 0-1,0 0 0,33 17-1,-4-10 1,8 2 0,5 2 0,4 1 0,-2 2 0,0 2 0,-7 0 1,-7-1 2,-9 1-2,-21-16 2,2 30-1,-21-18 1,-8 1-1,-6-4 1,-4-4-3,-2 2-1,-2-9-3,17 7-11,1-15-18,12-6-1,9-7 0,13-5-1</inkml:trace>
          <inkml:trace contextRef="#ctx0" brushRef="#br0" timeOffset="173394.3043">5413 5537 32,'0'0'31,"19"18"0,-19-18-1,9 23-26,4-6-2,-1-1 0,7 0 0,3-4 0,8 1 0,3-8-1,10-3 0,2-4-1,7-7 1,1-3-1,-2-2-1,-2-6 1,-8 1 1,-8 0 0,-6 3 0,-27 16 1,21-18 0,-21 18 1,-21 16 0,-6 5-1,-1 16 2,-11 9 0,-7 10-2,-3 9 0,-4 0-2,7 9-3,-9-14-12,13 5-16,0-14-5,8-6 1,6-13 0</inkml:trace>
        </inkml:traceGroup>
        <inkml:traceGroup>
          <inkml:annotationXML>
            <emma:emma xmlns:emma="http://www.w3.org/2003/04/emma" version="1.0">
              <emma:interpretation id="{5B5E48F9-ED1C-4A62-873B-E057F707D0F2}" emma:medium="tactile" emma:mode="ink">
                <msink:context xmlns:msink="http://schemas.microsoft.com/ink/2010/main" type="inkWord" rotatedBoundingBox="8401,5879 12501,5625 12557,6519 8456,6773"/>
              </emma:interpretation>
              <emma:one-of disjunction-type="recognition" id="oneOf7">
                <emma:interpretation id="interp35" emma:lang="en-US" emma:confidence="1">
                  <emma:literal>capacitor</emma:literal>
                </emma:interpretation>
                <emma:interpretation id="interp36" emma:lang="en-US" emma:confidence="0">
                  <emma:literal>capacitors</emma:literal>
                </emma:interpretation>
                <emma:interpretation id="interp37" emma:lang="en-US" emma:confidence="0">
                  <emma:literal>expositor</emma:literal>
                </emma:interpretation>
                <emma:interpretation id="interp38" emma:lang="en-US" emma:confidence="0">
                  <emma:literal>exposal-or</emma:literal>
                </emma:interpretation>
                <emma:interpretation id="interp39" emma:lang="en-US" emma:confidence="0">
                  <emma:literal>carousal-or</emma:literal>
                </emma:interpretation>
              </emma:one-of>
            </emma:emma>
          </inkml:annotationXML>
          <inkml:trace contextRef="#ctx0" brushRef="#br0" timeOffset="174408.3062">7731 5309 3,'-9'-30'26,"9"30"2,-16-16-5,-2 7-11,18 9-5,-37 7-1,14 11 0,-10-2 0,3 15-2,-7-4 0,5 11 0,0-2-2,9 4 0,4-5-1,8 0-1,10-7 0,6-3-1,12-6-1,10-13-1,12-3-1,5-17-3,18 2 0,-8-22-2,17 5 2,-7-22-1,4 5 1,-11-10 3,-4 3 3,-9 5 4,-18 3 1,-1 15 3,-21 4-1,-4 26 1,-18 10 0,-3 25-1,-11 7-2,-1 15-2,-6 2 0,5 3 0,2-6-2,6-8-2,8-8-1,6-19-4,17-5-5,-5-16-9,25-19-3,-2-6-5</inkml:trace>
          <inkml:trace contextRef="#ctx0" brushRef="#br0" timeOffset="175141.5076">8049 5434 19,'0'0'22,"-8"-25"-12,17 9-6,9-1-4,8-1 0,6-3-1,3 3 1,4 1 2,-2 1 2,2 13 2,-11-1 2,2 18 1,-30-14 1,30 46-1,-28-20-2,5 20 0,-12-9-3,5 8 0,-7-9-3,5-3 0,-3-8-1,3-8 0,2-17 0,0 0-1,0 0 1,-16-28-1,9 0 1,-3-7-1,-1-6 1,-1-8 0,3 0 1,0-4-2,5 9 1,3 4 0,6 6 0,9 6-1,7 9 1,9 7-2,7 8 1,4 2-1,7 6 0,-2-4 1,1 9-1,-8-4 1,-7 9 1,-11 4 2,-16 3-1,-10 5 2,-16 0-1,-9 11 1,-13-3 0,-1 4-1,-5-6-1,3 0 0,4-6-2,5-5-2,15 0-3,3-14-10,19-7-14,0 0-1,32-16 0</inkml:trace>
          <inkml:trace contextRef="#ctx0" brushRef="#br0" timeOffset="174579.9064">8063 5240 15,'0'0'28,"21"23"-2,-11 16-7,-6-4-8,8 19-4,-5-8-3,6 5-1,-1-9-3,0-5-1,6-9-1,-7-10-2,8-1-7,-19-17-18,19 4 1,-19-4-1</inkml:trace>
          <inkml:trace contextRef="#ctx0" brushRef="#br0" timeOffset="176077.5092">8882 5021 16,'19'1'30,"-19"-1"0,7 41 0,-9 1-21,-12 2-6,2 16 1,-8-2-2,1 5-1,0-3-1,1-8-1,4-6 0,2-13-2,10-4-3,2-29-3,12 15-3,-12-15-1,34-24 1,-18-10 0,15 5 2,-8-24 2,9 0 4,-4-8 7,-3-4 5,1 8 2,-8-2 1,3 16 0,-14 3 3,11 28-3,-18 12-1,16 7-3,-18 16-2,11 15-2,-7 4-1,5 9 0,-4-1-1,4 1-1,-1-4 0,1-7 0,0-6-1,-2-8 1,0-6-2,-5-20 0,4 21 0,-4-21-1,-21 0 0,-2-9 1,-4 0 0,-4-7 0,-3 2 1,-3-3 1,2 1 1,6 0 0,1 2 1,10 2-1,18 12 0,0 0-1,-5-16 1,25 16-1,10-2 0,10-1-1,10-3 1,8-3 1,7-1-1,4-4 0,3-5 1,-3-3-1,-3 0 1,-6-1 0,-7-2 1,-11 6 0,-10-2 0,-9 7 0,-15-2 0,-8 16 0,-15-5-1,-5 17 1,-8 7-1,-2 9 1,-2 7-2,4 8 2,0 2-2,10 5 1,4-7 0,9-2 0,6-9 0,8-6-1,11-7 1,8-8-1,9-8-1,7-6 0,9-6 0,0-9-2,7-1 1,-2-9 0,-1-2 0,-10-9 0,-6 6 1,-8 0 1,-10 5 1,-5 6 0,-18 22 0,0 0 1,0 0 0,7 22 0,-17 9-1,3 11 0,-2 4-1,-2 3-1,8 0-2,-6-13-6,18-3-22,-6-12-2,-3-21 0,21 4 0</inkml:trace>
          <inkml:trace contextRef="#ctx0" brushRef="#br0" timeOffset="176841.9106">10176 5332 30,'-23'-16'19,"-4"-2"-2,27 18-3,-25-21-2,25 21-5,0 0-3,25-5-1,-2 3-1,11 2-2,6-2 0,10 1 0,1-3 1,9 1-1,0-4 1,-2 1 0,0-2 1,-3 4 0,-9 1 0,-4 4 1,-10-1 0,-4 9 0,-10-4 0,-2 9-1,-16-14 1,14 27-2,-14-27 1,7 28-1,-7-28 0,9 25 0,-9-25 0,16 17 0,-16-17 0,25 2 0,-8-7-1,4-8 1,1-6 0,2-7 0,-4-10 0,-3-2-1,-4-8 1,-8 0-1,-7-1 0,-8 7 1,-8 3-1,-7 12 0,-7 11 0,-6 12 0,-1 11 0,0 12-1,0 11 0,0 1-1,15 13-4,-5-15-6,31 8-20,2-14-2,17-6 1</inkml:trace>
          <inkml:trace contextRef="#ctx0" brushRef="#br0" timeOffset="176373.9096">10529 4668 16,'0'0'30,"21"-8"-3,-21 8 3,5 37-27,-3 6-1,-9 9 0,0 13-2,-9 13 0,-5 1-5,3 9-4,-12-18-6,11 4-2,-11-20-1,10-5-1,-6-19 0</inkml:trace>
          <inkml:trace contextRef="#ctx0" brushRef="#br0" timeOffset="177341.1113">11178 5003 13,'16'-7'30,"-16"7"0,9 16 2,-4 16-21,-19 1-6,9 18-1,-11 0-1,7 7-1,-3-5-1,3-2 0,4-11-1,1-7 0,4-12-1,0-21 0,0 0 0,18-17 0,-9-8 0,-2-12 0,1-3 0,3-9 1,3-6 0,0-1 0,6 2 0,1 3 0,4 7 0,1 10-2,6 8 2,-4 10-2,0 11 1,-3 8-1,0 10 0,-8 1 1,-1 2 1,-5 1 1,-8 2 0,-4 2 1,-12-3 0,-3 7 2,-10-4 0,1 10 0,-10-3 0,3 6 1,-3-6-2,10 5 0,0-3 0,15 2-1,5-6-1,10-1-2,14-2-2,6-13-7,23 6-23,-3-9-2,14-2 2,-8-6-2</inkml:trace>
        </inkml:traceGroup>
        <inkml:traceGroup>
          <inkml:annotationXML>
            <emma:emma xmlns:emma="http://www.w3.org/2003/04/emma" version="1.0">
              <emma:interpretation id="{2FC95583-7A84-4C56-9013-616126260CCB}" emma:medium="tactile" emma:mode="ink">
                <msink:context xmlns:msink="http://schemas.microsoft.com/ink/2010/main" type="inkWord" rotatedBoundingBox="13648,5948 14886,5872 14917,6375 13679,6452"/>
              </emma:interpretation>
              <emma:one-of disjunction-type="recognition" id="oneOf8">
                <emma:interpretation id="interp40" emma:lang="en-US" emma:confidence="1">
                  <emma:literal>con</emma:literal>
                </emma:interpretation>
                <emma:interpretation id="interp41" emma:lang="en-US" emma:confidence="0">
                  <emma:literal>com</emma:literal>
                </emma:interpretation>
                <emma:interpretation id="interp42" emma:lang="en-US" emma:confidence="0">
                  <emma:literal>cone</emma:literal>
                </emma:interpretation>
                <emma:interpretation id="interp43" emma:lang="en-US" emma:confidence="0">
                  <emma:literal>cont</emma:literal>
                </emma:interpretation>
                <emma:interpretation id="interp44" emma:lang="en-US" emma:confidence="0">
                  <emma:literal>come</emma:literal>
                </emma:interpretation>
              </emma:one-of>
            </emma:emma>
          </inkml:annotationXML>
          <inkml:trace contextRef="#ctx0" brushRef="#br0" timeOffset="178760.7139">13093 5051 22,'-26'14'31,"7"5"-1,-6 2 2,-3 2-24,8 9-5,1-4-1,6-2-1,5-3-1,4-7 1,4-16-1,0 0-1,18-11 1,-6-8 0,-1-6 0,-1-6-1,-1-6 1,-4-4-1,-6 1 1,-8 1 0,-7 4 1,-4 7-1,-8 7 1,-2 10 0,-7 11 1,4 14 0,-8 7-1,7 15 1,-1 4-1,7 6 1,3 1-1,9 1 0,6-6-1,10-4 1,7-4-1,10-8 1,10-8 0,6-8-1,12-4 0,4-6 0,7-6-1,4-6 0,1 0 1,-5-6-1,-5 2 0,-7-1 0,-8 3 1,-10 1 0,-8 3 1,-18 10-1,0 0 1,0 0 0,0 0-1,9 31 1,-13-13 0,4 5-1,2 0 0,1 0 1,6-4-1,5-3 1,2-8-1,7-2 0,2-8 0,1-5 0,1-5 0,-4-6-1,-2-5 1,-5-7-1,-7-1 1,-9-8 0,-7 0 0,-8-5 0,-4 2 0,-4 2 0,2 1 0,0 9 0,3 4 0,7 7-1,11 19 1,0-25-1,0 25 0,34-14 0,-6 9 1,8-4-1,4 2 1,1 0-1,1 0 1,-5 2 0,-3 1 0,-8 6 0,-6 3 1,-10 11 0,-10 7 0,-5 8 0,-7 5 0,-6 7 0,-5 3 0,4 2 0,-3-4-2,5-8 1,8-6 0,0-9 0,9-21-1,0 0 0,27 9-1,-6-26-1,7-4 1,0-13-2,6 1 1,1-13 0,0 0 1,-3-1 1,0 5 1,-9 5 0,-4 7 1,-3 12 1,-16 18 0,0 0 1,7 30-1,-10 11 0,-8 8-1,4 9 1,-4 0-1,4 0-2,6-4-1,-3-17-3,18 0-14,-14-37-14,30 11 1,-5-29 0</inkml:trace>
        </inkml:traceGroup>
        <inkml:traceGroup>
          <inkml:annotationXML>
            <emma:emma xmlns:emma="http://www.w3.org/2003/04/emma" version="1.0">
              <emma:interpretation id="{56F43F30-C44B-4729-BC2F-4E9CE4E80E32}" emma:medium="tactile" emma:mode="ink">
                <msink:context xmlns:msink="http://schemas.microsoft.com/ink/2010/main" type="inkWord" rotatedBoundingBox="15327,5489 17511,5354 17565,6217 15380,6353"/>
              </emma:interpretation>
              <emma:one-of disjunction-type="recognition" id="oneOf9">
                <emma:interpretation id="interp45" emma:lang="en-US" emma:confidence="0">
                  <emma:literal>bum</emma:literal>
                </emma:interpretation>
                <emma:interpretation id="interp46" emma:lang="en-US" emma:confidence="0">
                  <emma:literal>bubs</emma:literal>
                </emma:interpretation>
                <emma:interpretation id="interp47" emma:lang="en-US" emma:confidence="0">
                  <emma:literal>brim</emma:literal>
                </emma:interpretation>
                <emma:interpretation id="interp48" emma:lang="en-US" emma:confidence="0">
                  <emma:literal>bam</emma:literal>
                </emma:interpretation>
                <emma:interpretation id="interp49" emma:lang="en-US" emma:confidence="0">
                  <emma:literal>buts</emma:literal>
                </emma:interpretation>
              </emma:one-of>
            </emma:emma>
          </inkml:annotationXML>
          <inkml:trace contextRef="#ctx0" brushRef="#br0" timeOffset="179571.9153">14378 4462 19,'0'0'30,"4"32"-1,-15-1 1,-1 8-27,5 8-2,0 4 1,2 0-2,1 2 2,2-2-1,1-5 1,1-4-1,-2-4-1,2-4 1,0-6-1,0-7 1,-2-3 0,2-18 0,0 15 0,0-15 0,0 0 0,23-17-1,-5 4 1,6 1-1,3-2-1,5 2 1,-1 3 0,-1 2 0,2 7 0,-7 7 0,-7 7 0,-4 9 0,-11 2 1,-5 6-1,-8 3 1,-6 1 1,-9-2-1,-1-3 0,-2-5 0,1-6 0,2-5 0,6-5 1,19-9-2,-18-4 1,18 4-1,18-31 0,7 6-1,5-7 0,10-8 1,4-4-2,8-2 1,-7 2 0,3 6 0,-6 6 0,-6 6 1,-6 10 0,-11 11 1,-19 5 0,20 23 0,-17 3 1,-8 2 0,-2 11 0,-2 1-1,0 4 1,0-4-1,2-1 0,2-7-1,3-8 0,6-4-1,-4-20 0,23 7-1,-7-21 0,12-4-1,-2-10-1,8-2 1,-1-10 0,6-1 1,-9 1 1,2 5 0,-9 5 1,-5 7 1,-18 23 1,17-12 0,-17 29-1,-10 10 0,3 11 0,-6 6 0,4 5 0,-1 1-2,5-8-2,13 2-7,-4-22-20,15-13-2,11-14 1</inkml:trace>
          <inkml:trace contextRef="#ctx0" brushRef="#br0" timeOffset="180273.9165">15697 4483 26,'27'-47'32,"-3"17"-4,-6 28-5,-18 2-13,5 46-6,-15 3-1,1 14 0,-12 6 1,-1 11-2,-6 3 1,3-2 0,-1-4-2,7-8-1,3-10 0,2-16-2,8-6-1,6-37 0,-3 15-1,3-15 1,12-33 1,-3 1 0,2-5 2,3-3-1,2-2 2,1 5 0,4 4 0,4 6 0,0 4 0,3 11 0,4 5-1,1 7 0,3 2-1,-1 3 1,-2 2 0,-2 4 1,-7-3 0,-1 6 1,-23-14 0,27 30 1,-26-14 0,1 3 0,-9-1-1,4 1 0,-4-3 0,3 0-1,4-16 0,2 18-1,-2-18 1,19-2-1,-3-9 0,2-3 0,3-5 0,0-6 0,4-1 0,0-4-1,-3 2 1,3 0-1,3 7 1,1 3-1,-1 6 1,0 8-1,0 8 1,-3 6 0,0 6 0,-2 5 1,-4 2 0,-3 4 0,-2 1-1,0-2 1,-3-3 0,-1 0 0,-2-6-1,-8-17 1,12 25-2,-12-25 0,5 23-6,-5-23-26,-28 19-2,-2-10 1,-9 0-1</inkml:trace>
        </inkml:traceGroup>
      </inkml:traceGroup>
    </inkml:traceGroup>
    <inkml:traceGroup>
      <inkml:annotationXML>
        <emma:emma xmlns:emma="http://www.w3.org/2003/04/emma" version="1.0">
          <emma:interpretation id="{C261556C-9351-45AF-B3A1-96FC65F6F291}" emma:medium="tactile" emma:mode="ink">
            <msink:context xmlns:msink="http://schemas.microsoft.com/ink/2010/main" type="paragraph" rotatedBoundingBox="1218,8213 16077,7304 16158,8615 1298,9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FBB088-7AFE-420E-A3C6-A07750BB8072}" emma:medium="tactile" emma:mode="ink">
              <msink:context xmlns:msink="http://schemas.microsoft.com/ink/2010/main" type="line" rotatedBoundingBox="1218,8213 16077,7304 16158,8615 1298,9524"/>
            </emma:interpretation>
          </emma:emma>
        </inkml:annotationXML>
        <inkml:traceGroup>
          <inkml:annotationXML>
            <emma:emma xmlns:emma="http://www.w3.org/2003/04/emma" version="1.0">
              <emma:interpretation id="{AF4686CE-8E9D-45B6-9B63-C384BD3CB714}" emma:medium="tactile" emma:mode="ink">
                <msink:context xmlns:msink="http://schemas.microsoft.com/ink/2010/main" type="inkWord" rotatedBoundingBox="1218,8213 3342,8083 3417,9317 1293,9447"/>
              </emma:interpretation>
              <emma:one-of disjunction-type="recognition" id="oneOf10">
                <emma:interpretation id="interp50" emma:lang="en-US" emma:confidence="0">
                  <emma:literal>Rent</emma:literal>
                </emma:interpretation>
                <emma:interpretation id="interp51" emma:lang="en-US" emma:confidence="0">
                  <emma:literal>Rss =</emma:literal>
                </emma:interpretation>
                <emma:interpretation id="interp52" emma:lang="en-US" emma:confidence="0">
                  <emma:literal>Ross =</emma:literal>
                </emma:interpretation>
                <emma:interpretation id="interp53" emma:lang="en-US" emma:confidence="0">
                  <emma:literal>Roy:</emma:literal>
                </emma:interpretation>
                <emma:interpretation id="interp54" emma:lang="en-US" emma:confidence="0">
                  <emma:literal>Ras =</emma:literal>
                </emma:interpretation>
              </emma:one-of>
            </emma:emma>
          </inkml:annotationXML>
          <inkml:trace contextRef="#ctx0" brushRef="#br0" timeOffset="181865.1193">532 7170 44,'0'0'30,"0"0"0,0 0-2,-21 54-28,7 9-1,-2 20 1,-7 12 1,0 12 1,-7 4 1,6 1 0,-5-6-1,10-15 1,-1-19 0,10-14-1,1-16 1,4-14-1,5-28-3,0 0 2,-20-3-1,15-25 0,-4-9-1,0-9 0,1-12-1,0-9 1,7-10-1,2-14 1,10-1-1,3 5 1,11 2 1,5 4-1,9 13 1,3 10-1,9 16 1,2 17-1,6 11 1,1 9 0,-2 6 0,0 7 0,-5 4 0,-4 2 1,-10 5-1,-7 4 0,-14 5 1,-13 6-1,-12 2 1,-16 7-1,-12-3 1,-13 6 0,-8-2-1,-5 1 1,0-6 0,1 3 0,5-7 0,9 4 1,9-4-1,14 6 0,9-1 0,12 0 1,7 1 0,11-3 0,11-2 0,6-7-1,10-6 1,1-3-1,5-12 0,1-4 1,1-8-2,-2-8-2,-1-4-1,-6-7 2,-3-3-1,-4-4 1,-3-3 0,-5 1 0,-6 2 0,-5 6 1,-4 4 1,-12 20-1,0 0 0,16-3 0,-18 26 0,1 8 2,-1 8-1,-2 5 1,4 3-2,-5-3-1,3 2-2,-5-20-4,9 6-7,-2-32-12,-21 5-7,21-5 1,-23-31 3</inkml:trace>
          <inkml:trace contextRef="#ctx0" brushRef="#br0" timeOffset="182520.3203">891 7971 25,'-14'-32'28,"6"4"-2,8 9-5,0-7-7,20 13-5,-2-1-3,15 4-4,6-1-1,7 2-1,3 1 0,-1-1 0,-2 3 1,-2 5 1,-11 1 1,-1 10 0,-14 1 1,-2 17 1,-16 0-1,0 16 2,-13-2-1,3 13 1,-6-4-3,0 3 0,-2-5-1,4-7-1,4-8 1,1-8-3,7-6 1,2-20-2,0 0 0,16-9 0,2-9-1,-1-13-2,6-5 0,0-13 1,7 0 2,-3-2-1,-3 5 3,-1 8-1,-7 4 2,-2 17 1,-14 17 2,0 0-1,4 35 1,-9 2 0,-8 5-1,3 9-1,-4 2 0,1 1-1,1-6 0,3-10-1,5-4-3,-3-12 0,7 1-3,0-23-2,0 21-6,0-21-1,0 0-1,-24-10 4,24 10 4,-16-4 4,16 4 4,-20-5 6,3-9 6,17 14 3,-18-11 0,18 11-2,0 0-3,0 0-3,0 0-2,0 0-2,0 0-2,28-7-1,-3 9-2,5-7-2,14 10-7,-5-12-20,14 0-2,0-9 0,3 0-1</inkml:trace>
          <inkml:trace contextRef="#ctx0" brushRef="#br0" timeOffset="182738.7209">1996 8068 63,'5'19'34,"-5"-19"-3,0 0 1,25 7-30,-25-7-2,33 4 1,-10-3-1,5-2-1,6 4-4,-11-12-15,3 4-10,-1 0-4,-6-4 2,-19 9-1</inkml:trace>
          <inkml:trace contextRef="#ctx0" brushRef="#br0" timeOffset="182925.921">2054 7941 56,'0'0'35,"-19"-5"-3,19 5 2,0 0-29,0 0-1,0 0-2,37 5 2,-11-1-3,9-1 0,6 2-4,-4-10-10,11 9-19,-8-8-2,-3 4 1,-12-5-2</inkml:trace>
        </inkml:traceGroup>
        <inkml:traceGroup>
          <inkml:annotationXML>
            <emma:emma xmlns:emma="http://www.w3.org/2003/04/emma" version="1.0">
              <emma:interpretation id="{AF895522-BFAA-48A5-B8B6-AD2AFC115227}" emma:medium="tactile" emma:mode="ink">
                <msink:context xmlns:msink="http://schemas.microsoft.com/ink/2010/main" type="inkWord" rotatedBoundingBox="4003,8074 5881,7959 5941,8938 4063,9052"/>
              </emma:interpretation>
              <emma:one-of disjunction-type="recognition" id="oneOf11">
                <emma:interpretation id="interp55" emma:lang="en-US" emma:confidence="0">
                  <emma:literal>442)</emma:literal>
                </emma:interpretation>
                <emma:interpretation id="interp56" emma:lang="en-US" emma:confidence="0">
                  <emma:literal>4kr)</emma:literal>
                </emma:interpretation>
                <emma:interpretation id="interp57" emma:lang="en-US" emma:confidence="0">
                  <emma:literal>44k)</emma:literal>
                </emma:interpretation>
                <emma:interpretation id="interp58" emma:lang="en-US" emma:confidence="0">
                  <emma:literal>4k?)</emma:literal>
                </emma:interpretation>
                <emma:interpretation id="interp59" emma:lang="en-US" emma:confidence="0">
                  <emma:literal>4k)</emma:literal>
                </emma:interpretation>
              </emma:one-of>
            </emma:emma>
          </inkml:annotationXML>
          <inkml:trace contextRef="#ctx0" brushRef="#br0" timeOffset="184797.9243">3009 7184 15,'0'0'28,"14"-21"-1,-14 21-5,0 0-6,0 0-3,16 5-3,-23 11-2,9 15-2,-11 3-3,5 11 1,-6 3-2,4 6 0,-1-3-1,6 0 0,2-9-1,6 1 1,6-13 0,6-8-1,8-9 1,3-8-2,7-5-2,-4-12-3,15 6-7,-15-15-18,3-2-1,-8-5 1,-3 0 0</inkml:trace>
          <inkml:trace contextRef="#ctx0" brushRef="#br0" timeOffset="185047.5249">3313 7214 18,'-6'-20'27,"-3"3"2,9 17 1,0 0-12,0 0-7,-10 47-4,4-8-1,8 21-1,-5 3-1,3 16 0,-6 0-1,5 5-2,-5-5-1,3-7 0,-1-7-2,-1-12 0,1-7 0,-3-18-5,11 4-5,-13-17-17,9-15-3,0 0 0,0 0 2</inkml:trace>
          <inkml:trace contextRef="#ctx0" brushRef="#br0" timeOffset="186654.3277">3436 7152 26,'0'0'29,"7"-21"-1,-7 21 2,0 0-21,0 0-2,-10 26-2,-5-4-2,10 14 1,-9 12-1,10 13-1,1 6 1,10 5-1,0 0-1,11 0 0,1-3 0,8-8-1,-1-12 1,4-6-1,-3-12 0,-1-8-2,8 0-4,-10-14-21,10-6-3,3-6-2,11-10 1</inkml:trace>
          <inkml:trace contextRef="#ctx0" brushRef="#br0" timeOffset="185936.7264">3653 7078 33,'4'-30'25,"-4"30"2,7-21-8,-7 21-12,0 0-3,-7-17 0,7 17 1,0 0 1,10 26 0,-10-8 0,7 17-1,-7 4-1,6 20 1,-8 6-3,4 11 1,-6 1-2,1 2 0,-4-8-1,1-8 1,1-12-1,0-11 1,3-15-1,0-9 1,2-16 0,0 0-1,20-18 0,-5-1 0,8-6 0,2-5 0,7-1-1,3-5 0,4 8 0,-4 2 0,-3 8 0,-7 3 1,-8 8 0,-17 7 0,0 0 0,-1 21 0,-17-7 1,-5 9 0,-7-1 0,4 8 0,-4-2 0,7 4 0,3-2 1,10 0-1,4-4-1,13-1 1,4-8-1,15-6 1,8-9-1,12-8 1,5-8-1,4-9 0,1-5 0,-3-10 0,0-3 0,-12-6 0,-9-4 0,-15 0-1,-8 0 1,-9 2 0,-9 5 1,-3 5-1,-2 7 0,0 10 0,0 6 0,14 16-1,-20-14 1,20 14-1,0 0 0,20 0 1,1 2-1,5 1 1,8 1 0,1 1 0,2 0 0,-2 4 0,-3 0-2,-7 5 2,-9 7 0,-9 5 0,-9 9 2,-7 6-2,-8 3 1,-5 8 0,-4 1 0,3 3 1,-2-6-1,8-3 0,2-8 0,10-4 0,7-12 0,9-8 0,10-8-2,7-12-2,14 0-3,-5-25-9,18 2-18,-9-14 0,0-4-2,-9-14 2</inkml:trace>
          <inkml:trace contextRef="#ctx0" brushRef="#br0" timeOffset="186201.9269">4707 7136 47,'0'-31'31,"2"10"1,1 5 0,-3 16-21,0 0-5,30-5-3,-30 5-1,32 22 0,-13-2 0,3 11 1,-5 4-1,-1 15-1,-3 4 0,-3 9 0,-6 2-1,-4 4 1,-6 1-1,-6-1 1,-7-6-1,-4-7 1,-4-7-2,-3-10-1,2-2-3,-14-16-15,10-3-12,-7-11-2,2-6 0,-7-6-1</inkml:trace>
        </inkml:traceGroup>
        <inkml:traceGroup>
          <inkml:annotationXML>
            <emma:emma xmlns:emma="http://www.w3.org/2003/04/emma" version="1.0">
              <emma:interpretation id="{FE8B931A-F8A3-4A22-8FC8-F3912C36BE96}" emma:medium="tactile" emma:mode="ink">
                <msink:context xmlns:msink="http://schemas.microsoft.com/ink/2010/main" type="inkWord" rotatedBoundingBox="6244,7909 16078,7307 16158,8615 6324,9217"/>
              </emma:interpretation>
              <emma:one-of disjunction-type="recognition" id="oneOf12">
                <emma:interpretation id="interp60" emma:lang="en-US" emma:confidence="0">
                  <emma:literal>1116thr]=3.21m)</emma:literal>
                </emma:interpretation>
                <emma:interpretation id="interp61" emma:lang="en-US" emma:confidence="0">
                  <emma:literal>1116\hr]=3.21m)</emma:literal>
                </emma:interpretation>
                <emma:interpretation id="interp62" emma:lang="en-US" emma:confidence="0">
                  <emma:literal>1116/23=3.2020)</emma:literal>
                </emma:interpretation>
                <emma:interpretation id="interp63" emma:lang="en-US" emma:confidence="0">
                  <emma:literal>1116/23=3.2020,</emma:literal>
                </emma:interpretation>
                <emma:interpretation id="interp64" emma:lang="en-US" emma:confidence="0">
                  <emma:literal>"116/23=3.2020)</emma:literal>
                </emma:interpretation>
              </emma:one-of>
            </emma:emma>
          </inkml:annotationXML>
          <inkml:trace contextRef="#ctx0" brushRef="#br0" timeOffset="193284.3392">11431 6994 35,'23'-12'30,"-2"-2"1,11 3-2,3 2-24,-3 2-3,6 4-1,1-1 0,-2 4 0,-3 2-1,-6 5 1,-7 0 1,-21-7 0,18 26 0,-22-3 1,-13 0-1,-8 5 0,-16 0 1,-1 4-1,-9-4 0,3 2 0,1-4-1,4-5 0,8-3 0,10-2 0,9-4-1,16-12 1,4 16-1,13-9 0,8-2 0,9 4-1,3-2 1,3 4 1,6 3-2,0 3 1,-3 4 0,-6 6 0,-7 1 0,-9 0 0,-9 5 0,-10 2 1,-11-3-1,-12 0 1,-9-4-1,-9-4 1,-5-3-1,0-3 1,0-7-1,7-4 0,3-4-2,6-12-5,28 9-25,-11-26-1,18 7-1,11-1 0</inkml:trace>
          <inkml:trace contextRef="#ctx0" brushRef="#br0" timeOffset="193455.9396">12038 7475 57,'0'0'34,"10"-17"-2,-10 17-2,0 0-34,0 0-8,0 0-19,0 0-2,15-21 1,-3 5 0</inkml:trace>
          <inkml:trace contextRef="#ctx0" brushRef="#br0" timeOffset="193845.9403">12264 7001 47,'17'-30'30,"5"20"2,1-6-3,5 5-28,5 2 0,1 4-3,3 0 2,-2 5-1,-3 3 2,-7 3-1,-6 6 1,-19-12 2,20 37-1,-20-14 1,-7 10-1,-6-1 1,-4 5 0,-8-2-1,-2 2 0,-6-2 0,5 0 0,-2-2 0,5 1 1,2-6-1,7 4 0,2-6-1,14 2 1,5-5-1,13 0 0,5-7 0,10-6-1,10-5-1,3-12-2,15 6-5,-9-22-16,9 2-9,-6-8-3,3-2 2</inkml:trace>
          <inkml:trace contextRef="#ctx0" brushRef="#br0" timeOffset="194407.5413">13212 6625 9,'1'-26'24,"-1"26"0,0 0-11,-8-16-2,8 16-2,0 0-2,-9 16 1,9-16-1,-11 28 1,1-12-1,8 15 0,-10-1-3,6 18 2,-8 1-1,5 12-1,-7 2-1,4 6-1,-2 3 0,3-2 1,6-1-2,3-8 0,4-4 0,7-10 0,3-8 0,9-11 1,6-9-2,3-12-4,10-2-2,-6-17-25,15-9-1,-6-12-3,1-11 2</inkml:trace>
          <inkml:trace contextRef="#ctx0" brushRef="#br0" timeOffset="195281.1429">13676 6597 45,'0'0'31,"0"0"2,0 0-2,0 0-27,11 26-2,-8-1 1,-5 3 0,2 11 2,-5 5-3,3 7 2,-5-1-1,4 5 1,-1-2-2,4-6 0,2-3-1,3-9-1,4-10 1,2-9-1,-11-16-1,28 5 0,-11-12-1,-1-11 1,4-1 0,-3-6-2,5 1 2,1-1 0,3 4 0,-3 3 0,7 4 0,0 6 0,4 2 1,-3 6-1,1 6 1,-4-1-1,-3 4 1,-4-1 0,-5 3 0,-16-11 0,7 23 1,-7-23 0,-16 26 0,16-26 1,-28 27 0,28-27-1,-28 24 2,28-24-2,-14 23 0,14-23 0,5 18-1,-5-18 1,28 5-1,-8-7 1,3-5-1,1-5 0,1-4 0,-2-5 0,-2-4 0,-8-8-1,-3-2-1,-6-4-2,-4 0 3,-6 1-1,1 4 0,-4 3 0,2 3 1,2 8-2,5 20 3,2-21 0,-2 21 0,21-9-1,-2 9 1,4-1-1,7 1 1,5 1 0,4 1 0,0 0 0,-2 1 0,-3 4-1,-4 2 1,-9 2 1,-9 5-1,-8 3 2,-13 6-1,-5 4 2,-9 1 0,-4 7 0,-4-2 1,2 4-1,-1-4 0,7 0-2,6-5 2,6-5-2,9-4 0,2-21-1,22 23 0,1-22-2,8-1-2,1-17-6,21 3-24,-11-11 0,6-5-2,-4-10 1</inkml:trace>
          <inkml:trace contextRef="#ctx0" brushRef="#br0" timeOffset="195671.1436">14799 6592 38,'0'0'29,"0"0"2,0 0-3,21-13-25,-21 13-2,21 7 0,-21-7 1,28 16 1,-28-16-1,30 28 1,-17-12 0,2 9 0,0-2-1,0 6 1,-2 1-2,1 5 3,-2 1-2,2 0 1,1 3-1,2 2 1,-3-1-2,0 4 2,-3-2-1,-2 2-1,-4 2-1,-1-4 0,-10 2 1,-8-2-1,-7 2 1,-4-2 0,-8-2 0,-4-1 0,-7-7 0,1 1 0,1-1-2,0-11-1,8 7-8,-10-14-23,9-2-1,-3-12-3,0-3 2</inkml:trace>
          <inkml:trace contextRef="#ctx0" brushRef="#br0" timeOffset="187075.5283">5251 7063 16,'0'0'27,"17"-9"3,-17 9-8,0 0-4,27 2-3,-27-2-3,9 26-4,-11 0-2,5 16-1,-8 8-2,3 13 0,-6 4-2,0 3-1,1-2-1,-1-8-1,4-5-2,-5-20-3,18 2-8,-9-37-16,0 0-2,25 0 1,-8-27 1</inkml:trace>
          <inkml:trace contextRef="#ctx0" brushRef="#br0" timeOffset="187434.329">5635 7059 36,'16'-9'30,"-16"9"0,0 0 1,11 34-20,-20-10-6,9 15 0,-10 3 1,10 18-1,-13 1-1,11 10 0,-8-1 0,8 2-2,-3-7-1,5-4-1,0-10 0,2-12 0,-1-9 0,3-11 0,-4-19 0,9 18 0,-9-18 0,0 0 0,23-11 0,-23 11 0,16-14 0,-16 14-1,14-16 1,-14 16 0,0 0 0,16-15 0,-16 15-1,0 0-3,0 0-1,0 0-11,0 0-16,0 0-2,0 0 1,0 0-1</inkml:trace>
          <inkml:trace contextRef="#ctx0" brushRef="#br0" timeOffset="188994.3318">6417 6911 16,'-3'-24'26,"6"8"2,-3 16-16,-12-26 2,12 26-3,0 0-1,-9 26 0,-8 0-2,4 20-1,-10 9-3,4 17 1,-8 8-2,3 10 0,1 3-2,0-5-2,9 2-3,-6-20-4,22-2-6,-7-18-17,12-20 0,5-15-1,8-18 2</inkml:trace>
          <inkml:trace contextRef="#ctx0" brushRef="#br0" timeOffset="189399.9326">6684 7193 35,'0'0'29,"0"0"1,-23 7 1,4 15-23,-10 7-3,6 16 0,-5 4-1,7 15 1,-2-5 0,11 8-1,3-5-1,12-3-1,6-9-1,11-8 2,8-11-3,5-11 1,10-13-2,3-9 1,3-8-3,-3-12 2,2-2-1,-9-8 0,-6 1 0,-12-6 1,-8 5 0,-17 0 0,-8 8 1,-13 8 1,-10 5-1,-4 13 1,-3 9 0,-3 12 0,1 6-1,7 10 0,7 7-2,4-8-2,20 8-9,1-14-18,14-9-2,9-15 1,10-11 0</inkml:trace>
          <inkml:trace contextRef="#ctx0" brushRef="#br0" timeOffset="190133.1339">7387 6773 16,'8'-18'27,"-8"18"0,22-3-9,-22 3-7,0 0-1,8 29-2,-1 8 1,-15 4-2,4 24 0,-12 3-2,4 24 0,-9 3-2,1 8 1,-1-3-2,5-5-1,4-7 0,5-14 0,7-13-1,9-17 1,6-14 0,10-14 0,7-11-1,10-10 0,6-6-2,1-13-5,17-1-22,-12-8-4,1-4 0,-11-9-1</inkml:trace>
          <inkml:trace contextRef="#ctx0" brushRef="#br0" timeOffset="191037.9354">7763 6799 9,'21'-4'25,"-21"4"0,33-14-1,-12 13-18,-1-3-2,5 11 2,-25-7 0,33 25 2,-26-2-1,7 13 1,-14 5-1,6 12-1,-8 5-2,2 5-1,-5 0 0,3-3-2,-5-7 1,3-8-1,1-8 0,1-10 0,-2-10-1,4-17 1,0 0 0,0 0-1,0 0 1,-1-30-2,8 7 1,5-3-1,6 0 0,3-2 0,7 5-1,0 2 1,6 5 0,-1 4 0,1 6 0,-4 3 0,-2 4 0,-7 1 1,-1 4-1,-20-6 2,23 10 0,-23-10 0,0 21 1,0-21 1,-14 27 0,5-10 0,9-17-1,-20 32 1,12-16-2,6 1 2,2-1-2,7 0-1,-7-16 0,30 21 0,-7-14-1,5-7-1,7-7 0,1-7-1,6-6 0,-3-11 1,0-3-1,-9-6 1,-4-4 1,-10-3 0,-11 1 1,-10 2 0,-9 0 0,-5 9 1,-6 3 0,-2 9 0,3 6-1,1 8 2,5 2-3,18 7 2,-16 4-1,16-4 0,20 12 1,1-5-1,9 0 1,9 0-2,3 0 2,6 0-1,-3 0 0,-2 0 0,-6 0-1,-7 5 2,-9 2-1,-9 6 1,-12 1 1,-7 7 0,-10 2 0,-1 7 0,-7 0 1,2 3-1,-1-1 0,3 1-1,3-3 0,9-5 0,4-2-1,7-11-2,8 2-2,-10-21-14,35 2-16,-8-15 0,6-4-1,1-13 0</inkml:trace>
          <inkml:trace contextRef="#ctx0" brushRef="#br0" timeOffset="191427.9361">9072 6831 42,'18'-20'30,"-2"8"1,3 1 0,-19 11-28,29-7-3,-3 11 0,2 1 0,6 4 1,-1 2 0,1 4-1,3 5 3,-5 2-1,3 7 2,-5-1-1,0 10 1,-7 1 0,-2 8 0,-5 6-1,0 3-1,-5 6 0,-1 5 0,-3 3-2,0-1 1,-3-3-1,-1-4 1,-4-11-1,-5-4 0,-6-10 1,-8-7-1,-6-9 1,-6-3-1,-7-4 0,-8-2 0,-6-1-2,-11-4-2,1 8-3,-17-11-12,6 8-13,-5-1-3,5-2 2,5 1-1</inkml:trace>
          <inkml:trace contextRef="#ctx0" brushRef="#br0" timeOffset="192254.7376">10262 7282 27,'0'0'29,"-21"2"3,21-2-11,-20 5-7,24 11-4,-4-16-1,0 0-2,18 21-2,6-12 0,1-6-2,14 3 0,7-6-2,3-6 0,6-2-1,0-3-1,3 1-2,-12-6-3,7 10-4,-30-15-17,1 4-6,-13-1 0,-9 1 0</inkml:trace>
          <inkml:trace contextRef="#ctx0" brushRef="#br0" timeOffset="192473.138">10280 7094 23,'-34'4'29,"2"-6"0,13 5 1,19-3-19,-18 6-4,18-6-2,0 0-2,37 17-1,-14-15 0,13 2 0,2-3-2,8-2-1,4 1-2,-8-7-4,13 8-9,-15-4-14,-2-4-1,-8 3 1</inkml:trace>
        </inkml:traceGroup>
      </inkml:traceGroup>
    </inkml:traceGroup>
    <inkml:traceGroup>
      <inkml:annotationXML>
        <emma:emma xmlns:emma="http://www.w3.org/2003/04/emma" version="1.0">
          <emma:interpretation id="{51005A16-6F76-4BC9-921F-B0970B48AD65}" emma:medium="tactile" emma:mode="ink">
            <msink:context xmlns:msink="http://schemas.microsoft.com/ink/2010/main" type="paragraph" rotatedBoundingBox="1333,10055 10305,9638 10386,11382 1414,11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AF14A7-A4B0-4273-BAD4-79BA524CE847}" emma:medium="tactile" emma:mode="ink">
              <msink:context xmlns:msink="http://schemas.microsoft.com/ink/2010/main" type="line" rotatedBoundingBox="1333,10055 10305,9638 10386,11382 1414,11799"/>
            </emma:interpretation>
          </emma:emma>
        </inkml:annotationXML>
        <inkml:traceGroup>
          <inkml:annotationXML>
            <emma:emma xmlns:emma="http://www.w3.org/2003/04/emma" version="1.0">
              <emma:interpretation id="{1A04B6CE-DC26-4AAF-A147-63433BCB219B}" emma:medium="tactile" emma:mode="ink">
                <msink:context xmlns:msink="http://schemas.microsoft.com/ink/2010/main" type="inkWord" rotatedBoundingBox="1339,10186 2892,10113 2954,11446 1401,11518"/>
              </emma:interpretation>
              <emma:one-of disjunction-type="recognition" id="oneOf13">
                <emma:interpretation id="interp65" emma:lang="en-US" emma:confidence="0">
                  <emma:literal>that</emma:literal>
                </emma:interpretation>
                <emma:interpretation id="interp66" emma:lang="en-US" emma:confidence="0">
                  <emma:literal>to</emma:literal>
                </emma:interpretation>
                <emma:interpretation id="interp67" emma:lang="en-US" emma:confidence="0">
                  <emma:literal>To</emma:literal>
                </emma:interpretation>
                <emma:interpretation id="interp68" emma:lang="en-US" emma:confidence="0">
                  <emma:literal>Yet</emma:literal>
                </emma:interpretation>
                <emma:interpretation id="interp69" emma:lang="en-US" emma:confidence="0">
                  <emma:literal>Fr</emma:literal>
                </emma:interpretation>
              </emma:one-of>
            </emma:emma>
          </inkml:annotationXML>
          <inkml:trace contextRef="#ctx0" brushRef="#br0" timeOffset="199227.9499">488 9407 25,'-65'-18'26,"17"8"1,15-1-11,6-10-4,24 5-5,8-10-2,18 3 0,3-5-2,13 1 1,4-1 0,8 9 0,-2 0 0,6 12-1,-7 1 0,3 17 1,-7 5-1,5 15 0,-12 6 0,4 12 0,-7 2 0,1 7 1,-3-1-2,-1-1-1,1-5 0,0-7-1,0-9-1,-1-14-3,10 4-6,-9-24-22,8-1-1,-6-14-1,-2-2 0</inkml:trace>
          <inkml:trace contextRef="#ctx0" brushRef="#br0" timeOffset="198915.9493">822 9189 38,'5'-18'27,"-5"18"-1,0 0-3,0 0-24,0 0-1,0 0 3,-2 34 1,-10-15 3,3 16 0,-10-2 2,8 22 1,-10-2-1,10 17-1,-5 2-1,9 9-2,2-2-1,10-2 0,4-10-1,7-7 0,9-11-2,5-18-1,9-11-2,-4-22-4,14 2-10,-11-23-14,-3-8 0,-14-13 0,-7-6 1</inkml:trace>
          <inkml:trace contextRef="#ctx0" brushRef="#br0" timeOffset="300284.9274">1000 10215 16,'0'0'20,"0"0"-1,0 0-3,0 0-4,0 0-1,0 0-3,0 0-2,0 0 0,11-16-3,-11 16 0,17-17-1,-17 17 0,25-27-1,-11 11 0,2-5-1,2 7 1,-1 0 0,-1 0 0,-16 14 0,25-21 1,-25 21 0,16-12-1,-16 12 1,0 0 0,0 0 0,0 0 0,0 0 0,0 0-1,0 0 0,0 0 1,0 0-1,0 0 0,3 19 1,-3-19 0,2 26 0,0-3 0,-2 4 1,0 8 0,0 0 0,2 4 0,-2-1-1,3 1-1,1-6 1,1-5-1,-1-7 0,3-3-1,-7-18 0,8 21 0,-8-21 0,0 0 0,0 0-2,0 0-1,16 11-3,-16-11-4,0 0-12,7-20-9,-7 20-3,2-19 3,-2 19-1</inkml:trace>
          <inkml:trace contextRef="#ctx0" brushRef="#br0" timeOffset="199711.5506">1397 9588 63,'0'0'34,"-19"-11"-3,19 11-3,0 0-24,0 0-2,18 12 0,-1-3 0,11 0 0,9-4-2,8-3-2,13 0-2,-2-16-7,15 3-20,-9-1-2,-4 1 0,-7 1 0</inkml:trace>
          <inkml:trace contextRef="#ctx0" brushRef="#br0" timeOffset="199493.1503">1410 9795 31,'0'0'30,"23"25"2,-13-10-1,-10-15-17,28 36-9,-28-36 1,34 35-2,-15-25 0,11-1-2,0-6-2,4-8-2,5 0-3,-11-16-14,4 2-11,-6-6-3,-6-3 1,-10 0 0</inkml:trace>
        </inkml:traceGroup>
        <inkml:traceGroup>
          <inkml:annotationXML>
            <emma:emma xmlns:emma="http://www.w3.org/2003/04/emma" version="1.0">
              <emma:interpretation id="{A8717DC3-ED8A-4530-823D-640CB55CF2D2}" emma:medium="tactile" emma:mode="ink">
                <msink:context xmlns:msink="http://schemas.microsoft.com/ink/2010/main" type="inkWord" rotatedBoundingBox="3247,10049 5810,9930 5868,11177 3305,11296"/>
              </emma:interpretation>
              <emma:one-of disjunction-type="recognition" id="oneOf14">
                <emma:interpretation id="interp70" emma:lang="en-US" emma:confidence="0">
                  <emma:literal>Rang</emma:literal>
                </emma:interpretation>
                <emma:interpretation id="interp71" emma:lang="en-US" emma:confidence="0">
                  <emma:literal>Rag</emma:literal>
                </emma:interpretation>
                <emma:interpretation id="interp72" emma:lang="en-US" emma:confidence="0">
                  <emma:literal>Rag.</emma:literal>
                </emma:interpretation>
                <emma:interpretation id="interp73" emma:lang="en-US" emma:confidence="0">
                  <emma:literal>Rang.</emma:literal>
                </emma:interpretation>
                <emma:interpretation id="interp74" emma:lang="en-US" emma:confidence="0">
                  <emma:literal>Raito.</emma:literal>
                </emma:interpretation>
              </emma:one-of>
            </emma:emma>
          </inkml:annotationXML>
          <inkml:trace contextRef="#ctx0" brushRef="#br0" timeOffset="202457.1555">3641 9401 63,'23'2'34,"-23"-2"-2,0 0 0,7 28-29,-5-12-3,-2-16 0,5 33-1,-5-33-1,10 29-3,-10-29-11,16 12-14,-16-12-3,30 7 2,-8-9-1</inkml:trace>
          <inkml:trace contextRef="#ctx0" brushRef="#br0" timeOffset="203486.7574">4116 9178 26,'14'-40'30,"-4"8"0,-8 2 1,-4 2-16,2 28-8,-16-31-2,16 31-1,-31-30 0,13 19 0,-5-5-1,2 9 1,-6-2-1,6 11 1,-10 2-1,8 13-1,-6 11 2,5 13-3,-5 6 1,8 13-1,-2 7 1,7 7-2,8 1 1,4 1-1,8-8-1,6-4 2,8-10-1,8-8 1,6-15-1,7-11 0,5-12-1,2-15 1,3-10-1,1-10 0,-1-4-1,-5-6 1,-3 0 0,-8 4 0,-4 6 0,-10 4 1,-19 23 1,21-15 0,-21 15 0,2 15 0,-4 1 0,2 7 0,0 0-1,2 3 1,3-1-1,4-4 1,-9-21-1,28 23 0,-10-21 0,5-6-1,0-8 1,-2-6-1,0-1 0,-5-7-1,-2 1 1,-12-3-1,-4 0 1,-10 0 0,-6 5 1,-5 3 0,-1 8 0,-6 9 0,-2 6 1,5 11 0,3 7-1,2 9 1,5 4 0,6 4-1,6-1 1,8-2-1,5-7 0,6-5 0,7-7 0,4-9 0,8-7 0,2-11-1,4-4 1,2-6-1,-1 1 0,-1-3 0,-2 4 1,-5 3-1,-7 4 1,-6 8 0,-3 10 1,-7 10-1,-4 6 1,-7 10-1,-5 7 1,-7 8-1,-7 6 0,-11 5 1,-7-2-1,-3 0 0,-6-1 0,-1-6 0,0-2-1,6-10 1,3-5-1,10-13 1,10-6-2,20-13 1,0 0-1,-7-23 1,23-2 0,3 2 1,8-7 0,1 6 1,4 1 0,3 7 1,-5 6 0,4 10 0,-4 5 0,3 7-1,-3 4 0,4 3-1,-2 4-1,-6-5-2,8 8-2,-13-22-14,9 3-15,-5-14 0,3-4-1,-3-10 0</inkml:trace>
          <inkml:trace contextRef="#ctx0" brushRef="#br0" timeOffset="200678.7523">2246 9227 11,'0'0'29,"0"0"-1,7-19 2,-7 19-14,0 0-4,23 11-3,-23-11-2,11 45-1,-11-6-1,3 17-1,-6 7-1,5 13 0,-6 3-1,1-2-1,1-6-1,0-12 0,0-11 0,2-13 0,4-16 0,-4-19-1,0 0 0,10-28 0,-4 2 0,-3-8-1,1-1 1,-1-3 0,-1 1 1,0 3 0,-2 6 0,2 4 0,-2 4-1,1 5 1,1-1 0,-2 16 0,4-28 0,-3 8 0,1 4 0,-2-1 0,0-1 0,0 18 0,-2-23 0,2 23 0,0 0 0,0 0-1,0 0 1,-15 25-1,11-7-1,-1-1-2,5 8-2,0-25-6,-4 31-12,4-31-7,-2 20 1,2-20 0</inkml:trace>
          <inkml:trace contextRef="#ctx0" brushRef="#br0" timeOffset="201583.5538">2273 9208 15,'0'-28'26,"10"10"1,-4-8 1,3 1-19,12 8-3,-2-6-1,11 7 0,0-3-1,5 12-1,1-5-1,4 13 1,-4-1 1,1 11-1,-9 6 1,0 8-3,-12 3 1,-7 7-2,-14 2 2,-8 5-2,-11-3 2,-8 7-3,-5-4 1,-7-3 0,-4-1 0,2-3 0,2-1-1,5-6 1,6-4 0,6-4 0,9-6 0,18-14 1,-14 28 0,20-12 0,-6-16 1,28 30-1,-9-13 1,8 4 0,-1-1-1,4 1 0,0-6 0,4 1-1,-4-5 1,0-4 0,-2-4-1,0-4 1,-1-5-1,-3 1 1,-4-5-1,-1-1 0,-3-1 0,-16 12 0,23-21 1,-23 21-1,14-20 0,-14 20 1,9-17-1,-9 17 2,0-20-2,0 20 1,0-15-1,0 15 0,-3-22 0,3 22 0,-2-17-1,2 17 1,0-16 0,0 16 0,3-16 0,-3 16 0,0 0 1,7-16-1,-7 16 0,0 0 0,6-19 0,-6 19 0,0 0 0,5-17-1,-5 17 2,0 0-1,0 0 1,16 0 0,-16 0 0,10 22 0,-6-2 0,5 6 0,-2 4 0,2 7 0,-2 2 0,0 1-2,0 2-1,-7-7 0,5 2-3,-14-14-4,13 7-9,-4-30-15,-23 21 0,23-21 0,-30-16 2</inkml:trace>
          <inkml:trace contextRef="#ctx0" brushRef="#br0" timeOffset="202067.1548">2681 9484 39,'3'-16'30,"-3"16"-1,9-21 0,-9 21-19,16-12-7,1 8-2,8-3-1,3 0 1,4 0-1,0 4 1,0-1 0,1 4 1,-4 2 0,-1 12 1,-9 2 1,2 12-1,-12 7 1,0 12-1,-9 1 0,4 8 1,-6-3-2,2-2-1,-4-6-1,1-8 0,4-7-2,-4-12-3,3-18 0,0 0-1,0 0-2,0 0 0,12-30 1,-13-7 0,6 5 1,-3-15 3,3 1 3,0 6 2,-5-4 3,7 12-1,-5 1 2,-2 31 0,11-20 1,1 36-1,-7 3-1,8 17-1,-5 1-1,7 13 1,-3 1-3,0 2-1,1-2-5,-8-14-3,9-2-23,-12-14-1,-2-21-1,0 0-1</inkml:trace>
          <inkml:trace contextRef="#ctx0" brushRef="#br0" timeOffset="202238.7552">3030 9698 59,'-16'-12'33,"16"12"-1,0 0 0,4 21-27,-4-21-6,28 32-3,-12-25-13,7 2-14,7-6-1,2-8 0,1-4 0</inkml:trace>
        </inkml:traceGroup>
        <inkml:traceGroup>
          <inkml:annotationXML>
            <emma:emma xmlns:emma="http://www.w3.org/2003/04/emma" version="1.0">
              <emma:interpretation id="{4954C91F-ABB9-48B2-B3AF-6327D29F0829}" emma:medium="tactile" emma:mode="ink">
                <msink:context xmlns:msink="http://schemas.microsoft.com/ink/2010/main" type="inkWord" rotatedBoundingBox="6309,10351 6671,10334 6686,10652 6323,10669"/>
              </emma:interpretation>
              <emma:one-of disjunction-type="recognition" id="oneOf15">
                <emma:interpretation id="interp75" emma:lang="en-US" emma:confidence="0">
                  <emma:literal>=</emma:literal>
                </emma:interpretation>
                <emma:interpretation id="interp76" emma:lang="en-US" emma:confidence="0">
                  <emma:literal>X</emma:literal>
                </emma:interpretation>
                <emma:interpretation id="interp77" emma:lang="en-US" emma:confidence="0">
                  <emma:literal>x</emma:literal>
                </emma:interpretation>
                <emma:interpretation id="interp78" emma:lang="en-US" emma:confidence="0">
                  <emma:literal>I</emma:literal>
                </emma:interpretation>
                <emma:interpretation id="interp7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203736.3577">5282 9498 65,'0'0'36,"9"19"-1,-9-19 1,9 16-32,2 2-2,1-1-1,6 3 0,1-5 0,4-1-1,4-1-1,-1-10-1,4 3-3,-5-19-4,14 12-14,-18-21-11,3 1-1,-13-7 1,-4-3 0</inkml:trace>
          <inkml:trace contextRef="#ctx0" brushRef="#br0" timeOffset="203923.558">5327 9343 57,'-22'2'36,"7"-2"-1,15 0-1,0 0-25,0 0-5,21-7-2,7 5-1,4 1-1,7-3-1,6 2-1,-2-8-10,3 12-22,-7-2 0,-8 3-2,-8 1 1</inkml:trace>
        </inkml:traceGroup>
        <inkml:traceGroup>
          <inkml:annotationXML>
            <emma:emma xmlns:emma="http://www.w3.org/2003/04/emma" version="1.0">
              <emma:interpretation id="{15F5D376-EE04-4F93-B4DE-668C49B362C5}" emma:medium="tactile" emma:mode="ink">
                <msink:context xmlns:msink="http://schemas.microsoft.com/ink/2010/main" type="inkWord" rotatedBoundingBox="6941,9794 10305,9638 10386,11382 7022,11538"/>
              </emma:interpretation>
              <emma:one-of disjunction-type="recognition" id="oneOf16">
                <emma:interpretation id="interp80" emma:lang="en-US" emma:confidence="0">
                  <emma:literal>Gets)</emma:literal>
                </emma:interpretation>
                <emma:interpretation id="interp81" emma:lang="en-US" emma:confidence="0">
                  <emma:literal>Cretins)</emma:literal>
                </emma:interpretation>
                <emma:interpretation id="interp82" emma:lang="en-US" emma:confidence="0">
                  <emma:literal>Cedis)</emma:literal>
                </emma:interpretation>
                <emma:interpretation id="interp83" emma:lang="en-US" emma:confidence="0">
                  <emma:literal>Gilts)</emma:literal>
                </emma:interpretation>
                <emma:interpretation id="interp84" emma:lang="en-US" emma:confidence="0">
                  <emma:literal>Geris)</emma:literal>
                </emma:interpretation>
              </emma:one-of>
            </emma:emma>
          </inkml:annotationXML>
          <inkml:trace contextRef="#ctx0" brushRef="#br0" timeOffset="206934.3632">6444 9241 39,'0'0'25,"16"-31"2,1 20-1,-4-8-28,3 10-1,-2-8 1,2 4 3,0-1 2,-16 14-1,17-23 1,-13 6-2,-4 17 2,5-32-2,-5 16 0,-5-6 0,0 2 0,-6-4 0,-1 4 0,-8-1 1,-1 5 0,-7 2 0,-6 7 0,-6 4 1,-6 12 1,-9 1 1,6 16-1,-11 8 1,8 17-2,-2 0 2,9 14-1,3 3 0,16 8-3,3 1 1,14 2-1,9-7 0,12-3 0,6-6-1,15-8 1,10-12-1,10-11 0,7-11-1,5-16 0,6-6 0,-4-15-2,2-7 1,-8-14-1,-6-2 0,-13-6 1,-8-3 1,-15-1-1,-8 5 2,-13 4 0,-7 8 0,-10 13 1,-9 8 1,-4 18-1,-7 11 0,2 14 2,0 8-2,3 11 0,4 5-2,9-3-2,12-2-1,2-20-11,20-1-17,6-14-2,9-14 0,6-16 1</inkml:trace>
          <inkml:trace contextRef="#ctx0" brushRef="#br0" timeOffset="207417.9642">6905 9020 52,'14'-21'31,"-14"21"1,14-18-2,-14 18-25,0 0-2,2 30 1,-4-7-1,2 10 0,-5 1 1,5 10-1,-4 0 1,9 5-4,1-3 2,10-1-2,1-10 1,11-5-1,6-7 0,3-12-1,9-4-1,0-16-1,7 2-4,-9-18-3,11 10-2,-22-21-1,11 10 0,-24-18 2,6 11 1,-26-15 5,0 3 3,-7 2 8,-12-4 2,6 17 4,-13-10-1,26 40 2,-35-32-2,35 32-1,-23 23-3,17 10-1,-4 4-2,6 14-2,-3 7 1,7 11-2,-2 3 1,4 5-4,0 0 2,3-8-4,6 5-3,-13-25-13,13 2-14,-10-16-2,3-7 1,-8-12 1</inkml:trace>
          <inkml:trace contextRef="#ctx0" brushRef="#br0" timeOffset="208073.1653">6838 10359 37,'-23'35'31,"9"-7"0,8-5 0,17-2-22,-11-21-3,40 11-2,-8-22 0,19-5-2,2-8 0,11-10 0,8-6-1,6-13-1,5-5-1,0-7 1,-2-5-1,-3-11 1,-4-7-2,-9-7 1,-7-3 0,-12 8 1,-9 4 0,-12 11 1,-7 10 1,-6 16-1,-7 10 1,-3 23 0,-2 16 0,0 0-1,-17 23 1,15 1-1,-5 8 1,3 1-1,-1 6 0,5-2 0,3-2-1,4-5 1,1-5 0,2-4 0,-10-21-1,23 26 0,-23-26 0,28 7-1,-28-7 0,27-12-1,-10-2 1,1-7-2,5-6 1,-4-6 1,3-4 0,-1-3 0,-4 3 0,-1 3 2,-3 6 0,-4 5 0,-9 23 0,0 0 0,0 0 0,14 21 2,-14 8-2,0 4-1,3 7-1,-1-4-4,12 14-8,-7-18-20,7-7 0,2-13-2,7-10 1</inkml:trace>
          <inkml:trace contextRef="#ctx0" brushRef="#br0" timeOffset="208494.3661">8753 9002 27,'-2'-17'27,"2"17"0,-25-5 3,-5 3-21,4 18-2,-11-2-1,3 7 0,-5-2-1,9 8 0,-1-5 0,13 5-3,2-4 0,14-1-2,8-4 2,10 1-3,6-3 2,8 0-1,4-2 0,5 0 1,-2 0-1,0 2 0,-7 0 0,-4 3 0,-10-1 1,-9 4 1,-12 1-1,-9 2 1,-11-2 1,-8 1-1,-6-4-1,-2-3 1,-1-3-3,1-10-1,13 1-5,-7-22-12,22 1-15,10-11 0,12-8-1,7-7 1</inkml:trace>
          <inkml:trace contextRef="#ctx0" brushRef="#br0" timeOffset="208790.7667">9171 8753 37,'16'-14'31,"0"12"0,-16 2 0,0 0-24,30 21-1,-23-5 0,11 19 1,-11-1-2,5 17 0,-8 5 2,4 18-4,-6 3 1,0 9-2,-6 0 0,3 0-2,-5-1 2,1-10-3,-2-10-1,-4-19-2,4 1-5,-16-20-27,4-12 2,-9-11-3,-6-9 2</inkml:trace>
          <inkml:trace contextRef="#ctx0" brushRef="#br0" timeOffset="209321.1676">7657 8872 12,'0'0'25,"19"-28"1,-19 28 2,21-5-16,-21 5-3,2 18 0,-11-3 0,9 21-1,-12 0 0,8 24-1,-8-4 0,5 20-3,-4 1 2,6 8-4,-4-1 1,6 2-2,-4-9 1,5-5-1,-2-10 0,4-11-1,0-12 0,2-11 0,3-11-1,-5-17 0,27 2 0,-8-18-3,15 0-2,-2-19-3,20 11-10,-6-17-15,6-1 0,-7-2 0,0-2 1</inkml:trace>
          <inkml:trace contextRef="#ctx0" brushRef="#br0" timeOffset="209601.968">7824 8713 35,'-17'-7'32,"17"7"1,0 0-2,26-4-19,-8-5-6,15 6-3,3-1-2,6-5-7,14 8-23,-6 2-2,-9 5-1,-4 2 0</inkml:trace>
        </inkml:traceGroup>
      </inkml:traceGroup>
    </inkml:traceGroup>
    <inkml:traceGroup>
      <inkml:annotationXML>
        <emma:emma xmlns:emma="http://www.w3.org/2003/04/emma" version="1.0">
          <emma:interpretation id="{7772F733-CAB6-4946-A88B-A3432E312CDB}" emma:medium="tactile" emma:mode="ink">
            <msink:context xmlns:msink="http://schemas.microsoft.com/ink/2010/main" type="paragraph" rotatedBoundingBox="1670,12225 24325,10975 24409,12500 1754,13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5D8A3D-0211-4F1A-8052-32C8A2156EDA}" emma:medium="tactile" emma:mode="ink">
              <msink:context xmlns:msink="http://schemas.microsoft.com/ink/2010/main" type="line" rotatedBoundingBox="1670,12225 24325,10975 24409,12500 1754,13750"/>
            </emma:interpretation>
          </emma:emma>
        </inkml:annotationXML>
        <inkml:traceGroup>
          <inkml:annotationXML>
            <emma:emma xmlns:emma="http://www.w3.org/2003/04/emma" version="1.0">
              <emma:interpretation id="{AD27E16B-41D3-4A0B-BDD3-B6E7777FB23B}" emma:medium="tactile" emma:mode="ink">
                <msink:context xmlns:msink="http://schemas.microsoft.com/ink/2010/main" type="inkWord" rotatedBoundingBox="1672,12482 5684,12102 5809,13418 1796,13798"/>
              </emma:interpretation>
              <emma:one-of disjunction-type="recognition" id="oneOf17">
                <emma:interpretation id="interp85" emma:lang="en-US" emma:confidence="0">
                  <emma:literal>village</emma:literal>
                </emma:interpretation>
                <emma:interpretation id="interp86" emma:lang="en-US" emma:confidence="0">
                  <emma:literal>verse</emma:literal>
                </emma:interpretation>
                <emma:interpretation id="interp87" emma:lang="en-US" emma:confidence="0">
                  <emma:literal>vacate</emma:literal>
                </emma:interpretation>
                <emma:interpretation id="interp88" emma:lang="en-US" emma:confidence="0">
                  <emma:literal>wattage</emma:literal>
                </emma:interpretation>
                <emma:interpretation id="interp89" emma:lang="en-US" emma:confidence="0">
                  <emma:literal>vase</emma:literal>
                </emma:interpretation>
              </emma:one-of>
            </emma:emma>
          </inkml:annotationXML>
          <inkml:trace contextRef="#ctx0" brushRef="#br0" timeOffset="219476.7853">2587 11297 45,'-19'-7'31,"1"4"2,-1 6-1,-4-10-22,8 35-4,-11 8 0,8 16 1,-8 10-1,6 20-1,-3 11 0,8 16-2,0 4 0,10 1-1,7-1-2,14-10 1,12-6-3,13-18-2,20-9-4,-2-26-26,24-12-2,-2-22 0,9-6 0</inkml:trace>
          <inkml:trace contextRef="#ctx0" brushRef="#br0" timeOffset="220755.9876">4366 11299 7,'0'0'27,"0"0"1,0 0 2,0 0-12,0 0-5,-5 23-3,-7-4 1,10 18-2,-14 0 1,9 19-2,-7 2-1,10 11-3,-1-2 0,10 1-1,4-3-1,11-2 0,4-8-2,8-9 1,5-11-2,4-14 0,3-9-1,0-15-1,4 1-4,-17-21-8,15 4-18,-23-8-2,-3 1 0,-17 1 1</inkml:trace>
          <inkml:trace contextRef="#ctx0" brushRef="#br0" timeOffset="221052.3881">3863 11782 55,'-21'7'33,"21"-7"-2,16-7 1,-16 7-26,53-23-3,-5 8-1,13-1 0,10-7 0,12-3-2,3 1-1,-3-5-4,6 16-12,-15-3-14,-9 1-2,-15 5 2,-17 6-1</inkml:trace>
          <inkml:trace contextRef="#ctx0" brushRef="#br0" timeOffset="221691.9892">3997 11311 33,'0'0'29,"0"0"3,0 0 0,0 0-21,0 0-3,-19 23-2,3 9-1,-14-4 2,4 9-3,-11-2 1,-1 5-3,-4-3 1,3-2-1,0-8 1,6-1-1,3-3-1,5-2 0,4 0 0,9-1-1,6-1 1,12 2-1,8 2 0,9-2 0,10-2 0,8 2 0,10-1-1,6-6 0,3 0-1,0-12-1,0 3-1,-13-9-2,8 13-10,-23-16-17,-6-4 0,-26 11-1,16-15 2</inkml:trace>
          <inkml:trace contextRef="#ctx0" brushRef="#br0" timeOffset="221957.1897">3454 12018 45,'-27'7'31,"10"-4"1,17-3-2,-16 2-20,16-2-3,21 14-1,5-2 0,-4-5-1,9 8-3,3-3 0,8 2-1,4-4-1,-2-1 0,7 0-2,-6-7-3,9 7-6,-18-9-22,2-4 1,-9-3-2,-10-4 1</inkml:trace>
          <inkml:trace contextRef="#ctx0" brushRef="#br0" timeOffset="222627.9909">2451 11549 10,'16'-11'25,"-16"11"1,14-19 3,-14 19-15,0 0-3,5 16 0,-5-16-1,2 33 1,-5-10-3,10 17-2,-11-1-1,9 14-1,-3 1-3,2 6-1,-1 1-3,-3-6-1,9 5-5,-14-22-13,8-1-9,3-11-2,-6-26 2</inkml:trace>
          <inkml:trace contextRef="#ctx0" brushRef="#br0" timeOffset="223002.3914">2755 11672 44,'0'0'29,"-16"29"2,5-6-1,-12 0-22,18 18-2,-11-5 0,16 10 0,-7-9-1,14 3 1,2-8-3,7-4-1,9-8-2,3-10 1,7-8-2,-3-13 0,5-4 0,-2-8-1,-3-5 0,-7-8-1,-4 1 2,-12-5 0,-8-1 0,-9 3 0,-10 1 1,-7 3 0,-6 8 0,-7 9 0,3 10 0,-4 12-4,11 21-8,-2 4-18,4 14-1,6 7-1,8 3 1</inkml:trace>
          <inkml:trace contextRef="#ctx0" brushRef="#br0" timeOffset="223610.7927">2689 12577 41,'-28'14'30,"3"-6"1,2-6-1,-5-7-22,28 5-4,-17-12 0,17 12-1,15-39 0,5 14-2,5-5 1,6-5-2,5-5 0,3-6-1,1-1 2,-5-6-2,2-1 1,-7-10-1,-3 3 0,-8-1 1,-3 8 0,-3 6 0,-6 8 1,-4 10 0,-3 11 1,0 19 0,0 0 0,0 0 0,-23 30 1,16-7 0,-3-1-1,4 5 0,-1-6-1,6 0 0,1-5 1,3 0-1,-3-16-1,0 0 1,21 15-1,-21-15 0,20-1-1,-20 1 0,21-14 0,-21 14-1,23-22 1,-14 7-1,-9 15 1,19-27-2,-19 27 2,18-23 1,-18 23-1,0 0 1,16-1 0,-16 1 0,10 24 1,-3-6-1,0 5-2,-1-4-4,11 9-12,-6-9-13,-11-19-1,25 22 0,-25-22 1</inkml:trace>
          <inkml:trace contextRef="#ctx0" brushRef="#br0" timeOffset="223985.1933">3302 11865 36,'11'-26'30,"-11"26"0,-6-16 0,-11 7-19,17 9-5,-23 5 0,23-5-2,-29 13 0,29-13-2,-26 15 0,26-15-1,-20 14 0,20-14-1,-3 18 0,3-18 0,0 0 0,21 21 0,-21-21 0,28 25 0,-12-10 0,0 1 0,2 0 0,-6 3 0,-5-3 0,0 2 1,-7-18 0,-3 30 1,3-30-1,-16 28 1,16-28-1,-28 23-1,28-23 0,-30 21-4,30-21-4,-27 21-23,27-21 0,-16 9-2,16-9 1</inkml:trace>
          <inkml:trace contextRef="#ctx0" brushRef="#br0" timeOffset="218415.9835">666 11765 21,'13'-27'25,"-10"-1"-3,3-2-5,8 13-3,-9-11-1,13 15-2,-9-6-2,10 10-3,-19 9-1,30-23-2,-30 23 0,34-14 0,-34 14 0,31-1 1,-31 1 0,25 24-1,-18 1 2,4 15-1,-8 6 0,2 17-1,-1 6-1,0 8 0,-3 0 0,3 4 0,-1-9-2,3-3 2,2-9-2,1-10 2,4-11-2,1-7 2,3-11-2,8-7 1,3-7-1,2-7 1,2-5-1,3-8 0,-1-2 0,-2-8-1,0-4 0,-9-4 0,-6-4 0,-6-4 0,-4-3 0,-11-4 0,-3-3 1,-7-4-1,-4 4 1,-1 3 0,-4 4 1,2 7-1,0 7 1,5 7-1,16 21 1,-21-21-1,21 21 1,12-20-1,9 6 1,13-3-1,12-3 0,10-4-1,13-1 1,7-1-1,7 8-2,-9-1-2,5 19-5,-24 2-24,-2 13 0,-21 3-1,-13 14 0</inkml:trace>
          <inkml:trace contextRef="#ctx0" brushRef="#br0" timeOffset="218977.5844">1669 12324 25,'12'-25'29,"-6"0"2,3 6-2,6 8-13,-18-6-5,3 17-2,0 0-1,16-4-1,-16 4-1,-5 18-2,5-18 0,-9 32-2,3-15 0,5 4-1,-3-1 0,4-3 0,0-17-1,0 25 0,0-25 0,0 0 1,0 0-1,0 0-1,0 0 1,-10-28 0,10 28 0,-32-30 0,11 16 0,-8 3 0,-1 6 0,-3 7 1,-3 6 0,6 12 0,2 4 0,7 13 2,5 4-3,11 3 2,12 0-1,11 1 1,15-4-2,15-8 0,12-7-2,9-15-1,12 1-6,-7-17-26,7-2-1,-5-9 0,-4 0 0</inkml:trace>
        </inkml:traceGroup>
        <inkml:traceGroup>
          <inkml:annotationXML>
            <emma:emma xmlns:emma="http://www.w3.org/2003/04/emma" version="1.0">
              <emma:interpretation id="{BB50336B-C8A4-4FBC-879D-286E5B32AC39}" emma:medium="tactile" emma:mode="ink">
                <msink:context xmlns:msink="http://schemas.microsoft.com/ink/2010/main" type="inkWord" rotatedBoundingBox="6051,12236 9469,12047 9533,13209 6115,13398"/>
              </emma:interpretation>
              <emma:one-of disjunction-type="recognition" id="oneOf18">
                <emma:interpretation id="interp90" emma:lang="en-US" emma:confidence="1">
                  <emma:literal>=</emma:literal>
                </emma:interpretation>
                <emma:interpretation id="interp91" emma:lang="en-US" emma:confidence="0">
                  <emma:literal>t</emma:literal>
                </emma:interpretation>
                <emma:interpretation id="interp92" emma:lang="en-US" emma:confidence="0">
                  <emma:literal>E</emma:literal>
                </emma:interpretation>
                <emma:interpretation id="interp93" emma:lang="en-US" emma:confidence="0">
                  <emma:literal>x</emma:literal>
                </emma:interpretation>
                <emma:interpretation id="interp9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27292.3991">7814 11719 53,'-18'-3'32,"18"3"1,0 0-1,0 0-22,0 0-4,0 0 0,27 24-2,-6-13-1,11 5 0,1-2-1,11-4 0,6-3-1,6-5-1,1-4 1,3-5-2,3 2-1,-6-9 0,1 7-3,-18-9-2,8 19-9,-32-11-16,0 4-2,-16 4 1,-18-10 0</inkml:trace>
          <inkml:trace contextRef="#ctx0" brushRef="#br0" timeOffset="227557.5995">7803 11573 60,'-23'2'33,"6"-2"-1,17 0 0,-27-4-26,27 4-3,16 2-1,9-2 2,3-3-3,9 1 1,5-3-1,8-1-1,4 1-2,-1-2 0,9 7-4,-14-5-4,14 10-19,-18-1-3,-2 1-2,-8 2 3</inkml:trace>
          <inkml:trace contextRef="#ctx0" brushRef="#br0" timeOffset="225077.1953">5507 11187 22,'0'0'29,"0"0"1,0 0 1,0 0-13,-23 19-10,12 2-3,-12-3-1,2 10 0,-11 2-1,-1 7 1,-10-6 0,1 4-1,-6-3 2,6 0-2,-2-6 0,7 0-1,7-10 0,7 0-1,9 0-1,10 0 1,13 1-1,9 4 0,10 4 0,7 1 0,7 4 0,8 0 0,1-2-1,-1-5-1,-1 0-1,-8-9-1,-1 2-3,-17-15-6,11 6-18,-34-7-2,0 0 0,0 0 1</inkml:trace>
          <inkml:trace contextRef="#ctx0" brushRef="#br0" timeOffset="225279.9955">5078 11940 60,'-16'2'34,"16"-2"-2,0 0 0,0 0-27,30 4-3,-2-3 0,13 5-1,3-3-2,7-6-1,5 6-5,-6-12-15,8 2-9,0-5-2,-1-2 1</inkml:trace>
          <inkml:trace contextRef="#ctx0" brushRef="#br0" timeOffset="225779.1964">5959 11703 30,'0'-26'27,"7"5"-1,-7-9 1,8 4-17,-1 8-6,-3-3-1,-4 21 0,12-25 1,-12 25 0,18-1 0,-2 11 1,-16-10 0,28 26-1,-10-8-1,10 7 1,-3-3-2,7 7 0,-1-1 1,6 0-1,-3 0-1,6 0 0,-2-7-1,2-2 1,-1-3-1,3-3 1,-1-6-1,0-9-1,1-7 1,-3-9-1,-2 1 1,-9-8-1,-3-1 0,-15-2 1,-8 1-1,-11 6 1,-14 6 1,-12 9 0,-14 6 0,-10 13 1,-13 6-1,-4 11 1,-5 3 0,1 6-1,1 5 0,7-4-1,8 1-2,9-12-2,22 7-6,-1-26-14,18 6-9,16-16-2,0 0 1</inkml:trace>
          <inkml:trace contextRef="#ctx0" brushRef="#br0" timeOffset="226496.7978">7069 11136 30,'32'-16'29,"-17"14"4,1-1-3,9 18-16,-25-15-4,30 44-1,-23-9-1,14 22-1,-10 1 0,5 15-2,-7 10-1,-2 14-2,-4 5 1,-5 1-2,-3-6-1,-5-7-1,-5-6-2,-11-17-2,7-2-12,-19-27-17,3-11 0,-7-15-2,-1-5 2</inkml:trace>
        </inkml:traceGroup>
        <inkml:traceGroup>
          <inkml:annotationXML>
            <emma:emma xmlns:emma="http://www.w3.org/2003/04/emma" version="1.0">
              <emma:interpretation id="{4AFBBDAF-9729-4E36-B944-02FADFF957DB}" emma:medium="tactile" emma:mode="ink">
                <msink:context xmlns:msink="http://schemas.microsoft.com/ink/2010/main" type="inkWord" rotatedBoundingBox="10363,11997 13356,12083 13325,13168 10332,13081"/>
              </emma:interpretation>
              <emma:one-of disjunction-type="recognition" id="oneOf19">
                <emma:interpretation id="interp95" emma:lang="en-US" emma:confidence="0">
                  <emma:literal>vc(a7+</emma:literal>
                </emma:interpretation>
                <emma:interpretation id="interp96" emma:lang="en-US" emma:confidence="0">
                  <emma:literal>vcla7+</emma:literal>
                </emma:interpretation>
                <emma:interpretation id="interp97" emma:lang="en-US" emma:confidence="0">
                  <emma:literal>vclx7+</emma:literal>
                </emma:interpretation>
                <emma:interpretation id="interp98" emma:lang="en-US" emma:confidence="0">
                  <emma:literal>vc(e7+</emma:literal>
                </emma:interpretation>
                <emma:interpretation id="interp99" emma:lang="en-US" emma:confidence="0">
                  <emma:literal>octant</emma:literal>
                </emma:interpretation>
              </emma:one-of>
            </emma:emma>
          </inkml:annotationXML>
          <inkml:trace contextRef="#ctx0" brushRef="#br0" timeOffset="265949.267">9358 11415 14,'-12'-28'25,"7"9"-4,5 19-4,-14-30-2,14 30-3,-8-30-3,8 30-2,6-30-3,-6 30-1,19-25-1,1 15 0,-3-1-1,6 4 0,-2 2 0,-1 7 1,-3 1-1,-1 10 1,-16-13 0,14 38 1,-14-8 0,2 11 1,-7 1 1,5 5-2,-4 1 1,8 4-1,-1-1 1,10-2-2,3-6 0,8-3-1,5-7 0,8-4 0,2-8 0,3-9 0,4-9-1,0-6 1,-2-6-1,-2-7 0,-3-5-1,-5-9 0,-4 1-1,-11-7 0,-3 1-1,-11-10-1,-7-3 0,-12-3 2,-5 0-1,-11 0 3,-4 0-1,-5 7 2,-1 2 0,3 14 1,0 3 1,10 11-1,3 2 2,24 12-3,0 0 1,0 0-2,38-19 1,5 10-1,8-3 1,16-2-1,7-2 0,4 0 1,-2 2-1,-4 3 0,-10 10 0,-13 6-2,-8 12-1,-25 6-4,-4 23-14,-22-9-12,-10 9-1,-10-2 1,-7-2 0</inkml:trace>
          <inkml:trace contextRef="#ctx0" brushRef="#br0" timeOffset="266947.6686">10273 11612 9,'0'0'25,"0"0"1,0 0-5,0 0-2,0 0-3,0 0-4,10 19-3,-10-19-2,-2 35-2,-1-14-1,5 2-1,-2-2-1,0-3 0,0-18-1,1 25-1,-1-25 1,0 0 0,0 0 0,11-16-1,-11 16 1,9-30-1,-7 12 0,-1-3 0,-1 0 0,-1 2 0,-5 1 0,-1 2 0,7 16 1,-24-19 0,8 14-1,-2 8 1,-1 6 1,-3 7 0,-2 3 0,4 11 0,-3 3-1,9 6 2,-2 2-1,9 6 0,6-1-1,9 1 1,5-5-2,8-1 1,5-10 0,10-4-1,6-8-1,9-14-2,9-1-3,-7-18-24,16 1-4,-5-9-1,1 1 0</inkml:trace>
          <inkml:trace contextRef="#ctx0" brushRef="#br0" timeOffset="267368.8696">11014 11071 37,'-19'-20'30,"1"8"2,-5 3-1,-9 0-22,13 18-3,-11-3 1,10 18 0,-8 4-2,11 18 1,-10 8-1,11 17-1,-3 6 0,10 11-2,4 1 1,8 1-2,9-2 0,10-11-4,15-3-5,-7-23-26,19-11 0,-1-27-2,3-10 1</inkml:trace>
          <inkml:trace contextRef="#ctx0" brushRef="#br0" timeOffset="268148.8708">11141 11617 25,'-16'14'25,"-3"-10"-2,19-4 1,-20 12-21,20-12-3,0 0 0,0 0 1,0 0-1,20-2 0,-20 2 1,16-5 1,-16 5 0,0 0 1,0 0 1,7-19 0,-7 19 0,0 0 1,-6-16 0,6 16-1,0 0-1,-10-16-1,10 16 0,0 0-1,0 0 0,0 0-1,0 0 1,0 0 0,7-16 0,-7 16 1,0 0 0,0 0-1,0 0 1,0 0-1,0 0 0,0 0 0,7-17 0,-7 17-1,5-16 0,-5 16 1,9-20-1,-9 20 0,18-21 0,-18 21 1,21-17-1,-5 8 1,0 6 0,0 1 0,5 9 2,-5 2-1,5 8 2,-2 4-1,6 7 0,-6-1-1,8 6 0,-1-5 0,3 0-1,-1-3 0,5-6 0,-3-5-1,2-5 1,0-4-1,-4-6 0,-1-3 1,-6-5-1,0-3-1,-21 12 1,25-32 0,-20 15-1,-5-1 1,-9-1 0,-1 3 0,-12 4 0,-6 3 1,-7 9 0,-6 5 0,-5 6 0,-5 6 0,0 6 0,2 2 0,3 1 0,7-3-1,7-2 0,11-2-1,5-6-3,20 3-5,-4-16-26,17 3 0,4-17-1,8 0 1</inkml:trace>
          <inkml:trace contextRef="#ctx0" brushRef="#br0" timeOffset="268507.6716">11792 11217 37,'-15'-9'30,"-1"0"2,-2 2-1,18 7-22,-23-9-3,23 9 0,0 0-2,0 0-2,34-2 0,-4 6-1,7-2-1,7 6 1,7 1 1,11 9 0,-4-1 1,6 15 0,-10 1 2,-1 13-2,-12 3 1,-8 13-1,-15 1 0,-11 7-1,-14-3 0,-7-5-1,-7-1-2,-4-12-3,9 6-8,-3-29-23,19-26 0,0 0-1,0 0-1</inkml:trace>
        </inkml:traceGroup>
        <inkml:traceGroup>
          <inkml:annotationXML>
            <emma:emma xmlns:emma="http://www.w3.org/2003/04/emma" version="1.0">
              <emma:interpretation id="{998CCC0C-7BB2-4BFD-BFE0-35E0B0A2657A}" emma:medium="tactile" emma:mode="ink">
                <msink:context xmlns:msink="http://schemas.microsoft.com/ink/2010/main" type="inkWord" rotatedBoundingBox="13863,12221 14606,12180 14635,12716 13893,12757"/>
              </emma:interpretation>
            </emma:emma>
          </inkml:annotationXML>
          <inkml:trace contextRef="#ctx0" brushRef="#br0" timeOffset="269896.074">12864 11496 21,'0'0'28,"0"0"1,0 0 2,-19-4-17,19 4-6,0 0-1,0 0 0,0 0-2,0 0 0,0 0-1,31 11-1,-11-11 0,11 5 0,5-3 0,10 1-2,5-3 0,5 2 0,1-5 0,1-1-1,-1-1 0,-4-2 0,-2-2-1,-4 2 0,-4 0 0,-10 0-3,-3 4 1,-10-5-3,3 14-5,-23-6-9,0 0-12,0 0 0,0 0 0,0 0 2</inkml:trace>
          <inkml:trace contextRef="#ctx0" brushRef="#br0" timeOffset="270364.0748">13168 11239 0,'0'0'21,"10"-15"-5,-10 15-3,16-18 1,-16 18 0,0 0 1,14-23-2,-14 23-3,0 0-2,16-5-1,-16 5-1,0 0-1,0 0 1,2 21-2,-2-21 0,3 39 0,-1-10 1,7 10 0,-2 0-1,4 6-2,-1-2 0,4 1-1,0-4 1,1 0-1,-3-8 0,2 0-1,-3-8 1,-1-3-1,-3-3 0,-7-18 0,11 23-1,-11-23-1,0 0-2,0 0-3,0 0-15,0 0-11,14-27-1,-14 6 0,2 0 1</inkml:trace>
        </inkml:traceGroup>
        <inkml:traceGroup>
          <inkml:annotationXML>
            <emma:emma xmlns:emma="http://www.w3.org/2003/04/emma" version="1.0">
              <emma:interpretation id="{56EA2915-9044-4E8B-97DE-5977A83F15F3}" emma:medium="tactile" emma:mode="ink">
                <msink:context xmlns:msink="http://schemas.microsoft.com/ink/2010/main" type="inkWord" rotatedBoundingBox="15240,11466 19271,11361 19309,12811 15278,12917"/>
              </emma:interpretation>
              <emma:one-of disjunction-type="recognition" id="oneOf20">
                <emma:interpretation id="interp100" emma:lang="en-US" emma:confidence="0">
                  <emma:literal>(various-relate.</emma:literal>
                </emma:interpretation>
                <emma:interpretation id="interp101" emma:lang="en-US" emma:confidence="0">
                  <emma:literal>(vat-ious-relate.</emma:literal>
                </emma:interpretation>
                <emma:interpretation id="interp102" emma:lang="en-US" emma:confidence="0">
                  <emma:literal>(vat-roust-relate.</emma:literal>
                </emma:interpretation>
                <emma:interpretation id="interp103" emma:lang="en-US" emma:confidence="0">
                  <emma:literal>(vat-ious-vitae.</emma:literal>
                </emma:interpretation>
                <emma:interpretation id="interp104" emma:lang="en-US" emma:confidence="0">
                  <emma:literal>(vat-Foust-vitae.</emma:literal>
                </emma:interpretation>
              </emma:one-of>
            </emma:emma>
          </inkml:annotationXML>
          <inkml:trace contextRef="#ctx0" brushRef="#br0" timeOffset="270941.2758">14619 10456 1,'-20'-9'27,"-10"-2"0,7 11 1,-2 9-11,-10-2-5,12 18-2,-14 1-2,12 22 0,-10 6-2,9 22 1,-8 4-2,9 21 1,-1-3-3,12 16 0,3-7 2,9 2-3,6-10 0,10-8-1,6-12 0,4-12-3,8-4-2,-6-31-13,10-1-16,-3-18-1,3-6-2,-6-16 2</inkml:trace>
          <inkml:trace contextRef="#ctx0" brushRef="#br0" timeOffset="271690.0771">14677 11361 24,'-13'-21'28,"-4"-4"1,4 0 0,-2 4-19,2-9-5,11 8-1,-1-5-1,8 3 0,0-1-1,10 2-1,-3 2 0,9 3 0,-1 1 0,3 3 0,-2 0 1,2 5 0,-4-2 0,0 10 1,-19 1 0,30 5 0,-30-5 1,25 39-1,-20-10 0,4 14 1,-5 8 0,6 8-2,-2-1 2,2 4-3,1-8 2,5-3-2,-1-7 0,7-5-1,1-16 1,0-6 0,1-8-1,6-9 0,4-9 0,-1-5 0,4-7-1,2-12 0,-3-4-1,-5-11 0,-2 1-1,-12-8 2,-6 1-2,-15 0 2,-6-1 0,-15 9 0,-5 4 2,-4 11-1,-4 6 2,-1 7-1,0 8 0,5 5 1,6 3-1,9 2 0,19 0 0,-21 3-1,21-3 1,0 0-1,37-5 0,1-2 1,10-3-1,9-3 0,10-1 0,3 0-1,4 5 0,-7 1-4,1 18-8,-23-1-21,-7 12 0,-17 2-3,-9 8 2</inkml:trace>
          <inkml:trace contextRef="#ctx0" brushRef="#br0" timeOffset="272236.078">15690 11487 16,'0'0'29,"18"-12"0,-18 12-7,0 0-4,0 0-3,0 0-3,0 0-4,0 0-2,0 0-2,0 0-1,0 0-2,-9-18 1,9 18-1,0 0-1,2-16 1,-2 16-1,-4-24 1,-1 8-1,5 16-1,-23-28 2,3 16-2,-3 3 4,-7 7-3,-3 11 2,-1 3 0,1 11 0,-4 2 1,7 8-1,2 2 2,10 6-2,7-6-1,11 2 1,11-6-1,10-1 0,11-5-1,10-10 0,8-2 0,6-8-2,8 0-3,-8-13-6,9 6-25,-15-9 1,-1 2-2,-12-5 2</inkml:trace>
          <inkml:trace contextRef="#ctx0" brushRef="#br0" timeOffset="280145.292">16253 10686 14,'0'-18'29,"0"18"0,-18 4-7,-6-8-6,11 24-3,-18-8-2,11 21-1,-13-3-3,10 19-1,-7-3-2,9 10 0,-2-1-1,10 4 1,1-6-3,10-2 1,4-5-2,7-7 1,5-4-2,2-7-2,7 5-4,-9-17-24,12 3-2,-5-13-3,2-3 3</inkml:trace>
          <inkml:trace contextRef="#ctx0" brushRef="#br0" timeOffset="281627.2946">16340 11102 32,'-20'2'30,"3"-2"3,17 0-2,-22 5-17,22-5-6,0 0-3,0 0 0,25 7-1,-4-7-1,11 4-1,2-2-2,4-4-2,7 7-4,-10-12-18,9 7-8,-5-2-2,0 1 1</inkml:trace>
          <inkml:trace contextRef="#ctx0" brushRef="#br0" timeOffset="281393.2942">16581 10717 12,'0'0'13,"0"0"1,0 0 1,0 0-1,0 0-1,0 0-1,-1-17-2,1 17 0,0 0 1,3 24-2,-3-24 0,-9 44-2,-1-15-1,10 14 0,-7 0-2,8 9 2,1-4-4,7 3 1,3-7-1,10-2-1,-1-5 0,4-6 0,-3-4-1,1-4 0,0-4-1,-7-7-2,0 2-1,-16-14-10,16 4-18,-16-4-3,0 0 1,-26-21 0</inkml:trace>
          <inkml:trace contextRef="#ctx0" brushRef="#br0" timeOffset="282048.4953">16707 10988 31,'-21'-3'32,"21"3"1,-23-9-2,23 9-11,0 0-15,0 0-2,21-4-2,2 4-3,12 7-6,-7-7-19,13 4-4,1 1-2,2-1 2</inkml:trace>
          <inkml:trace contextRef="#ctx0" brushRef="#br0" timeOffset="281861.295">16776 11115 34,'-16'3'31,"16"-3"1,0 0 0,0 0-20,0 0-5,0 0-1,21 7-1,7-3-1,0-6-2,6 2-2,3 2-2,-3-8-4,10 13-14,-16-8-13,-3-3 0,-9 1-1,-16 3 2</inkml:trace>
          <inkml:trace contextRef="#ctx0" brushRef="#br0" timeOffset="283811.2984">16897 11805 53,'-15'11'34,"15"-11"0,0 0-1,-22 10-26,22-10-2,27 0-1,3-7-1,0-7-2,12-3 0,4-10 0,7-4-1,4-8 0,-3-5-1,3-3 0,-4-6 0,-6 2-1,-8-7-1,-4 2 1,-12 1 1,-3 4-1,-10 6 1,-4 2 0,-8 12 1,0 4 1,2 27 0,-10-22 0,10 22 0,0 0 1,-13 15-1,13-15 1,0 27-2,2-11 1,3 1 0,-5-17-1,11 28 1,-11-28-1,18 21 0,-18-21 0,21 14-1,-21-14 0,26 0-2,-8-1 0,-2-10 1,3 2 0,-3-8-1,2 1 1,-6-5 1,2 3 0,-5 2 1,-9 16 0,12-22 0,-12 22 1,0 0-1,0 0 1,9 33 0,-5-12-2,3 2 0,7 10-6,-5-12-19,8 0-5,3-5-1,3-9 1</inkml:trace>
          <inkml:trace contextRef="#ctx0" brushRef="#br0" timeOffset="283093.6971">17014 10856 4,'-2'-19'30,"2"19"-1,0-18 3,-3 1-14,3 17-6,0 0-2,0 0-1,0 0-3,-9 16-1,-2-1-2,4 15 0,-3 5-1,2 11 0,0 3-1,4 6 1,1-1-2,6-1 0,2-4-1,1-7-3,10 6-12,-4-20-16,0-2-2,-12-26 0,16 23 0</inkml:trace>
          <inkml:trace contextRef="#ctx0" brushRef="#br0" timeOffset="282407.296">17153 11002 15,'0'0'30,"0"0"1,0 0 2,0 0-14,6 23-8,-6-23-2,-9 35 0,0-17-3,14 10-1,-3-5-1,10 1-1,3-4-2,4-3 0,4-5-1,3-3 1,3-7-1,-1-6-1,4-4 1,-2-8-1,-2-5 0,-7-6 0,-2-2 0,-10-8-1,-3 2 2,-12-1-1,-10 5 1,-7 4 0,-5 8 0,-5 9 1,-4 10-2,1 8-2,5 15-1,-5-5-15,13 15-13,6 0-3,4 3 2,6-3-1</inkml:trace>
          <inkml:trace contextRef="#ctx0" brushRef="#br0" timeOffset="284201.2991">18006 11020 23,'0'0'30,"-23"-14"2,7 12-1,0 9-17,-8-11-5,24 4-3,-30 4 0,30-4-2,-18 5-2,18-5 0,0 0-1,0 0 0,-7 21 0,7-21-1,14 23 0,-14-23 1,25 28-1,-9-14 0,3 0 0,-1-1 0,-1-3 0,-17-10 0,25 16 1,-25-16-1,0 0 1,3 21 0,-3-21 0,-26 14 2,5-7-2,1 2 0,-4-2-1,1-3-1,7 1-3,-5-10-3,21 5-20,0 0-7,-14-22 0,15 5 0</inkml:trace>
          <inkml:trace contextRef="#ctx0" brushRef="#br0" timeOffset="284716.0999">18041 10781 26,'0'0'29,"0"0"2,0 0-11,2-27-5,14 26-3,-14-15-3,15 12-1,-17 4-2,32-12-1,-16 8-1,7 17 1,-4 1-2,6 14-1,-6 9 0,1 12 0,-10 6 0,1 8-1,-11 2 0,-5 3-1,-9 1 0,-6-6-1,-1-5-1,-9-14-3,9 7-8,-14-21-21,10-4 0,-5-13-2,9-8 1</inkml:trace>
        </inkml:traceGroup>
        <inkml:traceGroup>
          <inkml:annotationXML>
            <emma:emma xmlns:emma="http://www.w3.org/2003/04/emma" version="1.0">
              <emma:interpretation id="{6D6BA414-C8EA-4EEF-BAE0-1AD66C9EA115}" emma:medium="tactile" emma:mode="ink">
                <msink:context xmlns:msink="http://schemas.microsoft.com/ink/2010/main" type="inkWord" rotatedBoundingBox="19532,11672 23625,11446 23676,12386 19584,12612"/>
              </emma:interpretation>
            </emma:emma>
          </inkml:annotationXML>
          <inkml:trace contextRef="#ctx0" brushRef="#br0" timeOffset="285808.1017">18525 11144 5,'0'0'29,"0"0"-1,0 0 4,0 0-13,0 0-6,0 0-3,0 0-1,0 0-2,0 0-2,0 0 0,32-5-2,-32 5 0,39 4 1,-15-3-3,10 3 1,-1-1-1,4-1 0,0 2 0,2-4 0,-2 0-1,-3 0 0,-4-4 0,-2 2 1,-5-3-1,-2 2 0,-5-1 1,-16 4-1,23-7 1,-23 7-1,0 0 1,0 0-1,0 0 1,0 0-1,0 0-1,-2-16 1,2 16-3,0 0-2,0 0-16,0 0-14,0 0 1,0 0-2,0 0 1</inkml:trace>
          <inkml:trace contextRef="#ctx0" brushRef="#br0" timeOffset="289942.1092">19187 10800 31,'5'-19'29,"0"-2"2,6 0 0,8 8-22,-4-10-2,11 11-2,-5-7 0,6 10-1,-6 2-1,0 9 0,-21-2-2,25 26 1,-23 2-1,-4 14 1,-5 4 0,-2 12 0,-3 0 1,1 9-1,0-6 0,4-1-1,4-9 0,8-7 0,2-9-1,7-7 1,7-12 0,8-7-1,2-11 1,8-9-1,2-6 0,3-8 0,0-5 0,-5-8-1,-4-4 0,-10-8 0,-7-2 0,-13-5 0,-12 3 1,-9 3 0,-7 4 1,-7 6-1,-5 8 1,1 10 0,1 7 0,8 11 0,2 3 1,7 2-1,16 0 0,0 0 0,0 0-1,41-3 1,-1-6 0,10 0-1,10-3 0,3 1-1,4 6-2,-8-2-4,4 14-28,-24 7 0,-5 14-1,-20 5 0</inkml:trace>
          <inkml:trace contextRef="#ctx0" brushRef="#br0" timeOffset="290316.5099">19900 11276 31,'25'-12'28,"-18"-4"2,9 6-1,3-3-23,-19 13-3,34-24 1,-18 8-1,1 7 2,-17 9 0,20-21-1,-20 21 0,0 0-1,-13-16 1,13 16 0,-39 14 0,16 4 1,-10-1-2,5 12 1,-6-3-2,9 11 1,1-2-1,8 4-1,7-4 1,11-4-2,8-1 0,8-7-2,14 0-2,0-18-3,20 7-18,-6-17-9,13-4-2,-6-13 2,5-7-2</inkml:trace>
          <inkml:trace contextRef="#ctx0" brushRef="#br0" timeOffset="290581.7103">20507 10558 46,'-19'-11'30,"-8"6"2,3 8-1,-6 15-25,-6 5-2,8 22 1,-7 5-1,10 15 1,-1 0-1,10 12 1,2-5-3,17 0-1,9-5-1,6-15-3,12-1-3,-3-21-4,18 2-15,-7-18-9,2-5 1,-5-9 0</inkml:trace>
          <inkml:trace contextRef="#ctx0" brushRef="#br0" timeOffset="291034.111">20558 11036 40,'-12'-23'30,"1"0"2,3 7-2,8 16-17,-9-23-7,9 23-2,17-16-2,1 15 0,0-1 0,6 5-1,1 3 0,3 4-1,-1 2 1,1 6 0,-1 1 0,-1 2 0,-3 1-1,0 0 1,-5-1 1,-1-1-1,-1-3 0,0-3 0,-16-14 0,32 13-1,-16-15 1,3-5-1,2-7 0,-1-4 0,1-3 0,-5-5 0,-6-2-1,-6 0 1,-9 3 0,-13 2 0,-12 7 1,-12 9-1,-10 6 1,-4 11 0,-6 4 1,2 11-1,2-1 0,10 5-1,9-1 0,13-6 0,14 1-3,12-23-3,17 28-12,6-28-16,11-5 0,1-9-1,11-5 2</inkml:trace>
          <inkml:trace contextRef="#ctx0" brushRef="#br0" timeOffset="291361.7116">21037 10549 53,'3'-16'33,"-3"16"0,23-19-1,-23 19-25,41-2-3,-16 9 0,10 9 0,-3 3 0,6 9-2,-2 6 1,3 11-1,-8 6-1,-1 11 0,-7 1 0,-5 5 0,-7-1 0,-11 0 1,-9-4-2,-7-6 0,-5-8 0,-6-11-1,-1-4-2,-4-11-1,7-1-3,-6-20-15,11 2-12,4-13-2,16 9 2,-10-39 0</inkml:trace>
          <inkml:trace contextRef="#ctx0" brushRef="#br0" timeOffset="291938.9126">21773 10652 49,'12'16'33,"-5"4"2,-3 1-2,12 14-22,-16-9-2,19 16-3,-7-6-2,11 2-1,4-4-1,5-6-1,1-9 0,6-7-1,3-10 0,3-7 0,0-11-1,-2-7 0,-1-9 0,-3-6-1,-5-3 2,-12-3-2,-4 1 2,-13-1-1,-8 3 0,-9 6 1,-10 7 0,-8 7 0,-5 7 0,-7 9 0,-4 8 0,-4 8 0,-3 8 1,0 9-1,-3 9 1,3 10 1,0 4 0,7 9 0,4 0 0,12 1 0,2-1-1,15-4 1,8-6-1,15-7 0,13-7 0,18-7 0,14-6-1,14-7 0,14-4-1,7-8-1,8-1-1,1-13-2,9 8-5,-25-14-26,3 1 1,-18-10-2,-10 0 3</inkml:trace>
        </inkml:traceGroup>
        <inkml:traceGroup>
          <inkml:annotationXML>
            <emma:emma xmlns:emma="http://www.w3.org/2003/04/emma" version="1.0">
              <emma:interpretation id="{7D5EE434-FE5A-4681-8009-924AE246C87C}" emma:medium="tactile" emma:mode="ink">
                <msink:context xmlns:msink="http://schemas.microsoft.com/ink/2010/main" type="inkWord" rotatedBoundingBox="24334,11341 24345,11340 24363,11663 24351,11664"/>
              </emma:interpretation>
            </emma:emma>
          </inkml:annotationXML>
          <inkml:trace contextRef="#ctx0" brushRef="#br0" timeOffset="302203.7307">23300 10319 16,'0'0'24,"0"0"0,0 0-8,0 0-3,0 0-1,5 24-1,-5-24-1,4 16 0,-4-16-2,5 25-1,-9-10-2,10 8 0,-8 0-2,5 5 0,-3-1 0,2 2-1,-2 0-2,-2-5-2,8 6-4,-6-30-14,-6 30-12,6-30-2,0 0 1,0 0 0</inkml:trace>
        </inkml:traceGroup>
      </inkml:traceGroup>
    </inkml:traceGroup>
    <inkml:traceGroup>
      <inkml:annotationXML>
        <emma:emma xmlns:emma="http://www.w3.org/2003/04/emma" version="1.0">
          <emma:interpretation id="{C0A6DDCB-E659-4EFE-A707-9BEEFF9203A9}" emma:medium="tactile" emma:mode="ink">
            <msink:context xmlns:msink="http://schemas.microsoft.com/ink/2010/main" type="paragraph" rotatedBoundingBox="752,14715 24472,11651 24735,13693 1016,1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5F73EA-3FD6-4801-AA7A-155E27713C3F}" emma:medium="tactile" emma:mode="ink">
              <msink:context xmlns:msink="http://schemas.microsoft.com/ink/2010/main" type="inkBullet" rotatedBoundingBox="752,14715 2341,14510 2589,16434 1001,16639"/>
            </emma:interpretation>
            <emma:one-of disjunction-type="recognition" id="oneOf21">
              <emma:interpretation id="interp105" emma:lang="en-US" emma:confidence="0">
                <emma:literal>bad</emma:literal>
              </emma:interpretation>
              <emma:interpretation id="interp106" emma:lang="en-US" emma:confidence="0">
                <emma:literal>Ad</emma:literal>
              </emma:interpretation>
              <emma:interpretation id="interp107" emma:lang="en-US" emma:confidence="0">
                <emma:literal>rd</emma:literal>
              </emma:interpretation>
              <emma:interpretation id="interp108" emma:lang="en-US" emma:confidence="0">
                <emma:literal>rod</emma:literal>
              </emma:interpretation>
              <emma:interpretation id="interp109" emma:lang="en-US" emma:confidence="0">
                <emma:literal>Val</emma:literal>
              </emma:interpretation>
            </emma:one-of>
          </emma:emma>
        </inkml:annotationXML>
        <inkml:trace contextRef="#ctx0" brushRef="#br0" timeOffset="303997.7339">-184 14042 29,'-22'-32'31,"5"6"0,1-4-1,2-5-21,14 14-2,-2-11-2,14 6-2,1-6 0,11 2-2,5-5 3,6 7-3,0 2 3,2 7-3,-3 11 2,-1 10-2,-4 9-1,-5 17 0,-9 9-2,-5 14 3,-6 9-2,-4 13 2,-7 8-3,0 11 4,-6 4-1,1 6 0,-1 4 2,3-3-4,1-3 1,7-12-1,6-9 2,6-14-2,8-14 1,9-12-1,6-18-1,11-12 3,7-14-2,2-11 1,6-11 0,-3-6-1,1-6 1,-10-5 2,-6-1-3,-15-5 2,-10 0-2,-18-5 3,-13 1-2,-14-3 2,-13-1-2,-7 4 1,-8 3 2,2 11-1,-3 3 1,12 16-1,2 3 0,14 13 0,9 5 0,21 0-1,-9 15-1,9-15 0,37 15 0,-3-10 0,8-2-1,6-1 0,8 0-1,-5-6-4,13 25-14,-16-5-14,-3 12 0,-13 6-2,-7 10 2</inkml:trace>
        <inkml:trace contextRef="#ctx0" brushRef="#br0" timeOffset="304450.1346">704 14861 29,'17'0'28,"-17"0"0,0 0-2,0 0-26,13 17 0,-13-17 0,0 0 2,0 0 0,0 0 0,0 0 0,15 6 1,-15-6 0,8-23-1,-1 7 0,-7-3 0,1 1 0,-4-3 2,3 21-1,-18-32 3,18 32-2,-37-10 0,12 22 0,-8 2 0,3 18 0,-7 7-3,9 17 3,-4 5-3,12 15 1,4 1-1,15 6 0,8-4 0,14-7 0,9-9-1,12-15-1,8-13-1,4-19-1,10-8-5,-11-27-21,14-4-5,-9-16-2,1-3 1</inkml:trace>
        <inkml:trace contextRef="#ctx0" brushRef="#br0" timeOffset="304871.3354">1290 13685 41,'-25'-1'36,"-2"9"-2,1 12-1,3 27-12,-5 2-19,12 32 4,-2 14-5,11 21 2,0 2-1,9 8-1,3 1 0,9-2-1,6-11 0,4-12-3,8-16 1,0-23-3,10-7-4,-6-31-2,17 3-15,-9-28-8,3-7-1,-4-12 2</inkml:trace>
      </inkml:traceGroup>
      <inkml:traceGroup>
        <inkml:annotationXML>
          <emma:emma xmlns:emma="http://www.w3.org/2003/04/emma" version="1.0">
            <emma:interpretation id="{F00A8276-74F5-44B5-982A-C3304031C762}" emma:medium="tactile" emma:mode="ink">
              <msink:context xmlns:msink="http://schemas.microsoft.com/ink/2010/main" type="line" rotatedBoundingBox="2813,14958 24536,12152 24735,13693 3012,16500">
                <msink:destinationLink direction="with" ref="{E5FFCF6B-35C7-4703-8A25-805596D836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109FC0-02A2-4BFE-AEF6-8AD2F5AFBD23}" emma:medium="tactile" emma:mode="ink">
                <msink:context xmlns:msink="http://schemas.microsoft.com/ink/2010/main" type="inkWord" rotatedBoundingBox="2772,15055 6008,14515 6249,15960 3013,16500"/>
              </emma:interpretation>
              <emma:one-of disjunction-type="recognition" id="oneOf22">
                <emma:interpretation id="interp110" emma:lang="en-US" emma:confidence="0">
                  <emma:literal>"acted)</emma:literal>
                </emma:interpretation>
                <emma:interpretation id="interp111" emma:lang="en-US" emma:confidence="0">
                  <emma:literal>"erected)</emma:literal>
                </emma:interpretation>
                <emma:interpretation id="interp112" emma:lang="en-US" emma:confidence="0">
                  <emma:literal>"bitted)</emma:literal>
                </emma:interpretation>
                <emma:interpretation id="interp113" emma:lang="en-US" emma:confidence="0">
                  <emma:literal>"opiated)</emma:literal>
                </emma:interpretation>
                <emma:interpretation id="interp114" emma:lang="en-US" emma:confidence="0">
                  <emma:literal>"dieted)</emma:literal>
                </emma:interpretation>
              </emma:one-of>
            </emma:emma>
          </inkml:annotationXML>
          <inkml:trace contextRef="#ctx0" brushRef="#br0" timeOffset="305432.9364">1865 14024 21,'0'0'28,"0"0"1,0 0 1,0 0-16,0 0-3,4 25-2,-6-6-2,11 22-2,-11 1 0,9 12-1,-7 4-2,3 4-1,1-1-3,-4-8-2,9-2-3,-11-26-4,20 5-9,-18-30-12,21 14-1,-5-21 2</inkml:trace>
          <inkml:trace contextRef="#ctx0" brushRef="#br0" timeOffset="306259.7379">1985 15460 50,'-7'18'31,"7"-18"0,0 0-13,7-27-14,5-4-1,13-6-2,5-9 0,5-10-1,6-9 0,3-4 0,0-4 1,4-3-1,-4-5 0,-2-3 2,-3-6-2,-3 2 2,-8 4-2,-3 7 2,-6 6-1,-8 15 2,-4 10-1,-4 18 0,-6 11 0,3 17 0,0 0 1,-18 33 0,7-10 0,8 10 0,-4-1-1,5 5 0,0-5 0,4 1-1,3-8-1,2-4 0,4-4 0,-11-17 0,25 23-1,-25-23 0,33 11-2,-17-15-1,7 8-1,-23-4-8,46-20-18,-23 6-2,5 0 0,-1-9 0</inkml:trace>
          <inkml:trace contextRef="#ctx0" brushRef="#br0" timeOffset="305776.1369">2102 14237 32,'0'0'31,"7"-16"2,-7 16-1,8 44-16,-15-21-6,13 21-3,-8-7-2,9 10 0,-2-8-2,6-2-1,3-13 0,4-4-1,3-13-1,0-7 0,4-9 0,-2-10-1,3-8 1,-5-6-1,-3-6 0,-6-6 0,-3-3 0,-7-1 0,-6 3 1,-8 4 0,-4 9 0,-7 8 0,-3 11 0,-3 16-1,1 15 0,2 8-4,10 24-7,-9 0-20,15 6 0,3-1-3,5 3 3</inkml:trace>
          <inkml:trace contextRef="#ctx0" brushRef="#br0" timeOffset="306618.5385">2949 14272 47,'-2'-19'31,"2"19"1,-26-4-1,12 20-23,-15-11-2,10 13-1,-6-6-2,6 8 0,-2-6-1,8 3 1,13-17-1,-10 30-1,10-30 0,21 30-1,0-18 0,5 4 0,4-2 0,2 0 0,0 0 0,-4 0 0,-3-1 0,-4-3 0,-21-10 0,21 23 0,-21-23 1,0 25-1,0-25 0,-23 23 1,23-23-2,-30 17 0,30-17-2,-26 7-4,26-7-15,0 0-12,18-23 0,-3-1 0</inkml:trace>
          <inkml:trace contextRef="#ctx0" brushRef="#br0" timeOffset="307133.3394">3348 14520 56,'-23'14'33,"7"-2"0,16-12-2,-5 20-25,5-20-3,30 10-2,-2-6-2,4-6-3,15 9-10,-1-16-18,5 0 0,1-10 0,-1-2-1</inkml:trace>
          <inkml:trace contextRef="#ctx0" brushRef="#br0" timeOffset="306946.1391">3731 13766 57,'0'0'32,"-20"14"-1,-6 7 0,-2 16-26,-8-5-4,6 14 4,-7-11-3,11 3 2,-4-8 1,10 4-1,3-12-1,8 3 0,4-4-1,5 2 0,5-2-1,6 4-1,6-4 1,6-2-2,7 2 0,2-7-1,9 2-2,-8-12-3,13 17-11,-20-21-16,4 10 0,-30-10-2,16 14 2</inkml:trace>
          <inkml:trace contextRef="#ctx0" brushRef="#br0" timeOffset="307601.3401">4107 14068 62,'0'0'34,"-18"9"-2,18-9-2,16 2-33,5-11-14,18 6-14,7-8-1,9-1 1,5-6-2</inkml:trace>
          <inkml:trace contextRef="#ctx0" brushRef="#br0" timeOffset="307414.1399">4156 13647 62,'6'-18'31,"-6"18"3,0 0-4,3 26-29,-1 6 3,-7 5-2,6 16 4,-8 5-4,7 14 3,-5-4-4,7 11 3,-2 0-2,5 0 0,4-5-2,5-9 0,4-8 0,3-17-2,12-10-3,-6-32-22,17 0-6,-2-21-3,2-5 2</inkml:trace>
          <inkml:trace contextRef="#ctx0" brushRef="#br0" timeOffset="307928.9407">4998 13640 70,'0'0'36,"0"0"-2,-32 33 0,2-15-33,4 20 2,-8 3-4,3 4 3,-5 1-3,3-4 2,1-10-2,7-2 3,2-9-1,9 2 0,5-6 0,8 3 0,6-3 0,9 6-1,4 3 0,6 1 0,8 4-2,0-4 0,5 1-1,-5-14-2,10 9-6,-17-29-13,8 6-9,-8-14-2,-4 2 2,-10-4 1</inkml:trace>
          <inkml:trace contextRef="#ctx0" brushRef="#br0" timeOffset="308131.7411">4771 14343 52,'-30'19'33,"10"-2"0,1-10-2,20 13-20,-1-20-5,0 0 0,20 12-3,3-10-1,5-2-1,6-2-1,3 2-2,-6-9-3,15 15-8,-14-15-21,5 2 1,-5-7-2,0 0 2</inkml:trace>
        </inkml:traceGroup>
        <inkml:traceGroup>
          <inkml:annotationXML>
            <emma:emma xmlns:emma="http://www.w3.org/2003/04/emma" version="1.0">
              <emma:interpretation id="{A8A29847-2E5C-4279-BF06-5B3B02C22FED}" emma:medium="tactile" emma:mode="ink">
                <msink:context xmlns:msink="http://schemas.microsoft.com/ink/2010/main" type="inkWord" rotatedBoundingBox="6476,14624 7741,14460 7893,15639 6628,15803"/>
              </emma:interpretation>
            </emma:emma>
          </inkml:annotationXML>
          <inkml:trace contextRef="#ctx0" brushRef="#br0" timeOffset="309020.9426">5574 14042 49,'0'0'29,"-18"-2"1,18 2-4,-19 7-7,22 11-7,-3-18-4,-12 28-3,5-7-1,9 9-1,-6-2 0,6 5-1,0-3-1,5 0-1,1-3 1,5-5-1,1-6 0,2-3 0,0-8 0,1-3 0,-1-4 0,-16 2 0,28-14 0,-28 14 1,15-16-1,-15 16 0,8-16 1,-8 16-1,2-16 1,-2 16-1,-2-17 0,2 17 0,2-32 0,0 13 0,3-6 0,2-5 0,2-3-1,3-2 1,3 0 0,0-1 0,3 5-1,-2-1 1,2 4 0,-1 5-1,-1 4 1,-2 3 0,-14 16 0,25-19 0,-25 19 0,21-2 0,-21 2 0,20 23 1,-10-6-1,4 6 0,-1 4 0,6 4 1,1 3-1,1-4 0,2-2 0,3-4 0,1-3 0,1-5 1,2-4-1,-2-5 0,0-5-1,2 0 1,-3-2 0,-4-4-1,-4-1 1,-3-7 0,-16 12 0,21-33 0,-19 11 1,-4-4-1,-1 0 0,-6 1 1,-3 4-1,-8 5 0,-6 11 1,-8 12-1,-6 11 0,-6 13 0,-6 8 0,-4 12 1,-2 3-2,-1 2 1,8-1-2,4-13-1,10 0-2,-4-26-11,20 3-20,3-22 0,18 3 0,-3-33 1</inkml:trace>
          <inkml:trace contextRef="#ctx0" brushRef="#br0" timeOffset="309379.7433">6306 13532 41,'16'-21'29,"0"14"-1,0-3 2,2-2-20,15 13-4,-5-2-1,13 9-1,-8 3 1,10 13 0,-4 8 4,8 17-4,-10 6-1,4 17-1,-13 7-2,-3 19 2,-11 6-5,-16 3 2,-12-1-4,-16-12-1,4 10-11,-18-25-19,-4-7 2,-5-26-3,4-6 2</inkml:trace>
        </inkml:traceGroup>
        <inkml:traceGroup>
          <inkml:annotationXML>
            <emma:emma xmlns:emma="http://www.w3.org/2003/04/emma" version="1.0">
              <emma:interpretation id="{740C3731-21BB-493B-B982-AA1E7DFA09A4}" emma:medium="tactile" emma:mode="ink">
                <msink:context xmlns:msink="http://schemas.microsoft.com/ink/2010/main" type="inkWord" rotatedBoundingBox="8399,14805 9076,14874 9043,15191 8366,15122"/>
              </emma:interpretation>
              <emma:one-of disjunction-type="recognition" id="oneOf23">
                <emma:interpretation id="interp115" emma:lang="en-US" emma:confidence="0">
                  <emma:literal>+</emma:literal>
                </emma:interpretation>
                <emma:interpretation id="interp116" emma:lang="en-US" emma:confidence="0">
                  <emma:literal>= _</emma:literal>
                </emma:interpretation>
                <emma:interpretation id="interp117" emma:lang="en-US" emma:confidence="0">
                  <emma:literal>= -</emma:literal>
                </emma:interpretation>
                <emma:interpretation id="interp118" emma:lang="en-US" emma:confidence="0">
                  <emma:literal>t</emma:literal>
                </emma:interpretation>
                <emma:interpretation id="interp119" emma:lang="en-US" emma:confidence="0">
                  <emma:literal>= ~</emma:literal>
                </emma:interpretation>
              </emma:one-of>
            </emma:emma>
          </inkml:annotationXML>
          <inkml:trace contextRef="#ctx0" brushRef="#br0" timeOffset="310206.5446">7436 13866 67,'-34'-3'35,"4"-2"0,15 3-1,15 2-29,0 0-3,0 0-2,40 7 0,-3-4-1,9-1-1,9 0-1,1-11-6,20 7-24,-9-6 0,4 0-2,-8 0 2</inkml:trace>
          <inkml:trace contextRef="#ctx0" brushRef="#br0" timeOffset="309988.1443">7438 14111 73,'0'0'36,"0"0"-1,0 0 0,9-18-33,6 22-1,10 3-1,7 0-1,9-4 1,4-3 0,7-5 0,2-9-2,6 1-1,-7-9-3,9 11-10,-18-14-16,2 8-2,-16-4 0,-7 5 0</inkml:trace>
        </inkml:traceGroup>
        <inkml:traceGroup>
          <inkml:annotationXML>
            <emma:emma xmlns:emma="http://www.w3.org/2003/04/emma" version="1.0">
              <emma:interpretation id="{1DA1B3D1-ADCA-4377-AA47-AC2DFD2CA6AD}" emma:medium="tactile" emma:mode="ink">
                <msink:context xmlns:msink="http://schemas.microsoft.com/ink/2010/main" type="inkWord" rotatedBoundingBox="9791,14712 10503,14620 10508,14665 9796,14756"/>
              </emma:interpretation>
            </emma:emma>
          </inkml:annotationXML>
          <inkml:trace contextRef="#ctx0" brushRef="#br0" timeOffset="315011.3532">8762 13735 49,'0'0'36,"3"-25"-3,-3 25 1,5-21-20,-5 21-9,0 0-4,29-2 0,-8 2 0,5-2 0,6 1 0,2-3 0,6 1 0,1-10 0,3 8 0,2 0-1,0-2-1,0 5 0,-2-5-4,9 10-6,-13-10-13,13 6-9,-1-5 0,2 1 0</inkml:trace>
        </inkml:traceGroup>
        <inkml:traceGroup>
          <inkml:annotationXML>
            <emma:emma xmlns:emma="http://www.w3.org/2003/04/emma" version="1.0">
              <emma:interpretation id="{4F04ECB6-B767-4794-978B-3CD29CD20A9C}" emma:medium="tactile" emma:mode="ink">
                <msink:context xmlns:msink="http://schemas.microsoft.com/ink/2010/main" type="inkWord" rotatedBoundingBox="11117,14249 12009,14205 12042,14874 11149,14918"/>
              </emma:interpretation>
              <emma:one-of disjunction-type="recognition" id="oneOf24">
                <emma:interpretation id="interp120" emma:lang="en-US" emma:confidence="0">
                  <emma:literal>10/23+7.623</emma:literal>
                </emma:interpretation>
                <emma:interpretation id="interp121" emma:lang="en-US" emma:confidence="0">
                  <emma:literal>10/2+7.623</emma:literal>
                </emma:interpretation>
                <emma:interpretation id="interp122" emma:lang="en-US" emma:confidence="0">
                  <emma:literal>10/23+7-623</emma:literal>
                </emma:interpretation>
                <emma:interpretation id="interp123" emma:lang="en-US" emma:confidence="0">
                  <emma:literal>10/23+7.62,</emma:literal>
                </emma:interpretation>
                <emma:interpretation id="interp124" emma:lang="en-US" emma:confidence="0">
                  <emma:literal>10/23+7.626</emma:literal>
                </emma:interpretation>
              </emma:one-of>
            </emma:emma>
          </inkml:annotationXML>
          <inkml:trace contextRef="#ctx0" brushRef="#br0" timeOffset="315760.1546">10101 13302 44,'-8'-23'31,"8"6"0,-2-1 0,-7 1-22,9 17-4,0 0-1,0 0-1,18 21 1,-10 10-1,-4 5 0,5 13 0,-4 3 1,6 10-4,-6 5 3,2-4-6,2 0 1,-6-12-5,10 2-2,-13-23-11,14 0-15,-5-13 1,7-11-1,0-13 4</inkml:trace>
          <inkml:trace contextRef="#ctx0" brushRef="#br0" timeOffset="316196.9553">10590 13337 60,'0'0'31,"-23"14"0,8 4-1,-3 12-28,0 5 3,6 13-4,0 4 5,4 10-4,1-8 2,16 4-2,0-9 0,10-5 0,8-9-4,8-8 3,4-18-3,7-13 2,2-8 0,-1-15 0,3-9 2,-4-8-3,-4-4 1,-8-6 1,-6-4-1,-9-2 1,-10-3 1,-7 6 0,-13 3-3,-8 7 4,-11 4-2,-7 14 0,-11 9 1,-3 17-2,-2 8 0,0 13 0,5 8-1,4 2-2,14 11-2,2-13-4,30 11-20,-4-11-5,18 1 1,3-12-2</inkml:trace>
        </inkml:traceGroup>
        <inkml:traceGroup>
          <inkml:annotationXML>
            <emma:emma xmlns:emma="http://www.w3.org/2003/04/emma" version="1.0">
              <emma:interpretation id="{8060765F-1BB9-44D7-89CC-71701FC0F991}" emma:medium="tactile" emma:mode="ink">
                <msink:context xmlns:msink="http://schemas.microsoft.com/ink/2010/main" type="inkWord" rotatedBoundingBox="12401,13874 14490,13604 14610,14528 12521,14798"/>
              </emma:interpretation>
            </emma:emma>
          </inkml:annotationXML>
          <inkml:trace contextRef="#ctx0" brushRef="#br0" timeOffset="317148.5568">11505 13097 21,'2'-16'27,"-2"16"0,0 0 3,-22-7-17,21 24-4,1-17-1,-18 36-1,4-15 0,9 19-1,-6-5-1,9 13-1,-1-4-1,6 7-2,2-6 4,4 1-6,4-4 4,1-5-4,0-4 4,4-3-4,-4 2 3,0-4-1,-2-3-4,0-3 3,3-2-3,-5-4 0,11 3-6,-21-19-9,34-11-15,-9-6 0,3-3 2,-2-9-2</inkml:trace>
          <inkml:trace contextRef="#ctx0" brushRef="#br0" timeOffset="317585.3576">11581 12844 44,'0'0'33,"-9"-18"0,9 18-2,0 0-11,0 0-20,25 21-1,-8-10 1,4 1 0,1 4 0,2 5 1,3 2 0,1 12 1,-3 5 0,1 15-1,-5 1 2,2 11-1,-3 0-2,-4-1 0,-4-4 3,0-8-4,-5-12 4,0-10-3,-3-9 3,3-7-3,-7-16 4,0 0-2,19-11-3,-8-5 3,0-5-3,-1-5 3,1-7-3,-1-3 2,-1 1-3,-3 2 2,-5 3 0,-1 2-2,4 12-2,-11-7-6,7 23-20,0 0-4,16-9 0,-16 9 0</inkml:trace>
          <inkml:trace contextRef="#ctx0" brushRef="#br0" timeOffset="318053.3585">12138 12979 55,'-1'-23'33,"-1"7"-1,2 16 1,-5-17-24,5 17-5,0 0 0,0 0-2,0 0-2,19 10 1,-3-1-1,5 0 0,2 0 0,9-1 0,0 1 0,1-4 0,1-1 0,-3-2 0,1 0 0,-2 1 0,-3-1 0,-4 3 0,-4 2 1,-1 4-1,-1 8 1,-4 6 0,1 8 0,-4 4 0,1 5 0,-2 4-1,1 3 1,-1-2-1,2-1 1,-4-4 1,0-3-3,-5-8 4,-2-1-4,-7-5 4,-4-2-3,-8-6 2,-6-3-2,-5-3 0,-2-6 0,-7-3 0,1-7-1,2-2-1,1-13-2,17 8-10,-6-16-19,15 2-2,3-10 1,19 5-1</inkml:trace>
          <inkml:trace contextRef="#ctx0" brushRef="#br0" timeOffset="318505.7594">13123 13156 60,'-33'0'34,"6"2"-1,3-2 0,24 0-25,-21 4-3,21-4-3,15 0 0,10-4 0,10-3-1,8-2-1,10 2-1,3-5-2,11 16-9,-7-13-21,2 11 0,-14-1-2,-4 5 1</inkml:trace>
          <inkml:trace contextRef="#ctx0" brushRef="#br0" timeOffset="318287.3589">13247 12888 68,'21'7'35,"-7"8"-2,-5 14-1,-11 6-29,2 12-2,-1 6 0,-1 1 0,-2-1 0,1-4-1,-3-5 0,1-12-3,9-1-5,-4-31-17,-2 16-7,2-16-2,0 0 2</inkml:trace>
        </inkml:traceGroup>
        <inkml:traceGroup>
          <inkml:annotationXML>
            <emma:emma xmlns:emma="http://www.w3.org/2003/04/emma" version="1.0">
              <emma:interpretation id="{F627E503-D811-45FD-864E-BAD37BBC7D65}" emma:medium="tactile" emma:mode="ink">
                <msink:context xmlns:msink="http://schemas.microsoft.com/ink/2010/main" type="inkWord" rotatedBoundingBox="14918,13738 17956,13345 18082,14319 15044,14712"/>
              </emma:interpretation>
            </emma:emma>
          </inkml:annotationXML>
          <inkml:trace contextRef="#ctx0" brushRef="#br0" timeOffset="322140.5657">13946 13055 65,'-19'-6'33,"19"6"0,0 0-1,0 0-29,0 0-2,40 2-1,-1 5-2,5-2 0,13 4-2,-4-14-8,15 8-19,-2-4-2,-4 1 1,-4-4 0</inkml:trace>
          <inkml:trace contextRef="#ctx0" brushRef="#br0" timeOffset="321937.7654">13990 12733 36,'0'0'29,"-16"-5"1,16 5 0,-21-11-20,21 11-4,0 0-2,0 0 1,0 0-1,0 0 0,0 0-1,0 0-1,0 0 0,0 0-1,28-10-1,-7 6 1,4 1-1,3-3 0,2 3 1,2 1-1,-2 2 0,-2 4 2,-3 4-1,-2 10 0,-5 6 1,1 13 0,-6 6-1,-1 13 1,-3 7-1,0 6 1,-6-1-2,2-1 0,-1-4-2,-4-12-2,7-2-5,-14-24-14,10 0-10,-3-25-2,0 0 2,0 0-1</inkml:trace>
          <inkml:trace contextRef="#ctx0" brushRef="#br0" timeOffset="322327.7661">14668 13058 58,'-16'4'32,"16"-4"0,-16 10 0,16-10-27,-10 18-4,10-18-3,5 31-2,-5-31-5,25 27-12,-6-20-10,4-4-1,3-6 0</inkml:trace>
          <inkml:trace contextRef="#ctx0" brushRef="#br0" timeOffset="322795.7668">15254 12654 57,'0'0'33,"4"-26"-1,-4 26-1,-25-8-25,7 21-3,-7-3 0,3 13 0,-12 2 1,2 12 0,-7 1 0,11 10 0,-4 1-1,11 9-1,4-2-1,4 2 1,11-5-2,9-6 0,8-6 0,4-8 0,9-6-1,6-17 0,6-5 0,5-12-2,6-5 0,-5-14-1,5-2 1,-11-9 0,1 0 0,-16-4 1,-9-1 1,-15 7 2,-13 0 1,-9 14 0,-16 3 1,-6 16-1,-4 6 0,-1 14 0,-1 6-1,6 8 0,8 5-2,7-4 0,15 6-3,8-20-5,24 9-20,-1-21-5,16-3 0,5-18-1</inkml:trace>
          <inkml:trace contextRef="#ctx0" brushRef="#br0" timeOffset="323107.7675">15598 12756 62,'11'-18'35,"-11"2"0,0 16-1,0 0-25,0 0-4,0 0-3,-2 21 1,7 1-2,4 7 1,4 5-1,6 8 0,2 4-1,6 5 1,-3 0-1,1 0 0,-4-7 0,-1-4 1,-6-7-1,-11-6 1,-10-8-1,-9-8 1,-7-8-1,-10-5 0,-6-5-1,-9-7-1,2-2-1,-8-15-3,15 13-8,-9-24-21,16 5 1,4-14-3,12 5 3</inkml:trace>
          <inkml:trace contextRef="#ctx0" brushRef="#br0" timeOffset="323560.1681">15605 12564 69,'29'0'35,"-29"0"-1,22 6 0,-4-3-32,2 4-3,4 4-1,3-6-1,6 2 0,-3-9 0,11 4-2,-4-14 0,5 5 0,-8-11 1,10 7 1,-10-6 0,-1 3 4,-5 2 0,-10-1 2,0 15 2,-18-2 0,5 23 1,-17-4-1,3 20 0,-12 3-1,5 20 0,-9 4-2,6 17 1,-3-2-3,8 7 2,2-6-1,5-3 0,3-7 0,10-10-1,4-15 1,8-12 0,8-12-1,8-12 0,8-8-2,6-12-1,8 1-1,-4-19-4,15 17-12,-21-22-15,-1 2 0,-15-12 1,-12-4 1</inkml:trace>
          <inkml:trace contextRef="#ctx0" brushRef="#br0" timeOffset="323965.769">16054 12564 56,'0'0'33,"-4"-28"1,4 28-2,28-24-21,-3 15-10,5 9 2,4 5-2,-1 2-1,2 11 2,-6 3-1,1 12 2,-9 4-2,2 12 1,-11-1-2,2 8 2,-5 0-1,0 0 0,-2-6-1,-2-7 0,2-7 1,-1-12-1,-6-24 1,21 11-1,-21-11 1,28-34-1,-12 5 0,2-8 0,-1-6 0,1-4 0,-2 5 0,-4 1-1,-3 8 0,-5 3-2,3 14-3,-14-5-10,7 21-18,0 0 0,0 0-2,0 0 1</inkml:trace>
          <inkml:trace contextRef="#ctx0" brushRef="#br0" timeOffset="324402.5696">16726 12438 75,'0'0'34,"-3"-23"-1,3 23-9,0 0-20,0 0-3,0 0 0,14 16-1,-14-16 1,23 7-1,-6-5 0,5-2-1,1-2 0,-1 2 2,0 0-1,1 3 1,-4 3 0,-1 11 1,-8 2 0,-1 13 1,-4 3-1,2 13 1,-3 3-2,1 8 1,1 5-2,-1-1 1,0 2-1,2-4 1,-3-3-2,1-10 2,-3-8-2,-6-6 2,-1-12-1,-6-6 0,-6-9 1,-8-7-1,-5-1 1,-4-3-1,-1-1-1,0-4 0,3 4-2,-1-8-3,13 20-14,-5-17-16,25 10 1,-31-14-1,31 14 0</inkml:trace>
        </inkml:traceGroup>
        <inkml:traceGroup>
          <inkml:annotationXML>
            <emma:emma xmlns:emma="http://www.w3.org/2003/04/emma" version="1.0">
              <emma:interpretation id="{F7C54121-A689-41EF-8D48-AEB41C72805A}" emma:medium="tactile" emma:mode="ink">
                <msink:context xmlns:msink="http://schemas.microsoft.com/ink/2010/main" type="inkWord" rotatedBoundingBox="18352,13670 19504,12826 20182,13751 19030,14595"/>
              </emma:interpretation>
              <emma:one-of disjunction-type="recognition" id="oneOf25">
                <emma:interpretation id="interp125" emma:lang="en-US" emma:confidence="0">
                  <emma:literal>elicit-he's</emma:literal>
                </emma:interpretation>
                <emma:interpretation id="interp126" emma:lang="en-US" emma:confidence="0">
                  <emma:literal>elicit-leis</emma:literal>
                </emma:interpretation>
                <emma:interpretation id="interp127" emma:lang="en-US" emma:confidence="0">
                  <emma:literal>elicit-ness</emma:literal>
                </emma:interpretation>
                <emma:interpretation id="interp128" emma:lang="en-US" emma:confidence="0">
                  <emma:literal>elicit-reds</emma:literal>
                </emma:interpretation>
                <emma:interpretation id="interp129" emma:lang="en-US" emma:confidence="0">
                  <emma:literal>elicit-hey's</emma:literal>
                </emma:interpretation>
              </emma:one-of>
            </emma:emma>
          </inkml:annotationXML>
          <inkml:trace contextRef="#ctx0" brushRef="#br0" timeOffset="325260.5712">17468 12543 54,'-16'7'35,"16"-7"-1,-9 18-1,9-18-25,-5 35-2,10-14-4,14 12 2,-1-6-2,12 4-1,7-4 1,12-1-1,6-7-1,7-3 1,9-7 0,3-5-1,3-8 0,1-7 0,-2-3 0,-5-7-1,-4-2 1,-11-3-1,-8-2 1,-15-2-1,-8-5 1,-16-2 0,-9 2 0,-14 0 0,-11 0 0,-9 5 0,-8 3 1,-6 10-1,-8 6 0,-2 10 0,-4 6 2,0 9-2,0 7 2,2 7-1,2 5 0,5 6 0,4 3 0,8 8 1,4 2-2,11 10 1,4-4-1,15 8 1,9 0 0,12 0 0,13-1-1,13-5 1,10-7-1,11-8 0,10-8-1,7-12-1,8-7-1,1-20-5,20 5-23,-15-22-5,5-2-1,-14-20 0</inkml:trace>
          <inkml:trace contextRef="#ctx0" brushRef="#br0" timeOffset="325931.3723">18498 12209 22,'-31'-8'29,"31"8"1,-20-9 3,20 9-18,0 0-4,-19-18-3,19 18-1,0 0-1,0 0-1,0 0 0,0 0-3,25 7 0,-6-5-2,6 0 0,3-2-1,9 3-1,-5-10-7,15 14-15,-8-10-10,-3 1 0,-8-2 0</inkml:trace>
        </inkml:traceGroup>
        <inkml:traceGroup>
          <inkml:annotationXML>
            <emma:emma xmlns:emma="http://www.w3.org/2003/04/emma" version="1.0">
              <emma:interpretation id="{4FD9CD18-506C-4B63-BB26-60CF80C505FC}" emma:medium="tactile" emma:mode="ink">
                <msink:context xmlns:msink="http://schemas.microsoft.com/ink/2010/main" type="inkWord" rotatedBoundingBox="19953,12815 24545,12222 24676,13235 20084,13828"/>
              </emma:interpretation>
            </emma:emma>
          </inkml:annotationXML>
          <inkml:trace contextRef="#ctx0" brushRef="#br0" timeOffset="331656.5825">18986 11904 18,'0'0'27,"0"0"0,0 0-6,-4-29-8,4 29-3,0-17-1,0 17-1,0 0-2,18-16 0,-18 16-2,0 0 0,0 0 0,0 0-2,0 0 1,16 32-1,-20-9 1,2 12 0,-3 0-2,0 7 1,-4 2-1,4 0 0,-1-5 0,1-8-2,5-5-1,-3-10-1,15 2-5,-12-18-11,0 0-13,28-23-3,-8 7 2,-3-10 0</inkml:trace>
          <inkml:trace contextRef="#ctx0" brushRef="#br0" timeOffset="332062.1832">19293 11809 33,'0'0'27,"23"-11"1,-23 11 1,0 0-23,0 0-1,0 0 0,-7 26 1,7-26 0,-18 30-1,6-14 0,5 11-1,-2-5-1,5 5 0,1-3-1,4 4-1,3-3 1,3 0-2,4-3 1,1 1-1,4-3 1,2-1-1,-1-1 0,1-1 1,-18-17-1,26 28 1,-26-28-1,13 20 1,-13-20 0,0 0 0,-23 17 0,3-12 0,-4-3 0,-6 0 0,-4-2-1,-1-2 0,3 0-1,-3-5-3,12 6-5,-11-15-22,34 16-2,-25-39-3,24 15 2</inkml:trace>
          <inkml:trace contextRef="#ctx0" brushRef="#br0" timeOffset="332264.9835">19222 11775 53,'2'-16'33,"-2"16"-2,0 0 0,0 0-28,0 0-1,0 0-2,0 0-1,26 6-1,-26-6-10,29 2-18,-10 3-1,2-3 0,0 3-1</inkml:trace>
          <inkml:trace contextRef="#ctx0" brushRef="#br0" timeOffset="332779.7844">19579 12044 10,'0'0'28,"7"-23"1,-7 23-10,0 0-3,-11-17 0,11 17-1,0 0-4,-14 23-3,14-23-4,-18 26 0,8-10-1,6 5-1,-3-4-1,5 1-1,2-18 1,0 25-1,0-25 0,0 0 0,0 0-1,18 5 0,-18-5 0,12-18 1,-12 18-1,9-24 1,-9 24 0,2-25 0,-2 25 1,-9-16 0,9 16 0,-17 4-1,17-4-1,-18 17-3,21 4-18,-6-5-11,3 0 0,0-16 0</inkml:trace>
          <inkml:trace contextRef="#ctx0" brushRef="#br0" timeOffset="336242.9905">19946 11788 19,'-7'-20'27,"7"20"0,0 0-6,-23-19-7,23 19-4,-20-9 0,20 9-2,-26-2-1,26 2 0,-35 9-2,15 5 0,-4-3-2,2 6 0,-2 3-1,4 6 0,1 2-1,5 4 0,1 1-1,10-1 1,5-1-1,5 1 0,5-4 0,6-3 1,1-4-1,6-5 0,0-1-1,1-6 0,0 0 0,-1-7-2,0 0 1,-4-8 0,0 1 1,-21 5-1,28-23 0,-22 7 1,-3-1 1,-4-4-1,-7 0 2,-4 3-1,-4 0 0,-3 8 1,-4 1 0,0 7-1,-2 4 1,1 9-1,2 1-1,3 0-2,10 11-3,-7-16-9,16-7-16,9 25-1,-9-25 1,21 9-1</inkml:trace>
          <inkml:trace contextRef="#ctx0" brushRef="#br0" timeOffset="336617.3912">19997 11812 38,'0'0'27,"12"-23"1,-1 8-10,-11 15-12,19-13-2,-19 13 1,23-7-1,-5 9 0,-18-2 0,30 5-1,-30-5-1,30 16 1,-30-16 0,19 25-1,-19-25 1,4 31 0,-11-11 0,-2 4 0,-7-3-1,-1 7 1,-6-5-1,0 2 0,0-1-1,2-4 0,3-3-1,18-17 1,-20 25-2,20-25 0,0 0-2,0 0-4,39 21-5,-23-28-17,14 2-3,4-8-2,5-4 1</inkml:trace>
          <inkml:trace contextRef="#ctx0" brushRef="#br0" timeOffset="336929.3916">20384 11842 33,'10'-21'31,"-10"21"2,6-25-1,-6 25-13,0 0-9,-16 0-4,16 0-3,-14 18 1,14-18-2,-4 26 0,4-8 0,9 8 0,1-1-1,5 6 1,0 1-1,5 1 0,-4 1-1,-2-1 1,-4-6-1,-4-3 1,-8-6 0,2-18-1,-25 19 0,2-17 0,-5-6 1,-9-4-2,0-3-1,-2-12-1,6 6-3,-4-22-6,24 16-13,-6-12-9,10 5-2,7-3 2</inkml:trace>
          <inkml:trace contextRef="#ctx0" brushRef="#br0" timeOffset="337132.192">20394 11759 49,'0'0'31,"14"-21"1,-14 21-1,0 0-25,16-5-2,-16 5-3,27 2 0,-11-2-4,10 9-6,-6-11-16,10 2-6,3-2 0,1-3 0</inkml:trace>
          <inkml:trace contextRef="#ctx0" brushRef="#br0" timeOffset="337397.3926">20945 11545 34,'-16'-10'29,"0"11"3,0 3-1,11 12-19,-18-6-3,16 18 0,-14-3-1,14 19 1,-13-4-4,15 18 0,-7 0-2,8 5-1,1 1-1,4-5 0,6-4-2,4-9-1,8-2-2,-3-23-8,18 0-22,-4-14-1,7-7-1,-2-13 1</inkml:trace>
          <inkml:trace contextRef="#ctx0" brushRef="#br0" timeOffset="338005.7936">21056 11902 39,'-16'0'33,"16"0"2,-21-5-1,12-13-11,9 18-14,0 0-4,32-9-2,-14 4 0,12 5-1,3-2-1,10 0-1,6 1 0,2-3-1,6 4-2,-6-9-2,12 15-11,-10-12-18,0 3 0,-8-4-2,-5 2 2</inkml:trace>
          <inkml:trace contextRef="#ctx0" brushRef="#br0" timeOffset="337709.3931">21300 11598 45,'0'0'31,"0"0"1,3 17 1,3 4-26,-10-1 0,11 15 0,-14-9 1,11 18-2,-13-2-1,7 9-1,-3-1-2,3-1-1,0-5 0,4-6-1,7-3 1,7-10-2,10-7 0,8-13-2,10-2-1,0-17-5,21 14-12,-10-17-14,3 1 0,-12-9 1,-9 6 1</inkml:trace>
          <inkml:trace contextRef="#ctx0" brushRef="#br0" timeOffset="338317.7942">21868 11802 43,'0'0'32,"0"0"2,0 0 0,0 0-19,0 0-7,0 0 0,23-2-4,-23 2-1,20 0 0,-5 0-3,5-2-1,5 4-1,-6-7-2,11 6-2,-12-13-6,17 10-21,-12-5-1,2 0-1,-6-3 3</inkml:trace>
          <inkml:trace contextRef="#ctx0" brushRef="#br0" timeOffset="340111.7973">22136 12378 48,'-21'12'31,"0"-3"3,21-9-2,-12 16-21,12-16-5,0 0-1,0 0 0,24-9-2,-8-3-1,11 1-1,3-6 0,3-4-2,6-6 0,-2-6 0,4-4-1,-2-10 0,3-6 1,-5-7-2,0-3 2,-3-4 0,-4 4 1,-4 5 0,-5 7 1,-3 10-1,-7 10 1,-2 13 1,-9 18-2,0 0 1,0 0-1,0 0 1,0 0 0,3 18 0,-3-18 1,-3 26-1,3-26 0,-2 30 1,0-12-1,2 3 0,0 2 0,4-1 0,-1 3-1,1-4 0,1 0 0,2-5 0,-7-16 0,18 14-1,-18-14-1,24-11 1,-8 1-1,-2-11 0,4-2 0,-2-3 0,-2-2 1,0 1 1,-3 3 1,-2 2 0,-6 5 1,-3 17-1,0 0 1,0 0 0,0 0-1,4 25-1,-6-8 0,2 2-2,5 4-1,-5-23-7,16 28-22,-16-28-2,21 13 0,-21-13 0</inkml:trace>
          <inkml:trace contextRef="#ctx0" brushRef="#br0" timeOffset="339409.7961">22548 11656 45,'0'0'31,"-23"2"2,23-2-1,-9 33-17,2-17-11,10 10 0,-4-5-1,8 6 0,-4-6 0,8 0-1,-11-21 0,25 23-2,-25-23 1,31 12-2,-13-10-1,0-9 1,1-2-1,-3-5 0,2 1-1,-10-11 1,1 1 1,-10-9 0,-5-1 1,-8 0 0,-7-3 1,-7 8-1,-6 2 1,-3 12-1,-4 7 0,1 14-1,1 14-2,-3 4-6,15 15-21,-1 4-2,5 5 0,9-3 0</inkml:trace>
          <inkml:trace contextRef="#ctx0" brushRef="#br0" timeOffset="339050.9955">22290 11578 16,'-2'-22'23,"2"22"2,0 0 3,0 0-17,0 0-3,0 0 2,11 22 0,-11-22 1,3 34 0,-6-18-2,10 14-3,-11-4 0,10 9-3,-6-3-1,1 1-2,3 4-2,-4-11-1,11 8-5,-11-34-9,15 28-16,-15-28-2,32 2 2,-14-11 0</inkml:trace>
          <inkml:trace contextRef="#ctx0" brushRef="#br0" timeOffset="340548.5981">23109 11561 36,'0'0'27,"0"0"0,0 0 1,0 0-21,0 0-2,-23 19 1,0-17-1,23-2 2,-37 18-2,37-18 0,-33 15-1,33-15-1,-22 14-2,22-14 0,0 0-1,9 16 1,7-10-1,7-1 0,4 0 0,4 2 2,5 2-2,-3 0 1,-1-2 0,-4 1 0,-7 0 1,-3 0 0,-18-8-1,7 20 1,-7-20-1,-19 19 1,-1-10-2,-1 3 1,-4-1 0,1-3-1,1 1-1,0-5-1,23-4-4,-32 7-19,32-7-8,0 0-2,0 0 0</inkml:trace>
          <inkml:trace contextRef="#ctx0" brushRef="#br0" timeOffset="341094.5991">23339 11340 39,'0'0'30,"0"0"2,0 0-2,0 0-19,26 0-5,-26 0-1,27 12 1,-27-12-2,38 31 0,-18-9 1,8 7-2,-1 3 0,-5 10-1,0 2 1,-8 9-2,-9-4 1,-7 7-1,-7 2-1,-8 0 1,-13-2-1,-2-5 0,-7-3 0,0-9 0,2 1-2,-2-15-3,11 10-6,-5-18-24,10 1 1,0-8-2,7 1 1</inkml:trace>
        </inkml:traceGroup>
      </inkml:traceGroup>
    </inkml:traceGroup>
    <inkml:traceGroup>
      <inkml:annotationXML>
        <emma:emma xmlns:emma="http://www.w3.org/2003/04/emma" version="1.0">
          <emma:interpretation id="{F5DA6D4F-BAB4-49CC-90EB-233E7F25907E}" emma:medium="tactile" emma:mode="ink">
            <msink:context xmlns:msink="http://schemas.microsoft.com/ink/2010/main" type="paragraph" rotatedBoundingBox="981,17318 22526,15061 22724,16954 1179,19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496193-024D-44FA-AAB9-BAEC344753F2}" emma:medium="tactile" emma:mode="ink">
              <msink:context xmlns:msink="http://schemas.microsoft.com/ink/2010/main" type="line" rotatedBoundingBox="981,17318 22526,15061 22724,16954 1179,19211">
                <msink:destinationLink direction="with" ref="{E5FFCF6B-35C7-4703-8A25-805596D836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52ACD1-E247-4C67-95BF-1BCF88B1A1CB}" emma:medium="tactile" emma:mode="ink">
                <msink:context xmlns:msink="http://schemas.microsoft.com/ink/2010/main" type="inkWord" rotatedBoundingBox="1121,16819 3212,17184 2936,18762 846,18398"/>
              </emma:interpretation>
              <emma:one-of disjunction-type="recognition" id="oneOf26">
                <emma:interpretation id="interp130" emma:lang="en-US" emma:confidence="0">
                  <emma:literal>veto-ebonist-worst-oxen-rot</emma:literal>
                </emma:interpretation>
                <emma:interpretation id="interp131" emma:lang="en-US" emma:confidence="0">
                  <emma:literal>Velo-ebonist-roost-oxen-rot</emma:literal>
                </emma:interpretation>
                <emma:interpretation id="interp132" emma:lang="en-US" emma:confidence="0">
                  <emma:literal>Velo-ebonist-robs-rope-rot</emma:literal>
                </emma:interpretation>
                <emma:interpretation id="interp133" emma:lang="en-US" emma:confidence="0">
                  <emma:literal>Velo-ebonist-roost-oxen-not</emma:literal>
                </emma:interpretation>
                <emma:interpretation id="interp134" emma:lang="en-US" emma:confidence="0">
                  <emma:literal>Velo-ebonist-roost-open-rot</emma:literal>
                </emma:interpretation>
              </emma:one-of>
            </emma:emma>
          </inkml:annotationXML>
          <inkml:trace contextRef="#ctx0" brushRef="#br0" timeOffset="348145.8114">72 16555 29,'-20'-2'32,"3"0"-1,-3-3 0,-1-6-24,21 11-3,-18-12-2,18 12 1,-9-28-1,11 9-1,2-8 1,6 3 0,1-6 0,8 5-1,1 1 0,4 4-1,1 8 2,0 10-1,0 11 0,1 16 1,-3 8-1,-2 18 1,-1 11 0,-1 15 0,-1 9-1,1 9 0,-3-4 1,3-1-1,1-8 1,-2-10-2,3-8 2,0-15-2,0-16 1,6-10-1,-1-16 1,8-14-1,3-12 1,7-13 0,2-10-2,5-7 2,-2-6-2,-3-3 1,-5 0-1,-9 2 1,-11 3-1,-12 6 1,-15 5 0,-8 7 1,-11 5-1,-5 7 1,-3 5-1,-1 8 1,4 5-1,4 3 1,6 2-1,20 0 1,-17 2-1,17-2 0,21-9 0,4-4 0,6-4 0,8-4 0,5-2-1,-1 0 0,8 7-3,-18-5-6,13 30-18,-24-2-7,-3 19 0,-15 4-1</inkml:trace>
          <inkml:trace contextRef="#ctx0" brushRef="#br0" timeOffset="348567.0121">1067 17165 17,'23'14'21,"-23"-14"0,18-4-18,-18 4-1,19-5 1,-19 5 2,14-20 0,-14 20 3,11-31-1,-6 13 1,-10-12-1,8 11 2,-10-14-3,7 13 0,-8-6-1,8 26-1,-18-26-1,18 26 1,-32 8 2,16 12-3,-5 3 2,5 14-2,-5 3 1,9 11-1,-1 3 1,13 4-2,2-1-1,9 2 0,5-1-1,5-3 0,5-6-1,1-12-2,10-4-2,-6-20-3,17 8-4,-18-37-11,18 4-11,-6-22-1,4-4 1</inkml:trace>
          <inkml:trace contextRef="#ctx0" brushRef="#br0" timeOffset="348879.0126">1927 16166 20,'-25'-21'30,"0"6"0,-3 4 1,0-8-21,5 33 0,-12-4-1,15 27-2,-8 4-1,14 25 0,-4 5-2,11 18 1,0 4-2,11 11 0,1-2-1,9 0-2,4-11 0,3-15-2,11-8-1,-1-25-7,21-3-24,-6-26 0,8-5-3,3-18 3</inkml:trace>
        </inkml:traceGroup>
        <inkml:traceGroup>
          <inkml:annotationXML>
            <emma:emma xmlns:emma="http://www.w3.org/2003/04/emma" version="1.0">
              <emma:interpretation id="{888B661F-3461-4EE4-84FD-0E1BA98ECCB2}" emma:medium="tactile" emma:mode="ink">
                <msink:context xmlns:msink="http://schemas.microsoft.com/ink/2010/main" type="inkWord" rotatedBoundingBox="3624,17271 8082,16804 8222,18142 3764,18609"/>
              </emma:interpretation>
            </emma:emma>
          </inkml:annotationXML>
          <inkml:trace contextRef="#ctx0" brushRef="#br0" timeOffset="354214.2221">2896 16427 12,'-37'-22'28,"-2"5"1,2 8 0,7 14-16,-9-6-2,20 25-3,-10-3-1,19 21-1,-6-1-1,12 15-1,1-5 0,8 9-1,0-7-1,10-3 0,-1-7-1,7-10 0,2-10-1,5-7 1,0-9-1,2-9 0,4-7 0,-4-5 0,-2-7 0,-3-4 0,-7-4 0,-8-1-1,-5-4 1,-12 1-1,-9 0 1,-10 1-1,-6 6 1,-7 3-2,2 12 1,-5 4-2,7 18-3,-6-4-10,18 19-15,7 4-2,13 7 1,8 0-1</inkml:trace>
          <inkml:trace contextRef="#ctx0" brushRef="#br0" timeOffset="353808.6214">3131 16839 12,'-27'6'29,"10"-1"2,17-5 0,0 0-12,0 0-6,28 25-4,-7-20-3,18 7-1,3-3-1,11 3-2,0-3 0,4-4-1,-3 1-1,-1-5-1,0 1-2,-14-7-1,2 7-4,-25-16-9,5 10-13,-21 4-4,-6-16 4,-13 6-1</inkml:trace>
          <inkml:trace contextRef="#ctx0" brushRef="#br0" timeOffset="353527.8208">3831 16253 20,'4'-29'28,"-4"29"0,2-22 1,-4 2-18,2 20-4,0 0-1,0 0 0,0 0-2,0 0 1,-21 6-1,21-6 0,-18 24-1,6-1 0,-4-5 0,-2 8-2,-3 2 0,0 4 0,-4-2 0,0 1-1,1 3 1,3-3-1,1 1 0,10 3 1,4-3-1,12 1 1,6-1-1,13-1 2,6-4-2,8-3 0,5-4 1,6-6-1,-1-6-1,-1-6-2,0 0-1,-15-13-2,4 15-10,-37-4-16,23-19-1,-23 19 1,-28-16 1</inkml:trace>
          <inkml:trace contextRef="#ctx0" brushRef="#br0" timeOffset="350205.0151">3786 16616 53,'-50'0'33,"17"2"-1,3-7 0,30 5-25,-22 7-3,22-7-1,29 5-1,2-3 0,10-4 0,14-1-1,7-3-1,8-4-1,10-1-2,-3-8-3,13 17-9,-14-15-17,4 8 0,-12-7-1,0 9 2</inkml:trace>
          <inkml:trace contextRef="#ctx0" brushRef="#br0" timeOffset="349939.8146">3999 16116 45,'0'0'31,"21"-16"2,-21 16-3,4 26-23,-2 16-2,-9 9-2,5 23 2,-9 7-2,8 17 1,-8-1 0,8 3-1,-3-10-2,8-8 1,3-17-2,11-16 1,5-17-1,11-20-1,9-12-2,3-21-4,19 4-9,-11-25-17,9 1 1,-11-10-3,-1 5 2</inkml:trace>
          <inkml:trace contextRef="#ctx0" brushRef="#br0" timeOffset="351031.8165">4944 16801 47,'-38'2'30,"16"5"3,-1-14-10,23 7-9,0 0-4,0 0-4,0 0-1,35 10 0,-10-10-3,12 4 1,1-3-2,8 1 0,4 0-1,1-4-2,7 6-2,-8-10-4,10 13-5,-21-22-11,10 13-9,-14-12-1,2 5 2</inkml:trace>
          <inkml:trace contextRef="#ctx0" brushRef="#br0" timeOffset="350782.2161">5325 16221 34,'14'-28'30,"-2"0"1,-1 8-1,-11-4-19,0 24-4,0 0-1,0 0-1,-7 19-2,-6 9 1,-8-1-2,-2 11 1,-8 1-1,-3 7 1,-7-2-1,-1-1-1,-2-4 0,3-2 0,6-5 0,3-6 0,9-5-1,13-3 1,10-18-1,19 15 1,13-11-1,9-4 0,6 2 0,8-2 0,5 1-1,-4-1-1,-1 4 0,-13-2-2,-1 8-2,-18-8-4,4 21-11,-27-23-11,3 26-1,-19-13 1,0 2 1</inkml:trace>
          <inkml:trace contextRef="#ctx0" brushRef="#br0" timeOffset="351655.8176">5756 16272 30,'19'-37'29,"-3"11"1,-4 1 0,8 18-18,-20 7-3,0 0-2,0 0 0,17 44-2,-20-12 0,4 15-1,-6-1 1,5 10-3,-3-2-1,1 1-1,4-6-2,-2-7-1,7-1-2,-2-22-1,14 2-2,-19-21-3,41-9-3,-23-24-4,24 10 2,-12-28 0,18 7 6,-13-14 6,7 2 5,-3 9 6,-14-11 5,8 26 6,-22-12-1,10 33 0,-26-8-3,5 19-4,-4 25-3,3 8-1,-8 2-3,5 13 0,1 1-1,5 5 0,-1-6-1,10-6 0,1-3 0,4-13-1,5-10 1,6-13-1,1-11 1,4-10-1,1-10 0,1-11-1,-1-3 1,-4-7 0,-8 1 0,-11-3-1,-8 6 1,-14 4-1,-13 11 1,-10 13 0,-9 12-1,-11 10-1,2 16-1,-5 4-3,15 24-7,-11-11-18,20 15-2,2-11-2,15 9 2</inkml:trace>
          <inkml:trace contextRef="#ctx0" brushRef="#br0" timeOffset="352248.6185">5953 17103 16,'-23'46'29,"0"-8"1,6-6 1,-1-18-11,14 12-8,4-26-3,0 0-3,0 0-1,9-15-1,11-10-2,12-1 1,5-11-3,12-9 1,7-8-2,10-6 1,3-7-1,3-5 1,0-11-1,-1-6 1,-6-1 0,-6 2 0,-12 8 1,-6 6-1,-13 9 0,-7 12 0,-8 14 1,-8 20 0,-5 19 1,0 0-1,-23 7 0,11 18 0,-4 1 0,2 9 0,-1 0-1,7 4 1,1 0-1,3-6 1,4-5-1,4-5 0,3-5 0,-7-18-1,26 8 0,-10-15 0,7-5-1,0-9 0,3 0-1,-3-6 0,2 6 2,-6-1-1,-1 4 2,-18 18 1,18-23 0,-18 23 1,-7 18 0,0 3 1,-6 3-1,6 8-1,0 1 0,2 1-3,7 3-2,-2-14-2,16 6-7,-16-29-11,21 4-9,-21-4-1,33-30 2</inkml:trace>
          <inkml:trace contextRef="#ctx0" brushRef="#br0" timeOffset="352591.8192">7041 16154 22,'17'-30'29,"-4"6"1,-6 1 0,-7 23-14,-2-19-4,2 19-5,0 0-1,-18 14-2,18-14 0,-23 31-1,9-8 0,5 7 1,-1 0-2,4 3 0,1-1-1,5 1 0,5-1-1,4-6 1,2 1-1,3-6 0,0-4 0,-2 1 0,-12-18 0,20 26 0,-20-26 0,-4 25 0,4-25 0,-24 23 0,4-9 0,-1-6-2,0 5-2,-6-17-5,27 4-23,-28-2-1,28 2-2,-18-28 2</inkml:trace>
        </inkml:traceGroup>
        <inkml:traceGroup>
          <inkml:annotationXML>
            <emma:emma xmlns:emma="http://www.w3.org/2003/04/emma" version="1.0">
              <emma:interpretation id="{E1BD9238-F5A6-4BB6-957C-3339FD3B4331}" emma:medium="tactile" emma:mode="ink">
                <msink:context xmlns:msink="http://schemas.microsoft.com/ink/2010/main" type="inkWord" rotatedBoundingBox="8756,16769 9888,16650 10032,18019 8900,18137"/>
              </emma:interpretation>
            </emma:emma>
          </inkml:annotationXML>
          <inkml:trace contextRef="#ctx0" brushRef="#br0" timeOffset="354885.0233">7807 15752 14,'-27'-11'26,"27"11"-1,-17 6 4,17-6-16,-16 14-5,16-14-2,-11 26 0,11-26 1,2 39-1,3-20 0,15 16-1,1-2 1,12 17-3,-3 4 0,9 13-1,-2 8-1,2 15 1,-5 7-2,-6 6 0,-9 1 0,-8 1 2,-9-4-2,-9-10 1,-9-14 0,-7-13-2,-2-13 1,-9-20-5,15 4-8,-13-31-20,13-6 0,1-15-2,16-6 1</inkml:trace>
          <inkml:trace contextRef="#ctx0" brushRef="#br0" timeOffset="355165.8238">8455 16595 57,'0'0'33,"0"0"0,0 0-1,0 0-28,24 9-2,-4-2-1,4 0 0,8 2 0,3-6-1,8-1 0,3-2-1,0-9-2,7 8-4,-16-22-7,14 16-11,-16-18-8,-3 6 1,-18-11 0</inkml:trace>
          <inkml:trace contextRef="#ctx0" brushRef="#br0" timeOffset="355368.6241">8509 16289 36,'-37'-5'32,"14"7"1,7-4-1,16 2-16,0 0-10,34 20-3,-1-15-2,12 5-1,6 1-2,-2-11-7,18 3-23,-14-4 1,4-1-3,-11-7 1</inkml:trace>
        </inkml:traceGroup>
        <inkml:traceGroup>
          <inkml:annotationXML>
            <emma:emma xmlns:emma="http://www.w3.org/2003/04/emma" version="1.0">
              <emma:interpretation id="{E8C20D1E-6D87-4684-AF9D-769161AC9DC7}" emma:medium="tactile" emma:mode="ink">
                <msink:context xmlns:msink="http://schemas.microsoft.com/ink/2010/main" type="inkWord" rotatedBoundingBox="10464,16910 14590,16477 14692,17450 10566,17883"/>
              </emma:interpretation>
            </emma:emma>
          </inkml:annotationXML>
          <inkml:trace contextRef="#ctx0" brushRef="#br0" timeOffset="365602.2419">9478 16170 46,'0'0'32,"-19"-5"1,19 5-2,0 0-26,0 0-2,0 0-1,0 0-1,18 14 1,12-14-2,7-4-1,10-5-2,15 6-6,-4-16-15,20 6-8,-2-2-1,0 0 0</inkml:trace>
          <inkml:trace contextRef="#ctx0" brushRef="#br0" timeOffset="366397.8435">10384 15840 46,'-25'-16'32,"2"4"1,2 1-2,5 7-29,16 4-2,-16 4 0,16-4-1,0 0 1,25 12-1,-6-6 1,4-1 0,6 4 0,1 3 1,0 7-2,0 4 2,-2 5-1,-5 7 1,-6 6-1,-6 4 0,-9 5 0,-13-1 1,-6 0 0,-10-2 0,-5 1 0,-8-2 1,-1-2 0,-1-4-1,5-1 1,3-8-1,11 1 1,6-6-1,13-5-1,4-21 0,23 21-1,9-22 0,7-10-1,10-5 1,7-14-1,10-3 1,3-6 0,3-1 0,-5-2 1,-5 3 0,-7 4 0,-10 7 1,-9 9 0,-13 4 0,-23 15 0,0 0 1,0 0 0,-9 18 0,-5 0 0,-2 3-1,4 7 1,1 0-1,9 4 0,7-4 0,11-4-1,9-8 1,7-2-1,7-10 0,1-11 0,4-6 2,1-8-2,0-9 0,-4-1 0,-7-4 0,-8-2 0,-10 2 1,-11 3-1,-12-3 0,-9 3 1,-14 6-1,-10 3 0,-4 5 1,-4 8-1,2 6-1,2 3 0,10 11-4,-1-5-2,23 24-11,12-29-15,-11 24-3,11-24 2,25 5 0</inkml:trace>
          <inkml:trace contextRef="#ctx0" brushRef="#br0" timeOffset="366725.4441">11369 15764 58,'-5'-17'34,"5"17"-2,-13-29-10,13 29-18,0 0-2,2 30 0,0-3 0,3 11-1,-3 10 1,3 19 0,-5 5 1,2 12-2,-4 2 1,4 5-2,0-8 1,5-4-1,3-10 0,4-15 2,8-12-2,8-10 0,7-13-2,7-14 1,7-3-1,0-14-3,16 7-4,-19-27-11,15 11-13,-17-12-2,-2 4 1</inkml:trace>
          <inkml:trace contextRef="#ctx0" brushRef="#br0" timeOffset="367146.6446">11582 15817 42,'2'-16'32,"-2"16"1,25-28-2,5 23-28,-2 5-2,7 7-1,3 7 1,-1 9 0,-4 6 1,-3 12-1,-3 3 2,-3 10-1,-6 1 1,1 3-1,-6-9 0,3-5-1,-2-6 0,0-8 0,0-14-1,2-9 1,-16-7-1,32-14 0,-18-3 1,2-5-1,-2-2 1,2-4 0,-4 0-1,0 1 1,-5-3-1,-1 2 0,-4 0 0,-2 0-1,0 5-1,-8-3-2,8 26-5,-7-39-7,7 39-13,11-17-5,-11 17 0,16-14 1</inkml:trace>
          <inkml:trace contextRef="#ctx0" brushRef="#br0" timeOffset="367567.8456">12225 15782 27,'2'-16'31,"-2"16"2,-4-32-8,4 32-12,0 0-5,0 0-3,13-19-2,-13 19-2,22-2 0,-4 0-1,5 1 1,5 1-1,2-2-1,2-2 1,2 3 0,-3-1 0,3-2 0,0 4 1,-6 0 0,0 6 0,-3 2 2,3 10 0,-7 3 0,7 14-1,-3 2 1,3 12-1,-6 4 0,2 8-2,-3 3 3,2 1-3,-5-9 0,-6-3 1,-8-8-1,-2-6 1,-6-7-1,-10-11 1,-7-7-1,-11-9 0,-7-3 0,-5-6 0,0 1-1,-5-6-1,4 4-2,3-11-2,19 14-5,-7-14-21,30 16-3,-2-22 0,23 7 1</inkml:trace>
          <inkml:trace contextRef="#ctx0" brushRef="#br0" timeOffset="368020.2462">13143 15878 51,'-39'-16'35,"9"9"-1,0-5-1,30 12-26,-23-3-3,23 3-2,18 0-1,8-2 0,13-2-2,5-3-3,18 9-2,0-18-16,15 9-10,-1-5-4,9 5 3,-6-7-1</inkml:trace>
          <inkml:trace contextRef="#ctx0" brushRef="#br0" timeOffset="367833.0458">13309 15667 50,'10'-22'33,"-10"22"2,16-14-2,-16 14-27,16 31-2,-7 4-3,0 6 2,0 11-1,-8 5 1,1 8-2,-4 0 0,-1-6-2,1-1 0,-1-14-4,4-1-1,-8-28-9,7-15-18,16 11-2,-16-11 1,11-33 1</inkml:trace>
        </inkml:traceGroup>
        <inkml:traceGroup>
          <inkml:annotationXML>
            <emma:emma xmlns:emma="http://www.w3.org/2003/04/emma" version="1.0">
              <emma:interpretation id="{14194825-6DEC-455C-B7F4-F898FB9D966A}" emma:medium="tactile" emma:mode="ink">
                <msink:context xmlns:msink="http://schemas.microsoft.com/ink/2010/main" type="inkWord" rotatedBoundingBox="15054,16282 17596,16016 17707,17075 15165,17341"/>
              </emma:interpretation>
            </emma:emma>
          </inkml:annotationXML>
          <inkml:trace contextRef="#ctx0" brushRef="#br0" timeOffset="368831.4476">14211 15631 40,'-21'-13'30,"-1"1"1,-2-2-1,-8-4-24,13 10-4,-1-5-1,20 13 0,-25-17 0,25 17 0,0-21 1,16 14-1,4-2 1,10 3-1,1-1 0,10 6 0,0-1 0,-1 5-1,-4 4 0,-6 8 1,-9 4 0,-7 9 0,-11 7-1,-10 7 2,-12 6-1,-4 4 0,-7-1 1,-4 2-1,-3-5 1,4-4-1,3-9 1,7-4-1,5-8 1,8-4-1,10-19 0,5 25-1,11-21 0,7-6-2,12 0-1,4-12-1,14 0-1,-4-14-1,17 1 0,-8-13 0,11 3 0,-13-7 2,1 6 1,-10 1 3,-10 3 3,-1 11 2,-22 1-1,-14 22 2,0 0 1,0 0-1,-18 26-1,4 2-1,-9 0 1,5 7-2,1-1-1,4 1 0,5-4 0,6 1-1,5-7 0,8-4 0,3-5-1,7-4 1,6-9-1,5-4 1,1-6-1,6-6 0,-2-4 1,0-4-1,-2-2 0,-5-4 0,-5-1-1,-11 0 1,-9 0 0,-10 0 0,-11 0-1,-5 0 2,-7 1-2,-4 5 0,0 4 1,1 4-2,6 9-1,0-2-4,20 22-15,5-15-13,-11 20-1,11-20 0,14 16 2</inkml:trace>
          <inkml:trace contextRef="#ctx0" brushRef="#br0" timeOffset="369190.2483">15196 15374 58,'16'-25'35,"-16"25"-2,0 0-1,35 21-29,-28 8-3,4 7 0,-1 7 1,3 6 0,-6 2 0,3 5 1,-6-1 0,5 1 1,-2-4-1,5 1 0,-1-2 0,4-2-2,1-5 1,2-2-1,1-8 1,1-6-1,1-7 0,0-7-1,2-7 0,2-10-1,3-1-1,-1-15-5,15 13-10,-10-20-15,7 3-2,-9-8 1,0 1 0</inkml:trace>
          <inkml:trace contextRef="#ctx0" brushRef="#br0" timeOffset="369642.6491">15351 15188 46,'9'-27'31,"5"6"-1,7 4-1,4 8-28,3 7-1,2 9 0,-2 6 2,2 13 0,-10 4 2,3 17 0,-7-1 0,3 17 1,-7-3-1,8 7-1,-8-1-1,6 3 1,0-6-2,1-5-1,-1-7 1,-1-10-1,1-8 1,-2-8-1,-16-25 1,32 19 0,-32-19 0,28-19 0,-14-1-1,0-3 0,-2-5 0,-3-2 0,-2 1 0,-5 0-1,-2 5 0,-7 1-1,2 5 0,-9-3-3,14 21-6,-20-16-22,20 16 0,-9-21-2,9 21 2</inkml:trace>
          <inkml:trace contextRef="#ctx0" brushRef="#br0" timeOffset="370095.0499">15932 15272 55,'-4'-21'33,"4"21"-2,0 0 0,0 0-28,0 0-2,25-14-1,-25 14 0,27 0 0,-12 0 0,3 2 0,1-4 0,1 4 0,-1-4 1,4 4 0,-3-1-1,3 10 2,1 1-1,5 8 2,-1 6-1,9 13 0,-4 6 2,8 13-2,1 2 0,4 9 0,-2 1-1,1 0 0,-7-3 0,-2-6-1,-5-8 1,-4-9-1,-8-9 1,-8-7 0,-9-8 0,-2-20-1,-23 24 0,-5-17 0,-13-3 0,-12-2 0,-5 1-1,-9-3-1,1 5-1,-4-6-2,13 9-3,-5-15-11,24 16-16,4-7 1,18 7 0,16-9 1</inkml:trace>
        </inkml:traceGroup>
        <inkml:traceGroup>
          <inkml:annotationXML>
            <emma:emma xmlns:emma="http://www.w3.org/2003/04/emma" version="1.0">
              <emma:interpretation id="{4A75DE9D-6ACB-4713-A06B-793BE57F5274}" emma:medium="tactile" emma:mode="ink">
                <msink:context xmlns:msink="http://schemas.microsoft.com/ink/2010/main" type="inkWord" rotatedBoundingBox="17955,15692 22542,15211 22724,16954 18137,17435"/>
              </emma:interpretation>
            </emma:emma>
          </inkml:annotationXML>
          <inkml:trace contextRef="#ctx0" brushRef="#br0" timeOffset="370812.6511">17002 15379 41,'-8'-16'30,"8"16"3,0 0-1,0 0-23,0 0-3,25 27-1,-25-27 0,21 38-1,-8-11-1,6 8 0,1 2-1,4 3-1,5 1-1,6-3 1,5-3-1,8-6 0,5-7 1,7-7-1,4-8 0,1-11 0,6-7 1,-4-8-2,0-7 1,-7-6 0,-6-5-1,-4-3 1,-15-4 0,-12-4-1,-11-2 1,-10 2 0,-14 2 1,-9 6 0,-13 3 0,-14 11 0,-3 6 0,-7 17 0,-5 13 0,-6 13-1,-2 14 1,0 12-1,3 11 1,2 9-1,5 6 1,8 10-1,3-1 2,11 0-2,8-5 1,13-3 0,13-6 0,13-7-1,17-5 1,16-12-1,19-7-1,17-9 0,15-4 0,7-8-2,14-1 0,-4-13-2,6 1-3,-18-17-6,6 13-21,-26-15-1,-6 6 2,-20-12-1</inkml:trace>
          <inkml:trace contextRef="#ctx0" brushRef="#br0" timeOffset="371218.2519">17948 14991 58,'0'0'35,"-18"-19"-3,9 3 0,9 16-28,0 0-2,18-11-2,-2 9 1,3 2-1,6 2 0,5-2 0,7 4-2,0-6-2,14 14-8,-10-12-20,8 4-1,-1-9 0,1 3-1</inkml:trace>
          <inkml:trace contextRef="#ctx0" brushRef="#br0" timeOffset="392356.2891">18682 14599 9,'7'-17'25,"-7"17"0,16-20 1,-16 20-16,0 0-5,0 0-1,-5 18 0,5-18 1,-14 30 1,3-13 1,11 15-3,-4-2 3,13 7-5,-2-1 1,9 3-3,0 0 1,2-2-2,1-4-1,-3-7 1,0-3-2,-16-23-3,28 25-11,-28-25-13,16-5 0,-16 5 1</inkml:trace>
          <inkml:trace contextRef="#ctx0" brushRef="#br0" timeOffset="392824.2899">18804 14647 22,'3'-27'27,"-3"27"-2,16-26 2,-3 10-21,4 7-5,4 2-2,4 0 1,5 0 0,-3 4-1,3 1 1,-6 4 1,1 5-1,-4 3 1,-1 6 0,-8 7 0,-7 5 1,1 5-1,-10 4 1,-1 4-1,-9-1 1,0 0-2,-8-1 1,-1-4-1,-3-5 0,-1-3 1,-1-8-1,2-3 1,3-8 1,3-2 0,3-6-1,17 0 1,-18-9 0,18 9 0,0 0 0,19-21 0,-3 14-1,6 2 0,0-1 0,5 5 0,3-1 0,4 4 0,1-2-1,0 0 1,4 0-2,-4-6-3,9 10-7,-8-10-19,-3-2-1,-3-5 0,-2-1 0</inkml:trace>
          <inkml:trace contextRef="#ctx0" brushRef="#br0" timeOffset="393198.6906">19529 14578 50,'-21'-14'32,"21"14"-2,-25-2 0,25 2-28,-19 20-1,15-3-1,8 6 2,1 3 0,8 8-1,4-3 2,6 6-2,5 0 1,4 2-2,-2-2 2,0-6-3,-3-3 1,-6-7 1,-7-5-1,-14-16 1,-5 20-1,-11-19 1,-12-4 0,-9-2-1,-8-4 1,-2-3-1,-3-3 0,3-2-1,4 1 0,3-7-4,17 14-7,-2-12-19,16 2-3,6-2 2,6 0-1</inkml:trace>
          <inkml:trace contextRef="#ctx0" brushRef="#br0" timeOffset="393744.6915">19482 14587 35,'26'-21'30,"-26"21"2,25-23-2,-8 18-21,-17 5-5,38-20-2,-14 11-1,10 1-1,3-1 0,5-2 0,1 3 0,1-1 0,0 4-1,-2-1 1,-8 4 0,-4 6 1,-11 1 0,-3 9 1,-11 4 0,-1 8 1,-9 1 1,3 11-2,-9 1 3,9 7-3,-3-1 1,5 4-2,0-5 2,5-1-3,3-7 2,4-6-2,6-9 0,-1-8 0,6-10-1,4-10 1,3-5-2,0-11-1,0-3 1,-7-9 1,-2-2-2,-16-5 2,-3 3-1,-11 2 3,-12 4-2,-6 4 3,-6 8-3,-4 13 2,-2 6 0,2 7 0,0 7-1,3 4 0,6 2 0,3 1 0,8-1 0,4-2-1,12 1-1,1-17-5,24 23-9,-4-18-16,8-1-1,5-4 0,6-2 0</inkml:trace>
          <inkml:trace contextRef="#ctx0" brushRef="#br0" timeOffset="394103.4922">20347 14657 49,'23'-3'32,"-6"-1"0,-17 4-9,0 0-11,23 30-7,-23-30 0,7 37-3,-5-16 2,3 2-3,-1-2 1,3 0-2,-2-4 0,-5-17 1,23 22-2,-23-22 2,28 3-1,-8-13 0,-4-5 0,1-4 2,1-5-4,-4-6 4,-2-4-4,-6-1 4,-6 0-4,-7 2 4,-6 3-4,-6 2 2,-6 5 0,-5 7 0,-2 5 0,1 8 0,-1 5-1,2 5 1,5 7-2,2-2-2,14 13-4,-12-11-14,21 7-11,5-5-1,-5-16 1</inkml:trace>
          <inkml:trace contextRef="#ctx0" brushRef="#br0" timeOffset="394618.2931">20742 14594 54,'0'0'35,"9"-20"-1,-9 20-2,5-17-26,-5 17-4,0 0-1,0 0-1,0 0-2,0 0-1,0 0-5,0 0-23,4 21-1,-4-21-1,1 18 0</inkml:trace>
          <inkml:trace contextRef="#ctx0" brushRef="#br0" timeOffset="395335.8943">21017 14669 30,'-28'-12'31,"28"12"0,0 0 0,-18-19-18,18 19-6,0 0-2,20 7-1,-20-7 0,39 5 0,-13-3-1,15 1 0,3-1-1,7 0 0,4 0-4,-4-2 0,4 5-2,-13-12-9,2 12-19,-14 0-2,-7 2 1,-23-7-1</inkml:trace>
          <inkml:trace contextRef="#ctx0" brushRef="#br0" timeOffset="395023.8938">21056 14237 39,'0'0'28,"0"0"2,0 0-4,18 7-19,-20 9-2,7 16-1,-6-3 1,9 21 0,-8-3 0,11 13-1,-6-4 0,9 7-2,1-5 0,2 0-2,4-10 2,4-6-2,2-10 2,6-11-4,6-11 0,-2-12-1,9-1-2,-9-18-2,11 12-8,-18-21-6,9 11-7,-17-2-4,-7 3 1</inkml:trace>
        </inkml:traceGroup>
      </inkml:traceGroup>
    </inkml:traceGroup>
    <inkml:traceGroup>
      <inkml:annotationXML>
        <emma:emma xmlns:emma="http://www.w3.org/2003/04/emma" version="1.0">
          <emma:interpretation id="{3204CEE5-F978-46B2-AA11-D9FFCF6615AC}" emma:medium="tactile" emma:mode="ink">
            <msink:context xmlns:msink="http://schemas.microsoft.com/ink/2010/main" type="paragraph" rotatedBoundingBox="22398,16962 23719,16962 23719,18343 22398,183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FDB2BC-CD26-42CF-BF34-D1A6FB592417}" emma:medium="tactile" emma:mode="ink">
              <msink:context xmlns:msink="http://schemas.microsoft.com/ink/2010/main" type="inkBullet" rotatedBoundingBox="22696,16658 23985,17156 23478,18472 22188,17974"/>
            </emma:interpretation>
          </emma:emma>
        </inkml:annotationXML>
        <inkml:trace contextRef="#ctx0" brushRef="#br0" timeOffset="402979.9076">21821 16124 9,'0'0'28,"-8"-23"1,8 23 0,0 0-18,-31-29-2,31 29-2,-39-9 0,19 12-1,-15-4-1,9 13-1,-13-5 0,7 14 0,-7 0-1,6 11-1,-3-1 0,3 10-1,5 3-1,3 3 1,7 2-1,8 1 1,4-3-1,10 0 0,5-3 0,8-5 0,5-6 0,6-6 0,4-8-1,3-7 1,5-10-1,3-14 0,4-8 0,1-13 1,-4-9-1,-3-6 1,-6-2 0,-7-5 1,-8 1 1,-6 10 0,-12 1-1,-2 14 1,-4 4 0,4 25-1,-14-19 2,14 19-3,-18 15 1,11 3-1,2 1 0,3 8 1,4 1-1,5 3 0,11-1 1,8 0-1,10-2 0,4-5-2,10 5-2,-3-14-1,11 13-2,-10-24-4,14 17-5,-21-22-17,3 0-2,-7-8 2</inkml:trace>
        <inkml:trace contextRef="#ctx0" brushRef="#br0" timeOffset="403291.9083">22435 15984 38,'-2'-21'30,"2"21"2,4-23-2,-4 23-24,0 0-3,23 5-1,-8 13-1,5 3 2,5 10 0,-4 8 0,7 15 1,-2 4-1,3 18 1,-6 5-2,-4 14 0,-7 1-1,-6 10 0,-8-2 1,-9-3-2,-13-4 1,-12-7-2,-8-11-1,-11-14-1,-1-2-1,-16-31-12,6 3-19,-6-16-1,3-5 1,0-12 0</inkml:trace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7:14.8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5E4956-BB46-4A0D-9F10-1F604F5A9B09}" emma:medium="tactile" emma:mode="ink">
          <msink:context xmlns:msink="http://schemas.microsoft.com/ink/2010/main" type="writingRegion" rotatedBoundingBox="22989,10051 24724,10065 24712,11454 22977,11439"/>
        </emma:interpretation>
      </emma:emma>
    </inkml:annotationXML>
    <inkml:traceGroup>
      <inkml:annotationXML>
        <emma:emma xmlns:emma="http://www.w3.org/2003/04/emma" version="1.0">
          <emma:interpretation id="{0588B37F-552D-4363-AA08-576E5F52BE91}" emma:medium="tactile" emma:mode="ink">
            <msink:context xmlns:msink="http://schemas.microsoft.com/ink/2010/main" type="paragraph" rotatedBoundingBox="22989,10051 24724,10065 24712,11454 22977,11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EF2E11-4C89-4AD3-887A-AC84D2FE460C}" emma:medium="tactile" emma:mode="ink">
              <msink:context xmlns:msink="http://schemas.microsoft.com/ink/2010/main" type="line" rotatedBoundingBox="22989,10051 24724,10065 24712,11454 22977,11439"/>
            </emma:interpretation>
          </emma:emma>
        </inkml:annotationXML>
        <inkml:traceGroup>
          <inkml:annotationXML>
            <emma:emma xmlns:emma="http://www.w3.org/2003/04/emma" version="1.0">
              <emma:interpretation id="{EEA0545C-5ED2-4563-85AB-8F36E604CC27}" emma:medium="tactile" emma:mode="ink">
                <msink:context xmlns:msink="http://schemas.microsoft.com/ink/2010/main" type="inkWord" rotatedBoundingBox="22989,10051 24724,10065 24712,11454 22977,11439"/>
              </emma:interpretation>
              <emma:one-of disjunction-type="recognition" id="oneOf0">
                <emma:interpretation id="interp0" emma:lang="en-US" emma:confidence="0">
                  <emma:literal>the</emma:literal>
                </emma:interpretation>
                <emma:interpretation id="interp1" emma:lang="en-US" emma:confidence="0">
                  <emma:literal>Ego</emma:literal>
                </emma:interpretation>
                <emma:interpretation id="interp2" emma:lang="en-US" emma:confidence="0">
                  <emma:literal>Edo</emma:literal>
                </emma:interpretation>
                <emma:interpretation id="interp3" emma:lang="en-US" emma:confidence="0">
                  <emma:literal>Eco</emma:literal>
                </emma:interpretation>
                <emma:interpretation id="interp4" emma:lang="en-US" emma:confidence="0">
                  <emma:literal>Eos</emma:literal>
                </emma:interpretation>
              </emma:one-of>
            </emma:emma>
          </inkml:annotationXML>
          <inkml:trace contextRef="#ctx0" brushRef="#br0">21948 9795 30,'0'0'27,"0"0"-1,0 0-7,0 0-5,0 0-4,0 0-3,23-4-1,-23 4-2,19-3-1,-19 3 0,34 0-2,-15-2 1,9 2-1,2 0-1,5-2-1,6 6-4,-9-6-22,3-1-3,0-1-2,-8-3 1</inkml:trace>
          <inkml:trace contextRef="#ctx0" brushRef="#br0" timeOffset="1294.8021">22131 9458 18,'0'0'31,"-17"-2"0,17 2 2,0 0-16,-22-9-5,22 9-4,0 0-1,30 2-2,-14-4-2,11 2-1,3-3-1,9-1 1,5 0-4,0-4 0,7 2-1,-7-9-9,13 4-19,-13 1-1,-4-1-1,-6 2 1</inkml:trace>
          <inkml:trace contextRef="#ctx0" brushRef="#br0" timeOffset="873.6015">22574 9096 17,'0'0'26,"11"-29"3,-11 14-8,0 15-5,5-16-4,-5 16-3,0 0-2,0 0-2,0 0 0,-3 19-1,-6-3 1,5 14-2,-5 0 1,4 12-1,-5 4 2,6 8-3,-5-1 1,4 7-3,1-1 1,-1 3-1,3-2 0,1-4 1,2-5-1,1-6 0,3-6 0,8-11 1,1-9-1,9-10-1,3-5-1,3-11-1,6 3-4,-10-19-8,12 9-18,-14-7 0,-6 4-1,-12-6 1</inkml:trace>
          <inkml:trace contextRef="#ctx0" brushRef="#br0" timeOffset="2839.2049">22553 9909 41,'0'0'30,"0"0"1,0 0 0,0 0-23,0 0-2,0 0-1,39 2 0,-16-7-1,14-1-1,4-1-2,11-1 0,7-5 0,8-1-1,5-2 1,4 1-1,2-1 0,-1 0 0,-1 2 0,-7 2 0,-4 5-1,-8-2-1,-2 7 0,-11-5-1,-2 12-1,-14-10-4,8 16-7,-19-8-16,-1 1-1,-16-4 2,0 0 0</inkml:trace>
          <inkml:trace contextRef="#ctx0" brushRef="#br0" timeOffset="1560.0027">22647 9342 30,'0'0'28,"0"0"0,16 7-1,-16-7-17,0 0-6,21-2-3,-5 0 1,3 0-2,6 2-2,-2-5-5,8 3-12,1 1-9,-4-8 1,6 5-1</inkml:trace>
          <inkml:trace contextRef="#ctx0" brushRef="#br0" timeOffset="3744.0065">22744 10146 7,'-18'11'22,"0"-13"2,18 2-1,0 0-12,0 0-6,18-3-1,-2-6 1,5 4-1,-3-8 0,5 3 0,-6-4 0,3 3 0,-8-5 0,4 8 0,-16 8 0,19-20 0,-19 20 0,0 0 0,18-21 1,-18 21 0,18 0 0,-18 0-1,23 5 0,-6 2 2,-1-3-2,7 7-1,2-3-1,5 3-1,0-1-1,2-1 0,8 2-3,-8-8-3,14 10-12,-11-13-17,-3 0 2,-7-8-3,-2 0 3</inkml:trace>
          <inkml:trace contextRef="#ctx0" brushRef="#br0" timeOffset="2402.4043">22950 9359 30,'-26'9'29,"8"0"3,18-9-2,-23 7-17,23-7-5,0 0-2,27 17 0,-27-17-2,35 0-2,-12-1 0,9-1-2,1-2 0,4 1 0,0-2-1,-1-2 1,4 3-1,-3-3 1,-1 3-1,-6 1 1,-4-1 0,-5 6 1,-5 3-1,-16-5 1,20 25 0,-15-6 1,-3 4-1,-1 4 1,1-1-1,3 2 2,1-3-2,4-1 0,4-6 0,4-4-1,3-7 1,4-5-2,3-6 1,2-10 0,2-2-1,-2-7 0,-2-1 1,-5-6-1,-2 0 0,-8 0 1,-10 4 0,-10 1-2,-7 8 2,-9 6-1,-5 9-1,-9 4-4,3 21-12,-13-4-13,-1 8-3,-1 3 2,1-2-1</inkml:trace>
          <inkml:trace contextRef="#ctx0" brushRef="#br0" timeOffset="3354.0059">22945 10087 43,'0'0'25,"0"0"0,0 0-6,0 0-2,0 0-5,0 0-3,-18 10-2,15 10-2,-11-5 0,8 19-1,-6-4 1,8 6-3,1 1 1,8-1-2,6-3 1,12-3-2,3-4 1,10-12-1,6-1-1,0-10-2,9 1-3,-12-17-11,7 6-17,-12-9 0,-6 2-1,-16-5 1</inkml:trace>
          <inkml:trace contextRef="#ctx0" brushRef="#br0" timeOffset="1887.6032">23121 9039 25,'0'0'28,"0"0"4,0 0-2,0 0-15,0 0-5,-10 25-2,3-7 0,10 10-2,-10 0 0,11 9-2,-6 0 0,6 3-3,1-5 1,0 2-1,2-2-1,2-3 0,3-1-2,3-6-1,6 3-2,-21-28-5,46 37-14,-23-28-9,0-4-1,-4-7 1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8:08.8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FFCF6B-35C7-4703-8A25-805596D8366D}" emma:medium="tactile" emma:mode="ink">
          <msink:context xmlns:msink="http://schemas.microsoft.com/ink/2010/main" type="inkDrawing" rotatedBoundingBox="117,13792 24584,11322 25245,17870 778,20340" hotPoints="23353,14460 22684,20013 1466,17456 2135,11904" semanticType="enclosure" shapeName="Rectangle">
            <msink:sourceLink direction="with" ref="{F00A8276-74F5-44B5-982A-C3304031C762}"/>
            <msink:sourceLink direction="with" ref="{36496193-024D-44FA-AAB9-BAEC344753F2}"/>
          </msink:context>
        </emma:interpretation>
      </emma:emma>
    </inkml:annotationXML>
    <inkml:trace contextRef="#ctx0" brushRef="#br0">38 1798 18,'-14'16'27,"-8"-11"-1,22-5 2,-3 20-16,3-20-3,30 5-5,0-7-1,18 2-2,10-3 0,16-1-1,13-1 1,10 1-1,8 1 0,12 1 1,8-1 0,13 3 0,10-4 1,13 2-1,5-3 1,9 0 0,10-6 0,13 2 0,10-3-1,14 2 1,3-3-1,8 1-1,8 0 1,14 3 0,2 0-1,5 2 0,-5 2 1,6 3-1,-3 2 1,-3 0-1,-4 2 0,-1 0 1,1-4-2,-6-2 1,-4-1 0,-4-4 0,1-3 1,0-2-1,-2-2 0,-8 0 1,-6-1-1,5-1 1,-3-1-1,-5 1 0,-9 1 0,-8-1 0,-6 1 0,-4 1 0,-5 2 0,-10 1 0,-8 5 0,-7 2 0,-7 3 1,-5 1-1,-4 2 0,-5 0 0,-5 0 0,-2-2 0,-6 1 1,1-7-1,1 1 1,-3-5-1,0-2 0,0-2 0,-2 0 1,0 1-1,-5-1 1,-6 4-1,-4-3 0,-3 5 0,-10 1 0,-4 2 0,-5-2 0,-2 2 1,1 0-1,1 2 0,3-4 0,1 0 0,1-1 1,1-1-1,-1 1 0,-2-2 0,1-1 1,-4 1 0,-4 0-1,1 3 1,-1 0 0,4 2-1,4 0 1,1 3 0,2-1-1,2 3 0,0 1 0,-2-1 0,-1 2 0,-5-4 0,-2 3 0,-1-3 0,-3-1 2,1 1-2,1-1 0,1 0 0,0 1 1,0 3-1,1-1 0,-3 4 0,1-2 0,-1 1 0,-5-1 0,-1 0 0,-3 0 0,3-3 0,-1-3 0,1-1 0,-1 0 0,1-3 0,-3-2 0,1-1 0,-6 1 0,-3 0 1,-2-2-1,-7 3 0,0-1 0,-2 1 0,-3 1 1,-2 1-1,0 2 0,2-4 0,0 3 0,1-3 0,-1 2 0,-1-1 0,7-3 0,-1 1 0,5 0 1,-2-1-1,3 3 0,-1-1 0,-3 1 0,1 1 0,-4 2 1,-1 2-1,0-4 0,-1 7 0,-1-7 0,4 4 0,0 2 0,2-3 0,3 1 0,2-2 0,-1 2 0,1-6 0,-2 6 0,-3-4 0,-4-1 0,-3 1 0,-9-2 1,-2 3-1,-7-1 1,-5 2 0,-4 0-1,0 1 1,-5 1 0,2 2-1,-4-1 1,0 1-1,-1-3 0,-5 3 0,-15 3 0,23-11 0,-23 11 1,14-16-1,-14 16 0,4-15 0,-4 15 0,2-16 0,-2 16 0,0 0 0,-2-18 0,2 18 0,0 0 0,0 0-1,-4-17 1,4 17 0,0 0 0,0 0 0,-3-18 0,3 18 0,0 0-1,16-17 1,-16 17 0,25-16 0,-25 16 0,31-20 0,-13 10 0,0 1 0,1 0 0,0 2 0,3 2 0,4 2 0,2 1-1,6 0 1,3 4 0,5-2 0,2 2 0,2-1 0,6 1 0,0-2 0,7 0 0,1-2 0,5-1 0,2-3 0,4 1 1,1 0-1,4 0 0,2-1 0,-2 1 0,-2 3 0,0 1 1,0 1-1,2-2 0,3 2 0,1 0 1,3-2-1,7-1 0,0-3 0,5-1 0,0-3 0,3-3 0,-5 1 0,-3-2-1,-3 0 2,-3 2-2,-4-2 1,1 0 0,-2 5 0,-1 0 0,2 0 1,1 2-2,0 0 1,4 2 0,3-2 0,2 2 0,2-4 0,3 0-1,0 0 1,4-1 0,-2-1 0,0 1 0,-7-1 0,-7 1 0,-7 3-1,-10 1 1,-10 3 0,-10 1 0,-9 2 0,-5 0 0,-6 2 0,-1 1 0,-4 1 0,4-2 0,-4-1 0,0 1 0,-1 2 1,-4-1-1,-16-3 0,26 23 0,-17-4 1,-7 13 0,-2 7-1,-7 6 1,-2 10 0,-2 3 0,1 5-1,-1 4 1,4 3-1,3 0 0,4 4 0,9 3 0,0 2 1,2 2-1,-1 2 0,3-4 0,-1 0 1,-3-3-2,1-4 2,1-6-2,1-2 1,4-5 0,2-1 0,-1-1-2,1-5 2,2-1 0,-5-3-1,1-3 1,-3-4-1,-3-3 1,-3-4 0,-3-4-1,-1-2 1,-3-7 0,-1 0 0,-3-3 0,-5-3 0,-5 3 0,-7 1 0,-14 1 0,-15 2 0,-15 3-1,-25-2-2,-14 10-5,-32-6-27,-7 1 2,-23-7-3,-11-2 2</inkml:trace>
    <inkml:trace contextRef="#ctx0" brushRef="#br0" timeOffset="54506.4957">260 1603 33,'-21'-9'30,"-4"-5"-1,6 6 0,-2-3-18,0-1-9,21 12-2,-29-11-1,13 9 0,0 1 0,-6 2 0,-1 3 0,-9 1 1,-3 6 0,-8 1 0,-1 4 0,-7 3 1,-4 4-1,0 2 1,-3 3-1,-2-4 0,4 4 0,-1-3 0,2 3 0,2-5 0,8 2 0,2-4-1,4 2 1,8 1 0,2 3 0,6 4 0,6 4 0,4 11 0,5 3 0,6 13 0,5 3 3,6 17-4,5 4 1,6 15-1,1 9 1,4 12-1,3 13 1,0 7-1,0 8 0,2-1 1,-1 4-1,-1 0 0,-2-6 1,-1-6 0,-4-9 1,0-6-1,-5-8-1,2-7 3,-4-6 0,-2-5-1,-3-7 0,0-1-1,-4-1 1,-3-1-1,-2 1 0,-3 2-1,-3-2 1,-1 1 0,-2-3-1,1-6 2,-1-6-2,3-6 2,1-10-1,5-8 0,2-6 0,1-10 0,5-2 0,0-7-1,1-1 1,2-1-1,-2-1 2,3 1-2,-1 2 2,3 4-1,2 5 1,3 0 0,4-2-1,5 2 1,4-4-1,7-5 0,5-5-1,5-4 1,3-6-1,2-4 0,1-2 1,0-4-1,3 2 0,-3-3 1,-1 3 0,-2 1 0,1 4 0,1 4 0,3 4 0,-1 1 1,2 6-1,4 3 0,2-2 0,1-1 0,4-2 0,2-4 0,1-3 0,2-4 0,4-3 1,3 0-1,4-2 0,5 1 0,3 1 1,4 2-1,4-2 1,3 1-1,4-1 1,1-2-1,2-2 1,2-3 0,6-4 0,4-3 0,6-4 0,5 0-1,4-1 1,3-2 0,2 1 1,4 0-2,-3 1 1,1 1 0,-2 2 0,-3 0 0,-3 2 0,-1 1-1,-5 1 1,-4-3 0,-5 1 0,-4 2 1,-2-3-1,1 3 1,-8-4-1,1 2 0,-4-2 1,3 1-1,-1 1 0,1 0 0,1-2-1,4 1 1,8 1-1,5-2 0,6 0 0,4 0 0,5 0 0,6-2 0,4 1 1,8-3-1,5 0 0,0 3 1,10-1-1,3 5 0,4 1 0,5 5 0,4-1 0,-4 6 0,0 0-1,2 2 1,0 0 0,2-4 0,1 1-1,-1-3 1,-2-1-1,1-2 1,4-2 0,6 2 0,-1 0 1,4 4-1,0-1 0,6 4 1,8 0-1,5 5 0,6-1 0,0 3 0,5-3 0,1-3 0,5-2 0,-5-5 0,-2-4 0,-3-4 1,-5-5-1,-5-3 1,-7-2 0,-7 1 1,-8 0 0,-2 2-1,-8 2 0,-9 1 0,-7 3 0,-1-1 0,-8 2 0,1-2 0,-1 0-1,0-1 0,1 1 1,-1 0-1,2 0 1,0 2 0,-1-2-1,1 8 1,-5-3 0,-4 6-1,-5-4 1,4 0 0,-9 4-1,-2-2 0,-2 2 0,-2-4 0,-3-3 0,-2-4 0,-1-1 0,-3-3 0,-3-4-1,-3-1 1,-2-3 0,-9 2 0,-6-1 0,-8 1 0,-9 0 0,-10-1 0,-13-2 0,-9-3-1,-10-1 1,-11-10 1,-11-4-2,-5-7 1,-8-4-1,-8-7 1,-7-2-1,-3-3 2,-6-2-2,-3 0 1,-2 3 0,-3-3 0,1 5 0,1 2 0,3 4 0,1 3 0,4 4 0,6 3 0,5 5 0,6 6 0,8 3 0,7 3 0,9 4 0,7 2-1,7 6 1,10-1 0,6 3 0,9 1 0,5 0 0,7 0 0,5-4 0,7-4 0,6-4 1,3-3-1,4-2 0,-1-3 1,-1-3-1,0-2 1,-2 2-1,-7 1 1,-5 5-2,-4 0 2,-3 3-1,-2 1 0,-2 3 1,0 1-1,-1-1 0,3 0 0,0-3 1,0-1-2,0-4 1,-4 0 0,-3-2 0,-2 2 1,-7-1-1,-7 3 1,-7 1-1,-7 3 1,-9 1 0,-5 0 0,-11 0-1,-7-1 0,-5-6 1,-7-7-1,-4-2 0,-3-8 0,-6-6 0,-1-7 0,-8-1-1,-2-8 2,-7-1-2,-3-4 1,-6 0-1,-6-1 1,-6 1 0,-3 2-1,4 2 1,1 1 0,4 6 1,5 5-2,6 3 2,8 6-1,7 5 0,9 6 1,8 1-1,6 3 0,11-1 0,3 0 1,11 2-1,6 1 1,8-1-1,3 3 1,4 0-2,8 2 3,-1 8-2,2 3 0,2 5 0,1 1 1,-3 6-1,2 3 0,-2 2 1,-3 2-1,-3-1 0,1-1-1,-4-1 1,0-3 0,-3-1 0,-4-2 0,-1-2 0,-5-1 0,-4 1 0,-4-2 0,-5 2 0,-4 4 0,-5-2 0,-16 7 1,19-10-1,-19 10 0,0 0 0,9-23 0,-9 23 0,-2-27 0,0 10 1,-1-1-1,-2-1 0,-1 0-1,1 3 0,-2-2-4,7 18-3,-16-2-28,16 2 0,-39 20-3,9-3 3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51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13CA0A-657B-4C0C-A02E-0AB943B5F7A7}" emma:medium="tactile" emma:mode="ink">
          <msink:context xmlns:msink="http://schemas.microsoft.com/ink/2010/main" type="writingRegion" rotatedBoundingBox="21933,1913 24101,1776 24168,2839 22000,2977"/>
        </emma:interpretation>
      </emma:emma>
    </inkml:annotationXML>
    <inkml:traceGroup>
      <inkml:annotationXML>
        <emma:emma xmlns:emma="http://www.w3.org/2003/04/emma" version="1.0">
          <emma:interpretation id="{AE403526-9D3E-4B65-8C89-E78E2B106C52}" emma:medium="tactile" emma:mode="ink">
            <msink:context xmlns:msink="http://schemas.microsoft.com/ink/2010/main" type="paragraph" rotatedBoundingBox="21933,1913 24101,1776 24168,2839 22000,2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B0054D-2AD0-4D9D-8F79-D93698F15172}" emma:medium="tactile" emma:mode="ink">
              <msink:context xmlns:msink="http://schemas.microsoft.com/ink/2010/main" type="line" rotatedBoundingBox="21933,1913 24101,1776 24168,2839 22000,2977"/>
            </emma:interpretation>
          </emma:emma>
        </inkml:annotationXML>
        <inkml:traceGroup>
          <inkml:annotationXML>
            <emma:emma xmlns:emma="http://www.w3.org/2003/04/emma" version="1.0">
              <emma:interpretation id="{9BEF5E10-BDBB-4288-8A6D-2DDA08AE3947}" emma:medium="tactile" emma:mode="ink">
                <msink:context xmlns:msink="http://schemas.microsoft.com/ink/2010/main" type="inkWord" rotatedBoundingBox="21933,1913 24101,1776 24168,2839 22000,2977"/>
              </emma:interpretation>
              <emma:one-of disjunction-type="recognition" id="oneOf0">
                <emma:interpretation id="interp0" emma:lang="en-US" emma:confidence="0">
                  <emma:literal>225)</emma:literal>
                </emma:interpretation>
                <emma:interpretation id="interp1" emma:lang="en-US" emma:confidence="0">
                  <emma:literal>Ito]</emma:literal>
                </emma:interpretation>
                <emma:interpretation id="interp2" emma:lang="en-US" emma:confidence="0">
                  <emma:literal>225]</emma:literal>
                </emma:interpretation>
                <emma:interpretation id="interp3" emma:lang="en-US" emma:confidence="0">
                  <emma:literal>Inn</emma:literal>
                </emma:interpretation>
                <emma:interpretation id="interp4" emma:lang="en-US" emma:confidence="0">
                  <emma:literal>soon</emma:literal>
                </emma:interpretation>
              </emma:one-of>
            </emma:emma>
          </inkml:annotationXML>
          <inkml:trace contextRef="#ctx0" brushRef="#br0">15077 1432 21,'-23'-16'24,"23"16"-3,-36-39 0,33 22-7,-15-19-1,20 10-4,-7-13-4,12 4-1,0-5-2,9 3 0,1-2-2,10 4 1,-1 0-2,6 9 2,2 3-1,-1 9 0,-3 7 0,-2 7 0,-5 12 0,-5 9 1,-9 11-1,-9 10 1,-13 11 1,-8 6-2,-10 8 1,-12 3-1,-4 1 1,-8-6-1,-2-7 1,1-9-2,6-9 0,4-12 1,9-10-1,11-14 1,10-11-1,11-11 0,10-3 1,11-9-1,9 2 0,6-2 1,6 2 0,4 9 1,1 5 0,1 12-1,-4 5 1,-2 11 0,-4 7 0,-1 8-1,-2 0-1,-3 1-1,3 4-3,-13-19-11,10 3-15,-6-13-2,4-6 0</inkml:trace>
          <inkml:trace contextRef="#ctx0" brushRef="#br0" timeOffset="2199.6037">15401 966 2,'23'-23'29,"-23"23"-1,18-16 3,-18 16-20,0 0-5,0 0 0,0 0-1,-5 27 0,5-3-1,-7 3 0,7 11 0,-6 1-1,6 12 0,-3-2 1,3 11-1,-4 0 1,3 8-2,-6 1 0,-2 6-1,-4 1 2,-1-4-3,0-5 0,2-11 0,-1-9 0,6-12 0,7-12 0,0-23 0,32 2-1,0-21 0,12-1-2,5-9-1,17 2-3,-10-19-5,24 18-15,-20-12-7,0 5 1,-14 0 0</inkml:trace>
          <inkml:trace contextRef="#ctx0" brushRef="#br0" timeOffset="1279.2021">15691 824 14,'0'0'16,"0"0"0,0 0-1,0 0-4,0 0-3,0 0 1,0 0-3,21-11-1,-21 11-2,0 0 0,0 0-1,0 0 0,0 0 1,20 2 0,-20-2 0,1 26 0,1-6-1,2 9 1,-1 3 0,2 8-1,1 4-1,-3 7 1,-1 2 0,0 2-1,-4-3 1,-2-3-1,-4-3 1,2-7-2,-1-8 3,0-9-2,0-7-1,7-15 1,0 0-1,0 0 0,0 0 1,25-17-2,-2 3 1,7 0-1,5 0 0,2-2 1,7 4-1,-1 3 0,-4 3 1,-9 3-1,-6 3 1,-8 3 1,-16-3-1,4 18 1,-4-18 0,-32 33 1,4-15 0,-1 5 0,-6-2 0,3 4-1,2-3 0,7 3 0,6-4 0,11 0 0,10-3-1,14-2 0,8-4-1,9-7 1,10-1-1,0-10 0,7-2 1,-5-7-1,-1-2 0,-7-4 1,-7-2 0,-11-2-1,-9-1 2,-5 0-1,-8-1 0,-8 4 0,-4 1 0,-4 2 1,-1 4-1,2 6 0,0 1 0,16 9 0,-17-10 0,17 10-1,0 0 0,23-13 0,-2 10-1,2-4 1,7 5 0,-2-2-1,0 3 1,-3 1 1,-6 3 1,-19-3 0,15 20 0,-19-5 0,-8 3 1,-6 5 0,-3-2-1,-2 5 1,-4-1-1,6-1 0,4-1 0,6-2 0,6-3-1,5-18 0,16 25-1,7-22-1,14 2-4,-4-19-16,20 4-12,-3-11-1,10-2 1</inkml:trace>
          <inkml:trace contextRef="#ctx0" brushRef="#br0" timeOffset="2433.6041">15650 917 31,'0'0'32,"-16"-11"2,16 11-3,20-23-28,10 11-2,18-2-1,12 0 0,10-7-3,17 12-11,-6-8-18,5 4 0,-6 1 0</inkml:trace>
          <inkml:trace contextRef="#ctx0" brushRef="#br0" timeOffset="1669.2028">16665 1036 32,'-12'-30'33,"-4"6"-1,11 6 0,-2 2-27,7 16-4,17-12 0,1 9 0,5 1-2,3 2 1,1 3 0,1 1 0,0 3 1,1 2-1,-5 1 1,-2 8 1,-7 1 0,1 8 0,-5 2 0,1 10 1,-6 5 1,2 9-1,-4 1-1,5 6 0,-4 0 0,2 1-1,-2-5 1,-1-3-2,-6-9 0,-3-7 0,-7-5 0,-8-8 0,-8-6-1,-11-8 0,-7-1-2,-14-11-2,4 11-9,-20-19-20,0-1-2,-14-14 2,3 1-1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5.5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FC3731-C4C3-478D-BAE8-864F20EA5FFA}" emma:medium="tactile" emma:mode="ink">
          <msink:context xmlns:msink="http://schemas.microsoft.com/ink/2010/main" type="inkDrawing" rotatedBoundingBox="6426,3463 10729,3214 10732,3277 6429,3525" semanticType="callout" shapeName="Other">
            <msink:sourceLink direction="with" ref="{8ECF3328-12D5-48D3-9F14-28FDB81690B5}"/>
            <msink:sourceLink direction="with" ref="{76F1DD12-2805-4DE9-8DC0-D1104A15EEF0}"/>
          </msink:context>
        </emma:interpretation>
      </emma:emma>
    </inkml:annotationXML>
    <inkml:trace contextRef="#ctx0" brushRef="#br0">16 296 29,'-17'-13'29,"17"13"1,3-19-2,-1 3-25,19 11-1,2-2-3,11 2 2,10 1-1,10 4 1,12-2-1,15 4 1,20-2 0,19-3 0,19-1 0,22-1 1,12-7-1,23 1 1,8-3-1,10 2 1,0-4-1,3 5 1,-2-5-1,4 6 0,-2-2 0,-5-1 0,-11 1-1,-3-2-1,-8 5-2,-11-8-7,1 11-19,-25-4-3,-10 1 1,-22-2-1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5.9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CF3328-12D5-48D3-9F14-28FDB81690B5}" emma:medium="tactile" emma:mode="ink">
          <msink:context xmlns:msink="http://schemas.microsoft.com/ink/2010/main" type="inkDrawing" rotatedBoundingBox="11175,3223 11254,5474 11044,5481 10965,3230" semanticType="verticalRange" shapeName="Other">
            <msink:sourceLink direction="with" ref="{5D754B17-E750-40AE-9986-342C602B3A28}"/>
            <msink:sourceLink direction="with" ref="{3E41AE83-98B4-49CE-BD9A-4106E60FC7FE}"/>
            <msink:destinationLink direction="with" ref="{11FC3731-C4C3-478D-BAE8-864F20EA5FFA}"/>
          </msink:context>
        </emma:interpretation>
      </emma:emma>
    </inkml:annotationXML>
    <inkml:trace contextRef="#ctx0" brushRef="#br0">0 52 36,'26'-26'31,"-10"13"1,-16 13-3,32-17-28,-11 22-1,-1 7 0,4 6 0,-1 8 1,0 13 1,-9 12 0,-1 12 1,-6 23 0,-9 20 1,4 22-2,-9 14 1,1 16-1,-4 6-1,8 6-1,-7 2 0,6-6-1,1-17 1,2-15 0,5-15-1,-3-19 1,3-17 0,-3-20-1,5-17 0,-5-18-2,7-7-4,-9-21-23,0 0-4,-2-30 1,2 9-1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4.4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1CB7C0-8FB7-44B6-BF9A-1DE5D2BEBDFA}" emma:medium="tactile" emma:mode="ink">
          <msink:context xmlns:msink="http://schemas.microsoft.com/ink/2010/main" type="inkDrawing" rotatedBoundingBox="3776,9047 8964,8510 8978,8647 3790,9184" semanticType="underline" shapeName="Other">
            <msink:destinationLink direction="with" ref="{01AD003B-F8CC-41FB-BE84-493F722A6101}"/>
          </msink:context>
        </emma:interpretation>
      </emma:emma>
    </inkml:annotationXML>
    <inkml:trace contextRef="#ctx0" brushRef="#br0">0 457 8,'0'0'28,"0"0"1,0 0 1,15 13-15,-15-13-5,43-2-3,-18-3-1,15 7-2,1-4-1,13 4 0,1-2-1,14 5 1,5-5 0,16 5 0,9-5-1,21 4 2,14-6-2,22 0-1,11-5 1,13-7-2,13-5 0,13-4 0,8-7 0,6-3 0,1-3 0,5-1 0,7-3 0,2 3 1,-2 2 0,-5 2 0,-8 1 1,-1 6-2,-9 1 1,-17 9-1,-17 2 1,-17 4-2,-21 4 0,-24 1-2,-20 10-2,-38-13-6,-10 9-21,-46-1-1,0 0-1,-51 7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4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AD003B-F8CC-41FB-BE84-493F722A6101}" emma:medium="tactile" emma:mode="ink">
          <msink:context xmlns:msink="http://schemas.microsoft.com/ink/2010/main" type="inkDrawing" rotatedBoundingBox="6926,8973 7097,10976 7016,10983 6845,8980" semanticType="callout" shapeName="Other">
            <msink:sourceLink direction="with" ref="{8A1CB7C0-8FB7-44B6-BF9A-1DE5D2BEBDFA}"/>
            <msink:sourceLink direction="with" ref="{E82D4994-51FF-4BC9-BA4E-316BF215D1BD}"/>
          </msink:context>
        </emma:interpretation>
      </emma:emma>
    </inkml:annotationXML>
    <inkml:trace contextRef="#ctx0" brushRef="#br0">6 29 12,'7'-17'29,"-7"17"1,0 0 3,-7-20-14,7 20-5,0 0-4,2 18-2,-2-18-3,-2 42 0,-3-8 0,8 25-1,-4 13-1,4 32 1,-1 12-4,3 19 2,1 9-1,2 13-1,1 3 1,4-6-1,-1-4 1,4-15-2,0-16 1,0-15 0,-2-12 0,0-19 1,-2-16-2,-1-15 0,-1-11-2,-10-31-6,18 4-26,-18-27-1,4-17 0,-8-24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7.0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163BD9-0DAF-4749-B7AE-E12EC0EBD351}" emma:medium="tactile" emma:mode="ink">
          <msink:context xmlns:msink="http://schemas.microsoft.com/ink/2010/main" type="inkDrawing" rotatedBoundingBox="10491,6691 12153,6581 12157,6653 10496,6762" semanticType="underline" shapeName="Other"/>
        </emma:interpretation>
      </emma:emma>
    </inkml:annotationXML>
    <inkml:trace contextRef="#ctx0" brushRef="#br0">74 60 3,'-30'7'27,"12"9"0,18-16 2,-26 14-23,26-14-1,18 17 1,13-6 0,6-15 1,23 10 0,6-17 0,22 9-1,9-14-1,20 6-2,4-9-1,14 5 0,0-2-1,3 3-1,-5 5-1,-13-1-1,-11 9-4,-21-7-5,-3 14-15,-34-4-9,-17 1 3,-34-4-2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0:34:46.75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233 10 0,'0'0'0,"0"0"0,6 16 1,-6-16 0,0 0 0,0 0 1,0 0 0,0 0 1,0 0 0,0 0-1,0 0 0,0 0-1,0 0 0,0 0 0,0 0-1,0 0-1,0 0 1,0 0 0,0 0 1,0 0 0,0 0 1,0 0 1,0 0 0,0 0 0,-16 11 1,16-11-1,-25 10 1,9-1-2,-1 0 0,-1 0 0,0 1-1,1 2-1,-1 1 1,18-13-1,-28 23 0,28-23 1,-18 14-1,18-14 1,0 0-1,0 0 1,-16 12-1,16-12 1,0 0-1,0 0 1,0 0-1,0 0 0,0 0 0,0 0 0,0 0 0,0 0 0,0 0 0,16 9 0,-16-9 0,23-7 1,-7 3-1,3-1 0,1 0 0,-3-1 0,3-1 0,-4 4 0,-16 3 0,23-5 0,-23 5 0,0 0 0,15-6 0,-15 6 0,0 0 0,0 0 0,0 0 0,0 0 0,0 0 0,0 0 0,0 0 0,0 0 0,0 0 0,-17 18 0,17-18 0,-25 14 0,9-4 1,-1-1-1,-3 4 0,1-5 0,-2 3 1,1-4-1,2 2 1,3-2-1,15-7 0,-20 10 0,20-10 0,0 0 0,0 0 0,0 0 0,-9 16 0,9-16 0,0 0 0,0 0 1,25 4-1,-25-4 0,25 0 0,-25 0 0,32-4 0,-15 1 0,3 1 1,-1 0-1,0 0 0,-3 2 0,0-2 0,-16 2 0,25 2 0,-25-2-1,19 2 1,-19-2 0,0 0 0,0 0 0,0 0-1,0 0 1,13 21 0,-13-21 1,0 0-1,-14 19 0,14-19 1,-15 16-1,15-16 1,-17 14-1,17-14 1,-18 16-1,18-16 1,-17 16-1,17-16 0,-11 16 0,11-16 0,-5 16 0,5-16 0,0 0 0,3 21 0,-3-21 0,9 15 0,-9-15 0,0 0 0,18 22 0,-18-22 0,0 0-1,19 21 1,-19-21 0,0 0 0,16 21 0,-16-21 1,0 0-1,18 23 0,-18-23 0,12 15 0,-12-15 0,11 16 0,-11-16 1,12 16-1,-12-16 1,9 16 0,-9-16 0,10 19-1,-10-19 2,11 23-1,-11-23 0,12 25 0,-12-25 0,13 22-1,-13-22 2,12 22-2,-12-22 1,9 19-1,-9-19 1,9 17 0,-9-17 0,8 18 0,-8-18 0,6 19-1,-6-19 2,7 20-2,-7-20 1,10 19-1,-10-19 0,13 21 0,-13-21 1,14 21-1,-14-21 0,16 18-1,-16-18 1,12 17 0,-12-17 0,0 0 0,16 23 0,-16-23 1,9 18-1,-9-18 0,7 21 1,-7-21-1,7 28 0,-7-28 0,5 30 0,-3-14 1,-2-16-1,2 26 0,-2-26 0,3 26 0,-3-26 0,2 28 0,-2-28 0,4 23 0,-4-23 0,1 25 0,-1-25 0,4 21 0,-4-21 0,3 21 0,-3-21 0,2 23 0,-2-23 0,4 19 0,-4-19 0,3 20-1,-3-20 1,4 17 0,-4-17 0,5 19 0,-5-19 0,9 23 0,-9-23 0,10 23 0,-10-23 0,13 25 0,-13-25 0,12 23 0,-12-23 0,9 21 0,-9-21 0,9 23-1,-9-23 1,5 21 0,-5-21 0,5 24 1,-5-24-2,8 23 1,-8-23 0,8 26 0,-8-26 1,14 23-1,-14-23 0,15 23 0,-15-23 0,10 23 0,-10-23 0,9 21 0,-9-21 0,9 25 0,-9-25 0,9 28 0,-2-12 0,-2-1 0,2 3 0,-2-2 1,2 3-1,-7-19 0,11 32 1,-6-15-2,-1 1 2,1-2-1,-5-16 0,14 28 0,-14-28 0,18 28 0,-18-28 1,21 21-1,-5-10 0,-16-11 0,30 19 0,-14-9 0,2-1 0,-18-9 0,28 18-1,-28-18 1,23 19 0,-23-19 0,14 21 0,-14-21 0,7 23 0,-7-23 0,3 21 0,-3-21 0,4 19-1,-4-19 1,5 16 0,-5-16 0,9 18 0,-9-18 0,9 17 0,-9-17 0,12 18 0,-12-18 0,14 21 0,-14-21-1,16 23 1,-16-23 0,16 26 0,-16-26 0,18 28 0,-18-28 0,16 25 0,-16-25-1,14 25 1,-14-25 0,16 26 0,-16-26 0,16 28 0,-9-10-1,1-1 1,1 2 0,0-1 0,0 0 0,-2-3 0,2 5 0,-9-20 0,12 31 0,-7-15-1,1 0 1,-1 0 0,0 1 0,-1 1 0,1 1 0,-1 1 0,1-3 0,-1 1-2,1-1 2,-5-17 0,9 28 0,-9-28 0,12 22 0,-12-22 0,12 17 0,-12-17 0,11 18 0,-11-18-1,11 19 1,-11-19 0,7 26 0,-4-10 0,1 0 1,-1 3-1,-1-3 0,2 4 2,-4-5-2,1 5 1,1-3-1,0 1 2,0-1-2,-1-1 0,1 2 1,2-1-1,-1 1 1,1-1-1,-4-17 0,9 32 0,-6-16 0,-1 1 0,0 1 0,-1 1-1,-1 1 1,2 1 0,-2-2 0,2 0 0,0-1 0,1 0-1,1-3 1,-4-15 0,12 30 0,-12-30 0,14 28 0,-14-28 0,13 27-1,-5-8 1,-4-3 0,1 5 0,-3-2 0,3 4 0,-5 0 0,2 2-1,-2 3 1,2-5 0,-2-1-1,3-1-1,-1-3 2,-2-18 0,5 28-1,-5-28 0,11 21 1,-11-21 0,9 18 0,-9-18-1,9 19 1,-9-19-1,5 18 1,-5-18-1,5 16 0,-5-16 1,0 0-1,7 19 1,-7-19 0,0 0 0,9 16-1,-9-16 1,0 0-1,12 17 0,-12-17 0,0 0 0,0 0 0,0 0 0,16 16 1,-16-16 0,0 0 0,0 0-1,0 0 1,0 0 0,0 0 0,4 18 0,-4-18 0,0 0 0,3 15-1,-3-15 1,0 0-1,4 16 1,-4-16-1,0 0 1,2 16 0,-2-16-1,0 0 1,-4 23 0,4-23 0,-9 19 0,9-19 0,-21 23 0,21-23 0,-19 23 0,19-23 0,-23 21 0,23-21 0,-23 19 1,23-19-1,-20 18 1,20-18-1,-19 19 1,19-19-1,-18 20 1,18-20-1,-17 24 0,17-24 0,-20 30 0,10-14 0,-1 1 0,1-1-1,-3 4 1,1-3 0,-1 1 0,1-2-1,2 1 1,10-17 0,-27 28-1,27-28 1,-25 28 0,25-28 0,-26 25 0,26-25 0,-25 23 0,25-23 0,-23 23 0,23-23 0,-25 26 0,13-10-1,0 3 1,-4-1 0,4 5 0,-6-2 0,4 1 0,-4 0 0,4 0 0,-4-4 0,2 1 0,-1-1 0,1-4 0,-2 0 1,18-14-1,-28 25 0,12-17 0,16-8-1,-30 21 1,30-21 0,-30 22 0,30-22 0,-32 24-1,32-24 1,-30 25 0,30-25 0,-26 21 0,26-21 0,-23 19 0,23-19 0,-20 14 0,20-14 0,-17 13 0,17-13-1,0 0 1,-20 15 0,20-15 0,0 0 0,-12 16 0,12-16 0,0 0 0,0 0-1,0 0 1,0 0 0,-11 16 1,11-16-1,0 0 1,0 0-1,0 0 0,0 0 1,-19 2-1,19-2 0,-18 0 0,18 0 0,-24 2 0,24-2 1,-25 3-1,25-3 0,-25 2 1,25-2-1,-23 3 1,23-3-1,-17 2 0,17-2 1,-18 0-1,18 0 0,-16 0 0,16 0 1,-18 0-1,18 0 0,-17 0 0,17 0 0,-16 0 1,16 0 0,0 0 0,0 0 0,-18-2 1,18 2-1,0 0 1,0 0-1,0 0 1,0 0-1,0 0 0,0 0-1,0 0 2,0 0-2,0 0 0,0 0-2,0 0 2,0 0 0,0 0-1,21-16 0,-21 16-3,16 0-5,-16 0-13,22 2-3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10.4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3FC3CB-CEE4-4AA4-916B-820BDA3A67E6}" emma:medium="tactile" emma:mode="ink">
          <msink:context xmlns:msink="http://schemas.microsoft.com/ink/2010/main" type="inkDrawing" rotatedBoundingBox="11551,6739 11692,10824 11509,10830 11368,6745" semanticType="verticalRange" shapeName="Other">
            <msink:sourceLink direction="with" ref="{5D754B17-E750-40AE-9986-342C602B3A28}"/>
            <msink:sourceLink direction="with" ref="{0D4F66AA-F9F4-4DB2-A7EE-A3DEFFC77804}"/>
          </msink:context>
        </emma:interpretation>
      </emma:emma>
    </inkml:annotationXML>
    <inkml:trace contextRef="#ctx0" brushRef="#br0">0 40 17,'0'0'22,"16"-21"-11,-16 21-5,7-17 3,-7 17-1,0 0 1,0 0-1,0 0-1,0 0 0,16-2-1,-16 2-1,5 25 0,-3-6 2,3 14-3,-3 4 2,3 20-2,-5 11 0,3 23-2,-4 20 1,1 23 0,-4 19-3,1 22 3,-3 27-2,1 14 2,2 11-1,-1 7 0,0 5-1,1 9 0,5-6-1,3-5 0,7-17 0,4-16-1,4-14 0,3-20 0,5-22 1,-2-31-1,4-20 1,-5-23 0,-4-20-1,-5-17 0,-4-14 0,-12-23 1,0 0-1,0 0 0,0 0-1,-24-14-3,24 14-9,-37 5-19,1-5 0,-2 5 1,-10-1-1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11.2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2D4994-51FF-4BC9-BA4E-316BF215D1BD}" emma:medium="tactile" emma:mode="ink">
          <msink:context xmlns:msink="http://schemas.microsoft.com/ink/2010/main" type="inkDrawing" rotatedBoundingBox="6816,11204 11862,11024 11865,11111 6819,11291" semanticType="underline" shapeName="Other">
            <msink:sourceLink direction="with" ref="{0D4F66AA-F9F4-4DB2-A7EE-A3DEFFC77804}"/>
            <msink:destinationLink direction="with" ref="{01AD003B-F8CC-41FB-BE84-493F722A6101}"/>
          </msink:context>
        </emma:interpretation>
      </emma:emma>
    </inkml:annotationXML>
    <inkml:trace contextRef="#ctx0" brushRef="#br0">-15 198 49,'2'-23'32,"-2"23"1,0 0-1,24-16-28,-3 18-3,6 2-1,10-1-2,12 1 2,11-3-1,18 3 0,14-4 0,17 0 1,17-2-1,15 2 1,21-3 1,17-1 0,13-1 0,14-4 0,15-7 1,14-1-2,12-3 2,7-2-2,4 0 1,-2 1-1,3 6 0,-8 1 0,-9 7 0,-20 5 0,-12 2 0,-17 2 0,-20 1 1,-25 1-1,-26-1-1,-25-1 1,-23 0-2,-23 3 0,-30-7-3,-14 18-6,-37-13-20,-12 1-2,-11-1 1,-12-4 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FF0ACF-8963-4E89-B9D6-9EBBB326CCEF}" emma:medium="tactile" emma:mode="ink">
          <msink:context xmlns:msink="http://schemas.microsoft.com/ink/2010/main" type="writingRegion" rotatedBoundingBox="7264,3781 4937,9290 3793,8806 6120,3298"/>
        </emma:interpretation>
      </emma:emma>
    </inkml:annotationXML>
    <inkml:traceGroup>
      <inkml:annotationXML>
        <emma:emma xmlns:emma="http://www.w3.org/2003/04/emma" version="1.0">
          <emma:interpretation id="{EC23D542-33B7-4FA7-AA87-B8434D12E08C}" emma:medium="tactile" emma:mode="ink">
            <msink:context xmlns:msink="http://schemas.microsoft.com/ink/2010/main" type="paragraph" rotatedBoundingBox="7264,3781 4937,9290 3793,8806 6120,3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C8189E-B092-468C-B614-DECC9041FF5A}" emma:medium="tactile" emma:mode="ink">
              <msink:context xmlns:msink="http://schemas.microsoft.com/ink/2010/main" type="line" rotatedBoundingBox="7264,3781 4937,9290 3793,8806 6120,3298"/>
            </emma:interpretation>
          </emma:emma>
        </inkml:annotationXML>
        <inkml:traceGroup>
          <inkml:annotationXML>
            <emma:emma xmlns:emma="http://www.w3.org/2003/04/emma" version="1.0">
              <emma:interpretation id="{76F1DD12-2805-4DE9-8DC0-D1104A15EEF0}" emma:medium="tactile" emma:mode="ink">
                <msink:context xmlns:msink="http://schemas.microsoft.com/ink/2010/main" type="inkWord" rotatedBoundingBox="7264,3781 4937,9290 3793,8806 6120,3298">
                  <msink:destinationLink direction="with" ref="{11FC3731-C4C3-478D-BAE8-864F20EA5FFA}"/>
                </msink:context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-343-2061 2,'9'-19'26,"-3"0"2,2 1-2,-8 18-17,18-25-2,-2 20 0,-16 5 0,19-7-1,-19 7 0,11 39-1,-13-1 0,4 26-1,-6 16-1,3 24 0,-1 14-1,0 7-2,0-1 1,4-4-2,3-4-1,-1-21 0,6-14 1,1-25 0,5-12 1,2-16-2,5-7 2,3-11-1,2-6 1,4-4-1,2-2 0,-4 0 0,0 1 0,-7 1 1,-6 0 0,-17 0 1,0 0-1,7 19 2,-23-12-1,-3 5 1,-11-3 0,-5 7 0,-9-4-1,-2 4 2,-6-2-1,1 2 0,2-4 0,10 2 0,0-3-1,13-1-1,10-1 1,16-9-2,16 12 1,15-8 0,17 1-1,9 1 1,10 1 0,9-2 0,-1 4 0,1-1 0,-9 3 0,-12-1 0,-12 3 0,-17-1 0,-26-12 0,7 32 1,-23-15-1,-16 3 0,-10-3 0,-9 4 1,-7-3-1,1 1 0,2-5 1,4-3-1,11-2 0,10-1 0,12-2 0,18-6-1,0 0 1,26 8 0,8-6-1,8 3 1,6 1 0,3 1-1,6 2 1,-3 3 0,-6 0 0,-6 4 0,-8 0 0,-11 1 1,-13 1-1,-11 1 0,-13-3 0,-11 2 0,-7-4 0,-7 0 0,-5-2 0,-2-3 0,4-4 1,3-3-1,4 0 0,7-6 0,6 2-1,6-3 1,16 5-1,0 0 0,0 0 0,0 0 0,0 0 0,0 0 0,16-5 1,-16 5-1,18 3 1,-18-3 0,18 0 0,-18 0 0,0 0 0,0 0 0,16-7 0,-16 7 0,0 0 0,0 0 0,0 0 0,0 0 0,0 0 0,0 0 1,0 0-1,0 0 0,0 0 0,0 0 1,0 0-1,0 0 0,0 0 0,0 0 0,-6 16 1,6-16-1,-17 30 0,2-7 0,-2 7 1,-8 8 0,-3 13-1,-9 14 2,-6 6 0,-4 11-1,-4 8 2,-2 6-3,0 1 2,1 0-1,1-6 1,7-8-2,2-2-1,6-8 1,3-8 0,5-1 0,5-6 0,3-2 1,3-2 2,4-3-2,4-5 1,2-6-1,4-6 2,1-10-2,0-4 2,2-20-2,-1 19-1,1-19 1,0 0-1,0 0 1,0 0-1,0 0 1,0 0-1,0 0 0,0 0 0,-16-9 0,16 9 0,0 0 0,0 0 0,0 0 0,-20-21 0,20 21-1,-17-12 1,17 12 0,-27-12 0,11 8 0,-1 0 0,-6 3-1,-6 2 1,-4 1 0,-8 2 0,-5-1 0,-5 4 0,0 0 1,-2 2-1,4 0 0,6 0 0,8 1-1,8 1 1,27-11 0,-17 28-1,26-12 1,12 1-1,9 4 1,9 2 0,7 4-1,3-1 1,4 2 0,-2 0 0,-1-1 0,-5-1 0,-6-3-1,-7-2 1,-7-5 1,-6-6-1,-19-10 0,18 14 0,-18-14 1,0 0-1,-28 0 0,5-5 1,-6-2-1,-6 0 0,-7 3 0,-2-3 1,-2 2-1,-2 3 0,2 2 0,6 4-1,3 1 1,8 4 0,8 0-1,7 8 1,10 6-1,12 3 1,6 6 0,9 5-1,7 2 1,7 5-1,3-2 2,1-2-2,1-3 2,-5-4-2,-3-6 1,-6-4 1,-9-6-1,-19-17 0,20 20 0,-20-20 1,0 0-1,-27-16 0,6 0 0,-5-2 1,-4-3-1,-4 0 0,1 0 0,-1 2 0,4 5 0,4 0 0,3 7 0,5 1 0,18 6 0,-21-7-1,21 7 1,0 0 0,0 0-1,0 0 1,0 0 0,-14 16 0,7 2 0,-6 8 1,-4 9 0,-6 13-2,-9 11 4,-7 10-2,-9 12 1,-6 7-1,-8 8 2,-5 3-3,0 4 2,-2-4 0,4-1-2,3-5 0,5-8 0,8-10 0,7-6 0,8-15-1,9-10 0,6-7-1,5-16-1,9-2-2,5-19-2,0 0-21,21-19-7,-2-9-1,2-14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20.5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754B17-E750-40AE-9986-342C602B3A28}" emma:medium="tactile" emma:mode="ink">
          <msink:context xmlns:msink="http://schemas.microsoft.com/ink/2010/main" type="writingRegion" rotatedBoundingBox="7695,3574 11031,7882 9637,8962 6301,4653">
            <msink:destinationLink direction="with" ref="{8ECF3328-12D5-48D3-9F14-28FDB81690B5}"/>
            <msink:destinationLink direction="with" ref="{163FC3CB-CEE4-4AA4-916B-820BDA3A67E6}"/>
          </msink:context>
        </emma:interpretation>
      </emma:emma>
    </inkml:annotationXML>
    <inkml:traceGroup>
      <inkml:annotationXML>
        <emma:emma xmlns:emma="http://www.w3.org/2003/04/emma" version="1.0">
          <emma:interpretation id="{275C3415-77E7-4A14-BDAA-6A04E8798619}" emma:medium="tactile" emma:mode="ink">
            <msink:context xmlns:msink="http://schemas.microsoft.com/ink/2010/main" type="paragraph" rotatedBoundingBox="7695,3574 11031,7882 9637,8962 6301,4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63CF10-6FF5-4F2D-9B6F-4721EE319C87}" emma:medium="tactile" emma:mode="ink">
              <msink:context xmlns:msink="http://schemas.microsoft.com/ink/2010/main" type="line" rotatedBoundingBox="7695,3574 11031,7882 9637,8962 6301,4653"/>
            </emma:interpretation>
          </emma:emma>
        </inkml:annotationXML>
        <inkml:traceGroup>
          <inkml:annotationXML>
            <emma:emma xmlns:emma="http://www.w3.org/2003/04/emma" version="1.0">
              <emma:interpretation id="{7F32840F-18BE-4B0E-8793-461E6072C7BF}" emma:medium="tactile" emma:mode="ink">
                <msink:context xmlns:msink="http://schemas.microsoft.com/ink/2010/main" type="inkWord" rotatedBoundingBox="7695,3574 11031,7882 9637,8962 6301,4653"/>
              </emma:interpretation>
              <emma:one-of disjunction-type="recognition" id="oneOf0">
                <emma:interpretation id="interp0" emma:lang="en-US" emma:confidence="0">
                  <emma:literal>Ivan.</emma:literal>
                </emma:interpretation>
                <emma:interpretation id="interp1" emma:lang="en-US" emma:confidence="0">
                  <emma:literal>Ivan</emma:literal>
                </emma:interpretation>
                <emma:interpretation id="interp2" emma:lang="en-US" emma:confidence="0">
                  <emma:literal>Irvine</emma:literal>
                </emma:interpretation>
                <emma:interpretation id="interp3" emma:lang="en-US" emma:confidence="0">
                  <emma:literal>Irvin.</emma:literal>
                </emma:interpretation>
                <emma:interpretation id="interp4" emma:lang="en-US" emma:confidence="0">
                  <emma:literal>Ir.</emma:literal>
                </emma:interpretation>
              </emma:one-of>
            </emma:emma>
          </inkml:annotationXML>
          <inkml:trace contextRef="#ctx0" brushRef="#br0">1043-1646 1,'-3'-26'27,"3"26"2,0 0-8,-16-25-5,16 25-3,0 0-2,0 21-2,-4-5-2,9 19-1,-5 0-2,11 18 0,-7-2-1,6 7-1,-3-6-1,4 1 0,-2-7-1,-1-9-1,-1-7 0,-3-11-3,3 0-2,-7-19-8,0 0-18,0 0-2,0 0 1</inkml:trace>
          <inkml:trace contextRef="#ctx0" brushRef="#br0" timeOffset="280.8004">911-1467 29,'-36'-7'31,"-1"7"2,2 2-1,10 10-21,-8-8-6,17 11-2,-2-6 0,15 9 0,3-18-1,16 28 1,5-19-1,19 0 0,6-9-1,16-4 0,3-5 0,9-1-1,2-3 0,0 3 0,-5 3-2,-13 2-2,-1 22-7,-20-3-22,-7 13-1,-16 1 0,-11 5 0</inkml:trace>
          <inkml:trace contextRef="#ctx0" brushRef="#br0" timeOffset="1419.6022">1220-381 1,'-18'-23'27,"-1"-7"0,10 11 1,2 0-20,1-6-3,12 9 0,-3-5 0,13 5-1,-2-3 0,9 8-1,0-3 0,7 9-1,-5 0 0,3 10-1,-7 2 1,2 11 0,-9 1 0,2 13 0,-9-1 0,0 10 1,-3-1-1,3 2 0,-2-3-1,2-2 0,0-4 1,6-5-1,-3-7-1,6-5 1,2-9 0,5-3 0,1-8-1,3-6 0,3-4-1,-5-11 0,3-1-1,-7-13 0,-2 0 1,-10-10-1,-5-2 1,-11-5 0,-6 0 1,-4 3 1,-10 2 2,3 11 0,-6-1 0,5 17 1,-2 1-1,10 14 1,-1-1-2,18 10 0,-16-7 0,16 7-1,0 0 0,30-16 1,-5 5-1,8-1 0,8-2 0,5-2-1,3 2 0,-1-4-3,5 13-4,-21-11-11,3 22-18,-16 1 0,-4 10-1,-17 2 2</inkml:trace>
          <inkml:trace contextRef="#ctx0" brushRef="#br0" timeOffset="2090.4036">2150-546 3,'0'0'29,"0"0"1,-5-23-10,5 23-4,-16-7-2,16 7-2,-25 9-4,25-9-3,-30 26 0,14 0-2,-3 3-1,6 9 1,-1 3-2,5 8 1,2-2 0,7 3-1,2-3 0,10-5 0,4-8 0,9-8-1,3-10 1,8-9-1,1-13 1,5-6-1,0-9 0,-1-9 0,-2-3 0,-6-6 0,-3 0-1,-10-4 0,-6 4 1,-12 0-1,-6 8-1,-14 3 1,-3 10-2,-14 7 0,-2 13 0,-9 3-1,5 15 0,-8-3-1,12 11-1,-5-6 1,17 4 0,-3-12 1,28-14 1,-22 23 3,22-23 1,0 0 2,0 0 1,32 2 2,-32-2 0,37 5 1,-21-3-1,12 15 0,-10-3-2,10 11 0,-7-2-1,8 5-1,-1-2 0,2 2-1,3-1-1,6-6-2,4 2-3,-8-18-15,9 7-14,-7-8-3,0-1 2</inkml:trace>
          <inkml:trace contextRef="#ctx0" brushRef="#br0" timeOffset="764.4012">685 65 3,'-23'13'30,"14"6"-1,9-19 3,-30 23-20,33-2-5,-3-21 3,15 28-5,-15-28 2,45 18-3,-16-15 2,18 8-3,-2-10 1,9 1-3,1-2-1,1-2-1,-1 4-2,-11-11-5,11 16-15,-20-7-10,-5 0 0,-8 0-1</inkml:trace>
          <inkml:trace contextRef="#ctx0" brushRef="#br0" timeOffset="-6614.4116">2854 1886 36,'-30'-32'32,"11"6"0,5-6-1,12-6-29,11 13 0,7-1-2,14-3 1,10 1 0,8 2 0,3 1 0,4 10 1,-4 2-1,-2 17 1,-8 10 0,-4 17 0,-16 15-1,-5 16 1,-11 6-1,2 11 1,-5 2-1,3-2 1,1-5-1,6-6 0,4-13 0,5-11 0,4-12 0,3-10 0,2-11 0,4-8 1,-1-10-1,1-8 0,1-12-1,-1-6 2,-4-11-2,-4-5 0,-3-6 1,-7-6-2,-11 1 2,-5 2-2,-10 4 2,-6 6-1,-4 8 0,-1 6 0,-4 10 1,4 8 0,4 5-1,17 11 1,-23-10-1,23 10 0,0 0 0,17-9 1,10 2-2,8-2 1,9 2-2,4-3-2,8 6-1,-3-8-5,13 19-17,-19-4-7,-3 10-1,-15 2 0</inkml:trace>
          <inkml:trace contextRef="#ctx0" brushRef="#br0" timeOffset="-6193.2109">4153 2257 15,'0'0'25,"0"0"-9,0 0-3,-16-25-1,16 25 2,-26-9-3,26 9 0,-44 4-2,19 8-2,-17-1-1,8 11 0,-10 3-2,7 12 2,-7 2-1,10 10-1,3-2 0,11 6 0,6-4-2,12-3 1,9-4 0,16-9-3,9-10 1,12-11-1,7-6 0,8-12-2,9 1-2,-6-14-8,11 5-22,-17 2-1,-6 3-1,-19 2 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44.2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66E1D8-BBBC-475D-8076-AF0CE29B935D}" emma:medium="tactile" emma:mode="ink">
          <msink:context xmlns:msink="http://schemas.microsoft.com/ink/2010/main" type="writingRegion" rotatedBoundingBox="3449,6257 5105,5778 5347,6615 3691,7094"/>
        </emma:interpretation>
      </emma:emma>
    </inkml:annotationXML>
    <inkml:traceGroup>
      <inkml:annotationXML>
        <emma:emma xmlns:emma="http://www.w3.org/2003/04/emma" version="1.0">
          <emma:interpretation id="{5FA6CA5D-95AE-4800-B9EA-43FBC04D0296}" emma:medium="tactile" emma:mode="ink">
            <msink:context xmlns:msink="http://schemas.microsoft.com/ink/2010/main" type="paragraph" rotatedBoundingBox="3449,6257 5105,5778 5347,6615 3691,7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E969D9-B021-4C6A-9A91-CDADBFBE3ACB}" emma:medium="tactile" emma:mode="ink">
              <msink:context xmlns:msink="http://schemas.microsoft.com/ink/2010/main" type="line" rotatedBoundingBox="3449,6257 5105,5778 5347,6615 3691,7094"/>
            </emma:interpretation>
          </emma:emma>
        </inkml:annotationXML>
        <inkml:traceGroup>
          <inkml:annotationXML>
            <emma:emma xmlns:emma="http://www.w3.org/2003/04/emma" version="1.0">
              <emma:interpretation id="{05F15A26-7CE4-419C-9F13-9EF256A8613B}" emma:medium="tactile" emma:mode="ink">
                <msink:context xmlns:msink="http://schemas.microsoft.com/ink/2010/main" type="inkWord" rotatedBoundingBox="3449,6257 5105,5778 5347,6615 3691,7094"/>
              </emma:interpretation>
              <emma:one-of disjunction-type="recognition" id="oneOf0">
                <emma:interpretation id="interp0" emma:lang="en-US" emma:confidence="0">
                  <emma:literal>hellos)</emma:literal>
                </emma:interpretation>
                <emma:interpretation id="interp1" emma:lang="en-US" emma:confidence="0">
                  <emma:literal>40s)</emma:literal>
                </emma:interpretation>
                <emma:interpretation id="interp2" emma:lang="en-US" emma:confidence="0">
                  <emma:literal>4220)</emma:literal>
                </emma:interpretation>
                <emma:interpretation id="interp3" emma:lang="en-US" emma:confidence="0">
                  <emma:literal>4202)</emma:literal>
                </emma:interpretation>
                <emma:interpretation id="interp4" emma:lang="en-US" emma:confidence="0">
                  <emma:literal>42020)</emma:literal>
                </emma:interpretation>
              </emma:one-of>
            </emma:emma>
          </inkml:annotationXML>
          <inkml:trace contextRef="#ctx0" brushRef="#br0">54 66 31,'0'0'31,"-30"-28"-1,30 28-1,-20-21-28,20 21 0,0 0 1,-5-18 0,5 18 1,0 0-1,0 0 1,0 0 1,7 29-2,-9-12 0,6 11 0,-6 2 0,4 11-1,-4-1 0,2 6 1,-2-2-1,2 0 0,2-2-1,0 0 1,5-3-1,2-4 1,1-5 2,4-6-2,4-5 2,1-6-2,3-6 2,-1-7-3,2-7-1,3-7-1,-1-4-1,-2-3 2,-2-5-2,-7-4 1,2-2-1,-5 4 4,-8 0 0,-3 3 0,-3 4 0,3 21 0,0 0 1,-18-5-1,9 24 0,2 11-1,4 9 0,-3 7 1,5 6 1,-1-1-3,5 4 0,-4-17-6,20 8-11,-10-23-14,-9-23-1,26 12-1,-6-24 0</inkml:trace>
          <inkml:trace contextRef="#ctx0" brushRef="#br0" timeOffset="296.4003">509 168 24,'12'-53'34,"-1"13"-1,-4 8 1,-2 4-23,-5 28-4,0 0-3,9 18 0,-14 5-2,1 14 0,-4 3 0,0 11-1,-2 2 0,1 6 1,-2-1-1,6 4 1,0-4 2,7-2-1,1-5 0,6-5-2,3-8 2,8-9-1,3-8 0,3-16-4,8-3-2,-6-18-4,20 5-7,-18-20-22,12-4 0,-10-9 1,1-6 0</inkml:trace>
          <inkml:trace contextRef="#ctx0" brushRef="#br0" timeOffset="1123.2019">853-73 24,'-10'-47'33,"-1"8"1,1 9-1,10 30-18,-16-29-7,16 29-4,8-18-2,-8 18-1,18-11-1,-18 11 1,23 0-1,-23 0 2,18 25-1,-11 0 0,-5 6 0,-2 11 1,-8 8-1,0 8 0,-3 3 0,-1 2 0,-1-1-1,1-4 1,1-9-2,4-5 2,2-11-1,3-8 0,2-9 0,0-16 0,0 0 0,23 3 0,-7-13 0,4-4 0,2-2 0,3-2 0,3-1 0,1 3 0,-3 2 0,-5 2 0,-3 5 0,-18 7 0,23 2 0,-23-2 0,7 17 0,-7-17 0,-4 25 0,4-25 0,-1 26 0,1-26 0,3 19 0,-3-19 0,0 0 1,21 11-1,-21-11 0,25-9 0,-25 9 0,28-21 0,-17 4 0,-4-5 2,-3-2-2,-6-2 0,-5-6 0,-6-2 0,-1 3 0,-2 1 0,0 2 0,1 5 0,4 5 0,11 18 0,-11-21-2,11 21 2,16-7-1,2 4 1,3 1 0,6-1-1,3 1 1,0 0 0,-2 0 0,-2 6 0,-3 1 0,-7 7 0,-7 6 0,-7 8 0,-8 4 0,-4 5 1,-6 2-1,-2 2 1,-3-2-1,0-4 0,3-5 2,4-7-2,4-3 0,10-18 0,0 0 0,0 0-3,28 5 1,-5-21-2,16 6-3,-9-20-15,16 5-12,-1-6-1,5 1 1</inkml:trace>
          <inkml:trace contextRef="#ctx0" brushRef="#br0" timeOffset="1450.8025">1522-115 32,'-14'-30'32,"-2"4"0,7 5 0,9 5-25,-7-3-4,7 19-1,15-25-1,-15 25 0,26-14 0,-10 12 0,-16 2 1,28 6 0,-28-6 1,27 17 0,-27-17-1,26 37 1,-15-11-1,3 10-1,-4 4 0,1 6 0,-6 3-1,-3 4 1,-4 1-1,-7 1 0,-6-6 0,-5-2 1,-5-5-2,-3-6 1,-2-5-2,-9-8-4,15 2-26,-17-11-3,2 0 0,0-5-1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29:51.1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9B802E-5D70-4497-B78E-4B913B4EC24A}" emma:medium="tactile" emma:mode="ink">
          <msink:context xmlns:msink="http://schemas.microsoft.com/ink/2010/main" type="writingRegion" rotatedBoundingBox="455,1036 18319,48 18547,4184 684,5172"/>
        </emma:interpretation>
      </emma:emma>
    </inkml:annotationXML>
    <inkml:traceGroup>
      <inkml:annotationXML>
        <emma:emma xmlns:emma="http://www.w3.org/2003/04/emma" version="1.0">
          <emma:interpretation id="{C5F2509F-C9E1-45AD-B444-209EF35FC76B}" emma:medium="tactile" emma:mode="ink">
            <msink:context xmlns:msink="http://schemas.microsoft.com/ink/2010/main" type="paragraph" rotatedBoundingBox="1203,995 18319,48 18426,1992 1310,2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5EA02-75DD-46DF-B89E-1EEBE5FF4B01}" emma:medium="tactile" emma:mode="ink">
              <msink:context xmlns:msink="http://schemas.microsoft.com/ink/2010/main" type="inkBullet" rotatedBoundingBox="1203,1000 2541,926 2648,2864 1310,2938"/>
            </emma:interpretation>
            <emma:one-of disjunction-type="recognition" id="oneOf0">
              <emma:interpretation id="interp0" emma:lang="en-US" emma:confidence="0">
                <emma:literal>3)</emma:literal>
              </emma:interpretation>
              <emma:interpretation id="interp1" emma:lang="en-US" emma:confidence="0">
                <emma:literal>5)</emma:literal>
              </emma:interpretation>
              <emma:interpretation id="interp2" emma:lang="en-US" emma:confidence="0">
                <emma:literal>b)</emma:literal>
              </emma:interpretation>
              <emma:interpretation id="interp3" emma:lang="en-US" emma:confidence="0">
                <emma:literal>by</emma:literal>
              </emma:interpretation>
              <emma:interpretation id="interp4" emma:lang="en-US" emma:confidence="0">
                <emma:literal>K</emma:literal>
              </emma:interpretation>
            </emma:one-of>
          </emma:emma>
        </inkml:annotationXML>
        <inkml:trace contextRef="#ctx0" brushRef="#br0">-5779-7 13,'9'21'32,"-16"8"2,-7 15-1,10 14-29,-10 14-1,3 18-2,3 10 0,0 4 0,3 0-1,2-3 0,-1-6-1,1-7 1,1-12-1,0-15 2,0-12 0,2-13 0,-2-15 0,2-21 1,0 0-1,22-2 0,-5-17 0,8-2 0,7-8-1,7 5 0,7 1 0,1 5 0,1 6 0,0 12 0,-6 7 0,-3 7 0,-8 7 0,-2 6 0,-10 6 0,-5 2 0,-3 2 1,-8 0 0,-6 0 1,-6 0-1,-7-4 2,-7-1-1,-7-8 2,-3-3-1,-8-6-1,0-7 0,-4-8 0,-1-5-1,-4-9-1,3-4-1,2 1-1,1-15-3,16 13-5,-11-20-12,23 8-13,8-5 1,15 1-1</inkml:trace>
        <inkml:trace contextRef="#ctx0" brushRef="#br0" timeOffset="358.8007">-5317-23 20,'0'-23'33,"2"4"-1,-2 19-1,14-23-29,9 23-2,9 5-1,12 6 0,9 6 0,5 6 1,4 10 0,2 9 0,1 13 2,0 12-1,-3 15 1,-7 17 0,-8 15 0,-6 9 0,-16 9 0,-9 3-1,-16 2 0,-16 0 0,-11-5-1,-17-13-1,-2 1-4,-21-23-12,7-4-14,-2-9-1,2-15 0</inkml:trace>
      </inkml:traceGroup>
      <inkml:traceGroup>
        <inkml:annotationXML>
          <emma:emma xmlns:emma="http://www.w3.org/2003/04/emma" version="1.0">
            <emma:interpretation id="{530B34F7-77D1-483D-8632-02328F11B8C1}" emma:medium="tactile" emma:mode="ink">
              <msink:context xmlns:msink="http://schemas.microsoft.com/ink/2010/main" type="line" rotatedBoundingBox="5274,770 18319,48 18410,1704 5366,2425"/>
            </emma:interpretation>
          </emma:emma>
        </inkml:annotationXML>
        <inkml:traceGroup>
          <inkml:annotationXML>
            <emma:emma xmlns:emma="http://www.w3.org/2003/04/emma" version="1.0">
              <emma:interpretation id="{36642B16-E953-4387-813D-2DABC75D11B5}" emma:medium="tactile" emma:mode="ink">
                <msink:context xmlns:msink="http://schemas.microsoft.com/ink/2010/main" type="inkWord" rotatedBoundingBox="5258,969 6995,725 7120,1614 5383,1859"/>
              </emma:interpretation>
              <emma:one-of disjunction-type="recognition" id="oneOf1">
                <emma:interpretation id="interp5" emma:lang="en-US" emma:confidence="0">
                  <emma:literal>Ok</emma:literal>
                </emma:interpretation>
                <emma:interpretation id="interp6" emma:lang="en-US" emma:confidence="0">
                  <emma:literal>0.2</emma:literal>
                </emma:interpretation>
                <emma:interpretation id="interp7" emma:lang="en-US" emma:confidence="0">
                  <emma:literal>OK</emma:literal>
                </emma:interpretation>
                <emma:interpretation id="interp8" emma:lang="en-US" emma:confidence="0">
                  <emma:literal>Od</emma:literal>
                </emma:interpretation>
                <emma:interpretation id="interp9" emma:lang="en-US" emma:confidence="0">
                  <emma:literal>ok</emma:literal>
                </emma:interpretation>
              </emma:one-of>
            </emma:emma>
          </inkml:annotationXML>
          <inkml:trace contextRef="#ctx0" brushRef="#br0" timeOffset="5023.2088">-1528-25 9,'-75'-9'29,"14"6"1,4 1-1,13 16-24,3 0-2,17 14 0,-1 2 3,13 10-3,-1 4 2,11 11-3,4 3 2,9 5-2,3 0 1,11-1-2,3-4-1,7-7 1,4-9-1,2-10 0,3-11 0,0-18 1,0-6-1,-2-15 1,-1-10 0,-7-11-1,-6-8 1,-7-6 0,-10-8 0,-8-1-2,-8-6 0,-11 4 1,-7 8-2,-11 9-1,-3 17-3,-19 7-16,5 30-13,-11 16 4,0 16 0</inkml:trace>
          <inkml:trace contextRef="#ctx0" brushRef="#br0" timeOffset="4617.6081">-701 504 18,'-84'12'30,"6"-8"0,23 8-7,1-19-7,31 16-6,3-13-3,20 4-2,20 7-2,13 0-1,4-1 0,14 2-2,6 3-1,3-4-2,9 12-5,-16-12-23,5 6-2,-14-10 0,-9 4 0</inkml:trace>
          <inkml:trace contextRef="#ctx0" brushRef="#br0" timeOffset="4430.4076">-268-268 24,'3'-17'29,"-1"1"-1,-2 16-17,14-16-3,-14 16-1,18 4 0,-4 12-2,-14-16-1,11 40 0,-13-12-2,-2 7-1,-10 2 0,-5 4 0,-9-1-1,-10-1 0,-6 1 0,-7-3 0,-4-4 2,-3-1-1,2-4 0,1-3 0,6-4 1,6-4-1,10-4 2,8-3-2,9-1-1,16-9 1,0 0 0,42 21-1,3-14 1,11 2 0,9 0 0,9-1-1,6 1-1,-2-2 0,-3 4-2,-11-8-2,-4 13-4,-28-12-7,0 15-9,-32-19-7,-7 30 1</inkml:trace>
        </inkml:traceGroup>
        <inkml:traceGroup>
          <inkml:annotationXML>
            <emma:emma xmlns:emma="http://www.w3.org/2003/04/emma" version="1.0">
              <emma:interpretation id="{51D1D2B0-A7BF-423C-843B-CC5A1B449A1B}" emma:medium="tactile" emma:mode="ink">
                <msink:context xmlns:msink="http://schemas.microsoft.com/ink/2010/main" type="inkWord" rotatedBoundingBox="7961,697 8037,1688 7219,1751 7143,760"/>
              </emma:interpretation>
              <emma:one-of disjunction-type="recognition" id="oneOf2">
                <emma:interpretation id="interp10" emma:lang="en-US" emma:confidence="1">
                  <emma:literal>t</emma:literal>
                </emma:interpretation>
                <emma:interpretation id="interp11" emma:lang="en-US" emma:confidence="0">
                  <emma:literal>C</emma:literal>
                </emma:interpretation>
                <emma:interpretation id="interp12" emma:lang="en-US" emma:confidence="0">
                  <emma:literal>h</emma:literal>
                </emma:interpretation>
                <emma:interpretation id="interp13" emma:lang="en-US" emma:confidence="0">
                  <emma:literal>4</emma:literal>
                </emma:interpretation>
                <emma:interpretation id="interp1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341.6022">267 228 32,'-78'11'32,"9"-8"0,16 8-14,4-15-7,49 4-5,-18-7-2,41-2-3,14-7 0,21-3-2,13-4-2,14-7 0,15 6-5,-3-13-7,20 9-17,-9-2 2,1 4-2</inkml:trace>
          <inkml:trace contextRef="#ctx0" brushRef="#br0" timeOffset="1138.8019">526-275 26,'7'-17'23,"-12"-6"-1,5 23-4,-5-19-5,5 19-3,-9 16-3,5 10-3,-10 9-1,4 16-2,-8 10 0,2 17 2,0 8 0,6 9-1,1-2 0,9 4 0,5-6 0,9-10 0,7-13 0,6-17-2,8-12-2,0-25 0,13-5-4,-9-34-7,16 4-13,-13-23-6,2 0 0,-14-10 2</inkml:trace>
        </inkml:traceGroup>
        <inkml:traceGroup>
          <inkml:annotationXML>
            <emma:emma xmlns:emma="http://www.w3.org/2003/04/emma" version="1.0">
              <emma:interpretation id="{17A51FC1-4AFD-4C37-B0B1-E2EC672ADF40}" emma:medium="tactile" emma:mode="ink">
                <msink:context xmlns:msink="http://schemas.microsoft.com/ink/2010/main" type="inkWord" rotatedBoundingBox="8136,1418 8607,590 9245,953 8774,1782"/>
              </emma:interpretation>
              <emma:one-of disjunction-type="recognition" id="oneOf3">
                <emma:interpretation id="interp15" emma:lang="en-US" emma:confidence="0">
                  <emma:literal>•</emma:literal>
                </emma:interpretation>
                <emma:interpretation id="interp16" emma:lang="en-US" emma:confidence="0">
                  <emma:literal>E</emma:literal>
                </emma:interpretation>
                <emma:interpretation id="interp17" emma:lang="en-US" emma:confidence="0">
                  <emma:literal>C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1918.8032">1366 442 21,'-47'13'27,"-1"-6"1,6-7-14,15 10-6,-3-8-1,30-2 0,-21 7-1,21-7-1,16 5-1,7-3 0,0-2-2,12 0 0,2-3-1,7-1-1,2 6-4,-5-11-5,12 9-17,-14-4-6,-2 3 1,-9-3 0</inkml:trace>
          <inkml:trace contextRef="#ctx0" brushRef="#br0" timeOffset="1684.8029">1652-303 30,'15'-19'33,"-15"19"0,-18-2-1,-7 4-28,-1 19-2,-8 7-2,-5 13 1,-8 4-1,-10 5 0,-5 0 0,-5 1 0,7-1 0,4-6 1,10-6 1,12-4 0,11-8 0,18-1 0,16-8 0,17-1 0,9-9 0,14-2 0,11-3-2,9-6-1,15-1 0,-1-4-2,5 8-2,-16-10-6,9 18-14,-27-7-7,-6 11 0,-24-1 0</inkml:trace>
        </inkml:traceGroup>
        <inkml:traceGroup>
          <inkml:annotationXML>
            <emma:emma xmlns:emma="http://www.w3.org/2003/04/emma" version="1.0">
              <emma:interpretation id="{349D1F40-63F5-4934-91B4-672B69762349}" emma:medium="tactile" emma:mode="ink">
                <msink:context xmlns:msink="http://schemas.microsoft.com/ink/2010/main" type="inkWord" rotatedBoundingBox="9792,666 11913,549 11996,2058 9875,2176"/>
              </emma:interpretation>
              <emma:one-of disjunction-type="recognition" id="oneOf4">
                <emma:interpretation id="interp20" emma:lang="en-US" emma:confidence="0">
                  <emma:literal>loss</emma:literal>
                </emma:interpretation>
                <emma:interpretation id="interp21" emma:lang="en-US" emma:confidence="0">
                  <emma:literal>ious</emma:literal>
                </emma:interpretation>
                <emma:interpretation id="interp22" emma:lang="en-US" emma:confidence="0">
                  <emma:literal>toss</emma:literal>
                </emma:interpretation>
                <emma:interpretation id="interp23" emma:lang="en-US" emma:confidence="0">
                  <emma:literal>"us</emma:literal>
                </emma:interpretation>
                <emma:interpretation id="interp24" emma:lang="en-US" emma:confidence="0">
                  <emma:literal>Ious</emma:literal>
                </emma:interpretation>
              </emma:one-of>
            </emma:emma>
          </inkml:annotationXML>
          <inkml:trace contextRef="#ctx0" brushRef="#br0" timeOffset="2480.4043">2627-262 25,'9'-39'31,"-2"4"0,5 14-16,-14-9-4,2 30-2,0 0-3,0 0-1,7 28-1,-8 14-1,-8 9-2,0 9-1,5 14-4,-4-6-3,13 13-9,-5-18-16,10-5 0,1-15 0</inkml:trace>
          <inkml:trace contextRef="#ctx0" brushRef="#br0" timeOffset="3432.0061">2877 1115 27,'0'0'32,"0"0"-1,0 0 0,9-37-26,27 6-3,4-11 0,17-13-1,3-13 1,10-8-2,6-8 1,2-8 0,1-8 0,-3-5-1,-3-6 0,-6 0 0,-11 2 0,-8 8 1,-13 6-1,-7 16 2,-8 10-2,-6 22 2,-7 11 0,-2 19 0,-5 17-1,0 0 0,-10 19 0,3 4-1,-1 3 1,0 4-1,-1 5 0,2-1 1,3 1-1,1-5 0,4-2 0,5-5 0,3-4-1,-9-19 0,28 23-1,-10-23 0,10-4 1,-2-8-1,4-5 0,-2-12 1,1-2 0,-5-8 1,-1-1 1,-3 3 0,-11 2 1,-1 12-1,-8 23 1,0 0-1,0 0 0,4 51 0,-4-4-2,-2 6-1,6 5-1,-4-11-7,19 6-16,-6-27-8,13-11 3,2-22-2</inkml:trace>
          <inkml:trace contextRef="#ctx0" brushRef="#br0" timeOffset="3775.2066">4632-454 25,'14'-17'32,"-14"17"-1,0 0 0,-25 7-23,10 14-5,-8 2-1,-2 5-1,-3-5 1,-1 1-1,-1-5 1,4-1-1,1-7 0,9 1 0,16-12-1,-17 19 1,17-19-1,16 18 1,6-9-1,12 3 1,5 2 0,7 5 0,0 1 0,1 2 1,-4 0-1,-6 2 1,-13-1 0,-11 2 0,-17-3-1,-13 3-1,-17 1-1,-22-12-19,-6 18-13,-23-14-3,-8 1 0</inkml:trace>
          <inkml:trace contextRef="#ctx0" brushRef="#br0" timeOffset="2808.005">2985 21 17,'5'-18'31,"-5"18"-2,-10 16 2,-1 1-24,8 15-4,-3 1 0,5 6-2,2-4 1,5 0-2,3-6 2,6-10-2,5-12 0,5-14-2,13-9-2,-2-16 1,11-6-3,-8-15 1,9-1-1,-13-15 2,2 1 1,-12-1 3,-15 0 4,-2 18-1,-21 8 2,-4 25 0,-22 14 0,0 29-3,-11 21-6,-3 21-24,2 12-3,2 7 2</inkml:trace>
        </inkml:traceGroup>
        <inkml:traceGroup>
          <inkml:annotationXML>
            <emma:emma xmlns:emma="http://www.w3.org/2003/04/emma" version="1.0">
              <emma:interpretation id="{23C0AFC7-7D66-4DA1-9436-DF2190B749C2}" emma:medium="tactile" emma:mode="ink">
                <msink:context xmlns:msink="http://schemas.microsoft.com/ink/2010/main" type="inkWord" rotatedBoundingBox="13261,327 17473,100 17545,1442 13333,1669"/>
              </emma:interpretation>
              <emma:one-of disjunction-type="recognition" id="oneOf5">
                <emma:interpretation id="interp25" emma:lang="en-US" emma:confidence="0">
                  <emma:literal>(anat.</emma:literal>
                </emma:interpretation>
                <emma:interpretation id="interp26" emma:lang="en-US" emma:confidence="0">
                  <emma:literal>(avert.</emma:literal>
                </emma:interpretation>
                <emma:interpretation id="interp27" emma:lang="en-US" emma:confidence="0">
                  <emma:literal>(anent.</emma:literal>
                </emma:interpretation>
                <emma:interpretation id="interp28" emma:lang="en-US" emma:confidence="0">
                  <emma:literal>Lanett.</emma:literal>
                </emma:interpretation>
                <emma:interpretation id="interp29" emma:lang="en-US" emma:confidence="0">
                  <emma:literal>(carat.</emma:literal>
                </emma:interpretation>
              </emma:one-of>
            </emma:emma>
          </inkml:annotationXML>
          <inkml:trace contextRef="#ctx0" brushRef="#br0" timeOffset="6255.611">6893-714 42,'7'-30'33,"-7"30"1,-16-23-2,-5 36-29,-9 13-1,-7 23 0,-11 16-1,-6 23 0,-10 16 0,-8 19 0,-4 12 1,2 6-2,3 1 0,8-14 0,13-12-2,10-26-2,20-4-4,4-40-16,32-15-10,9-31 1,17-15 0</inkml:trace>
          <inkml:trace contextRef="#ctx0" brushRef="#br0" timeOffset="6879.6121">7451-118 21,'35'-11'28,"-3"6"-2,-5 5-1,-6-2-23,-2 9-2,1 2 0,-20-9 0,24 21 0,-24-21 0,13 19 0,-13-19 1,0 0-1,0 0 1,0 0 0,0 0-1,0 0 1,-20-33 0,10 9-1,1-5 1,-5 0 0,1 2 1,-6 6 0,-2 11-1,-7 6 1,-6 18 1,-5 11 0,0 19-1,-3 7 1,3 14-1,2 0 1,11 5 0,4-5-1,19-4-1,6-10 2,15-10-3,12-11 2,11-18-3,12-10 0,8-15 0,8-6-1,4-18 0,3-5-1,-4-7 1,-3-4 0,-11-3 1,-7-2 1,-8 7 2,-17 2-1,-5 15 1,-14 6 1,-7 28 1,0 0-1,-16 21 0,-3 13-1,0 18 1,-3 3-1,5 8 0,-3 2 0,8-7-1,5-5-1,2-15-1,13-1-3,-8-37-9,32 23-20,-11-32 0,11-6-1,-2-21 0</inkml:trace>
          <inkml:trace contextRef="#ctx0" brushRef="#br0" timeOffset="8112.0142">8237-333 37,'-4'20'32,"-3"13"1,-4 4-3,3 11-27,-3 2-2,6 8 1,-2-1-1,5-1 0,0-3 1,0-6-2,2-7 2,2-4-2,0-10 2,0-5-2,-2-21 0,0 0 0,0 0-1,12-40 1,-9 5-1,5-9 1,-1-9-1,5-3 0,2-2 0,2 5 0,2 9 1,3 7-1,2 11 1,0 6-1,1 12 0,1 6 1,2 7-1,-6 4 1,0 0 0,-5 5 2,-16-14-1,14 31 1,-14-15 0,0 4 0,-11-3 0,8 4 0,-8-3 0,9 1-1,1-1-1,10-2 0,6-2-1,7-6 0,9-2-1,5-6 0,8-6 0,5-4 0,6-4 0,-4-7 0,-1 0 2,-5-6-1,-2-3 1,-8 0 1,-7 1 0,-8-1 0,-13 2 1,-5 3-1,-9 6 0,-11 8 0,-9 8 1,-6 11-1,-4 10-1,-2 8 1,0 9-1,2 8 0,2 1 0,8 3 1,4 0-1,11-1 0,7-4 2,8-5-1,10-5 0,6-8-1,9-4 2,9-10-3,9-8 1,4-12-2,3-5-1,1-9 0,3-6 0,-6-10 1,-2-10 0,-6-4 1,-6-6 0,-9 4 2,-8 1 1,-5 12-1,-6 2 1,-2 20 0,-7 21 0,0 0-1,-1 33 1,-1 6-1,-2 7-1,4 5 1,2 3-1,3-1 1,6-6-1,7-6 1,6-11-1,8-15 0,7-7-1,12-16-2,9-9 1,5-16-1,8-11 0,-1-18 0,4-10 1,-4-14-1,-3-9 3,-9-3 0,-7 1 2,-10 11-1,-13 9 2,-11 26-2,-14 19 2,-5 32-2,-12 33 1,-4 29-1,-7 17 0,2 12-1,0 9-1,7 1 0,7 4-1,3-14-2,13-3 0,-2-28-4,19 0-1,-15-30-6,23 3-3,-34-33-2,38 7 4,-31-26 7,4-2 6,-9-2 5,-16-12 5,15 14 6,-25-15 4,24 36 3,-29-40-3,29 40-7,-17-12-4,17 12-4,0 0-4,23 5-5,17 7-11,6-8-15,16-1 1,9-4 0</inkml:trace>
          <inkml:trace contextRef="#ctx0" brushRef="#br0" timeOffset="8252.4145">11105-6 20,'23'9'32,"-7"-2"-1,-16-7 1,19 21-28,-19-21-15,14 23-18,-14-23-3,18 25 1</inkml:trace>
        </inkml:traceGroup>
      </inkml:traceGroup>
    </inkml:traceGroup>
    <inkml:traceGroup>
      <inkml:annotationXML>
        <emma:emma xmlns:emma="http://www.w3.org/2003/04/emma" version="1.0">
          <emma:interpretation id="{3D12824B-B74A-4926-A56E-D4AE6EC94454}" emma:medium="tactile" emma:mode="ink">
            <msink:context xmlns:msink="http://schemas.microsoft.com/ink/2010/main" type="paragraph" rotatedBoundingBox="666,2906 6129,3588 5886,5531 424,4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C4EB87-13F8-43D7-A755-4E63728FDBD3}" emma:medium="tactile" emma:mode="ink">
              <msink:context xmlns:msink="http://schemas.microsoft.com/ink/2010/main" type="line" rotatedBoundingBox="666,2906 6129,3588 5886,5531 424,4849"/>
            </emma:interpretation>
          </emma:emma>
        </inkml:annotationXML>
        <inkml:traceGroup>
          <inkml:annotationXML>
            <emma:emma xmlns:emma="http://www.w3.org/2003/04/emma" version="1.0">
              <emma:interpretation id="{2F752C50-2AE6-457A-9AD2-12D3E2A932B9}" emma:medium="tactile" emma:mode="ink">
                <msink:context xmlns:msink="http://schemas.microsoft.com/ink/2010/main" type="inkWord" rotatedBoundingBox="666,2906 6129,3588 5886,5531 424,4849"/>
              </emma:interpretation>
              <emma:one-of disjunction-type="recognition" id="oneOf6">
                <emma:interpretation id="interp30" emma:lang="en-US" emma:confidence="0">
                  <emma:literal>vastnesses</emma:literal>
                </emma:interpretation>
                <emma:interpretation id="interp31" emma:lang="en-US" emma:confidence="0">
                  <emma:literal>Val sustain</emma:literal>
                </emma:interpretation>
                <emma:interpretation id="interp32" emma:lang="en-US" emma:confidence="0">
                  <emma:literal>Val scissions</emma:literal>
                </emma:interpretation>
                <emma:interpretation id="interp33" emma:lang="en-US" emma:confidence="0">
                  <emma:literal>Vastnesses</emma:literal>
                </emma:interpretation>
                <emma:interpretation id="interp34" emma:lang="en-US" emma:confidence="0">
                  <emma:literal>Val sustains</emma:literal>
                </emma:interpretation>
              </emma:one-of>
            </emma:emma>
          </inkml:annotationXML>
          <inkml:trace contextRef="#ctx0" brushRef="#br0" timeOffset="50840.4893">-2164 3370 4,'-21'-25'25,"21"25"-3,-44-19-6,12 12-15,4 5-4,-4 7-3,-5-5 0,0 7 1,-4-5 0,2 5 2,2-3 4,0-3 2,7 3 4,-3-8 2,15 8 0,-7-13 1,25 9-1,-26-7-1,26 7-1,-16-7-1,16 7-1,0 0-1,-11-16-1,11 16 1,-7-17-1,7 17 1,-3-23 0,-1 7 0,4 16-1,4-30 1,-4 30-2,10-30 1,-10 30-2,20-22 0,-20 22 0,24-9-1,-24 9 1,29 12-1,-15 7 0,-2 8 0,-3 4 0,-4 12 0,-5 2 1,-5 4 0,-7 2-1,-8-1 0,-8-3 0,-6-1 0,-1-6 0,-5-5 0,-1-5-1,0-5 0,4-6 1,6-3-1,6-7 1,5-4 0,5-5-1,15 0 0,0 0 1,0 0 0,5-19-1,-5 19 1,33-11 0,-11 6 0,4 3 1,6 2-1,1 4 1,1 1-1,-1 0 0,3 6-2,-6-4-1,5 10-4,-12-12-14,3 11-11,-1-3-2,0 1 0</inkml:trace>
          <inkml:trace contextRef="#ctx0" brushRef="#br0" timeOffset="51230.4899">-2272 3305 17,'-5'-44'28,"7"14"-3,-7 5 3,-1 4-22,6 21-2,0 0 1,0 0-1,-3-17 1,3 17 0,0 0 1,-6 24 0,6-24-1,-8 41-2,-1-13-1,9 12 0,-7 6 0,5 8-1,-3 3 0,6 1 0,-1 0 0,2-4-1,7-1 1,0-11-1,3-7 0,8-10 0,6-9 0,2-13-2,11-6-1,-4-17-2,11 3-1,-10-20-6,10 9-7,-18-18-11,-2-1 0,-10-8-1</inkml:trace>
          <inkml:trace contextRef="#ctx0" brushRef="#br0" timeOffset="52057.2913">-2030 3162 37,'-21'-40'30,"2"0"-4,10 13-7,-9-8-7,20 16-4,-9-6-2,7 25-1,10-23-1,-10 23-1,18 7 0,-7 13-1,-3 3 0,3 8 0,-4 6-1,2 9 0,-4 3-1,-1 7 1,-2 2 0,-4 2 0,-2-6-1,-1-1 0,1-7 1,-1-9-1,2-7 1,1-11-1,2-19-1,0 0 1,0 0 1,30-12-1,-13-8 1,3-6-1,6 0 0,1-3-1,1 3 1,-3 5 0,0 5-2,-6 6 2,-3 4-1,1 12 0,-17-6 3,16 23-2,-12-8 1,-2 3-1,-1-2 2,-1-16-2,-1 28 1,1-28-1,0 0 2,-6 17-2,6-17 0,0 0 0,0 0 0,15-28 0,-7 9-2,3-6 2,0-3-2,1-5 2,-3-4-1,-4 0 1,-5-3-1,-2 4 1,-5 3 1,-2 5 0,-3 2-1,0 5 1,1 5-1,11 16 0,-14-18 0,14 18 0,0 0 0,0 0-1,18-5 1,-1 5 0,4 2 0,4 1 0,0 2 0,0 2 1,-1 6-1,-4 6 1,-8 4-1,-7 7 0,-6 5 0,-7 7 2,-6 4-1,-3 1-1,-4 1 0,-2-4 1,1-4-1,3-7 0,3-6 0,2-8 0,14-19-1,-4 18 1,4-18 1,22-7-1,1-2-1,1-9-2,12 6-1,-6-21-6,21 17-9,-19-19-13,6 5-3,-9-9 1,1 9 10</inkml:trace>
          <inkml:trace contextRef="#ctx0" brushRef="#br0" timeOffset="52400.4919">-1414 3189 9,'-7'-37'30,"-10"0"1,1 5 1,-6-6-9,15 20-9,-12-8-6,14 10-4,-2 0 0,7 16-3,7-17 0,-7 17 0,24-11-1,-4 8 0,3 1 0,3 0 0,2 0 0,2 4 0,-1 0 0,-3 3 1,-1 4 0,-7 5 0,-4 2 0,-2 7 0,-3 5 0,1 5 0,-2 4 0,2 3 0,-3 3-1,4 0 0,-2 1 1,-2-1-1,-4-3 0,-6-5 0,-3-1 0,-8-8-3,-2 9-3,-24-3-27,3 1-1,-14-3-2,-6 7 0</inkml:trace>
          <inkml:trace contextRef="#ctx0" brushRef="#br1" timeOffset="177637.512">-6549 2739 3,'-5'-42'30,"-4"-6"-1,2 1 2,0 8-17,-5-15-3,17 13-5,-9-6-2,12 12-2,-5 1-1,8 10 0,-4 4 0,-7 20-1,17-14 0,-17 14 1,13 32 1,-12 0-1,-1 12 1,0 12 0,-1 7 0,-1 11 0,2 3 0,3 1-1,5-3-1,6-3 0,2-10 0,8-10 1,3-8-1,6-14 0,1-11 1,5-13-1,3-10 1,2-12-1,-1-8 1,-5-11-1,-1-7 0,-5-6 0,-5-5 0,-8-5 0,-12-3 0,-7-6-1,-7 0 0,-9-3 1,-9 0 0,3 5 1,-7 3 0,5 15 0,1 3 0,3 12 0,6 8 0,14 24 0,5-16 0,13 14-1,9 2 0,8 0 0,11 0-1,10-5 0,10 1-1,4-5-1,6 6-2,-9-9-5,16 15-16,-23-3-9,-5 12 1,-22 4 0</inkml:trace>
          <inkml:trace contextRef="#ctx0" brushRef="#br1" timeOffset="178557.9137">-5089 2423 28,'-5'-32'28,"-2"6"1,7 26-1,-18-7-25,18 7 1,-23 44 0,6-11 2,1 27-1,-13 3 2,5 27-2,-6 1 1,7 14-2,2-4-3,12-1 0,10-4-2,7-20-3,18 0-6,-1-26-23,19-21 0,4-21-1,4-13 1</inkml:trace>
          <inkml:trace contextRef="#ctx0" brushRef="#br1" timeOffset="178245.9131">-5560 2876 20,'5'-23'27,"-5"23"0,-9-16 1,9 16-25,-24-12-1,2 10 2,3 11 1,-13 2 0,4 13 0,-14 3 1,8 13-1,-10 0 0,10 11-1,1-1-2,8 6 0,2-3-1,11-4 0,7-2-1,6-3 0,10-5 2,8-9-2,8-7 1,8-9 0,4-13 0,5-9-1,5-15 0,-1-7-1,-4-5 0,-5-9 0,-9-2-1,-14-1 1,-5 3-1,-17 5 0,-8 7 2,-9 6-2,-3 14 1,-10 5-1,5 14-1,-3 5 0,9 9-1,1-2 0,10 8 0,-2-8 0,10 2 1,3-5 1,3-16 2,12 23 2,-12-23 2,25 21 1,-25-21 1,26 28 0,-13-12 0,13 14-1,-6-4 0,10 11-2,-2-4 0,5 1-3,6-1-2,0-12-5,14 2-24,-7-18-3,2-3 0,-8-18-1</inkml:trace>
          <inkml:trace contextRef="#ctx0" brushRef="#br1" timeOffset="178963.5143">-4572 2465 20,'-30'-4'31,"0"3"0,2 1 1,7 14-22,-9-6-3,14 17-1,-5-6-2,16 15 0,-1-3-1,15 6 0,5-2-2,11 4 1,8 0-2,12-1 1,2-1 0,3 0-1,-1-3 0,-8-5 1,-6 1-1,-10-2 0,-17-6 1,-15-1-1,-16-7 1,-12-4-1,-9-4 0,-9-10-2,2-1-2,-11-25-7,20 5-17,-4-15-6,16-2 1,7-11-1</inkml:trace>
          <inkml:trace contextRef="#ctx0" brushRef="#br1" timeOffset="179759.1158">-4826 3966 43,'-33'42'30,"6"-18"0,27-24-14,0 0-14,0 0-1,48-45-2,-2-5 2,8-11-1,12-13 2,1-12-1,2-12 0,-2-3 1,-6-8-1,-1 4 1,-10-2 0,-2 8 0,-17 8 0,-1 16 0,-12 10 2,-2 17-1,-11 9 1,0 20-2,-5 19 1,0 0-1,-15-12-1,6 28 0,-4 6-1,3 10 0,-1 8 0,1 6 1,3 3-2,3 1 2,4-1-2,5-9 1,2-8 0,6-9-1,4-11 0,5-14 0,4-8-1,4-17 0,5-4 0,1-15 1,3 0-1,-6-12 1,-3 4 2,-5 3-1,-8 3 2,-2 13 0,-12 9 0,-3 26 0,0 0-1,-16 16 0,4 17 0,-1 8-1,6 2-2,-3 1 0,10 4-2,-4-20-5,20 7-13,2-26-11,7-11-1,3-14 1</inkml:trace>
          <inkml:trace contextRef="#ctx0" brushRef="#br1" timeOffset="179150.7147">-4542 2502 21,'23'-11'31,"0"2"3,-3 1-3,1-6-18,11 8-8,-6-2-3,11 1-1,0-2-1,6 0-2,4 7-4,-8-8-13,2 10-12,-2 5-1,-9 5 1</inkml:trace>
          <inkml:trace contextRef="#ctx0" brushRef="#br1" timeOffset="180117.9163">-3521 2628 26,'0'0'31,"-16"-21"2,-4 18-3,-3-10-18,2 22-7,-7-4-1,9 6-2,-4-2 0,7 1-1,16-10 0,-22 21 0,22-21 0,2 18 0,-2-18 0,34 16-1,-9-6 1,5 3 0,1 1 0,3 3-1,-8-3 1,-3 7 0,-10 2 0,-8 4 1,-14-3-1,-9 3 0,-10-3 1,-4 3-1,-3-3-1,-2-6 0,5 1-3,-3-21-10,16 6-20,19-4-2,-18-28 1,20 1-1</inkml:trace>
          <inkml:trace contextRef="#ctx0" brushRef="#br1" timeOffset="180429.9169">-3412 2337 36,'-2'-18'32,"1"2"-2,1 0 1,1 1-31,-1 15 0,30-14-1,-10 10 1,4 2 0,3 6 1,-1 6 0,6 13 1,-2 2 1,4 15 0,-6 6 2,4 17-2,-6 6 1,-1 13-1,-6 1 0,-5 5-1,-6-2-2,-10-2-1,-7-3-2,-18-14-4,1 5-15,-23-18-12,-8-1 0,-14-13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25.4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A25B5C-8715-4EAB-9FFC-5877D4B04A0D}" emma:medium="tactile" emma:mode="ink">
          <msink:context xmlns:msink="http://schemas.microsoft.com/ink/2010/main" type="writingRegion" rotatedBoundingBox="10509,3094 24980,2266 25460,10653 10989,11481"/>
        </emma:interpretation>
      </emma:emma>
    </inkml:annotationXML>
    <inkml:traceGroup>
      <inkml:annotationXML>
        <emma:emma xmlns:emma="http://www.w3.org/2003/04/emma" version="1.0">
          <emma:interpretation id="{19C22E37-1683-4CBE-9527-71A351BE66C4}" emma:medium="tactile" emma:mode="ink">
            <msink:context xmlns:msink="http://schemas.microsoft.com/ink/2010/main" type="paragraph" rotatedBoundingBox="15851,2781 25054,2598 25097,4738 15893,492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AB53FEE-EE35-4F1B-A4D1-FB8CEC7ED6FE}" emma:medium="tactile" emma:mode="ink">
              <msink:context xmlns:msink="http://schemas.microsoft.com/ink/2010/main" type="line" rotatedBoundingBox="15851,2781 24626,2607 24660,4290 15884,4465"/>
            </emma:interpretation>
          </emma:emma>
        </inkml:annotationXML>
        <inkml:traceGroup>
          <inkml:annotationXML>
            <emma:emma xmlns:emma="http://www.w3.org/2003/04/emma" version="1.0">
              <emma:interpretation id="{293088EE-962F-445D-9B11-B577E5604DFF}" emma:medium="tactile" emma:mode="ink">
                <msink:context xmlns:msink="http://schemas.microsoft.com/ink/2010/main" type="inkWord" rotatedBoundingBox="15851,2781 24626,2607 24660,4290 15884,4465"/>
              </emma:interpretation>
              <emma:one-of disjunction-type="recognition" id="oneOf0">
                <emma:interpretation id="interp0" emma:lang="en-US" emma:confidence="0">
                  <emma:literal>Vat-Viet</emma:literal>
                </emma:interpretation>
                <emma:interpretation id="interp1" emma:lang="en-US" emma:confidence="0">
                  <emma:literal>Vas-Viet</emma:literal>
                </emma:interpretation>
                <emma:interpretation id="interp2" emma:lang="en-US" emma:confidence="0">
                  <emma:literal>Vat-vie</emma:literal>
                </emma:interpretation>
                <emma:interpretation id="interp3" emma:lang="en-US" emma:confidence="0">
                  <emma:literal>Vas-vie</emma:literal>
                </emma:interpretation>
                <emma:interpretation id="interp4" emma:lang="en-US" emma:confidence="0">
                  <emma:literal>vat-Viet</emma:literal>
                </emma:interpretation>
              </emma:one-of>
            </emma:emma>
          </inkml:annotationXML>
          <inkml:trace contextRef="#ctx0" brushRef="#br0">15063-8797 12,'-29'-39'27,"29"14"-2,-1-11 0,9-1-24,6-2-1,6-3 1,3 5 2,0-3 0,2 13 1,-6-4 0,4 15-1,-7-2 1,0 13-1,-16 5 1,21 10-1,-19 11 0,1 16 0,-5 7 0,4 16 0,-4 7-1,8 14 1,1 3-2,5 6 1,7-8 0,10-1-1,4-11 0,6-8 0,2-13 0,3-12 0,-2-14-1,1-16 0,-6-11 0,-6-12-1,-2-8 0,-8-15 0,-5-6-1,-7-10 1,-4-5-1,-7-3 1,-5-2 0,-4 2 2,-6 3-1,1 13 2,-5 4 1,5 14 0,-4 4 0,20 25 0,-24-21-1,24 21 1,0 0-1,0 0 0,39 10-1,-2-10 0,8-3 0,19-4 0,7-4 0,5-3-1,3 0 0,-1-3-2,-2 6-2,-16-6-2,5 24-10,-33-7-19,-6 17 0,-21 1-1,-6 12 2</inkml:trace>
          <inkml:trace contextRef="#ctx0" brushRef="#br0" timeOffset="1216.8019">16729-8365 36,'-23'-5'34,"4"-2"0,19 7 0,-32-14-26,32 14-4,0 0 0,28-4-1,-7 1-2,7-1-2,11 6-4,-5-9-21,12 7-7,-2-4-2,0 3 0</inkml:trace>
          <inkml:trace contextRef="#ctx0" brushRef="#br0" timeOffset="2308.804">17917-8688 18,'-23'-30'32,"5"0"-1,2 0 2,-1-2-25,13 11-4,1-3 0,11 6-1,0-3 0,9 7-2,1 0 1,5 3-1,0 3 0,3 2 0,-1 3 1,-2 8-1,-4 4 0,-3 12 1,-7 7 0,-2 14-1,-5 13 0,-2 12 2,-4 6-1,3 10 0,-1-1 0,4 1 0,1-9 0,8-9-1,3-19 3,9-17-3,7-16-1,7-22 1,3-14-1,6-14 0,4-8-1,-3-8 0,1-5-2,-11-2 1,-7 4 0,-10 3 0,-12 4 1,-11 3 0,-13 6 1,-9 1 0,-8 8 1,-6 2 1,-9 3 0,2 7 0,0-1 0,6 6 1,3 0-1,10 4-1,4 1 0,23 9 0,-3-18 0,24 8-1,14-1 0,13-1 0,12 0 0,12-1-1,8 1 0,3 0-2,5 10-2,-16-5-2,10 25-12,-26-10-17,-7 15 0,-22 0 0</inkml:trace>
          <inkml:trace contextRef="#ctx0" brushRef="#br0" timeOffset="3790.8065">19405-8383 13,'-9'-26'26,"9"26"3,12-26-15,-10 5-5,-2 21-1,14-25 0,-14 25 1,9-18-1,-9 18-2,0 0-3,0 0 0,0 0 0,0 0-2,0 0 1,0 0-1,0 0-1,0 0 0,11 20 1,-11-20-1,0 0 1,0 0-1,21 9 0,-21-9 0,0 0 0,19-7 0,-19 7-1,7-16 1,-7 16-1,2-23 1,-2 23 0,-3-25 1,3 25 0,0 0 0,-23-12 1,23 12 0,-32 16 1,14 1 0,1-1 0,3 5-1,-1-1 0,15-20-4,0 36-10,0-36-23,37 8 0,-8-16-2,8 0 2</inkml:trace>
          <inkml:trace contextRef="#ctx0" brushRef="#br0" timeOffset="4399.2075">20649-8646 21,'0'0'30,"-16"2"2,16-2-1,0 0-22,0 0-6,0 0-1,0 0 1,0 0-1,8 15 0,9-9 0,8-6-1,10 3 1,8-3-1,17 2 1,12-4-1,16 2 1,11-3-1,16 3 0,8-2 0,13 0-1,7 0 1,11-1-1,-1-1 0,3 3 0,-3-3 0,-3 1 1,-3-1-1,-6 1 0,-7 1 0,-7 2 0,-10-2 0,-6 2 0,-10 0 1,-8 0-1,-8 0 0,-11 0 0,-7-2 0,-10 1 0,-10-3-1,-6 1 1,-6-1 0,-5 0 0,-7-1 1,-23 5-2,23-9 1,-23 9-2,0 0 0,-18-8-2,18 8-4,-42 5-25,19-2-1,-5-3 1,-2 2 0</inkml:trace>
          <inkml:trace contextRef="#ctx0" brushRef="#br0" timeOffset="530.4008">16238-8330 23,'7'-23'30,"0"0"2,-7 23-15,-3-33-5,3 33-1,-9-21-2,9 21-1,-23 0-4,7 11 0,-10-1-1,1 11 0,-7 5-1,0 11 0,-5 7-1,4 9 1,-1 3-1,8 8 0,3 1-1,10 0 1,6-6-1,18-2 0,10-12 1,9-10-1,11-14 1,8-14-1,6-14 2,8-14-2,-1-10 0,-2-10 0,-5-4 0,-9-8-2,-9-2 2,-14 1 0,-13 0 0,-17 1-1,-12 9 2,-16 5-2,-9 9 1,-9 11 0,-4 14-2,-3 5-1,9 26-4,-11-10-13,18 21-15,7-6 0,16 10 0</inkml:trace>
          <inkml:trace contextRef="#ctx0" brushRef="#br0" timeOffset="748.8012">16171-8007 28,'0'0'33,"27"11"1,-15 7-1,-12-18-22,18 45-7,-11-13 0,9 15 0,-4-1-1,11 8 0,0-3-2,5-5-1,7 2-2,8-20-2,11 9-7,-2-27-23,4-8-1,-5-13 0,-1-6 1</inkml:trace>
          <inkml:trace contextRef="#ctx0" brushRef="#br0" timeOffset="2776.8049">18743-8282 9,'5'-18'32,"-6"2"-1,1 16 2,-4-16-18,-14 2-6,18 14 0,-26-3-2,26 3-2,-35 14-1,15 3 0,-3 1-1,2 12 0,-7-2 0,7 9 1,-2-4-1,7 9-1,0-5 1,9 2-1,5-4 0,14-1 0,10-6-1,16-6 0,14-4-1,15-6 0,10-1-2,6-11-2,9 14-9,-12-18-23,-3 10 0,-20-8-3,-15 9 1</inkml:trace>
          <inkml:trace contextRef="#ctx0" brushRef="#br0" timeOffset="1029.6017">16649-8124 19,'23'-21'33,"-5"12"1,-18 9-1,34-11-17,-34 11-11,37-8-2,-16 8 0,4 1-2,1 5-2,-3-8-2,9 12-6,-16-13-21,7-1-3,-6-6 0,-17 10 0</inkml:trace>
        </inkml:traceGroup>
      </inkml:traceGroup>
      <inkml:traceGroup>
        <inkml:annotationXML>
          <emma:emma xmlns:emma="http://www.w3.org/2003/04/emma" version="1.0">
            <emma:interpretation id="{DF577AE8-DC70-4675-91D5-987AF7828D70}" emma:medium="tactile" emma:mode="ink">
              <msink:context xmlns:msink="http://schemas.microsoft.com/ink/2010/main" type="line" rotatedBoundingBox="21014,3776 25053,3545 25116,4639 21077,4870"/>
            </emma:interpretation>
          </emma:emma>
        </inkml:annotationXML>
        <inkml:traceGroup>
          <inkml:annotationXML>
            <emma:emma xmlns:emma="http://www.w3.org/2003/04/emma" version="1.0">
              <emma:interpretation id="{8A21592D-0EDC-4A9A-BA35-D81B8B22E82E}" emma:medium="tactile" emma:mode="ink">
                <msink:context xmlns:msink="http://schemas.microsoft.com/ink/2010/main" type="inkWord" rotatedBoundingBox="21014,3776 25053,3545 25116,4639 21077,4870"/>
              </emma:interpretation>
              <emma:one-of disjunction-type="recognition" id="oneOf1">
                <emma:interpretation id="interp5" emma:lang="en-US" emma:confidence="0">
                  <emma:literal>2+(4114/4)</emma:literal>
                </emma:interpretation>
                <emma:interpretation id="interp6" emma:lang="en-US" emma:confidence="0">
                  <emma:literal>It (4114/4)</emma:literal>
                </emma:interpretation>
                <emma:interpretation id="interp7" emma:lang="en-US" emma:confidence="0">
                  <emma:literal>It (4114/4,</emma:literal>
                </emma:interpretation>
                <emma:interpretation id="interp8" emma:lang="en-US" emma:confidence="0">
                  <emma:literal>2+(414/4)</emma:literal>
                </emma:interpretation>
                <emma:interpretation id="interp9" emma:lang="en-US" emma:confidence="0">
                  <emma:literal>It (4114/41</emma:literal>
                </emma:interpretation>
              </emma:one-of>
            </emma:emma>
          </inkml:annotationXML>
          <inkml:trace contextRef="#ctx0" brushRef="#br0" timeOffset="30217.2531">20656-7771 16,'-21'-16'30,"21"16"-1,-33-17 2,3 1-21,12 10-3,-7-11-1,9 8 1,-5-10-2,12 1-2,-3-5 1,10-1-2,2-3-1,9 3-1,7-3 1,2 8-2,5 0 1,3 5-1,1 7 0,-1 8 0,1 8 1,-4 7 0,-4 9-1,-3 5 1,-6 8 0,-8 8 0,-5 3 0,-10 7 0,-8 4-1,-14 7 1,-6 0 0,-6-2 0,-5-4 1,-1-6-2,2-8 2,4-10-1,8-11 1,9-13-1,9-12 1,21-1 0,-18-21 0,21 4 0,6-4 0,7-4 0,0-1 0,7 5 0,0 3-1,3 6 1,-1 8-2,3 8 2,4 3-1,0 9 0,0 3 1,1 2-2,4 2 0,-1-7-2,8-1-2,-11-16-7,18 11-14,-14-17-8,6-2 3,-4-10-2</inkml:trace>
          <inkml:trace contextRef="#ctx0" brushRef="#br0" timeOffset="30654.0538">21108-7681 21,'9'-34'29,"0"6"1,-2 7-2,-12-2-17,5 23-4,0 0-1,19-2-1,-21 18-1,9 16-1,-7 5 1,6 15-1,-4 3 0,5 8-1,0-1-1,0-4-2,2-6 0,-2-11-3,3-3 0,-10-22-3,11 5-5,-11-21-7,0 0-2,-36-17 0,36 17 3,-40-34 4,17 15 4,-9-7 8,-3-1 8,10 11 9,-14-10 3,23 17 1,-17-10 1,33 19-3,-28-12-4,28 12-3,0 0-3,16 5-3,5-9 0,16 3-2,9-5-1,8-1 0,10 0-3,3-3-1,7 8-5,-12-8-19,-2 8-5,-12-2-3,-11 6 3</inkml:trace>
          <inkml:trace contextRef="#ctx0" brushRef="#br0" timeOffset="31480.8552">21880-7978 31,'10'-23'16,"-10"23"1,16-21-1,0 15-1,-14-11-3,-2 17-4,14-16-3,-14 16 0,0 0-2,16-18 0,-16 18 0,0 0 0,3-17-1,-3 17 1,0 0-1,0 0 0,0 0 0,0 0 0,0 0 0,0 0-1,9 17 0,-12 12 0,-6 6 0,-3 7 0,-4 7 0,-4 2-1,-3 0 0,-1-5 0,1-6 0,3-8 0,3-6 0,6-3 1,4-6-1,7-17 0,5 27 1,-5-27 0,37 19-1,-3-14 0,6-1 0,5-6-1,7 0-1,-2-8-2,6 5 0,-11-9-2,2 12-3,-26-16-7,11 15-9,-32 3-7,18-20 2,-18 20 0</inkml:trace>
          <inkml:trace contextRef="#ctx0" brushRef="#br0" timeOffset="31714.8557">22141-7847 11,'0'-19'28,"0"19"-1,-5-32-5,5 32-4,0 0-4,0 0-3,0 0-3,-2 41-3,-5-13 0,9 14-2,-9-1 0,7 11 0,-8 1-2,8 0-1,2-6-1,0-8-3,10 1-3,-12-19-21,20-1-3,-3-20-4,10-6 3</inkml:trace>
          <inkml:trace contextRef="#ctx0" brushRef="#br0" timeOffset="31964.4561">22485-7931 28,'5'-16'30,"-5"16"1,0 0 0,9-16-22,-2 37-3,-8 1-1,6 14-1,-7 1 0,4 14-1,-4 0-2,2 2 0,0 3-4,-3-12-1,10 5-3,-9-26-8,12 5-15,-10-28-4,0 0 3</inkml:trace>
          <inkml:trace contextRef="#ctx0" brushRef="#br0" timeOffset="32198.4565">22669-7919 30,'5'-24'31,"0"4"1,-5 20-2,16-10-21,-16 10-4,9 17 0,-5 1-2,1 15 0,-5 6 0,2 14-1,-4 3-2,-3 4-1,6 6-3,-8-13-4,16 7-10,-7-23-14,7-6-1,-9-31 0</inkml:trace>
          <inkml:trace contextRef="#ctx0" brushRef="#br0" timeOffset="32494.8571">22964-7978 26,'-16'-16'29,"16"16"1,-20 7 0,17 9-23,3-16-3,-11 29 1,11-29 0,-5 43 0,-2-22 0,10 9 0,-6-4-2,8 6 0,-1-4 0,3 0-1,1-5-1,5-1-1,3-2 0,0-6-2,7 2-2,-8-15-4,19 12-13,-11-17-13,3 1 0,-3-11 0</inkml:trace>
          <inkml:trace contextRef="#ctx0" brushRef="#br0" timeOffset="32713.2574">23197-7880 33,'-13'-18'31,"13"18"1,0 0-7,-16 14-15,22 8-3,-10-7-1,11 17-1,-5-4-1,3 13 0,-7-1-2,4 6 0,-2-1-1,4-1-2,1 2-2,-5-13-5,14 8-17,-16-17-8,11-1-2,-9-23 0</inkml:trace>
          <inkml:trace contextRef="#ctx0" brushRef="#br0" timeOffset="34320.0602">21790-8246 8,'0'0'29,"-16"-19"-1,16 19 1,-23-9-16,5 4-9,1 14-1,-6 5-1,1 12 1,-8 11 0,2 19 1,-7 11-1,5 19 0,-4 7 0,13 13-1,3-1 0,11 2-2,7-8-1,11-13-4,21-2-12,5-26-14,18-16 0,10-15 0</inkml:trace>
          <inkml:trace contextRef="#ctx0" brushRef="#br0" timeOffset="33836.4593">23278-8073 15,'0'0'25,"19"-11"1,1 9-14,-6-13 0,14 13-1,-10-12 0,17 16-3,-16-6 0,13 18-2,-16 7-1,7 16-1,-11 9-1,-1 15-1,-8 10-1,-3 9 0,-7 10-3,-7-6-3,5 8-7,-10-20-20,-2-9-2,-4-16 1</inkml:trace>
          <inkml:trace contextRef="#ctx0" brushRef="#br0" timeOffset="35412.0622">23599-8082 22,'14'-21'28,"-14"21"0,20-12-11,-20 12-6,0 0 0,3-25-2,-3 25-2,0 0-1,0 0-1,7 19-2,-2 6 0,-3 1-1,2 13 0,-1 1-1,4 6 0,-3 0-1,-1 1 1,1-5-1,-2-8 0,-1-4 0,-2-8 0,-5-2 0,6-20 0,-12 21 0,12-21 0,0 0 0,-21 14 0,21-14 0,0 0 0,0 0-1,19-9 1,-3 4-1,2-1 1,3 1-1,2 0 1,-2 0 0,-3 1 0,-18 4 0,24-5 0,-24 5 1,0 0-1,0 0 1,4 16-1,-4-16 1,-12 23-1,12-23 1,-13 28-1,13-28 0,-3 24 0,3-24 0,0 0 0,23 13 0,-7-17 0,1-5 0,3-5 0,1-3 0,-2-6 0,1-2 0,-6-3 0,-4 0 0,-6 0-1,-2 1 1,-8 5 0,-2 2 0,8 20 0,-23-24-1,23 24 1,-20-9 0,20 9 0,0 0-1,0 0 1,0 0 0,16 12 0,0-10-1,3 3 1,1-1 0,-3 1 0,1 2 0,-18-7 0,20 26 0,-19-6 1,-4 1-1,-6 5 1,-3 1 0,-1-1 0,1 0 0,1-1 1,4-6-2,5-3 0,2-16-1,18 14-2,9-5-6,-8-18-24,18 0-1,-3-10 0,6-2 1</inkml:trace>
          <inkml:trace contextRef="#ctx0" brushRef="#br0" timeOffset="35661.6624">24143-8040 31,'0'0'31,"-20"-16"1,20 16-2,0 0-22,20 0-6,-3 7 0,3 0-1,1 4 0,-3 1 1,-1 9-1,-4 2 1,-5 12 0,-6 4 0,0 10 0,-9 2 0,0 7-1,-4 5-1,-3-6-4,7 8-6,-11-16-23,8-4-1,-4-13 1,1-6-2</inkml:trace>
        </inkml:traceGroup>
      </inkml:traceGroup>
    </inkml:traceGroup>
    <inkml:traceGroup>
      <inkml:annotationXML>
        <emma:emma xmlns:emma="http://www.w3.org/2003/04/emma" version="1.0">
          <emma:interpretation id="{C7C1624B-2DFF-4390-8C63-5C4994139CBA}" emma:medium="tactile" emma:mode="ink">
            <msink:context xmlns:msink="http://schemas.microsoft.com/ink/2010/main" type="paragraph" rotatedBoundingBox="10704,4992 21424,5555 21331,7325 10611,6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675B1C-900F-4C24-BA4C-160D018B5709}" emma:medium="tactile" emma:mode="ink">
              <msink:context xmlns:msink="http://schemas.microsoft.com/ink/2010/main" type="inkBullet" rotatedBoundingBox="10677,5494 12630,5597 12614,5894 10662,5792"/>
            </emma:interpretation>
            <emma:one-of disjunction-type="recognition" id="oneOf2">
              <emma:interpretation id="interp10" emma:lang="en-US" emma:confidence="0">
                <emma:literal>_</emma:literal>
              </emma:interpretation>
              <emma:interpretation id="interp11" emma:lang="en-US" emma:confidence="0">
                <emma:literal>-</emma:literal>
              </emma:interpretation>
              <emma:interpretation id="interp12" emma:lang="en-US" emma:confidence="0">
                <emma:literal>.</emma:literal>
              </emma:interpretation>
              <emma:interpretation id="interp13" emma:lang="en-US" emma:confidence="0">
                <emma:literal>~</emma:literal>
              </emma:interpretation>
              <emma:interpretation id="interp14" emma:lang="en-US" emma:confidence="0">
                <emma:literal>=</emma:literal>
              </emma:interpretation>
            </emma:one-of>
          </emma:emma>
        </inkml:annotationXML>
        <inkml:trace contextRef="#ctx0" brushRef="#br0" timeOffset="-18860.4331">9857-6174 11,'0'0'21,"0"0"-12,-18-14-2,18 14 1,0 0 1,0 0 1,0 0 1,0 0-1,0 0 0,0 0-3,0 0-2,18 2-1,-18-2-1,25 2 0,-4-6 0,20 1 0,10-4-1,21-2 0,15-5 1,20-2-2,17-5-1,17 2 1,7-1-2,8 3 1,1-1-2,-7 4 2,-5 0-2,-11 5 2,-14 6-2,-23-4-3,-12 15-6,-33-8-21,-16 4 0,-36-4-1</inkml:trace>
      </inkml:traceGroup>
      <inkml:traceGroup>
        <inkml:annotationXML>
          <emma:emma xmlns:emma="http://www.w3.org/2003/04/emma" version="1.0">
            <emma:interpretation id="{903764D1-A543-42CE-BFB9-D7290322033B}" emma:medium="tactile" emma:mode="ink">
              <msink:context xmlns:msink="http://schemas.microsoft.com/ink/2010/main" type="line" rotatedBoundingBox="13118,5119 21424,5555 21331,7325 13025,6889"/>
            </emma:interpretation>
          </emma:emma>
        </inkml:annotationXML>
        <inkml:traceGroup>
          <inkml:annotationXML>
            <emma:emma xmlns:emma="http://www.w3.org/2003/04/emma" version="1.0">
              <emma:interpretation id="{28ACD4E7-CD6C-4004-872A-0A512E8AE1E6}" emma:medium="tactile" emma:mode="ink">
                <msink:context xmlns:msink="http://schemas.microsoft.com/ink/2010/main" type="inkWord" rotatedBoundingBox="13082,5801 14594,5880 14543,6854 13031,6774"/>
              </emma:interpretation>
              <emma:one-of disjunction-type="recognition" id="oneOf3">
                <emma:interpretation id="interp15" emma:lang="en-US" emma:confidence="0">
                  <emma:literal>can</emma:literal>
                </emma:interpretation>
                <emma:interpretation id="interp16" emma:lang="en-US" emma:confidence="0">
                  <emma:literal>coz</emma:literal>
                </emma:interpretation>
                <emma:interpretation id="interp17" emma:lang="en-US" emma:confidence="0">
                  <emma:literal>con</emma:literal>
                </emma:interpretation>
                <emma:interpretation id="interp18" emma:lang="en-US" emma:confidence="0">
                  <emma:literal>Coz</emma:literal>
                </emma:interpretation>
                <emma:interpretation id="interp19" emma:lang="en-US" emma:confidence="0">
                  <emma:literal>Con</emma:literal>
                </emma:interpretation>
              </emma:one-of>
            </emma:emma>
          </inkml:annotationXML>
          <inkml:trace contextRef="#ctx0" brushRef="#br0" timeOffset="-16926.0296">12385-5940 14,'23'-21'29,"-6"-6"-1,6 12 0,-3 4-27,-3 4 1,1 9 1,-18-2 0,19 7 0,-19-7 1,0 0 0,0 0 0,0 0 0,0 0-2,0 0-1,0 0 1,4-21-1,1 3 0,1 1-1,-1-4 0,0 1 1,-5 1-1,0 19 1,-10-23 0,10 23-1,-34-2 1,11 13 0,-7 5-1,-2 10 1,-3 7-1,1 10 1,-1 2-1,7 4 0,3 4 0,9 0 1,9 0-1,9-8 0,12-4 0,13-10 1,10-6-1,9-13 0,8-8 0,6-10 0,4-6 0,-2-7 0,-1-6 0,-6-3-1,-7 2 1,-6 3 0,-12-3 1,-7 8-1,-11-1 1,-12 19 1,11-21-1,-11 21 0,0 0 0,0 0 0,-18 24-1,15-8 1,-1 5-1,4 0 0,4 2 1,3-2-1,-7-21 0,28 23 1,-7-21-1,4-6 0,2-8 0,-1-6-1,2-5 1,-3-1 0,-4-3 0,-7-1-1,-8 0 1,-8 2 0,-7 5 0,-10 7 0,-6 7 1,-9 10-1,-3 8 0,0 12 0,-2 8 0,2 10 1,6 4-2,4 1 1,9 0 0,8-6 0,8-1 0,11-11 0,10-7-1,8-9 1,12-6-1,6-10 1,12-6-1,3-5 0,7-4 0,-2-2 0,-1 2 0,-6-1 1,-10 5 0,-6 6 1,-15 5 0,-11 13-1,-16 7 1,-15 12 0,-11 7 0,-11 11 0,-13 3-1,-6 5 0,-8 3 0,-1-5 0,3-8 2,2-5-1,7-9 1,11-7-2,8-9 2,12-9-3,22-5 3,0 0-4,-4-26-1,23 10 1,11-3-1,6-1 1,6 3 0,8 3 3,-1 1-3,6 12 3,-4 2 1,2 8-1,-7 5 1,1 7 0,-4 0 2,-1 2-2,-5-2 1,0-1-1,0-6 1,-3-7-3,3-6 2,-4-8-5,6 4-1,-14-16-9,9 6-24,-19-1 1,-15 14-2,15-21 2</inkml:trace>
        </inkml:traceGroup>
        <inkml:traceGroup>
          <inkml:annotationXML>
            <emma:emma xmlns:emma="http://www.w3.org/2003/04/emma" version="1.0">
              <emma:interpretation id="{71567204-E743-4298-8702-7F7A0CB8FA42}" emma:medium="tactile" emma:mode="ink">
                <msink:context xmlns:msink="http://schemas.microsoft.com/ink/2010/main" type="inkWord" rotatedBoundingBox="15497,5244 21424,5555 21331,7325 15404,7014"/>
              </emma:interpretation>
              <emma:one-of disjunction-type="recognition" id="oneOf4">
                <emma:interpretation id="interp20" emma:lang="en-US" emma:confidence="0">
                  <emma:literal>Verves</emma:literal>
                </emma:interpretation>
                <emma:interpretation id="interp21" emma:lang="en-US" emma:confidence="0">
                  <emma:literal>Verve's</emma:literal>
                </emma:interpretation>
                <emma:interpretation id="interp22" emma:lang="en-US" emma:confidence="0">
                  <emma:literal>Velvets</emma:literal>
                </emma:interpretation>
                <emma:interpretation id="interp23" emma:lang="en-US" emma:confidence="0">
                  <emma:literal>Velvet's</emma:literal>
                </emma:interpretation>
                <emma:interpretation id="interp24" emma:lang="en-US" emma:confidence="0">
                  <emma:literal>Velez</emma:literal>
                </emma:interpretation>
              </emma:one-of>
            </emma:emma>
          </inkml:annotationXML>
          <inkml:trace contextRef="#ctx0" brushRef="#br0" timeOffset="36878.4648">14824-6091 25,'-47'0'29,"6"2"2,6-1-19,1-11-4,34 10-1,-25-25-1,33 9-1,-1-8 0,14-1-3,3-3-2,12 2 1,3-2-2,6 6 2,0 3-2,1 10 3,-6 9-3,1 20 3,-10 4 2,-2 22-2,-12 12 1,-2 16-2,-7 8 2,1 10-2,-5 1 1,1 0-2,0-2 0,4-6 1,3-12-1,6-6 0,3-14 0,6-7 1,6-15 0,10-10-1,4-14 1,8-8 0,2-13-1,1-11 0,-3-5 0,-4-9 0,-9-3 0,-12-5-1,-14-4 1,-14-5 0,-16-2 0,-16 0 0,-13-2 1,-6 5 1,-9 3-1,-1 10 1,5 3 0,6 14 0,7 4-1,13 9 0,28 12 0,0 0 0,4-19-1,31 12 0,16-2 0,13-2-1,13 1 0,6-4-3,13 12-2,-12-9-9,12 17-19,-24 6-2,-8 16 0,-20 5 2</inkml:trace>
          <inkml:trace contextRef="#ctx0" brushRef="#br0" timeOffset="54615.6957">19569-5685 10,'0'0'30,"0"0"-1,16-2 2,-16 2-24,44-9-2,-14 2-1,20 9 1,2-7 0,16 5-2,0-2-1,12 5 0,-2-3-1,-1 4 1,-1-2-2,-7-2 0,-7 0 0,-11-2-2,-7 4-1,-14-9-2,2 12-9,-32-5-17,16-11 1,-16 11-1</inkml:trace>
          <inkml:trace contextRef="#ctx0" brushRef="#br0" timeOffset="55551.6974">19855-5183 20,'0'0'27,"-21"-12"0,5-4-13,16 16-4,-14-17-3,14 17 0,5-20-2,-5 20-2,25-19-2,0 10 1,5-3-1,10 1 1,6-1-1,2 3 0,1-1 1,1 3 0,-10 1 0,-1 5 0,-12 1 0,-5 8-1,-22-8 0,20 30 1,-25-5-1,-6 6 1,-7 6 2,-6 7-3,-8 0 2,-5 4-2,-4-4 2,1-2-1,1-7 0,3-2-1,5-5 0,6-5 1,7-3-1,11-3 0,7-17 2,16 28-2,7-17 0,12-1 0,10-3 0,6 0 0,5-3-1,4-1 1,0 1 0,-2-1-1,-3 4 0,-11 1-1,-3 6-2,-18-7-5,7 17-26,-27-6 0,-1 5-2,-14-8 0</inkml:trace>
          <inkml:trace contextRef="#ctx0" brushRef="#br0" timeOffset="54912.0963">20182-6344 8,'-16'-27'28,"0"3"1,3 3-2,13 21-18,-26-21-2,26 21 0,0 0-1,-7 17 0,0 1-2,12 8-1,-5 4 0,5 9-1,-1 1 0,3 6-2,2 1 0,-2-1-4,12 7-7,-12-11-20,6 2-1,-3-7 0</inkml:trace>
          <inkml:trace contextRef="#ctx0" brushRef="#br0" timeOffset="37424.4655">15922-5381 17,'0'0'32,"0"0"-1,0 0 3,-16 3-23,16 15-4,-10-1-2,6 18 1,-10-1 2,7 13-3,-5-1 0,5 7-1,1-6 1,6 1-2,4-10 1,8-6-3,9-11 0,6-9 0,5-12 0,5-7 0,3-7-1,3-7 0,-3-5 0,-1-6-1,-5 0 1,-11-4-2,-6 2-2,-13-3 1,-8 4-2,-12 1 3,-5 6-2,-9 5 1,-2 7 0,-5 5 1,6 5 1,2 6 1,8 5-1,5 4 1,16-11 0,-5 21 0,5-21 1,18 26 1,-18-26 2,31 34-2,-13-15 3,5 7-3,-5-1 3,5 7-3,-2-3 1,0 5-3,2-1-1,-2-6-2,7 4-4,-10-20-11,10 3-17,0-12-1,8-6 0,-4-10 1</inkml:trace>
          <inkml:trace contextRef="#ctx0" brushRef="#br0" timeOffset="37798.8663">16711-5457 38,'-33'-5'34,"10"3"2,5 0-2,18 2-28,0 0-3,25 9-1,-2-9 0,12 0-2,9 2-3,2-13-10,11 10-21,3-6-1,1 0-1</inkml:trace>
          <inkml:trace contextRef="#ctx0" brushRef="#br0" timeOffset="37627.2659">16757-5234 36,'0'0'35,"0"0"1,-16 4-2,16-4-27,0 0-4,0 0 1,28 12-1,-8-10 0,6-2-4,6 2-1,-4-11-6,15 9-18,-13-12-9,-4-3-2,-8 0 1</inkml:trace>
          <inkml:trace contextRef="#ctx0" brushRef="#br0" timeOffset="38719.2678">17513-5842 43,'-16'-19'32,"-2"1"2,0-6-16,18 24-13,-28-25-2,28 25 0,-12-19-1,12 19-1,9-19 0,-9 19 0,30-16 0,-7 12-1,1-1 1,3 8-1,-1 4 1,-1 16 1,-6 5-1,-3 20 0,-9 8 0,0 14 1,-7 9-1,6 6 1,-4-1 0,5 0 0,3-8 1,8-7-1,5-13 1,7-12 0,5-13 0,4-10-1,3-10 0,2-9-1,1-9 0,-3-9-1,-2-7-2,-4-7 2,-8-3-2,-5-6 1,-11-5-2,-10-3 2,-9-6-3,-11 0 4,-8 1-1,-9 1 1,-2 3 0,-2 6 0,2 5 1,5 9-1,5 7 1,11 7 1,16 14-2,-1-25 1,20 11 0,15 0-1,10-3 1,16-3-1,7-3 0,9 1 1,1-1-1,-1 5-1,-3 4-1,-13 4-2,-4 17-4,-31-2-26,-2 14-2,-20 2-1,-6 14 0</inkml:trace>
          <inkml:trace contextRef="#ctx0" brushRef="#br0" timeOffset="54319.2952">19230-5677 15,'0'0'27,"-21"-10"-7,21 10-4,-19 2-3,19-2-4,-18 1-2,18-1-2,0 0-2,-19 9-1,19-9-1,0 0 0,0 0 0,3 16 0,-3-16-1,0 0 1,16 11-1,-16-11 0,0 0 0,18 8 0,-18-8 0,0 0 0,0 0 0,0 0 0,15-12 0,-15 12 0,2-23 0,-2 23 0,-2-28 0,2 28 0,-5-21 0,5 21 1,0 0-1,-26 5 1,10 13 0,-2 1 0,2 6 0,-1-1 0,2 6 1,3-7-2,7 0 0,8-4-2,-3-19-9,30 9-19,-1-11-1,2-6 0</inkml:trace>
          <inkml:trace contextRef="#ctx0" brushRef="#br0" timeOffset="39187.2687">18418-5213 2,'23'-26'27,"-23"26"0,21-26-3,-15 3-10,11 10-3,-11-11-3,-6 24-2,21-33-2,-21 33 1,12-27-1,-12 27-1,4-17 0,-4 17 0,0 0-1,-20-6 1,4 12-1,0 6 0,-7 5 0,1 13 1,-8 2 2,3 10-2,-3 2 2,7 4-1,2-3 0,9 1-1,4-7 1,16-6-3,7-10 0,14-7-1,13-6-1,7-6-1,13 3-4,-14-6-30,21 3 0,-16-2-2,-7 6 0</inkml:trace>
        </inkml:traceGroup>
      </inkml:traceGroup>
    </inkml:traceGroup>
    <inkml:traceGroup>
      <inkml:annotationXML>
        <emma:emma xmlns:emma="http://www.w3.org/2003/04/emma" version="1.0">
          <emma:interpretation id="{55AEDC71-4D01-4FAE-AF6F-5783ADBC0C6A}" emma:medium="tactile" emma:mode="ink">
            <msink:context xmlns:msink="http://schemas.microsoft.com/ink/2010/main" type="paragraph" rotatedBoundingBox="15029,7880 24095,7191 24241,9120 15176,98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D44A835-8DF6-4122-B689-C3794AE79944}" emma:medium="tactile" emma:mode="ink">
              <msink:context xmlns:msink="http://schemas.microsoft.com/ink/2010/main" type="line" rotatedBoundingBox="15029,7880 24095,7191 24241,9120 15176,9809"/>
            </emma:interpretation>
          </emma:emma>
        </inkml:annotationXML>
        <inkml:traceGroup>
          <inkml:annotationXML>
            <emma:emma xmlns:emma="http://www.w3.org/2003/04/emma" version="1.0">
              <emma:interpretation id="{5E0B9CF7-DB27-49A5-8FE2-84C4EC9ABF9C}" emma:medium="tactile" emma:mode="ink">
                <msink:context xmlns:msink="http://schemas.microsoft.com/ink/2010/main" type="inkWord" rotatedBoundingBox="15029,7880 18699,7602 18829,9308 15159,9587"/>
              </emma:interpretation>
              <emma:one-of disjunction-type="recognition" id="oneOf5">
                <emma:interpretation id="interp25" emma:lang="en-US" emma:confidence="0">
                  <emma:literal>Vastest</emma:literal>
                </emma:interpretation>
                <emma:interpretation id="interp26" emma:lang="en-US" emma:confidence="0">
                  <emma:literal>Val Sties) =</emma:literal>
                </emma:interpretation>
                <emma:interpretation id="interp27" emma:lang="en-US" emma:confidence="0">
                  <emma:literal>Val sties) =</emma:literal>
                </emma:interpretation>
                <emma:interpretation id="interp28" emma:lang="en-US" emma:confidence="0">
                  <emma:literal>Valets</emma:literal>
                </emma:interpretation>
                <emma:interpretation id="interp29" emma:lang="en-US" emma:confidence="0">
                  <emma:literal>Val sties =</emma:literal>
                </emma:interpretation>
              </emma:one-of>
            </emma:emma>
          </inkml:annotationXML>
          <inkml:trace contextRef="#ctx0" brushRef="#br0" timeOffset="62306.5093">15742-3974 26,'-5'-16'29,"-4"-6"1,0-3-1,9 25-20,-19-37-2,19 37-2,-27-18 1,11 27-1,-12 5-1,-2 16 1,-7 11-2,-2 18 0,-8 17-1,2 15 1,1 11-1,7 7 0,9 2-4,9-6 2,13 1-1,8-22-4,30 0-12,3-27-16,6-19-2,5-20 1,3-13 1</inkml:trace>
          <inkml:trace contextRef="#ctx0" brushRef="#br0" timeOffset="63616.9116">15785-2570 34,'-11'41'30,"4"-17"2,7-24-2,10 16-24,-10-16-4,41-28 0,-9-9 0,10-9-1,-3-12 1,5-7-2,-1-7 1,-3-3-1,-3-8 1,-3 1-1,-10-3 2,-1 1-1,-7 1 1,-2 9 0,-5 4 0,2 12 0,-8 11 0,4 12 0,-5 6-1,-2 29 0,5-22 0,-5 22 0,0 0-1,-7 21 1,4-2-1,-2 9 1,-1 6 0,1 4-1,0 3 1,6 1 0,-1-5-1,8-4 1,0-7-1,5-6 2,4-10-2,3-6 0,3-9 0,0-6 0,1-8 0,-1-8-2,2-3 2,-6-6 0,-1-5 0,-4 4 0,-5-1 2,-5 9-2,-4 5 1,0 24-1,0 0 1,-20 2-1,11 22 0,2 8 1,2 6-3,1-4-3,19 13-7,-14-17-21,19-12 0,3-16-1,7-11 0</inkml:trace>
          <inkml:trace contextRef="#ctx0" brushRef="#br0" timeOffset="62821.3103">16010-3687 31,'8'-29'30,"-8"29"1,0-22 0,0 22-23,-18-6-3,2 10 0,4 13 1,-11-4-2,5 8 1,-5-2-2,9 9 0,-2-1-1,9 4 0,7-1-1,9 2 0,10-1-1,6 3 0,5-3 2,4 1-2,-1-6 0,-1-1 0,-4-6 1,-7 1-1,-12-3 1,-9-1-1,0-16 0,-32 25 1,4-15-1,-9-3-1,-2 0-1,-8-9-3,9 8-4,-11-19-20,14-1-4,6-8-1,12-10 1</inkml:trace>
          <inkml:trace contextRef="#ctx0" brushRef="#br0" timeOffset="63008.5106">15917-3733 50,'16'-21'33,"-16"21"1,0 0-2,17-4-26,-17 4-3,22 6-1,-3-3-1,8 1-2,8 4-3,-5-13-12,9 9-16,0 1-1,-2 0 0,-7 4 0</inkml:trace>
          <inkml:trace contextRef="#ctx0" brushRef="#br0" timeOffset="63928.9123">16709-3763 45,'-15'-14'32,"-7"9"2,-1 8-2,-10-3-24,15 18-3,-3-6-2,10 7 0,4-3-2,11 5 1,7-3-1,8 3 0,7 4 0,10 3-1,1 3 0,3 4 2,1 6-2,-4-1 0,-5 4 1,-9 0-1,-11-3 0,-10-5 1,-13-2 0,-8-8 0,-9-5-1,-8-5 0,-4-7 0,-4-9-4,12 5-7,-9-17-22,17-7-1,6-15-1,11-5 1</inkml:trace>
          <inkml:trace contextRef="#ctx0" brushRef="#br0" timeOffset="64194.1126">16833-3844 48,'14'-23'34,"-1"8"0,-5-1-1,-8 16-26,23-9-2,-2 16-2,1-2 0,6 11 0,7 5-2,4 13 1,0 8-2,0 12 1,-2 9-2,-5 8 1,-4 4-1,-11-1 0,-6 0-2,-11-11 1,0-3-4,-14-23-5,14 3-13,-11-19-10,11-21 0,0 0 1</inkml:trace>
          <inkml:trace contextRef="#ctx0" brushRef="#br0" timeOffset="56799.6997">14226-3817 32,'-2'-34'29,"2"-6"1,12 3-1,4-2-25,0 2-2,12 9-1,2 2 0,2 5-1,-2 3 1,-2 13 0,-8 5 1,-4 16 3,-11 7-2,-5 15 2,-10 13-1,-5 19 1,-11 18-1,-1 18 0,-3 4-1,7 8 0,2-2-3,14-2 3,7-13-2,14-15 0,9-20 0,16-23 0,5-21-1,13-18 1,1-18-1,6-16 1,-4-9-1,0-8 1,-7-11-1,-11-2 0,-12-5 1,-12-2-1,-17 2 0,-11 0 0,-13 4 1,-11 3-1,-8 3 1,-2 10 0,-2 8 0,5 10 0,2 6 1,9 9-2,6 2 2,24 10-2,-16-16 1,16 16-1,35-21 0,0 5 0,8-2 0,10-1 0,5 1 0,0 1-2,4 10-2,-16 0-6,7 15-26,-23 8 1,-9 16-2,-17 7 1</inkml:trace>
          <inkml:trace contextRef="#ctx0" brushRef="#br0" timeOffset="57439.3009">15071-3211 12,'2'-16'30,"-2"16"0,0 0 2,-21-25-13,21 25-8,-30 13-2,16 8-1,-14-4-2,5 18-1,-9-3-1,5 14 1,-3-2-2,9 5 0,0-3-1,12-1 0,2-4 0,14-3-1,6-4 0,8-10 0,5-8-1,4-7 1,4-7 0,3-8-1,-2-8 0,-1-5 1,-4-7-1,-4-6 0,-5-1-1,-7-2 0,-6-4 0,-12 0 0,-5 4 0,-10 2-1,-4 6 0,-5 8 0,-2 7 0,-2 5 0,5 10-1,-3 1-1,13 8 1,-3-3 0,20-9 0,-16 21 1,16-21 0,0 0 0,16 14 2,0-9 0,-16-5 2,35 14 1,-15-5 0,3 9 0,-7 1 1,5 11 1,-9 0-2,6 7 0,-4-2-1,2 5 0,-4-3-1,4-4-1,4-1-3,-3-18-6,13 4-26,-5-15 1,7-3-3,-2-10 2</inkml:trace>
          <inkml:trace contextRef="#ctx0" brushRef="#br0" timeOffset="64552.9133">17645-3707 49,'-48'11'32,"11"1"1,14 6-7,4-17-18,19-1-4,37 7-4,4-21-15,17 0-16,14-3-2,6-8 0,7-1 1</inkml:trace>
          <inkml:trace contextRef="#ctx0" brushRef="#br0" timeOffset="64396.913">17541-3492 50,'18'-11'35,"-1"4"-2,1 0 1,-18 7-28,28-11-2,0 6-2,8 5 0,-1-3-1,4-3-3,5 6-4,-12-15-17,7 2-10,-8-4-1,-4-3 0</inkml:trace>
        </inkml:traceGroup>
        <inkml:traceGroup>
          <inkml:annotationXML>
            <emma:emma xmlns:emma="http://www.w3.org/2003/04/emma" version="1.0">
              <emma:interpretation id="{37B8E48A-14E3-4AE8-9093-9019462A0A67}" emma:medium="tactile" emma:mode="ink">
                <msink:context xmlns:msink="http://schemas.microsoft.com/ink/2010/main" type="inkWord" rotatedBoundingBox="19110,7648 24100,7269 24241,9120 19251,9499"/>
              </emma:interpretation>
              <emma:one-of disjunction-type="recognition" id="oneOf6">
                <emma:interpretation id="interp30" emma:lang="en-US" emma:confidence="0">
                  <emma:literal>Iridous</emma:literal>
                </emma:interpretation>
                <emma:interpretation id="interp31" emma:lang="en-US" emma:confidence="0">
                  <emma:literal>Iridous)</emma:literal>
                </emma:interpretation>
                <emma:interpretation id="interp32" emma:lang="en-US" emma:confidence="0">
                  <emma:literal>iridous</emma:literal>
                </emma:interpretation>
                <emma:interpretation id="interp33" emma:lang="en-US" emma:confidence="0">
                  <emma:literal>Iridous,</emma:literal>
                </emma:interpretation>
                <emma:interpretation id="interp34" emma:lang="en-US" emma:confidence="0">
                  <emma:literal>iridous)</emma:literal>
                </emma:interpretation>
              </emma:one-of>
            </emma:emma>
          </inkml:annotationXML>
          <inkml:trace contextRef="#ctx0" brushRef="#br0" timeOffset="65504.5149">18339-3633 27,'0'0'30,"0"0"1,0 0-1,16 0-22,5-7-3,21 2-1,8-9 1,18 1-1,10-6-1,9 2-2,1-3 0,-3 1-3,-1 12-8,-17-4-20,-14 2-2,-17 6 1,-20 1 0</inkml:trace>
          <inkml:trace contextRef="#ctx0" brushRef="#br0" timeOffset="66144.116">18501-3067 27,'-21'-2'29,"2"-8"2,19 10-3,0 0-20,-18-27-3,18 27-2,28-19 0,-1 10-2,8-1 0,6 1 0,6 2 0,4 5 1,-1 2 0,-3 11 0,-8 4 0,-7 15 1,-16 7 1,-7 16-1,-20 3-1,-5 13 1,-10 1-1,1 4 0,-3-11 0,5-2-1,2-11-1,12-12 2,11-10-4,-2-28-3,53 14-15,-15-33-12,15-9-3,7-18 2,9-10-1</inkml:trace>
          <inkml:trace contextRef="#ctx0" brushRef="#br0" timeOffset="65754.1154">18544-4157 5,'-6'-42'30,"4"0"-1,8 9 3,4 8-16,-6-1-4,17 15-5,-21 11-1,32-7-2,-32 7-1,25 28-1,-20 0-1,-2 13 2,-1 13-5,-5 6-2,11 21-18,-9 1-8,1 6-2,1 5 1</inkml:trace>
          <inkml:trace contextRef="#ctx0" brushRef="#br0" timeOffset="66705.717">19391-3844 11,'-11'-35'26,"-5"-4"1,11 8 1,10 1-18,-5-9-1,18 13-4,-2-8 0,14 13-1,-4-5 0,11 12-1,-5-4 1,3 13-1,-4 0 0,0 12 0,-10 5 0,-5 16 0,-7 6 1,-5 15-1,-10 9 0,-1 9 0,-3 5-1,1 3 2,2-1-2,7-7-1,5-7 0,11-9 1,9-13-2,7-11 1,6-13 0,10-14-1,3-11 0,0-14-1,2-3 0,-5-7 0,-6-5-1,-8-8 0,-9 3-2,-17-6 2,-8 3 0,-14-1 1,-7 3 0,-11-1 0,-5 5 1,0 8 1,0 5 0,7 7 0,2 7 0,12 9 1,16 6-2,0 0 2,25 14 1,8-5-3,15 0 0,5-7-3,14 5-2,-11-13-22,12 1-7,-10-4 1,-3 4-3</inkml:trace>
          <inkml:trace contextRef="#ctx0" brushRef="#br0" timeOffset="67080.1177">20376-3684 25,'-36'5'30,"14"1"3,-3 8 0,-10-6-16,17 29-5,-14-10-1,18 17-2,-5-7-3,15 12 0,4-5-3,16 0 1,7-7-2,12-9-2,15-6-1,4-13-4,15 11-12,-5-26-18,3-1 0,-9-14-2,-1 0 1</inkml:trace>
          <inkml:trace contextRef="#ctx0" brushRef="#br0" timeOffset="67454.5184">21130-4271 20,'-27'-24'30,"27"24"0,-28-9 2,-4 7-20,18 23-4,-20 0-1,11 23 0,-17 2-1,8 17-1,-9 4 0,15 10-1,1-3 0,15 7 0,10-2-3,14-7-2,16-4-2,2-17-8,24 0-21,-5-10-1,7-6-2,-1-17 1</inkml:trace>
          <inkml:trace contextRef="#ctx0" brushRef="#br0" timeOffset="68062.9193">21694-4204 30,'0'0'30,"-28"0"4,5 0-3,6 9-21,-12-6-3,12 10-1,-8-8-1,25-5-1,-27 24-1,27-24 1,9 32-3,5-13 1,8 2 1,4 4-2,6 1 1,0 6-1,1 3 1,-3 6-2,-9 1 1,-3 2 0,-9 0-1,-9-4 0,-9 1 0,-10-5 0,-11-4 1,-9-6-1,-7-8 0,-4-6 0,-1-5 0,-2-5-3,7 2-2,-5-20-14,18 9-15,4-6-1,14 5 1,15 8 0</inkml:trace>
          <inkml:trace contextRef="#ctx0" brushRef="#br0" timeOffset="68655.7206">21400-2905 59,'0'0'32,"24"-27"-2,6-3 0,7-8-28,6-6-3,6-11 1,4-5 0,0-8-1,-2-11 2,0-7-2,-5-7 2,-2 0-1,-5-1 1,-7 8-1,-5 9 1,-10 15-1,-4 13 2,-8 18-1,-9 11 0,4 20 1,0 0 0,-21 2 1,21-2-1,-14 25 1,7-10-1,5 8 0,0-2 0,8 2 0,-1 0-2,6 0 1,1-2 0,2-5-2,6-2 1,-1-9-1,6-3 0,-1-9-1,6-4 0,-1-10 0,4-3-1,-1-6 2,-2-5 0,-2-6-2,-1 1 2,-3 5-1,-6 1 2,-4 10-1,-5 4 1,-9 20 2,0 0-2,0 23 3,-12 7 0,-1 7 1,3 3-2,-1 3-1,8-3-3,1-12-7,19-3-22,1-17-1,9-6-3,3-14 2</inkml:trace>
          <inkml:trace contextRef="#ctx0" brushRef="#br0" timeOffset="69014.5212">22716-4132 38,'-21'-12'28,"2"15"4,-2 3-3,21-6-22,-36 15-4,36-15 1,-26 18-1,26-18 2,-4 19-3,4-19 2,20 16-3,-4-4 2,3-1 0,4 3-1,2 0 0,-1 2-2,-2-4 2,-1 6-2,-21-18 3,26 30-2,-26-30 0,13 24 0,-13-24 1,-9 21-1,-7-10 0,-7 1 1,-9-1-1,-7 3-1,-5-2 1,-2-1-2,2 1-1,0-9-5,21 4-22,-2-12-5,25 5-1,-10-32 1</inkml:trace>
          <inkml:trace contextRef="#ctx0" brushRef="#br0" timeOffset="69295.3217">22895-4350 29,'33'-21'32,"-6"12"0,6 6 0,4-6-21,15 21-3,-8-5 0,12 20 0,-12-3-3,0 20 3,-12 9-5,-11 14 2,-17 5-2,-11 7-2,-16 9-3,-21-8-4,1 12-28,-24-13 0,-5-5-1,-16-16-2</inkml:trace>
        </inkml:traceGroup>
      </inkml:traceGroup>
    </inkml:traceGroup>
    <inkml:traceGroup>
      <inkml:annotationXML>
        <emma:emma xmlns:emma="http://www.w3.org/2003/04/emma" version="1.0">
          <emma:interpretation id="{9E7218AB-A26E-46C5-A8DC-CE1FB751FAD3}" emma:medium="tactile" emma:mode="ink">
            <msink:context xmlns:msink="http://schemas.microsoft.com/ink/2010/main" type="paragraph" rotatedBoundingBox="12181,9830 24904,8727 25054,10456 12331,115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5048CE-A0E2-4985-BCDA-B9FE6406D9BE}" emma:medium="tactile" emma:mode="ink">
              <msink:context xmlns:msink="http://schemas.microsoft.com/ink/2010/main" type="line" rotatedBoundingBox="12181,9830 24904,8727 25054,10456 12331,11559"/>
            </emma:interpretation>
          </emma:emma>
        </inkml:annotationXML>
        <inkml:traceGroup>
          <inkml:annotationXML>
            <emma:emma xmlns:emma="http://www.w3.org/2003/04/emma" version="1.0">
              <emma:interpretation id="{D71C4D2E-0370-4DF5-897B-F3F4E1F825E3}" emma:medium="tactile" emma:mode="ink">
                <msink:context xmlns:msink="http://schemas.microsoft.com/ink/2010/main" type="inkWord" rotatedBoundingBox="19937,9784 23231,9498 23327,10606 20033,10892"/>
              </emma:interpretation>
              <emma:one-of disjunction-type="recognition" id="oneOf7">
                <emma:interpretation id="interp35" emma:lang="en-US" emma:confidence="0">
                  <emma:literal>24595=-20+20-4250025×006</emma:literal>
                </emma:interpretation>
                <emma:interpretation id="interp36" emma:lang="en-US" emma:confidence="0">
                  <emma:literal>24595=-20+200-4250025×006</emma:literal>
                </emma:interpretation>
                <emma:interpretation id="interp37" emma:lang="en-US" emma:confidence="0">
                  <emma:literal>24595=-20+208-4250025×006</emma:literal>
                </emma:interpretation>
                <emma:interpretation id="interp38" emma:lang="en-US" emma:confidence="0">
                  <emma:literal>24595=-20+208-4250055×006</emma:literal>
                </emma:interpretation>
                <emma:interpretation id="interp39" emma:lang="en-US" emma:confidence="0">
                  <emma:literal>211595=-20+208-4250025×006</emma:literal>
                </emma:interpretation>
              </emma:one-of>
            </emma:emma>
          </inkml:annotationXML>
          <inkml:trace contextRef="#ctx0" brushRef="#br1" timeOffset="230755.6053">19396-1793 6,'-19'-16'29,"3"11"2,16 5-1,-28 3-12,5-6-7,17 20-2,-11-10 1,13 14-4,-10-5 0,14 12-2,-7-3 0,12 8-1,2-3 1,9 2-3,2-4 0,8-2 0,3-6 0,6-6 0,4-7-1,5-7 0,-2-7 0,4-6 0,0-6 0,-2-4-1,-3-5 0,-6-2 0,-7 0 0,-8-1 2,-11 1-2,-11 2 1,-12 5-1,-13 7 2,-6 6-1,-8 3 1,-7 7-1,-1 8 0,-2 3 1,-2 10-2,0 2 2,7 8 0,0 3 0,7 10 0,2 3 0,9 9 0,5 1 0,11 4 0,8-1 0,9-2 0,13-4 0,10-6 0,9-11-1,9-9 0,9-9 0,8-12 0,10-7-1,5-12-2,4 0-1,-6-18-5,16 19-14,-21-13-12,-1 4-1,-15-3 1,-9 6 0</inkml:trace>
          <inkml:trace contextRef="#ctx0" brushRef="#br1" timeOffset="231629.2068">20085-1853 28,'-16'4'30,"16"-4"0,0 0-8,-20 0-9,20 0-3,0 0-1,36 7-2,-21-13-1,17 6-3,0-5-1,10-2-2,11 4-4,-9-12-10,13 12-17,-8-6-2,3 0 1,-5-1-1</inkml:trace>
          <inkml:trace contextRef="#ctx0" brushRef="#br1" timeOffset="240833.2229">20831-2225 4,'-3'-23'23,"3"23"-1,0 0 1,8-21-15,-8 21-2,22-9-2,-5 7-1,-1-3 0,5 5 0,-3-5 1,1 8-1,-19-3 1,27 11 0,-27-11-1,5 29 0,-15-9-1,-3 8 0,-8 0 0,-4 5-1,-6 1 0,-1-1-1,-2-1 0,-1-2 1,7 0-1,-4-9 0,9 0 0,0-9 0,23-12-1,-25 21 1,25-21 1,0 0-1,0 0 0,23-12 0,-5-2 0,5 5 0,-2-5 0,4 3 0,-6 1 0,4 6 1,-5 3 0,-2 6 0,0 5 0,-16-10 1,24 27-1,-8-8 1,-2-3 0,4-4-1,7 4-4,-25-16-10,39 5-15,-13-5-3,-1-3 2,-2-8-1</inkml:trace>
          <inkml:trace contextRef="#ctx0" brushRef="#br1" timeOffset="240302.822">20676-2290 2,'18'-15'24,"-18"15"-1,0-15-8,0 15-1,0 0 0,0 0-3,0 0-2,0 0-2,0 0-1,7 31-1,-9-13-1,5 14-1,-3-3 1,4 12-2,-4-4 0,2 5 0,-1-3-2,3-3 1,1 0-2,-5-10 1,7-1-1,-7-25-2,7 29-1,-7-29-5,0 0-11,0 0-11,0 0 1,20-3 0</inkml:trace>
          <inkml:trace contextRef="#ctx0" brushRef="#br1" timeOffset="241207.6235">21303-2259 24,'-18'-7'27,"18"7"1,-25 9 1,25-9-22,-19 26-3,10-10 1,12 10 0,-3-4-1,11 4 0,-2-1-2,8 3 0,-1-4 0,4 3 0,-4-5-1,-2 1 1,-4 0-1,-6-2 2,-6-5-2,2-16 1,-23 26 0,2-19 0,-2-3 0,-5-6-1,-2-8-1,3-3-1,3-4-1,-1-10-4,14 6-5,-8-12-14,12 0-6,9 1-2,3 2 2</inkml:trace>
          <inkml:trace contextRef="#ctx0" brushRef="#br1" timeOffset="241660.0242">21359-2306 44,'0'0'29,"0"0"1,0 0-10,0 0-12,0 0-3,14 23 0,-14-23-1,5 38 0,-3-20-1,9 8-1,-2-5-1,3 4 0,0-6 0,4 1 0,-2-3 0,2-5-1,0-1 1,0-4-1,-16-7 0,28 5 0,-12-8 0,-16 3-1,28-20 0,-19 5 0,2-7 0,-6-2 0,-1-4 1,-6-4 0,-3 4-1,-4-2 1,-5 6 1,-1 4-1,-4 8 1,0 8 0,-6 8 0,4 8 0,-2 2 0,3 9 0,1-2-1,3 4 0,5-1-2,3-4-2,13 8-9,-2-12-18,-3-16-2,25 23 1,-5-20 0</inkml:trace>
          <inkml:trace contextRef="#ctx0" brushRef="#br1" timeOffset="242018.825">21749-2238 45,'0'0'31,"0"0"1,-3 23-1,3-23-25,-15 35-1,10-14 0,7 7-1,-2-3-1,11 1-1,1-6 0,7-3-1,4-6 0,7-6-1,0-7 0,4-5 0,-2-5 0,-2-7-1,-4-4 1,-5-3-1,-3-6 1,-9-2-1,-8-1 1,-6 0 0,-7 2 0,-6 3 0,-3 7 1,-4 6-1,1 8 0,-1 9-1,2 10 0,2 4-2,8 13-3,-4-11-12,11 10-13,3-2-3,8-4 2,4-3 0</inkml:trace>
          <inkml:trace contextRef="#ctx0" brushRef="#br1" timeOffset="242393.2257">22416-2343 14,'-8'-16'29,"8"16"1,0 0 2,-22-12-14,21 28-6,-17-8-3,9 17-2,-14-4-3,2 11-1,-11-2 0,0 5-2,-3-5-1,2-2-1,3-4-2,0-11-3,17 4-8,-8-19-9,21 2-7,2-17-3,7-1 3</inkml:trace>
          <inkml:trace contextRef="#ctx0" brushRef="#br1" timeOffset="242611.626">22227-2366 29,'6'-21'30,"1"5"0,-7 16-6,0 0-7,0 0-5,0 0-5,17 35-1,-15-12-3,9 14 1,-4-4-2,7 6 0,0-4-1,2 0 0,2-7-2,-1-3 0,3-4-2,-20-21-2,35 25-8,-35-25-19,19 0-1,-19 0 0,11-18 1</inkml:trace>
          <inkml:trace contextRef="#ctx0" brushRef="#br1" timeOffset="222783.9912">11386-1811 14,'10'-19'24,"-10"-14"1,21 10-1,-6-4-21,9-4-2,12 6 1,1-3-1,7 7 2,-4-2 1,3 13 1,-10-3-1,1 15 2,-9 3-1,-3 16 0,-11 2 0,0 23-1,-15-2 2,6 17-3,-11 1 2,4 8-3,-6 0 1,4 1-2,2-3 0,3-5 0,6-6-1,3-10 0,5-6 0,4-12 1,3-13-1,6-12 0,5-11 0,5-13-1,6-4 0,-2-11 0,1-2-1,-6-5 0,-6-1 1,-8 1-1,-13 0 1,-16 0 1,-11 0 0,-10 0 2,-7 5-2,-3 5 3,-6 0-2,7 11 2,0 4-2,13 6 1,4 6-2,22 5 1,-17 2-1,17-2 0,25 7 0,-3-7 0,12 0 1,7 0-1,6-4 0,3 2-2,3 6 1,-7-9-8,7 8-22,-13 6-2,-10 1 0,-10 6 0</inkml:trace>
          <inkml:trace contextRef="#ctx0" brushRef="#br1" timeOffset="223361.1923">12284-1531 7,'0'0'26,"0"0"2,-28-13 2,28 13-16,-21 2-4,0 3-2,6 16 1,-11-6-1,10 20 0,-10-5-2,13 19 0,-3-4-2,13 12-1,3-5-2,12 1 2,4-4-3,9-7 0,3-8 0,4-10-1,3-6-2,-5-13 0,7 1-3,-12-22-10,7 5-17,-8-6-2,1-4 2,-6-2 0</inkml:trace>
          <inkml:trace contextRef="#ctx0" brushRef="#br1" timeOffset="223985.1933">12962-2245 18,'0'0'26,"-7"-30"2,7 30 1,0 0-20,-35 4-2,22 20 0,-13-1 0,8 23 0,-12 1-1,7 27 0,-7 2-1,9 19-2,-4 5 0,11 7-1,4 2-2,4-7-1,10 0-2,1-25-3,18 0-9,-4-27-18,10-17 0,1-21 0,3-17 0</inkml:trace>
          <inkml:trace contextRef="#ctx0" brushRef="#br1" timeOffset="224390.794">13220-1948 15,'0'0'27,"-21"5"3,3 15 0,0 8-14,-15-7-5,11 16-3,-9-9-1,11 7-3,-1-3 1,16 1-3,0-5 1,15 2-3,6 2 1,10 3 0,4 4-1,6 1 0,-3 4 0,-3 0 0,-5-2 1,-9-2-1,-13-4 1,-10-10-1,-12-5 0,-11-10 0,-5-11-1,-11-14-2,3-2-4,-11-23-16,8-3-9,5-9-2,8-4 2</inkml:trace>
          <inkml:trace contextRef="#ctx0" brushRef="#br1" timeOffset="224577.9942">13100-1900 51,'21'-14'32,"-21"14"1,25-20-3,-25 20-26,0 0-3,23 2-1,-8 3-1,3-3-2,14 16-6,-4-10-22,9-1 0,5 2 0,1-4 0</inkml:trace>
          <inkml:trace contextRef="#ctx0" brushRef="#br1" timeOffset="225420.3959">12853-656 14,'-8'17'26,"8"-17"1,0 0 0,0 0-18,25-38-5,2 11-1,1-11-1,9-3 1,4-8-2,3-5 0,3-10 0,3-1 0,-1-7 0,-1-12-1,-4-8 0,-2-2 0,-6-1 1,-3 2 1,-12 5-1,-1 19 2,-10 9-1,1 22 1,-9 13 1,-2 25 0,0 0-1,-11 25-1,2 3 1,2 5-2,-2 1 2,4 6-2,-2-3-1,4 0 1,1-4-1,5-3 1,1-3-1,3-6-1,4-4 1,-11-17-1,26 18-1,-26-18-1,35-7 0,-17-9-1,5 2 0,-5-13 1,3 1 0,-7-4 1,-2 2 1,-1 4 2,-6 1 0,-5 23 2,4-18 0,-4 18 0,-4 21 0,4 6 0,-2 1-2,4 5 0,2 6-3,-3-11-6,17 2-22,-4-9-1,6-14 0,3-5-1</inkml:trace>
          <inkml:trace contextRef="#ctx0" brushRef="#br1" timeOffset="225763.5964">13968-1739 39,'0'0'30,"-28"11"3,8-2-3,-1-2-23,7 8-3,-3-2-1,9 3 0,8-16 0,-1 31 0,8-15-1,10 3 0,5 2 0,8 6-1,1-3 0,3 6 0,-2 0-1,-4 2 0,-5-2 1,-9-2-1,-10 0 1,-10-2-1,-8-3 1,-9-4-1,-7-5 0,-3-10-1,-1-1-1,-3-17-4,12 6-9,-5-20-17,13-11-2,3-9 1,10-6-1</inkml:trace>
          <inkml:trace contextRef="#ctx0" brushRef="#br1" timeOffset="226028.797">14152-2030 31,'17'-13'30,"8"15"0,-4 3 1,-3 8-23,12 25-1,-9-1 1,9 25-2,-9 1 0,8 18-2,-17 5 0,4 11-2,-11-3 1,-3-6-3,-6-5 0,-8-11-2,-4-5-2,-7-23-2,14 1-12,-7-22-15,16-23-1,-21 16 0,21-16 1</inkml:trace>
          <inkml:trace contextRef="#ctx0" brushRef="#br1" timeOffset="226371.9976">14764-1342 37,'-16'9'32,"16"-9"2,0 0-2,0 0-24,20 0-3,-1 0-1,-1-7-1,8 7-1,1-3-1,3-1-2,5 6-4,-8-14-8,6 6-20,-6 1 0,-6-5 0,-5 1 0</inkml:trace>
          <inkml:trace contextRef="#ctx0" brushRef="#br1" timeOffset="226559.1979">14787-1570 45,'-25'-5'33,"6"-4"0,19 9-1,0 0-25,0 0-4,0 0-1,18-7 0,6 7-2,8 2-2,-2-9-9,14 5-21,2 0-1,2-3 0,0 1 0</inkml:trace>
          <inkml:trace contextRef="#ctx0" brushRef="#br1" timeOffset="227994.4003">15400-1479 21,'0'0'29,"0"0"1,0 0-3,0 0-17,0 0-2,0 0-1,0 0-1,33-7-1,-17 2-2,14 2-1,5-3-4,4-10-7,14 2-20,2-1-2,-4-5-1,4 1 1</inkml:trace>
          <inkml:trace contextRef="#ctx0" brushRef="#br1" timeOffset="228712.0016">15989-1718 12,'-17'-17'25,"17"17"-1,-6-20 3,6 20-22,11-15-2,5 8 0,10 7 0,-1-6 0,10 6 0,-5-1 1,7 11 0,-12-6-1,5 15 1,-19-3 0,-1 12 0,-17 2 2,0 14-2,-16-2 1,2 12-2,-11-3 0,8 6 0,-5-6-1,10-4 0,1-7-2,11-4 1,4-8-1,8-9 0,11-8-2,5-13 0,11-2 0,1-12-2,11 2 0,-3-12 1,8 7-1,-6-9 1,1 6 1,-12 1 2,-4 4 1,-10 10 1,-18 7 0,19-11 1,-19 11 1,-5 16-1,-4 2 1,7 8-1,-3 2-1,12 7 1,-2-1-1,11 3 0,7-8-1,9-2 0,8-11 0,5-8 1,4-11-2,2-11 0,-1-9 0,-4-10-2,-8-4 2,-8-9 0,-10-3 0,-13-4-1,-9-3 1,-12 3 0,-5 4 1,-11 10-2,-4 4 1,-5 12 0,0 9 0,0 14 0,2 9 0,2 7-1,10 10-3,-1-8-4,24 12-21,-1-9-4,11-2-2,10-8 1</inkml:trace>
          <inkml:trace contextRef="#ctx0" brushRef="#br1" timeOffset="228961.6021">17177-1725 40,'23'-5'32,"-23"5"1,7 21 1,4 6-29,-15 2 0,10 15-2,-8 0 2,9 14-3,-4-3 1,5-1-3,2 1-2,-3-17-4,13 8-9,-10-20-18,3-8-2,-13-18 2,15 3-1</inkml:trace>
          <inkml:trace contextRef="#ctx0" brushRef="#br1" timeOffset="229133.2024">17091-1394 34,'-23'-11'31,"23"11"1,-25-10-1,25 10-25,0 0-5,23-7-2,2 0-2,8 5-3,3-12-10,15 0-15,4 3 1,-1-10 0</inkml:trace>
          <inkml:trace contextRef="#ctx0" brushRef="#br1" timeOffset="229819.6036">17659-1661 12,'0'0'26,"0"0"1,-12-18-1,12 18-17,17-11-2,-1 4-3,11 6 0,-1-5-2,11 3 1,-5-2 0,9 3 1,-9-2-2,3 6-1,-7-2 1,2 5 0,-9 1 1,2 8-2,-23-14 2,25 35-1,-23-12 1,-1 10 1,-11 1-1,-3 6 0,-8-1 0,0 3 0,-4-5-1,6 0 0,0-9-1,6-2 2,8-7-3,5-19 0,14 20-2,5-22 0,13-2-2,0-13-2,17 6-2,-10-20-2,20 11 1,-15-17 0,7 13 2,-14-6 4,-2 4 4,-7 8 2,-13-3 4,4 16 1,-19 5 1,0 0-1,0 0-1,0 0-2,-9 28-1,9-4-1,-2 1-1,8 7 1,3-1-2,6-1 1,7-5-1,9-4 0,6-9 0,6-3-1,6-11 0,2-7 0,1-6 0,-3-8 0,-5-7-1,-9-5 0,-8-4 1,-13-5 0,-12 0 0,-18 0-1,-9 6 1,-12 4 0,-10 10 1,-8 10-2,2 15-2,-7 1-9,12 21-22,0 5 0,10 5-3,8 1 2</inkml:trace>
          <inkml:trace contextRef="#ctx0" brushRef="#br1" timeOffset="251893.6424">22877-2549 11,'0'0'23,"-23"-7"1,23 7 0,0 0-13,-23 16-3,23-16 1,0 0-1,-12 26-1,12-26 0,-9 27-1,0-11-1,7 6-2,-3 5 0,3 1-1,2 2 0,6 3-1,-1-5-1,6 2 1,3-5-1,0-1 0,2-3 0,-2-3 1,-14-18-1,23 26 0,-23-26 1,7 20-1,-7-20 1,-16 19-1,0-10 1,-2 0 0,-3-2-1,-2-2 0,2-2-2,0-8-1,21 5-3,-25-28-10,25 5-13,4-7-3,3-8 1,3-6 0</inkml:trace>
          <inkml:trace contextRef="#ctx0" brushRef="#br1" timeOffset="252096.4428">22847-2594 36,'0'0'28,"0"0"0,0 0 0,0 0-22,0 0-3,0 0-2,0 0-1,28 0 0,-1 3-1,-1-6-4,17 6-8,-8-5-10,4-5-6,5 6 2,-7-5-1</inkml:trace>
          <inkml:trace contextRef="#ctx0" brushRef="#br1" timeOffset="252283.6431">23274-2589 16,'0'19'27,"0"-19"1,-12 28-1,-6-14-11,8 20-6,-13-10-3,7 13-2,-9-3-2,4 1-2,0-4 0,1-1-1,4-5-2,16-25-4,-17 28-10,17-28-11,0 0-3,0 0 1,0-37 0</inkml:trace>
          <inkml:trace contextRef="#ctx0" brushRef="#br1" timeOffset="252486.4434">23078-2561 19,'0'0'28,"-14"-23"0,14 23 2,0 0-14,0 0-6,-9 16-3,9-16-3,14 35-1,-3-12-1,7 9 0,1-1-1,4 1-2,7 6-3,-9-16-6,15 9-12,-12-8-9,-3-9 2,-3-2-1</inkml:trace>
          <inkml:trace contextRef="#ctx0" brushRef="#br1" timeOffset="252736.0439">23341-2529 25,'2'-20'29,"-2"20"0,7-17 1,-7 17-17,0 0-4,0 0-3,5 19 0,-10-1-2,5 13-1,-7 1 0,5 6-1,-1 3-3,-1-4-1,6 3-2,-6-12-1,17 2-6,-13-30-8,21 16-11,-3-18-1,1-7 2</inkml:trace>
          <inkml:trace contextRef="#ctx0" brushRef="#br1" timeOffset="253126.0445">23565-2420 14,'6'-22'28,"-6"22"1,9-21 0,-15 6-10,6 15-5,0 0-3,-3 15-4,3-15-2,-14 41-1,5-13 0,4 9-1,-3 1 0,7 6-1,1-3-2,5-3 1,4-4 0,8-10-1,3-6 0,5-11 0,5-7-1,0-12 0,5-8-1,-3-11 0,1-4 0,-6-9 0,-3-6 1,-8 1 0,-7 0 1,-7 3 0,-9 2 0,-6 8 1,-8 7 0,-3 15 0,-8 9-1,2 9 1,2 3-1,1 5-2,6 7-2,-2-8-6,23-11-22,-11 23 0,11-23-1,0 0 0</inkml:trace>
          <inkml:trace contextRef="#ctx0" brushRef="#br1" timeOffset="253453.6452">23643-2918 20,'0'0'28,"0"0"1,-19-5 2,19 5-16,0 0-5,0 0-2,0 0-3,0 0-2,17-12-1,-1 5-1,7 0-1,7 1-2,-2-6-4,17 12-10,-8-3-15,0-5 1,-4 7-2,-3-5 2</inkml:trace>
          <inkml:trace contextRef="#ctx0" brushRef="#br1" timeOffset="253952.8459">24088-3086 21,'0'0'26,"4"-25"-10,-4 25 0,0 0 1,0 0-2,-9-21-2,9 21-4,-18 0-2,18 0-2,-28 9 0,12 5-2,-7-2 0,0 9 0,-5 2 0,5 9 0,0-1 0,5 8 0,4-2-1,5 1 0,6-2-1,10-1 0,2-5 0,8-6 0,4-1-1,2-5-1,4-6 1,1-3 0,-1-6-1,-3-5 0,-1-3 0,-3-7 0,-4 0 0,-4-6 0,-5-3 1,-7 0 0,-5 0-1,-6 3 1,-5 4 0,-5 7 0,-2 7 0,-3 9-1,1 10-2,-2 4-2,10 16-2,-10-9-10,18 10-15,-3 0-1,7 1 0,1-3 2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12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41AE83-98B4-49CE-BD9A-4106E60FC7FE}" emma:medium="tactile" emma:mode="ink">
          <msink:context xmlns:msink="http://schemas.microsoft.com/ink/2010/main" type="writingRegion" rotatedBoundingBox="9834,3883 10702,3883 10702,4828 9834,4828">
            <msink:destinationLink direction="with" ref="{8ECF3328-12D5-48D3-9F14-28FDB81690B5}"/>
          </msink:context>
        </emma:interpretation>
      </emma:emma>
    </inkml:annotationXML>
    <inkml:traceGroup>
      <inkml:annotationXML>
        <emma:emma xmlns:emma="http://www.w3.org/2003/04/emma" version="1.0">
          <emma:interpretation id="{65E777B6-E92B-4983-9E47-9D75DBB8CF0A}" emma:medium="tactile" emma:mode="ink">
            <msink:context xmlns:msink="http://schemas.microsoft.com/ink/2010/main" type="paragraph" rotatedBoundingBox="9834,3883 10702,3883 10702,4828 9834,4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296A12-D02B-455B-A336-177D6AD9515D}" emma:medium="tactile" emma:mode="ink">
              <msink:context xmlns:msink="http://schemas.microsoft.com/ink/2010/main" type="inkBullet" rotatedBoundingBox="9834,3883 10702,3883 10702,4828 9834,4828"/>
            </emma:interpretation>
            <emma:one-of disjunction-type="recognition" id="oneOf0">
              <emma:interpretation id="interp0" emma:lang="en-US" emma:confidence="0.5">
                <emma:literal>+</emma:literal>
              </emma:interpretation>
              <emma:interpretation id="interp1" emma:lang="en-US" emma:confidence="0">
                <emma:literal>t</emma:literal>
              </emma:interpretation>
              <emma:interpretation id="interp2" emma:lang="en-US" emma:confidence="0">
                <emma:literal>x</emma:literal>
              </emma:interpretation>
              <emma:interpretation id="interp3" emma:lang="en-US" emma:confidence="0">
                <emma:literal>k</emma:literal>
              </emma:interpretation>
              <emma:interpretation id="interp4" emma:lang="en-US" emma:confidence="0">
                <emma:literal>X</emma:literal>
              </emma:interpretation>
            </emma:one-of>
          </emma:emma>
        </inkml:annotationXML>
        <inkml:trace contextRef="#ctx0" brushRef="#br0">3684-1509 39,'-7'-19'32,"5"-2"0,2 5-1,-12-2-27,12 18-1,0 0 0,21 35 0,-19 6 0,10 18-1,-7 15 0,6 18 0,-1 10-1,3 8-1,1-3-1,0-10-2,4-7-2,-10-29-7,10-10-21,-13-25-1,-5-26 0,0 0 1</inkml:trace>
        <inkml:trace contextRef="#ctx0" brushRef="#br0" timeOffset="218.4003">3520-1061 36,'-36'4'33,"3"1"0,13 7 0,3-5-25,17 12-3,0-19-2,28 30 1,5-23-1,20 2-1,11-7 0,17-4-2,15 2-2,6-9-6,21 18-24,-15-2-2,-7 13-2,-22 4 0</inkml:trace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2:07.4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501318-B142-4C5E-8064-FD0587ADCD08}" emma:medium="tactile" emma:mode="ink">
          <msink:context xmlns:msink="http://schemas.microsoft.com/ink/2010/main" type="writingRegion" rotatedBoundingBox="813,11961 18155,10599 18513,15162 1172,16524"/>
        </emma:interpretation>
      </emma:emma>
    </inkml:annotationXML>
    <inkml:traceGroup>
      <inkml:annotationXML>
        <emma:emma xmlns:emma="http://www.w3.org/2003/04/emma" version="1.0">
          <emma:interpretation id="{6F3364BA-107A-4AC9-B865-7657D56B20B4}" emma:medium="tactile" emma:mode="ink">
            <msink:context xmlns:msink="http://schemas.microsoft.com/ink/2010/main" type="paragraph" rotatedBoundingBox="820,11958 11659,11674 11701,13265 862,13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508A88-2EB4-43C1-8A74-2FE8B1C8F99C}" emma:medium="tactile" emma:mode="ink">
              <msink:context xmlns:msink="http://schemas.microsoft.com/ink/2010/main" type="line" rotatedBoundingBox="820,11958 11659,11674 11701,13265 862,13548"/>
            </emma:interpretation>
          </emma:emma>
        </inkml:annotationXML>
        <inkml:traceGroup>
          <inkml:annotationXML>
            <emma:emma xmlns:emma="http://www.w3.org/2003/04/emma" version="1.0">
              <emma:interpretation id="{04F45D34-6A42-46E9-A16D-8AF9BD20E335}" emma:medium="tactile" emma:mode="ink">
                <msink:context xmlns:msink="http://schemas.microsoft.com/ink/2010/main" type="inkWord" rotatedBoundingBox="820,11958 5113,11845 5155,13436 862,13548"/>
              </emma:interpretation>
              <emma:one-of disjunction-type="recognition" id="oneOf0">
                <emma:interpretation id="interp0" emma:lang="en-US" emma:confidence="0">
                  <emma:literal>Freesias)</emma:literal>
                </emma:interpretation>
                <emma:interpretation id="interp1" emma:lang="en-US" emma:confidence="0">
                  <emma:literal>raisins)</emma:literal>
                </emma:interpretation>
                <emma:interpretation id="interp2" emma:lang="en-US" emma:confidence="0">
                  <emma:literal>resins</emma:literal>
                </emma:interpretation>
                <emma:interpretation id="interp3" emma:lang="en-US" emma:confidence="0">
                  <emma:literal>Vestas)</emma:literal>
                </emma:interpretation>
                <emma:interpretation id="interp4" emma:lang="en-US" emma:confidence="0">
                  <emma:literal>resins)</emma:literal>
                </emma:interpretation>
              </emma:one-of>
            </emma:emma>
          </inkml:annotationXML>
          <inkml:trace contextRef="#ctx0" brushRef="#br0">0 127 28,'11'-33'28,"-9"1"2,5 8-1,-6 6-20,1 1-2,-2 17 0,21-13 0,-3 19-1,-18-6-1,35 15 0,-15 0 0,6 13 0,-3 3-1,2 13-1,-4 4-2,0 15 1,-1 4 0,-3 6-2,-4 3 2,1 1-2,0-3 1,2-4-1,3-8 1,2-13-1,6-8 0,3-10 0,5-13 0,2-9 0,7-11 0,4-12-1,3-6 0,-1-13-1,1-2 0,-9-13-1,-3 3 1,-14-12-1,-11 3 0,-18 1 1,-13 2 0,-13 9 3,-13 5-1,-3 11 3,-3 3-2,3 14 2,0 2 0,14 7-1,6 2 0,26-2 0,-23 4-1,23-4 1,16-4-1,5-5-1,7-3 1,11-4 0,5-1 0,6-1-1,4 4-1,-2-2-2,8 20-12,-13-1-19,1 13-2,-13 5 1,-1 16-2</inkml:trace>
          <inkml:trace contextRef="#ctx0" brushRef="#br0" timeOffset="390.0006">1229 895 66,'19'16'34,"-19"-16"-3,0 0 0,0 0-31,16 14 0,-16-14 1,0 0-1,18-10 0,-18 10 0,12-23 1,-8 5-1,-3-1 0,-6-2 1,2 1 0,3 20 0,-29-21 0,3 16 2,1 14 0,-12 1-1,5 13 2,-5 5-1,5 15 1,-1-1-1,12 9 0,1 0-1,15 0-1,7-2 0,14-2 0,10-8-2,8-11 0,15-5-2,4-16-2,12 2-6,-8-23-24,13-6 0,-4-20-1,4-6 2</inkml:trace>
          <inkml:trace contextRef="#ctx0" brushRef="#br0" timeOffset="624.0009">1900-45 65,'-36'0'33,"-3"18"-1,-3 20 1,-6 10-30,11 22 1,-2 9-1,15 13-1,-3 4 2,17 10-3,6 10-1,11-4-20,16 11-11,7-2-2,13-5-3,4-3 1</inkml:trace>
          <inkml:trace contextRef="#ctx0" brushRef="#br0" timeOffset="1716.0029">2341 333 61,'-20'-14'35,"3"10"-2,-3 6 0,3 5-30,-1 9-1,7 12 1,1 0 0,12 11-1,1 0 1,11 8-1,7-1 1,11 6 0,5-1-1,6 2 0,-1-4-2,0-1 1,-6-6-1,-6-2 1,-11-5 0,-12-3-1,-10-6 1,-15-6-1,-8-4 0,-8-9-1,-7-4-1,-6-13-1,1-4-2,-7-23-4,14 7-8,-9-23-12,17 0-4,4-6-1,11-1 1</inkml:trace>
          <inkml:trace contextRef="#ctx0" brushRef="#br0" timeOffset="1903.2033">2323 287 57,'0'0'35,"18"-12"-3,-18 12 2,17-3-26,5 13-1,-1-3-4,9 5-2,5 1-3,2-10-7,20 6-22,-10-4-2,5 1-2,-7-3 1</inkml:trace>
          <inkml:trace contextRef="#ctx0" brushRef="#br0" timeOffset="2480.4043">2493 1354 53,'-7'53'32,"7"-15"0,5-10-2,9-1-21,2-18-5,16-2 0,3-13-2,11-6-1,3-9 0,8-7-1,3-14 2,0-9-4,-4-7 4,-5-11-4,-6-1 4,-12-7-4,-8-6 2,-16 0-1,-15 1 2,-8 6-1,-7 8 2,-4 17-1,-5 5 1,6 16-1,-3 11 1,11 17-1,16 2 0,-19 26 0,19-3-1,5 2 0,8 5 0,-1-2 0,7 0 0,1-5 0,4-4 0,3-7 0,1-4-1,-3-10 0,0-2 1,-2-8-1,-4-4 0,-1-3 0,-6-1 1,-3-2-1,-4 1 1,-3 1 0,-2 4 1,0 16 0,-2-22 0,2 22 0,0 0 1,12 33-1,-3-5 1,7 12-1,0 3 0,7 1-2,5 5-1,-3-18-7,16 3-25,-10-18 1,3-11-1,-1-19 0</inkml:trace>
          <inkml:trace contextRef="#ctx0" brushRef="#br0" timeOffset="2854.805">3617 416 58,'-19'-7'33,"-3"17"-1,0 2 2,0 17-27,-1-3-3,7 6-1,1-1 0,11-1-2,4-7 1,9-4-1,10-3 0,10-2-1,4-2 1,8-1-1,5-1 0,1 1 0,-1 0 1,-2 1-1,-8 0 0,-10 4 1,-10 2 0,-11 4 0,-14 1 0,-10 0 0,-9 0 0,-8 1 0,-4-1-1,-6-5 0,2-4 0,3-11-1,9-1-3,-1-18-11,17 4-18,4-16-1,15-5-1,6-11 1</inkml:trace>
          <inkml:trace contextRef="#ctx0" brushRef="#br0" timeOffset="3120.0055">3801 296 55,'16'-28'33,"-16"28"-4,21-12 3,-21 12-28,42 7 0,-14 2 0,16 13 1,-3 6 0,14 18 0,-6 3 0,6 20-1,-9 8-1,-2 16-2,-9 11 1,-10 3-2,-9-5 0,-14-3-1,-9-5-2,-11-18-1,6 5-12,-11-30-18,5-14 1,-1-15-3,19-22 2</inkml:trace>
        </inkml:traceGroup>
        <inkml:traceGroup>
          <inkml:annotationXML>
            <emma:emma xmlns:emma="http://www.w3.org/2003/04/emma" version="1.0">
              <emma:interpretation id="{2A090BE1-3B61-4B02-9212-82DD2C86D616}" emma:medium="tactile" emma:mode="ink">
                <msink:context xmlns:msink="http://schemas.microsoft.com/ink/2010/main" type="inkWord" rotatedBoundingBox="5655,12779 7494,12665 7508,12901 5669,13014"/>
              </emma:interpretation>
              <emma:one-of disjunction-type="recognition" id="oneOf1">
                <emma:interpretation id="interp5" emma:lang="en-US" emma:confidence="0">
                  <emma:literal>---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to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=-</emma:literal>
                </emma:interpretation>
              </emma:one-of>
            </emma:emma>
          </inkml:annotationXML>
          <inkml:trace contextRef="#ctx0" brushRef="#br0" timeOffset="3432.0059">4837 906 68,'0'0'36,"0"0"0,7 16 0,2 3-29,-6-1-3,11 4 0,-1-4-1,6 1-1,6-5-1,3-8-1,6-5-2,-3-11-1,12 6-6,-19-15-27,8 1 1,-14-10-2,-4 5 1</inkml:trace>
          <inkml:trace contextRef="#ctx0" brushRef="#br0" timeOffset="3603.6062">4914 822 67,'0'0'35,"0"0"-1,29-13 1,-6 8-29,12 8-3,0-3-1,11 4-2,5 7-9,-1-4-25,-6 5 0,-14 0-2,-12 6 0</inkml:trace>
          <inkml:trace contextRef="#ctx0" brushRef="#br1" timeOffset="90558.1591">6004 785 40,'0'0'29,"-20"3"0,20-3 0,0 0-23,0 0-1,-5 19 0,5-19 0,0 0 0,0 0 0,5 18 0,-5-18 0,0 0 0,0 0-2,28 11 0,-12-10-1,9-1 0,3-1-1,11-1 0,5-2 0,7 1-1,6-2 0,3 1 1,-2 2-1,-1 2 0,-6 2 0,-3 3 0,-8 1 0,-8 1 0,-7 0 0,-8-2 1,-17-5-1,20 9 0,-20-9 1,0 0-1,0 0 0,0 0-1,0 0 1,0 0-1,0 0-1,0 0-1,0 0-2,-23-2-13,23 2-15,-7 21-1,7-21-2,-6 28 2</inkml:trace>
        </inkml:traceGroup>
        <inkml:traceGroup>
          <inkml:annotationXML>
            <emma:emma xmlns:emma="http://www.w3.org/2003/04/emma" version="1.0">
              <emma:interpretation id="{1F26DD56-58C3-4597-9CB0-4843EF8D9581}" emma:medium="tactile" emma:mode="ink">
                <msink:context xmlns:msink="http://schemas.microsoft.com/ink/2010/main" type="inkWord" rotatedBoundingBox="8125,11779 11660,11686 11697,13099 8162,13192"/>
              </emma:interpretation>
              <emma:one-of disjunction-type="recognition" id="oneOf2">
                <emma:interpretation id="interp10" emma:lang="en-US" emma:confidence="0">
                  <emma:literal>12143</emma:literal>
                </emma:interpretation>
                <emma:interpretation id="interp11" emma:lang="en-US" emma:confidence="0">
                  <emma:literal>1.214]</emma:literal>
                </emma:interpretation>
                <emma:interpretation id="interp12" emma:lang="en-US" emma:confidence="0">
                  <emma:literal>1.2143</emma:literal>
                </emma:interpretation>
                <emma:interpretation id="interp13" emma:lang="en-US" emma:confidence="0">
                  <emma:literal>1.21403</emma:literal>
                </emma:interpretation>
                <emma:interpretation id="interp14" emma:lang="en-US" emma:confidence="0">
                  <emma:literal>1.2140]</emma:literal>
                </emma:interpretation>
              </emma:one-of>
            </emma:emma>
          </inkml:annotationXML>
          <inkml:trace contextRef="#ctx0" brushRef="#br1" timeOffset="92086.9616">7313 242 28,'0'0'27,"2"-20"0,-2 20 2,0 0-21,11-21-2,-11 21-2,0 0 1,0 0 0,12-16 0,-12 16-1,0 0 0,0 0-1,0 0 0,12 27-1,-10-11 1,3 8 0,-3 11 1,5 9-2,-1 5 1,2 8-1,-2 4 1,-1 4-2,2 0 1,-2 0-2,1-10 1,-3-8-1,-1-6 0,-2-8-1,4-5 0,-4-12-1,0-16-2,0 0-4,0 0-13,0 0-13,15-19 0,-15-11 1,0-2 0</inkml:trace>
          <inkml:trace contextRef="#ctx0" brushRef="#br1" timeOffset="92508.1624">7804 788 58,'-18'-19'33,"18"19"-1,-23-11 0,23 11-26,-24-5-2,24 5-2,-14 23 1,14-23-3,-2 30 1,4-14-1,-2-16 1,10 26-1,-10-26-1,18 14 1,-18-14-1,18 2-1,-18-2 1,0 0 0,21-20 0,-21 20 1,7-19-1,-7 19 1,2-18-1,-2 18-2,-8-17-12,8 17-16,0 0-1,2-25 0,-2 25 0</inkml:trace>
          <inkml:trace contextRef="#ctx0" brushRef="#br1" timeOffset="93163.3635">8085 345 11,'0'0'27,"-14"-24"2,14 24 0,0-23-15,-7 4-4,7 19-2,10-30-1,8 17-1,-8-4-1,12 6-2,-3 1-1,9 1-1,-1 4 0,5 3-1,-2 2 0,1 5 0,-1 2 0,-1 5 0,-5 4 0,-3 5 1,-5 4 0,-5 7 0,-11 6 0,-7 6 0,-7 5 1,-9 4-1,-5 2 1,-6 1-1,-5 0 0,-1-5 0,2-7 0,3-9-1,7-5 0,3-7 1,4-9-1,21-14 2,-16 12-1,16-12 0,18-5 1,3 1 0,2-3 0,10 6 0,5-5 0,7 8-1,0 0 1,4 7-1,-3 1 0,-2 2-1,-2-3 1,-5 2-1,-7-1 0,-5-1-1,-7 0 1,-18-9-1,21 10 0,-21-10-1,0 0-1,0 0 0,0 0-1,-18 9-2,18-9-3,0 0-11,-19-12-12,19 12-2,-16-9 3,16 9-1</inkml:trace>
          <inkml:trace contextRef="#ctx0" brushRef="#br1" timeOffset="94816.9663">8874 282 21,'10'-21'28,"-8"-2"2,3 6 0,-5 17-19,6-34-3,-6 34-1,5-19-1,-5 19-1,0 0-2,0 0 1,0 0-1,21 10-1,-15 10 0,2 10 1,-2 10-1,4 11 1,-4 5 2,2 7-3,-4 4 0,-1 0-2,3 0 0,-5-11-3,5-5-3,-12-19-8,14 3-19,-8-16 0,0-19-1,0 0 2</inkml:trace>
          <inkml:trace contextRef="#ctx0" brushRef="#br1" timeOffset="95206.967">9287 178 39,'16'-19'29,"-7"0"1,-9 19-2,0 0-22,0 0-3,17 1 0,-17 21 0,6 14 0,-8 15 1,4 18-1,-4 8 1,4 11-2,-2 4 0,1 1 0,-1-2 0,6-3-1,1-14 1,1-8 0,3-15 0,3-5 0,0-13 0,6-4 0,1-15 0,5-6 0,4-8 0,6-5-1,3-7-1,5-6-1,7 1-1,-5-10-2,8 10-5,-16-15-18,4 2-6,-7-5-1,-7-2 0</inkml:trace>
          <inkml:trace contextRef="#ctx0" brushRef="#br1" timeOffset="95721.7681">9423-43 48,'0'0'30,"-16"-25"1,16 25-1,14-17-26,-14 17-1,25-14 0,-8 5-1,10 4 1,1-2-1,4 7 1,-2 1-2,0 12 1,0 4-1,0 13 1,-5 9 0,-1 12 1,-2 7-2,0 10 2,1 4-1,4 6 0,-4-6 1,3-2-2,1-9 1,1-6-1,-3-13 1,-1-10-1,-2-15 1,-3-10-1,-1-12-1,-1-11 1,-4-7 0,-3-12 0,-3-9-2,-1-5 1,-6-5-1,-4-1 1,-3 2-2,-4 4 2,-1 5-2,-4 9 0,6 11-1,-4 1-2,14 23-5,-22-21-13,22 21-11,0 0-2,0 0 2,-3-28 0</inkml:trace>
          <inkml:trace contextRef="#ctx0" brushRef="#br1" timeOffset="96127.3687">10069-113 31,'12'-37'30,"4"7"0,-2 7-1,-5-5-15,14 17-8,-4-4-2,8 11-1,3 1-1,3 6-1,1 1 0,1 1-1,1 0 0,-3 0 1,1 2-1,-4 4 1,-7-2 1,0 12 0,-8-2 1,3 18 0,-11 2 1,5 15 1,-6 6-2,4 10 0,-4 4 0,4 9-1,4-1 1,4-1-2,5-4 1,5-5-1,2-5 0,6-7 0,-1-14-1,-3-11 1,-8-9-1,-1-7 1,-23-19 0,18 15 0,-18-15-1,-28-4 1,-4 0-1,-10 4 0,-10 4-2,-13 0-3,5 18-23,-19-2-8,1 8 1,-5 3-2</inkml:trace>
        </inkml:traceGroup>
      </inkml:traceGroup>
    </inkml:traceGroup>
    <inkml:traceGroup>
      <inkml:annotationXML>
        <emma:emma xmlns:emma="http://www.w3.org/2003/04/emma" version="1.0">
          <emma:interpretation id="{DC6020BE-0644-41E4-8AD8-21C5E9140E06}" emma:medium="tactile" emma:mode="ink">
            <msink:context xmlns:msink="http://schemas.microsoft.com/ink/2010/main" type="paragraph" rotatedBoundingBox="1049,14321 18340,12963 18513,15162 1222,16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440528-E38E-4FE9-A6B4-EAA5D019265A}" emma:medium="tactile" emma:mode="ink">
              <msink:context xmlns:msink="http://schemas.microsoft.com/ink/2010/main" type="line" rotatedBoundingBox="1049,14321 18340,12963 18513,15162 1222,16520">
                <msink:destinationLink direction="with" ref="{8DA35E0F-9EA6-43CF-A39D-AE4E7D6D6D4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5CA878-BC45-43E4-B611-BAC5164C0BA4}" emma:medium="tactile" emma:mode="ink">
                <msink:context xmlns:msink="http://schemas.microsoft.com/ink/2010/main" type="inkWord" rotatedBoundingBox="1055,14105 8382,14133 8375,15993 1048,15966"/>
              </emma:interpretation>
              <emma:one-of disjunction-type="recognition" id="oneOf3">
                <emma:interpretation id="interp15" emma:lang="en-US" emma:confidence="0">
                  <emma:literal>valiant?</emma:literal>
                </emma:interpretation>
                <emma:interpretation id="interp16" emma:lang="en-US" emma:confidence="0">
                  <emma:literal>valiant</emma:literal>
                </emma:interpretation>
                <emma:interpretation id="interp17" emma:lang="en-US" emma:confidence="0">
                  <emma:literal>racists</emma:literal>
                </emma:interpretation>
                <emma:interpretation id="interp18" emma:lang="en-US" emma:confidence="0">
                  <emma:literal>raciest</emma:literal>
                </emma:interpretation>
                <emma:interpretation id="interp19" emma:lang="en-US" emma:confidence="0">
                  <emma:literal>raciest?</emma:literal>
                </emma:interpretation>
              </emma:one-of>
            </emma:emma>
          </inkml:annotationXML>
          <inkml:trace contextRef="#ctx0" brushRef="#br2" timeOffset="156671.0752">230 2410 44,'0'0'28,"19"-26"2,-19 26-3,25-21-25,-25 21 0,33-13 0,-13 10 1,1 12 0,-3 5 0,1 14 1,-7 3 1,2 19-2,-6 9 2,0 15-3,-4 5 0,1 11-2,-1 1 1,1 4-2,-1 0-1,4-2 3,3-12-3,5-6 3,3-11 0,8-12 0,3-13 0,9-11 0,3-16 0,6-10 1,3-14-1,-2-9-1,-3-9 0,-4-10 0,-6-6 0,-13-5 0,-11-4 0,-10-3-1,-13 0 1,-8 0 0,-9 2 1,-8 9 0,-1 5 1,2 6-1,1 8 1,10 9-1,1 7 0,23 12 1,0 0-1,0 0-1,31-11 0,7 8 1,6-4-1,9-6 0,7-2 2,1-5-3,7 4 1,-8-1-3,1 19-2,-18-11-16,1 25-10,-12 8-3,-8 15-4,-10 1 5</inkml:trace>
          <inkml:trace contextRef="#ctx0" brushRef="#br2" timeOffset="157248.2762">1370 3116 36,'11'-26'29,"-11"26"1,3-16-1,-3 16-21,0 0-3,-14 27 0,12 6 0,-8 2-1,3 20 0,-9-3 1,5 13 0,-1-5-2,6 3 1,1-3-2,7-5 0,3-12 0,9-4-3,4-13 3,10-6-1,4-13-1,5-9 1,5-12-1,4-9 0,2-8-1,-2-10 2,-4-1-3,-6-5 1,-8 4-1,-16-4-1,-7 6 0,-17 3-1,-7 11 1,-17 5 0,3 13 0,-11 5 1,1 13 1,1 5 0,5 4 0,9 3 2,5 0-1,9-4 0,14-17 0,-9 25 1,9-25 0,17 11 1,-1-10 0,9 8 1,0-4 0,10 11 0,-3 0 1,8 10-1,-3 4-2,2 7 1,0 2 1,-2 0-5,0-3 3,-5-6-5,3 0 1,-12-19-8,16-1-20,-12-17-3,3-3-2,-6-15 4</inkml:trace>
          <inkml:trace contextRef="#ctx0" brushRef="#br2" timeOffset="157544.6767">2374 2484 42,'-8'-16'27,"-10"7"3,-3 11-1,0 14-22,-15-2 2,13 23-3,-10 1 3,10 24-3,-4-1 0,13 20-1,0 2-1,16 17-2,7 0-2,10 4 0,8-9-4,6-13 0,15-1-5,-6-33-8,16-5-15,-6-32-3,2-13 1,-4-28 1</inkml:trace>
          <inkml:trace contextRef="#ctx0" brushRef="#br2" timeOffset="157903.4774">2876 2587 70,'-20'-3'33,"-3"3"0,-1 7-1,-8 2-26,12 12-4,3 7-1,6 5 0,4 2-3,9 2 3,5 2-2,11 0 2,3-2-2,12 3 2,3-5-2,6 2 2,0 0-1,-1 0 1,-2-4-1,-7 2 1,-10-3-1,-9-2 1,-15-5 0,-12-6-1,-9-7 1,-11-8-2,-3-8 0,-8-13-3,6 3-7,-9-27-22,16-6-1,0-22-1,13-3 3</inkml:trace>
          <inkml:trace contextRef="#ctx0" brushRef="#br2" timeOffset="158106.2777">2916 2426 55,'0'0'33,"20"-4"-3,-20 4 1,0 0-26,17 14-3,-1-5-1,9 3 0,3 2-1,9-1-1,4 4 0,-2-8-8,12 10-18,-3 1-4,-4 4 0,-2 5-1</inkml:trace>
          <inkml:trace contextRef="#ctx0" brushRef="#br2" timeOffset="158995.4793">3208 3696 40,'-38'56'30,"8"-5"1,0-10-2,7-10-22,11 3-3,5-13-3,7-21 2,19 9-3,8-25 1,5-16-1,8-13 3,6-17-2,5-15 1,1-16-2,-1-9 2,-4-7-1,-6-4 0,-6 1 0,-10 3-1,-7 9 3,-11 19-1,-7 12 2,-2 22-2,-7 10 3,9 37-3,-21-12-1,14 31 1,-4 2-2,10 9 0,-3 2-2,6 3 3,1-2-3,3-5 2,4-7 1,3-1-1,-13-20 0,28 24 1,-10-17-1,-1-7 0,3-1 0,1-6 0,-2-4-1,1-5 1,1-1-1,-2-8 0,-1 0 1,-2-6 0,-4 1 2,-3 4-1,-4 3 2,-5 23-3,0 0 1,0 0-1,0 30 1,-3 10 0,3 7-4,3 4 2,6 6-4,0-19 1,12 5-3,-5-31-4,21 7-5,-16-36-3,23 8-1,-15-30 1,15 7 7,-16-17 6,2 4 8,0 2 4,-16-8 9,9 23 5,-23-12 2,12 24-3,-22-10-2,10 26-6,0 0-4,0 0-3,0 0-1,-7 17-1,8 1-4,7 1 3,2 4-3,4 3 2,4 3-2,5 0 3,3-4-4,3 3 4,-1 0-1,-2 4 0,-3-2 0,-5 0 1,-8-2 0,-4-2 0,-10-1-1,-5-2 1,-6-2-2,-7-9 0,1 2-3,-11-19-8,17 6-22,-12-16 0,13-6-2,-2-22 2</inkml:trace>
          <inkml:trace contextRef="#ctx0" brushRef="#br2" timeOffset="159260.6797">4530 2327 52,'26'-15'34,"2"8"-3,-1 15 1,-2 12-22,3 15-8,2 7 2,5 16-3,-1 12 3,3 16-3,-7 4-1,-4 5 1,-6 0 0,-6 0 0,-7-4-3,-7-7 2,-5-10-5,-6-25-1,9-1-23,-8-22-4,4-8 0,6-18-1</inkml:trace>
          <inkml:trace contextRef="#ctx0" brushRef="#br2" timeOffset="159494.68">5419 2969 65,'23'0'36,"-7"-2"-1,-16 2-1,25 7-29,-9 2-3,0 1-1,5 1 0,4 1 0,-1-3-2,4 3-1,-5-10-4,13 10-11,-12-19-16,-1-1-1,-5-8-1,-6-4 1</inkml:trace>
          <inkml:trace contextRef="#ctx0" brushRef="#br2" timeOffset="159681.8803">5539 2821 66,'-21'0'36,"21"0"-2,-23 4 2,23-4-31,0 0-2,28 0-1,-1-6-1,8-2-1,11-3 1,4-5-4,11 16-12,-2-14-18,-1 11 1,-10-1-4,-4 8 0</inkml:trace>
          <inkml:trace contextRef="#ctx0" brushRef="#br2" timeOffset="160493.0818">6591 2967 28,'0'0'30,"-1"-18"1,1 18 0,0 0-16,17-8-6,8 11-3,-4-6 0,16 6-1,0-6-1,18 6-1,3-8 1,9 1-3,2-1 0,5-4-2,2 2-1,-7-5-4,7 10-4,-25-8-17,4 4-5,-16 1-2,-9 3 2</inkml:trace>
          <inkml:trace contextRef="#ctx0" brushRef="#br2" timeOffset="160789.4823">6911 2417 48,'-11'-53'29,"13"9"0,0-5-1,10 12-26,1 6-1,1 6 0,3 11 0,-17 14 2,29 5-1,-22 13 1,5 22 0,-10 4 0,3 21-1,-3 2 2,0 16-4,3 4-3,-3-2-4,12 8-13,-5-16-11,-1-3 0,3-12 0,-2-8-2</inkml:trace>
          <inkml:trace contextRef="#ctx0" brushRef="#br2" timeOffset="161351.0832">6997 3619 32,'-35'-12'29,"17"5"0,-3-2 0,-2-3-19,23 12-5,-19-13-2,19 13-1,0-17-1,0 17 0,25-28 0,-4 13-1,4 0 1,5 1 0,0 0 1,1 8-1,-4 3 0,3 12 0,-7 5 1,-4 12-1,-5 4 0,-3 10 0,-9 2 1,-4 4-3,-5 0 4,-7-2-4,-8-6 3,1 1-2,-5-9 3,-2-2-2,-2-3 0,5-4 1,2-4-1,9 3 2,14-20-2,-2 29 0,2-29 0,41 22-1,-3-17 0,12-7-3,15 2-2,-1-21-9,20 9-19,-2-15 1,8 1-3,-7-11 2</inkml:trace>
        </inkml:traceGroup>
        <inkml:traceGroup>
          <inkml:annotationXML>
            <emma:emma xmlns:emma="http://www.w3.org/2003/04/emma" version="1.0">
              <emma:interpretation id="{F6510264-B503-48D9-823E-C8318C971475}" emma:medium="tactile" emma:mode="ink">
                <msink:context xmlns:msink="http://schemas.microsoft.com/ink/2010/main" type="inkWord" rotatedBoundingBox="10424,14102 13524,13858 13637,15303 10538,15547"/>
              </emma:interpretation>
              <emma:one-of disjunction-type="recognition" id="oneOf4">
                <emma:interpretation id="interp20" emma:lang="en-US" emma:confidence="0">
                  <emma:literal>vc(59s)=0.61tu)</emma:literal>
                </emma:interpretation>
                <emma:interpretation id="interp21" emma:lang="en-US" emma:confidence="0">
                  <emma:literal>vc(59s)=0.61[V]</emma:literal>
                </emma:interpretation>
                <emma:interpretation id="interp22" emma:lang="en-US" emma:confidence="0">
                  <emma:literal>vc(59s)=0.61[V)</emma:literal>
                </emma:interpretation>
                <emma:interpretation id="interp23" emma:lang="en-US" emma:confidence="0">
                  <emma:literal>vc(59s)=0.61[u]</emma:literal>
                </emma:interpretation>
                <emma:interpretation id="interp24" emma:lang="en-US" emma:confidence="0">
                  <emma:literal>vc(59s)=0.61[u)</emma:literal>
                </emma:interpretation>
              </emma:one-of>
            </emma:emma>
          </inkml:annotationXML>
          <inkml:trace contextRef="#ctx0" brushRef="#br2" timeOffset="163379.0869">9829 2168 33,'-4'-30'28,"4"30"2,0 0-1,-32-18-19,22 39-3,-13-2-2,7 22 0,-10 1 0,6 20-1,-6-1 2,10 16-3,2 4 2,12 7-5,7-2 0,6-3-4,15 1 0,1-14-3,19 9-7,-9-21-13,10-7-8,-1-17 3,2-8 1</inkml:trace>
          <inkml:trace contextRef="#ctx0" brushRef="#br2" timeOffset="163753.4875">10224 2333 49,'-16'-21'31,"16"21"-1,-23 3 1,0 2-26,16 16-1,-2 1-1,8 11 0,-1-1 3,11 8-5,0-3 4,8 7-3,6-4 1,5 8-3,1-4 0,1-4 0,-4-1-3,-1-4 4,-7-5-4,-6-4 5,-12-3-5,0-23 3,-25 24 0,0-24-1,-5-1-1,-7-20-3,7 8-2,-14-27-17,11-2-6,4-11-3,7-3 2</inkml:trace>
          <inkml:trace contextRef="#ctx0" brushRef="#br2" timeOffset="164533.4888">10231 3491 64,'-19'31'32,"6"-11"-2,13-20-11,0 0-17,29-28-2,6-6 1,11-13-1,9-11 0,10-13-1,6-8 0,3-5 1,-5-11-2,-2 0 3,-11 4-1,-6 6-1,-17 8 2,-12 9 1,-12 10 0,-11 5 1,-1 21 1,-17 8-3,20 24 2,-35-18 1,35 18-2,-30 9 2,30-9-3,-18 26 0,15-10-1,5 2 3,1-3-3,4 1 3,-7-16-5,25 25 3,-25-25-4,35 17 3,-19-13-3,7-1-2,-23-3 1,39-3 0,-23-8 1,3 3-2,-5-10 4,-1 1-2,-3 1 4,-4-4-1,-6 20 3,8-28-2,-8 28 3,0 0 2,4 21-3,-6 0 3,4 11-5,1 1 2,1 4-6,8 11-1,-6-22-10,15 4-18,-4-18 0,5-10-2,1-11 2</inkml:trace>
          <inkml:trace contextRef="#ctx0" brushRef="#br2" timeOffset="163925.0879">10201 2247 41,'32'-27'31,"0"6"1,1 7-4,-10-7-14,14 17-6,-8-3-3,4 9-3,-1 9-6,-9-6-18,9 11-9,-4 1-2,-2 1 2</inkml:trace>
          <inkml:trace contextRef="#ctx0" brushRef="#br2" timeOffset="164861.0894">11424 2315 67,'-22'12'33,"0"1"0,-1-3-2,8 8-29,-3-2-1,6 3 0,1-3 1,7 3-1,3-1-1,8 1 1,3 0 2,8 4-3,5 0 3,3 2-4,-1-1 4,2 1-4,-6-4 4,-5 0-4,-8-3 2,-8-3 0,0-15-1,-31 21 1,4-15-2,-5-8-1,1 5-4,-12-18-17,12 1-10,2-11 0,10-5-3,5-9 3</inkml:trace>
          <inkml:trace contextRef="#ctx0" brushRef="#br2" timeOffset="165095.0899">11658 1994 63,'24'-4'35,"-3"9"-2,-1 16 0,-15 7-27,20 18-4,1 5 1,8 14-1,-2 4-1,5 8-1,-2 2 2,-1-3-3,-6-3 3,-9-4-5,-6-4 1,-15-18-7,5 8-17,-19-23-7,-1-8-4,-6-10 5</inkml:trace>
          <inkml:trace contextRef="#ctx0" brushRef="#br2" timeOffset="165531.8907">12469 2229 70,'0'0'35,"-22"-11"-2,22 11 0,0 0-29,0 0-4,26-5 0,-1 5-2,12 11-7,-2-10-23,11 3-1,2-2-1,1-2 1</inkml:trace>
          <inkml:trace contextRef="#ctx0" brushRef="#br2" timeOffset="165344.6903">12471 2491 66,'21'-5'34,"-1"-1"-2,-1 5 1,-19 1-30,37-6-1,-12 6-2,2-2-2,3 4-1,-8-7-6,12 10-12,-15-10-11,1 1-1,-20 4 0</inkml:trace>
          <inkml:trace contextRef="#ctx0" brushRef="#br2" timeOffset="161975.0843">7793 2695 59,'-14'-16'30,"9"0"-1,5-5-1,9 0-30,12-4 2,6-1-2,8-4 3,5-2-2,3 4 3,-3 0-2,1 7 2,-7 2 1,-3 12 0,-8 1 0,-2 15 1,-21-9-1,22 35-1,-21-7 4,3 9-4,-8 6 3,3 11-4,-5 2 0,3 4 0,-1-2 0,6 2-1,-2-8-2,4-1 2,3-8-2,3-14 2,3-6 1,2-9-1,7-7-1,1-10 0,5-4-1,-2-12 0,8-3 0,-6-9-2,2-3 2,-7-11 0,-2-4 2,-12-6 0,-4-1-1,-10-2 1,-6 2 1,-4 6 1,-8 1 0,5 16 2,-5 3-4,9 11 2,-2 5 0,16 14 0,0 0 0,0 0-1,0 0-1,35 5 1,-3 0-1,14 0 1,7-1 0,11-1-2,6 3-1,-1-5-3,10 19-10,-10-10-18,-2 10 2,-14-3-4,-7 4 3</inkml:trace>
          <inkml:trace contextRef="#ctx0" brushRef="#br2" timeOffset="162365.0852">8994 2828 37,'0'0'25,"0"0"3,0 0 1,0 0-24,0 0-2,-5-23 1,5 4 2,7 3-2,-9-7 2,2 23-2,0-33 0,0 33-1,-14-26 0,14 26 1,-34-6-1,15 15 2,-13 7-2,2 12 1,-5 0-3,5 14 2,-4 1-3,8 6 3,3-2-4,12 2 3,8-8-4,11-4 3,12-6-1,8-11-2,11-3-1,1-20-5,24 1-26,-15-10 0,8 1-2,-8-8 0</inkml:trace>
          <inkml:trace contextRef="#ctx0" brushRef="#br2" timeOffset="170523.8993">13424 1869 36,'-5'-20'30,"2"5"1,-6-1-1,-4-7-20,13 23-3,-21-16-2,21 16 1,-19-10-2,19 10 1,-16 3-2,16-3 2,-18 34-2,11-5-1,-2 12-1,4 12 0,-2 8 0,4 9 1,4 2-2,8 2 1,3-5-1,10-6 0,2-10 0,8-13 1,7-15-1,5-17 0,4-9 0,3-15 0,4-12 0,-2-14 0,-2-8 1,-5-8-2,-7-5 1,-9-4 0,-13-1 1,-11-2-2,-12 3 2,-11 7 0,-13 6 0,-6 11-1,-4 10 1,-6 14 0,-4 12-1,4 17 1,1 11-1,4 13 0,7 11-1,4 6-1,15 13-4,-5-13-11,18 14-16,6-14-1,14-1-1,1-13 0</inkml:trace>
          <inkml:trace contextRef="#ctx0" brushRef="#br2" timeOffset="170757.8998">14021 2255 62,'-19'7'32,"19"-7"-1,-30 7-3,30-7-28,-23 22-1,23-22 0,-9 24-4,9-24-8,0 0-16,25 7-2,-4-12 1,7-4-1</inkml:trace>
          <inkml:trace contextRef="#ctx0" brushRef="#br2" timeOffset="171444.3009">14777 1814 12,'0'0'25,"5"-16"-3,-12 1-5,7 15-1,-9-18-1,9 18-2,-19-12-2,19 12-3,-34 0-1,16 7-1,-10-4-2,2 10 0,-10 1-1,3 9 1,-8 1-1,2 11 0,1 6 0,0 11-1,1 5 0,7 8 0,4 1-2,10 3 1,7-2 0,13-6 0,8-5-1,15-8 1,8-11-1,9-11 0,5-6 0,8-10 0,1-8 0,2-11 0,0-5-1,-5-9 0,-4-3 0,-7-8 0,-8 1 1,-12-4-1,-10 0 1,-14 7 0,-15 7 0,-14 11 1,-10 10 0,-8 16-1,-10 9 1,1 12 0,-4 11-1,5 3-1,7 2 2,8-3-4,13-3 2,3-13-6,24 10-4,-4-24-24,22-6 3,1-12-2,13-3-1</inkml:trace>
          <inkml:trace contextRef="#ctx0" brushRef="#br2" timeOffset="172536.303">15253 1704 16,'0'0'25,"0"0"3,0 0-9,-17-16-5,17 16-2,0 0-1,0 0-2,0 0-2,17-5 0,-17 5-2,0 0 0,18 19 0,-6 5-1,-5 8 0,6 19 0,-6 14-2,2 16 0,-6 7-1,2 7 0,1-4-1,-1-5 0,2-9-2,-3-20 0,6-10-4,-10-47-13,18 19-14,-18-19-1,32-31-1,-17-3 1</inkml:trace>
          <inkml:trace contextRef="#ctx0" brushRef="#br2" timeOffset="172941.9038">16014 1431 48,'0'0'31,"16"9"2,-13 12-2,10 13-25,-13 6-3,5 20 0,-5 8 1,2 17 0,-7 6-3,3 11 2,-5-4-3,5 4 3,-2-7-2,4-7 1,0-14-1,7-9 0,4-16 3,8-9-4,3-12 4,8-5-4,1-9 4,8-5-5,4-2 1,1-9-3,9 6-5,-20-18-24,11 0-4,-15-14 1,-3-4-1</inkml:trace>
          <inkml:trace contextRef="#ctx0" brushRef="#br2" timeOffset="173363.1043">16074 1456 52,'0'0'30,"32"-28"1,-4 15-3,6 5-28,6 4 1,6 9 1,-4 1 1,4 9 1,-9 10 0,2 14 0,-9 5-1,2 14 1,-9 3-2,0 13 1,-4 3-2,-3 1-1,0-5 0,-2-6 0,-3-11 0,1-8 1,-3-15 0,3-15 0,-12-18 0,27-11-1,-15-13 2,2-11-2,0-9 2,1-7-2,-3-4 1,0 2-1,-5 4 0,-1 5 0,-3 9 0,-5 4-3,2 31-12,6-30-18,-6 30-2,0 0 1,3-16-1</inkml:trace>
          <inkml:trace contextRef="#ctx0" brushRef="#br2" timeOffset="173893.5053">17031 1373 59,'7'-24'32,"-7"24"0,0 0-2,5-16-28,-5 16-1,16 0-1,2 0-1,5 0 2,-2 2-1,9-4 0,-2 2 0,9-2 0,-3 4 1,-1 0-1,2-1 0,-3 6 1,0 0 0,-4 6 1,-3-1 0,-2 7 0,-5 2 3,-3 13-2,-4 1-1,1 11 0,-3 3 0,0 7 0,2 6-1,-1 6 0,1 6-1,1 3 0,1 4 0,-3-2 1,-3-2-2,0-8 2,-7-4-1,-2-12 0,-6-11 0,-3-10 1,0-11 0,11-21 0,-30 21-1,13-18 1,-4 1 0,-1-3-1,0 1 0,-5 2 0,-3-1 0,-4 1-1,3 5-1,-5-4-1,10 9-4,-15-9-26,17 9-1,-6-7-2,7 4 1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2-11-20T21:30:03.6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4F66AA-F9F4-4DB2-A7EE-A3DEFFC77804}" emma:medium="tactile" emma:mode="ink">
          <msink:context xmlns:msink="http://schemas.microsoft.com/ink/2010/main" type="writingRegion" rotatedBoundingBox="6780,5190 10897,10339 9578,11394 5461,6245">
            <msink:destinationLink direction="with" ref="{E82D4994-51FF-4BC9-BA4E-316BF215D1BD}"/>
            <msink:destinationLink direction="with" ref="{163FC3CB-CEE4-4AA4-916B-820BDA3A67E6}"/>
          </msink:context>
        </emma:interpretation>
      </emma:emma>
    </inkml:annotationXML>
    <inkml:traceGroup>
      <inkml:annotationXML>
        <emma:emma xmlns:emma="http://www.w3.org/2003/04/emma" version="1.0">
          <emma:interpretation id="{CCDED99F-2486-434B-B04F-36DD013780FA}" emma:medium="tactile" emma:mode="ink">
            <msink:context xmlns:msink="http://schemas.microsoft.com/ink/2010/main" type="paragraph" rotatedBoundingBox="6780,5190 10897,10339 9578,11394 5461,6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E16BB-15A7-4F6A-941C-4BDB08E52320}" emma:medium="tactile" emma:mode="ink">
              <msink:context xmlns:msink="http://schemas.microsoft.com/ink/2010/main" type="line" rotatedBoundingBox="6780,5190 10897,10339 9578,11394 5461,6245"/>
            </emma:interpretation>
          </emma:emma>
        </inkml:annotationXML>
        <inkml:traceGroup>
          <inkml:annotationXML>
            <emma:emma xmlns:emma="http://www.w3.org/2003/04/emma" version="1.0">
              <emma:interpretation id="{04B7C25F-408D-4222-BE48-F2F72C2C0E56}" emma:medium="tactile" emma:mode="ink">
                <msink:context xmlns:msink="http://schemas.microsoft.com/ink/2010/main" type="inkWord" rotatedBoundingBox="6780,5190 10897,10339 9578,11394 5461,6245"/>
              </emma:interpretation>
              <emma:one-of disjunction-type="recognition" id="oneOf0">
                <emma:interpretation id="interp0" emma:lang="en-US" emma:confidence="0">
                  <emma:literal>FRB</emma:literal>
                </emma:interpretation>
                <emma:interpretation id="interp1" emma:lang="en-US" emma:confidence="0">
                  <emma:literal>13. 46</emma:literal>
                </emma:interpretation>
                <emma:interpretation id="interp2" emma:lang="en-US" emma:confidence="0">
                  <emma:literal>1'. 46</emma:literal>
                </emma:interpretation>
                <emma:interpretation id="interp3" emma:lang="en-US" emma:confidence="0">
                  <emma:literal>FEB.</emma:literal>
                </emma:interpretation>
                <emma:interpretation id="interp4" emma:lang="en-US" emma:confidence="0">
                  <emma:literal>his 46</emma:literal>
                </emma:interpretation>
              </emma:one-of>
            </emma:emma>
          </inkml:annotationXML>
          <inkml:trace contextRef="#ctx0" brushRef="#br0">70-5 19,'-31'0'29,"31"0"-2,-18 9-12,18-9-5,0 0-1,-21 9-3,21-9 0,0 0-1,19 22 0,-19-22-1,34 34 0,-13-6 1,11 12-2,3 10 1,9 15-2,4 10 1,7 13-1,5 7 0,0 0-1,1 0-2,5-6 2,-5-8-2,1-9 1,-5-12 0,-4-14 0,-7-11 0,-9-11 0,-6-8 1,-6-4-1,-7-4 0,-18-8 0,0 0 1,0 0-1,0 0 0,0 0-1,-36 3 1,10-3 0,-2-2 0,0 1-1,3 1 1,4-2 0,21 2 0,0 0 0,14-20 0,23 8-1,10-5 1,14-5 0,4-2 1,5-1-1,3 1 0,-10 3 0,-8 3 0,-9 7 0,-13 8 0,-15 12 0,-14 8 1,-11 13-1,-15 9 1,-4 10 0,-9 4 2,-6 8-1,-3 1 2,3-2-3,2-6 2,6-5-2,5-7 1,5-8-2,9-10 0,5-8 0,9-16-1,0 0 0,26 9 1,-5-16-1,8-4 1,1-3 0,1-2-1,5-1 1,-1-2 0,-3 1 0,-2 2 0,-4 2 0,-3 2-1,-7 5 1,0 0 1,-16 7-1,0 0 0,0 0 0,4 23 0,-15-2 0,-7 5 0,-1 6 1,-8 5-2,-1 0 2,-2 1-2,2-6 2,0-2-2,5-9 1,7-5 0,16-16-1,0 0 1,0 0-1,0 0 1,23 3 0,0-10 0,2 0 0,3-2 1,0 2-1,2-2 1,0 6 0,-2 1 0,2 7 0,0 6 0,2 5-1,0 8 1,1 10-1,1 8 0,1 11 0,2 6 0,4 8 1,-1 3-2,3 8 4,-1 1-4,6 2 4,1-2-2,4 2 2,2-6-2,3 1 2,-1-4-2,3-4 0,0-4 0,-4-3 0,-1-6-1,-4-3 0,-5-8-1,-4-3 1,-5-6-1,-7-7-1,-3-4 0,-9-10 0,-3 2-3,-15-16-11,0 0-19,0 0-2,-33-10 1,-4 8 0</inkml:trace>
          <inkml:trace contextRef="#ctx0" brushRef="#br0" timeOffset="42946.8753">148 1856 19,'11'-23'27,"-11"-3"2,5 8 2,-5 18-24,4-21 0,-4 21 0,0 0 0,1 19-1,-6 1-1,5 13 0,-5 2-3,5 9 0,-4 4 0,4 4-1,2-2 0,3-1-1,2-9 0,2-5 1,7-7-1,3-8-1,4-8 1,2-10-1,3-6 0,1-10-1,2-2 1,-4-6-1,-1-5 1,-5-3 0,-3-1 1,-2 3 1,-7-1 0,-2 8 1,-4 2 0,-3 19-1,0 0 1,0 16 0,-5 12-1,0 12 0,-2 8 0,0 5-1,0 5-2,0-6 1,7-1-4,-7-19-2,19 3-11,-12-35-16,16 12 1,0-22 0</inkml:trace>
          <inkml:trace contextRef="#ctx0" brushRef="#br0" timeOffset="44350.8778">934 1787 34,'-13'-21'30,"-1"2"1,14 19-1,0 0-24,0-21-3,0 21-2,30-9 0,-5 7-1,0 2 1,3 6 0,-3-1 0,1 7 1,-5 6 0,-1 10 1,-10 5-1,1 11 2,-11 2-2,-2 8 1,-7 1-1,0 5 1,-3-9-2,-2-1 0,0-11 0,1-5 0,3-10 0,3-5-1,7-19 1,-9 16-1,9-16 0,0 0 2,19-9-4,-3-1 2,5-1 0,1-1-1,4-4 1,-1 0-1,0 1 1,-4-1 0,-2-2 0,-7 2 0,-1 1 0,-11 15 0,9-28 0,-9 28 1,2-20-2,-2 20 1,0 0 0,1-16-1,-1 16 1,0 0-1,0 0 1,20 7-1,-20-7 1,0 0 1,16 22-1,-16-22 0,1 22 1,-1-22-1,-8 30 1,1-10 1,-4-1 0,-1 2-1,-1 0 0,1 4 0,0-4 0,3 0 0,2-2-1,1-1 1,6-2-1,0-16 1,11 21-1,-11-21 0,25 5 0,-9-9-1,7-3 0,-2-7-1,3-2-1,-2-6-3,1-3 3,-9-8 0,2-1 0,-9-6 0,-2 5 1,-9-4 1,1 6 1,-2 3 0,-2 3 2,1 10-1,1 1 0,5 16 0,0 0 0,0 0 0,9-16-1,-9 16 0,26-3 0,-5 3-1,-1-2 1,5 4 1,-3-1 0,0 5-1,-3-3 2,-1 10 0,-18-13 0,21 29 0,-19-9 0,-2 6 1,-7 2-1,0 6-1,-8-3 1,3 6-1,-4-2-1,2 2 1,2-3-2,3 1 3,4-5 0,5-1 0,1-2-1,5-4 0,1-4 0,2-3 1,-9-16-1,15 26-1,-15-26 0,0 0 0,16 21 0,-16-21 1,0 0-1,-3 18 0,3-18 1,-21 10-1,3-1-2,-10-4-2,3 15-21,-16-13-10,-1 5 0,-11-1-2</inkml:trace>
          <inkml:trace contextRef="#ctx0" brushRef="#br0" timeOffset="43243.2759">794 1852 8,'20'-29'29,"-12"4"0,-8 25 2,0 0-17,0 0-5,9 19-1,-23 11-2,7 18 0,-12 3-2,6 14 0,-10 0 0,11 8-1,-9-6 0,14 2 1,-2-13-1,11-5 0,7-11 0,5-10-1,10-7-2,1-16-1,17-2-6,-10-21-7,18-1-19,-8-8-4,-1-6 3,-8-6-1</inkml:trace>
          <inkml:trace contextRef="#ctx0" brushRef="#br0" timeOffset="9562.8166">3573 5040 39,'-23'5'32,"3"6"1,4-4-2,-7-2-25,22 11-3,1-16 1,12 28-1,6-16-1,12 8 0,8-5 0,14 3-1,8-4 0,9-7-3,13 2-3,-4-23-8,14-6-19,-9-6-1,-7-13-1,-13-8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B8C96-B36B-4D58-9B26-B08D13575F97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CD259-3A13-4964-810A-8B5756C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D259-3A13-4964-810A-8B5756C9A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D259-3A13-4964-810A-8B5756C9A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D259-3A13-4964-810A-8B5756C9A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6F34-7F3E-4DD9-ABE0-B80C3471D168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3CAB-11D4-481F-AE0F-1616697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3.xml"/><Relationship Id="rId50" Type="http://schemas.openxmlformats.org/officeDocument/2006/relationships/image" Target="../media/image25.emf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4.emf"/><Relationship Id="rId76" Type="http://schemas.openxmlformats.org/officeDocument/2006/relationships/image" Target="../media/image38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40" Type="http://schemas.openxmlformats.org/officeDocument/2006/relationships/image" Target="../media/image20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emf"/><Relationship Id="rId66" Type="http://schemas.openxmlformats.org/officeDocument/2006/relationships/image" Target="../media/image33.emf"/><Relationship Id="rId74" Type="http://schemas.openxmlformats.org/officeDocument/2006/relationships/image" Target="../media/image37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64" Type="http://schemas.openxmlformats.org/officeDocument/2006/relationships/image" Target="../media/image32.emf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emf"/><Relationship Id="rId51" Type="http://schemas.openxmlformats.org/officeDocument/2006/relationships/customXml" Target="../ink/ink25.xml"/><Relationship Id="rId72" Type="http://schemas.openxmlformats.org/officeDocument/2006/relationships/image" Target="../media/image36.emf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emf"/><Relationship Id="rId41" Type="http://schemas.openxmlformats.org/officeDocument/2006/relationships/customXml" Target="../ink/ink20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70" Type="http://schemas.openxmlformats.org/officeDocument/2006/relationships/image" Target="../media/image35.emf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5.emf"/><Relationship Id="rId18" Type="http://schemas.openxmlformats.org/officeDocument/2006/relationships/customXml" Target="../ink/ink46.xml"/><Relationship Id="rId3" Type="http://schemas.openxmlformats.org/officeDocument/2006/relationships/image" Target="../media/image41.png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43.xml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customXml" Target="../ink/ink42.xml"/><Relationship Id="rId19" Type="http://schemas.openxmlformats.org/officeDocument/2006/relationships/image" Target="../media/image48.emf"/><Relationship Id="rId4" Type="http://schemas.openxmlformats.org/officeDocument/2006/relationships/customXml" Target="../ink/ink39.xml"/><Relationship Id="rId9" Type="http://schemas.openxmlformats.org/officeDocument/2006/relationships/image" Target="../media/image43.emf"/><Relationship Id="rId14" Type="http://schemas.openxmlformats.org/officeDocument/2006/relationships/customXml" Target="../ink/ink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55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68.emf"/><Relationship Id="rId3" Type="http://schemas.openxmlformats.org/officeDocument/2006/relationships/image" Target="../media/image50.emf"/><Relationship Id="rId21" Type="http://schemas.openxmlformats.org/officeDocument/2006/relationships/image" Target="../media/image59.emf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7" Type="http://schemas.openxmlformats.org/officeDocument/2006/relationships/image" Target="../media/image52.emf"/><Relationship Id="rId12" Type="http://schemas.openxmlformats.org/officeDocument/2006/relationships/customXml" Target="../ink/ink53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33" Type="http://schemas.openxmlformats.org/officeDocument/2006/relationships/image" Target="../media/image65.emf"/><Relationship Id="rId38" Type="http://schemas.openxmlformats.org/officeDocument/2006/relationships/customXml" Target="../ink/ink66.xml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63.emf"/><Relationship Id="rId41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54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67.emf"/><Relationship Id="rId40" Type="http://schemas.openxmlformats.org/officeDocument/2006/relationships/customXml" Target="../ink/ink67.xml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" Type="http://schemas.openxmlformats.org/officeDocument/2006/relationships/customXml" Target="../ink/ink49.xml"/><Relationship Id="rId9" Type="http://schemas.openxmlformats.org/officeDocument/2006/relationships/image" Target="../media/image53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2.emf"/><Relationship Id="rId30" Type="http://schemas.openxmlformats.org/officeDocument/2006/relationships/customXml" Target="../ink/ink62.xml"/><Relationship Id="rId35" Type="http://schemas.openxmlformats.org/officeDocument/2006/relationships/image" Target="../media/image66.emf"/><Relationship Id="rId43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6.emf"/><Relationship Id="rId18" Type="http://schemas.openxmlformats.org/officeDocument/2006/relationships/customXml" Target="../ink/ink77.xml"/><Relationship Id="rId3" Type="http://schemas.openxmlformats.org/officeDocument/2006/relationships/image" Target="../media/image71.emf"/><Relationship Id="rId21" Type="http://schemas.openxmlformats.org/officeDocument/2006/relationships/image" Target="../media/image80.emf"/><Relationship Id="rId7" Type="http://schemas.openxmlformats.org/officeDocument/2006/relationships/image" Target="../media/image73.emf"/><Relationship Id="rId12" Type="http://schemas.openxmlformats.org/officeDocument/2006/relationships/customXml" Target="../ink/ink74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5.emf"/><Relationship Id="rId24" Type="http://schemas.openxmlformats.org/officeDocument/2006/relationships/customXml" Target="../ink/ink80.xml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10" Type="http://schemas.openxmlformats.org/officeDocument/2006/relationships/customXml" Target="../ink/ink73.xml"/><Relationship Id="rId19" Type="http://schemas.openxmlformats.org/officeDocument/2006/relationships/image" Target="../media/image79.emf"/><Relationship Id="rId4" Type="http://schemas.openxmlformats.org/officeDocument/2006/relationships/customXml" Target="../ink/ink70.xml"/><Relationship Id="rId9" Type="http://schemas.openxmlformats.org/officeDocument/2006/relationships/image" Target="../media/image74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5" Type="http://schemas.openxmlformats.org/officeDocument/2006/relationships/image" Target="../media/image84.emf"/><Relationship Id="rId4" Type="http://schemas.openxmlformats.org/officeDocument/2006/relationships/customXml" Target="../ink/ink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89.xml"/><Relationship Id="rId18" Type="http://schemas.openxmlformats.org/officeDocument/2006/relationships/image" Target="../media/image93.emf"/><Relationship Id="rId26" Type="http://schemas.openxmlformats.org/officeDocument/2006/relationships/image" Target="../media/image97.emf"/><Relationship Id="rId3" Type="http://schemas.openxmlformats.org/officeDocument/2006/relationships/customXml" Target="../ink/ink84.xml"/><Relationship Id="rId21" Type="http://schemas.openxmlformats.org/officeDocument/2006/relationships/customXml" Target="../ink/ink93.xml"/><Relationship Id="rId34" Type="http://schemas.openxmlformats.org/officeDocument/2006/relationships/image" Target="../media/image101.emf"/><Relationship Id="rId7" Type="http://schemas.openxmlformats.org/officeDocument/2006/relationships/customXml" Target="../ink/ink86.xml"/><Relationship Id="rId12" Type="http://schemas.openxmlformats.org/officeDocument/2006/relationships/image" Target="../media/image90.emf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33" Type="http://schemas.openxmlformats.org/officeDocument/2006/relationships/customXml" Target="../ink/ink9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29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11" Type="http://schemas.openxmlformats.org/officeDocument/2006/relationships/customXml" Target="../ink/ink88.xml"/><Relationship Id="rId24" Type="http://schemas.openxmlformats.org/officeDocument/2006/relationships/image" Target="../media/image96.emf"/><Relationship Id="rId32" Type="http://schemas.openxmlformats.org/officeDocument/2006/relationships/image" Target="../media/image100.emf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98.emf"/><Relationship Id="rId36" Type="http://schemas.openxmlformats.org/officeDocument/2006/relationships/image" Target="../media/image102.emf"/><Relationship Id="rId10" Type="http://schemas.openxmlformats.org/officeDocument/2006/relationships/image" Target="../media/image89.emf"/><Relationship Id="rId19" Type="http://schemas.openxmlformats.org/officeDocument/2006/relationships/customXml" Target="../ink/ink92.xml"/><Relationship Id="rId31" Type="http://schemas.openxmlformats.org/officeDocument/2006/relationships/customXml" Target="../ink/ink98.xml"/><Relationship Id="rId4" Type="http://schemas.openxmlformats.org/officeDocument/2006/relationships/image" Target="../media/image86.emf"/><Relationship Id="rId9" Type="http://schemas.openxmlformats.org/officeDocument/2006/relationships/customXml" Target="../ink/ink87.xml"/><Relationship Id="rId14" Type="http://schemas.openxmlformats.org/officeDocument/2006/relationships/image" Target="../media/image91.emf"/><Relationship Id="rId22" Type="http://schemas.openxmlformats.org/officeDocument/2006/relationships/image" Target="../media/image95.emf"/><Relationship Id="rId27" Type="http://schemas.openxmlformats.org/officeDocument/2006/relationships/customXml" Target="../ink/ink96.xml"/><Relationship Id="rId30" Type="http://schemas.openxmlformats.org/officeDocument/2006/relationships/image" Target="../media/image99.emf"/><Relationship Id="rId35" Type="http://schemas.openxmlformats.org/officeDocument/2006/relationships/customXml" Target="../ink/ink10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08.emf"/><Relationship Id="rId18" Type="http://schemas.openxmlformats.org/officeDocument/2006/relationships/customXml" Target="../ink/ink109.xml"/><Relationship Id="rId26" Type="http://schemas.openxmlformats.org/officeDocument/2006/relationships/customXml" Target="../ink/ink113.xml"/><Relationship Id="rId3" Type="http://schemas.openxmlformats.org/officeDocument/2006/relationships/image" Target="../media/image103.emf"/><Relationship Id="rId21" Type="http://schemas.openxmlformats.org/officeDocument/2006/relationships/image" Target="../media/image112.emf"/><Relationship Id="rId7" Type="http://schemas.openxmlformats.org/officeDocument/2006/relationships/image" Target="../media/image105.emf"/><Relationship Id="rId12" Type="http://schemas.openxmlformats.org/officeDocument/2006/relationships/customXml" Target="../ink/ink106.xml"/><Relationship Id="rId17" Type="http://schemas.openxmlformats.org/officeDocument/2006/relationships/image" Target="../media/image110.emf"/><Relationship Id="rId25" Type="http://schemas.openxmlformats.org/officeDocument/2006/relationships/image" Target="../media/image114.emf"/><Relationship Id="rId2" Type="http://schemas.openxmlformats.org/officeDocument/2006/relationships/customXml" Target="../ink/ink101.xml"/><Relationship Id="rId16" Type="http://schemas.openxmlformats.org/officeDocument/2006/relationships/customXml" Target="../ink/ink108.xml"/><Relationship Id="rId20" Type="http://schemas.openxmlformats.org/officeDocument/2006/relationships/customXml" Target="../ink/ink110.xml"/><Relationship Id="rId29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107.emf"/><Relationship Id="rId24" Type="http://schemas.openxmlformats.org/officeDocument/2006/relationships/customXml" Target="../ink/ink112.xml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23" Type="http://schemas.openxmlformats.org/officeDocument/2006/relationships/image" Target="../media/image113.emf"/><Relationship Id="rId28" Type="http://schemas.openxmlformats.org/officeDocument/2006/relationships/customXml" Target="../ink/ink114.xml"/><Relationship Id="rId10" Type="http://schemas.openxmlformats.org/officeDocument/2006/relationships/customXml" Target="../ink/ink105.xml"/><Relationship Id="rId19" Type="http://schemas.openxmlformats.org/officeDocument/2006/relationships/image" Target="../media/image111.emf"/><Relationship Id="rId4" Type="http://schemas.openxmlformats.org/officeDocument/2006/relationships/customXml" Target="../ink/ink102.xml"/><Relationship Id="rId9" Type="http://schemas.openxmlformats.org/officeDocument/2006/relationships/image" Target="../media/image106.emf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Relationship Id="rId27" Type="http://schemas.openxmlformats.org/officeDocument/2006/relationships/image" Target="../media/image1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customXml" Target="../ink/ink115.xml"/><Relationship Id="rId7" Type="http://schemas.openxmlformats.org/officeDocument/2006/relationships/customXml" Target="../ink/ink117.xml"/><Relationship Id="rId12" Type="http://schemas.openxmlformats.org/officeDocument/2006/relationships/image" Target="../media/image1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emf"/><Relationship Id="rId11" Type="http://schemas.openxmlformats.org/officeDocument/2006/relationships/customXml" Target="../ink/ink119.xml"/><Relationship Id="rId5" Type="http://schemas.openxmlformats.org/officeDocument/2006/relationships/customXml" Target="../ink/ink116.xml"/><Relationship Id="rId10" Type="http://schemas.openxmlformats.org/officeDocument/2006/relationships/image" Target="../media/image120.emf"/><Relationship Id="rId4" Type="http://schemas.openxmlformats.org/officeDocument/2006/relationships/image" Target="../media/image117.emf"/><Relationship Id="rId9" Type="http://schemas.openxmlformats.org/officeDocument/2006/relationships/customXml" Target="../ink/ink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2probl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4513" y="-1551078"/>
            <a:ext cx="31527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3869" y="1461651"/>
              <a:ext cx="2444040" cy="518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349" y="1406571"/>
                <a:ext cx="24948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559269" y="782331"/>
              <a:ext cx="1279800" cy="13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7309" y="700611"/>
                <a:ext cx="1344960" cy="14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513749" y="3037731"/>
              <a:ext cx="1528560" cy="85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4589" y="2958171"/>
                <a:ext cx="1611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20429" y="1998771"/>
              <a:ext cx="152640" cy="87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709" y="1925691"/>
                <a:ext cx="222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44549" y="872691"/>
              <a:ext cx="747000" cy="84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549" y="783771"/>
                <a:ext cx="816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2972109" y="856131"/>
              <a:ext cx="177480" cy="617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3389" y="802851"/>
                <a:ext cx="22464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5061909" y="187971"/>
              <a:ext cx="20160" cy="5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8589" y="164211"/>
                <a:ext cx="45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01149" y="180411"/>
              <a:ext cx="10800" cy="8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89269" y="156291"/>
                <a:ext cx="34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5030589" y="198051"/>
              <a:ext cx="549360" cy="1763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1429" y="161691"/>
                <a:ext cx="60876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5568069" y="1419531"/>
              <a:ext cx="116640" cy="222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35309" y="1378131"/>
                <a:ext cx="1746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6145869" y="1463811"/>
              <a:ext cx="555840" cy="634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3749" y="1377771"/>
                <a:ext cx="64008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/>
              <p14:cNvContentPartPr/>
              <p14:nvPr/>
            </p14:nvContentPartPr>
            <p14:xfrm>
              <a:off x="5136069" y="3214131"/>
              <a:ext cx="208080" cy="784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93949" y="3144651"/>
                <a:ext cx="2768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/>
              <p14:cNvContentPartPr/>
              <p14:nvPr/>
            </p14:nvContentPartPr>
            <p14:xfrm>
              <a:off x="6040389" y="955131"/>
              <a:ext cx="18360" cy="15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28509" y="931011"/>
                <a:ext cx="424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/>
              <p14:cNvContentPartPr/>
              <p14:nvPr/>
            </p14:nvContentPartPr>
            <p14:xfrm>
              <a:off x="5952909" y="900771"/>
              <a:ext cx="152640" cy="160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35269" y="856131"/>
                <a:ext cx="190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333051" y="29571"/>
              <a:ext cx="2863800" cy="17467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5851" y="19491"/>
                <a:ext cx="2882520" cy="17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Ink 54"/>
              <p14:cNvContentPartPr/>
              <p14:nvPr/>
            </p14:nvContentPartPr>
            <p14:xfrm>
              <a:off x="155469" y="2057451"/>
              <a:ext cx="112680" cy="184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4309" y="2049531"/>
                <a:ext cx="135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59" name="Ink 1058"/>
              <p14:cNvContentPartPr/>
              <p14:nvPr/>
            </p14:nvContentPartPr>
            <p14:xfrm>
              <a:off x="3246789" y="528891"/>
              <a:ext cx="3015360" cy="583200"/>
            </p14:xfrm>
          </p:contentPart>
        </mc:Choice>
        <mc:Fallback xmlns="">
          <p:pic>
            <p:nvPicPr>
              <p:cNvPr id="1059" name="Ink 105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0669" y="518817"/>
                <a:ext cx="3026880" cy="60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02" name="Ink 1101"/>
              <p14:cNvContentPartPr/>
              <p14:nvPr/>
            </p14:nvContentPartPr>
            <p14:xfrm>
              <a:off x="760989" y="4282251"/>
              <a:ext cx="1215000" cy="91440"/>
            </p14:xfrm>
          </p:contentPart>
        </mc:Choice>
        <mc:Fallback xmlns="">
          <p:pic>
            <p:nvPicPr>
              <p:cNvPr id="1102" name="Ink 110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3789" y="4268211"/>
                <a:ext cx="1235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1" name="Ink 1120"/>
              <p14:cNvContentPartPr/>
              <p14:nvPr/>
            </p14:nvContentPartPr>
            <p14:xfrm>
              <a:off x="1930989" y="4257411"/>
              <a:ext cx="751320" cy="19440"/>
            </p14:xfrm>
          </p:contentPart>
        </mc:Choice>
        <mc:Fallback xmlns="">
          <p:pic>
            <p:nvPicPr>
              <p:cNvPr id="1121" name="Ink 11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22709" y="4245891"/>
                <a:ext cx="768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34" name="Ink 1233"/>
              <p14:cNvContentPartPr/>
              <p14:nvPr/>
            </p14:nvContentPartPr>
            <p14:xfrm>
              <a:off x="738669" y="6000171"/>
              <a:ext cx="2021760" cy="108720"/>
            </p14:xfrm>
          </p:contentPart>
        </mc:Choice>
        <mc:Fallback xmlns="">
          <p:pic>
            <p:nvPicPr>
              <p:cNvPr id="1234" name="Ink 123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4709" y="5985771"/>
                <a:ext cx="2038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69" name="Ink 1268"/>
              <p14:cNvContentPartPr/>
              <p14:nvPr/>
            </p14:nvContentPartPr>
            <p14:xfrm>
              <a:off x="5438829" y="5745651"/>
              <a:ext cx="1153440" cy="47520"/>
            </p14:xfrm>
          </p:contentPart>
        </mc:Choice>
        <mc:Fallback xmlns="">
          <p:pic>
            <p:nvPicPr>
              <p:cNvPr id="1269" name="Ink 126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29109" y="5731611"/>
                <a:ext cx="1175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94" name="Ink 1293"/>
              <p14:cNvContentPartPr/>
              <p14:nvPr/>
            </p14:nvContentPartPr>
            <p14:xfrm>
              <a:off x="5945349" y="2849091"/>
              <a:ext cx="1930320" cy="3492360"/>
            </p14:xfrm>
          </p:contentPart>
        </mc:Choice>
        <mc:Fallback xmlns="">
          <p:pic>
            <p:nvPicPr>
              <p:cNvPr id="1294" name="Ink 129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35989" y="2840451"/>
                <a:ext cx="1953000" cy="35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19" name="Ink 1318"/>
              <p14:cNvContentPartPr/>
              <p14:nvPr/>
            </p14:nvContentPartPr>
            <p14:xfrm>
              <a:off x="4454229" y="2273091"/>
              <a:ext cx="4414320" cy="2406600"/>
            </p14:xfrm>
          </p:contentPart>
        </mc:Choice>
        <mc:Fallback xmlns="">
          <p:pic>
            <p:nvPicPr>
              <p:cNvPr id="1319" name="Ink 131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49909" y="2263371"/>
                <a:ext cx="4432680" cy="2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23" name="Ink 1322"/>
              <p14:cNvContentPartPr/>
              <p14:nvPr/>
            </p14:nvContentPartPr>
            <p14:xfrm>
              <a:off x="4832949" y="34611"/>
              <a:ext cx="2293920" cy="1623240"/>
            </p14:xfrm>
          </p:contentPart>
        </mc:Choice>
        <mc:Fallback xmlns="">
          <p:pic>
            <p:nvPicPr>
              <p:cNvPr id="1323" name="Ink 132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23589" y="25251"/>
                <a:ext cx="2309760" cy="16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75" name="Ink 1374"/>
              <p14:cNvContentPartPr/>
              <p14:nvPr/>
            </p14:nvContentPartPr>
            <p14:xfrm>
              <a:off x="2395389" y="6492291"/>
              <a:ext cx="977400" cy="21960"/>
            </p14:xfrm>
          </p:contentPart>
        </mc:Choice>
        <mc:Fallback xmlns="">
          <p:pic>
            <p:nvPicPr>
              <p:cNvPr id="1375" name="Ink 137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87109" y="6480771"/>
                <a:ext cx="997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25" name="Ink 1424"/>
              <p14:cNvContentPartPr/>
              <p14:nvPr/>
            </p14:nvContentPartPr>
            <p14:xfrm>
              <a:off x="4638909" y="6086571"/>
              <a:ext cx="646200" cy="273960"/>
            </p14:xfrm>
          </p:contentPart>
        </mc:Choice>
        <mc:Fallback xmlns="">
          <p:pic>
            <p:nvPicPr>
              <p:cNvPr id="1425" name="Ink 142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31709" y="6074347"/>
                <a:ext cx="656640" cy="293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34" name="Ink 1433"/>
              <p14:cNvContentPartPr/>
              <p14:nvPr/>
            </p14:nvContentPartPr>
            <p14:xfrm>
              <a:off x="6455469" y="3213411"/>
              <a:ext cx="0" cy="40320"/>
            </p14:xfrm>
          </p:contentPart>
        </mc:Choice>
        <mc:Fallback xmlns="">
          <p:pic>
            <p:nvPicPr>
              <p:cNvPr id="1434" name="Ink 143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0" y="0"/>
                <a:ext cx="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00" name="Ink 1499"/>
              <p14:cNvContentPartPr/>
              <p14:nvPr/>
            </p14:nvContentPartPr>
            <p14:xfrm>
              <a:off x="3265869" y="2383971"/>
              <a:ext cx="26640" cy="0"/>
            </p14:xfrm>
          </p:contentPart>
        </mc:Choice>
        <mc:Fallback xmlns="">
          <p:pic>
            <p:nvPicPr>
              <p:cNvPr id="1500" name="Ink 149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0" y="0"/>
                <a:ext cx="26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02" name="Ink 1501"/>
              <p14:cNvContentPartPr/>
              <p14:nvPr/>
            </p14:nvContentPartPr>
            <p14:xfrm>
              <a:off x="3319869" y="2473611"/>
              <a:ext cx="19080" cy="0"/>
            </p14:xfrm>
          </p:contentPart>
        </mc:Choice>
        <mc:Fallback xmlns="">
          <p:pic>
            <p:nvPicPr>
              <p:cNvPr id="1502" name="Ink 150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0" y="0"/>
                <a:ext cx="19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16" name="Ink 1515"/>
              <p14:cNvContentPartPr/>
              <p14:nvPr/>
            </p14:nvContentPartPr>
            <p14:xfrm>
              <a:off x="4289709" y="15891"/>
              <a:ext cx="1035000" cy="2012040"/>
            </p14:xfrm>
          </p:contentPart>
        </mc:Choice>
        <mc:Fallback xmlns="">
          <p:pic>
            <p:nvPicPr>
              <p:cNvPr id="1516" name="Ink 151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83589" y="12291"/>
                <a:ext cx="1045080" cy="20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18" name="Ink 1517"/>
              <p14:cNvContentPartPr/>
              <p14:nvPr/>
            </p14:nvContentPartPr>
            <p14:xfrm>
              <a:off x="3292869" y="2099571"/>
              <a:ext cx="1748520" cy="774720"/>
            </p14:xfrm>
          </p:contentPart>
        </mc:Choice>
        <mc:Fallback xmlns="">
          <p:pic>
            <p:nvPicPr>
              <p:cNvPr id="1518" name="Ink 151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3869" y="2095613"/>
                <a:ext cx="1761480" cy="784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23" name="Ink 1522"/>
              <p14:cNvContentPartPr/>
              <p14:nvPr/>
            </p14:nvContentPartPr>
            <p14:xfrm>
              <a:off x="2549109" y="833811"/>
              <a:ext cx="1671120" cy="986760"/>
            </p14:xfrm>
          </p:contentPart>
        </mc:Choice>
        <mc:Fallback xmlns="">
          <p:pic>
            <p:nvPicPr>
              <p:cNvPr id="1523" name="Ink 152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44789" y="830572"/>
                <a:ext cx="1688760" cy="1000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24" name="Ink 1523"/>
              <p14:cNvContentPartPr/>
              <p14:nvPr/>
            </p14:nvContentPartPr>
            <p14:xfrm>
              <a:off x="5422269" y="1480731"/>
              <a:ext cx="1576800" cy="524520"/>
            </p14:xfrm>
          </p:contentPart>
        </mc:Choice>
        <mc:Fallback xmlns="">
          <p:pic>
            <p:nvPicPr>
              <p:cNvPr id="1524" name="Ink 1523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19029" y="1477491"/>
                <a:ext cx="15883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33" name="Ink 1532"/>
              <p14:cNvContentPartPr/>
              <p14:nvPr/>
            </p14:nvContentPartPr>
            <p14:xfrm>
              <a:off x="142869" y="2917491"/>
              <a:ext cx="7570800" cy="2885760"/>
            </p14:xfrm>
          </p:contentPart>
        </mc:Choice>
        <mc:Fallback xmlns="">
          <p:pic>
            <p:nvPicPr>
              <p:cNvPr id="1533" name="Ink 153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9909" y="2905972"/>
                <a:ext cx="7599600" cy="2911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54" name="Ink 1553"/>
              <p14:cNvContentPartPr/>
              <p14:nvPr/>
            </p14:nvContentPartPr>
            <p14:xfrm>
              <a:off x="7611429" y="4439571"/>
              <a:ext cx="904680" cy="70920"/>
            </p14:xfrm>
          </p:contentPart>
        </mc:Choice>
        <mc:Fallback xmlns="">
          <p:pic>
            <p:nvPicPr>
              <p:cNvPr id="1554" name="Ink 155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08189" y="4425531"/>
                <a:ext cx="921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57" name="Ink 1556"/>
              <p14:cNvContentPartPr/>
              <p14:nvPr/>
            </p14:nvContentPartPr>
            <p14:xfrm>
              <a:off x="159069" y="5658531"/>
              <a:ext cx="7610400" cy="1107360"/>
            </p14:xfrm>
          </p:contentPart>
        </mc:Choice>
        <mc:Fallback xmlns="">
          <p:pic>
            <p:nvPicPr>
              <p:cNvPr id="1557" name="Ink 155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8629" y="5643776"/>
                <a:ext cx="7624800" cy="1126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77" name="Ink 1576"/>
              <p14:cNvContentPartPr/>
              <p14:nvPr/>
            </p14:nvContentPartPr>
            <p14:xfrm>
              <a:off x="7569669" y="4526331"/>
              <a:ext cx="1557720" cy="822960"/>
            </p14:xfrm>
          </p:contentPart>
        </mc:Choice>
        <mc:Fallback xmlns="">
          <p:pic>
            <p:nvPicPr>
              <p:cNvPr id="1577" name="Ink 157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56349" y="4511571"/>
                <a:ext cx="158724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96" name="Ink 1595"/>
              <p14:cNvContentPartPr/>
              <p14:nvPr/>
            </p14:nvContentPartPr>
            <p14:xfrm>
              <a:off x="2439309" y="914451"/>
              <a:ext cx="2463480" cy="2033280"/>
            </p14:xfrm>
          </p:contentPart>
        </mc:Choice>
        <mc:Fallback xmlns="">
          <p:pic>
            <p:nvPicPr>
              <p:cNvPr id="1596" name="Ink 159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31749" y="905093"/>
                <a:ext cx="2475000" cy="20584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96875"/>
            <a:ext cx="5487987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85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62000"/>
            <a:ext cx="54959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12051" y="130371"/>
              <a:ext cx="2716920" cy="32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411" y="122091"/>
                <a:ext cx="27374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49771" y="622131"/>
              <a:ext cx="3345480" cy="76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411" y="612771"/>
                <a:ext cx="3366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6357291" y="1811211"/>
              <a:ext cx="2091600" cy="118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2251" y="1798251"/>
                <a:ext cx="2109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5" name="Ink 2094"/>
              <p14:cNvContentPartPr/>
              <p14:nvPr/>
            </p14:nvContentPartPr>
            <p14:xfrm>
              <a:off x="5776611" y="203091"/>
              <a:ext cx="3202920" cy="3611520"/>
            </p14:xfrm>
          </p:contentPart>
        </mc:Choice>
        <mc:Fallback xmlns="">
          <p:pic>
            <p:nvPicPr>
              <p:cNvPr id="2095" name="Ink 20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2571" y="193371"/>
                <a:ext cx="3231360" cy="36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40" name="Ink 2139"/>
              <p14:cNvContentPartPr/>
              <p14:nvPr/>
            </p14:nvContentPartPr>
            <p14:xfrm>
              <a:off x="5550531" y="3923331"/>
              <a:ext cx="3376440" cy="1329480"/>
            </p14:xfrm>
          </p:contentPart>
        </mc:Choice>
        <mc:Fallback xmlns="">
          <p:pic>
            <p:nvPicPr>
              <p:cNvPr id="2140" name="Ink 21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35051" y="3908931"/>
                <a:ext cx="3407400" cy="13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41" name="Ink 2140"/>
              <p14:cNvContentPartPr/>
              <p14:nvPr/>
            </p14:nvContentPartPr>
            <p14:xfrm>
              <a:off x="5746011" y="4113411"/>
              <a:ext cx="2825280" cy="916560"/>
            </p14:xfrm>
          </p:contentPart>
        </mc:Choice>
        <mc:Fallback xmlns="">
          <p:pic>
            <p:nvPicPr>
              <p:cNvPr id="2141" name="Ink 21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3051" y="4101531"/>
                <a:ext cx="2854800" cy="9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65" name="Ink 2164"/>
              <p14:cNvContentPartPr/>
              <p14:nvPr/>
            </p14:nvContentPartPr>
            <p14:xfrm>
              <a:off x="6070011" y="1031091"/>
              <a:ext cx="2669760" cy="976320"/>
            </p14:xfrm>
          </p:contentPart>
        </mc:Choice>
        <mc:Fallback xmlns="">
          <p:pic>
            <p:nvPicPr>
              <p:cNvPr id="2165" name="Ink 21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6691" y="1019931"/>
                <a:ext cx="269136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71" name="Ink 2170"/>
              <p14:cNvContentPartPr/>
              <p14:nvPr/>
            </p14:nvContentPartPr>
            <p14:xfrm>
              <a:off x="1095171" y="4345611"/>
              <a:ext cx="4742640" cy="2389680"/>
            </p14:xfrm>
          </p:contentPart>
        </mc:Choice>
        <mc:Fallback xmlns="">
          <p:pic>
            <p:nvPicPr>
              <p:cNvPr id="2171" name="Ink 21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1851" y="4333011"/>
                <a:ext cx="4771440" cy="24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41" name="Ink 2240"/>
              <p14:cNvContentPartPr/>
              <p14:nvPr/>
            </p14:nvContentPartPr>
            <p14:xfrm>
              <a:off x="3100731" y="6471051"/>
              <a:ext cx="1533960" cy="76320"/>
            </p14:xfrm>
          </p:contentPart>
        </mc:Choice>
        <mc:Fallback xmlns="">
          <p:pic>
            <p:nvPicPr>
              <p:cNvPr id="2241" name="Ink 22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2091" y="6457731"/>
                <a:ext cx="1552320" cy="1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29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923451" y="693411"/>
              <a:ext cx="3180240" cy="138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611" y="679371"/>
                <a:ext cx="3201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931371" y="3200451"/>
              <a:ext cx="61200" cy="1278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411" y="3187491"/>
                <a:ext cx="86400" cy="13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1051611" y="4479171"/>
              <a:ext cx="1468080" cy="81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371" y="4463691"/>
                <a:ext cx="1496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2336811" y="1694211"/>
              <a:ext cx="1588320" cy="843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8171" y="1680891"/>
                <a:ext cx="16102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2486571" y="3098211"/>
              <a:ext cx="1548360" cy="14227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9291" y="3092091"/>
                <a:ext cx="1581480" cy="14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820851" y="1720131"/>
              <a:ext cx="1576080" cy="664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7171" y="1706811"/>
                <a:ext cx="160056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509451" y="2414571"/>
              <a:ext cx="1613520" cy="1439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051" y="2405571"/>
                <a:ext cx="163872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2207571" y="1741731"/>
              <a:ext cx="241200" cy="28098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91731" y="1731651"/>
                <a:ext cx="272880" cy="28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4" name="Ink 73"/>
              <p14:cNvContentPartPr/>
              <p14:nvPr/>
            </p14:nvContentPartPr>
            <p14:xfrm>
              <a:off x="168891" y="3263091"/>
              <a:ext cx="720000" cy="4262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9891" y="3249771"/>
                <a:ext cx="745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7" name="Ink 126"/>
              <p14:cNvContentPartPr/>
              <p14:nvPr/>
            </p14:nvContentPartPr>
            <p14:xfrm>
              <a:off x="7435131" y="2005251"/>
              <a:ext cx="1118160" cy="576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4331" y="1991931"/>
                <a:ext cx="11422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/>
              <p14:cNvContentPartPr/>
              <p14:nvPr/>
            </p14:nvContentPartPr>
            <p14:xfrm>
              <a:off x="7655451" y="1892571"/>
              <a:ext cx="1377000" cy="4780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41051" y="1879971"/>
                <a:ext cx="14047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5" name="Ink 144"/>
              <p14:cNvContentPartPr/>
              <p14:nvPr/>
            </p14:nvContentPartPr>
            <p14:xfrm>
              <a:off x="407931" y="136851"/>
              <a:ext cx="8513280" cy="15069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6771" y="124971"/>
                <a:ext cx="8538840" cy="15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" name="Ink 218"/>
              <p14:cNvContentPartPr/>
              <p14:nvPr/>
            </p14:nvContentPartPr>
            <p14:xfrm>
              <a:off x="2583411" y="2026851"/>
              <a:ext cx="254160" cy="241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71171" y="2017491"/>
                <a:ext cx="271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7" name="Ink 226"/>
              <p14:cNvContentPartPr/>
              <p14:nvPr/>
            </p14:nvContentPartPr>
            <p14:xfrm>
              <a:off x="4055811" y="1685931"/>
              <a:ext cx="4184640" cy="8395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42851" y="1672971"/>
                <a:ext cx="421236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8" name="Ink 227"/>
              <p14:cNvContentPartPr/>
              <p14:nvPr/>
            </p14:nvContentPartPr>
            <p14:xfrm>
              <a:off x="3190731" y="2500251"/>
              <a:ext cx="5738760" cy="212904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5971" y="2487291"/>
                <a:ext cx="5770800" cy="21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5" name="Ink 264"/>
              <p14:cNvContentPartPr/>
              <p14:nvPr/>
            </p14:nvContentPartPr>
            <p14:xfrm>
              <a:off x="609531" y="4660971"/>
              <a:ext cx="6395400" cy="93924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5931" y="4645131"/>
                <a:ext cx="641448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8" name="Ink 267"/>
              <p14:cNvContentPartPr/>
              <p14:nvPr/>
            </p14:nvContentPartPr>
            <p14:xfrm>
              <a:off x="283371" y="4133931"/>
              <a:ext cx="6635880" cy="21571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0771" y="4129971"/>
                <a:ext cx="665244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9" name="Ink 268"/>
              <p14:cNvContentPartPr/>
              <p14:nvPr/>
            </p14:nvContentPartPr>
            <p14:xfrm>
              <a:off x="386331" y="4615251"/>
              <a:ext cx="2283480" cy="9396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0931" y="4600491"/>
                <a:ext cx="2293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0" name="Ink 269"/>
              <p14:cNvContentPartPr/>
              <p14:nvPr/>
            </p14:nvContentPartPr>
            <p14:xfrm>
              <a:off x="2743251" y="4569171"/>
              <a:ext cx="4277880" cy="20196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34971" y="4553691"/>
                <a:ext cx="43016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9" name="Ink 278"/>
              <p14:cNvContentPartPr/>
              <p14:nvPr/>
            </p14:nvContentPartPr>
            <p14:xfrm>
              <a:off x="3862491" y="5997291"/>
              <a:ext cx="426240" cy="65412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56731" y="5984331"/>
                <a:ext cx="4456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0" name="Ink 279"/>
              <p14:cNvContentPartPr/>
              <p14:nvPr/>
            </p14:nvContentPartPr>
            <p14:xfrm>
              <a:off x="3888051" y="6435771"/>
              <a:ext cx="280440" cy="2264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76171" y="6424251"/>
                <a:ext cx="29556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202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3511851" y="2298291"/>
              <a:ext cx="586800" cy="51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9611" y="2286051"/>
                <a:ext cx="6112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802731" y="573891"/>
              <a:ext cx="1881360" cy="7336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6971" y="561651"/>
                <a:ext cx="189828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/>
              <p14:cNvContentPartPr/>
              <p14:nvPr/>
            </p14:nvContentPartPr>
            <p14:xfrm>
              <a:off x="3867531" y="2770251"/>
              <a:ext cx="1746720" cy="1310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7811" y="2760891"/>
                <a:ext cx="17701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862971" y="1261131"/>
              <a:ext cx="1259280" cy="16516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651" y="1246731"/>
                <a:ext cx="128736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0" name="Ink 139"/>
              <p14:cNvContentPartPr/>
              <p14:nvPr/>
            </p14:nvContentPartPr>
            <p14:xfrm>
              <a:off x="1124691" y="4988211"/>
              <a:ext cx="33480" cy="7027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531" y="4975611"/>
                <a:ext cx="5940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7" name="Ink 166"/>
              <p14:cNvContentPartPr/>
              <p14:nvPr/>
            </p14:nvContentPartPr>
            <p14:xfrm>
              <a:off x="1307211" y="5420931"/>
              <a:ext cx="3321360" cy="30564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3531" y="5414811"/>
                <a:ext cx="33404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7" name="Ink 186"/>
              <p14:cNvContentPartPr/>
              <p14:nvPr/>
            </p14:nvContentPartPr>
            <p14:xfrm>
              <a:off x="140451" y="78531"/>
              <a:ext cx="8058960" cy="53532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771" y="64851"/>
                <a:ext cx="8088480" cy="53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2" name="Ink 331"/>
              <p14:cNvContentPartPr/>
              <p14:nvPr/>
            </p14:nvContentPartPr>
            <p14:xfrm>
              <a:off x="3370371" y="4289451"/>
              <a:ext cx="5366880" cy="110556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5971" y="4273611"/>
                <a:ext cx="539892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4" name="Ink 333"/>
              <p14:cNvContentPartPr/>
              <p14:nvPr/>
            </p14:nvContentPartPr>
            <p14:xfrm>
              <a:off x="5139051" y="4460091"/>
              <a:ext cx="3979440" cy="206136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25731" y="4446411"/>
                <a:ext cx="4008240" cy="20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9" name="Ink 338"/>
              <p14:cNvContentPartPr/>
              <p14:nvPr/>
            </p14:nvContentPartPr>
            <p14:xfrm>
              <a:off x="5158491" y="6575091"/>
              <a:ext cx="604440" cy="4932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48051" y="6568611"/>
                <a:ext cx="619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0" name="Ink 339"/>
              <p14:cNvContentPartPr/>
              <p14:nvPr/>
            </p14:nvContentPartPr>
            <p14:xfrm>
              <a:off x="5207811" y="6594531"/>
              <a:ext cx="605880" cy="7344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95571" y="6589851"/>
                <a:ext cx="622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3" name="Ink 342"/>
              <p14:cNvContentPartPr/>
              <p14:nvPr/>
            </p14:nvContentPartPr>
            <p14:xfrm>
              <a:off x="2384331" y="6037971"/>
              <a:ext cx="531720" cy="65340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70651" y="6024291"/>
                <a:ext cx="55944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78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1571" y="48651"/>
              <a:ext cx="8576280" cy="6660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611" y="38571"/>
                <a:ext cx="8605440" cy="66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5" name="Ink 184"/>
              <p14:cNvContentPartPr/>
              <p14:nvPr/>
            </p14:nvContentPartPr>
            <p14:xfrm>
              <a:off x="8273931" y="3621651"/>
              <a:ext cx="626040" cy="4996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1691" y="3608331"/>
                <a:ext cx="6534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4" name="Ink 243"/>
              <p14:cNvContentPartPr/>
              <p14:nvPr/>
            </p14:nvContentPartPr>
            <p14:xfrm>
              <a:off x="52971" y="4376571"/>
              <a:ext cx="8901000" cy="240696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31" y="4361091"/>
                <a:ext cx="8929080" cy="24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94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7915371" y="655971"/>
              <a:ext cx="781920" cy="403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2411" y="651651"/>
                <a:ext cx="8096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2314851" y="1162491"/>
              <a:ext cx="1548360" cy="106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4771" y="1159251"/>
                <a:ext cx="15616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3948171" y="1163571"/>
              <a:ext cx="80280" cy="8071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2771" y="1151331"/>
                <a:ext cx="9900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/>
              <p14:cNvContentPartPr/>
              <p14:nvPr/>
            </p14:nvContentPartPr>
            <p14:xfrm>
              <a:off x="1359411" y="3092451"/>
              <a:ext cx="1845360" cy="172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9691" y="3078771"/>
                <a:ext cx="1866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2483691" y="3233931"/>
              <a:ext cx="69840" cy="716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68571" y="3220611"/>
                <a:ext cx="9612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/>
              <p14:cNvContentPartPr/>
              <p14:nvPr/>
            </p14:nvContentPartPr>
            <p14:xfrm>
              <a:off x="3777891" y="2385411"/>
              <a:ext cx="599040" cy="460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8171" y="2373171"/>
                <a:ext cx="6141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Ink 41"/>
              <p14:cNvContentPartPr/>
              <p14:nvPr/>
            </p14:nvContentPartPr>
            <p14:xfrm>
              <a:off x="4114131" y="2427171"/>
              <a:ext cx="87840" cy="14641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8371" y="2416011"/>
                <a:ext cx="108000" cy="14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3" name="Ink 42"/>
              <p14:cNvContentPartPr/>
              <p14:nvPr/>
            </p14:nvContentPartPr>
            <p14:xfrm>
              <a:off x="2460291" y="3986691"/>
              <a:ext cx="1811160" cy="745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7691" y="3972583"/>
                <a:ext cx="1836360" cy="95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Ink 53"/>
              <p14:cNvContentPartPr/>
              <p14:nvPr/>
            </p14:nvContentPartPr>
            <p14:xfrm>
              <a:off x="1504131" y="1192731"/>
              <a:ext cx="897480" cy="20350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88291" y="1180851"/>
                <a:ext cx="927360" cy="20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7" name="Ink 76"/>
              <p14:cNvContentPartPr/>
              <p14:nvPr/>
            </p14:nvContentPartPr>
            <p14:xfrm>
              <a:off x="2535531" y="1357251"/>
              <a:ext cx="1322640" cy="15940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25091" y="1346091"/>
                <a:ext cx="1337760" cy="16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0" name="Ink 79"/>
              <p14:cNvContentPartPr/>
              <p14:nvPr/>
            </p14:nvContentPartPr>
            <p14:xfrm>
              <a:off x="1280211" y="2147451"/>
              <a:ext cx="600480" cy="3578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7251" y="2134131"/>
                <a:ext cx="6282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" name="Ink 105"/>
              <p14:cNvContentPartPr/>
              <p14:nvPr/>
            </p14:nvContentPartPr>
            <p14:xfrm>
              <a:off x="214971" y="102651"/>
              <a:ext cx="6401880" cy="17269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451" y="89691"/>
                <a:ext cx="6417360" cy="17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9" name="Ink 178"/>
              <p14:cNvContentPartPr/>
              <p14:nvPr/>
            </p14:nvContentPartPr>
            <p14:xfrm>
              <a:off x="3850611" y="1000491"/>
              <a:ext cx="5180040" cy="30654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39451" y="988971"/>
                <a:ext cx="5204880" cy="30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8" name="Ink 197"/>
              <p14:cNvContentPartPr/>
              <p14:nvPr/>
            </p14:nvContentPartPr>
            <p14:xfrm>
              <a:off x="3540291" y="1398291"/>
              <a:ext cx="312840" cy="3402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26611" y="1384971"/>
                <a:ext cx="3304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0" name="Ink 249"/>
              <p14:cNvContentPartPr/>
              <p14:nvPr/>
            </p14:nvContentPartPr>
            <p14:xfrm>
              <a:off x="296691" y="4213131"/>
              <a:ext cx="6341040" cy="15436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1651" y="4199451"/>
                <a:ext cx="6362280" cy="15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2" name="Ink 271"/>
              <p14:cNvContentPartPr/>
              <p14:nvPr/>
            </p14:nvContentPartPr>
            <p14:xfrm>
              <a:off x="2311251" y="1967811"/>
              <a:ext cx="1527840" cy="18730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99371" y="1959531"/>
                <a:ext cx="1543320" cy="18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3" name="Ink 272"/>
              <p14:cNvContentPartPr/>
              <p14:nvPr/>
            </p14:nvContentPartPr>
            <p14:xfrm>
              <a:off x="178251" y="4564851"/>
              <a:ext cx="6886800" cy="143136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1051" y="4549731"/>
                <a:ext cx="6909120" cy="14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18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3578811" y="984291"/>
              <a:ext cx="608760" cy="42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6571" y="970971"/>
                <a:ext cx="631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2800491" y="474531"/>
              <a:ext cx="1088640" cy="514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8971" y="462291"/>
                <a:ext cx="11134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2661171" y="448971"/>
              <a:ext cx="47160" cy="1044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2531" y="438891"/>
                <a:ext cx="6228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4111971" y="541851"/>
              <a:ext cx="503640" cy="3625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1171" y="528531"/>
                <a:ext cx="5227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2450571" y="1526091"/>
              <a:ext cx="648360" cy="34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7251" y="1512771"/>
                <a:ext cx="671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2953491" y="2005971"/>
              <a:ext cx="959760" cy="7412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8451" y="1995891"/>
                <a:ext cx="97920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/>
              <p14:cNvContentPartPr/>
              <p14:nvPr/>
            </p14:nvContentPartPr>
            <p14:xfrm>
              <a:off x="544011" y="271491"/>
              <a:ext cx="2679480" cy="2439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051" y="259971"/>
                <a:ext cx="2695680" cy="24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" name="Ink 84"/>
              <p14:cNvContentPartPr/>
              <p14:nvPr/>
            </p14:nvContentPartPr>
            <p14:xfrm>
              <a:off x="2986251" y="587211"/>
              <a:ext cx="2202480" cy="17330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2211" y="574611"/>
                <a:ext cx="2230920" cy="17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" name="Ink 95"/>
              <p14:cNvContentPartPr/>
              <p14:nvPr/>
            </p14:nvContentPartPr>
            <p14:xfrm>
              <a:off x="4576731" y="2852691"/>
              <a:ext cx="463320" cy="219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5211" y="2839731"/>
                <a:ext cx="491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2" name="Ink 131"/>
              <p14:cNvContentPartPr/>
              <p14:nvPr/>
            </p14:nvContentPartPr>
            <p14:xfrm>
              <a:off x="73851" y="3193251"/>
              <a:ext cx="5950080" cy="35359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91" y="3181011"/>
                <a:ext cx="5962320" cy="35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0" name="Ink 169"/>
              <p14:cNvContentPartPr/>
              <p14:nvPr/>
            </p14:nvContentPartPr>
            <p14:xfrm>
              <a:off x="8544651" y="4012611"/>
              <a:ext cx="271440" cy="10458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37091" y="4003251"/>
                <a:ext cx="2959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" name="Ink 185"/>
              <p14:cNvContentPartPr/>
              <p14:nvPr/>
            </p14:nvContentPartPr>
            <p14:xfrm>
              <a:off x="6011691" y="4075611"/>
              <a:ext cx="2482560" cy="57744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96211" y="4066611"/>
                <a:ext cx="25142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/>
              <p14:cNvContentPartPr/>
              <p14:nvPr/>
            </p14:nvContentPartPr>
            <p14:xfrm>
              <a:off x="45411" y="5621091"/>
              <a:ext cx="5511240" cy="118656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571" y="5605971"/>
                <a:ext cx="5533200" cy="12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/>
              <p14:cNvContentPartPr/>
              <p14:nvPr/>
            </p14:nvContentPartPr>
            <p14:xfrm>
              <a:off x="5882091" y="5827731"/>
              <a:ext cx="447480" cy="5086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67691" y="5813331"/>
                <a:ext cx="47628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54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29171" y="104811"/>
              <a:ext cx="7157520" cy="3053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491" y="97611"/>
                <a:ext cx="7176600" cy="30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5" name="Ink 94"/>
              <p14:cNvContentPartPr/>
              <p14:nvPr/>
            </p14:nvContentPartPr>
            <p14:xfrm>
              <a:off x="154491" y="2338611"/>
              <a:ext cx="4458600" cy="10864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31" y="2326371"/>
                <a:ext cx="448056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9" name="Ink 98"/>
              <p14:cNvContentPartPr/>
              <p14:nvPr/>
            </p14:nvContentPartPr>
            <p14:xfrm>
              <a:off x="4548291" y="2692131"/>
              <a:ext cx="407520" cy="5648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3531" y="2680971"/>
                <a:ext cx="43596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" name="Ink 101"/>
              <p14:cNvContentPartPr/>
              <p14:nvPr/>
            </p14:nvContentPartPr>
            <p14:xfrm>
              <a:off x="240891" y="3155811"/>
              <a:ext cx="3262680" cy="3895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331" y="3145731"/>
                <a:ext cx="32742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Ink 102"/>
              <p14:cNvContentPartPr/>
              <p14:nvPr/>
            </p14:nvContentPartPr>
            <p14:xfrm>
              <a:off x="876651" y="3378651"/>
              <a:ext cx="2046240" cy="2203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051" y="3367851"/>
                <a:ext cx="206316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40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</Words>
  <Application>Microsoft Office PowerPoint</Application>
  <PresentationFormat>On-screen Show (4:3)</PresentationFormat>
  <Paragraphs>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Stanko Brankovic</dc:creator>
  <cp:lastModifiedBy>Trombetta, Len</cp:lastModifiedBy>
  <cp:revision>9</cp:revision>
  <dcterms:created xsi:type="dcterms:W3CDTF">2012-11-20T20:31:15Z</dcterms:created>
  <dcterms:modified xsi:type="dcterms:W3CDTF">2012-12-08T20:36:20Z</dcterms:modified>
</cp:coreProperties>
</file>