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Lst>
  <p:notesMasterIdLst>
    <p:notesMasterId r:id="rId61"/>
  </p:notesMasterIdLst>
  <p:handoutMasterIdLst>
    <p:handoutMasterId r:id="rId62"/>
  </p:handoutMasterIdLst>
  <p:sldIdLst>
    <p:sldId id="268" r:id="rId4"/>
    <p:sldId id="328" r:id="rId5"/>
    <p:sldId id="355" r:id="rId6"/>
    <p:sldId id="367" r:id="rId7"/>
    <p:sldId id="356" r:id="rId8"/>
    <p:sldId id="357" r:id="rId9"/>
    <p:sldId id="358" r:id="rId10"/>
    <p:sldId id="359" r:id="rId11"/>
    <p:sldId id="360" r:id="rId12"/>
    <p:sldId id="361" r:id="rId13"/>
    <p:sldId id="362" r:id="rId14"/>
    <p:sldId id="372" r:id="rId15"/>
    <p:sldId id="364" r:id="rId16"/>
    <p:sldId id="365" r:id="rId17"/>
    <p:sldId id="370" r:id="rId18"/>
    <p:sldId id="371" r:id="rId19"/>
    <p:sldId id="366" r:id="rId20"/>
    <p:sldId id="368" r:id="rId21"/>
    <p:sldId id="369" r:id="rId22"/>
    <p:sldId id="403" r:id="rId23"/>
    <p:sldId id="404" r:id="rId24"/>
    <p:sldId id="363" r:id="rId25"/>
    <p:sldId id="373" r:id="rId26"/>
    <p:sldId id="374" r:id="rId27"/>
    <p:sldId id="375" r:id="rId28"/>
    <p:sldId id="376" r:id="rId29"/>
    <p:sldId id="377" r:id="rId30"/>
    <p:sldId id="378" r:id="rId31"/>
    <p:sldId id="379" r:id="rId32"/>
    <p:sldId id="381" r:id="rId33"/>
    <p:sldId id="380" r:id="rId34"/>
    <p:sldId id="382" r:id="rId35"/>
    <p:sldId id="383" r:id="rId36"/>
    <p:sldId id="405" r:id="rId37"/>
    <p:sldId id="384" r:id="rId38"/>
    <p:sldId id="390" r:id="rId39"/>
    <p:sldId id="386" r:id="rId40"/>
    <p:sldId id="388" r:id="rId41"/>
    <p:sldId id="406" r:id="rId42"/>
    <p:sldId id="387" r:id="rId43"/>
    <p:sldId id="407" r:id="rId44"/>
    <p:sldId id="391" r:id="rId45"/>
    <p:sldId id="401" r:id="rId46"/>
    <p:sldId id="392" r:id="rId47"/>
    <p:sldId id="409" r:id="rId48"/>
    <p:sldId id="393" r:id="rId49"/>
    <p:sldId id="408" r:id="rId50"/>
    <p:sldId id="412" r:id="rId51"/>
    <p:sldId id="394" r:id="rId52"/>
    <p:sldId id="395" r:id="rId53"/>
    <p:sldId id="396" r:id="rId54"/>
    <p:sldId id="397" r:id="rId55"/>
    <p:sldId id="398" r:id="rId56"/>
    <p:sldId id="399" r:id="rId57"/>
    <p:sldId id="400" r:id="rId58"/>
    <p:sldId id="410" r:id="rId59"/>
    <p:sldId id="411" r:id="rId6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008000"/>
    <a:srgbClr val="0000FF"/>
    <a:srgbClr val="66FFFF"/>
    <a:srgbClr val="CC00CC"/>
    <a:srgbClr val="6600FF"/>
    <a:srgbClr val="9933FF"/>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2" autoAdjust="0"/>
    <p:restoredTop sz="52886" autoAdjust="0"/>
  </p:normalViewPr>
  <p:slideViewPr>
    <p:cSldViewPr snapToGrid="0">
      <p:cViewPr>
        <p:scale>
          <a:sx n="100" d="100"/>
          <a:sy n="100" d="100"/>
        </p:scale>
        <p:origin x="261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68.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image" Target="../media/image89.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wmf"/><Relationship Id="rId2" Type="http://schemas.openxmlformats.org/officeDocument/2006/relationships/image" Target="../media/image78.wmf"/><Relationship Id="rId1" Type="http://schemas.openxmlformats.org/officeDocument/2006/relationships/image" Target="../media/image68.wmf"/><Relationship Id="rId6" Type="http://schemas.openxmlformats.org/officeDocument/2006/relationships/image" Target="../media/image82.wmf"/><Relationship Id="rId11" Type="http://schemas.openxmlformats.org/officeDocument/2006/relationships/image" Target="../media/image87.wmf"/><Relationship Id="rId5" Type="http://schemas.openxmlformats.org/officeDocument/2006/relationships/image" Target="../media/image81.wmf"/><Relationship Id="rId10" Type="http://schemas.openxmlformats.org/officeDocument/2006/relationships/image" Target="../media/image86.wmf"/><Relationship Id="rId4" Type="http://schemas.openxmlformats.org/officeDocument/2006/relationships/image" Target="../media/image80.wmf"/><Relationship Id="rId9" Type="http://schemas.openxmlformats.org/officeDocument/2006/relationships/image" Target="../media/image85.wmf"/><Relationship Id="rId14" Type="http://schemas.openxmlformats.org/officeDocument/2006/relationships/image" Target="../media/image9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5.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4.wmf"/><Relationship Id="rId5" Type="http://schemas.openxmlformats.org/officeDocument/2006/relationships/image" Target="../media/image89.wmf"/><Relationship Id="rId4" Type="http://schemas.openxmlformats.org/officeDocument/2006/relationships/image" Target="../media/image8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97.wmf"/><Relationship Id="rId1" Type="http://schemas.openxmlformats.org/officeDocument/2006/relationships/image" Target="../media/image9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1.wmf"/><Relationship Id="rId5" Type="http://schemas.openxmlformats.org/officeDocument/2006/relationships/image" Target="../media/image85.wmf"/><Relationship Id="rId4" Type="http://schemas.openxmlformats.org/officeDocument/2006/relationships/image" Target="../media/image83.wmf"/><Relationship Id="rId9"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07.wmf"/><Relationship Id="rId7" Type="http://schemas.openxmlformats.org/officeDocument/2006/relationships/image" Target="../media/image85.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image" Target="../media/image103.wmf"/><Relationship Id="rId4" Type="http://schemas.openxmlformats.org/officeDocument/2006/relationships/image" Target="../media/image108.wmf"/><Relationship Id="rId9" Type="http://schemas.openxmlformats.org/officeDocument/2006/relationships/image" Target="../media/image10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6.wmf"/><Relationship Id="rId5" Type="http://schemas.openxmlformats.org/officeDocument/2006/relationships/image" Target="../media/image85.wmf"/><Relationship Id="rId4" Type="http://schemas.openxmlformats.org/officeDocument/2006/relationships/image" Target="../media/image1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85.wmf"/><Relationship Id="rId7" Type="http://schemas.openxmlformats.org/officeDocument/2006/relationships/image" Target="../media/image128.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 Id="rId9" Type="http://schemas.openxmlformats.org/officeDocument/2006/relationships/image" Target="../media/image13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7.wmf"/><Relationship Id="rId3" Type="http://schemas.openxmlformats.org/officeDocument/2006/relationships/image" Target="../media/image19.wmf"/><Relationship Id="rId7" Type="http://schemas.openxmlformats.org/officeDocument/2006/relationships/image" Target="../media/image10.wmf"/><Relationship Id="rId12" Type="http://schemas.openxmlformats.org/officeDocument/2006/relationships/image" Target="../media/image21.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20.wmf"/><Relationship Id="rId9" Type="http://schemas.openxmlformats.org/officeDocument/2006/relationships/image" Target="../media/image12.wmf"/><Relationship Id="rId14"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10" Type="http://schemas.openxmlformats.org/officeDocument/2006/relationships/image" Target="../media/image140.wmf"/><Relationship Id="rId4" Type="http://schemas.openxmlformats.org/officeDocument/2006/relationships/image" Target="../media/image134.wmf"/><Relationship Id="rId9" Type="http://schemas.openxmlformats.org/officeDocument/2006/relationships/image" Target="../media/image13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 Id="rId5" Type="http://schemas.openxmlformats.org/officeDocument/2006/relationships/image" Target="../media/image154.wmf"/><Relationship Id="rId4" Type="http://schemas.openxmlformats.org/officeDocument/2006/relationships/image" Target="../media/image15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image" Target="../media/image15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85.wmf"/><Relationship Id="rId7" Type="http://schemas.openxmlformats.org/officeDocument/2006/relationships/image" Target="../media/image171.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 Id="rId9" Type="http://schemas.openxmlformats.org/officeDocument/2006/relationships/image" Target="../media/image17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5" Type="http://schemas.openxmlformats.org/officeDocument/2006/relationships/image" Target="../media/image136.wmf"/><Relationship Id="rId4" Type="http://schemas.openxmlformats.org/officeDocument/2006/relationships/image" Target="../media/image17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5" Type="http://schemas.openxmlformats.org/officeDocument/2006/relationships/image" Target="../media/image183.wmf"/><Relationship Id="rId4" Type="http://schemas.openxmlformats.org/officeDocument/2006/relationships/image" Target="../media/image18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5" Type="http://schemas.openxmlformats.org/officeDocument/2006/relationships/image" Target="../media/image188.wmf"/><Relationship Id="rId4" Type="http://schemas.openxmlformats.org/officeDocument/2006/relationships/image" Target="../media/image18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24.wmf"/><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image" Target="../media/image23.wmf"/><Relationship Id="rId1" Type="http://schemas.openxmlformats.org/officeDocument/2006/relationships/image" Target="../media/image18.wmf"/><Relationship Id="rId6" Type="http://schemas.openxmlformats.org/officeDocument/2006/relationships/image" Target="../media/image27.wmf"/><Relationship Id="rId11" Type="http://schemas.openxmlformats.org/officeDocument/2006/relationships/image" Target="../media/image12.wmf"/><Relationship Id="rId5" Type="http://schemas.openxmlformats.org/officeDocument/2006/relationships/image" Target="../media/image26.wmf"/><Relationship Id="rId15" Type="http://schemas.openxmlformats.org/officeDocument/2006/relationships/image" Target="../media/image29.wmf"/><Relationship Id="rId10" Type="http://schemas.openxmlformats.org/officeDocument/2006/relationships/image" Target="../media/image11.wmf"/><Relationship Id="rId4" Type="http://schemas.openxmlformats.org/officeDocument/2006/relationships/image" Target="../media/image25.wmf"/><Relationship Id="rId9" Type="http://schemas.openxmlformats.org/officeDocument/2006/relationships/image" Target="../media/image10.wmf"/><Relationship Id="rId14" Type="http://schemas.openxmlformats.org/officeDocument/2006/relationships/image" Target="../media/image2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image" Target="../media/image197.wmf"/><Relationship Id="rId7" Type="http://schemas.openxmlformats.org/officeDocument/2006/relationships/image" Target="../media/image201.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11" Type="http://schemas.openxmlformats.org/officeDocument/2006/relationships/image" Target="../media/image205.wmf"/><Relationship Id="rId5" Type="http://schemas.openxmlformats.org/officeDocument/2006/relationships/image" Target="../media/image199.wmf"/><Relationship Id="rId10" Type="http://schemas.openxmlformats.org/officeDocument/2006/relationships/image" Target="../media/image204.wmf"/><Relationship Id="rId4" Type="http://schemas.openxmlformats.org/officeDocument/2006/relationships/image" Target="../media/image198.wmf"/><Relationship Id="rId9" Type="http://schemas.openxmlformats.org/officeDocument/2006/relationships/image" Target="../media/image20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16.wmf"/><Relationship Id="rId13" Type="http://schemas.openxmlformats.org/officeDocument/2006/relationships/image" Target="../media/image221.wmf"/><Relationship Id="rId3" Type="http://schemas.openxmlformats.org/officeDocument/2006/relationships/image" Target="../media/image211.wmf"/><Relationship Id="rId7" Type="http://schemas.openxmlformats.org/officeDocument/2006/relationships/image" Target="../media/image215.wmf"/><Relationship Id="rId12" Type="http://schemas.openxmlformats.org/officeDocument/2006/relationships/image" Target="../media/image220.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11" Type="http://schemas.openxmlformats.org/officeDocument/2006/relationships/image" Target="../media/image219.wmf"/><Relationship Id="rId5" Type="http://schemas.openxmlformats.org/officeDocument/2006/relationships/image" Target="../media/image213.wmf"/><Relationship Id="rId10" Type="http://schemas.openxmlformats.org/officeDocument/2006/relationships/image" Target="../media/image218.wmf"/><Relationship Id="rId4" Type="http://schemas.openxmlformats.org/officeDocument/2006/relationships/image" Target="../media/image212.wmf"/><Relationship Id="rId9" Type="http://schemas.openxmlformats.org/officeDocument/2006/relationships/image" Target="../media/image217.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image" Target="../media/image231.wmf"/><Relationship Id="rId3" Type="http://schemas.openxmlformats.org/officeDocument/2006/relationships/image" Target="../media/image68.wmf"/><Relationship Id="rId7" Type="http://schemas.openxmlformats.org/officeDocument/2006/relationships/image" Target="../media/image227.wmf"/><Relationship Id="rId12" Type="http://schemas.openxmlformats.org/officeDocument/2006/relationships/image" Target="../media/image230.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6.wmf"/><Relationship Id="rId11" Type="http://schemas.openxmlformats.org/officeDocument/2006/relationships/image" Target="../media/image219.wmf"/><Relationship Id="rId5" Type="http://schemas.openxmlformats.org/officeDocument/2006/relationships/image" Target="../media/image225.wmf"/><Relationship Id="rId10" Type="http://schemas.openxmlformats.org/officeDocument/2006/relationships/image" Target="../media/image229.wmf"/><Relationship Id="rId4" Type="http://schemas.openxmlformats.org/officeDocument/2006/relationships/image" Target="../media/image224.wmf"/><Relationship Id="rId9" Type="http://schemas.openxmlformats.org/officeDocument/2006/relationships/image" Target="../media/image217.wmf"/><Relationship Id="rId14" Type="http://schemas.openxmlformats.org/officeDocument/2006/relationships/image" Target="../media/image23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207.wmf"/><Relationship Id="rId1" Type="http://schemas.openxmlformats.org/officeDocument/2006/relationships/image" Target="../media/image24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 Id="rId6" Type="http://schemas.openxmlformats.org/officeDocument/2006/relationships/image" Target="../media/image247.emf"/><Relationship Id="rId5" Type="http://schemas.openxmlformats.org/officeDocument/2006/relationships/image" Target="../media/image246.wmf"/><Relationship Id="rId4" Type="http://schemas.openxmlformats.org/officeDocument/2006/relationships/image" Target="../media/image24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07.wmf"/><Relationship Id="rId1" Type="http://schemas.openxmlformats.org/officeDocument/2006/relationships/image" Target="../media/image248.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image" Target="../media/image225.wmf"/><Relationship Id="rId7" Type="http://schemas.openxmlformats.org/officeDocument/2006/relationships/image" Target="../media/image217.wmf"/><Relationship Id="rId2" Type="http://schemas.openxmlformats.org/officeDocument/2006/relationships/image" Target="../media/image250.wmf"/><Relationship Id="rId1" Type="http://schemas.openxmlformats.org/officeDocument/2006/relationships/image" Target="../media/image222.wmf"/><Relationship Id="rId6" Type="http://schemas.openxmlformats.org/officeDocument/2006/relationships/image" Target="../media/image251.wmf"/><Relationship Id="rId5" Type="http://schemas.openxmlformats.org/officeDocument/2006/relationships/image" Target="../media/image227.wmf"/><Relationship Id="rId10" Type="http://schemas.openxmlformats.org/officeDocument/2006/relationships/image" Target="../media/image253.wmf"/><Relationship Id="rId4" Type="http://schemas.openxmlformats.org/officeDocument/2006/relationships/image" Target="../media/image226.wmf"/><Relationship Id="rId9" Type="http://schemas.openxmlformats.org/officeDocument/2006/relationships/image" Target="../media/image25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0.wmf"/><Relationship Id="rId1" Type="http://schemas.openxmlformats.org/officeDocument/2006/relationships/image" Target="../media/image222.wmf"/><Relationship Id="rId5" Type="http://schemas.openxmlformats.org/officeDocument/2006/relationships/image" Target="../media/image257.wmf"/><Relationship Id="rId4" Type="http://schemas.openxmlformats.org/officeDocument/2006/relationships/image" Target="../media/image256.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66.wmf"/><Relationship Id="rId3" Type="http://schemas.openxmlformats.org/officeDocument/2006/relationships/image" Target="../media/image261.wmf"/><Relationship Id="rId7" Type="http://schemas.openxmlformats.org/officeDocument/2006/relationships/image" Target="../media/image265.wmf"/><Relationship Id="rId2" Type="http://schemas.openxmlformats.org/officeDocument/2006/relationships/image" Target="../media/image260.wmf"/><Relationship Id="rId1" Type="http://schemas.openxmlformats.org/officeDocument/2006/relationships/image" Target="../media/image259.wmf"/><Relationship Id="rId6" Type="http://schemas.openxmlformats.org/officeDocument/2006/relationships/image" Target="../media/image264.wmf"/><Relationship Id="rId5" Type="http://schemas.openxmlformats.org/officeDocument/2006/relationships/image" Target="../media/image263.wmf"/><Relationship Id="rId4" Type="http://schemas.openxmlformats.org/officeDocument/2006/relationships/image" Target="../media/image262.wmf"/><Relationship Id="rId9" Type="http://schemas.openxmlformats.org/officeDocument/2006/relationships/image" Target="../media/image26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07.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image" Target="../media/image272.wmf"/><Relationship Id="rId7" Type="http://schemas.openxmlformats.org/officeDocument/2006/relationships/image" Target="../media/image276.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wmf"/><Relationship Id="rId5" Type="http://schemas.openxmlformats.org/officeDocument/2006/relationships/image" Target="../media/image274.wmf"/><Relationship Id="rId4" Type="http://schemas.openxmlformats.org/officeDocument/2006/relationships/image" Target="../media/image27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78.wmf"/><Relationship Id="rId1" Type="http://schemas.openxmlformats.org/officeDocument/2006/relationships/image" Target="../media/image27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50.wmf"/><Relationship Id="rId1" Type="http://schemas.openxmlformats.org/officeDocument/2006/relationships/image" Target="../media/image222.wmf"/><Relationship Id="rId5" Type="http://schemas.openxmlformats.org/officeDocument/2006/relationships/image" Target="../media/image281.wmf"/><Relationship Id="rId4" Type="http://schemas.openxmlformats.org/officeDocument/2006/relationships/image" Target="../media/image28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87.wmf"/><Relationship Id="rId7" Type="http://schemas.openxmlformats.org/officeDocument/2006/relationships/image" Target="../media/image291.wmf"/><Relationship Id="rId2" Type="http://schemas.openxmlformats.org/officeDocument/2006/relationships/image" Target="../media/image286.wmf"/><Relationship Id="rId1" Type="http://schemas.openxmlformats.org/officeDocument/2006/relationships/image" Target="../media/image285.wmf"/><Relationship Id="rId6" Type="http://schemas.openxmlformats.org/officeDocument/2006/relationships/image" Target="../media/image290.wmf"/><Relationship Id="rId5" Type="http://schemas.openxmlformats.org/officeDocument/2006/relationships/image" Target="../media/image289.wmf"/><Relationship Id="rId4" Type="http://schemas.openxmlformats.org/officeDocument/2006/relationships/image" Target="../media/image28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 Id="rId5" Type="http://schemas.openxmlformats.org/officeDocument/2006/relationships/image" Target="../media/image296.wmf"/><Relationship Id="rId4" Type="http://schemas.openxmlformats.org/officeDocument/2006/relationships/image" Target="../media/image295.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image" Target="../media/image298.wmf"/><Relationship Id="rId1" Type="http://schemas.openxmlformats.org/officeDocument/2006/relationships/image" Target="../media/image297.wmf"/><Relationship Id="rId5" Type="http://schemas.openxmlformats.org/officeDocument/2006/relationships/image" Target="../media/image301.wmf"/><Relationship Id="rId4" Type="http://schemas.openxmlformats.org/officeDocument/2006/relationships/image" Target="../media/image30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6.wmf"/><Relationship Id="rId1" Type="http://schemas.openxmlformats.org/officeDocument/2006/relationships/image" Target="../media/image34.wmf"/><Relationship Id="rId5" Type="http://schemas.openxmlformats.org/officeDocument/2006/relationships/image" Target="../media/image41.wmf"/><Relationship Id="rId4" Type="http://schemas.openxmlformats.org/officeDocument/2006/relationships/image" Target="../media/image4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02.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304.wmf"/><Relationship Id="rId1" Type="http://schemas.openxmlformats.org/officeDocument/2006/relationships/image" Target="../media/image30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60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60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B316A4A3-7327-4A96-AAA0-8F825684828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4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4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BA8932C-7375-4211-B29A-435805C540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19138"/>
            <a:ext cx="4800600" cy="3600450"/>
          </a:xfrm>
          <a:ln/>
        </p:spPr>
      </p:sp>
      <p:sp>
        <p:nvSpPr>
          <p:cNvPr id="5939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19138"/>
            <a:ext cx="4800600" cy="3600450"/>
          </a:xfrm>
          <a:ln/>
        </p:spPr>
      </p:sp>
      <p:sp>
        <p:nvSpPr>
          <p:cNvPr id="6041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57300" y="719138"/>
            <a:ext cx="4800600" cy="3600450"/>
          </a:xfrm>
          <a:ln/>
        </p:spPr>
      </p:sp>
      <p:sp>
        <p:nvSpPr>
          <p:cNvPr id="6144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19138"/>
            <a:ext cx="4800600" cy="3600450"/>
          </a:xfrm>
          <a:ln/>
        </p:spPr>
      </p:sp>
      <p:sp>
        <p:nvSpPr>
          <p:cNvPr id="6246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19138"/>
            <a:ext cx="4800600" cy="3600450"/>
          </a:xfrm>
          <a:ln/>
        </p:spPr>
      </p:sp>
      <p:sp>
        <p:nvSpPr>
          <p:cNvPr id="6349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19138"/>
            <a:ext cx="4800600" cy="3600450"/>
          </a:xfrm>
          <a:ln/>
        </p:spPr>
      </p:sp>
      <p:sp>
        <p:nvSpPr>
          <p:cNvPr id="6451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57300" y="719138"/>
            <a:ext cx="4800600" cy="3600450"/>
          </a:xfrm>
          <a:ln/>
        </p:spPr>
      </p:sp>
      <p:sp>
        <p:nvSpPr>
          <p:cNvPr id="6861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257300" y="719138"/>
            <a:ext cx="4800600" cy="3600450"/>
          </a:xfrm>
          <a:ln/>
        </p:spPr>
      </p:sp>
      <p:sp>
        <p:nvSpPr>
          <p:cNvPr id="6553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19138"/>
            <a:ext cx="4800600" cy="3600450"/>
          </a:xfrm>
          <a:ln/>
        </p:spPr>
      </p:sp>
      <p:sp>
        <p:nvSpPr>
          <p:cNvPr id="665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57300" y="719138"/>
            <a:ext cx="4800600" cy="3600450"/>
          </a:xfrm>
          <a:ln/>
        </p:spPr>
      </p:sp>
      <p:sp>
        <p:nvSpPr>
          <p:cNvPr id="6758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90BFCD7-7BA0-4BEA-8C2C-35505D5E1A26}" type="slidenum">
              <a:rPr lang="en-US">
                <a:solidFill>
                  <a:prstClr val="black"/>
                </a:solidFill>
              </a:rPr>
              <a:pPr/>
              <a:t>20</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90BFCD7-7BA0-4BEA-8C2C-35505D5E1A26}" type="slidenum">
              <a:rPr lang="en-US">
                <a:solidFill>
                  <a:prstClr val="black"/>
                </a:solidFill>
              </a:rPr>
              <a:pPr/>
              <a:t>21</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57300" y="719138"/>
            <a:ext cx="4800600" cy="3600450"/>
          </a:xfrm>
          <a:ln/>
        </p:spPr>
      </p:sp>
      <p:sp>
        <p:nvSpPr>
          <p:cNvPr id="6963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7300" y="719138"/>
            <a:ext cx="4800600" cy="3600450"/>
          </a:xfrm>
          <a:ln/>
        </p:spPr>
      </p:sp>
      <p:sp>
        <p:nvSpPr>
          <p:cNvPr id="706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257300" y="719138"/>
            <a:ext cx="4800600" cy="3600450"/>
          </a:xfrm>
          <a:ln/>
        </p:spPr>
      </p:sp>
      <p:sp>
        <p:nvSpPr>
          <p:cNvPr id="7168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57300" y="719138"/>
            <a:ext cx="4800600" cy="3600450"/>
          </a:xfrm>
          <a:ln/>
        </p:spPr>
      </p:sp>
      <p:sp>
        <p:nvSpPr>
          <p:cNvPr id="7270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57300" y="719138"/>
            <a:ext cx="4800600" cy="3600450"/>
          </a:xfrm>
          <a:ln/>
        </p:spPr>
      </p:sp>
      <p:sp>
        <p:nvSpPr>
          <p:cNvPr id="7373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7300" y="719138"/>
            <a:ext cx="4800600" cy="3600450"/>
          </a:xfrm>
          <a:ln/>
        </p:spPr>
      </p:sp>
      <p:sp>
        <p:nvSpPr>
          <p:cNvPr id="7475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57300" y="719138"/>
            <a:ext cx="4800600" cy="3600450"/>
          </a:xfrm>
          <a:ln/>
        </p:spPr>
      </p:sp>
      <p:sp>
        <p:nvSpPr>
          <p:cNvPr id="7577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57300" y="719138"/>
            <a:ext cx="4800600" cy="3600450"/>
          </a:xfrm>
          <a:ln/>
        </p:spPr>
      </p:sp>
      <p:sp>
        <p:nvSpPr>
          <p:cNvPr id="768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7300" y="719138"/>
            <a:ext cx="4800600" cy="3600450"/>
          </a:xfrm>
          <a:ln/>
        </p:spPr>
      </p:sp>
      <p:sp>
        <p:nvSpPr>
          <p:cNvPr id="522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57300" y="719138"/>
            <a:ext cx="4800600" cy="3600450"/>
          </a:xfrm>
          <a:ln/>
        </p:spPr>
      </p:sp>
      <p:sp>
        <p:nvSpPr>
          <p:cNvPr id="778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7300" y="719138"/>
            <a:ext cx="4800600" cy="3600450"/>
          </a:xfrm>
          <a:ln/>
        </p:spPr>
      </p:sp>
      <p:sp>
        <p:nvSpPr>
          <p:cNvPr id="788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19138"/>
            <a:ext cx="4800600" cy="3600450"/>
          </a:xfrm>
          <a:ln/>
        </p:spPr>
      </p:sp>
      <p:sp>
        <p:nvSpPr>
          <p:cNvPr id="798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19138"/>
            <a:ext cx="4800600" cy="3600450"/>
          </a:xfrm>
          <a:ln/>
        </p:spPr>
      </p:sp>
      <p:sp>
        <p:nvSpPr>
          <p:cNvPr id="808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19138"/>
            <a:ext cx="4800600" cy="3600450"/>
          </a:xfrm>
          <a:ln/>
        </p:spPr>
      </p:sp>
      <p:sp>
        <p:nvSpPr>
          <p:cNvPr id="808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257300" y="719138"/>
            <a:ext cx="4800600" cy="3600450"/>
          </a:xfrm>
          <a:ln/>
        </p:spPr>
      </p:sp>
      <p:sp>
        <p:nvSpPr>
          <p:cNvPr id="8192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0600" cy="3600450"/>
          </a:xfrm>
          <a:ln/>
        </p:spPr>
      </p:sp>
      <p:sp>
        <p:nvSpPr>
          <p:cNvPr id="829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D649653-AA7A-40CA-B5CD-12479CC697B1}" type="slidenum">
              <a:rPr lang="en-US" smtClean="0"/>
              <a:pPr/>
              <a:t>37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12842EC-5593-4355-8C7F-EF1313C83CFB}" type="slidenum">
              <a:rPr lang="en-US" smtClean="0"/>
              <a:pPr/>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12842EC-5593-4355-8C7F-EF1313C83CFB}" type="slidenum">
              <a:rPr lang="en-US" smtClean="0"/>
              <a:pPr/>
              <a:t>39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7300" y="719138"/>
            <a:ext cx="4800600" cy="3600450"/>
          </a:xfrm>
          <a:ln/>
        </p:spPr>
      </p:sp>
      <p:sp>
        <p:nvSpPr>
          <p:cNvPr id="532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E84411A-87F6-44FC-9C0B-CDE0CE99DF9A}" type="slidenum">
              <a:rPr lang="en-US" smtClean="0"/>
              <a:pPr/>
              <a:t>40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E84411A-87F6-44FC-9C0B-CDE0CE99DF9A}" type="slidenum">
              <a:rPr lang="en-US" smtClean="0"/>
              <a:pPr/>
              <a:t>41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C82783-1531-4041-A9D2-54EE4BC1F1B4}" type="slidenum">
              <a:rPr lang="en-US" smtClean="0"/>
              <a:pPr/>
              <a:t>42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C82783-1531-4041-A9D2-54EE4BC1F1B4}" type="slidenum">
              <a:rPr lang="en-US" smtClean="0"/>
              <a:pPr/>
              <a:t>43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411FF9E-70DD-4E6B-80E4-D914FE585C2C}" type="slidenum">
              <a:rPr lang="en-US" smtClean="0"/>
              <a:pPr/>
              <a:t>44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411FF9E-70DD-4E6B-80E4-D914FE585C2C}" type="slidenum">
              <a:rPr lang="en-US" smtClean="0"/>
              <a:pPr/>
              <a:t>45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90ACB0A-C5C7-413C-8FBB-297CCBA6AC46}" type="slidenum">
              <a:rPr lang="en-US" smtClean="0"/>
              <a:pPr/>
              <a:t>46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90ACB0A-C5C7-413C-8FBB-297CCBA6AC46}" type="slidenum">
              <a:rPr lang="en-US" smtClean="0"/>
              <a:pPr/>
              <a:t>47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C82783-1531-4041-A9D2-54EE4BC1F1B4}" type="slidenum">
              <a:rPr lang="en-US" smtClean="0"/>
              <a:pPr/>
              <a:t>48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06395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0DB479B-4C42-49A5-87B4-83EA00950435}" type="slidenum">
              <a:rPr lang="en-US" smtClean="0"/>
              <a:pPr/>
              <a:t>49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57300" y="719138"/>
            <a:ext cx="4800600" cy="3600450"/>
          </a:xfrm>
          <a:ln/>
        </p:spPr>
      </p:sp>
      <p:sp>
        <p:nvSpPr>
          <p:cNvPr id="542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B58A455-2C78-4508-B871-74F94BF59838}" type="slidenum">
              <a:rPr lang="en-US" smtClean="0"/>
              <a:pPr/>
              <a:t>50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E610E5B-695D-4E86-913B-5FEA2E21E509}" type="slidenum">
              <a:rPr lang="en-US" smtClean="0"/>
              <a:pPr/>
              <a:t>51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61FFCFF-4196-4843-8BA0-72E0750EE404}" type="slidenum">
              <a:rPr lang="en-US" smtClean="0"/>
              <a:pPr/>
              <a:t>52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5D12BC-DAD8-4A8F-8CF9-40C7C62BF74D}" type="slidenum">
              <a:rPr lang="en-US" smtClean="0"/>
              <a:pPr/>
              <a:t>53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DD59CF-7221-4017-A551-FF10EFD4FAE0}" type="slidenum">
              <a:rPr lang="en-US" smtClean="0"/>
              <a:pPr/>
              <a:t>54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D4DA4CB-B650-481B-9008-B4F6C2D68C5C}" type="slidenum">
              <a:rPr lang="en-US" smtClean="0"/>
              <a:pPr/>
              <a:t>55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D4DA4CB-B650-481B-9008-B4F6C2D68C5C}" type="slidenum">
              <a:rPr lang="en-US" smtClean="0"/>
              <a:pPr/>
              <a:t>56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6060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D4DA4CB-B650-481B-9008-B4F6C2D68C5C}" type="slidenum">
              <a:rPr lang="en-US" smtClean="0"/>
              <a:pPr/>
              <a:t>57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6995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19138"/>
            <a:ext cx="4800600" cy="3600450"/>
          </a:xfrm>
          <a:ln/>
        </p:spPr>
      </p:sp>
      <p:sp>
        <p:nvSpPr>
          <p:cNvPr id="552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19138"/>
            <a:ext cx="4800600" cy="3600450"/>
          </a:xfrm>
          <a:ln/>
        </p:spPr>
      </p:sp>
      <p:sp>
        <p:nvSpPr>
          <p:cNvPr id="5632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19138"/>
            <a:ext cx="4800600" cy="3600450"/>
          </a:xfrm>
          <a:ln/>
        </p:spPr>
      </p:sp>
      <p:sp>
        <p:nvSpPr>
          <p:cNvPr id="573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0600" cy="3600450"/>
          </a:xfrm>
          <a:ln/>
        </p:spPr>
      </p:sp>
      <p:sp>
        <p:nvSpPr>
          <p:cNvPr id="5837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Arc 4"/>
          <p:cNvSpPr>
            <a:spLocks/>
          </p:cNvSpPr>
          <p:nvPr/>
        </p:nvSpPr>
        <p:spPr bwMode="auto">
          <a:xfrm>
            <a:off x="-1035050" y="1552575"/>
            <a:ext cx="6726238" cy="5305425"/>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10"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solidFill>
                  <a:srgbClr val="FFFFFF"/>
                </a:solidFill>
              </a:endParaRPr>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4810BAD-A1AE-4FD5-BD00-E7C2BB1BA3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84810BAD-A1AE-4FD5-BD00-E7C2BB1BA3E6}"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9"/>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smtClean="0">
                <a:solidFill>
                  <a:schemeClr val="bg2"/>
                </a:solidFill>
                <a:latin typeface="+mj-lt"/>
              </a:defRPr>
            </a:lvl1pPr>
          </a:lstStyle>
          <a:p>
            <a:pPr>
              <a:defRPr/>
            </a:pPr>
            <a:fld id="{0B9FC7D0-48A7-47DE-8F94-9243B5E0A0C1}" type="slidenum">
              <a:rPr lang="en-US">
                <a:solidFill>
                  <a:srgbClr val="000000"/>
                </a:solidFill>
              </a:rPr>
              <a:pPr>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63.wmf"/><Relationship Id="rId3" Type="http://schemas.openxmlformats.org/officeDocument/2006/relationships/notesSlide" Target="../notesSlides/notesSlide10.xml"/><Relationship Id="rId7" Type="http://schemas.openxmlformats.org/officeDocument/2006/relationships/image" Target="../media/image60.wmf"/><Relationship Id="rId12"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82.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61.wmf"/><Relationship Id="rId14" Type="http://schemas.openxmlformats.org/officeDocument/2006/relationships/image" Target="../media/image5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68.wmf"/><Relationship Id="rId18" Type="http://schemas.openxmlformats.org/officeDocument/2006/relationships/image" Target="../media/image70.wmf"/><Relationship Id="rId3" Type="http://schemas.openxmlformats.org/officeDocument/2006/relationships/notesSlide" Target="../notesSlides/notesSlide11.xml"/><Relationship Id="rId7" Type="http://schemas.openxmlformats.org/officeDocument/2006/relationships/image" Target="../media/image65.wmf"/><Relationship Id="rId12" Type="http://schemas.openxmlformats.org/officeDocument/2006/relationships/oleObject" Target="../embeddings/oleObject90.bin"/><Relationship Id="rId17" Type="http://schemas.openxmlformats.org/officeDocument/2006/relationships/oleObject" Target="../embeddings/oleObject92.bin"/><Relationship Id="rId2" Type="http://schemas.openxmlformats.org/officeDocument/2006/relationships/slideLayout" Target="../slideLayouts/slideLayout7.xml"/><Relationship Id="rId16"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oleObject" Target="../embeddings/oleObject87.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66.wmf"/><Relationship Id="rId14" Type="http://schemas.openxmlformats.org/officeDocument/2006/relationships/oleObject" Target="../embeddings/oleObject91.bin"/></Relationships>
</file>

<file path=ppt/slides/_rels/slide1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2.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76.wmf"/><Relationship Id="rId3" Type="http://schemas.openxmlformats.org/officeDocument/2006/relationships/notesSlide" Target="../notesSlides/notesSlide13.xml"/><Relationship Id="rId7" Type="http://schemas.openxmlformats.org/officeDocument/2006/relationships/image" Target="../media/image73.wmf"/><Relationship Id="rId12" Type="http://schemas.openxmlformats.org/officeDocument/2006/relationships/oleObject" Target="../embeddings/oleObject97.bin"/><Relationship Id="rId2" Type="http://schemas.openxmlformats.org/officeDocument/2006/relationships/slideLayout" Target="../slideLayouts/slideLayout7.xml"/><Relationship Id="rId16" Type="http://schemas.openxmlformats.org/officeDocument/2006/relationships/image" Target="../media/image77.wmf"/><Relationship Id="rId1" Type="http://schemas.openxmlformats.org/officeDocument/2006/relationships/vmlDrawing" Target="../drawings/vmlDrawing11.vml"/><Relationship Id="rId6" Type="http://schemas.openxmlformats.org/officeDocument/2006/relationships/oleObject" Target="../embeddings/oleObject94.bin"/><Relationship Id="rId11" Type="http://schemas.openxmlformats.org/officeDocument/2006/relationships/image" Target="../media/image75.wmf"/><Relationship Id="rId5" Type="http://schemas.openxmlformats.org/officeDocument/2006/relationships/image" Target="../media/image68.wmf"/><Relationship Id="rId15" Type="http://schemas.openxmlformats.org/officeDocument/2006/relationships/oleObject" Target="../embeddings/oleObject98.bin"/><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74.wmf"/><Relationship Id="rId14" Type="http://schemas.openxmlformats.org/officeDocument/2006/relationships/image" Target="../media/image52.wmf"/></Relationships>
</file>

<file path=ppt/slides/_rels/slide14.xml.rels><?xml version="1.0" encoding="UTF-8" standalone="yes"?>
<Relationships xmlns="http://schemas.openxmlformats.org/package/2006/relationships"><Relationship Id="rId13" Type="http://schemas.openxmlformats.org/officeDocument/2006/relationships/image" Target="../media/image81.wmf"/><Relationship Id="rId18" Type="http://schemas.openxmlformats.org/officeDocument/2006/relationships/oleObject" Target="../embeddings/oleObject106.bin"/><Relationship Id="rId26" Type="http://schemas.openxmlformats.org/officeDocument/2006/relationships/oleObject" Target="../embeddings/oleObject110.bin"/><Relationship Id="rId21" Type="http://schemas.openxmlformats.org/officeDocument/2006/relationships/image" Target="../media/image85.wmf"/><Relationship Id="rId34" Type="http://schemas.openxmlformats.org/officeDocument/2006/relationships/oleObject" Target="../embeddings/oleObject116.bin"/><Relationship Id="rId7" Type="http://schemas.openxmlformats.org/officeDocument/2006/relationships/image" Target="../media/image78.wmf"/><Relationship Id="rId12" Type="http://schemas.openxmlformats.org/officeDocument/2006/relationships/oleObject" Target="../embeddings/oleObject103.bin"/><Relationship Id="rId17" Type="http://schemas.openxmlformats.org/officeDocument/2006/relationships/image" Target="../media/image83.wmf"/><Relationship Id="rId25" Type="http://schemas.openxmlformats.org/officeDocument/2006/relationships/image" Target="../media/image87.wmf"/><Relationship Id="rId33" Type="http://schemas.openxmlformats.org/officeDocument/2006/relationships/oleObject" Target="../embeddings/oleObject115.bin"/><Relationship Id="rId2" Type="http://schemas.openxmlformats.org/officeDocument/2006/relationships/slideLayout" Target="../slideLayouts/slideLayout7.xml"/><Relationship Id="rId16" Type="http://schemas.openxmlformats.org/officeDocument/2006/relationships/oleObject" Target="../embeddings/oleObject105.bin"/><Relationship Id="rId20" Type="http://schemas.openxmlformats.org/officeDocument/2006/relationships/oleObject" Target="../embeddings/oleObject107.bin"/><Relationship Id="rId29" Type="http://schemas.openxmlformats.org/officeDocument/2006/relationships/image" Target="../media/image89.wmf"/><Relationship Id="rId1" Type="http://schemas.openxmlformats.org/officeDocument/2006/relationships/vmlDrawing" Target="../drawings/vmlDrawing12.vml"/><Relationship Id="rId6" Type="http://schemas.openxmlformats.org/officeDocument/2006/relationships/oleObject" Target="../embeddings/oleObject100.bin"/><Relationship Id="rId11" Type="http://schemas.openxmlformats.org/officeDocument/2006/relationships/image" Target="../media/image80.wmf"/><Relationship Id="rId24" Type="http://schemas.openxmlformats.org/officeDocument/2006/relationships/oleObject" Target="../embeddings/oleObject109.bin"/><Relationship Id="rId32" Type="http://schemas.openxmlformats.org/officeDocument/2006/relationships/oleObject" Target="../embeddings/oleObject114.bin"/><Relationship Id="rId37" Type="http://schemas.openxmlformats.org/officeDocument/2006/relationships/oleObject" Target="../embeddings/oleObject118.bin"/><Relationship Id="rId5" Type="http://schemas.openxmlformats.org/officeDocument/2006/relationships/image" Target="../media/image68.wmf"/><Relationship Id="rId15" Type="http://schemas.openxmlformats.org/officeDocument/2006/relationships/image" Target="../media/image82.wmf"/><Relationship Id="rId23" Type="http://schemas.openxmlformats.org/officeDocument/2006/relationships/image" Target="../media/image86.wmf"/><Relationship Id="rId28" Type="http://schemas.openxmlformats.org/officeDocument/2006/relationships/oleObject" Target="../embeddings/oleObject111.bin"/><Relationship Id="rId36" Type="http://schemas.openxmlformats.org/officeDocument/2006/relationships/image" Target="../media/image90.wmf"/><Relationship Id="rId10" Type="http://schemas.openxmlformats.org/officeDocument/2006/relationships/oleObject" Target="../embeddings/oleObject102.bin"/><Relationship Id="rId19" Type="http://schemas.openxmlformats.org/officeDocument/2006/relationships/image" Target="../media/image84.wmf"/><Relationship Id="rId31" Type="http://schemas.openxmlformats.org/officeDocument/2006/relationships/oleObject" Target="../embeddings/oleObject113.bin"/><Relationship Id="rId4" Type="http://schemas.openxmlformats.org/officeDocument/2006/relationships/oleObject" Target="../embeddings/oleObject99.bin"/><Relationship Id="rId9" Type="http://schemas.openxmlformats.org/officeDocument/2006/relationships/image" Target="../media/image79.wmf"/><Relationship Id="rId14" Type="http://schemas.openxmlformats.org/officeDocument/2006/relationships/oleObject" Target="../embeddings/oleObject104.bin"/><Relationship Id="rId22" Type="http://schemas.openxmlformats.org/officeDocument/2006/relationships/oleObject" Target="../embeddings/oleObject108.bin"/><Relationship Id="rId27" Type="http://schemas.openxmlformats.org/officeDocument/2006/relationships/image" Target="../media/image88.wmf"/><Relationship Id="rId30" Type="http://schemas.openxmlformats.org/officeDocument/2006/relationships/oleObject" Target="../embeddings/oleObject112.bin"/><Relationship Id="rId35" Type="http://schemas.openxmlformats.org/officeDocument/2006/relationships/oleObject" Target="../embeddings/oleObject117.bin"/><Relationship Id="rId8" Type="http://schemas.openxmlformats.org/officeDocument/2006/relationships/oleObject" Target="../embeddings/oleObject101.bin"/><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89.wmf"/><Relationship Id="rId3" Type="http://schemas.openxmlformats.org/officeDocument/2006/relationships/notesSlide" Target="../notesSlides/notesSlide15.xml"/><Relationship Id="rId7" Type="http://schemas.openxmlformats.org/officeDocument/2006/relationships/image" Target="../media/image92.wmf"/><Relationship Id="rId12" Type="http://schemas.openxmlformats.org/officeDocument/2006/relationships/oleObject" Target="../embeddings/oleObject123.bin"/><Relationship Id="rId17" Type="http://schemas.openxmlformats.org/officeDocument/2006/relationships/image" Target="../media/image95.wmf"/><Relationship Id="rId2" Type="http://schemas.openxmlformats.org/officeDocument/2006/relationships/slideLayout" Target="../slideLayouts/slideLayout7.xml"/><Relationship Id="rId16" Type="http://schemas.openxmlformats.org/officeDocument/2006/relationships/oleObject" Target="../embeddings/oleObject125.bin"/><Relationship Id="rId1" Type="http://schemas.openxmlformats.org/officeDocument/2006/relationships/vmlDrawing" Target="../drawings/vmlDrawing13.vml"/><Relationship Id="rId6" Type="http://schemas.openxmlformats.org/officeDocument/2006/relationships/oleObject" Target="../embeddings/oleObject120.bin"/><Relationship Id="rId11" Type="http://schemas.openxmlformats.org/officeDocument/2006/relationships/image" Target="../media/image85.wmf"/><Relationship Id="rId5" Type="http://schemas.openxmlformats.org/officeDocument/2006/relationships/image" Target="../media/image91.wmf"/><Relationship Id="rId15" Type="http://schemas.openxmlformats.org/officeDocument/2006/relationships/image" Target="../media/image94.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93.wmf"/><Relationship Id="rId14" Type="http://schemas.openxmlformats.org/officeDocument/2006/relationships/oleObject" Target="../embeddings/oleObject12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16.xml"/><Relationship Id="rId7" Type="http://schemas.openxmlformats.org/officeDocument/2006/relationships/image" Target="../media/image9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27.bin"/><Relationship Id="rId5" Type="http://schemas.openxmlformats.org/officeDocument/2006/relationships/image" Target="../media/image96.wmf"/><Relationship Id="rId4" Type="http://schemas.openxmlformats.org/officeDocument/2006/relationships/oleObject" Target="../embeddings/oleObject126.bin"/><Relationship Id="rId9" Type="http://schemas.openxmlformats.org/officeDocument/2006/relationships/image" Target="../media/image7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85.wmf"/><Relationship Id="rId18" Type="http://schemas.openxmlformats.org/officeDocument/2006/relationships/oleObject" Target="../embeddings/oleObject136.bin"/><Relationship Id="rId3" Type="http://schemas.openxmlformats.org/officeDocument/2006/relationships/notesSlide" Target="../notesSlides/notesSlide17.xml"/><Relationship Id="rId21" Type="http://schemas.openxmlformats.org/officeDocument/2006/relationships/image" Target="../media/image104.wmf"/><Relationship Id="rId7" Type="http://schemas.openxmlformats.org/officeDocument/2006/relationships/image" Target="../media/image99.wmf"/><Relationship Id="rId12" Type="http://schemas.openxmlformats.org/officeDocument/2006/relationships/oleObject" Target="../embeddings/oleObject133.bin"/><Relationship Id="rId17" Type="http://schemas.openxmlformats.org/officeDocument/2006/relationships/image" Target="../media/image102.wmf"/><Relationship Id="rId2" Type="http://schemas.openxmlformats.org/officeDocument/2006/relationships/slideLayout" Target="../slideLayouts/slideLayout7.xml"/><Relationship Id="rId16" Type="http://schemas.openxmlformats.org/officeDocument/2006/relationships/oleObject" Target="../embeddings/oleObject135.bin"/><Relationship Id="rId20" Type="http://schemas.openxmlformats.org/officeDocument/2006/relationships/oleObject" Target="../embeddings/oleObject137.bin"/><Relationship Id="rId1" Type="http://schemas.openxmlformats.org/officeDocument/2006/relationships/vmlDrawing" Target="../drawings/vmlDrawing15.vml"/><Relationship Id="rId6" Type="http://schemas.openxmlformats.org/officeDocument/2006/relationships/oleObject" Target="../embeddings/oleObject130.bin"/><Relationship Id="rId11" Type="http://schemas.openxmlformats.org/officeDocument/2006/relationships/image" Target="../media/image83.wmf"/><Relationship Id="rId5" Type="http://schemas.openxmlformats.org/officeDocument/2006/relationships/image" Target="../media/image98.wmf"/><Relationship Id="rId15" Type="http://schemas.openxmlformats.org/officeDocument/2006/relationships/image" Target="../media/image101.wmf"/><Relationship Id="rId10" Type="http://schemas.openxmlformats.org/officeDocument/2006/relationships/oleObject" Target="../embeddings/oleObject132.bin"/><Relationship Id="rId19" Type="http://schemas.openxmlformats.org/officeDocument/2006/relationships/image" Target="../media/image103.wmf"/><Relationship Id="rId4" Type="http://schemas.openxmlformats.org/officeDocument/2006/relationships/oleObject" Target="../embeddings/oleObject129.bin"/><Relationship Id="rId9" Type="http://schemas.openxmlformats.org/officeDocument/2006/relationships/image" Target="../media/image100.wmf"/><Relationship Id="rId14" Type="http://schemas.openxmlformats.org/officeDocument/2006/relationships/oleObject" Target="../embeddings/oleObject13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09.wmf"/><Relationship Id="rId18" Type="http://schemas.openxmlformats.org/officeDocument/2006/relationships/oleObject" Target="../embeddings/oleObject145.bin"/><Relationship Id="rId3" Type="http://schemas.openxmlformats.org/officeDocument/2006/relationships/notesSlide" Target="../notesSlides/notesSlide18.xml"/><Relationship Id="rId21"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oleObject" Target="../embeddings/oleObject142.bin"/><Relationship Id="rId17" Type="http://schemas.openxmlformats.org/officeDocument/2006/relationships/image" Target="../media/image85.wmf"/><Relationship Id="rId25" Type="http://schemas.openxmlformats.org/officeDocument/2006/relationships/image" Target="../media/image112.wmf"/><Relationship Id="rId2" Type="http://schemas.openxmlformats.org/officeDocument/2006/relationships/slideLayout" Target="../slideLayouts/slideLayout7.xml"/><Relationship Id="rId16" Type="http://schemas.openxmlformats.org/officeDocument/2006/relationships/oleObject" Target="../embeddings/oleObject144.bin"/><Relationship Id="rId20" Type="http://schemas.openxmlformats.org/officeDocument/2006/relationships/oleObject" Target="../embeddings/oleObject146.bin"/><Relationship Id="rId1" Type="http://schemas.openxmlformats.org/officeDocument/2006/relationships/vmlDrawing" Target="../drawings/vmlDrawing16.vml"/><Relationship Id="rId6" Type="http://schemas.openxmlformats.org/officeDocument/2006/relationships/oleObject" Target="../embeddings/oleObject139.bin"/><Relationship Id="rId11" Type="http://schemas.openxmlformats.org/officeDocument/2006/relationships/image" Target="../media/image108.wmf"/><Relationship Id="rId24" Type="http://schemas.openxmlformats.org/officeDocument/2006/relationships/oleObject" Target="../embeddings/oleObject148.bin"/><Relationship Id="rId5" Type="http://schemas.openxmlformats.org/officeDocument/2006/relationships/image" Target="../media/image105.wmf"/><Relationship Id="rId15" Type="http://schemas.openxmlformats.org/officeDocument/2006/relationships/image" Target="../media/image110.wmf"/><Relationship Id="rId23" Type="http://schemas.openxmlformats.org/officeDocument/2006/relationships/image" Target="../media/image103.wmf"/><Relationship Id="rId10" Type="http://schemas.openxmlformats.org/officeDocument/2006/relationships/oleObject" Target="../embeddings/oleObject141.bin"/><Relationship Id="rId19" Type="http://schemas.openxmlformats.org/officeDocument/2006/relationships/image" Target="../media/image111.wmf"/><Relationship Id="rId4" Type="http://schemas.openxmlformats.org/officeDocument/2006/relationships/oleObject" Target="../embeddings/oleObject138.bin"/><Relationship Id="rId9" Type="http://schemas.openxmlformats.org/officeDocument/2006/relationships/image" Target="../media/image107.wmf"/><Relationship Id="rId14" Type="http://schemas.openxmlformats.org/officeDocument/2006/relationships/oleObject" Target="../embeddings/oleObject143.bin"/><Relationship Id="rId22" Type="http://schemas.openxmlformats.org/officeDocument/2006/relationships/oleObject" Target="../embeddings/oleObject14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1.bin"/><Relationship Id="rId13" Type="http://schemas.openxmlformats.org/officeDocument/2006/relationships/image" Target="../media/image85.wmf"/><Relationship Id="rId3" Type="http://schemas.openxmlformats.org/officeDocument/2006/relationships/notesSlide" Target="../notesSlides/notesSlide19.xml"/><Relationship Id="rId7" Type="http://schemas.openxmlformats.org/officeDocument/2006/relationships/image" Target="../media/image114.wmf"/><Relationship Id="rId12"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0.bin"/><Relationship Id="rId11" Type="http://schemas.openxmlformats.org/officeDocument/2006/relationships/image" Target="../media/image115.wmf"/><Relationship Id="rId5" Type="http://schemas.openxmlformats.org/officeDocument/2006/relationships/image" Target="../media/image113.wmf"/><Relationship Id="rId15" Type="http://schemas.openxmlformats.org/officeDocument/2006/relationships/image" Target="../media/image116.wmf"/><Relationship Id="rId10" Type="http://schemas.openxmlformats.org/officeDocument/2006/relationships/oleObject" Target="../embeddings/oleObject152.bin"/><Relationship Id="rId4" Type="http://schemas.openxmlformats.org/officeDocument/2006/relationships/oleObject" Target="../embeddings/oleObject149.bin"/><Relationship Id="rId9" Type="http://schemas.openxmlformats.org/officeDocument/2006/relationships/image" Target="../media/image102.wmf"/><Relationship Id="rId14" Type="http://schemas.openxmlformats.org/officeDocument/2006/relationships/oleObject" Target="../embeddings/oleObject154.bin"/></Relationships>
</file>

<file path=ppt/slides/_rels/slide2.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oleObject" Target="../embeddings/oleObject11.bin"/><Relationship Id="rId32" Type="http://schemas.openxmlformats.org/officeDocument/2006/relationships/oleObject" Target="../embeddings/oleObject15.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9.wmf"/><Relationship Id="rId31"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3.wmf"/><Relationship Id="rId30" Type="http://schemas.openxmlformats.org/officeDocument/2006/relationships/oleObject" Target="../embeddings/oleObject14.bin"/><Relationship Id="rId8"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notesSlide" Target="../notesSlides/notesSlide20.xml"/><Relationship Id="rId7" Type="http://schemas.openxmlformats.org/officeDocument/2006/relationships/image" Target="../media/image117.wmf"/><Relationship Id="rId2" Type="http://schemas.openxmlformats.org/officeDocument/2006/relationships/slideLayout" Target="../slideLayouts/slideLayout30.xml"/><Relationship Id="rId1" Type="http://schemas.openxmlformats.org/officeDocument/2006/relationships/vmlDrawing" Target="../drawings/vmlDrawing18.vml"/><Relationship Id="rId6" Type="http://schemas.openxmlformats.org/officeDocument/2006/relationships/oleObject" Target="../embeddings/oleObject155.bin"/><Relationship Id="rId5" Type="http://schemas.openxmlformats.org/officeDocument/2006/relationships/image" Target="../media/image118.png"/><Relationship Id="rId4" Type="http://schemas.openxmlformats.org/officeDocument/2006/relationships/hyperlink" Target="//upload.wikimedia.org/wikipedia/commons/f/fb/Metarefraction.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notesSlide" Target="../notesSlides/notesSlide21.xml"/><Relationship Id="rId1" Type="http://schemas.openxmlformats.org/officeDocument/2006/relationships/slideLayout" Target="../slideLayouts/slideLayout30.xml"/><Relationship Id="rId5" Type="http://schemas.openxmlformats.org/officeDocument/2006/relationships/image" Target="../media/image122.emf"/><Relationship Id="rId4" Type="http://schemas.openxmlformats.org/officeDocument/2006/relationships/image" Target="../media/image12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26.wmf"/><Relationship Id="rId18" Type="http://schemas.openxmlformats.org/officeDocument/2006/relationships/oleObject" Target="../embeddings/oleObject163.bin"/><Relationship Id="rId3" Type="http://schemas.openxmlformats.org/officeDocument/2006/relationships/notesSlide" Target="../notesSlides/notesSlide22.xml"/><Relationship Id="rId21" Type="http://schemas.openxmlformats.org/officeDocument/2006/relationships/image" Target="../media/image130.wmf"/><Relationship Id="rId7" Type="http://schemas.openxmlformats.org/officeDocument/2006/relationships/image" Target="../media/image124.wmf"/><Relationship Id="rId12" Type="http://schemas.openxmlformats.org/officeDocument/2006/relationships/oleObject" Target="../embeddings/oleObject160.bin"/><Relationship Id="rId17" Type="http://schemas.openxmlformats.org/officeDocument/2006/relationships/image" Target="../media/image128.wmf"/><Relationship Id="rId2" Type="http://schemas.openxmlformats.org/officeDocument/2006/relationships/slideLayout" Target="../slideLayouts/slideLayout7.xml"/><Relationship Id="rId16" Type="http://schemas.openxmlformats.org/officeDocument/2006/relationships/oleObject" Target="../embeddings/oleObject162.bin"/><Relationship Id="rId20" Type="http://schemas.openxmlformats.org/officeDocument/2006/relationships/oleObject" Target="../embeddings/oleObject164.bin"/><Relationship Id="rId1" Type="http://schemas.openxmlformats.org/officeDocument/2006/relationships/vmlDrawing" Target="../drawings/vmlDrawing19.vml"/><Relationship Id="rId6" Type="http://schemas.openxmlformats.org/officeDocument/2006/relationships/oleObject" Target="../embeddings/oleObject157.bin"/><Relationship Id="rId11" Type="http://schemas.openxmlformats.org/officeDocument/2006/relationships/image" Target="../media/image125.wmf"/><Relationship Id="rId5" Type="http://schemas.openxmlformats.org/officeDocument/2006/relationships/image" Target="../media/image123.wmf"/><Relationship Id="rId15" Type="http://schemas.openxmlformats.org/officeDocument/2006/relationships/image" Target="../media/image127.wmf"/><Relationship Id="rId10" Type="http://schemas.openxmlformats.org/officeDocument/2006/relationships/oleObject" Target="../embeddings/oleObject159.bin"/><Relationship Id="rId19" Type="http://schemas.openxmlformats.org/officeDocument/2006/relationships/image" Target="../media/image129.wmf"/><Relationship Id="rId4" Type="http://schemas.openxmlformats.org/officeDocument/2006/relationships/oleObject" Target="../embeddings/oleObject156.bin"/><Relationship Id="rId9" Type="http://schemas.openxmlformats.org/officeDocument/2006/relationships/image" Target="../media/image85.wmf"/><Relationship Id="rId14" Type="http://schemas.openxmlformats.org/officeDocument/2006/relationships/oleObject" Target="../embeddings/oleObject16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35.wmf"/><Relationship Id="rId18" Type="http://schemas.openxmlformats.org/officeDocument/2006/relationships/image" Target="../media/image137.wmf"/><Relationship Id="rId3" Type="http://schemas.openxmlformats.org/officeDocument/2006/relationships/notesSlide" Target="../notesSlides/notesSlide23.xml"/><Relationship Id="rId21" Type="http://schemas.openxmlformats.org/officeDocument/2006/relationships/oleObject" Target="../embeddings/oleObject173.bin"/><Relationship Id="rId7" Type="http://schemas.openxmlformats.org/officeDocument/2006/relationships/image" Target="../media/image132.wmf"/><Relationship Id="rId12" Type="http://schemas.openxmlformats.org/officeDocument/2006/relationships/oleObject" Target="../embeddings/oleObject169.bin"/><Relationship Id="rId17" Type="http://schemas.openxmlformats.org/officeDocument/2006/relationships/oleObject" Target="../embeddings/oleObject171.bin"/><Relationship Id="rId2" Type="http://schemas.openxmlformats.org/officeDocument/2006/relationships/slideLayout" Target="../slideLayouts/slideLayout7.xml"/><Relationship Id="rId16" Type="http://schemas.openxmlformats.org/officeDocument/2006/relationships/image" Target="../media/image141.emf"/><Relationship Id="rId20" Type="http://schemas.openxmlformats.org/officeDocument/2006/relationships/image" Target="../media/image138.wmf"/><Relationship Id="rId1" Type="http://schemas.openxmlformats.org/officeDocument/2006/relationships/vmlDrawing" Target="../drawings/vmlDrawing20.vml"/><Relationship Id="rId6" Type="http://schemas.openxmlformats.org/officeDocument/2006/relationships/oleObject" Target="../embeddings/oleObject166.bin"/><Relationship Id="rId11" Type="http://schemas.openxmlformats.org/officeDocument/2006/relationships/image" Target="../media/image134.wmf"/><Relationship Id="rId24" Type="http://schemas.openxmlformats.org/officeDocument/2006/relationships/image" Target="../media/image140.wmf"/><Relationship Id="rId5" Type="http://schemas.openxmlformats.org/officeDocument/2006/relationships/image" Target="../media/image131.wmf"/><Relationship Id="rId15" Type="http://schemas.openxmlformats.org/officeDocument/2006/relationships/image" Target="../media/image136.wmf"/><Relationship Id="rId23" Type="http://schemas.openxmlformats.org/officeDocument/2006/relationships/oleObject" Target="../embeddings/oleObject174.bin"/><Relationship Id="rId10" Type="http://schemas.openxmlformats.org/officeDocument/2006/relationships/oleObject" Target="../embeddings/oleObject168.bin"/><Relationship Id="rId19" Type="http://schemas.openxmlformats.org/officeDocument/2006/relationships/oleObject" Target="../embeddings/oleObject172.bin"/><Relationship Id="rId4" Type="http://schemas.openxmlformats.org/officeDocument/2006/relationships/oleObject" Target="../embeddings/oleObject165.bin"/><Relationship Id="rId9" Type="http://schemas.openxmlformats.org/officeDocument/2006/relationships/image" Target="../media/image133.wmf"/><Relationship Id="rId14" Type="http://schemas.openxmlformats.org/officeDocument/2006/relationships/oleObject" Target="../embeddings/oleObject170.bin"/><Relationship Id="rId22" Type="http://schemas.openxmlformats.org/officeDocument/2006/relationships/image" Target="../media/image139.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image" Target="../media/image146.wmf"/><Relationship Id="rId18" Type="http://schemas.openxmlformats.org/officeDocument/2006/relationships/oleObject" Target="../embeddings/oleObject182.bin"/><Relationship Id="rId3" Type="http://schemas.openxmlformats.org/officeDocument/2006/relationships/notesSlide" Target="../notesSlides/notesSlide24.xml"/><Relationship Id="rId7" Type="http://schemas.openxmlformats.org/officeDocument/2006/relationships/image" Target="../media/image143.wmf"/><Relationship Id="rId12" Type="http://schemas.openxmlformats.org/officeDocument/2006/relationships/oleObject" Target="../embeddings/oleObject179.bin"/><Relationship Id="rId17" Type="http://schemas.openxmlformats.org/officeDocument/2006/relationships/image" Target="../media/image148.wmf"/><Relationship Id="rId2" Type="http://schemas.openxmlformats.org/officeDocument/2006/relationships/slideLayout" Target="../slideLayouts/slideLayout7.xml"/><Relationship Id="rId16" Type="http://schemas.openxmlformats.org/officeDocument/2006/relationships/oleObject" Target="../embeddings/oleObject181.bin"/><Relationship Id="rId20" Type="http://schemas.openxmlformats.org/officeDocument/2006/relationships/image" Target="../media/image141.emf"/><Relationship Id="rId1" Type="http://schemas.openxmlformats.org/officeDocument/2006/relationships/vmlDrawing" Target="../drawings/vmlDrawing21.vml"/><Relationship Id="rId6" Type="http://schemas.openxmlformats.org/officeDocument/2006/relationships/oleObject" Target="../embeddings/oleObject176.bin"/><Relationship Id="rId11" Type="http://schemas.openxmlformats.org/officeDocument/2006/relationships/image" Target="../media/image145.wmf"/><Relationship Id="rId5" Type="http://schemas.openxmlformats.org/officeDocument/2006/relationships/image" Target="../media/image142.wmf"/><Relationship Id="rId15" Type="http://schemas.openxmlformats.org/officeDocument/2006/relationships/image" Target="../media/image147.wmf"/><Relationship Id="rId10" Type="http://schemas.openxmlformats.org/officeDocument/2006/relationships/oleObject" Target="../embeddings/oleObject178.bin"/><Relationship Id="rId19" Type="http://schemas.openxmlformats.org/officeDocument/2006/relationships/image" Target="../media/image149.wmf"/><Relationship Id="rId4" Type="http://schemas.openxmlformats.org/officeDocument/2006/relationships/oleObject" Target="../embeddings/oleObject175.bin"/><Relationship Id="rId9" Type="http://schemas.openxmlformats.org/officeDocument/2006/relationships/image" Target="../media/image144.wmf"/><Relationship Id="rId14" Type="http://schemas.openxmlformats.org/officeDocument/2006/relationships/oleObject" Target="../embeddings/oleObject18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154.wmf"/><Relationship Id="rId3" Type="http://schemas.openxmlformats.org/officeDocument/2006/relationships/notesSlide" Target="../notesSlides/notesSlide25.xml"/><Relationship Id="rId7" Type="http://schemas.openxmlformats.org/officeDocument/2006/relationships/image" Target="../media/image151.wmf"/><Relationship Id="rId12"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84.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86.bin"/><Relationship Id="rId4" Type="http://schemas.openxmlformats.org/officeDocument/2006/relationships/oleObject" Target="../embeddings/oleObject183.bin"/><Relationship Id="rId9" Type="http://schemas.openxmlformats.org/officeDocument/2006/relationships/image" Target="../media/image152.wmf"/><Relationship Id="rId14" Type="http://schemas.openxmlformats.org/officeDocument/2006/relationships/image" Target="../media/image141.emf"/></Relationships>
</file>

<file path=ppt/slides/_rels/slide26.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notesSlide" Target="../notesSlides/notesSlide26.xml"/><Relationship Id="rId7" Type="http://schemas.openxmlformats.org/officeDocument/2006/relationships/oleObject" Target="../embeddings/oleObject18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41.emf"/><Relationship Id="rId5" Type="http://schemas.openxmlformats.org/officeDocument/2006/relationships/image" Target="../media/image155.wmf"/><Relationship Id="rId4" Type="http://schemas.openxmlformats.org/officeDocument/2006/relationships/oleObject" Target="../embeddings/oleObject18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2.bin"/><Relationship Id="rId3" Type="http://schemas.openxmlformats.org/officeDocument/2006/relationships/notesSlide" Target="../notesSlides/notesSlide27.xml"/><Relationship Id="rId7" Type="http://schemas.openxmlformats.org/officeDocument/2006/relationships/image" Target="../media/image158.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91.bin"/><Relationship Id="rId5" Type="http://schemas.openxmlformats.org/officeDocument/2006/relationships/image" Target="../media/image157.wmf"/><Relationship Id="rId10" Type="http://schemas.openxmlformats.org/officeDocument/2006/relationships/image" Target="../media/image141.emf"/><Relationship Id="rId4" Type="http://schemas.openxmlformats.org/officeDocument/2006/relationships/oleObject" Target="../embeddings/oleObject190.bin"/><Relationship Id="rId9" Type="http://schemas.openxmlformats.org/officeDocument/2006/relationships/image" Target="../media/image15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5.bin"/><Relationship Id="rId13" Type="http://schemas.openxmlformats.org/officeDocument/2006/relationships/image" Target="../media/image164.wmf"/><Relationship Id="rId3" Type="http://schemas.openxmlformats.org/officeDocument/2006/relationships/notesSlide" Target="../notesSlides/notesSlide28.xml"/><Relationship Id="rId7" Type="http://schemas.openxmlformats.org/officeDocument/2006/relationships/image" Target="../media/image161.wmf"/><Relationship Id="rId12" Type="http://schemas.openxmlformats.org/officeDocument/2006/relationships/oleObject" Target="../embeddings/oleObject197.bin"/><Relationship Id="rId2" Type="http://schemas.openxmlformats.org/officeDocument/2006/relationships/slideLayout" Target="../slideLayouts/slideLayout7.xml"/><Relationship Id="rId16" Type="http://schemas.openxmlformats.org/officeDocument/2006/relationships/image" Target="../media/image141.emf"/><Relationship Id="rId1" Type="http://schemas.openxmlformats.org/officeDocument/2006/relationships/vmlDrawing" Target="../drawings/vmlDrawing25.vml"/><Relationship Id="rId6" Type="http://schemas.openxmlformats.org/officeDocument/2006/relationships/oleObject" Target="../embeddings/oleObject194.bin"/><Relationship Id="rId11" Type="http://schemas.openxmlformats.org/officeDocument/2006/relationships/image" Target="../media/image163.wmf"/><Relationship Id="rId5" Type="http://schemas.openxmlformats.org/officeDocument/2006/relationships/image" Target="../media/image160.wmf"/><Relationship Id="rId15" Type="http://schemas.openxmlformats.org/officeDocument/2006/relationships/image" Target="../media/image165.wmf"/><Relationship Id="rId10" Type="http://schemas.openxmlformats.org/officeDocument/2006/relationships/oleObject" Target="../embeddings/oleObject196.bin"/><Relationship Id="rId4" Type="http://schemas.openxmlformats.org/officeDocument/2006/relationships/oleObject" Target="../embeddings/oleObject193.bin"/><Relationship Id="rId9" Type="http://schemas.openxmlformats.org/officeDocument/2006/relationships/image" Target="../media/image162.wmf"/><Relationship Id="rId14" Type="http://schemas.openxmlformats.org/officeDocument/2006/relationships/oleObject" Target="../embeddings/oleObject19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1.bin"/><Relationship Id="rId13" Type="http://schemas.openxmlformats.org/officeDocument/2006/relationships/image" Target="../media/image169.wmf"/><Relationship Id="rId18" Type="http://schemas.openxmlformats.org/officeDocument/2006/relationships/oleObject" Target="../embeddings/oleObject206.bin"/><Relationship Id="rId3" Type="http://schemas.openxmlformats.org/officeDocument/2006/relationships/notesSlide" Target="../notesSlides/notesSlide29.xml"/><Relationship Id="rId21" Type="http://schemas.openxmlformats.org/officeDocument/2006/relationships/image" Target="../media/image173.wmf"/><Relationship Id="rId7" Type="http://schemas.openxmlformats.org/officeDocument/2006/relationships/image" Target="../media/image167.wmf"/><Relationship Id="rId12" Type="http://schemas.openxmlformats.org/officeDocument/2006/relationships/oleObject" Target="../embeddings/oleObject203.bin"/><Relationship Id="rId17" Type="http://schemas.openxmlformats.org/officeDocument/2006/relationships/image" Target="../media/image171.wmf"/><Relationship Id="rId2" Type="http://schemas.openxmlformats.org/officeDocument/2006/relationships/slideLayout" Target="../slideLayouts/slideLayout7.xml"/><Relationship Id="rId16" Type="http://schemas.openxmlformats.org/officeDocument/2006/relationships/oleObject" Target="../embeddings/oleObject205.bin"/><Relationship Id="rId20" Type="http://schemas.openxmlformats.org/officeDocument/2006/relationships/oleObject" Target="../embeddings/oleObject207.bin"/><Relationship Id="rId1" Type="http://schemas.openxmlformats.org/officeDocument/2006/relationships/vmlDrawing" Target="../drawings/vmlDrawing26.vml"/><Relationship Id="rId6" Type="http://schemas.openxmlformats.org/officeDocument/2006/relationships/oleObject" Target="../embeddings/oleObject200.bin"/><Relationship Id="rId11" Type="http://schemas.openxmlformats.org/officeDocument/2006/relationships/image" Target="../media/image168.wmf"/><Relationship Id="rId5" Type="http://schemas.openxmlformats.org/officeDocument/2006/relationships/image" Target="../media/image166.wmf"/><Relationship Id="rId15" Type="http://schemas.openxmlformats.org/officeDocument/2006/relationships/image" Target="../media/image170.wmf"/><Relationship Id="rId10" Type="http://schemas.openxmlformats.org/officeDocument/2006/relationships/oleObject" Target="../embeddings/oleObject202.bin"/><Relationship Id="rId19" Type="http://schemas.openxmlformats.org/officeDocument/2006/relationships/image" Target="../media/image172.wmf"/><Relationship Id="rId4" Type="http://schemas.openxmlformats.org/officeDocument/2006/relationships/oleObject" Target="../embeddings/oleObject199.bin"/><Relationship Id="rId9" Type="http://schemas.openxmlformats.org/officeDocument/2006/relationships/image" Target="../media/image85.wmf"/><Relationship Id="rId14" Type="http://schemas.openxmlformats.org/officeDocument/2006/relationships/oleObject" Target="../embeddings/oleObject204.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8.wmf"/><Relationship Id="rId18" Type="http://schemas.openxmlformats.org/officeDocument/2006/relationships/oleObject" Target="../embeddings/oleObject23.bin"/><Relationship Id="rId26" Type="http://schemas.openxmlformats.org/officeDocument/2006/relationships/oleObject" Target="../embeddings/oleObject27.bin"/><Relationship Id="rId3" Type="http://schemas.openxmlformats.org/officeDocument/2006/relationships/notesSlide" Target="../notesSlides/notesSlide3.xml"/><Relationship Id="rId21" Type="http://schemas.openxmlformats.org/officeDocument/2006/relationships/image" Target="../media/image12.wmf"/><Relationship Id="rId7" Type="http://schemas.openxmlformats.org/officeDocument/2006/relationships/image" Target="../media/image18.wmf"/><Relationship Id="rId12" Type="http://schemas.openxmlformats.org/officeDocument/2006/relationships/oleObject" Target="../embeddings/oleObject20.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7.wmf"/><Relationship Id="rId1" Type="http://schemas.openxmlformats.org/officeDocument/2006/relationships/vmlDrawing" Target="../drawings/vmlDrawing2.vml"/><Relationship Id="rId6" Type="http://schemas.openxmlformats.org/officeDocument/2006/relationships/oleObject" Target="../embeddings/oleObject17.bin"/><Relationship Id="rId11" Type="http://schemas.openxmlformats.org/officeDocument/2006/relationships/image" Target="../media/image20.wmf"/><Relationship Id="rId24" Type="http://schemas.openxmlformats.org/officeDocument/2006/relationships/oleObject" Target="../embeddings/oleObject26.bin"/><Relationship Id="rId5" Type="http://schemas.openxmlformats.org/officeDocument/2006/relationships/image" Target="../media/image17.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28.bin"/><Relationship Id="rId10" Type="http://schemas.openxmlformats.org/officeDocument/2006/relationships/oleObject" Target="../embeddings/oleObject19.bin"/><Relationship Id="rId19" Type="http://schemas.openxmlformats.org/officeDocument/2006/relationships/image" Target="../media/image11.wmf"/><Relationship Id="rId31" Type="http://schemas.openxmlformats.org/officeDocument/2006/relationships/image" Target="../media/image22.emf"/><Relationship Id="rId4" Type="http://schemas.openxmlformats.org/officeDocument/2006/relationships/oleObject" Target="../embeddings/oleObject16.bin"/><Relationship Id="rId9" Type="http://schemas.openxmlformats.org/officeDocument/2006/relationships/image" Target="../media/image19.wmf"/><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image" Target="../media/image21.wmf"/><Relationship Id="rId30" Type="http://schemas.openxmlformats.org/officeDocument/2006/relationships/oleObject" Target="../embeddings/oleObject29.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136.wmf"/><Relationship Id="rId3" Type="http://schemas.openxmlformats.org/officeDocument/2006/relationships/notesSlide" Target="../notesSlides/notesSlide30.xml"/><Relationship Id="rId7" Type="http://schemas.openxmlformats.org/officeDocument/2006/relationships/image" Target="../media/image175.wmf"/><Relationship Id="rId12" Type="http://schemas.openxmlformats.org/officeDocument/2006/relationships/oleObject" Target="../embeddings/oleObject212.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209.bin"/><Relationship Id="rId11" Type="http://schemas.openxmlformats.org/officeDocument/2006/relationships/image" Target="../media/image177.wmf"/><Relationship Id="rId5" Type="http://schemas.openxmlformats.org/officeDocument/2006/relationships/image" Target="../media/image174.wmf"/><Relationship Id="rId10" Type="http://schemas.openxmlformats.org/officeDocument/2006/relationships/oleObject" Target="../embeddings/oleObject211.bin"/><Relationship Id="rId4" Type="http://schemas.openxmlformats.org/officeDocument/2006/relationships/oleObject" Target="../embeddings/oleObject208.bin"/><Relationship Id="rId9" Type="http://schemas.openxmlformats.org/officeDocument/2006/relationships/image" Target="../media/image176.wmf"/><Relationship Id="rId14" Type="http://schemas.openxmlformats.org/officeDocument/2006/relationships/image" Target="../media/image178.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5.bin"/><Relationship Id="rId13" Type="http://schemas.openxmlformats.org/officeDocument/2006/relationships/image" Target="../media/image183.wmf"/><Relationship Id="rId3" Type="http://schemas.openxmlformats.org/officeDocument/2006/relationships/notesSlide" Target="../notesSlides/notesSlide31.xml"/><Relationship Id="rId7" Type="http://schemas.openxmlformats.org/officeDocument/2006/relationships/image" Target="../media/image180.wmf"/><Relationship Id="rId12" Type="http://schemas.openxmlformats.org/officeDocument/2006/relationships/oleObject" Target="../embeddings/oleObject21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214.bin"/><Relationship Id="rId11" Type="http://schemas.openxmlformats.org/officeDocument/2006/relationships/image" Target="../media/image182.wmf"/><Relationship Id="rId5" Type="http://schemas.openxmlformats.org/officeDocument/2006/relationships/image" Target="../media/image179.wmf"/><Relationship Id="rId10" Type="http://schemas.openxmlformats.org/officeDocument/2006/relationships/oleObject" Target="../embeddings/oleObject216.bin"/><Relationship Id="rId4" Type="http://schemas.openxmlformats.org/officeDocument/2006/relationships/oleObject" Target="../embeddings/oleObject213.bin"/><Relationship Id="rId9" Type="http://schemas.openxmlformats.org/officeDocument/2006/relationships/image" Target="../media/image181.wmf"/><Relationship Id="rId14" Type="http://schemas.openxmlformats.org/officeDocument/2006/relationships/image" Target="../media/image178.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image" Target="../media/image188.wmf"/><Relationship Id="rId3" Type="http://schemas.openxmlformats.org/officeDocument/2006/relationships/notesSlide" Target="../notesSlides/notesSlide32.xml"/><Relationship Id="rId7" Type="http://schemas.openxmlformats.org/officeDocument/2006/relationships/image" Target="../media/image185.wmf"/><Relationship Id="rId12" Type="http://schemas.openxmlformats.org/officeDocument/2006/relationships/oleObject" Target="../embeddings/oleObject22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219.bin"/><Relationship Id="rId11" Type="http://schemas.openxmlformats.org/officeDocument/2006/relationships/image" Target="../media/image187.wmf"/><Relationship Id="rId5" Type="http://schemas.openxmlformats.org/officeDocument/2006/relationships/image" Target="../media/image184.wmf"/><Relationship Id="rId10" Type="http://schemas.openxmlformats.org/officeDocument/2006/relationships/oleObject" Target="../embeddings/oleObject221.bin"/><Relationship Id="rId4" Type="http://schemas.openxmlformats.org/officeDocument/2006/relationships/oleObject" Target="../embeddings/oleObject218.bin"/><Relationship Id="rId9" Type="http://schemas.openxmlformats.org/officeDocument/2006/relationships/image" Target="../media/image186.wmf"/><Relationship Id="rId14" Type="http://schemas.openxmlformats.org/officeDocument/2006/relationships/image" Target="../media/image178.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25.bin"/><Relationship Id="rId13" Type="http://schemas.openxmlformats.org/officeDocument/2006/relationships/image" Target="../media/image193.wmf"/><Relationship Id="rId3" Type="http://schemas.openxmlformats.org/officeDocument/2006/relationships/notesSlide" Target="../notesSlides/notesSlide33.xml"/><Relationship Id="rId7" Type="http://schemas.openxmlformats.org/officeDocument/2006/relationships/image" Target="../media/image190.wmf"/><Relationship Id="rId12" Type="http://schemas.openxmlformats.org/officeDocument/2006/relationships/oleObject" Target="../embeddings/oleObject227.bin"/><Relationship Id="rId2" Type="http://schemas.openxmlformats.org/officeDocument/2006/relationships/slideLayout" Target="../slideLayouts/slideLayout7.xml"/><Relationship Id="rId16" Type="http://schemas.openxmlformats.org/officeDocument/2006/relationships/image" Target="../media/image178.emf"/><Relationship Id="rId1" Type="http://schemas.openxmlformats.org/officeDocument/2006/relationships/vmlDrawing" Target="../drawings/vmlDrawing30.vml"/><Relationship Id="rId6" Type="http://schemas.openxmlformats.org/officeDocument/2006/relationships/oleObject" Target="../embeddings/oleObject224.bin"/><Relationship Id="rId11" Type="http://schemas.openxmlformats.org/officeDocument/2006/relationships/image" Target="../media/image192.wmf"/><Relationship Id="rId5" Type="http://schemas.openxmlformats.org/officeDocument/2006/relationships/image" Target="../media/image189.wmf"/><Relationship Id="rId15" Type="http://schemas.openxmlformats.org/officeDocument/2006/relationships/image" Target="../media/image194.wmf"/><Relationship Id="rId10" Type="http://schemas.openxmlformats.org/officeDocument/2006/relationships/oleObject" Target="../embeddings/oleObject226.bin"/><Relationship Id="rId4" Type="http://schemas.openxmlformats.org/officeDocument/2006/relationships/oleObject" Target="../embeddings/oleObject223.bin"/><Relationship Id="rId9" Type="http://schemas.openxmlformats.org/officeDocument/2006/relationships/image" Target="../media/image191.wmf"/><Relationship Id="rId14" Type="http://schemas.openxmlformats.org/officeDocument/2006/relationships/oleObject" Target="../embeddings/oleObject22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31.bin"/><Relationship Id="rId13" Type="http://schemas.openxmlformats.org/officeDocument/2006/relationships/image" Target="../media/image199.wmf"/><Relationship Id="rId18" Type="http://schemas.openxmlformats.org/officeDocument/2006/relationships/oleObject" Target="../embeddings/oleObject236.bin"/><Relationship Id="rId26" Type="http://schemas.openxmlformats.org/officeDocument/2006/relationships/image" Target="../media/image205.wmf"/><Relationship Id="rId3" Type="http://schemas.openxmlformats.org/officeDocument/2006/relationships/notesSlide" Target="../notesSlides/notesSlide34.xml"/><Relationship Id="rId21" Type="http://schemas.openxmlformats.org/officeDocument/2006/relationships/image" Target="../media/image203.wmf"/><Relationship Id="rId7" Type="http://schemas.openxmlformats.org/officeDocument/2006/relationships/image" Target="../media/image196.wmf"/><Relationship Id="rId12" Type="http://schemas.openxmlformats.org/officeDocument/2006/relationships/oleObject" Target="../embeddings/oleObject233.bin"/><Relationship Id="rId17" Type="http://schemas.openxmlformats.org/officeDocument/2006/relationships/image" Target="../media/image201.wmf"/><Relationship Id="rId25" Type="http://schemas.openxmlformats.org/officeDocument/2006/relationships/oleObject" Target="../embeddings/oleObject239.bin"/><Relationship Id="rId2" Type="http://schemas.openxmlformats.org/officeDocument/2006/relationships/slideLayout" Target="../slideLayouts/slideLayout7.xml"/><Relationship Id="rId16" Type="http://schemas.openxmlformats.org/officeDocument/2006/relationships/oleObject" Target="../embeddings/oleObject235.bin"/><Relationship Id="rId20" Type="http://schemas.openxmlformats.org/officeDocument/2006/relationships/oleObject" Target="../embeddings/oleObject237.bin"/><Relationship Id="rId1" Type="http://schemas.openxmlformats.org/officeDocument/2006/relationships/vmlDrawing" Target="../drawings/vmlDrawing31.vml"/><Relationship Id="rId6" Type="http://schemas.openxmlformats.org/officeDocument/2006/relationships/oleObject" Target="../embeddings/oleObject230.bin"/><Relationship Id="rId11" Type="http://schemas.openxmlformats.org/officeDocument/2006/relationships/image" Target="../media/image198.wmf"/><Relationship Id="rId24" Type="http://schemas.openxmlformats.org/officeDocument/2006/relationships/image" Target="../media/image204.wmf"/><Relationship Id="rId5" Type="http://schemas.openxmlformats.org/officeDocument/2006/relationships/image" Target="../media/image195.wmf"/><Relationship Id="rId15" Type="http://schemas.openxmlformats.org/officeDocument/2006/relationships/image" Target="../media/image200.wmf"/><Relationship Id="rId23" Type="http://schemas.openxmlformats.org/officeDocument/2006/relationships/oleObject" Target="../embeddings/oleObject238.bin"/><Relationship Id="rId10" Type="http://schemas.openxmlformats.org/officeDocument/2006/relationships/oleObject" Target="../embeddings/oleObject232.bin"/><Relationship Id="rId19" Type="http://schemas.openxmlformats.org/officeDocument/2006/relationships/image" Target="../media/image202.wmf"/><Relationship Id="rId4" Type="http://schemas.openxmlformats.org/officeDocument/2006/relationships/oleObject" Target="../embeddings/oleObject229.bin"/><Relationship Id="rId9" Type="http://schemas.openxmlformats.org/officeDocument/2006/relationships/image" Target="../media/image197.wmf"/><Relationship Id="rId14" Type="http://schemas.openxmlformats.org/officeDocument/2006/relationships/oleObject" Target="../embeddings/oleObject234.bin"/><Relationship Id="rId22" Type="http://schemas.openxmlformats.org/officeDocument/2006/relationships/image" Target="../media/image206.emf"/></Relationships>
</file>

<file path=ppt/slides/_rels/slide35.x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notesSlide" Target="../notesSlides/notesSlide35.xml"/><Relationship Id="rId7" Type="http://schemas.openxmlformats.org/officeDocument/2006/relationships/image" Target="../media/image208.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41.bin"/><Relationship Id="rId5" Type="http://schemas.openxmlformats.org/officeDocument/2006/relationships/image" Target="../media/image207.wmf"/><Relationship Id="rId4" Type="http://schemas.openxmlformats.org/officeDocument/2006/relationships/oleObject" Target="../embeddings/oleObject240.bin"/><Relationship Id="rId9" Type="http://schemas.openxmlformats.org/officeDocument/2006/relationships/image" Target="../media/image141.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4.bin"/><Relationship Id="rId13" Type="http://schemas.openxmlformats.org/officeDocument/2006/relationships/image" Target="../media/image213.wmf"/><Relationship Id="rId18" Type="http://schemas.openxmlformats.org/officeDocument/2006/relationships/oleObject" Target="../embeddings/oleObject249.bin"/><Relationship Id="rId26" Type="http://schemas.openxmlformats.org/officeDocument/2006/relationships/oleObject" Target="../embeddings/oleObject253.bin"/><Relationship Id="rId3" Type="http://schemas.openxmlformats.org/officeDocument/2006/relationships/notesSlide" Target="../notesSlides/notesSlide36.xml"/><Relationship Id="rId21" Type="http://schemas.openxmlformats.org/officeDocument/2006/relationships/image" Target="../media/image217.wmf"/><Relationship Id="rId7" Type="http://schemas.openxmlformats.org/officeDocument/2006/relationships/image" Target="../media/image210.wmf"/><Relationship Id="rId12" Type="http://schemas.openxmlformats.org/officeDocument/2006/relationships/oleObject" Target="../embeddings/oleObject246.bin"/><Relationship Id="rId17" Type="http://schemas.openxmlformats.org/officeDocument/2006/relationships/image" Target="../media/image215.wmf"/><Relationship Id="rId25" Type="http://schemas.openxmlformats.org/officeDocument/2006/relationships/image" Target="../media/image219.wmf"/><Relationship Id="rId2" Type="http://schemas.openxmlformats.org/officeDocument/2006/relationships/slideLayout" Target="../slideLayouts/slideLayout7.xml"/><Relationship Id="rId16" Type="http://schemas.openxmlformats.org/officeDocument/2006/relationships/oleObject" Target="../embeddings/oleObject248.bin"/><Relationship Id="rId20" Type="http://schemas.openxmlformats.org/officeDocument/2006/relationships/oleObject" Target="../embeddings/oleObject250.bin"/><Relationship Id="rId29" Type="http://schemas.openxmlformats.org/officeDocument/2006/relationships/image" Target="../media/image221.wmf"/><Relationship Id="rId1" Type="http://schemas.openxmlformats.org/officeDocument/2006/relationships/vmlDrawing" Target="../drawings/vmlDrawing33.vml"/><Relationship Id="rId6" Type="http://schemas.openxmlformats.org/officeDocument/2006/relationships/oleObject" Target="../embeddings/oleObject243.bin"/><Relationship Id="rId11" Type="http://schemas.openxmlformats.org/officeDocument/2006/relationships/image" Target="../media/image212.wmf"/><Relationship Id="rId24" Type="http://schemas.openxmlformats.org/officeDocument/2006/relationships/oleObject" Target="../embeddings/oleObject252.bin"/><Relationship Id="rId5" Type="http://schemas.openxmlformats.org/officeDocument/2006/relationships/image" Target="../media/image209.wmf"/><Relationship Id="rId15" Type="http://schemas.openxmlformats.org/officeDocument/2006/relationships/image" Target="../media/image214.wmf"/><Relationship Id="rId23" Type="http://schemas.openxmlformats.org/officeDocument/2006/relationships/image" Target="../media/image218.wmf"/><Relationship Id="rId28" Type="http://schemas.openxmlformats.org/officeDocument/2006/relationships/oleObject" Target="../embeddings/oleObject254.bin"/><Relationship Id="rId10" Type="http://schemas.openxmlformats.org/officeDocument/2006/relationships/oleObject" Target="../embeddings/oleObject245.bin"/><Relationship Id="rId19" Type="http://schemas.openxmlformats.org/officeDocument/2006/relationships/image" Target="../media/image216.wmf"/><Relationship Id="rId4" Type="http://schemas.openxmlformats.org/officeDocument/2006/relationships/oleObject" Target="../embeddings/oleObject242.bin"/><Relationship Id="rId9" Type="http://schemas.openxmlformats.org/officeDocument/2006/relationships/image" Target="../media/image211.wmf"/><Relationship Id="rId14" Type="http://schemas.openxmlformats.org/officeDocument/2006/relationships/oleObject" Target="../embeddings/oleObject247.bin"/><Relationship Id="rId22" Type="http://schemas.openxmlformats.org/officeDocument/2006/relationships/oleObject" Target="../embeddings/oleObject251.bin"/><Relationship Id="rId27" Type="http://schemas.openxmlformats.org/officeDocument/2006/relationships/image" Target="../media/image22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57.bin"/><Relationship Id="rId13" Type="http://schemas.openxmlformats.org/officeDocument/2006/relationships/image" Target="../media/image225.wmf"/><Relationship Id="rId18" Type="http://schemas.openxmlformats.org/officeDocument/2006/relationships/oleObject" Target="../embeddings/oleObject262.bin"/><Relationship Id="rId26" Type="http://schemas.openxmlformats.org/officeDocument/2006/relationships/oleObject" Target="../embeddings/oleObject266.bin"/><Relationship Id="rId3" Type="http://schemas.openxmlformats.org/officeDocument/2006/relationships/notesSlide" Target="../notesSlides/notesSlide37.xml"/><Relationship Id="rId21" Type="http://schemas.openxmlformats.org/officeDocument/2006/relationships/image" Target="../media/image217.wmf"/><Relationship Id="rId7" Type="http://schemas.openxmlformats.org/officeDocument/2006/relationships/image" Target="../media/image223.wmf"/><Relationship Id="rId12" Type="http://schemas.openxmlformats.org/officeDocument/2006/relationships/oleObject" Target="../embeddings/oleObject259.bin"/><Relationship Id="rId17" Type="http://schemas.openxmlformats.org/officeDocument/2006/relationships/image" Target="../media/image227.wmf"/><Relationship Id="rId25" Type="http://schemas.openxmlformats.org/officeDocument/2006/relationships/image" Target="../media/image219.wmf"/><Relationship Id="rId2" Type="http://schemas.openxmlformats.org/officeDocument/2006/relationships/slideLayout" Target="../slideLayouts/slideLayout18.xml"/><Relationship Id="rId16" Type="http://schemas.openxmlformats.org/officeDocument/2006/relationships/oleObject" Target="../embeddings/oleObject261.bin"/><Relationship Id="rId20" Type="http://schemas.openxmlformats.org/officeDocument/2006/relationships/oleObject" Target="../embeddings/oleObject263.bin"/><Relationship Id="rId29" Type="http://schemas.openxmlformats.org/officeDocument/2006/relationships/image" Target="../media/image231.wmf"/><Relationship Id="rId1" Type="http://schemas.openxmlformats.org/officeDocument/2006/relationships/vmlDrawing" Target="../drawings/vmlDrawing34.vml"/><Relationship Id="rId6" Type="http://schemas.openxmlformats.org/officeDocument/2006/relationships/oleObject" Target="../embeddings/oleObject256.bin"/><Relationship Id="rId11" Type="http://schemas.openxmlformats.org/officeDocument/2006/relationships/image" Target="../media/image224.wmf"/><Relationship Id="rId24" Type="http://schemas.openxmlformats.org/officeDocument/2006/relationships/oleObject" Target="../embeddings/oleObject265.bin"/><Relationship Id="rId5" Type="http://schemas.openxmlformats.org/officeDocument/2006/relationships/image" Target="../media/image222.wmf"/><Relationship Id="rId15" Type="http://schemas.openxmlformats.org/officeDocument/2006/relationships/image" Target="../media/image226.wmf"/><Relationship Id="rId23" Type="http://schemas.openxmlformats.org/officeDocument/2006/relationships/image" Target="../media/image229.wmf"/><Relationship Id="rId28" Type="http://schemas.openxmlformats.org/officeDocument/2006/relationships/oleObject" Target="../embeddings/oleObject267.bin"/><Relationship Id="rId10" Type="http://schemas.openxmlformats.org/officeDocument/2006/relationships/oleObject" Target="../embeddings/oleObject258.bin"/><Relationship Id="rId19" Type="http://schemas.openxmlformats.org/officeDocument/2006/relationships/image" Target="../media/image228.wmf"/><Relationship Id="rId31" Type="http://schemas.openxmlformats.org/officeDocument/2006/relationships/image" Target="../media/image232.wmf"/><Relationship Id="rId4" Type="http://schemas.openxmlformats.org/officeDocument/2006/relationships/oleObject" Target="../embeddings/oleObject255.bin"/><Relationship Id="rId9" Type="http://schemas.openxmlformats.org/officeDocument/2006/relationships/image" Target="../media/image68.wmf"/><Relationship Id="rId14" Type="http://schemas.openxmlformats.org/officeDocument/2006/relationships/oleObject" Target="../embeddings/oleObject260.bin"/><Relationship Id="rId22" Type="http://schemas.openxmlformats.org/officeDocument/2006/relationships/oleObject" Target="../embeddings/oleObject264.bin"/><Relationship Id="rId27" Type="http://schemas.openxmlformats.org/officeDocument/2006/relationships/image" Target="../media/image230.wmf"/><Relationship Id="rId30" Type="http://schemas.openxmlformats.org/officeDocument/2006/relationships/oleObject" Target="../embeddings/oleObject26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71.bin"/><Relationship Id="rId13" Type="http://schemas.openxmlformats.org/officeDocument/2006/relationships/image" Target="../media/image237.wmf"/><Relationship Id="rId3" Type="http://schemas.openxmlformats.org/officeDocument/2006/relationships/notesSlide" Target="../notesSlides/notesSlide38.xml"/><Relationship Id="rId7" Type="http://schemas.openxmlformats.org/officeDocument/2006/relationships/image" Target="../media/image234.wmf"/><Relationship Id="rId12" Type="http://schemas.openxmlformats.org/officeDocument/2006/relationships/oleObject" Target="../embeddings/oleObject273.bin"/><Relationship Id="rId2" Type="http://schemas.openxmlformats.org/officeDocument/2006/relationships/slideLayout" Target="../slideLayouts/slideLayout18.xml"/><Relationship Id="rId16" Type="http://schemas.openxmlformats.org/officeDocument/2006/relationships/image" Target="../media/image239.jpeg"/><Relationship Id="rId1" Type="http://schemas.openxmlformats.org/officeDocument/2006/relationships/vmlDrawing" Target="../drawings/vmlDrawing35.vml"/><Relationship Id="rId6" Type="http://schemas.openxmlformats.org/officeDocument/2006/relationships/oleObject" Target="../embeddings/oleObject270.bin"/><Relationship Id="rId11" Type="http://schemas.openxmlformats.org/officeDocument/2006/relationships/image" Target="../media/image236.wmf"/><Relationship Id="rId5" Type="http://schemas.openxmlformats.org/officeDocument/2006/relationships/image" Target="../media/image233.wmf"/><Relationship Id="rId15" Type="http://schemas.openxmlformats.org/officeDocument/2006/relationships/image" Target="../media/image238.wmf"/><Relationship Id="rId10" Type="http://schemas.openxmlformats.org/officeDocument/2006/relationships/oleObject" Target="../embeddings/oleObject272.bin"/><Relationship Id="rId4" Type="http://schemas.openxmlformats.org/officeDocument/2006/relationships/oleObject" Target="../embeddings/oleObject269.bin"/><Relationship Id="rId9" Type="http://schemas.openxmlformats.org/officeDocument/2006/relationships/image" Target="../media/image235.wmf"/><Relationship Id="rId14" Type="http://schemas.openxmlformats.org/officeDocument/2006/relationships/oleObject" Target="../embeddings/oleObject27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7.bin"/><Relationship Id="rId3" Type="http://schemas.openxmlformats.org/officeDocument/2006/relationships/notesSlide" Target="../notesSlides/notesSlide39.xml"/><Relationship Id="rId7" Type="http://schemas.openxmlformats.org/officeDocument/2006/relationships/image" Target="../media/image207.wmf"/><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oleObject" Target="../embeddings/oleObject276.bin"/><Relationship Id="rId5" Type="http://schemas.openxmlformats.org/officeDocument/2006/relationships/image" Target="../media/image240.wmf"/><Relationship Id="rId4" Type="http://schemas.openxmlformats.org/officeDocument/2006/relationships/oleObject" Target="../embeddings/oleObject275.bin"/><Relationship Id="rId9" Type="http://schemas.openxmlformats.org/officeDocument/2006/relationships/image" Target="../media/image241.wmf"/></Relationships>
</file>

<file path=ppt/slides/_rels/slide4.xml.rels><?xml version="1.0" encoding="UTF-8" standalone="yes"?>
<Relationships xmlns="http://schemas.openxmlformats.org/package/2006/relationships"><Relationship Id="rId13" Type="http://schemas.openxmlformats.org/officeDocument/2006/relationships/image" Target="../media/image26.wmf"/><Relationship Id="rId18" Type="http://schemas.openxmlformats.org/officeDocument/2006/relationships/oleObject" Target="../embeddings/oleObject37.bin"/><Relationship Id="rId26" Type="http://schemas.openxmlformats.org/officeDocument/2006/relationships/oleObject" Target="../embeddings/oleObject41.bin"/><Relationship Id="rId3" Type="http://schemas.openxmlformats.org/officeDocument/2006/relationships/notesSlide" Target="../notesSlides/notesSlide4.xml"/><Relationship Id="rId21" Type="http://schemas.openxmlformats.org/officeDocument/2006/relationships/image" Target="../media/image10.wmf"/><Relationship Id="rId7" Type="http://schemas.openxmlformats.org/officeDocument/2006/relationships/image" Target="../media/image23.wmf"/><Relationship Id="rId12" Type="http://schemas.openxmlformats.org/officeDocument/2006/relationships/oleObject" Target="../embeddings/oleObject34.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36.bin"/><Relationship Id="rId20" Type="http://schemas.openxmlformats.org/officeDocument/2006/relationships/oleObject" Target="../embeddings/oleObject38.bin"/><Relationship Id="rId29"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oleObject" Target="../embeddings/oleObject31.bin"/><Relationship Id="rId11" Type="http://schemas.openxmlformats.org/officeDocument/2006/relationships/image" Target="../media/image25.wmf"/><Relationship Id="rId24" Type="http://schemas.openxmlformats.org/officeDocument/2006/relationships/oleObject" Target="../embeddings/oleObject40.bin"/><Relationship Id="rId32" Type="http://schemas.openxmlformats.org/officeDocument/2006/relationships/oleObject" Target="../embeddings/oleObject44.bin"/><Relationship Id="rId5" Type="http://schemas.openxmlformats.org/officeDocument/2006/relationships/image" Target="../media/image18.wmf"/><Relationship Id="rId15" Type="http://schemas.openxmlformats.org/officeDocument/2006/relationships/image" Target="../media/image27.wmf"/><Relationship Id="rId23" Type="http://schemas.openxmlformats.org/officeDocument/2006/relationships/image" Target="../media/image11.wmf"/><Relationship Id="rId28" Type="http://schemas.openxmlformats.org/officeDocument/2006/relationships/oleObject" Target="../embeddings/oleObject42.bin"/><Relationship Id="rId10" Type="http://schemas.openxmlformats.org/officeDocument/2006/relationships/oleObject" Target="../embeddings/oleObject33.bin"/><Relationship Id="rId19" Type="http://schemas.openxmlformats.org/officeDocument/2006/relationships/image" Target="../media/image9.wmf"/><Relationship Id="rId31" Type="http://schemas.openxmlformats.org/officeDocument/2006/relationships/image" Target="../media/image28.wmf"/><Relationship Id="rId4" Type="http://schemas.openxmlformats.org/officeDocument/2006/relationships/oleObject" Target="../embeddings/oleObject30.bin"/><Relationship Id="rId9" Type="http://schemas.openxmlformats.org/officeDocument/2006/relationships/image" Target="../media/image24.wmf"/><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13.wmf"/><Relationship Id="rId30" Type="http://schemas.openxmlformats.org/officeDocument/2006/relationships/oleObject" Target="../embeddings/oleObject43.bin"/><Relationship Id="rId8" Type="http://schemas.openxmlformats.org/officeDocument/2006/relationships/oleObject" Target="../embeddings/oleObject32.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0.bin"/><Relationship Id="rId13" Type="http://schemas.openxmlformats.org/officeDocument/2006/relationships/image" Target="../media/image246.wmf"/><Relationship Id="rId3" Type="http://schemas.openxmlformats.org/officeDocument/2006/relationships/notesSlide" Target="../notesSlides/notesSlide40.xml"/><Relationship Id="rId7" Type="http://schemas.openxmlformats.org/officeDocument/2006/relationships/image" Target="../media/image243.wmf"/><Relationship Id="rId12" Type="http://schemas.openxmlformats.org/officeDocument/2006/relationships/oleObject" Target="../embeddings/oleObject282.bin"/><Relationship Id="rId2" Type="http://schemas.openxmlformats.org/officeDocument/2006/relationships/slideLayout" Target="../slideLayouts/slideLayout18.xml"/><Relationship Id="rId16" Type="http://schemas.openxmlformats.org/officeDocument/2006/relationships/image" Target="../media/image239.jpeg"/><Relationship Id="rId1" Type="http://schemas.openxmlformats.org/officeDocument/2006/relationships/vmlDrawing" Target="../drawings/vmlDrawing37.vml"/><Relationship Id="rId6" Type="http://schemas.openxmlformats.org/officeDocument/2006/relationships/oleObject" Target="../embeddings/oleObject279.bin"/><Relationship Id="rId11" Type="http://schemas.openxmlformats.org/officeDocument/2006/relationships/image" Target="../media/image245.wmf"/><Relationship Id="rId5" Type="http://schemas.openxmlformats.org/officeDocument/2006/relationships/image" Target="../media/image242.wmf"/><Relationship Id="rId15" Type="http://schemas.openxmlformats.org/officeDocument/2006/relationships/image" Target="../media/image247.emf"/><Relationship Id="rId10" Type="http://schemas.openxmlformats.org/officeDocument/2006/relationships/oleObject" Target="../embeddings/oleObject281.bin"/><Relationship Id="rId4" Type="http://schemas.openxmlformats.org/officeDocument/2006/relationships/oleObject" Target="../embeddings/oleObject278.bin"/><Relationship Id="rId9" Type="http://schemas.openxmlformats.org/officeDocument/2006/relationships/image" Target="../media/image244.wmf"/><Relationship Id="rId14" Type="http://schemas.openxmlformats.org/officeDocument/2006/relationships/oleObject" Target="../embeddings/oleObject28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notesSlide" Target="../notesSlides/notesSlide41.xml"/><Relationship Id="rId7" Type="http://schemas.openxmlformats.org/officeDocument/2006/relationships/image" Target="../media/image207.wmf"/><Relationship Id="rId2" Type="http://schemas.openxmlformats.org/officeDocument/2006/relationships/slideLayout" Target="../slideLayouts/slideLayout18.xml"/><Relationship Id="rId1" Type="http://schemas.openxmlformats.org/officeDocument/2006/relationships/vmlDrawing" Target="../drawings/vmlDrawing38.vml"/><Relationship Id="rId6" Type="http://schemas.openxmlformats.org/officeDocument/2006/relationships/oleObject" Target="../embeddings/oleObject285.bin"/><Relationship Id="rId5" Type="http://schemas.openxmlformats.org/officeDocument/2006/relationships/image" Target="../media/image248.wmf"/><Relationship Id="rId4" Type="http://schemas.openxmlformats.org/officeDocument/2006/relationships/oleObject" Target="../embeddings/oleObject284.bin"/><Relationship Id="rId9" Type="http://schemas.openxmlformats.org/officeDocument/2006/relationships/image" Target="../media/image249.wmf"/></Relationships>
</file>

<file path=ppt/slides/_rels/slide42.xml.rels><?xml version="1.0" encoding="UTF-8" standalone="yes"?>
<Relationships xmlns="http://schemas.openxmlformats.org/package/2006/relationships"><Relationship Id="rId8" Type="http://schemas.openxmlformats.org/officeDocument/2006/relationships/image" Target="../media/image254.jpeg"/><Relationship Id="rId13" Type="http://schemas.openxmlformats.org/officeDocument/2006/relationships/oleObject" Target="../embeddings/oleObject291.bin"/><Relationship Id="rId18" Type="http://schemas.openxmlformats.org/officeDocument/2006/relationships/image" Target="../media/image217.wmf"/><Relationship Id="rId3" Type="http://schemas.openxmlformats.org/officeDocument/2006/relationships/notesSlide" Target="../notesSlides/notesSlide42.xml"/><Relationship Id="rId21" Type="http://schemas.openxmlformats.org/officeDocument/2006/relationships/image" Target="../media/image219.wmf"/><Relationship Id="rId7" Type="http://schemas.openxmlformats.org/officeDocument/2006/relationships/image" Target="../media/image250.wmf"/><Relationship Id="rId12" Type="http://schemas.openxmlformats.org/officeDocument/2006/relationships/image" Target="../media/image226.wmf"/><Relationship Id="rId17" Type="http://schemas.openxmlformats.org/officeDocument/2006/relationships/oleObject" Target="../embeddings/oleObject293.bin"/><Relationship Id="rId25" Type="http://schemas.openxmlformats.org/officeDocument/2006/relationships/image" Target="../media/image253.wmf"/><Relationship Id="rId2" Type="http://schemas.openxmlformats.org/officeDocument/2006/relationships/slideLayout" Target="../slideLayouts/slideLayout18.xml"/><Relationship Id="rId16" Type="http://schemas.openxmlformats.org/officeDocument/2006/relationships/image" Target="../media/image251.wmf"/><Relationship Id="rId20" Type="http://schemas.openxmlformats.org/officeDocument/2006/relationships/oleObject" Target="../embeddings/oleObject295.bin"/><Relationship Id="rId1" Type="http://schemas.openxmlformats.org/officeDocument/2006/relationships/vmlDrawing" Target="../drawings/vmlDrawing39.vml"/><Relationship Id="rId6" Type="http://schemas.openxmlformats.org/officeDocument/2006/relationships/oleObject" Target="../embeddings/oleObject288.bin"/><Relationship Id="rId11" Type="http://schemas.openxmlformats.org/officeDocument/2006/relationships/oleObject" Target="../embeddings/oleObject290.bin"/><Relationship Id="rId24" Type="http://schemas.openxmlformats.org/officeDocument/2006/relationships/oleObject" Target="../embeddings/oleObject297.bin"/><Relationship Id="rId5" Type="http://schemas.openxmlformats.org/officeDocument/2006/relationships/image" Target="../media/image222.wmf"/><Relationship Id="rId15" Type="http://schemas.openxmlformats.org/officeDocument/2006/relationships/oleObject" Target="../embeddings/oleObject292.bin"/><Relationship Id="rId23" Type="http://schemas.openxmlformats.org/officeDocument/2006/relationships/image" Target="../media/image252.wmf"/><Relationship Id="rId10" Type="http://schemas.openxmlformats.org/officeDocument/2006/relationships/image" Target="../media/image225.wmf"/><Relationship Id="rId19" Type="http://schemas.openxmlformats.org/officeDocument/2006/relationships/oleObject" Target="../embeddings/oleObject294.bin"/><Relationship Id="rId4" Type="http://schemas.openxmlformats.org/officeDocument/2006/relationships/oleObject" Target="../embeddings/oleObject287.bin"/><Relationship Id="rId9" Type="http://schemas.openxmlformats.org/officeDocument/2006/relationships/oleObject" Target="../embeddings/oleObject289.bin"/><Relationship Id="rId14" Type="http://schemas.openxmlformats.org/officeDocument/2006/relationships/image" Target="../media/image227.wmf"/><Relationship Id="rId22" Type="http://schemas.openxmlformats.org/officeDocument/2006/relationships/oleObject" Target="../embeddings/oleObject296.bin"/></Relationships>
</file>

<file path=ppt/slides/_rels/slide43.xml.rels><?xml version="1.0" encoding="UTF-8" standalone="yes"?>
<Relationships xmlns="http://schemas.openxmlformats.org/package/2006/relationships"><Relationship Id="rId8" Type="http://schemas.openxmlformats.org/officeDocument/2006/relationships/image" Target="../media/image258.emf"/><Relationship Id="rId13" Type="http://schemas.openxmlformats.org/officeDocument/2006/relationships/oleObject" Target="../embeddings/oleObject302.bin"/><Relationship Id="rId3" Type="http://schemas.openxmlformats.org/officeDocument/2006/relationships/notesSlide" Target="../notesSlides/notesSlide43.xml"/><Relationship Id="rId7" Type="http://schemas.openxmlformats.org/officeDocument/2006/relationships/image" Target="../media/image250.wmf"/><Relationship Id="rId12" Type="http://schemas.openxmlformats.org/officeDocument/2006/relationships/image" Target="../media/image256.wmf"/><Relationship Id="rId2" Type="http://schemas.openxmlformats.org/officeDocument/2006/relationships/slideLayout" Target="../slideLayouts/slideLayout18.xml"/><Relationship Id="rId1" Type="http://schemas.openxmlformats.org/officeDocument/2006/relationships/vmlDrawing" Target="../drawings/vmlDrawing40.vml"/><Relationship Id="rId6" Type="http://schemas.openxmlformats.org/officeDocument/2006/relationships/oleObject" Target="../embeddings/oleObject299.bin"/><Relationship Id="rId11" Type="http://schemas.openxmlformats.org/officeDocument/2006/relationships/oleObject" Target="../embeddings/oleObject301.bin"/><Relationship Id="rId5" Type="http://schemas.openxmlformats.org/officeDocument/2006/relationships/image" Target="../media/image222.wmf"/><Relationship Id="rId10" Type="http://schemas.openxmlformats.org/officeDocument/2006/relationships/image" Target="../media/image255.wmf"/><Relationship Id="rId4" Type="http://schemas.openxmlformats.org/officeDocument/2006/relationships/oleObject" Target="../embeddings/oleObject298.bin"/><Relationship Id="rId9" Type="http://schemas.openxmlformats.org/officeDocument/2006/relationships/oleObject" Target="../embeddings/oleObject300.bin"/><Relationship Id="rId14" Type="http://schemas.openxmlformats.org/officeDocument/2006/relationships/image" Target="../media/image257.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5.bin"/><Relationship Id="rId13" Type="http://schemas.openxmlformats.org/officeDocument/2006/relationships/image" Target="../media/image263.wmf"/><Relationship Id="rId18" Type="http://schemas.openxmlformats.org/officeDocument/2006/relationships/oleObject" Target="../embeddings/oleObject310.bin"/><Relationship Id="rId3" Type="http://schemas.openxmlformats.org/officeDocument/2006/relationships/notesSlide" Target="../notesSlides/notesSlide44.xml"/><Relationship Id="rId21" Type="http://schemas.openxmlformats.org/officeDocument/2006/relationships/oleObject" Target="../embeddings/oleObject311.bin"/><Relationship Id="rId7" Type="http://schemas.openxmlformats.org/officeDocument/2006/relationships/image" Target="../media/image260.wmf"/><Relationship Id="rId12" Type="http://schemas.openxmlformats.org/officeDocument/2006/relationships/oleObject" Target="../embeddings/oleObject307.bin"/><Relationship Id="rId17" Type="http://schemas.openxmlformats.org/officeDocument/2006/relationships/image" Target="../media/image265.wmf"/><Relationship Id="rId2" Type="http://schemas.openxmlformats.org/officeDocument/2006/relationships/slideLayout" Target="../slideLayouts/slideLayout18.xml"/><Relationship Id="rId16" Type="http://schemas.openxmlformats.org/officeDocument/2006/relationships/oleObject" Target="../embeddings/oleObject309.bin"/><Relationship Id="rId20" Type="http://schemas.openxmlformats.org/officeDocument/2006/relationships/image" Target="../media/image239.jpeg"/><Relationship Id="rId1" Type="http://schemas.openxmlformats.org/officeDocument/2006/relationships/vmlDrawing" Target="../drawings/vmlDrawing41.vml"/><Relationship Id="rId6" Type="http://schemas.openxmlformats.org/officeDocument/2006/relationships/oleObject" Target="../embeddings/oleObject304.bin"/><Relationship Id="rId11" Type="http://schemas.openxmlformats.org/officeDocument/2006/relationships/image" Target="../media/image262.wmf"/><Relationship Id="rId5" Type="http://schemas.openxmlformats.org/officeDocument/2006/relationships/image" Target="../media/image259.wmf"/><Relationship Id="rId15" Type="http://schemas.openxmlformats.org/officeDocument/2006/relationships/image" Target="../media/image264.wmf"/><Relationship Id="rId10" Type="http://schemas.openxmlformats.org/officeDocument/2006/relationships/oleObject" Target="../embeddings/oleObject306.bin"/><Relationship Id="rId19" Type="http://schemas.openxmlformats.org/officeDocument/2006/relationships/image" Target="../media/image266.wmf"/><Relationship Id="rId4" Type="http://schemas.openxmlformats.org/officeDocument/2006/relationships/oleObject" Target="../embeddings/oleObject303.bin"/><Relationship Id="rId9" Type="http://schemas.openxmlformats.org/officeDocument/2006/relationships/image" Target="../media/image261.wmf"/><Relationship Id="rId14" Type="http://schemas.openxmlformats.org/officeDocument/2006/relationships/oleObject" Target="../embeddings/oleObject308.bin"/><Relationship Id="rId22" Type="http://schemas.openxmlformats.org/officeDocument/2006/relationships/image" Target="../media/image267.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14.bin"/><Relationship Id="rId3" Type="http://schemas.openxmlformats.org/officeDocument/2006/relationships/notesSlide" Target="../notesSlides/notesSlide45.xml"/><Relationship Id="rId7" Type="http://schemas.openxmlformats.org/officeDocument/2006/relationships/image" Target="../media/image268.wmf"/><Relationship Id="rId2" Type="http://schemas.openxmlformats.org/officeDocument/2006/relationships/slideLayout" Target="../slideLayouts/slideLayout18.xml"/><Relationship Id="rId1" Type="http://schemas.openxmlformats.org/officeDocument/2006/relationships/vmlDrawing" Target="../drawings/vmlDrawing42.vml"/><Relationship Id="rId6" Type="http://schemas.openxmlformats.org/officeDocument/2006/relationships/oleObject" Target="../embeddings/oleObject313.bin"/><Relationship Id="rId5" Type="http://schemas.openxmlformats.org/officeDocument/2006/relationships/image" Target="../media/image207.wmf"/><Relationship Id="rId4" Type="http://schemas.openxmlformats.org/officeDocument/2006/relationships/oleObject" Target="../embeddings/oleObject312.bin"/><Relationship Id="rId9" Type="http://schemas.openxmlformats.org/officeDocument/2006/relationships/image" Target="../media/image269.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17.bin"/><Relationship Id="rId13" Type="http://schemas.openxmlformats.org/officeDocument/2006/relationships/image" Target="../media/image274.wmf"/><Relationship Id="rId18" Type="http://schemas.openxmlformats.org/officeDocument/2006/relationships/image" Target="../media/image239.jpeg"/><Relationship Id="rId3" Type="http://schemas.openxmlformats.org/officeDocument/2006/relationships/notesSlide" Target="../notesSlides/notesSlide46.xml"/><Relationship Id="rId7" Type="http://schemas.openxmlformats.org/officeDocument/2006/relationships/image" Target="../media/image271.wmf"/><Relationship Id="rId12" Type="http://schemas.openxmlformats.org/officeDocument/2006/relationships/oleObject" Target="../embeddings/oleObject319.bin"/><Relationship Id="rId17" Type="http://schemas.openxmlformats.org/officeDocument/2006/relationships/image" Target="../media/image276.wmf"/><Relationship Id="rId2" Type="http://schemas.openxmlformats.org/officeDocument/2006/relationships/slideLayout" Target="../slideLayouts/slideLayout18.xml"/><Relationship Id="rId16" Type="http://schemas.openxmlformats.org/officeDocument/2006/relationships/oleObject" Target="../embeddings/oleObject321.bin"/><Relationship Id="rId20" Type="http://schemas.openxmlformats.org/officeDocument/2006/relationships/image" Target="../media/image265.wmf"/><Relationship Id="rId1" Type="http://schemas.openxmlformats.org/officeDocument/2006/relationships/vmlDrawing" Target="../drawings/vmlDrawing43.vml"/><Relationship Id="rId6" Type="http://schemas.openxmlformats.org/officeDocument/2006/relationships/oleObject" Target="../embeddings/oleObject316.bin"/><Relationship Id="rId11" Type="http://schemas.openxmlformats.org/officeDocument/2006/relationships/image" Target="../media/image273.wmf"/><Relationship Id="rId5" Type="http://schemas.openxmlformats.org/officeDocument/2006/relationships/image" Target="../media/image270.wmf"/><Relationship Id="rId15" Type="http://schemas.openxmlformats.org/officeDocument/2006/relationships/image" Target="../media/image275.wmf"/><Relationship Id="rId10" Type="http://schemas.openxmlformats.org/officeDocument/2006/relationships/oleObject" Target="../embeddings/oleObject318.bin"/><Relationship Id="rId19" Type="http://schemas.openxmlformats.org/officeDocument/2006/relationships/oleObject" Target="../embeddings/oleObject309.bin"/><Relationship Id="rId4" Type="http://schemas.openxmlformats.org/officeDocument/2006/relationships/oleObject" Target="../embeddings/oleObject315.bin"/><Relationship Id="rId9" Type="http://schemas.openxmlformats.org/officeDocument/2006/relationships/image" Target="../media/image272.wmf"/><Relationship Id="rId14" Type="http://schemas.openxmlformats.org/officeDocument/2006/relationships/oleObject" Target="../embeddings/oleObject32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24.bin"/><Relationship Id="rId3" Type="http://schemas.openxmlformats.org/officeDocument/2006/relationships/notesSlide" Target="../notesSlides/notesSlide47.xml"/><Relationship Id="rId7" Type="http://schemas.openxmlformats.org/officeDocument/2006/relationships/image" Target="../media/image278.wmf"/><Relationship Id="rId2" Type="http://schemas.openxmlformats.org/officeDocument/2006/relationships/slideLayout" Target="../slideLayouts/slideLayout18.xml"/><Relationship Id="rId1" Type="http://schemas.openxmlformats.org/officeDocument/2006/relationships/vmlDrawing" Target="../drawings/vmlDrawing44.vml"/><Relationship Id="rId6" Type="http://schemas.openxmlformats.org/officeDocument/2006/relationships/oleObject" Target="../embeddings/oleObject323.bin"/><Relationship Id="rId5" Type="http://schemas.openxmlformats.org/officeDocument/2006/relationships/image" Target="../media/image277.wmf"/><Relationship Id="rId4" Type="http://schemas.openxmlformats.org/officeDocument/2006/relationships/oleObject" Target="../embeddings/oleObject322.bin"/><Relationship Id="rId9" Type="http://schemas.openxmlformats.org/officeDocument/2006/relationships/image" Target="../media/image207.wmf"/></Relationships>
</file>

<file path=ppt/slides/_rels/slide48.xml.rels><?xml version="1.0" encoding="UTF-8" standalone="yes"?>
<Relationships xmlns="http://schemas.openxmlformats.org/package/2006/relationships"><Relationship Id="rId8" Type="http://schemas.openxmlformats.org/officeDocument/2006/relationships/image" Target="../media/image258.emf"/><Relationship Id="rId13" Type="http://schemas.openxmlformats.org/officeDocument/2006/relationships/oleObject" Target="../embeddings/oleObject327.bin"/><Relationship Id="rId3" Type="http://schemas.openxmlformats.org/officeDocument/2006/relationships/notesSlide" Target="../notesSlides/notesSlide48.xml"/><Relationship Id="rId7" Type="http://schemas.openxmlformats.org/officeDocument/2006/relationships/image" Target="../media/image250.wmf"/><Relationship Id="rId12" Type="http://schemas.openxmlformats.org/officeDocument/2006/relationships/image" Target="../media/image280.wmf"/><Relationship Id="rId2" Type="http://schemas.openxmlformats.org/officeDocument/2006/relationships/slideLayout" Target="../slideLayouts/slideLayout18.xml"/><Relationship Id="rId1" Type="http://schemas.openxmlformats.org/officeDocument/2006/relationships/vmlDrawing" Target="../drawings/vmlDrawing45.vml"/><Relationship Id="rId6" Type="http://schemas.openxmlformats.org/officeDocument/2006/relationships/oleObject" Target="../embeddings/oleObject299.bin"/><Relationship Id="rId11" Type="http://schemas.openxmlformats.org/officeDocument/2006/relationships/oleObject" Target="../embeddings/oleObject326.bin"/><Relationship Id="rId5" Type="http://schemas.openxmlformats.org/officeDocument/2006/relationships/image" Target="../media/image222.wmf"/><Relationship Id="rId10" Type="http://schemas.openxmlformats.org/officeDocument/2006/relationships/image" Target="../media/image279.wmf"/><Relationship Id="rId4" Type="http://schemas.openxmlformats.org/officeDocument/2006/relationships/oleObject" Target="../embeddings/oleObject298.bin"/><Relationship Id="rId9" Type="http://schemas.openxmlformats.org/officeDocument/2006/relationships/oleObject" Target="../embeddings/oleObject325.bin"/><Relationship Id="rId14" Type="http://schemas.openxmlformats.org/officeDocument/2006/relationships/image" Target="../media/image281.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30.bin"/><Relationship Id="rId3" Type="http://schemas.openxmlformats.org/officeDocument/2006/relationships/notesSlide" Target="../notesSlides/notesSlide49.xml"/><Relationship Id="rId7" Type="http://schemas.openxmlformats.org/officeDocument/2006/relationships/image" Target="../media/image283.wmf"/><Relationship Id="rId2" Type="http://schemas.openxmlformats.org/officeDocument/2006/relationships/slideLayout" Target="../slideLayouts/slideLayout18.xml"/><Relationship Id="rId1" Type="http://schemas.openxmlformats.org/officeDocument/2006/relationships/vmlDrawing" Target="../drawings/vmlDrawing46.vml"/><Relationship Id="rId6" Type="http://schemas.openxmlformats.org/officeDocument/2006/relationships/oleObject" Target="../embeddings/oleObject329.bin"/><Relationship Id="rId5" Type="http://schemas.openxmlformats.org/officeDocument/2006/relationships/image" Target="../media/image282.wmf"/><Relationship Id="rId10" Type="http://schemas.openxmlformats.org/officeDocument/2006/relationships/image" Target="../media/image178.emf"/><Relationship Id="rId4" Type="http://schemas.openxmlformats.org/officeDocument/2006/relationships/oleObject" Target="../embeddings/oleObject328.bin"/><Relationship Id="rId9" Type="http://schemas.openxmlformats.org/officeDocument/2006/relationships/image" Target="../media/image28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34.wmf"/><Relationship Id="rId18" Type="http://schemas.openxmlformats.org/officeDocument/2006/relationships/oleObject" Target="../embeddings/oleObject52.bin"/><Relationship Id="rId26" Type="http://schemas.openxmlformats.org/officeDocument/2006/relationships/oleObject" Target="../embeddings/oleObject58.bin"/><Relationship Id="rId3" Type="http://schemas.openxmlformats.org/officeDocument/2006/relationships/notesSlide" Target="../notesSlides/notesSlide5.xml"/><Relationship Id="rId21" Type="http://schemas.openxmlformats.org/officeDocument/2006/relationships/oleObject" Target="../embeddings/oleObject54.bin"/><Relationship Id="rId7" Type="http://schemas.openxmlformats.org/officeDocument/2006/relationships/image" Target="../media/image31.wmf"/><Relationship Id="rId12" Type="http://schemas.openxmlformats.org/officeDocument/2006/relationships/oleObject" Target="../embeddings/oleObject49.bin"/><Relationship Id="rId17" Type="http://schemas.openxmlformats.org/officeDocument/2006/relationships/image" Target="../media/image36.wmf"/><Relationship Id="rId25" Type="http://schemas.openxmlformats.org/officeDocument/2006/relationships/oleObject" Target="../embeddings/oleObject57.bin"/><Relationship Id="rId2" Type="http://schemas.openxmlformats.org/officeDocument/2006/relationships/slideLayout" Target="../slideLayouts/slideLayout7.xml"/><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vmlDrawing" Target="../drawings/vmlDrawing4.vml"/><Relationship Id="rId6" Type="http://schemas.openxmlformats.org/officeDocument/2006/relationships/oleObject" Target="../embeddings/oleObject46.bin"/><Relationship Id="rId11" Type="http://schemas.openxmlformats.org/officeDocument/2006/relationships/image" Target="../media/image33.wmf"/><Relationship Id="rId24" Type="http://schemas.openxmlformats.org/officeDocument/2006/relationships/image" Target="../media/image38.wmf"/><Relationship Id="rId5" Type="http://schemas.openxmlformats.org/officeDocument/2006/relationships/image" Target="../media/image30.wmf"/><Relationship Id="rId15" Type="http://schemas.openxmlformats.org/officeDocument/2006/relationships/image" Target="../media/image35.wmf"/><Relationship Id="rId23" Type="http://schemas.openxmlformats.org/officeDocument/2006/relationships/oleObject" Target="../embeddings/oleObject56.bin"/><Relationship Id="rId10" Type="http://schemas.openxmlformats.org/officeDocument/2006/relationships/oleObject" Target="../embeddings/oleObject48.bin"/><Relationship Id="rId19" Type="http://schemas.openxmlformats.org/officeDocument/2006/relationships/image" Target="../media/image37.wmf"/><Relationship Id="rId4" Type="http://schemas.openxmlformats.org/officeDocument/2006/relationships/oleObject" Target="../embeddings/oleObject45.bin"/><Relationship Id="rId9" Type="http://schemas.openxmlformats.org/officeDocument/2006/relationships/image" Target="../media/image32.wmf"/><Relationship Id="rId14" Type="http://schemas.openxmlformats.org/officeDocument/2006/relationships/oleObject" Target="../embeddings/oleObject50.bin"/><Relationship Id="rId22" Type="http://schemas.openxmlformats.org/officeDocument/2006/relationships/oleObject" Target="../embeddings/oleObject55.bin"/><Relationship Id="rId27" Type="http://schemas.openxmlformats.org/officeDocument/2006/relationships/oleObject" Target="../embeddings/oleObject59.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33.bin"/><Relationship Id="rId13" Type="http://schemas.openxmlformats.org/officeDocument/2006/relationships/image" Target="../media/image289.wmf"/><Relationship Id="rId3" Type="http://schemas.openxmlformats.org/officeDocument/2006/relationships/notesSlide" Target="../notesSlides/notesSlide50.xml"/><Relationship Id="rId7" Type="http://schemas.openxmlformats.org/officeDocument/2006/relationships/image" Target="../media/image286.wmf"/><Relationship Id="rId12" Type="http://schemas.openxmlformats.org/officeDocument/2006/relationships/oleObject" Target="../embeddings/oleObject335.bin"/><Relationship Id="rId17" Type="http://schemas.openxmlformats.org/officeDocument/2006/relationships/image" Target="../media/image291.wmf"/><Relationship Id="rId2" Type="http://schemas.openxmlformats.org/officeDocument/2006/relationships/slideLayout" Target="../slideLayouts/slideLayout18.xml"/><Relationship Id="rId16" Type="http://schemas.openxmlformats.org/officeDocument/2006/relationships/oleObject" Target="../embeddings/oleObject337.bin"/><Relationship Id="rId1" Type="http://schemas.openxmlformats.org/officeDocument/2006/relationships/vmlDrawing" Target="../drawings/vmlDrawing47.vml"/><Relationship Id="rId6" Type="http://schemas.openxmlformats.org/officeDocument/2006/relationships/oleObject" Target="../embeddings/oleObject332.bin"/><Relationship Id="rId11" Type="http://schemas.openxmlformats.org/officeDocument/2006/relationships/image" Target="../media/image288.wmf"/><Relationship Id="rId5" Type="http://schemas.openxmlformats.org/officeDocument/2006/relationships/image" Target="../media/image285.wmf"/><Relationship Id="rId15" Type="http://schemas.openxmlformats.org/officeDocument/2006/relationships/image" Target="../media/image290.wmf"/><Relationship Id="rId10" Type="http://schemas.openxmlformats.org/officeDocument/2006/relationships/oleObject" Target="../embeddings/oleObject334.bin"/><Relationship Id="rId4" Type="http://schemas.openxmlformats.org/officeDocument/2006/relationships/oleObject" Target="../embeddings/oleObject331.bin"/><Relationship Id="rId9" Type="http://schemas.openxmlformats.org/officeDocument/2006/relationships/image" Target="../media/image287.wmf"/><Relationship Id="rId14" Type="http://schemas.openxmlformats.org/officeDocument/2006/relationships/oleObject" Target="../embeddings/oleObject336.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40.bin"/><Relationship Id="rId13" Type="http://schemas.openxmlformats.org/officeDocument/2006/relationships/image" Target="../media/image296.wmf"/><Relationship Id="rId3" Type="http://schemas.openxmlformats.org/officeDocument/2006/relationships/notesSlide" Target="../notesSlides/notesSlide51.xml"/><Relationship Id="rId7" Type="http://schemas.openxmlformats.org/officeDocument/2006/relationships/image" Target="../media/image293.wmf"/><Relationship Id="rId12" Type="http://schemas.openxmlformats.org/officeDocument/2006/relationships/oleObject" Target="../embeddings/oleObject342.bin"/><Relationship Id="rId2" Type="http://schemas.openxmlformats.org/officeDocument/2006/relationships/slideLayout" Target="../slideLayouts/slideLayout18.xml"/><Relationship Id="rId1" Type="http://schemas.openxmlformats.org/officeDocument/2006/relationships/vmlDrawing" Target="../drawings/vmlDrawing48.vml"/><Relationship Id="rId6" Type="http://schemas.openxmlformats.org/officeDocument/2006/relationships/oleObject" Target="../embeddings/oleObject339.bin"/><Relationship Id="rId11" Type="http://schemas.openxmlformats.org/officeDocument/2006/relationships/image" Target="../media/image295.wmf"/><Relationship Id="rId5" Type="http://schemas.openxmlformats.org/officeDocument/2006/relationships/image" Target="../media/image292.wmf"/><Relationship Id="rId10" Type="http://schemas.openxmlformats.org/officeDocument/2006/relationships/oleObject" Target="../embeddings/oleObject341.bin"/><Relationship Id="rId4" Type="http://schemas.openxmlformats.org/officeDocument/2006/relationships/oleObject" Target="../embeddings/oleObject338.bin"/><Relationship Id="rId9" Type="http://schemas.openxmlformats.org/officeDocument/2006/relationships/image" Target="../media/image294.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45.bin"/><Relationship Id="rId13" Type="http://schemas.openxmlformats.org/officeDocument/2006/relationships/image" Target="../media/image301.wmf"/><Relationship Id="rId3" Type="http://schemas.openxmlformats.org/officeDocument/2006/relationships/notesSlide" Target="../notesSlides/notesSlide52.xml"/><Relationship Id="rId7" Type="http://schemas.openxmlformats.org/officeDocument/2006/relationships/image" Target="../media/image298.wmf"/><Relationship Id="rId12" Type="http://schemas.openxmlformats.org/officeDocument/2006/relationships/oleObject" Target="../embeddings/oleObject347.bin"/><Relationship Id="rId2" Type="http://schemas.openxmlformats.org/officeDocument/2006/relationships/slideLayout" Target="../slideLayouts/slideLayout18.xml"/><Relationship Id="rId1" Type="http://schemas.openxmlformats.org/officeDocument/2006/relationships/vmlDrawing" Target="../drawings/vmlDrawing49.vml"/><Relationship Id="rId6" Type="http://schemas.openxmlformats.org/officeDocument/2006/relationships/oleObject" Target="../embeddings/oleObject344.bin"/><Relationship Id="rId11" Type="http://schemas.openxmlformats.org/officeDocument/2006/relationships/image" Target="../media/image300.wmf"/><Relationship Id="rId5" Type="http://schemas.openxmlformats.org/officeDocument/2006/relationships/image" Target="../media/image297.wmf"/><Relationship Id="rId10" Type="http://schemas.openxmlformats.org/officeDocument/2006/relationships/oleObject" Target="../embeddings/oleObject346.bin"/><Relationship Id="rId4" Type="http://schemas.openxmlformats.org/officeDocument/2006/relationships/oleObject" Target="../embeddings/oleObject343.bin"/><Relationship Id="rId9" Type="http://schemas.openxmlformats.org/officeDocument/2006/relationships/image" Target="../media/image299.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vmlDrawing" Target="../drawings/vmlDrawing50.vml"/><Relationship Id="rId5" Type="http://schemas.openxmlformats.org/officeDocument/2006/relationships/image" Target="../media/image302.wmf"/><Relationship Id="rId4" Type="http://schemas.openxmlformats.org/officeDocument/2006/relationships/oleObject" Target="../embeddings/oleObject348.bin"/></Relationships>
</file>

<file path=ppt/slides/_rels/slide54.x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notesSlide" Target="../notesSlides/notesSlide54.xml"/><Relationship Id="rId7" Type="http://schemas.openxmlformats.org/officeDocument/2006/relationships/image" Target="../media/image304.wmf"/><Relationship Id="rId2" Type="http://schemas.openxmlformats.org/officeDocument/2006/relationships/slideLayout" Target="../slideLayouts/slideLayout18.xml"/><Relationship Id="rId1" Type="http://schemas.openxmlformats.org/officeDocument/2006/relationships/vmlDrawing" Target="../drawings/vmlDrawing51.vml"/><Relationship Id="rId6" Type="http://schemas.openxmlformats.org/officeDocument/2006/relationships/oleObject" Target="../embeddings/oleObject350.bin"/><Relationship Id="rId5" Type="http://schemas.openxmlformats.org/officeDocument/2006/relationships/image" Target="../media/image303.wmf"/><Relationship Id="rId10" Type="http://schemas.openxmlformats.org/officeDocument/2006/relationships/image" Target="../media/image76.wmf"/><Relationship Id="rId4" Type="http://schemas.openxmlformats.org/officeDocument/2006/relationships/oleObject" Target="../embeddings/oleObject349.bin"/><Relationship Id="rId9" Type="http://schemas.openxmlformats.org/officeDocument/2006/relationships/oleObject" Target="../embeddings/oleObject351.bin"/></Relationships>
</file>

<file path=ppt/slides/_rels/slide55.xml.rels><?xml version="1.0" encoding="UTF-8" standalone="yes"?>
<Relationships xmlns="http://schemas.openxmlformats.org/package/2006/relationships"><Relationship Id="rId3" Type="http://schemas.openxmlformats.org/officeDocument/2006/relationships/image" Target="../media/image254.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41.wmf"/><Relationship Id="rId3" Type="http://schemas.openxmlformats.org/officeDocument/2006/relationships/notesSlide" Target="../notesSlides/notesSlide6.xml"/><Relationship Id="rId7" Type="http://schemas.openxmlformats.org/officeDocument/2006/relationships/image" Target="../media/image36.wmf"/><Relationship Id="rId12"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1.bin"/><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3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46.wmf"/><Relationship Id="rId3" Type="http://schemas.openxmlformats.org/officeDocument/2006/relationships/notesSlide" Target="../notesSlides/notesSlide7.xml"/><Relationship Id="rId7" Type="http://schemas.openxmlformats.org/officeDocument/2006/relationships/image" Target="../media/image43.wmf"/><Relationship Id="rId12" Type="http://schemas.openxmlformats.org/officeDocument/2006/relationships/oleObject" Target="../embeddings/oleObject69.bin"/><Relationship Id="rId17" Type="http://schemas.openxmlformats.org/officeDocument/2006/relationships/image" Target="../media/image48.wmf"/><Relationship Id="rId2" Type="http://schemas.openxmlformats.org/officeDocument/2006/relationships/slideLayout" Target="../slideLayouts/slideLayout7.xml"/><Relationship Id="rId16" Type="http://schemas.openxmlformats.org/officeDocument/2006/relationships/oleObject" Target="../embeddings/oleObject71.bin"/><Relationship Id="rId1" Type="http://schemas.openxmlformats.org/officeDocument/2006/relationships/vmlDrawing" Target="../drawings/vmlDrawing6.vml"/><Relationship Id="rId6" Type="http://schemas.openxmlformats.org/officeDocument/2006/relationships/oleObject" Target="../embeddings/oleObject66.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44.wmf"/><Relationship Id="rId14" Type="http://schemas.openxmlformats.org/officeDocument/2006/relationships/oleObject" Target="../embeddings/oleObject7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8.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73.bin"/><Relationship Id="rId5" Type="http://schemas.openxmlformats.org/officeDocument/2006/relationships/image" Target="../media/image49.wmf"/><Relationship Id="rId10" Type="http://schemas.openxmlformats.org/officeDocument/2006/relationships/image" Target="../media/image52.wmf"/><Relationship Id="rId4" Type="http://schemas.openxmlformats.org/officeDocument/2006/relationships/oleObject" Target="../embeddings/oleObject72.bin"/><Relationship Id="rId9" Type="http://schemas.openxmlformats.org/officeDocument/2006/relationships/image" Target="../media/image5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oleObject" Target="../embeddings/oleObject79.bin"/><Relationship Id="rId3" Type="http://schemas.openxmlformats.org/officeDocument/2006/relationships/notesSlide" Target="../notesSlides/notesSlide9.xml"/><Relationship Id="rId7" Type="http://schemas.openxmlformats.org/officeDocument/2006/relationships/image" Target="../media/image54.wmf"/><Relationship Id="rId12" Type="http://schemas.openxmlformats.org/officeDocument/2006/relationships/image" Target="../media/image52.wmf"/><Relationship Id="rId2" Type="http://schemas.openxmlformats.org/officeDocument/2006/relationships/slideLayout" Target="../slideLayouts/slideLayout7.xml"/><Relationship Id="rId16" Type="http://schemas.openxmlformats.org/officeDocument/2006/relationships/image" Target="../media/image58.wmf"/><Relationship Id="rId1" Type="http://schemas.openxmlformats.org/officeDocument/2006/relationships/vmlDrawing" Target="../drawings/vmlDrawing8.vml"/><Relationship Id="rId6" Type="http://schemas.openxmlformats.org/officeDocument/2006/relationships/oleObject" Target="../embeddings/oleObject76.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oleObject" Target="../embeddings/oleObject80.bin"/><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55.wmf"/><Relationship Id="rId14"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Rectangle 16"/>
          <p:cNvSpPr>
            <a:spLocks noChangeArrowheads="1"/>
          </p:cNvSpPr>
          <p:nvPr/>
        </p:nvSpPr>
        <p:spPr bwMode="auto">
          <a:xfrm>
            <a:off x="274638" y="2438400"/>
            <a:ext cx="8518525" cy="2314575"/>
          </a:xfrm>
          <a:prstGeom prst="rect">
            <a:avLst/>
          </a:prstGeom>
          <a:noFill/>
          <a:ln w="9525">
            <a:noFill/>
            <a:miter lim="800000"/>
            <a:headEnd/>
            <a:tailEnd/>
          </a:ln>
          <a:effectLst/>
        </p:spPr>
        <p:txBody>
          <a:bodyPr anchor="ctr"/>
          <a:lstStyle/>
          <a:p>
            <a:pPr algn="ctr">
              <a:defRPr/>
            </a:pPr>
            <a:r>
              <a:rPr lang="en-US" sz="4000" b="1" dirty="0">
                <a:solidFill>
                  <a:srgbClr val="FF9900"/>
                </a:solidFill>
                <a:effectLst>
                  <a:outerShdw blurRad="38100" dist="38100" dir="2700000" algn="tl">
                    <a:srgbClr val="C0C0C0"/>
                  </a:outerShdw>
                </a:effectLst>
              </a:rPr>
              <a:t>Notes 18</a:t>
            </a:r>
          </a:p>
          <a:p>
            <a:pPr algn="ctr">
              <a:defRPr/>
            </a:pPr>
            <a:r>
              <a:rPr lang="en-US" sz="1200" b="1" dirty="0">
                <a:solidFill>
                  <a:srgbClr val="FF9900"/>
                </a:solidFill>
                <a:effectLst>
                  <a:outerShdw blurRad="38100" dist="38100" dir="2700000" algn="tl">
                    <a:srgbClr val="C0C0C0"/>
                  </a:outerShdw>
                </a:effectLst>
              </a:rPr>
              <a:t>         </a:t>
            </a:r>
            <a:r>
              <a:rPr lang="en-US" sz="4000" b="1" dirty="0">
                <a:solidFill>
                  <a:srgbClr val="FF9900"/>
                </a:solidFill>
                <a:effectLst>
                  <a:outerShdw blurRad="38100" dist="38100" dir="2700000" algn="tl">
                    <a:srgbClr val="C0C0C0"/>
                  </a:outerShdw>
                </a:effectLst>
              </a:rPr>
              <a:t/>
            </a:r>
            <a:br>
              <a:rPr lang="en-US" sz="4000" b="1" dirty="0">
                <a:solidFill>
                  <a:srgbClr val="FF9900"/>
                </a:solidFill>
                <a:effectLst>
                  <a:outerShdw blurRad="38100" dist="38100" dir="2700000" algn="tl">
                    <a:srgbClr val="C0C0C0"/>
                  </a:outerShdw>
                </a:effectLst>
              </a:rPr>
            </a:br>
            <a:r>
              <a:rPr lang="en-US" sz="4000" b="1" dirty="0">
                <a:solidFill>
                  <a:srgbClr val="FF9900"/>
                </a:solidFill>
                <a:effectLst>
                  <a:outerShdw blurRad="38100" dist="38100" dir="2700000" algn="tl">
                    <a:srgbClr val="C0C0C0"/>
                  </a:outerShdw>
                </a:effectLst>
              </a:rPr>
              <a:t>Reflection and Transmission of Plane Waves</a:t>
            </a:r>
            <a:endParaRPr lang="en-US" sz="2800" b="1" dirty="0">
              <a:solidFill>
                <a:srgbClr val="FF9900"/>
              </a:solidFill>
              <a:effectLst>
                <a:outerShdw blurRad="38100" dist="38100" dir="2700000" algn="tl">
                  <a:srgbClr val="C0C0C0"/>
                </a:outerShdw>
              </a:effectLst>
            </a:endParaRPr>
          </a:p>
        </p:txBody>
      </p:sp>
      <p:sp>
        <p:nvSpPr>
          <p:cNvPr id="6" name="Slide Number Placeholder 5"/>
          <p:cNvSpPr>
            <a:spLocks noGrp="1"/>
          </p:cNvSpPr>
          <p:nvPr>
            <p:ph type="sldNum" sz="quarter" idx="4"/>
          </p:nvPr>
        </p:nvSpPr>
        <p:spPr/>
        <p:txBody>
          <a:bodyPr/>
          <a:lstStyle/>
          <a:p>
            <a:fld id="{84810BAD-A1AE-4FD5-BD00-E7C2BB1BA3E6}" type="slidenum">
              <a:rPr lang="en-US" smtClean="0"/>
              <a:pPr/>
              <a:t>1</a:t>
            </a:fld>
            <a:endParaRPr lang="en-US" dirty="0"/>
          </a:p>
        </p:txBody>
      </p:sp>
      <p:sp>
        <p:nvSpPr>
          <p:cNvPr id="9" name="Text Box 11"/>
          <p:cNvSpPr txBox="1">
            <a:spLocks noChangeArrowheads="1"/>
          </p:cNvSpPr>
          <p:nvPr/>
        </p:nvSpPr>
        <p:spPr bwMode="auto">
          <a:xfrm>
            <a:off x="892053" y="171470"/>
            <a:ext cx="7413294" cy="2339102"/>
          </a:xfrm>
          <a:prstGeom prst="rect">
            <a:avLst/>
          </a:prstGeom>
          <a:noFill/>
          <a:ln w="9525">
            <a:noFill/>
            <a:miter lim="800000"/>
            <a:headEnd/>
            <a:tailEnd/>
          </a:ln>
          <a:effectLst/>
        </p:spPr>
        <p:txBody>
          <a:bodyPr wrap="square">
            <a:spAutoFit/>
          </a:bodyPr>
          <a:lstStyle/>
          <a:p>
            <a:pPr algn="ctr">
              <a:lnSpc>
                <a:spcPct val="80000"/>
              </a:lnSpc>
              <a:spcBef>
                <a:spcPts val="0"/>
              </a:spcBef>
              <a:spcAft>
                <a:spcPts val="1200"/>
              </a:spcAft>
            </a:pPr>
            <a:r>
              <a:rPr lang="en-US" sz="3600" b="1" dirty="0">
                <a:solidFill>
                  <a:srgbClr val="0000FF"/>
                </a:solidFill>
              </a:rPr>
              <a:t>ECE 3317</a:t>
            </a:r>
          </a:p>
          <a:p>
            <a:pPr algn="ctr">
              <a:lnSpc>
                <a:spcPct val="80000"/>
              </a:lnSpc>
              <a:spcBef>
                <a:spcPts val="0"/>
              </a:spcBef>
              <a:spcAft>
                <a:spcPts val="3600"/>
              </a:spcAft>
            </a:pPr>
            <a:r>
              <a:rPr lang="en-US" sz="3600" b="1" dirty="0">
                <a:solidFill>
                  <a:srgbClr val="0000FF"/>
                </a:solidFill>
              </a:rPr>
              <a:t>Applied Electromagnetic Waves</a:t>
            </a:r>
          </a:p>
          <a:p>
            <a:pPr algn="ctr">
              <a:lnSpc>
                <a:spcPct val="80000"/>
              </a:lnSpc>
              <a:spcBef>
                <a:spcPts val="0"/>
              </a:spcBef>
              <a:spcAft>
                <a:spcPts val="1200"/>
              </a:spcAft>
            </a:pPr>
            <a:r>
              <a:rPr lang="en-US" sz="2400" dirty="0"/>
              <a:t>Prof. David R. Jackson</a:t>
            </a:r>
          </a:p>
          <a:p>
            <a:pPr algn="ctr">
              <a:lnSpc>
                <a:spcPct val="80000"/>
              </a:lnSpc>
              <a:spcBef>
                <a:spcPts val="0"/>
              </a:spcBef>
              <a:spcAft>
                <a:spcPts val="1200"/>
              </a:spcAft>
            </a:pPr>
            <a:r>
              <a:rPr lang="en-US" sz="2400" dirty="0"/>
              <a:t>Fall 2023</a:t>
            </a:r>
          </a:p>
        </p:txBody>
      </p:sp>
      <p:pic>
        <p:nvPicPr>
          <p:cNvPr id="2" name="Picture 1"/>
          <p:cNvPicPr>
            <a:picLocks noChangeAspect="1"/>
          </p:cNvPicPr>
          <p:nvPr/>
        </p:nvPicPr>
        <p:blipFill>
          <a:blip r:embed="rId3"/>
          <a:stretch>
            <a:fillRect/>
          </a:stretch>
        </p:blipFill>
        <p:spPr>
          <a:xfrm>
            <a:off x="343928" y="4148576"/>
            <a:ext cx="2264664" cy="257098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
          <p:cNvSpPr txBox="1">
            <a:spLocks noChangeArrowheads="1"/>
          </p:cNvSpPr>
          <p:nvPr/>
        </p:nvSpPr>
        <p:spPr bwMode="auto">
          <a:xfrm>
            <a:off x="2483892" y="95250"/>
            <a:ext cx="39036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Law of Reflection</a:t>
            </a:r>
          </a:p>
        </p:txBody>
      </p:sp>
      <p:graphicFrame>
        <p:nvGraphicFramePr>
          <p:cNvPr id="8194" name="Object 5"/>
          <p:cNvGraphicFramePr>
            <a:graphicFrameLocks noChangeAspect="1"/>
          </p:cNvGraphicFramePr>
          <p:nvPr/>
        </p:nvGraphicFramePr>
        <p:xfrm>
          <a:off x="963778" y="1690358"/>
          <a:ext cx="1255712" cy="579437"/>
        </p:xfrm>
        <a:graphic>
          <a:graphicData uri="http://schemas.openxmlformats.org/presentationml/2006/ole">
            <mc:AlternateContent xmlns:mc="http://schemas.openxmlformats.org/markup-compatibility/2006">
              <mc:Choice xmlns:v="urn:schemas-microsoft-com:vml" Requires="v">
                <p:oleObj spid="_x0000_s9233" name="Equation" r:id="rId4" imgW="495085" imgH="228501" progId="Equation.DSMT4">
                  <p:embed/>
                </p:oleObj>
              </mc:Choice>
              <mc:Fallback>
                <p:oleObj name="Equation" r:id="rId4" imgW="495085" imgH="228501" progId="Equation.DSMT4">
                  <p:embed/>
                  <p:pic>
                    <p:nvPicPr>
                      <p:cNvPr id="0" name="Picture 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778" y="1690358"/>
                        <a:ext cx="1255712" cy="57943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9"/>
          <p:cNvGraphicFramePr>
            <a:graphicFrameLocks noChangeAspect="1"/>
          </p:cNvGraphicFramePr>
          <p:nvPr>
            <p:extLst>
              <p:ext uri="{D42A27DB-BD31-4B8C-83A1-F6EECF244321}">
                <p14:modId xmlns:p14="http://schemas.microsoft.com/office/powerpoint/2010/main" val="4294198726"/>
              </p:ext>
            </p:extLst>
          </p:nvPr>
        </p:nvGraphicFramePr>
        <p:xfrm>
          <a:off x="3913529" y="4014179"/>
          <a:ext cx="1468210" cy="1257456"/>
        </p:xfrm>
        <a:graphic>
          <a:graphicData uri="http://schemas.openxmlformats.org/presentationml/2006/ole">
            <mc:AlternateContent xmlns:mc="http://schemas.openxmlformats.org/markup-compatibility/2006">
              <mc:Choice xmlns:v="urn:schemas-microsoft-com:vml" Requires="v">
                <p:oleObj spid="_x0000_s9234" name="Equation" r:id="rId6" imgW="812447" imgH="698197" progId="Equation.DSMT4">
                  <p:embed/>
                </p:oleObj>
              </mc:Choice>
              <mc:Fallback>
                <p:oleObj name="Equation" r:id="rId6" imgW="812447" imgH="698197" progId="Equation.DSMT4">
                  <p:embed/>
                  <p:pic>
                    <p:nvPicPr>
                      <p:cNvPr id="0" name="Picture 2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529" y="4014179"/>
                        <a:ext cx="1468210" cy="1257456"/>
                      </a:xfrm>
                      <a:prstGeom prst="rect">
                        <a:avLst/>
                      </a:prstGeom>
                      <a:noFill/>
                      <a:ln w="25400">
                        <a:solidFill>
                          <a:srgbClr val="0000CC"/>
                        </a:solidFill>
                        <a:miter lim="800000"/>
                        <a:headEnd type="none" w="sm" len="sm"/>
                        <a:tailEnd type="none" w="sm" len="sm"/>
                      </a:ln>
                      <a:effectLst/>
                    </p:spPr>
                  </p:pic>
                </p:oleObj>
              </mc:Fallback>
            </mc:AlternateContent>
          </a:graphicData>
        </a:graphic>
      </p:graphicFrame>
      <p:graphicFrame>
        <p:nvGraphicFramePr>
          <p:cNvPr id="8198" name="Object 11"/>
          <p:cNvGraphicFramePr>
            <a:graphicFrameLocks noChangeAspect="1"/>
          </p:cNvGraphicFramePr>
          <p:nvPr>
            <p:extLst>
              <p:ext uri="{D42A27DB-BD31-4B8C-83A1-F6EECF244321}">
                <p14:modId xmlns:p14="http://schemas.microsoft.com/office/powerpoint/2010/main" val="1310618293"/>
              </p:ext>
            </p:extLst>
          </p:nvPr>
        </p:nvGraphicFramePr>
        <p:xfrm>
          <a:off x="5901214" y="3997601"/>
          <a:ext cx="1512060" cy="1257457"/>
        </p:xfrm>
        <a:graphic>
          <a:graphicData uri="http://schemas.openxmlformats.org/presentationml/2006/ole">
            <mc:AlternateContent xmlns:mc="http://schemas.openxmlformats.org/markup-compatibility/2006">
              <mc:Choice xmlns:v="urn:schemas-microsoft-com:vml" Requires="v">
                <p:oleObj spid="_x0000_s9235" name="Equation" r:id="rId8" imgW="838200" imgH="698500" progId="Equation.DSMT4">
                  <p:embed/>
                </p:oleObj>
              </mc:Choice>
              <mc:Fallback>
                <p:oleObj name="Equation" r:id="rId8" imgW="838200" imgH="698500" progId="Equation.DSMT4">
                  <p:embed/>
                  <p:pic>
                    <p:nvPicPr>
                      <p:cNvPr id="0" name="Picture 2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1214" y="3997601"/>
                        <a:ext cx="1512060" cy="1257457"/>
                      </a:xfrm>
                      <a:prstGeom prst="rect">
                        <a:avLst/>
                      </a:prstGeom>
                      <a:noFill/>
                      <a:ln w="25400">
                        <a:solidFill>
                          <a:srgbClr val="0000CC"/>
                        </a:solidFill>
                        <a:miter lim="800000"/>
                        <a:headEnd type="none" w="sm" len="sm"/>
                        <a:tailEnd type="none" w="sm" len="sm"/>
                      </a:ln>
                      <a:effectLst/>
                    </p:spPr>
                  </p:pic>
                </p:oleObj>
              </mc:Fallback>
            </mc:AlternateContent>
          </a:graphicData>
        </a:graphic>
      </p:graphicFrame>
      <p:graphicFrame>
        <p:nvGraphicFramePr>
          <p:cNvPr id="8199" name="Object 12"/>
          <p:cNvGraphicFramePr>
            <a:graphicFrameLocks noChangeAspect="1"/>
          </p:cNvGraphicFramePr>
          <p:nvPr/>
        </p:nvGraphicFramePr>
        <p:xfrm>
          <a:off x="1546225" y="5973763"/>
          <a:ext cx="2214563" cy="461962"/>
        </p:xfrm>
        <a:graphic>
          <a:graphicData uri="http://schemas.openxmlformats.org/presentationml/2006/ole">
            <mc:AlternateContent xmlns:mc="http://schemas.openxmlformats.org/markup-compatibility/2006">
              <mc:Choice xmlns:v="urn:schemas-microsoft-com:vml" Requires="v">
                <p:oleObj spid="_x0000_s9236" name="Equation" r:id="rId10" imgW="1091726" imgH="228501" progId="Equation.DSMT4">
                  <p:embed/>
                </p:oleObj>
              </mc:Choice>
              <mc:Fallback>
                <p:oleObj name="Equation" r:id="rId10" imgW="1091726" imgH="228501" progId="Equation.DSMT4">
                  <p:embed/>
                  <p:pic>
                    <p:nvPicPr>
                      <p:cNvPr id="0" name="Picture 2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5973763"/>
                        <a:ext cx="2214563" cy="461962"/>
                      </a:xfrm>
                      <a:prstGeom prst="rect">
                        <a:avLst/>
                      </a:prstGeom>
                      <a:noFill/>
                      <a:ln w="25400">
                        <a:solidFill>
                          <a:srgbClr val="0000CC"/>
                        </a:solidFill>
                        <a:miter lim="800000"/>
                        <a:headEnd type="none" w="sm" len="sm"/>
                        <a:tailEnd type="none" w="sm" len="sm"/>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13"/>
          <p:cNvGraphicFramePr>
            <a:graphicFrameLocks noChangeAspect="1"/>
          </p:cNvGraphicFramePr>
          <p:nvPr/>
        </p:nvGraphicFramePr>
        <p:xfrm>
          <a:off x="5011738" y="5959475"/>
          <a:ext cx="874712" cy="461963"/>
        </p:xfrm>
        <a:graphic>
          <a:graphicData uri="http://schemas.openxmlformats.org/presentationml/2006/ole">
            <mc:AlternateContent xmlns:mc="http://schemas.openxmlformats.org/markup-compatibility/2006">
              <mc:Choice xmlns:v="urn:schemas-microsoft-com:vml" Requires="v">
                <p:oleObj spid="_x0000_s9237" name="Equation" r:id="rId12" imgW="431613" imgH="228501" progId="Equation.DSMT4">
                  <p:embed/>
                </p:oleObj>
              </mc:Choice>
              <mc:Fallback>
                <p:oleObj name="Equation" r:id="rId12" imgW="431613" imgH="228501" progId="Equation.DSMT4">
                  <p:embed/>
                  <p:pic>
                    <p:nvPicPr>
                      <p:cNvPr id="0" name="Picture 2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1738" y="5959475"/>
                        <a:ext cx="874712" cy="461963"/>
                      </a:xfrm>
                      <a:prstGeom prst="rect">
                        <a:avLst/>
                      </a:prstGeom>
                      <a:solidFill>
                        <a:srgbClr val="CCFF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ight Arrow 20"/>
          <p:cNvSpPr/>
          <p:nvPr/>
        </p:nvSpPr>
        <p:spPr>
          <a:xfrm>
            <a:off x="4089400" y="6070600"/>
            <a:ext cx="512763" cy="2444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7" name="TextBox 21"/>
          <p:cNvSpPr txBox="1">
            <a:spLocks noChangeArrowheads="1"/>
          </p:cNvSpPr>
          <p:nvPr/>
        </p:nvSpPr>
        <p:spPr bwMode="auto">
          <a:xfrm>
            <a:off x="6196013" y="6015038"/>
            <a:ext cx="1847850" cy="366712"/>
          </a:xfrm>
          <a:prstGeom prst="rect">
            <a:avLst/>
          </a:prstGeom>
          <a:noFill/>
          <a:ln w="9525">
            <a:noFill/>
            <a:miter lim="800000"/>
            <a:headEnd/>
            <a:tailEnd/>
          </a:ln>
        </p:spPr>
        <p:txBody>
          <a:bodyPr wrap="none">
            <a:spAutoFit/>
          </a:bodyPr>
          <a:lstStyle/>
          <a:p>
            <a:r>
              <a:rPr lang="en-US">
                <a:solidFill>
                  <a:srgbClr val="0000FF"/>
                </a:solidFill>
              </a:rPr>
              <a:t>Law of reflection</a:t>
            </a:r>
          </a:p>
        </p:txBody>
      </p:sp>
      <p:sp>
        <p:nvSpPr>
          <p:cNvPr id="16" name="Slide Number Placeholder 15"/>
          <p:cNvSpPr>
            <a:spLocks noGrp="1"/>
          </p:cNvSpPr>
          <p:nvPr>
            <p:ph type="sldNum" sz="quarter" idx="4"/>
          </p:nvPr>
        </p:nvSpPr>
        <p:spPr/>
        <p:txBody>
          <a:bodyPr/>
          <a:lstStyle/>
          <a:p>
            <a:fld id="{84810BAD-A1AE-4FD5-BD00-E7C2BB1BA3E6}" type="slidenum">
              <a:rPr lang="en-US" smtClean="0"/>
              <a:pPr/>
              <a:t>10</a:t>
            </a:fld>
            <a:endParaRPr lang="en-US" dirty="0"/>
          </a:p>
        </p:txBody>
      </p:sp>
      <p:pic>
        <p:nvPicPr>
          <p:cNvPr id="19" name="Picture 6"/>
          <p:cNvPicPr>
            <a:picLocks noChangeAspect="1" noChangeArrowheads="1"/>
          </p:cNvPicPr>
          <p:nvPr/>
        </p:nvPicPr>
        <p:blipFill>
          <a:blip r:embed="rId14" cstate="print"/>
          <a:srcRect/>
          <a:stretch>
            <a:fillRect/>
          </a:stretch>
        </p:blipFill>
        <p:spPr bwMode="auto">
          <a:xfrm>
            <a:off x="3368845" y="1084525"/>
            <a:ext cx="5113254" cy="2459492"/>
          </a:xfrm>
          <a:prstGeom prst="rect">
            <a:avLst/>
          </a:prstGeom>
          <a:noFill/>
          <a:ln w="9525">
            <a:noFill/>
            <a:miter lim="800000"/>
            <a:headEnd/>
            <a:tailEnd/>
          </a:ln>
          <a:effectLst/>
        </p:spPr>
      </p:pic>
      <p:sp>
        <p:nvSpPr>
          <p:cNvPr id="12" name="TextBox 11"/>
          <p:cNvSpPr txBox="1"/>
          <p:nvPr/>
        </p:nvSpPr>
        <p:spPr>
          <a:xfrm>
            <a:off x="403762" y="2481943"/>
            <a:ext cx="2291938" cy="830997"/>
          </a:xfrm>
          <a:prstGeom prst="rect">
            <a:avLst/>
          </a:prstGeom>
          <a:noFill/>
        </p:spPr>
        <p:txBody>
          <a:bodyPr wrap="square" rtlCol="0">
            <a:spAutoFit/>
          </a:bodyPr>
          <a:lstStyle/>
          <a:p>
            <a:pPr algn="ctr"/>
            <a:r>
              <a:rPr lang="en-US" sz="1600" dirty="0"/>
              <a:t>(This comes from the first part of the phase matching condition.)</a:t>
            </a:r>
          </a:p>
        </p:txBody>
      </p:sp>
      <p:sp>
        <p:nvSpPr>
          <p:cNvPr id="13" name="TextBox 12"/>
          <p:cNvSpPr txBox="1"/>
          <p:nvPr/>
        </p:nvSpPr>
        <p:spPr>
          <a:xfrm>
            <a:off x="349365" y="4410195"/>
            <a:ext cx="3172663" cy="369332"/>
          </a:xfrm>
          <a:prstGeom prst="rect">
            <a:avLst/>
          </a:prstGeom>
          <a:noFill/>
        </p:spPr>
        <p:txBody>
          <a:bodyPr wrap="none" rtlCol="0">
            <a:spAutoFit/>
          </a:bodyPr>
          <a:lstStyle/>
          <a:p>
            <a:r>
              <a:rPr lang="en-US" dirty="0">
                <a:solidFill>
                  <a:srgbClr val="0000FF"/>
                </a:solidFill>
              </a:rPr>
              <a:t>Incident and reflected waves: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2"/>
          <p:cNvSpPr txBox="1">
            <a:spLocks noChangeArrowheads="1"/>
          </p:cNvSpPr>
          <p:nvPr/>
        </p:nvSpPr>
        <p:spPr bwMode="auto">
          <a:xfrm>
            <a:off x="2934269" y="104775"/>
            <a:ext cx="27654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a:solidFill>
                  <a:srgbClr val="FFFF00"/>
                </a:solidFill>
              </a:rPr>
              <a:t> Snell’s Law</a:t>
            </a:r>
          </a:p>
        </p:txBody>
      </p:sp>
      <p:graphicFrame>
        <p:nvGraphicFramePr>
          <p:cNvPr id="9218" name="Object 5"/>
          <p:cNvGraphicFramePr>
            <a:graphicFrameLocks noChangeAspect="1"/>
          </p:cNvGraphicFramePr>
          <p:nvPr/>
        </p:nvGraphicFramePr>
        <p:xfrm>
          <a:off x="1020763" y="881063"/>
          <a:ext cx="1255712" cy="579437"/>
        </p:xfrm>
        <a:graphic>
          <a:graphicData uri="http://schemas.openxmlformats.org/presentationml/2006/ole">
            <mc:AlternateContent xmlns:mc="http://schemas.openxmlformats.org/markup-compatibility/2006">
              <mc:Choice xmlns:v="urn:schemas-microsoft-com:vml" Requires="v">
                <p:oleObj spid="_x0000_s10263" name="Equation" r:id="rId4" imgW="495085" imgH="228501" progId="Equation.DSMT4">
                  <p:embed/>
                </p:oleObj>
              </mc:Choice>
              <mc:Fallback>
                <p:oleObj name="Equation" r:id="rId4" imgW="495085" imgH="228501"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881063"/>
                        <a:ext cx="1255712" cy="57943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9"/>
          <p:cNvGraphicFramePr>
            <a:graphicFrameLocks noChangeAspect="1"/>
          </p:cNvGraphicFramePr>
          <p:nvPr>
            <p:extLst>
              <p:ext uri="{D42A27DB-BD31-4B8C-83A1-F6EECF244321}">
                <p14:modId xmlns:p14="http://schemas.microsoft.com/office/powerpoint/2010/main" val="1667108037"/>
              </p:ext>
            </p:extLst>
          </p:nvPr>
        </p:nvGraphicFramePr>
        <p:xfrm>
          <a:off x="695015" y="3491552"/>
          <a:ext cx="1391879" cy="1192082"/>
        </p:xfrm>
        <a:graphic>
          <a:graphicData uri="http://schemas.openxmlformats.org/presentationml/2006/ole">
            <mc:AlternateContent xmlns:mc="http://schemas.openxmlformats.org/markup-compatibility/2006">
              <mc:Choice xmlns:v="urn:schemas-microsoft-com:vml" Requires="v">
                <p:oleObj spid="_x0000_s10264" name="Equation" r:id="rId6" imgW="812447" imgH="698197" progId="Equation.DSMT4">
                  <p:embed/>
                </p:oleObj>
              </mc:Choice>
              <mc:Fallback>
                <p:oleObj name="Equation" r:id="rId6" imgW="812447" imgH="698197"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015" y="3491552"/>
                        <a:ext cx="1391879" cy="1192082"/>
                      </a:xfrm>
                      <a:prstGeom prst="rect">
                        <a:avLst/>
                      </a:prstGeom>
                      <a:noFill/>
                      <a:ln w="25400">
                        <a:solidFill>
                          <a:srgbClr val="0000CC"/>
                        </a:solidFill>
                        <a:miter lim="800000"/>
                        <a:headEnd type="none" w="sm" len="sm"/>
                        <a:tailEnd type="none" w="sm" len="sm"/>
                      </a:ln>
                      <a:effectLst/>
                    </p:spPr>
                  </p:pic>
                </p:oleObj>
              </mc:Fallback>
            </mc:AlternateContent>
          </a:graphicData>
        </a:graphic>
      </p:graphicFrame>
      <p:graphicFrame>
        <p:nvGraphicFramePr>
          <p:cNvPr id="9220" name="Object 11"/>
          <p:cNvGraphicFramePr>
            <a:graphicFrameLocks noChangeAspect="1"/>
          </p:cNvGraphicFramePr>
          <p:nvPr>
            <p:extLst>
              <p:ext uri="{D42A27DB-BD31-4B8C-83A1-F6EECF244321}">
                <p14:modId xmlns:p14="http://schemas.microsoft.com/office/powerpoint/2010/main" val="894576385"/>
              </p:ext>
            </p:extLst>
          </p:nvPr>
        </p:nvGraphicFramePr>
        <p:xfrm>
          <a:off x="2483264" y="3491551"/>
          <a:ext cx="1411993" cy="1192083"/>
        </p:xfrm>
        <a:graphic>
          <a:graphicData uri="http://schemas.openxmlformats.org/presentationml/2006/ole">
            <mc:AlternateContent xmlns:mc="http://schemas.openxmlformats.org/markup-compatibility/2006">
              <mc:Choice xmlns:v="urn:schemas-microsoft-com:vml" Requires="v">
                <p:oleObj spid="_x0000_s10265" name="Equation" r:id="rId8" imgW="825500" imgH="698500" progId="Equation.DSMT4">
                  <p:embed/>
                </p:oleObj>
              </mc:Choice>
              <mc:Fallback>
                <p:oleObj name="Equation" r:id="rId8" imgW="825500" imgH="698500" progId="Equation.DSMT4">
                  <p:embed/>
                  <p:pic>
                    <p:nvPicPr>
                      <p:cNvPr id="0" name="Picture 3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264" y="3491551"/>
                        <a:ext cx="1411993" cy="1192083"/>
                      </a:xfrm>
                      <a:prstGeom prst="rect">
                        <a:avLst/>
                      </a:prstGeom>
                      <a:noFill/>
                      <a:ln w="25400">
                        <a:solidFill>
                          <a:srgbClr val="0000CC"/>
                        </a:solidFill>
                        <a:miter lim="800000"/>
                        <a:headEnd type="none" w="sm" len="sm"/>
                        <a:tailEnd type="none" w="sm" len="sm"/>
                      </a:ln>
                      <a:effectLst/>
                    </p:spPr>
                  </p:pic>
                </p:oleObj>
              </mc:Fallback>
            </mc:AlternateContent>
          </a:graphicData>
        </a:graphic>
      </p:graphicFrame>
      <p:graphicFrame>
        <p:nvGraphicFramePr>
          <p:cNvPr id="9221" name="Object 12"/>
          <p:cNvGraphicFramePr>
            <a:graphicFrameLocks noChangeAspect="1"/>
          </p:cNvGraphicFramePr>
          <p:nvPr/>
        </p:nvGraphicFramePr>
        <p:xfrm>
          <a:off x="1362075" y="5225593"/>
          <a:ext cx="2241550" cy="461963"/>
        </p:xfrm>
        <a:graphic>
          <a:graphicData uri="http://schemas.openxmlformats.org/presentationml/2006/ole">
            <mc:AlternateContent xmlns:mc="http://schemas.openxmlformats.org/markup-compatibility/2006">
              <mc:Choice xmlns:v="urn:schemas-microsoft-com:vml" Requires="v">
                <p:oleObj spid="_x0000_s10266" name="Equation" r:id="rId10" imgW="1104900" imgH="228600" progId="Equation.DSMT4">
                  <p:embed/>
                </p:oleObj>
              </mc:Choice>
              <mc:Fallback>
                <p:oleObj name="Equation" r:id="rId10" imgW="1104900" imgH="228600" progId="Equation.DSMT4">
                  <p:embed/>
                  <p:pic>
                    <p:nvPicPr>
                      <p:cNvPr id="0" name="Picture 3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2075" y="5225593"/>
                        <a:ext cx="2241550" cy="461963"/>
                      </a:xfrm>
                      <a:prstGeom prst="rect">
                        <a:avLst/>
                      </a:prstGeom>
                      <a:noFill/>
                      <a:ln w="25400">
                        <a:solidFill>
                          <a:srgbClr val="0000CC"/>
                        </a:solidFill>
                        <a:miter lim="800000"/>
                        <a:headEnd type="none" w="sm" len="sm"/>
                        <a:tailEnd type="none" w="sm" len="sm"/>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13"/>
          <p:cNvGraphicFramePr>
            <a:graphicFrameLocks noChangeAspect="1"/>
          </p:cNvGraphicFramePr>
          <p:nvPr>
            <p:extLst>
              <p:ext uri="{D42A27DB-BD31-4B8C-83A1-F6EECF244321}">
                <p14:modId xmlns:p14="http://schemas.microsoft.com/office/powerpoint/2010/main" val="1592179078"/>
              </p:ext>
            </p:extLst>
          </p:nvPr>
        </p:nvGraphicFramePr>
        <p:xfrm>
          <a:off x="4794250" y="5211306"/>
          <a:ext cx="2238375" cy="461962"/>
        </p:xfrm>
        <a:graphic>
          <a:graphicData uri="http://schemas.openxmlformats.org/presentationml/2006/ole">
            <mc:AlternateContent xmlns:mc="http://schemas.openxmlformats.org/markup-compatibility/2006">
              <mc:Choice xmlns:v="urn:schemas-microsoft-com:vml" Requires="v">
                <p:oleObj spid="_x0000_s10267" name="Equation" r:id="rId12" imgW="1104900" imgH="228600" progId="Equation.DSMT4">
                  <p:embed/>
                </p:oleObj>
              </mc:Choice>
              <mc:Fallback>
                <p:oleObj name="Equation" r:id="rId12" imgW="1104900" imgH="228600" progId="Equation.DSMT4">
                  <p:embed/>
                  <p:pic>
                    <p:nvPicPr>
                      <p:cNvPr id="0" name="Picture 3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4250" y="5211306"/>
                        <a:ext cx="2238375" cy="461962"/>
                      </a:xfrm>
                      <a:prstGeom prst="rect">
                        <a:avLst/>
                      </a:prstGeom>
                      <a:solidFill>
                        <a:srgbClr val="CCFFFF"/>
                      </a:solidFill>
                      <a:ln>
                        <a:noFill/>
                      </a:ln>
                      <a:effectLst/>
                    </p:spPr>
                  </p:pic>
                </p:oleObj>
              </mc:Fallback>
            </mc:AlternateContent>
          </a:graphicData>
        </a:graphic>
      </p:graphicFrame>
      <p:sp>
        <p:nvSpPr>
          <p:cNvPr id="21" name="Right Arrow 20"/>
          <p:cNvSpPr/>
          <p:nvPr/>
        </p:nvSpPr>
        <p:spPr>
          <a:xfrm>
            <a:off x="3917950" y="5322431"/>
            <a:ext cx="512763" cy="244475"/>
          </a:xfrm>
          <a:prstGeom prst="right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223" name="Object 7"/>
          <p:cNvGraphicFramePr>
            <a:graphicFrameLocks noChangeAspect="1"/>
          </p:cNvGraphicFramePr>
          <p:nvPr/>
        </p:nvGraphicFramePr>
        <p:xfrm>
          <a:off x="4794250" y="4160838"/>
          <a:ext cx="3857625" cy="417512"/>
        </p:xfrm>
        <a:graphic>
          <a:graphicData uri="http://schemas.openxmlformats.org/presentationml/2006/ole">
            <mc:AlternateContent xmlns:mc="http://schemas.openxmlformats.org/markup-compatibility/2006">
              <mc:Choice xmlns:v="urn:schemas-microsoft-com:vml" Requires="v">
                <p:oleObj spid="_x0000_s10268" name="Equation" r:id="rId14" imgW="2451100" imgH="266700" progId="Equation.DSMT4">
                  <p:embed/>
                </p:oleObj>
              </mc:Choice>
              <mc:Fallback>
                <p:oleObj name="Equation" r:id="rId14" imgW="2451100" imgH="266700" progId="Equation.DSMT4">
                  <p:embed/>
                  <p:pic>
                    <p:nvPicPr>
                      <p:cNvPr id="0" name="Picture 3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4250" y="4160838"/>
                        <a:ext cx="3857625" cy="4175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TextBox 15"/>
          <p:cNvSpPr txBox="1">
            <a:spLocks noChangeArrowheads="1"/>
          </p:cNvSpPr>
          <p:nvPr/>
        </p:nvSpPr>
        <p:spPr bwMode="auto">
          <a:xfrm>
            <a:off x="4629481" y="3701434"/>
            <a:ext cx="3937488" cy="400110"/>
          </a:xfrm>
          <a:prstGeom prst="rect">
            <a:avLst/>
          </a:prstGeom>
          <a:noFill/>
          <a:ln w="9525">
            <a:noFill/>
            <a:miter lim="800000"/>
            <a:headEnd/>
            <a:tailEnd/>
          </a:ln>
        </p:spPr>
        <p:txBody>
          <a:bodyPr wrap="none">
            <a:spAutoFit/>
          </a:bodyPr>
          <a:lstStyle/>
          <a:p>
            <a:r>
              <a:rPr lang="en-US" sz="2000" dirty="0">
                <a:solidFill>
                  <a:srgbClr val="0000FF"/>
                </a:solidFill>
              </a:rPr>
              <a:t>We define the </a:t>
            </a:r>
            <a:r>
              <a:rPr lang="en-US" sz="2000" dirty="0">
                <a:solidFill>
                  <a:srgbClr val="FF0000"/>
                </a:solidFill>
              </a:rPr>
              <a:t>index of refraction:</a:t>
            </a:r>
          </a:p>
        </p:txBody>
      </p:sp>
      <p:sp>
        <p:nvSpPr>
          <p:cNvPr id="9229" name="TextBox 15"/>
          <p:cNvSpPr txBox="1">
            <a:spLocks noChangeArrowheads="1"/>
          </p:cNvSpPr>
          <p:nvPr/>
        </p:nvSpPr>
        <p:spPr bwMode="auto">
          <a:xfrm>
            <a:off x="7229475" y="5276393"/>
            <a:ext cx="1255713" cy="366713"/>
          </a:xfrm>
          <a:prstGeom prst="rect">
            <a:avLst/>
          </a:prstGeom>
          <a:noFill/>
          <a:ln w="9525">
            <a:noFill/>
            <a:miter lim="800000"/>
            <a:headEnd/>
            <a:tailEnd/>
          </a:ln>
        </p:spPr>
        <p:txBody>
          <a:bodyPr wrap="none">
            <a:spAutoFit/>
          </a:bodyPr>
          <a:lstStyle/>
          <a:p>
            <a:r>
              <a:rPr lang="en-US">
                <a:solidFill>
                  <a:srgbClr val="0000FF"/>
                </a:solidFill>
              </a:rPr>
              <a:t>Snell's law</a:t>
            </a:r>
          </a:p>
        </p:txBody>
      </p:sp>
      <p:sp>
        <p:nvSpPr>
          <p:cNvPr id="9230" name="Text Box 14"/>
          <p:cNvSpPr txBox="1">
            <a:spLocks noChangeArrowheads="1"/>
          </p:cNvSpPr>
          <p:nvPr/>
        </p:nvSpPr>
        <p:spPr bwMode="auto">
          <a:xfrm>
            <a:off x="867862" y="6089215"/>
            <a:ext cx="7317671" cy="615553"/>
          </a:xfrm>
          <a:prstGeom prst="rect">
            <a:avLst/>
          </a:prstGeom>
          <a:noFill/>
          <a:ln w="12700">
            <a:solidFill>
              <a:schemeClr val="tx1"/>
            </a:solidFill>
            <a:miter lim="800000"/>
            <a:headEnd/>
            <a:tailEnd/>
          </a:ln>
          <a:effectLst/>
        </p:spPr>
        <p:txBody>
          <a:bodyPr wrap="square">
            <a:spAutoFit/>
          </a:bodyPr>
          <a:lstStyle/>
          <a:p>
            <a:pPr marL="573088" indent="-573088" algn="ctr"/>
            <a:r>
              <a:rPr lang="en-US" sz="1600" b="1" dirty="0"/>
              <a:t>Note: </a:t>
            </a:r>
            <a:r>
              <a:rPr lang="en-US" sz="1600" dirty="0"/>
              <a:t>The wave is bent </a:t>
            </a:r>
            <a:r>
              <a:rPr lang="en-US" sz="1600" u="sng" dirty="0"/>
              <a:t>towards</a:t>
            </a:r>
            <a:r>
              <a:rPr lang="en-US" sz="1600" dirty="0"/>
              <a:t> the normal (</a:t>
            </a:r>
            <a:r>
              <a:rPr lang="en-US" i="1" dirty="0">
                <a:latin typeface="Times New Roman" panose="02020603050405020304" pitchFamily="18" charset="0"/>
                <a:cs typeface="Times New Roman" panose="02020603050405020304" pitchFamily="18" charset="0"/>
              </a:rPr>
              <a:t>z</a:t>
            </a:r>
            <a:r>
              <a:rPr lang="en-US" sz="1600" dirty="0"/>
              <a:t> axis) when entering a more optically "dense" region (a higher index of refraction).</a:t>
            </a:r>
          </a:p>
        </p:txBody>
      </p:sp>
      <p:sp>
        <p:nvSpPr>
          <p:cNvPr id="14" name="Slide Number Placeholder 13"/>
          <p:cNvSpPr>
            <a:spLocks noGrp="1"/>
          </p:cNvSpPr>
          <p:nvPr>
            <p:ph type="sldNum" sz="quarter" idx="4"/>
          </p:nvPr>
        </p:nvSpPr>
        <p:spPr/>
        <p:txBody>
          <a:bodyPr/>
          <a:lstStyle/>
          <a:p>
            <a:fld id="{84810BAD-A1AE-4FD5-BD00-E7C2BB1BA3E6}" type="slidenum">
              <a:rPr lang="en-US" smtClean="0"/>
              <a:pPr/>
              <a:t>11</a:t>
            </a:fld>
            <a:endParaRPr lang="en-US" dirty="0"/>
          </a:p>
        </p:txBody>
      </p:sp>
      <p:pic>
        <p:nvPicPr>
          <p:cNvPr id="17" name="Picture 6"/>
          <p:cNvPicPr>
            <a:picLocks noChangeAspect="1" noChangeArrowheads="1"/>
          </p:cNvPicPr>
          <p:nvPr/>
        </p:nvPicPr>
        <p:blipFill>
          <a:blip r:embed="rId16" cstate="print"/>
          <a:srcRect/>
          <a:stretch>
            <a:fillRect/>
          </a:stretch>
        </p:blipFill>
        <p:spPr bwMode="auto">
          <a:xfrm>
            <a:off x="3864431" y="702511"/>
            <a:ext cx="5113562" cy="2459640"/>
          </a:xfrm>
          <a:prstGeom prst="rect">
            <a:avLst/>
          </a:prstGeom>
          <a:noFill/>
          <a:ln w="9525">
            <a:noFill/>
            <a:miter lim="800000"/>
            <a:headEnd/>
            <a:tailEnd/>
          </a:ln>
          <a:effectLst/>
        </p:spPr>
      </p:pic>
      <p:graphicFrame>
        <p:nvGraphicFramePr>
          <p:cNvPr id="2" name="Object 7"/>
          <p:cNvGraphicFramePr>
            <a:graphicFrameLocks noChangeAspect="1"/>
          </p:cNvGraphicFramePr>
          <p:nvPr/>
        </p:nvGraphicFramePr>
        <p:xfrm>
          <a:off x="5221430" y="4580222"/>
          <a:ext cx="658812" cy="317500"/>
        </p:xfrm>
        <a:graphic>
          <a:graphicData uri="http://schemas.openxmlformats.org/presentationml/2006/ole">
            <mc:AlternateContent xmlns:mc="http://schemas.openxmlformats.org/markup-compatibility/2006">
              <mc:Choice xmlns:v="urn:schemas-microsoft-com:vml" Requires="v">
                <p:oleObj spid="_x0000_s10269" name="Equation" r:id="rId17" imgW="418918" imgH="203112" progId="Equation.DSMT4">
                  <p:embed/>
                </p:oleObj>
              </mc:Choice>
              <mc:Fallback>
                <p:oleObj name="Equation" r:id="rId17" imgW="418918" imgH="203112" progId="Equation.DSMT4">
                  <p:embed/>
                  <p:pic>
                    <p:nvPicPr>
                      <p:cNvPr id="0" name="Picture 3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21430" y="4580222"/>
                        <a:ext cx="658812" cy="3175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239239" y="1597850"/>
            <a:ext cx="2778825" cy="830997"/>
          </a:xfrm>
          <a:prstGeom prst="rect">
            <a:avLst/>
          </a:prstGeom>
          <a:noFill/>
        </p:spPr>
        <p:txBody>
          <a:bodyPr wrap="square" rtlCol="0">
            <a:spAutoFit/>
          </a:bodyPr>
          <a:lstStyle/>
          <a:p>
            <a:pPr algn="ctr"/>
            <a:r>
              <a:rPr lang="en-US" sz="1600" dirty="0"/>
              <a:t>(This comes from the second part of the phase matching condition.)</a:t>
            </a:r>
          </a:p>
        </p:txBody>
      </p:sp>
      <p:sp>
        <p:nvSpPr>
          <p:cNvPr id="18" name="TextBox 17"/>
          <p:cNvSpPr txBox="1"/>
          <p:nvPr/>
        </p:nvSpPr>
        <p:spPr>
          <a:xfrm>
            <a:off x="211406" y="2798370"/>
            <a:ext cx="3429144" cy="369332"/>
          </a:xfrm>
          <a:prstGeom prst="rect">
            <a:avLst/>
          </a:prstGeom>
          <a:noFill/>
        </p:spPr>
        <p:txBody>
          <a:bodyPr wrap="none" rtlCol="0">
            <a:spAutoFit/>
          </a:bodyPr>
          <a:lstStyle/>
          <a:p>
            <a:r>
              <a:rPr lang="en-US" dirty="0">
                <a:solidFill>
                  <a:srgbClr val="0000FF"/>
                </a:solidFill>
              </a:rPr>
              <a:t>Incident and transmitted waves: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382103" y="114300"/>
            <a:ext cx="39592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Snell’s Law (cont.)</a:t>
            </a:r>
          </a:p>
        </p:txBody>
      </p:sp>
      <p:sp>
        <p:nvSpPr>
          <p:cNvPr id="47108" name="TextBox 12"/>
          <p:cNvSpPr txBox="1">
            <a:spLocks noChangeArrowheads="1"/>
          </p:cNvSpPr>
          <p:nvPr/>
        </p:nvSpPr>
        <p:spPr bwMode="auto">
          <a:xfrm>
            <a:off x="615950" y="993775"/>
            <a:ext cx="7563289" cy="400110"/>
          </a:xfrm>
          <a:prstGeom prst="rect">
            <a:avLst/>
          </a:prstGeom>
          <a:noFill/>
          <a:ln w="9525">
            <a:noFill/>
            <a:miter lim="800000"/>
            <a:headEnd/>
            <a:tailEnd/>
          </a:ln>
        </p:spPr>
        <p:txBody>
          <a:bodyPr wrap="none">
            <a:spAutoFit/>
          </a:bodyPr>
          <a:lstStyle/>
          <a:p>
            <a:r>
              <a:rPr lang="en-US" sz="2000" dirty="0"/>
              <a:t>The bending of light (or EM waves in general) is called </a:t>
            </a:r>
            <a:r>
              <a:rPr lang="en-US" sz="2000" dirty="0">
                <a:solidFill>
                  <a:srgbClr val="FF0000"/>
                </a:solidFill>
              </a:rPr>
              <a:t>refraction</a:t>
            </a:r>
            <a:r>
              <a:rPr lang="en-US" sz="2000" dirty="0"/>
              <a:t>.</a:t>
            </a:r>
          </a:p>
        </p:txBody>
      </p:sp>
      <p:sp>
        <p:nvSpPr>
          <p:cNvPr id="47116" name="TextBox 24"/>
          <p:cNvSpPr txBox="1">
            <a:spLocks noChangeArrowheads="1"/>
          </p:cNvSpPr>
          <p:nvPr/>
        </p:nvSpPr>
        <p:spPr bwMode="auto">
          <a:xfrm>
            <a:off x="2605088" y="6242050"/>
            <a:ext cx="3570287" cy="338138"/>
          </a:xfrm>
          <a:prstGeom prst="rect">
            <a:avLst/>
          </a:prstGeom>
          <a:noFill/>
          <a:ln w="9525">
            <a:noFill/>
            <a:miter lim="800000"/>
            <a:headEnd/>
            <a:tailEnd/>
          </a:ln>
        </p:spPr>
        <p:txBody>
          <a:bodyPr wrap="none">
            <a:spAutoFit/>
          </a:bodyPr>
          <a:lstStyle/>
          <a:p>
            <a:pPr algn="ctr"/>
            <a:r>
              <a:rPr lang="en-US" sz="1600" dirty="0"/>
              <a:t>http://en.wikipedia.org/wiki/Refraction</a:t>
            </a:r>
          </a:p>
        </p:txBody>
      </p:sp>
      <p:sp>
        <p:nvSpPr>
          <p:cNvPr id="14" name="Slide Number Placeholder 13"/>
          <p:cNvSpPr>
            <a:spLocks noGrp="1"/>
          </p:cNvSpPr>
          <p:nvPr>
            <p:ph type="sldNum" sz="quarter" idx="4"/>
          </p:nvPr>
        </p:nvSpPr>
        <p:spPr/>
        <p:txBody>
          <a:bodyPr/>
          <a:lstStyle/>
          <a:p>
            <a:fld id="{84810BAD-A1AE-4FD5-BD00-E7C2BB1BA3E6}" type="slidenum">
              <a:rPr lang="en-US" smtClean="0"/>
              <a:pPr/>
              <a:t>12</a:t>
            </a:fld>
            <a:endParaRPr lang="en-US" dirty="0"/>
          </a:p>
        </p:txBody>
      </p:sp>
      <p:grpSp>
        <p:nvGrpSpPr>
          <p:cNvPr id="6" name="Group 5"/>
          <p:cNvGrpSpPr/>
          <p:nvPr/>
        </p:nvGrpSpPr>
        <p:grpSpPr>
          <a:xfrm>
            <a:off x="1368497" y="1922463"/>
            <a:ext cx="6887268" cy="4005375"/>
            <a:chOff x="1368497" y="1922463"/>
            <a:chExt cx="6887268" cy="4005375"/>
          </a:xfrm>
        </p:grpSpPr>
        <p:pic>
          <p:nvPicPr>
            <p:cNvPr id="3" name="Picture 2"/>
            <p:cNvPicPr>
              <a:picLocks noChangeAspect="1"/>
            </p:cNvPicPr>
            <p:nvPr/>
          </p:nvPicPr>
          <p:blipFill>
            <a:blip r:embed="rId3"/>
            <a:stretch>
              <a:fillRect/>
            </a:stretch>
          </p:blipFill>
          <p:spPr>
            <a:xfrm>
              <a:off x="4369565" y="2587293"/>
              <a:ext cx="3886200" cy="2520696"/>
            </a:xfrm>
            <a:prstGeom prst="rect">
              <a:avLst/>
            </a:prstGeom>
          </p:spPr>
        </p:pic>
        <p:sp>
          <p:nvSpPr>
            <p:cNvPr id="47110" name="TextBox 14"/>
            <p:cNvSpPr txBox="1">
              <a:spLocks noChangeArrowheads="1"/>
            </p:cNvSpPr>
            <p:nvPr/>
          </p:nvSpPr>
          <p:spPr bwMode="auto">
            <a:xfrm>
              <a:off x="4605338" y="5464175"/>
              <a:ext cx="992579" cy="369332"/>
            </a:xfrm>
            <a:prstGeom prst="rect">
              <a:avLst/>
            </a:prstGeom>
            <a:noFill/>
            <a:ln w="9525">
              <a:noFill/>
              <a:miter lim="800000"/>
              <a:headEnd/>
              <a:tailEnd/>
            </a:ln>
          </p:spPr>
          <p:txBody>
            <a:bodyPr wrap="none">
              <a:spAutoFit/>
            </a:bodyPr>
            <a:lstStyle/>
            <a:p>
              <a:pPr algn="ctr"/>
              <a:r>
                <a:rPr lang="en-US" dirty="0">
                  <a:solidFill>
                    <a:srgbClr val="0000FF"/>
                  </a:solidFill>
                </a:rPr>
                <a:t>Incident</a:t>
              </a:r>
            </a:p>
          </p:txBody>
        </p:sp>
        <p:sp>
          <p:nvSpPr>
            <p:cNvPr id="47112" name="TextBox 17"/>
            <p:cNvSpPr txBox="1">
              <a:spLocks noChangeArrowheads="1"/>
            </p:cNvSpPr>
            <p:nvPr/>
          </p:nvSpPr>
          <p:spPr bwMode="auto">
            <a:xfrm>
              <a:off x="6318250" y="5558506"/>
              <a:ext cx="1394356" cy="369332"/>
            </a:xfrm>
            <a:prstGeom prst="rect">
              <a:avLst/>
            </a:prstGeom>
            <a:noFill/>
            <a:ln w="9525">
              <a:noFill/>
              <a:miter lim="800000"/>
              <a:headEnd/>
              <a:tailEnd/>
            </a:ln>
          </p:spPr>
          <p:txBody>
            <a:bodyPr wrap="none">
              <a:spAutoFit/>
            </a:bodyPr>
            <a:lstStyle/>
            <a:p>
              <a:pPr algn="ctr"/>
              <a:r>
                <a:rPr lang="en-US" dirty="0">
                  <a:solidFill>
                    <a:srgbClr val="0000FF"/>
                  </a:solidFill>
                </a:rPr>
                <a:t>Transmitted</a:t>
              </a:r>
            </a:p>
          </p:txBody>
        </p:sp>
        <p:sp>
          <p:nvSpPr>
            <p:cNvPr id="47114" name="TextBox 21"/>
            <p:cNvSpPr txBox="1">
              <a:spLocks noChangeArrowheads="1"/>
            </p:cNvSpPr>
            <p:nvPr/>
          </p:nvSpPr>
          <p:spPr bwMode="auto">
            <a:xfrm>
              <a:off x="6138336" y="1922463"/>
              <a:ext cx="1268296" cy="400110"/>
            </a:xfrm>
            <a:prstGeom prst="rect">
              <a:avLst/>
            </a:prstGeom>
            <a:noFill/>
            <a:ln w="9525">
              <a:noFill/>
              <a:miter lim="800000"/>
              <a:headEnd/>
              <a:tailEnd/>
            </a:ln>
          </p:spPr>
          <p:txBody>
            <a:bodyPr wrap="none">
              <a:spAutoFit/>
            </a:bodyPr>
            <a:lstStyle/>
            <a:p>
              <a:pPr algn="ctr"/>
              <a:r>
                <a:rPr lang="en-US" sz="2000" dirty="0">
                  <a:solidFill>
                    <a:srgbClr val="0000FF"/>
                  </a:solidFill>
                </a:rPr>
                <a:t>Reflected</a:t>
              </a:r>
            </a:p>
          </p:txBody>
        </p:sp>
        <p:cxnSp>
          <p:nvCxnSpPr>
            <p:cNvPr id="24" name="Straight Arrow Connector 23"/>
            <p:cNvCxnSpPr/>
            <p:nvPr/>
          </p:nvCxnSpPr>
          <p:spPr>
            <a:xfrm rot="5400000">
              <a:off x="5526087" y="2425701"/>
              <a:ext cx="847725" cy="45720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117" name="TextBox 25"/>
            <p:cNvSpPr txBox="1">
              <a:spLocks noChangeArrowheads="1"/>
            </p:cNvSpPr>
            <p:nvPr/>
          </p:nvSpPr>
          <p:spPr bwMode="auto">
            <a:xfrm>
              <a:off x="6589713" y="2876550"/>
              <a:ext cx="1323975" cy="339725"/>
            </a:xfrm>
            <a:prstGeom prst="rect">
              <a:avLst/>
            </a:prstGeom>
            <a:solidFill>
              <a:schemeClr val="bg1"/>
            </a:solidFill>
            <a:ln w="9525">
              <a:noFill/>
              <a:miter lim="800000"/>
              <a:headEnd/>
              <a:tailEnd/>
            </a:ln>
          </p:spPr>
          <p:txBody>
            <a:bodyPr wrap="none">
              <a:spAutoFit/>
            </a:bodyPr>
            <a:lstStyle/>
            <a:p>
              <a:r>
                <a:rPr lang="en-US" sz="1600" dirty="0"/>
                <a:t>Acrylic block</a:t>
              </a:r>
            </a:p>
          </p:txBody>
        </p:sp>
        <p:sp>
          <p:nvSpPr>
            <p:cNvPr id="18" name="TextBox 17"/>
            <p:cNvSpPr txBox="1"/>
            <p:nvPr/>
          </p:nvSpPr>
          <p:spPr>
            <a:xfrm>
              <a:off x="6008914" y="4247217"/>
              <a:ext cx="678391" cy="276999"/>
            </a:xfrm>
            <a:prstGeom prst="rect">
              <a:avLst/>
            </a:prstGeom>
            <a:noFill/>
          </p:spPr>
          <p:txBody>
            <a:bodyPr wrap="none" rtlCol="0">
              <a:spAutoFit/>
            </a:bodyPr>
            <a:lstStyle/>
            <a:p>
              <a:r>
                <a:rPr lang="en-US" sz="1200" dirty="0">
                  <a:solidFill>
                    <a:schemeClr val="bg1"/>
                  </a:solidFill>
                </a:rPr>
                <a:t>Normal</a:t>
              </a:r>
            </a:p>
          </p:txBody>
        </p:sp>
        <p:cxnSp>
          <p:nvCxnSpPr>
            <p:cNvPr id="17" name="Straight Arrow Connector 16"/>
            <p:cNvCxnSpPr>
              <a:stCxn id="47110" idx="0"/>
            </p:cNvCxnSpPr>
            <p:nvPr/>
          </p:nvCxnSpPr>
          <p:spPr>
            <a:xfrm flipV="1">
              <a:off x="5101628" y="3970339"/>
              <a:ext cx="495897" cy="1493836"/>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416675" y="4729163"/>
              <a:ext cx="1335088" cy="373062"/>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62650" y="2266950"/>
              <a:ext cx="171450" cy="35242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90611" y="5118482"/>
              <a:ext cx="108547" cy="30162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907117" y="5136040"/>
              <a:ext cx="123827" cy="39052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368497" y="2616469"/>
              <a:ext cx="2264664" cy="2572512"/>
            </a:xfrm>
            <a:prstGeom prst="rect">
              <a:avLst/>
            </a:prstGeom>
          </p:spPr>
        </p:pic>
        <p:cxnSp>
          <p:nvCxnSpPr>
            <p:cNvPr id="5" name="Straight Connector 4"/>
            <p:cNvCxnSpPr/>
            <p:nvPr/>
          </p:nvCxnSpPr>
          <p:spPr>
            <a:xfrm>
              <a:off x="5971142" y="3899971"/>
              <a:ext cx="1564395" cy="74914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3"/>
          <p:cNvGraphicFramePr>
            <a:graphicFrameLocks noChangeAspect="1"/>
          </p:cNvGraphicFramePr>
          <p:nvPr/>
        </p:nvGraphicFramePr>
        <p:xfrm>
          <a:off x="471488" y="2360613"/>
          <a:ext cx="2238375" cy="461962"/>
        </p:xfrm>
        <a:graphic>
          <a:graphicData uri="http://schemas.openxmlformats.org/presentationml/2006/ole">
            <mc:AlternateContent xmlns:mc="http://schemas.openxmlformats.org/markup-compatibility/2006">
              <mc:Choice xmlns:v="urn:schemas-microsoft-com:vml" Requires="v">
                <p:oleObj spid="_x0000_s11284" name="Equation" r:id="rId4" imgW="1104900" imgH="228600" progId="Equation.DSMT4">
                  <p:embed/>
                </p:oleObj>
              </mc:Choice>
              <mc:Fallback>
                <p:oleObj name="Equation" r:id="rId4" imgW="1104900" imgH="228600"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2360613"/>
                        <a:ext cx="2238375" cy="461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ight Arrow 20"/>
          <p:cNvSpPr/>
          <p:nvPr/>
        </p:nvSpPr>
        <p:spPr>
          <a:xfrm>
            <a:off x="398463" y="3956050"/>
            <a:ext cx="512762" cy="2444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44" name="Object 9"/>
          <p:cNvGraphicFramePr>
            <a:graphicFrameLocks noChangeAspect="1"/>
          </p:cNvGraphicFramePr>
          <p:nvPr/>
        </p:nvGraphicFramePr>
        <p:xfrm>
          <a:off x="222250" y="2978150"/>
          <a:ext cx="2713038" cy="447675"/>
        </p:xfrm>
        <a:graphic>
          <a:graphicData uri="http://schemas.openxmlformats.org/presentationml/2006/ole">
            <mc:AlternateContent xmlns:mc="http://schemas.openxmlformats.org/markup-compatibility/2006">
              <mc:Choice xmlns:v="urn:schemas-microsoft-com:vml" Requires="v">
                <p:oleObj spid="_x0000_s11285" name="Equation" r:id="rId6" imgW="1536033" imgH="253890" progId="Equation.DSMT4">
                  <p:embed/>
                </p:oleObj>
              </mc:Choice>
              <mc:Fallback>
                <p:oleObj name="Equation" r:id="rId6" imgW="1536033" imgH="253890"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0" y="2978150"/>
                        <a:ext cx="2713038" cy="4476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0"/>
          <p:cNvGraphicFramePr>
            <a:graphicFrameLocks noChangeAspect="1"/>
          </p:cNvGraphicFramePr>
          <p:nvPr/>
        </p:nvGraphicFramePr>
        <p:xfrm>
          <a:off x="1300080" y="818717"/>
          <a:ext cx="857250" cy="406400"/>
        </p:xfrm>
        <a:graphic>
          <a:graphicData uri="http://schemas.openxmlformats.org/presentationml/2006/ole">
            <mc:AlternateContent xmlns:mc="http://schemas.openxmlformats.org/markup-compatibility/2006">
              <mc:Choice xmlns:v="urn:schemas-microsoft-com:vml" Requires="v">
                <p:oleObj spid="_x0000_s11286" name="Equation" r:id="rId8" imgW="508000" imgH="241300" progId="Equation.DSMT4">
                  <p:embed/>
                </p:oleObj>
              </mc:Choice>
              <mc:Fallback>
                <p:oleObj name="Equation" r:id="rId8" imgW="508000" imgH="241300"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080" y="818717"/>
                        <a:ext cx="857250" cy="406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TextBox 17"/>
          <p:cNvSpPr txBox="1">
            <a:spLocks noChangeArrowheads="1"/>
          </p:cNvSpPr>
          <p:nvPr/>
        </p:nvSpPr>
        <p:spPr bwMode="auto">
          <a:xfrm>
            <a:off x="408606" y="811604"/>
            <a:ext cx="852487" cy="369888"/>
          </a:xfrm>
          <a:prstGeom prst="rect">
            <a:avLst/>
          </a:prstGeom>
          <a:noFill/>
          <a:ln w="9525">
            <a:noFill/>
            <a:miter lim="800000"/>
            <a:headEnd/>
            <a:tailEnd/>
          </a:ln>
        </p:spPr>
        <p:txBody>
          <a:bodyPr wrap="none">
            <a:spAutoFit/>
          </a:bodyPr>
          <a:lstStyle/>
          <a:p>
            <a:r>
              <a:rPr lang="en-US" dirty="0">
                <a:solidFill>
                  <a:srgbClr val="CC00CC"/>
                </a:solidFill>
              </a:rPr>
              <a:t>Given:</a:t>
            </a:r>
          </a:p>
        </p:txBody>
      </p:sp>
      <p:sp>
        <p:nvSpPr>
          <p:cNvPr id="10249" name="TextBox 18"/>
          <p:cNvSpPr txBox="1">
            <a:spLocks noChangeArrowheads="1"/>
          </p:cNvSpPr>
          <p:nvPr/>
        </p:nvSpPr>
        <p:spPr bwMode="auto">
          <a:xfrm>
            <a:off x="3311525" y="3771479"/>
            <a:ext cx="5073650" cy="584200"/>
          </a:xfrm>
          <a:prstGeom prst="rect">
            <a:avLst/>
          </a:prstGeom>
          <a:noFill/>
          <a:ln w="19050">
            <a:solidFill>
              <a:srgbClr val="0000FF"/>
            </a:solidFill>
            <a:miter lim="800000"/>
            <a:headEnd/>
            <a:tailEnd/>
          </a:ln>
        </p:spPr>
        <p:txBody>
          <a:bodyPr>
            <a:spAutoFit/>
          </a:bodyPr>
          <a:lstStyle/>
          <a:p>
            <a:pPr algn="ctr"/>
            <a:r>
              <a:rPr lang="en-US" sz="1600" dirty="0"/>
              <a:t>Note that in going from a less dense to a more dense medium, the wavevector is bent </a:t>
            </a:r>
            <a:r>
              <a:rPr lang="en-US" sz="1600" u="sng" dirty="0"/>
              <a:t>towards</a:t>
            </a:r>
            <a:r>
              <a:rPr lang="en-US" sz="1600" dirty="0"/>
              <a:t> the normal.  </a:t>
            </a:r>
          </a:p>
        </p:txBody>
      </p:sp>
      <p:sp>
        <p:nvSpPr>
          <p:cNvPr id="10250" name="TextBox 21"/>
          <p:cNvSpPr txBox="1">
            <a:spLocks noChangeArrowheads="1"/>
          </p:cNvSpPr>
          <p:nvPr/>
        </p:nvSpPr>
        <p:spPr bwMode="auto">
          <a:xfrm>
            <a:off x="672646" y="4658178"/>
            <a:ext cx="7805738" cy="738664"/>
          </a:xfrm>
          <a:prstGeom prst="rect">
            <a:avLst/>
          </a:prstGeom>
          <a:noFill/>
          <a:ln w="19050">
            <a:solidFill>
              <a:schemeClr val="tx1"/>
            </a:solidFill>
            <a:miter lim="800000"/>
            <a:headEnd/>
            <a:tailEnd/>
          </a:ln>
        </p:spPr>
        <p:txBody>
          <a:bodyPr>
            <a:spAutoFit/>
          </a:bodyPr>
          <a:lstStyle/>
          <a:p>
            <a:pPr algn="ctr"/>
            <a:r>
              <a:rPr lang="en-US" sz="1400" b="1" dirty="0"/>
              <a:t>Note</a:t>
            </a:r>
            <a:r>
              <a:rPr lang="en-US" sz="1400" dirty="0"/>
              <a:t>: </a:t>
            </a:r>
          </a:p>
          <a:p>
            <a:pPr algn="ctr"/>
            <a:r>
              <a:rPr lang="en-US" sz="1400" dirty="0"/>
              <a:t>If the wave is incident from the water region at an incident angle of 32.1</a:t>
            </a:r>
            <a:r>
              <a:rPr lang="en-US" sz="1400" baseline="30000" dirty="0"/>
              <a:t>o</a:t>
            </a:r>
            <a:r>
              <a:rPr lang="en-US" sz="1400" dirty="0"/>
              <a:t>, </a:t>
            </a:r>
          </a:p>
          <a:p>
            <a:pPr algn="ctr"/>
            <a:r>
              <a:rPr lang="en-US" sz="1400" dirty="0"/>
              <a:t>the wave will exit into the air region at an angle of 45</a:t>
            </a:r>
            <a:r>
              <a:rPr lang="en-US" sz="1400" baseline="30000" dirty="0"/>
              <a:t>o</a:t>
            </a:r>
            <a:r>
              <a:rPr lang="en-US" sz="1400" dirty="0"/>
              <a:t>.</a:t>
            </a:r>
          </a:p>
        </p:txBody>
      </p:sp>
      <p:sp>
        <p:nvSpPr>
          <p:cNvPr id="10251" name="Text Box 2"/>
          <p:cNvSpPr txBox="1">
            <a:spLocks noChangeArrowheads="1"/>
          </p:cNvSpPr>
          <p:nvPr/>
        </p:nvSpPr>
        <p:spPr bwMode="auto">
          <a:xfrm>
            <a:off x="2511188" y="104775"/>
            <a:ext cx="39147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Example</a:t>
            </a:r>
          </a:p>
        </p:txBody>
      </p:sp>
      <p:graphicFrame>
        <p:nvGraphicFramePr>
          <p:cNvPr id="10246" name="Object 13"/>
          <p:cNvGraphicFramePr>
            <a:graphicFrameLocks noChangeAspect="1"/>
          </p:cNvGraphicFramePr>
          <p:nvPr/>
        </p:nvGraphicFramePr>
        <p:xfrm>
          <a:off x="1154113" y="3863975"/>
          <a:ext cx="1098550" cy="422275"/>
        </p:xfrm>
        <a:graphic>
          <a:graphicData uri="http://schemas.openxmlformats.org/presentationml/2006/ole">
            <mc:AlternateContent xmlns:mc="http://schemas.openxmlformats.org/markup-compatibility/2006">
              <mc:Choice xmlns:v="urn:schemas-microsoft-com:vml" Requires="v">
                <p:oleObj spid="_x0000_s11287" name="Equation" r:id="rId10" imgW="622030" imgH="241195" progId="Equation.DSMT4">
                  <p:embed/>
                </p:oleObj>
              </mc:Choice>
              <mc:Fallback>
                <p:oleObj name="Equation" r:id="rId10" imgW="622030" imgH="241195"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4113" y="3863975"/>
                        <a:ext cx="1098550" cy="422275"/>
                      </a:xfrm>
                      <a:prstGeom prst="rect">
                        <a:avLst/>
                      </a:prstGeom>
                      <a:solidFill>
                        <a:srgbClr val="FFCC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Box 24"/>
          <p:cNvSpPr txBox="1">
            <a:spLocks noChangeArrowheads="1"/>
          </p:cNvSpPr>
          <p:nvPr/>
        </p:nvSpPr>
        <p:spPr bwMode="auto">
          <a:xfrm>
            <a:off x="967286" y="5580923"/>
            <a:ext cx="7141129" cy="738664"/>
          </a:xfrm>
          <a:prstGeom prst="rect">
            <a:avLst/>
          </a:prstGeom>
          <a:noFill/>
          <a:ln w="19050">
            <a:solidFill>
              <a:schemeClr val="tx1"/>
            </a:solidFill>
            <a:miter lim="800000"/>
            <a:headEnd/>
            <a:tailEnd/>
          </a:ln>
        </p:spPr>
        <p:txBody>
          <a:bodyPr wrap="square">
            <a:spAutoFit/>
          </a:bodyPr>
          <a:lstStyle/>
          <a:p>
            <a:pPr algn="ctr"/>
            <a:r>
              <a:rPr lang="en-US" sz="1400" b="1" dirty="0"/>
              <a:t>Note: </a:t>
            </a:r>
          </a:p>
          <a:p>
            <a:pPr algn="ctr"/>
            <a:r>
              <a:rPr lang="en-US" sz="1400" dirty="0"/>
              <a:t>At microwave frequencies and below, the relative permittivity of pure water is about 81. At optical frequencies it is about 1.7689.</a:t>
            </a:r>
          </a:p>
        </p:txBody>
      </p:sp>
      <p:sp>
        <p:nvSpPr>
          <p:cNvPr id="17" name="Slide Number Placeholder 16"/>
          <p:cNvSpPr>
            <a:spLocks noGrp="1"/>
          </p:cNvSpPr>
          <p:nvPr>
            <p:ph type="sldNum" sz="quarter" idx="4"/>
          </p:nvPr>
        </p:nvSpPr>
        <p:spPr/>
        <p:txBody>
          <a:bodyPr/>
          <a:lstStyle/>
          <a:p>
            <a:fld id="{84810BAD-A1AE-4FD5-BD00-E7C2BB1BA3E6}" type="slidenum">
              <a:rPr lang="en-US" smtClean="0"/>
              <a:pPr/>
              <a:t>13</a:t>
            </a:fld>
            <a:endParaRPr lang="en-US" dirty="0"/>
          </a:p>
        </p:txBody>
      </p:sp>
      <p:grpSp>
        <p:nvGrpSpPr>
          <p:cNvPr id="23" name="Group 22"/>
          <p:cNvGrpSpPr/>
          <p:nvPr/>
        </p:nvGrpSpPr>
        <p:grpSpPr>
          <a:xfrm>
            <a:off x="3645726" y="945455"/>
            <a:ext cx="5222420" cy="2512001"/>
            <a:chOff x="3779076" y="926405"/>
            <a:chExt cx="5222420" cy="2512001"/>
          </a:xfrm>
        </p:grpSpPr>
        <p:sp>
          <p:nvSpPr>
            <p:cNvPr id="10256" name="TextBox 12"/>
            <p:cNvSpPr txBox="1">
              <a:spLocks noChangeArrowheads="1"/>
            </p:cNvSpPr>
            <p:nvPr/>
          </p:nvSpPr>
          <p:spPr bwMode="auto">
            <a:xfrm>
              <a:off x="4890329" y="1565303"/>
              <a:ext cx="466794" cy="369332"/>
            </a:xfrm>
            <a:prstGeom prst="rect">
              <a:avLst/>
            </a:prstGeom>
            <a:noFill/>
            <a:ln w="9525">
              <a:noFill/>
              <a:miter lim="800000"/>
              <a:headEnd/>
              <a:tailEnd/>
            </a:ln>
          </p:spPr>
          <p:txBody>
            <a:bodyPr wrap="none">
              <a:spAutoFit/>
            </a:bodyPr>
            <a:lstStyle/>
            <a:p>
              <a:r>
                <a:rPr lang="en-US" dirty="0">
                  <a:solidFill>
                    <a:srgbClr val="FF0000"/>
                  </a:solidFill>
                </a:rPr>
                <a:t>Air</a:t>
              </a:r>
            </a:p>
          </p:txBody>
        </p:sp>
        <p:graphicFrame>
          <p:nvGraphicFramePr>
            <p:cNvPr id="10243" name="Object 8"/>
            <p:cNvGraphicFramePr>
              <a:graphicFrameLocks noChangeAspect="1"/>
            </p:cNvGraphicFramePr>
            <p:nvPr/>
          </p:nvGraphicFramePr>
          <p:xfrm>
            <a:off x="4687809" y="2611920"/>
            <a:ext cx="973137" cy="300037"/>
          </p:xfrm>
          <a:graphic>
            <a:graphicData uri="http://schemas.openxmlformats.org/presentationml/2006/ole">
              <mc:AlternateContent xmlns:mc="http://schemas.openxmlformats.org/markup-compatibility/2006">
                <mc:Choice xmlns:v="urn:schemas-microsoft-com:vml" Requires="v">
                  <p:oleObj spid="_x0000_s11288" name="Equation" r:id="rId12" imgW="736600" imgH="228600" progId="Equation.DSMT4">
                    <p:embed/>
                  </p:oleObj>
                </mc:Choice>
                <mc:Fallback>
                  <p:oleObj name="Equation" r:id="rId12" imgW="736600" imgH="228600" progId="Equation.DSMT4">
                    <p:embed/>
                    <p:pic>
                      <p:nvPicPr>
                        <p:cNvPr id="0" name="Picture 2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7809" y="2611920"/>
                          <a:ext cx="973137" cy="30003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 name="Picture 6"/>
            <p:cNvPicPr>
              <a:picLocks noChangeAspect="1" noChangeArrowheads="1"/>
            </p:cNvPicPr>
            <p:nvPr/>
          </p:nvPicPr>
          <p:blipFill>
            <a:blip r:embed="rId14" cstate="print"/>
            <a:srcRect/>
            <a:stretch>
              <a:fillRect/>
            </a:stretch>
          </p:blipFill>
          <p:spPr bwMode="auto">
            <a:xfrm>
              <a:off x="3779076" y="926405"/>
              <a:ext cx="5222420" cy="2512001"/>
            </a:xfrm>
            <a:prstGeom prst="rect">
              <a:avLst/>
            </a:prstGeom>
            <a:noFill/>
            <a:ln w="9525">
              <a:noFill/>
              <a:miter lim="800000"/>
              <a:headEnd/>
              <a:tailEnd/>
            </a:ln>
            <a:effectLst/>
          </p:spPr>
        </p:pic>
        <p:sp>
          <p:nvSpPr>
            <p:cNvPr id="10255" name="TextBox 11"/>
            <p:cNvSpPr txBox="1">
              <a:spLocks noChangeArrowheads="1"/>
            </p:cNvSpPr>
            <p:nvPr/>
          </p:nvSpPr>
          <p:spPr bwMode="auto">
            <a:xfrm>
              <a:off x="4818892" y="2133628"/>
              <a:ext cx="791627" cy="369332"/>
            </a:xfrm>
            <a:prstGeom prst="rect">
              <a:avLst/>
            </a:prstGeom>
            <a:noFill/>
            <a:ln w="9525">
              <a:noFill/>
              <a:miter lim="800000"/>
              <a:headEnd/>
              <a:tailEnd/>
            </a:ln>
          </p:spPr>
          <p:txBody>
            <a:bodyPr wrap="none">
              <a:spAutoFit/>
            </a:bodyPr>
            <a:lstStyle/>
            <a:p>
              <a:pPr algn="ctr"/>
              <a:r>
                <a:rPr lang="en-US" dirty="0">
                  <a:solidFill>
                    <a:srgbClr val="FF0000"/>
                  </a:solidFill>
                </a:rPr>
                <a:t>Water</a:t>
              </a:r>
            </a:p>
          </p:txBody>
        </p:sp>
        <p:graphicFrame>
          <p:nvGraphicFramePr>
            <p:cNvPr id="10247" name="Object 9"/>
            <p:cNvGraphicFramePr>
              <a:graphicFrameLocks noChangeAspect="1"/>
            </p:cNvGraphicFramePr>
            <p:nvPr/>
          </p:nvGraphicFramePr>
          <p:xfrm>
            <a:off x="4136396" y="2619939"/>
            <a:ext cx="1389062" cy="401638"/>
          </p:xfrm>
          <a:graphic>
            <a:graphicData uri="http://schemas.openxmlformats.org/presentationml/2006/ole">
              <mc:AlternateContent xmlns:mc="http://schemas.openxmlformats.org/markup-compatibility/2006">
                <mc:Choice xmlns:v="urn:schemas-microsoft-com:vml" Requires="v">
                  <p:oleObj spid="_x0000_s11289" name="Equation" r:id="rId15" imgW="787400" imgH="228600" progId="Equation.DSMT4">
                    <p:embed/>
                  </p:oleObj>
                </mc:Choice>
                <mc:Fallback>
                  <p:oleObj name="Equation" r:id="rId15" imgW="787400" imgH="228600" progId="Equation.DSMT4">
                    <p:embed/>
                    <p:pic>
                      <p:nvPicPr>
                        <p:cNvPr id="0" name="Picture 2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6396" y="2619939"/>
                          <a:ext cx="1389062" cy="4016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TextBox 18"/>
          <p:cNvSpPr txBox="1"/>
          <p:nvPr/>
        </p:nvSpPr>
        <p:spPr>
          <a:xfrm>
            <a:off x="166255" y="1306287"/>
            <a:ext cx="2916183" cy="369332"/>
          </a:xfrm>
          <a:prstGeom prst="rect">
            <a:avLst/>
          </a:prstGeom>
          <a:solidFill>
            <a:srgbClr val="FFCCFF"/>
          </a:solidFill>
        </p:spPr>
        <p:txBody>
          <a:bodyPr wrap="none" rtlCol="0">
            <a:spAutoFit/>
          </a:bodyPr>
          <a:lstStyle/>
          <a:p>
            <a:r>
              <a:rPr lang="en-US" dirty="0"/>
              <a:t>Find the transmitted angle.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2"/>
          <p:cNvSpPr txBox="1">
            <a:spLocks noChangeArrowheads="1"/>
          </p:cNvSpPr>
          <p:nvPr/>
        </p:nvSpPr>
        <p:spPr bwMode="auto">
          <a:xfrm>
            <a:off x="2688609" y="95250"/>
            <a:ext cx="35131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a:t>
            </a:r>
          </a:p>
        </p:txBody>
      </p:sp>
      <p:sp>
        <p:nvSpPr>
          <p:cNvPr id="11273" name="TextBox 50"/>
          <p:cNvSpPr txBox="1">
            <a:spLocks noChangeArrowheads="1"/>
          </p:cNvSpPr>
          <p:nvPr/>
        </p:nvSpPr>
        <p:spPr bwMode="auto">
          <a:xfrm>
            <a:off x="255588" y="825500"/>
            <a:ext cx="3109912" cy="1477328"/>
          </a:xfrm>
          <a:prstGeom prst="rect">
            <a:avLst/>
          </a:prstGeom>
          <a:noFill/>
          <a:ln w="19050">
            <a:solidFill>
              <a:srgbClr val="0000FF"/>
            </a:solidFill>
            <a:miter lim="800000"/>
            <a:headEnd/>
            <a:tailEnd/>
          </a:ln>
        </p:spPr>
        <p:txBody>
          <a:bodyPr>
            <a:spAutoFit/>
          </a:bodyPr>
          <a:lstStyle/>
          <a:p>
            <a:pPr algn="ctr"/>
            <a:r>
              <a:rPr lang="en-US" dirty="0"/>
              <a:t>The wave is incident from a more dense region onto a less dense region.</a:t>
            </a:r>
          </a:p>
          <a:p>
            <a:pPr algn="ctr"/>
            <a:endParaRPr lang="en-US" dirty="0"/>
          </a:p>
          <a:p>
            <a:pPr algn="ctr"/>
            <a:endParaRPr lang="en-US" dirty="0"/>
          </a:p>
        </p:txBody>
      </p:sp>
      <p:graphicFrame>
        <p:nvGraphicFramePr>
          <p:cNvPr id="11266" name="Object 13"/>
          <p:cNvGraphicFramePr>
            <a:graphicFrameLocks noChangeAspect="1"/>
          </p:cNvGraphicFramePr>
          <p:nvPr>
            <p:extLst>
              <p:ext uri="{D42A27DB-BD31-4B8C-83A1-F6EECF244321}">
                <p14:modId xmlns:p14="http://schemas.microsoft.com/office/powerpoint/2010/main" val="4265436390"/>
              </p:ext>
            </p:extLst>
          </p:nvPr>
        </p:nvGraphicFramePr>
        <p:xfrm>
          <a:off x="520533" y="2744454"/>
          <a:ext cx="2238375" cy="461962"/>
        </p:xfrm>
        <a:graphic>
          <a:graphicData uri="http://schemas.openxmlformats.org/presentationml/2006/ole">
            <mc:AlternateContent xmlns:mc="http://schemas.openxmlformats.org/markup-compatibility/2006">
              <mc:Choice xmlns:v="urn:schemas-microsoft-com:vml" Requires="v">
                <p:oleObj spid="_x0000_s12350" name="Equation" r:id="rId4" imgW="1104900" imgH="228600" progId="Equation.DSMT4">
                  <p:embed/>
                </p:oleObj>
              </mc:Choice>
              <mc:Fallback>
                <p:oleObj name="Equation" r:id="rId4" imgW="1104900" imgH="228600" progId="Equation.DSMT4">
                  <p:embed/>
                  <p:pic>
                    <p:nvPicPr>
                      <p:cNvPr id="0" name="Picture 9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33" y="2744454"/>
                        <a:ext cx="2238375" cy="461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3213998518"/>
              </p:ext>
            </p:extLst>
          </p:nvPr>
        </p:nvGraphicFramePr>
        <p:xfrm>
          <a:off x="1244016" y="1758700"/>
          <a:ext cx="900112" cy="461962"/>
        </p:xfrm>
        <a:graphic>
          <a:graphicData uri="http://schemas.openxmlformats.org/presentationml/2006/ole">
            <mc:AlternateContent xmlns:mc="http://schemas.openxmlformats.org/markup-compatibility/2006">
              <mc:Choice xmlns:v="urn:schemas-microsoft-com:vml" Requires="v">
                <p:oleObj spid="_x0000_s12351" name="Equation" r:id="rId6" imgW="444307" imgH="228501" progId="Equation.DSMT4">
                  <p:embed/>
                </p:oleObj>
              </mc:Choice>
              <mc:Fallback>
                <p:oleObj name="Equation" r:id="rId6" imgW="444307" imgH="228501" progId="Equation.DSMT4">
                  <p:embed/>
                  <p:pic>
                    <p:nvPicPr>
                      <p:cNvPr id="0" name="Picture 9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016" y="1758700"/>
                        <a:ext cx="900112" cy="461962"/>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9"/>
          <p:cNvGraphicFramePr>
            <a:graphicFrameLocks noChangeAspect="1"/>
          </p:cNvGraphicFramePr>
          <p:nvPr/>
        </p:nvGraphicFramePr>
        <p:xfrm>
          <a:off x="1074738" y="3352800"/>
          <a:ext cx="2006600" cy="871538"/>
        </p:xfrm>
        <a:graphic>
          <a:graphicData uri="http://schemas.openxmlformats.org/presentationml/2006/ole">
            <mc:AlternateContent xmlns:mc="http://schemas.openxmlformats.org/markup-compatibility/2006">
              <mc:Choice xmlns:v="urn:schemas-microsoft-com:vml" Requires="v">
                <p:oleObj spid="_x0000_s12352" name="Equation" r:id="rId8" imgW="990170" imgH="431613" progId="Equation.DSMT4">
                  <p:embed/>
                </p:oleObj>
              </mc:Choice>
              <mc:Fallback>
                <p:oleObj name="Equation" r:id="rId8" imgW="990170" imgH="431613" progId="Equation.DSMT4">
                  <p:embed/>
                  <p:pic>
                    <p:nvPicPr>
                      <p:cNvPr id="0" name="Picture 9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738" y="3352800"/>
                        <a:ext cx="2006600" cy="8715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Right Arrow 51"/>
          <p:cNvSpPr/>
          <p:nvPr/>
        </p:nvSpPr>
        <p:spPr>
          <a:xfrm>
            <a:off x="420688" y="3643313"/>
            <a:ext cx="512762" cy="2444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1269" name="Object 10"/>
          <p:cNvGraphicFramePr>
            <a:graphicFrameLocks noChangeAspect="1"/>
          </p:cNvGraphicFramePr>
          <p:nvPr/>
        </p:nvGraphicFramePr>
        <p:xfrm>
          <a:off x="515938" y="4835525"/>
          <a:ext cx="2220912" cy="782638"/>
        </p:xfrm>
        <a:graphic>
          <a:graphicData uri="http://schemas.openxmlformats.org/presentationml/2006/ole">
            <mc:AlternateContent xmlns:mc="http://schemas.openxmlformats.org/markup-compatibility/2006">
              <mc:Choice xmlns:v="urn:schemas-microsoft-com:vml" Requires="v">
                <p:oleObj spid="_x0000_s12353" name="Equation" r:id="rId10" imgW="1218671" imgH="431613" progId="Equation.DSMT4">
                  <p:embed/>
                </p:oleObj>
              </mc:Choice>
              <mc:Fallback>
                <p:oleObj name="Equation" r:id="rId10" imgW="1218671" imgH="431613" progId="Equation.DSMT4">
                  <p:embed/>
                  <p:pic>
                    <p:nvPicPr>
                      <p:cNvPr id="0" name="Picture 9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938" y="4835525"/>
                        <a:ext cx="2220912" cy="7826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TextBox 86"/>
          <p:cNvSpPr txBox="1">
            <a:spLocks noChangeArrowheads="1"/>
          </p:cNvSpPr>
          <p:nvPr/>
        </p:nvSpPr>
        <p:spPr bwMode="auto">
          <a:xfrm>
            <a:off x="148442" y="4389623"/>
            <a:ext cx="2198688" cy="368300"/>
          </a:xfrm>
          <a:prstGeom prst="rect">
            <a:avLst/>
          </a:prstGeom>
          <a:noFill/>
          <a:ln w="9525">
            <a:noFill/>
            <a:miter lim="800000"/>
            <a:headEnd/>
            <a:tailEnd/>
          </a:ln>
        </p:spPr>
        <p:txBody>
          <a:bodyPr wrap="none">
            <a:spAutoFit/>
          </a:bodyPr>
          <a:lstStyle/>
          <a:p>
            <a:r>
              <a:rPr lang="en-US" dirty="0">
                <a:solidFill>
                  <a:srgbClr val="0000FF"/>
                </a:solidFill>
              </a:rPr>
              <a:t>At the critical angle:</a:t>
            </a:r>
          </a:p>
        </p:txBody>
      </p:sp>
      <p:graphicFrame>
        <p:nvGraphicFramePr>
          <p:cNvPr id="11270" name="Object 11"/>
          <p:cNvGraphicFramePr>
            <a:graphicFrameLocks noChangeAspect="1"/>
          </p:cNvGraphicFramePr>
          <p:nvPr/>
        </p:nvGraphicFramePr>
        <p:xfrm>
          <a:off x="835025" y="5745163"/>
          <a:ext cx="1709738" cy="874712"/>
        </p:xfrm>
        <a:graphic>
          <a:graphicData uri="http://schemas.openxmlformats.org/presentationml/2006/ole">
            <mc:AlternateContent xmlns:mc="http://schemas.openxmlformats.org/markup-compatibility/2006">
              <mc:Choice xmlns:v="urn:schemas-microsoft-com:vml" Requires="v">
                <p:oleObj spid="_x0000_s12354" name="Equation" r:id="rId12" imgW="939392" imgH="482391" progId="Equation.DSMT4">
                  <p:embed/>
                </p:oleObj>
              </mc:Choice>
              <mc:Fallback>
                <p:oleObj name="Equation" r:id="rId12" imgW="939392" imgH="482391" progId="Equation.DSMT4">
                  <p:embed/>
                  <p:pic>
                    <p:nvPicPr>
                      <p:cNvPr id="0" name="Picture 9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025" y="5745163"/>
                        <a:ext cx="1709738" cy="874712"/>
                      </a:xfrm>
                      <a:prstGeom prst="rect">
                        <a:avLst/>
                      </a:prstGeom>
                      <a:solidFill>
                        <a:srgbClr val="CCFF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12"/>
          <p:cNvGraphicFramePr>
            <a:graphicFrameLocks noChangeAspect="1"/>
          </p:cNvGraphicFramePr>
          <p:nvPr>
            <p:extLst>
              <p:ext uri="{D42A27DB-BD31-4B8C-83A1-F6EECF244321}">
                <p14:modId xmlns:p14="http://schemas.microsoft.com/office/powerpoint/2010/main" val="3014283788"/>
              </p:ext>
            </p:extLst>
          </p:nvPr>
        </p:nvGraphicFramePr>
        <p:xfrm>
          <a:off x="4047499" y="6311746"/>
          <a:ext cx="3806486" cy="378907"/>
        </p:xfrm>
        <a:graphic>
          <a:graphicData uri="http://schemas.openxmlformats.org/presentationml/2006/ole">
            <mc:AlternateContent xmlns:mc="http://schemas.openxmlformats.org/markup-compatibility/2006">
              <mc:Choice xmlns:v="urn:schemas-microsoft-com:vml" Requires="v">
                <p:oleObj spid="_x0000_s12355" name="Equation" r:id="rId14" imgW="2286000" imgH="228600" progId="Equation.DSMT4">
                  <p:embed/>
                </p:oleObj>
              </mc:Choice>
              <mc:Fallback>
                <p:oleObj name="Equation" r:id="rId14" imgW="2286000" imgH="228600" progId="Equation.DSMT4">
                  <p:embed/>
                  <p:pic>
                    <p:nvPicPr>
                      <p:cNvPr id="0" name="Picture 988"/>
                      <p:cNvPicPr>
                        <a:picLocks noChangeAspect="1" noChangeArrowheads="1"/>
                      </p:cNvPicPr>
                      <p:nvPr/>
                    </p:nvPicPr>
                    <p:blipFill>
                      <a:blip r:embed="rId15"/>
                      <a:srcRect/>
                      <a:stretch>
                        <a:fillRect/>
                      </a:stretch>
                    </p:blipFill>
                    <p:spPr bwMode="auto">
                      <a:xfrm>
                        <a:off x="4047499" y="6311746"/>
                        <a:ext cx="3806486" cy="378907"/>
                      </a:xfrm>
                      <a:prstGeom prst="rect">
                        <a:avLst/>
                      </a:prstGeom>
                      <a:noFill/>
                      <a:ln>
                        <a:noFill/>
                      </a:ln>
                      <a:effectLst/>
                    </p:spPr>
                  </p:pic>
                </p:oleObj>
              </mc:Fallback>
            </mc:AlternateContent>
          </a:graphicData>
        </a:graphic>
      </p:graphicFrame>
      <p:sp>
        <p:nvSpPr>
          <p:cNvPr id="49" name="Rectangle 49"/>
          <p:cNvSpPr>
            <a:spLocks noChangeArrowheads="1"/>
          </p:cNvSpPr>
          <p:nvPr/>
        </p:nvSpPr>
        <p:spPr bwMode="auto">
          <a:xfrm>
            <a:off x="3632200" y="2166869"/>
            <a:ext cx="4694235" cy="1243013"/>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6" name="Rectangle 49"/>
          <p:cNvSpPr>
            <a:spLocks noChangeArrowheads="1"/>
          </p:cNvSpPr>
          <p:nvPr/>
        </p:nvSpPr>
        <p:spPr bwMode="auto">
          <a:xfrm>
            <a:off x="3627438" y="920683"/>
            <a:ext cx="4694237" cy="1243012"/>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Text Box 3"/>
          <p:cNvSpPr txBox="1">
            <a:spLocks noChangeArrowheads="1"/>
          </p:cNvSpPr>
          <p:nvPr/>
        </p:nvSpPr>
        <p:spPr bwMode="auto">
          <a:xfrm>
            <a:off x="7615235" y="1760470"/>
            <a:ext cx="512762" cy="296863"/>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11312" name="Group 9"/>
          <p:cNvGrpSpPr>
            <a:grpSpLocks/>
          </p:cNvGrpSpPr>
          <p:nvPr/>
        </p:nvGrpSpPr>
        <p:grpSpPr bwMode="auto">
          <a:xfrm rot="8152090">
            <a:off x="5025264" y="1414441"/>
            <a:ext cx="208977" cy="623922"/>
            <a:chOff x="3543" y="2122"/>
            <a:chExt cx="187" cy="1026"/>
          </a:xfrm>
        </p:grpSpPr>
        <p:sp>
          <p:nvSpPr>
            <p:cNvPr id="46" name="Freeform 10"/>
            <p:cNvSpPr>
              <a:spLocks/>
            </p:cNvSpPr>
            <p:nvPr/>
          </p:nvSpPr>
          <p:spPr bwMode="auto">
            <a:xfrm rot="5222447" flipH="1">
              <a:off x="3181" y="2601"/>
              <a:ext cx="911" cy="186"/>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47" name="Line 11"/>
            <p:cNvSpPr>
              <a:spLocks noChangeShapeType="1"/>
            </p:cNvSpPr>
            <p:nvPr/>
          </p:nvSpPr>
          <p:spPr bwMode="auto">
            <a:xfrm rot="-26982671">
              <a:off x="3535" y="2191"/>
              <a:ext cx="141" cy="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24" name="Line 21"/>
          <p:cNvSpPr>
            <a:spLocks noChangeShapeType="1"/>
          </p:cNvSpPr>
          <p:nvPr/>
        </p:nvSpPr>
        <p:spPr bwMode="auto">
          <a:xfrm>
            <a:off x="5724524" y="1219133"/>
            <a:ext cx="0" cy="1895475"/>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11315" name="Group 47"/>
          <p:cNvGrpSpPr>
            <a:grpSpLocks/>
          </p:cNvGrpSpPr>
          <p:nvPr/>
        </p:nvGrpSpPr>
        <p:grpSpPr bwMode="auto">
          <a:xfrm>
            <a:off x="6268348" y="2250247"/>
            <a:ext cx="616914" cy="253145"/>
            <a:chOff x="4052139" y="4369511"/>
            <a:chExt cx="617026" cy="253044"/>
          </a:xfrm>
        </p:grpSpPr>
        <p:sp>
          <p:nvSpPr>
            <p:cNvPr id="44" name="Freeform 31"/>
            <p:cNvSpPr>
              <a:spLocks/>
            </p:cNvSpPr>
            <p:nvPr/>
          </p:nvSpPr>
          <p:spPr bwMode="auto">
            <a:xfrm rot="11966839" flipH="1">
              <a:off x="4052827" y="4370272"/>
              <a:ext cx="552549" cy="207879"/>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45" name="Line 32"/>
            <p:cNvSpPr>
              <a:spLocks noChangeShapeType="1"/>
            </p:cNvSpPr>
            <p:nvPr/>
          </p:nvSpPr>
          <p:spPr bwMode="auto">
            <a:xfrm rot="3332922" flipV="1">
              <a:off x="4588733" y="4542429"/>
              <a:ext cx="96798" cy="6351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11316" name="Group 33"/>
          <p:cNvGrpSpPr>
            <a:grpSpLocks/>
          </p:cNvGrpSpPr>
          <p:nvPr/>
        </p:nvGrpSpPr>
        <p:grpSpPr bwMode="auto">
          <a:xfrm rot="3134615">
            <a:off x="6367221" y="1308987"/>
            <a:ext cx="181524" cy="719687"/>
            <a:chOff x="3543" y="2120"/>
            <a:chExt cx="187" cy="1028"/>
          </a:xfrm>
        </p:grpSpPr>
        <p:sp>
          <p:nvSpPr>
            <p:cNvPr id="42" name="Freeform 34"/>
            <p:cNvSpPr>
              <a:spLocks/>
            </p:cNvSpPr>
            <p:nvPr/>
          </p:nvSpPr>
          <p:spPr bwMode="auto">
            <a:xfrm rot="5222447" flipH="1">
              <a:off x="3179" y="2599"/>
              <a:ext cx="912" cy="186"/>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43" name="Line 35"/>
            <p:cNvSpPr>
              <a:spLocks noChangeShapeType="1"/>
            </p:cNvSpPr>
            <p:nvPr/>
          </p:nvSpPr>
          <p:spPr bwMode="auto">
            <a:xfrm rot="-26982671">
              <a:off x="3533" y="2188"/>
              <a:ext cx="141" cy="0"/>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29" name="Line 37"/>
          <p:cNvSpPr>
            <a:spLocks noChangeShapeType="1"/>
          </p:cNvSpPr>
          <p:nvPr/>
        </p:nvSpPr>
        <p:spPr bwMode="auto">
          <a:xfrm>
            <a:off x="4549775" y="1341370"/>
            <a:ext cx="1174749" cy="828674"/>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30" name="Line 39"/>
          <p:cNvSpPr>
            <a:spLocks noChangeShapeType="1"/>
          </p:cNvSpPr>
          <p:nvPr/>
        </p:nvSpPr>
        <p:spPr bwMode="auto">
          <a:xfrm flipV="1">
            <a:off x="5724524" y="1311208"/>
            <a:ext cx="1193800" cy="8572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31" name="Line 40"/>
          <p:cNvSpPr>
            <a:spLocks noChangeShapeType="1"/>
          </p:cNvSpPr>
          <p:nvPr/>
        </p:nvSpPr>
        <p:spPr bwMode="auto">
          <a:xfrm>
            <a:off x="5719762" y="2166869"/>
            <a:ext cx="1192211" cy="3000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32" name="Arc 42"/>
          <p:cNvSpPr>
            <a:spLocks/>
          </p:cNvSpPr>
          <p:nvPr/>
        </p:nvSpPr>
        <p:spPr bwMode="auto">
          <a:xfrm>
            <a:off x="5735637" y="2117658"/>
            <a:ext cx="150812" cy="203200"/>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3" name="Arc 43"/>
          <p:cNvSpPr>
            <a:spLocks/>
          </p:cNvSpPr>
          <p:nvPr/>
        </p:nvSpPr>
        <p:spPr bwMode="auto">
          <a:xfrm flipH="1" flipV="1">
            <a:off x="5505448" y="1915021"/>
            <a:ext cx="219075" cy="24288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4" name="Arc 44"/>
          <p:cNvSpPr>
            <a:spLocks/>
          </p:cNvSpPr>
          <p:nvPr/>
        </p:nvSpPr>
        <p:spPr bwMode="auto">
          <a:xfrm flipV="1">
            <a:off x="5724524" y="1914457"/>
            <a:ext cx="219075" cy="2079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8" name="Text Box 48"/>
          <p:cNvSpPr txBox="1">
            <a:spLocks noChangeArrowheads="1"/>
          </p:cNvSpPr>
          <p:nvPr/>
        </p:nvSpPr>
        <p:spPr bwMode="auto">
          <a:xfrm>
            <a:off x="7610473" y="2339908"/>
            <a:ext cx="512763" cy="296862"/>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39" name="Text Box 54"/>
          <p:cNvSpPr txBox="1">
            <a:spLocks noChangeArrowheads="1"/>
          </p:cNvSpPr>
          <p:nvPr/>
        </p:nvSpPr>
        <p:spPr bwMode="auto">
          <a:xfrm>
            <a:off x="3694113" y="1366770"/>
            <a:ext cx="992579"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40" name="Text Box 55"/>
          <p:cNvSpPr txBox="1">
            <a:spLocks noChangeArrowheads="1"/>
          </p:cNvSpPr>
          <p:nvPr/>
        </p:nvSpPr>
        <p:spPr bwMode="auto">
          <a:xfrm>
            <a:off x="7046911" y="1346133"/>
            <a:ext cx="1159292"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sp>
        <p:nvSpPr>
          <p:cNvPr id="41" name="Text Box 56"/>
          <p:cNvSpPr txBox="1">
            <a:spLocks noChangeArrowheads="1"/>
          </p:cNvSpPr>
          <p:nvPr/>
        </p:nvSpPr>
        <p:spPr bwMode="auto">
          <a:xfrm>
            <a:off x="5872162" y="2673283"/>
            <a:ext cx="1443038" cy="369332"/>
          </a:xfrm>
          <a:prstGeom prst="rect">
            <a:avLst/>
          </a:prstGeom>
          <a:noFill/>
          <a:ln w="12700">
            <a:noFill/>
            <a:miter lim="800000"/>
            <a:headEnd type="none" w="sm" len="sm"/>
            <a:tailEnd type="none" w="sm" len="sm"/>
          </a:ln>
          <a:effectLst/>
        </p:spPr>
        <p:txBody>
          <a:bodyPr wrap="square">
            <a:spAutoFit/>
          </a:bodyPr>
          <a:lstStyle/>
          <a:p>
            <a:pPr algn="ctr" fontAlgn="auto">
              <a:spcBef>
                <a:spcPts val="0"/>
              </a:spcBef>
              <a:spcAft>
                <a:spcPts val="0"/>
              </a:spcAft>
              <a:defRPr/>
            </a:pPr>
            <a:r>
              <a:rPr lang="en-US" kern="0" dirty="0">
                <a:solidFill>
                  <a:srgbClr val="000000"/>
                </a:solidFill>
                <a:latin typeface="Arial" pitchFamily="34" charset="0"/>
              </a:rPr>
              <a:t>Transmitted</a:t>
            </a:r>
          </a:p>
        </p:txBody>
      </p:sp>
      <p:cxnSp>
        <p:nvCxnSpPr>
          <p:cNvPr id="132" name="Straight Connector 131"/>
          <p:cNvCxnSpPr/>
          <p:nvPr/>
        </p:nvCxnSpPr>
        <p:spPr bwMode="auto">
          <a:xfrm flipV="1">
            <a:off x="3646489" y="2166869"/>
            <a:ext cx="4973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Slide Number Placeholder 74"/>
          <p:cNvSpPr>
            <a:spLocks noGrp="1"/>
          </p:cNvSpPr>
          <p:nvPr>
            <p:ph type="sldNum" sz="quarter" idx="4"/>
          </p:nvPr>
        </p:nvSpPr>
        <p:spPr/>
        <p:txBody>
          <a:bodyPr/>
          <a:lstStyle/>
          <a:p>
            <a:fld id="{84810BAD-A1AE-4FD5-BD00-E7C2BB1BA3E6}" type="slidenum">
              <a:rPr lang="en-US" smtClean="0"/>
              <a:pPr/>
              <a:t>14</a:t>
            </a:fld>
            <a:endParaRPr lang="en-US" dirty="0"/>
          </a:p>
        </p:txBody>
      </p:sp>
      <p:graphicFrame>
        <p:nvGraphicFramePr>
          <p:cNvPr id="2" name="Object 8"/>
          <p:cNvGraphicFramePr>
            <a:graphicFrameLocks noChangeAspect="1"/>
          </p:cNvGraphicFramePr>
          <p:nvPr/>
        </p:nvGraphicFramePr>
        <p:xfrm>
          <a:off x="2317750" y="4391660"/>
          <a:ext cx="844550" cy="389889"/>
        </p:xfrm>
        <a:graphic>
          <a:graphicData uri="http://schemas.openxmlformats.org/presentationml/2006/ole">
            <mc:AlternateContent xmlns:mc="http://schemas.openxmlformats.org/markup-compatibility/2006">
              <mc:Choice xmlns:v="urn:schemas-microsoft-com:vml" Requires="v">
                <p:oleObj spid="_x0000_s12356" name="Equation" r:id="rId16" imgW="520474" imgH="241195" progId="Equation.DSMT4">
                  <p:embed/>
                </p:oleObj>
              </mc:Choice>
              <mc:Fallback>
                <p:oleObj name="Equation" r:id="rId16" imgW="520474" imgH="241195" progId="Equation.DSMT4">
                  <p:embed/>
                  <p:pic>
                    <p:nvPicPr>
                      <p:cNvPr id="0" name="Picture 9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17750" y="4391660"/>
                        <a:ext cx="844550" cy="389889"/>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8"/>
          <p:cNvGraphicFramePr>
            <a:graphicFrameLocks noChangeAspect="1"/>
          </p:cNvGraphicFramePr>
          <p:nvPr/>
        </p:nvGraphicFramePr>
        <p:xfrm>
          <a:off x="4837113" y="1009650"/>
          <a:ext cx="700087" cy="369888"/>
        </p:xfrm>
        <a:graphic>
          <a:graphicData uri="http://schemas.openxmlformats.org/presentationml/2006/ole">
            <mc:AlternateContent xmlns:mc="http://schemas.openxmlformats.org/markup-compatibility/2006">
              <mc:Choice xmlns:v="urn:schemas-microsoft-com:vml" Requires="v">
                <p:oleObj spid="_x0000_s12357" name="Equation" r:id="rId18" imgW="431613" imgH="228501" progId="Equation.DSMT4">
                  <p:embed/>
                </p:oleObj>
              </mc:Choice>
              <mc:Fallback>
                <p:oleObj name="Equation" r:id="rId18" imgW="431613" imgH="228501" progId="Equation.DSMT4">
                  <p:embed/>
                  <p:pic>
                    <p:nvPicPr>
                      <p:cNvPr id="0" name="Picture 9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37113" y="1009650"/>
                        <a:ext cx="700087" cy="369888"/>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9"/>
          <p:cNvGraphicFramePr>
            <a:graphicFrameLocks noChangeAspect="1"/>
          </p:cNvGraphicFramePr>
          <p:nvPr/>
        </p:nvGraphicFramePr>
        <p:xfrm>
          <a:off x="8655051" y="2066925"/>
          <a:ext cx="203718" cy="223838"/>
        </p:xfrm>
        <a:graphic>
          <a:graphicData uri="http://schemas.openxmlformats.org/presentationml/2006/ole">
            <mc:AlternateContent xmlns:mc="http://schemas.openxmlformats.org/markup-compatibility/2006">
              <mc:Choice xmlns:v="urn:schemas-microsoft-com:vml" Requires="v">
                <p:oleObj spid="_x0000_s12358" name="Equation" r:id="rId20" imgW="126835" imgH="139518" progId="Equation.DSMT4">
                  <p:embed/>
                </p:oleObj>
              </mc:Choice>
              <mc:Fallback>
                <p:oleObj name="Equation" r:id="rId20" imgW="126835" imgH="139518" progId="Equation.DSMT4">
                  <p:embed/>
                  <p:pic>
                    <p:nvPicPr>
                      <p:cNvPr id="0" name="Picture 9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55051" y="2066925"/>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7" name="Object 9"/>
          <p:cNvGraphicFramePr>
            <a:graphicFrameLocks noChangeAspect="1"/>
          </p:cNvGraphicFramePr>
          <p:nvPr/>
        </p:nvGraphicFramePr>
        <p:xfrm>
          <a:off x="5424488" y="1519238"/>
          <a:ext cx="244475" cy="366712"/>
        </p:xfrm>
        <a:graphic>
          <a:graphicData uri="http://schemas.openxmlformats.org/presentationml/2006/ole">
            <mc:AlternateContent xmlns:mc="http://schemas.openxmlformats.org/markup-compatibility/2006">
              <mc:Choice xmlns:v="urn:schemas-microsoft-com:vml" Requires="v">
                <p:oleObj spid="_x0000_s12359" name="Equation" r:id="rId22" imgW="152334" imgH="228501" progId="Equation.DSMT4">
                  <p:embed/>
                </p:oleObj>
              </mc:Choice>
              <mc:Fallback>
                <p:oleObj name="Equation" r:id="rId22" imgW="152334" imgH="228501" progId="Equation.DSMT4">
                  <p:embed/>
                  <p:pic>
                    <p:nvPicPr>
                      <p:cNvPr id="0" name="Picture 99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24488" y="1519238"/>
                        <a:ext cx="244475"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8" name="Object 9"/>
          <p:cNvGraphicFramePr>
            <a:graphicFrameLocks noChangeAspect="1"/>
          </p:cNvGraphicFramePr>
          <p:nvPr/>
        </p:nvGraphicFramePr>
        <p:xfrm>
          <a:off x="5786438" y="1528763"/>
          <a:ext cx="265112" cy="366712"/>
        </p:xfrm>
        <a:graphic>
          <a:graphicData uri="http://schemas.openxmlformats.org/presentationml/2006/ole">
            <mc:AlternateContent xmlns:mc="http://schemas.openxmlformats.org/markup-compatibility/2006">
              <mc:Choice xmlns:v="urn:schemas-microsoft-com:vml" Requires="v">
                <p:oleObj spid="_x0000_s12360" name="Equation" r:id="rId24" imgW="165028" imgH="228501" progId="Equation.DSMT4">
                  <p:embed/>
                </p:oleObj>
              </mc:Choice>
              <mc:Fallback>
                <p:oleObj name="Equation" r:id="rId24" imgW="165028" imgH="228501" progId="Equation.DSMT4">
                  <p:embed/>
                  <p:pic>
                    <p:nvPicPr>
                      <p:cNvPr id="0" name="Picture 9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86438" y="1528763"/>
                        <a:ext cx="2651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9" name="Object 9"/>
          <p:cNvGraphicFramePr>
            <a:graphicFrameLocks noChangeAspect="1"/>
          </p:cNvGraphicFramePr>
          <p:nvPr/>
        </p:nvGraphicFramePr>
        <p:xfrm>
          <a:off x="5376863" y="2195513"/>
          <a:ext cx="244475" cy="366712"/>
        </p:xfrm>
        <a:graphic>
          <a:graphicData uri="http://schemas.openxmlformats.org/presentationml/2006/ole">
            <mc:AlternateContent xmlns:mc="http://schemas.openxmlformats.org/markup-compatibility/2006">
              <mc:Choice xmlns:v="urn:schemas-microsoft-com:vml" Requires="v">
                <p:oleObj spid="_x0000_s12361" name="Equation" r:id="rId26" imgW="152334" imgH="228501" progId="Equation.DSMT4">
                  <p:embed/>
                </p:oleObj>
              </mc:Choice>
              <mc:Fallback>
                <p:oleObj name="Equation" r:id="rId26" imgW="152334" imgH="228501" progId="Equation.DSMT4">
                  <p:embed/>
                  <p:pic>
                    <p:nvPicPr>
                      <p:cNvPr id="0" name="Picture 99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76863" y="2195513"/>
                        <a:ext cx="244475"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9"/>
          <p:cNvGraphicFramePr>
            <a:graphicFrameLocks noChangeAspect="1"/>
          </p:cNvGraphicFramePr>
          <p:nvPr/>
        </p:nvGraphicFramePr>
        <p:xfrm>
          <a:off x="5597525" y="3181350"/>
          <a:ext cx="182563" cy="203200"/>
        </p:xfrm>
        <a:graphic>
          <a:graphicData uri="http://schemas.openxmlformats.org/presentationml/2006/ole">
            <mc:AlternateContent xmlns:mc="http://schemas.openxmlformats.org/markup-compatibility/2006">
              <mc:Choice xmlns:v="urn:schemas-microsoft-com:vml" Requires="v">
                <p:oleObj spid="_x0000_s12362" name="Equation" r:id="rId28" imgW="114102" imgH="126780" progId="Equation.DSMT4">
                  <p:embed/>
                </p:oleObj>
              </mc:Choice>
              <mc:Fallback>
                <p:oleObj name="Equation" r:id="rId28" imgW="114102" imgH="126780" progId="Equation.DSMT4">
                  <p:embed/>
                  <p:pic>
                    <p:nvPicPr>
                      <p:cNvPr id="0" name="Picture 99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97525" y="3181350"/>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9" name="Group 78"/>
          <p:cNvGrpSpPr/>
          <p:nvPr/>
        </p:nvGrpSpPr>
        <p:grpSpPr>
          <a:xfrm>
            <a:off x="3598863" y="3625783"/>
            <a:ext cx="5231331" cy="2489199"/>
            <a:chOff x="3598863" y="3625783"/>
            <a:chExt cx="5231331" cy="2489199"/>
          </a:xfrm>
        </p:grpSpPr>
        <p:sp>
          <p:nvSpPr>
            <p:cNvPr id="85" name="Rectangle 49"/>
            <p:cNvSpPr>
              <a:spLocks noChangeArrowheads="1"/>
            </p:cNvSpPr>
            <p:nvPr/>
          </p:nvSpPr>
          <p:spPr bwMode="auto">
            <a:xfrm>
              <a:off x="3603625" y="4871969"/>
              <a:ext cx="4694235" cy="1243013"/>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6" name="Rectangle 49"/>
            <p:cNvSpPr>
              <a:spLocks noChangeArrowheads="1"/>
            </p:cNvSpPr>
            <p:nvPr/>
          </p:nvSpPr>
          <p:spPr bwMode="auto">
            <a:xfrm>
              <a:off x="3598863" y="3625783"/>
              <a:ext cx="4694237" cy="1243012"/>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7" name="Text Box 3"/>
            <p:cNvSpPr txBox="1">
              <a:spLocks noChangeArrowheads="1"/>
            </p:cNvSpPr>
            <p:nvPr/>
          </p:nvSpPr>
          <p:spPr bwMode="auto">
            <a:xfrm>
              <a:off x="7586660" y="4465570"/>
              <a:ext cx="512762" cy="296863"/>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88" name="Group 9"/>
            <p:cNvGrpSpPr>
              <a:grpSpLocks/>
            </p:cNvGrpSpPr>
            <p:nvPr/>
          </p:nvGrpSpPr>
          <p:grpSpPr bwMode="auto">
            <a:xfrm rot="8152090">
              <a:off x="4996689" y="4119541"/>
              <a:ext cx="208977" cy="623922"/>
              <a:chOff x="3543" y="2122"/>
              <a:chExt cx="187" cy="1026"/>
            </a:xfrm>
          </p:grpSpPr>
          <p:sp>
            <p:nvSpPr>
              <p:cNvPr id="89" name="Freeform 10"/>
              <p:cNvSpPr>
                <a:spLocks/>
              </p:cNvSpPr>
              <p:nvPr/>
            </p:nvSpPr>
            <p:spPr bwMode="auto">
              <a:xfrm rot="5222447" flipH="1">
                <a:off x="3181" y="2601"/>
                <a:ext cx="911" cy="186"/>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0" name="Line 11"/>
              <p:cNvSpPr>
                <a:spLocks noChangeShapeType="1"/>
              </p:cNvSpPr>
              <p:nvPr/>
            </p:nvSpPr>
            <p:spPr bwMode="auto">
              <a:xfrm rot="-26982671">
                <a:off x="3535" y="2191"/>
                <a:ext cx="141" cy="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92" name="Line 21"/>
            <p:cNvSpPr>
              <a:spLocks noChangeShapeType="1"/>
            </p:cNvSpPr>
            <p:nvPr/>
          </p:nvSpPr>
          <p:spPr bwMode="auto">
            <a:xfrm>
              <a:off x="5695949" y="3924233"/>
              <a:ext cx="0" cy="1895475"/>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93" name="Group 47"/>
            <p:cNvGrpSpPr>
              <a:grpSpLocks/>
            </p:cNvGrpSpPr>
            <p:nvPr/>
          </p:nvGrpSpPr>
          <p:grpSpPr bwMode="auto">
            <a:xfrm rot="20269000">
              <a:off x="6097957" y="4777963"/>
              <a:ext cx="615947" cy="252418"/>
              <a:chOff x="4052828" y="4370267"/>
              <a:chExt cx="616059" cy="252317"/>
            </a:xfrm>
          </p:grpSpPr>
          <p:sp>
            <p:nvSpPr>
              <p:cNvPr id="94" name="Freeform 31"/>
              <p:cNvSpPr>
                <a:spLocks/>
              </p:cNvSpPr>
              <p:nvPr/>
            </p:nvSpPr>
            <p:spPr bwMode="auto">
              <a:xfrm rot="11966839" flipH="1">
                <a:off x="4052828" y="4370267"/>
                <a:ext cx="552549" cy="207879"/>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5" name="Line 32"/>
              <p:cNvSpPr>
                <a:spLocks noChangeShapeType="1"/>
              </p:cNvSpPr>
              <p:nvPr/>
            </p:nvSpPr>
            <p:spPr bwMode="auto">
              <a:xfrm rot="3332922" flipV="1">
                <a:off x="4588733" y="4542429"/>
                <a:ext cx="96798" cy="6351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96" name="Group 33"/>
            <p:cNvGrpSpPr>
              <a:grpSpLocks/>
            </p:cNvGrpSpPr>
            <p:nvPr/>
          </p:nvGrpSpPr>
          <p:grpSpPr bwMode="auto">
            <a:xfrm rot="3134615">
              <a:off x="6338646" y="4014087"/>
              <a:ext cx="181524" cy="719687"/>
              <a:chOff x="3543" y="2120"/>
              <a:chExt cx="187" cy="1028"/>
            </a:xfrm>
          </p:grpSpPr>
          <p:sp>
            <p:nvSpPr>
              <p:cNvPr id="97" name="Freeform 34"/>
              <p:cNvSpPr>
                <a:spLocks/>
              </p:cNvSpPr>
              <p:nvPr/>
            </p:nvSpPr>
            <p:spPr bwMode="auto">
              <a:xfrm rot="5222447" flipH="1">
                <a:off x="3179" y="2599"/>
                <a:ext cx="912" cy="186"/>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8" name="Line 35"/>
              <p:cNvSpPr>
                <a:spLocks noChangeShapeType="1"/>
              </p:cNvSpPr>
              <p:nvPr/>
            </p:nvSpPr>
            <p:spPr bwMode="auto">
              <a:xfrm rot="-26982671">
                <a:off x="3533" y="2188"/>
                <a:ext cx="141" cy="0"/>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99" name="Line 37"/>
            <p:cNvSpPr>
              <a:spLocks noChangeShapeType="1"/>
            </p:cNvSpPr>
            <p:nvPr/>
          </p:nvSpPr>
          <p:spPr bwMode="auto">
            <a:xfrm>
              <a:off x="4521200" y="4046470"/>
              <a:ext cx="1174749" cy="828674"/>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3" name="Line 39"/>
            <p:cNvSpPr>
              <a:spLocks noChangeShapeType="1"/>
            </p:cNvSpPr>
            <p:nvPr/>
          </p:nvSpPr>
          <p:spPr bwMode="auto">
            <a:xfrm flipV="1">
              <a:off x="5695949" y="4016308"/>
              <a:ext cx="1193800" cy="8572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7" name="Arc 42"/>
            <p:cNvSpPr>
              <a:spLocks/>
            </p:cNvSpPr>
            <p:nvPr/>
          </p:nvSpPr>
          <p:spPr bwMode="auto">
            <a:xfrm>
              <a:off x="5707062" y="4775258"/>
              <a:ext cx="150812" cy="203200"/>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23" name="Arc 43"/>
            <p:cNvSpPr>
              <a:spLocks/>
            </p:cNvSpPr>
            <p:nvPr/>
          </p:nvSpPr>
          <p:spPr bwMode="auto">
            <a:xfrm flipH="1" flipV="1">
              <a:off x="5476873" y="4620121"/>
              <a:ext cx="219075" cy="24288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31" name="Arc 44"/>
            <p:cNvSpPr>
              <a:spLocks/>
            </p:cNvSpPr>
            <p:nvPr/>
          </p:nvSpPr>
          <p:spPr bwMode="auto">
            <a:xfrm flipV="1">
              <a:off x="5695949" y="4619557"/>
              <a:ext cx="219075" cy="2079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33" name="Text Box 48"/>
            <p:cNvSpPr txBox="1">
              <a:spLocks noChangeArrowheads="1"/>
            </p:cNvSpPr>
            <p:nvPr/>
          </p:nvSpPr>
          <p:spPr bwMode="auto">
            <a:xfrm>
              <a:off x="7581898" y="5045008"/>
              <a:ext cx="512763" cy="296862"/>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134" name="Text Box 54"/>
            <p:cNvSpPr txBox="1">
              <a:spLocks noChangeArrowheads="1"/>
            </p:cNvSpPr>
            <p:nvPr/>
          </p:nvSpPr>
          <p:spPr bwMode="auto">
            <a:xfrm>
              <a:off x="3665538" y="4071870"/>
              <a:ext cx="992579"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135" name="Text Box 55"/>
            <p:cNvSpPr txBox="1">
              <a:spLocks noChangeArrowheads="1"/>
            </p:cNvSpPr>
            <p:nvPr/>
          </p:nvSpPr>
          <p:spPr bwMode="auto">
            <a:xfrm>
              <a:off x="7018336" y="4051233"/>
              <a:ext cx="1159292"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sp>
          <p:nvSpPr>
            <p:cNvPr id="136" name="Text Box 56"/>
            <p:cNvSpPr txBox="1">
              <a:spLocks noChangeArrowheads="1"/>
            </p:cNvSpPr>
            <p:nvPr/>
          </p:nvSpPr>
          <p:spPr bwMode="auto">
            <a:xfrm>
              <a:off x="5902964" y="5152753"/>
              <a:ext cx="1443038" cy="369332"/>
            </a:xfrm>
            <a:prstGeom prst="rect">
              <a:avLst/>
            </a:prstGeom>
            <a:noFill/>
            <a:ln w="12700">
              <a:noFill/>
              <a:miter lim="800000"/>
              <a:headEnd type="none" w="sm" len="sm"/>
              <a:tailEnd type="none" w="sm" len="sm"/>
            </a:ln>
            <a:effectLst/>
          </p:spPr>
          <p:txBody>
            <a:bodyPr wrap="square">
              <a:spAutoFit/>
            </a:bodyPr>
            <a:lstStyle/>
            <a:p>
              <a:pPr algn="ctr" fontAlgn="auto">
                <a:spcBef>
                  <a:spcPts val="0"/>
                </a:spcBef>
                <a:spcAft>
                  <a:spcPts val="0"/>
                </a:spcAft>
                <a:defRPr/>
              </a:pPr>
              <a:r>
                <a:rPr lang="en-US" kern="0" dirty="0">
                  <a:solidFill>
                    <a:srgbClr val="000000"/>
                  </a:solidFill>
                  <a:latin typeface="Arial" pitchFamily="34" charset="0"/>
                </a:rPr>
                <a:t>Transmitted</a:t>
              </a:r>
            </a:p>
          </p:txBody>
        </p:sp>
        <p:cxnSp>
          <p:nvCxnSpPr>
            <p:cNvPr id="137" name="Straight Connector 136"/>
            <p:cNvCxnSpPr/>
            <p:nvPr/>
          </p:nvCxnSpPr>
          <p:spPr bwMode="auto">
            <a:xfrm flipV="1">
              <a:off x="3617914" y="4860094"/>
              <a:ext cx="4973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0" name="Object 9"/>
            <p:cNvGraphicFramePr>
              <a:graphicFrameLocks noChangeAspect="1"/>
            </p:cNvGraphicFramePr>
            <p:nvPr/>
          </p:nvGraphicFramePr>
          <p:xfrm>
            <a:off x="8626476" y="4772025"/>
            <a:ext cx="203718" cy="223838"/>
          </p:xfrm>
          <a:graphic>
            <a:graphicData uri="http://schemas.openxmlformats.org/presentationml/2006/ole">
              <mc:AlternateContent xmlns:mc="http://schemas.openxmlformats.org/markup-compatibility/2006">
                <mc:Choice xmlns:v="urn:schemas-microsoft-com:vml" Requires="v">
                  <p:oleObj spid="_x0000_s12363" name="Equation" r:id="rId30" imgW="126835" imgH="139518" progId="Equation.DSMT4">
                    <p:embed/>
                  </p:oleObj>
                </mc:Choice>
                <mc:Fallback>
                  <p:oleObj name="Equation" r:id="rId30" imgW="126835" imgH="139518" progId="Equation.DSMT4">
                    <p:embed/>
                    <p:pic>
                      <p:nvPicPr>
                        <p:cNvPr id="0" name="Picture 99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26476" y="4772025"/>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 name="Object 9"/>
            <p:cNvGraphicFramePr>
              <a:graphicFrameLocks noChangeAspect="1"/>
            </p:cNvGraphicFramePr>
            <p:nvPr/>
          </p:nvGraphicFramePr>
          <p:xfrm>
            <a:off x="5597525" y="5876925"/>
            <a:ext cx="182563" cy="203200"/>
          </p:xfrm>
          <a:graphic>
            <a:graphicData uri="http://schemas.openxmlformats.org/presentationml/2006/ole">
              <mc:AlternateContent xmlns:mc="http://schemas.openxmlformats.org/markup-compatibility/2006">
                <mc:Choice xmlns:v="urn:schemas-microsoft-com:vml" Requires="v">
                  <p:oleObj spid="_x0000_s12364" name="Equation" r:id="rId31" imgW="114102" imgH="126780" progId="Equation.DSMT4">
                    <p:embed/>
                  </p:oleObj>
                </mc:Choice>
                <mc:Fallback>
                  <p:oleObj name="Equation" r:id="rId31" imgW="114102" imgH="126780" progId="Equation.DSMT4">
                    <p:embed/>
                    <p:pic>
                      <p:nvPicPr>
                        <p:cNvPr id="0" name="Picture 99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97525" y="5876925"/>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 name="Object 9"/>
            <p:cNvGraphicFramePr>
              <a:graphicFrameLocks noChangeAspect="1"/>
            </p:cNvGraphicFramePr>
            <p:nvPr/>
          </p:nvGraphicFramePr>
          <p:xfrm>
            <a:off x="5395913" y="4224338"/>
            <a:ext cx="244475" cy="366712"/>
          </p:xfrm>
          <a:graphic>
            <a:graphicData uri="http://schemas.openxmlformats.org/presentationml/2006/ole">
              <mc:AlternateContent xmlns:mc="http://schemas.openxmlformats.org/markup-compatibility/2006">
                <mc:Choice xmlns:v="urn:schemas-microsoft-com:vml" Requires="v">
                  <p:oleObj spid="_x0000_s12365" name="Equation" r:id="rId32" imgW="152334" imgH="228501" progId="Equation.DSMT4">
                    <p:embed/>
                  </p:oleObj>
                </mc:Choice>
                <mc:Fallback>
                  <p:oleObj name="Equation" r:id="rId32" imgW="152334" imgH="228501" progId="Equation.DSMT4">
                    <p:embed/>
                    <p:pic>
                      <p:nvPicPr>
                        <p:cNvPr id="0" name="Picture 99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5913" y="4224338"/>
                          <a:ext cx="244475"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 name="Object 9"/>
            <p:cNvGraphicFramePr>
              <a:graphicFrameLocks noChangeAspect="1"/>
            </p:cNvGraphicFramePr>
            <p:nvPr/>
          </p:nvGraphicFramePr>
          <p:xfrm>
            <a:off x="5757863" y="4233863"/>
            <a:ext cx="265112" cy="366712"/>
          </p:xfrm>
          <a:graphic>
            <a:graphicData uri="http://schemas.openxmlformats.org/presentationml/2006/ole">
              <mc:AlternateContent xmlns:mc="http://schemas.openxmlformats.org/markup-compatibility/2006">
                <mc:Choice xmlns:v="urn:schemas-microsoft-com:vml" Requires="v">
                  <p:oleObj spid="_x0000_s12366" name="Equation" r:id="rId33" imgW="165028" imgH="228501" progId="Equation.DSMT4">
                    <p:embed/>
                  </p:oleObj>
                </mc:Choice>
                <mc:Fallback>
                  <p:oleObj name="Equation" r:id="rId33" imgW="165028" imgH="228501" progId="Equation.DSMT4">
                    <p:embed/>
                    <p:pic>
                      <p:nvPicPr>
                        <p:cNvPr id="0" name="Picture 99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7863" y="4233863"/>
                          <a:ext cx="2651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 name="Object 9"/>
            <p:cNvGraphicFramePr>
              <a:graphicFrameLocks noChangeAspect="1"/>
            </p:cNvGraphicFramePr>
            <p:nvPr/>
          </p:nvGraphicFramePr>
          <p:xfrm>
            <a:off x="5348288" y="4900613"/>
            <a:ext cx="244475" cy="366712"/>
          </p:xfrm>
          <a:graphic>
            <a:graphicData uri="http://schemas.openxmlformats.org/presentationml/2006/ole">
              <mc:AlternateContent xmlns:mc="http://schemas.openxmlformats.org/markup-compatibility/2006">
                <mc:Choice xmlns:v="urn:schemas-microsoft-com:vml" Requires="v">
                  <p:oleObj spid="_x0000_s12367" name="Equation" r:id="rId34" imgW="152334" imgH="228501" progId="Equation.DSMT4">
                    <p:embed/>
                  </p:oleObj>
                </mc:Choice>
                <mc:Fallback>
                  <p:oleObj name="Equation" r:id="rId34" imgW="152334" imgH="228501" progId="Equation.DSMT4">
                    <p:embed/>
                    <p:pic>
                      <p:nvPicPr>
                        <p:cNvPr id="0" name="Picture 100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48288" y="4900613"/>
                          <a:ext cx="244475"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8"/>
            <p:cNvGraphicFramePr>
              <a:graphicFrameLocks noChangeAspect="1"/>
            </p:cNvGraphicFramePr>
            <p:nvPr>
              <p:extLst>
                <p:ext uri="{D42A27DB-BD31-4B8C-83A1-F6EECF244321}">
                  <p14:modId xmlns:p14="http://schemas.microsoft.com/office/powerpoint/2010/main" val="3457433348"/>
                </p:ext>
              </p:extLst>
            </p:nvPr>
          </p:nvGraphicFramePr>
          <p:xfrm>
            <a:off x="4764881" y="3705225"/>
            <a:ext cx="700087" cy="369888"/>
          </p:xfrm>
          <a:graphic>
            <a:graphicData uri="http://schemas.openxmlformats.org/presentationml/2006/ole">
              <mc:AlternateContent xmlns:mc="http://schemas.openxmlformats.org/markup-compatibility/2006">
                <mc:Choice xmlns:v="urn:schemas-microsoft-com:vml" Requires="v">
                  <p:oleObj spid="_x0000_s12368" name="Equation" r:id="rId35" imgW="431640" imgH="228600" progId="Equation.DSMT4">
                    <p:embed/>
                  </p:oleObj>
                </mc:Choice>
                <mc:Fallback>
                  <p:oleObj name="Equation" r:id="rId35" imgW="431640" imgH="228600" progId="Equation.DSMT4">
                    <p:embed/>
                    <p:pic>
                      <p:nvPicPr>
                        <p:cNvPr id="0" name="Picture 1001"/>
                        <p:cNvPicPr>
                          <a:picLocks noChangeAspect="1" noChangeArrowheads="1"/>
                        </p:cNvPicPr>
                        <p:nvPr/>
                      </p:nvPicPr>
                      <p:blipFill>
                        <a:blip r:embed="rId36"/>
                        <a:srcRect/>
                        <a:stretch>
                          <a:fillRect/>
                        </a:stretch>
                      </p:blipFill>
                      <p:spPr bwMode="auto">
                        <a:xfrm>
                          <a:off x="4764881" y="3705225"/>
                          <a:ext cx="700087" cy="369888"/>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6" name="Object 8"/>
            <p:cNvGraphicFramePr>
              <a:graphicFrameLocks noChangeAspect="1"/>
            </p:cNvGraphicFramePr>
            <p:nvPr/>
          </p:nvGraphicFramePr>
          <p:xfrm>
            <a:off x="4375150" y="5057775"/>
            <a:ext cx="844550" cy="390525"/>
          </p:xfrm>
          <a:graphic>
            <a:graphicData uri="http://schemas.openxmlformats.org/presentationml/2006/ole">
              <mc:AlternateContent xmlns:mc="http://schemas.openxmlformats.org/markup-compatibility/2006">
                <mc:Choice xmlns:v="urn:schemas-microsoft-com:vml" Requires="v">
                  <p:oleObj spid="_x0000_s12369" name="Equation" r:id="rId37" imgW="520474" imgH="241195" progId="Equation.DSMT4">
                    <p:embed/>
                  </p:oleObj>
                </mc:Choice>
                <mc:Fallback>
                  <p:oleObj name="Equation" r:id="rId37" imgW="520474" imgH="241195" progId="Equation.DSMT4">
                    <p:embed/>
                    <p:pic>
                      <p:nvPicPr>
                        <p:cNvPr id="0" name="Picture 10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75150" y="5057775"/>
                          <a:ext cx="844550"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8" name="Straight Connector 77"/>
            <p:cNvCxnSpPr>
              <a:cxnSpLocks noChangeShapeType="1"/>
            </p:cNvCxnSpPr>
            <p:nvPr/>
          </p:nvCxnSpPr>
          <p:spPr bwMode="auto">
            <a:xfrm>
              <a:off x="5701352" y="4864602"/>
              <a:ext cx="1266825" cy="1588"/>
            </a:xfrm>
            <a:prstGeom prst="line">
              <a:avLst/>
            </a:prstGeom>
            <a:noFill/>
            <a:ln w="28575" algn="ctr">
              <a:solidFill>
                <a:schemeClr val="tx1"/>
              </a:solidFill>
              <a:round/>
              <a:headEnd/>
              <a:tailEnd type="triangle" w="med" len="med"/>
            </a:ln>
          </p:spPr>
        </p:cxn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ChangeAspect="1"/>
          </p:cNvGraphicFramePr>
          <p:nvPr/>
        </p:nvGraphicFramePr>
        <p:xfrm>
          <a:off x="300038" y="2347424"/>
          <a:ext cx="2401887" cy="1795463"/>
        </p:xfrm>
        <a:graphic>
          <a:graphicData uri="http://schemas.openxmlformats.org/presentationml/2006/ole">
            <mc:AlternateContent xmlns:mc="http://schemas.openxmlformats.org/markup-compatibility/2006">
              <mc:Choice xmlns:v="urn:schemas-microsoft-com:vml" Requires="v">
                <p:oleObj spid="_x0000_s13335" name="Equation" r:id="rId4" imgW="1320227" imgH="990170" progId="Equation.DSMT4">
                  <p:embed/>
                </p:oleObj>
              </mc:Choice>
              <mc:Fallback>
                <p:oleObj name="Equation" r:id="rId4" imgW="1320227" imgH="99017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2347424"/>
                        <a:ext cx="2401887" cy="17954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6"/>
          <p:cNvGraphicFramePr>
            <a:graphicFrameLocks noChangeAspect="1"/>
          </p:cNvGraphicFramePr>
          <p:nvPr/>
        </p:nvGraphicFramePr>
        <p:xfrm>
          <a:off x="922338" y="5068399"/>
          <a:ext cx="1277937" cy="422275"/>
        </p:xfrm>
        <a:graphic>
          <a:graphicData uri="http://schemas.openxmlformats.org/presentationml/2006/ole">
            <mc:AlternateContent xmlns:mc="http://schemas.openxmlformats.org/markup-compatibility/2006">
              <mc:Choice xmlns:v="urn:schemas-microsoft-com:vml" Requires="v">
                <p:oleObj spid="_x0000_s13336" name="Equation" r:id="rId6" imgW="723586" imgH="241195" progId="Equation.DSMT4">
                  <p:embed/>
                </p:oleObj>
              </mc:Choice>
              <mc:Fallback>
                <p:oleObj name="Equation" r:id="rId6" imgW="723586" imgH="241195"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5068399"/>
                        <a:ext cx="1277937" cy="422275"/>
                      </a:xfrm>
                      <a:prstGeom prst="rect">
                        <a:avLst/>
                      </a:prstGeom>
                      <a:solidFill>
                        <a:srgbClr val="FFCC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Slide Number Placeholder 36"/>
          <p:cNvSpPr>
            <a:spLocks noGrp="1"/>
          </p:cNvSpPr>
          <p:nvPr>
            <p:ph type="sldNum" sz="quarter" idx="4"/>
          </p:nvPr>
        </p:nvSpPr>
        <p:spPr/>
        <p:txBody>
          <a:bodyPr/>
          <a:lstStyle/>
          <a:p>
            <a:fld id="{84810BAD-A1AE-4FD5-BD00-E7C2BB1BA3E6}" type="slidenum">
              <a:rPr lang="en-US" smtClean="0"/>
              <a:pPr/>
              <a:t>15</a:t>
            </a:fld>
            <a:endParaRPr lang="en-US" dirty="0"/>
          </a:p>
        </p:txBody>
      </p:sp>
      <p:sp>
        <p:nvSpPr>
          <p:cNvPr id="38" name="TextBox 37"/>
          <p:cNvSpPr txBox="1"/>
          <p:nvPr/>
        </p:nvSpPr>
        <p:spPr>
          <a:xfrm>
            <a:off x="348838" y="1561854"/>
            <a:ext cx="2505814" cy="369332"/>
          </a:xfrm>
          <a:prstGeom prst="rect">
            <a:avLst/>
          </a:prstGeom>
          <a:solidFill>
            <a:srgbClr val="FFCCFF"/>
          </a:solidFill>
        </p:spPr>
        <p:txBody>
          <a:bodyPr wrap="none" rtlCol="0">
            <a:spAutoFit/>
          </a:bodyPr>
          <a:lstStyle/>
          <a:p>
            <a:pPr algn="ctr"/>
            <a:r>
              <a:rPr lang="en-US" dirty="0"/>
              <a:t>Find the critical angle.</a:t>
            </a:r>
          </a:p>
        </p:txBody>
      </p:sp>
      <p:grpSp>
        <p:nvGrpSpPr>
          <p:cNvPr id="42" name="Group 41"/>
          <p:cNvGrpSpPr/>
          <p:nvPr/>
        </p:nvGrpSpPr>
        <p:grpSpPr>
          <a:xfrm>
            <a:off x="3541713" y="1653460"/>
            <a:ext cx="5250381" cy="2489201"/>
            <a:chOff x="3541713" y="1653460"/>
            <a:chExt cx="5250381" cy="2489201"/>
          </a:xfrm>
        </p:grpSpPr>
        <p:sp>
          <p:nvSpPr>
            <p:cNvPr id="102" name="Rectangle 49"/>
            <p:cNvSpPr>
              <a:spLocks noChangeArrowheads="1"/>
            </p:cNvSpPr>
            <p:nvPr/>
          </p:nvSpPr>
          <p:spPr bwMode="auto">
            <a:xfrm>
              <a:off x="3560763" y="2899648"/>
              <a:ext cx="4694237" cy="1243013"/>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algn="ctr" fontAlgn="auto">
                <a:spcBef>
                  <a:spcPts val="0"/>
                </a:spcBef>
                <a:spcAft>
                  <a:spcPts val="0"/>
                </a:spcAft>
                <a:defRPr/>
              </a:pPr>
              <a:endParaRPr lang="en-US" kern="0" dirty="0">
                <a:solidFill>
                  <a:sysClr val="windowText" lastClr="000000"/>
                </a:solidFill>
              </a:endParaRPr>
            </a:p>
          </p:txBody>
        </p:sp>
        <p:sp>
          <p:nvSpPr>
            <p:cNvPr id="103" name="Rectangle 49"/>
            <p:cNvSpPr>
              <a:spLocks noChangeArrowheads="1"/>
            </p:cNvSpPr>
            <p:nvPr/>
          </p:nvSpPr>
          <p:spPr bwMode="auto">
            <a:xfrm>
              <a:off x="3549650" y="1653460"/>
              <a:ext cx="4695825" cy="1243013"/>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04" name="Text Box 3"/>
            <p:cNvSpPr txBox="1">
              <a:spLocks noChangeArrowheads="1"/>
            </p:cNvSpPr>
            <p:nvPr/>
          </p:nvSpPr>
          <p:spPr bwMode="auto">
            <a:xfrm>
              <a:off x="7532688" y="2472610"/>
              <a:ext cx="512762"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12298" name="Group 93"/>
            <p:cNvGrpSpPr>
              <a:grpSpLocks/>
            </p:cNvGrpSpPr>
            <p:nvPr/>
          </p:nvGrpSpPr>
          <p:grpSpPr bwMode="auto">
            <a:xfrm>
              <a:off x="4714875" y="2483723"/>
              <a:ext cx="573087" cy="261938"/>
              <a:chOff x="2794850" y="5369725"/>
              <a:chExt cx="572612" cy="261677"/>
            </a:xfrm>
          </p:grpSpPr>
          <p:sp>
            <p:nvSpPr>
              <p:cNvPr id="132" name="Freeform 10"/>
              <p:cNvSpPr>
                <a:spLocks/>
              </p:cNvSpPr>
              <p:nvPr/>
            </p:nvSpPr>
            <p:spPr bwMode="auto">
              <a:xfrm rot="12193204" flipH="1">
                <a:off x="2794850" y="5369725"/>
                <a:ext cx="553579" cy="209341"/>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33" name="Line 11"/>
              <p:cNvSpPr>
                <a:spLocks noChangeShapeType="1"/>
              </p:cNvSpPr>
              <p:nvPr/>
            </p:nvSpPr>
            <p:spPr bwMode="auto">
              <a:xfrm rot="2769419" flipV="1">
                <a:off x="3294507" y="5558445"/>
                <a:ext cx="99912" cy="46000"/>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106" name="Line 21"/>
            <p:cNvSpPr>
              <a:spLocks noChangeShapeType="1"/>
            </p:cNvSpPr>
            <p:nvPr/>
          </p:nvSpPr>
          <p:spPr bwMode="auto">
            <a:xfrm>
              <a:off x="5643563" y="1932860"/>
              <a:ext cx="0" cy="1893888"/>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12301" name="Group 47"/>
            <p:cNvGrpSpPr>
              <a:grpSpLocks/>
            </p:cNvGrpSpPr>
            <p:nvPr/>
          </p:nvGrpSpPr>
          <p:grpSpPr bwMode="auto">
            <a:xfrm rot="20223862">
              <a:off x="6488113" y="2794873"/>
              <a:ext cx="615950" cy="252413"/>
              <a:chOff x="4052139" y="4369511"/>
              <a:chExt cx="617026" cy="253044"/>
            </a:xfrm>
          </p:grpSpPr>
          <p:sp>
            <p:nvSpPr>
              <p:cNvPr id="130" name="Freeform 31"/>
              <p:cNvSpPr>
                <a:spLocks/>
              </p:cNvSpPr>
              <p:nvPr/>
            </p:nvSpPr>
            <p:spPr bwMode="auto">
              <a:xfrm rot="11966839" flipH="1">
                <a:off x="4052514" y="4368113"/>
                <a:ext cx="553415" cy="20848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31" name="Line 32"/>
              <p:cNvSpPr>
                <a:spLocks noChangeShapeType="1"/>
              </p:cNvSpPr>
              <p:nvPr/>
            </p:nvSpPr>
            <p:spPr bwMode="auto">
              <a:xfrm rot="3332922" flipV="1">
                <a:off x="4587479" y="4541954"/>
                <a:ext cx="97079" cy="6361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110" name="Line 37"/>
            <p:cNvSpPr>
              <a:spLocks noChangeShapeType="1"/>
            </p:cNvSpPr>
            <p:nvPr/>
          </p:nvSpPr>
          <p:spPr bwMode="auto">
            <a:xfrm>
              <a:off x="4314825" y="2226548"/>
              <a:ext cx="1328737" cy="6556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11" name="Line 39"/>
            <p:cNvSpPr>
              <a:spLocks noChangeShapeType="1"/>
            </p:cNvSpPr>
            <p:nvPr/>
          </p:nvSpPr>
          <p:spPr bwMode="auto">
            <a:xfrm flipV="1">
              <a:off x="5643563" y="2282110"/>
              <a:ext cx="1314450" cy="600075"/>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13" name="Arc 43"/>
            <p:cNvSpPr>
              <a:spLocks/>
            </p:cNvSpPr>
            <p:nvPr/>
          </p:nvSpPr>
          <p:spPr bwMode="auto">
            <a:xfrm flipH="1" flipV="1">
              <a:off x="5424488" y="2645648"/>
              <a:ext cx="219075" cy="2444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14" name="Arc 44"/>
            <p:cNvSpPr>
              <a:spLocks/>
            </p:cNvSpPr>
            <p:nvPr/>
          </p:nvSpPr>
          <p:spPr bwMode="auto">
            <a:xfrm flipV="1">
              <a:off x="5649913" y="2669460"/>
              <a:ext cx="219075" cy="207963"/>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15" name="Text Box 45"/>
            <p:cNvSpPr txBox="1">
              <a:spLocks noChangeArrowheads="1"/>
            </p:cNvSpPr>
            <p:nvPr/>
          </p:nvSpPr>
          <p:spPr bwMode="auto">
            <a:xfrm>
              <a:off x="4595813" y="1705848"/>
              <a:ext cx="812800" cy="369888"/>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Water</a:t>
              </a:r>
              <a:endParaRPr lang="en-US" kern="0" baseline="-25000" dirty="0">
                <a:solidFill>
                  <a:srgbClr val="000000"/>
                </a:solidFill>
                <a:latin typeface="+mj-lt"/>
                <a:sym typeface="Symbol" pitchFamily="18" charset="2"/>
              </a:endParaRPr>
            </a:p>
          </p:txBody>
        </p:sp>
        <p:sp>
          <p:nvSpPr>
            <p:cNvPr id="118" name="Text Box 48"/>
            <p:cNvSpPr txBox="1">
              <a:spLocks noChangeArrowheads="1"/>
            </p:cNvSpPr>
            <p:nvPr/>
          </p:nvSpPr>
          <p:spPr bwMode="auto">
            <a:xfrm>
              <a:off x="7585075" y="3052048"/>
              <a:ext cx="514350" cy="296863"/>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119" name="Text Box 54"/>
            <p:cNvSpPr txBox="1">
              <a:spLocks noChangeArrowheads="1"/>
            </p:cNvSpPr>
            <p:nvPr/>
          </p:nvSpPr>
          <p:spPr bwMode="auto">
            <a:xfrm>
              <a:off x="3611563" y="2258298"/>
              <a:ext cx="992187" cy="369888"/>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121" name="Text Box 55"/>
            <p:cNvSpPr txBox="1">
              <a:spLocks noChangeArrowheads="1"/>
            </p:cNvSpPr>
            <p:nvPr/>
          </p:nvSpPr>
          <p:spPr bwMode="auto">
            <a:xfrm>
              <a:off x="6965950" y="2058273"/>
              <a:ext cx="1158875" cy="369888"/>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sp>
          <p:nvSpPr>
            <p:cNvPr id="122" name="Text Box 56"/>
            <p:cNvSpPr txBox="1">
              <a:spLocks noChangeArrowheads="1"/>
            </p:cNvSpPr>
            <p:nvPr/>
          </p:nvSpPr>
          <p:spPr bwMode="auto">
            <a:xfrm>
              <a:off x="5789613" y="3385423"/>
              <a:ext cx="1460500" cy="369888"/>
            </a:xfrm>
            <a:prstGeom prst="rect">
              <a:avLst/>
            </a:prstGeom>
            <a:noFill/>
            <a:ln w="12700">
              <a:noFill/>
              <a:miter lim="800000"/>
              <a:headEnd type="none" w="sm" len="sm"/>
              <a:tailEnd type="none" w="sm" len="sm"/>
            </a:ln>
            <a:effectLst/>
          </p:spPr>
          <p:txBody>
            <a:bodyPr wrap="square">
              <a:spAutoFit/>
            </a:bodyPr>
            <a:lstStyle/>
            <a:p>
              <a:pPr algn="ctr" fontAlgn="auto">
                <a:spcBef>
                  <a:spcPts val="0"/>
                </a:spcBef>
                <a:spcAft>
                  <a:spcPts val="0"/>
                </a:spcAft>
                <a:defRPr/>
              </a:pPr>
              <a:r>
                <a:rPr lang="en-US" kern="0" dirty="0">
                  <a:solidFill>
                    <a:srgbClr val="000000"/>
                  </a:solidFill>
                  <a:latin typeface="Arial" pitchFamily="34" charset="0"/>
                </a:rPr>
                <a:t>Transmitted</a:t>
              </a:r>
            </a:p>
          </p:txBody>
        </p:sp>
        <p:cxnSp>
          <p:nvCxnSpPr>
            <p:cNvPr id="123" name="Straight Connector 122"/>
            <p:cNvCxnSpPr>
              <a:cxnSpLocks noChangeShapeType="1"/>
            </p:cNvCxnSpPr>
            <p:nvPr/>
          </p:nvCxnSpPr>
          <p:spPr bwMode="auto">
            <a:xfrm>
              <a:off x="5641975" y="2893298"/>
              <a:ext cx="1266825" cy="1588"/>
            </a:xfrm>
            <a:prstGeom prst="line">
              <a:avLst/>
            </a:prstGeom>
            <a:noFill/>
            <a:ln w="28575" algn="ctr">
              <a:solidFill>
                <a:schemeClr val="tx1"/>
              </a:solidFill>
              <a:round/>
              <a:headEnd/>
              <a:tailEnd type="triangle" w="med" len="med"/>
            </a:ln>
          </p:spPr>
        </p:cxnSp>
        <p:grpSp>
          <p:nvGrpSpPr>
            <p:cNvPr id="12315" name="Group 94"/>
            <p:cNvGrpSpPr>
              <a:grpSpLocks/>
            </p:cNvGrpSpPr>
            <p:nvPr/>
          </p:nvGrpSpPr>
          <p:grpSpPr bwMode="auto">
            <a:xfrm flipV="1">
              <a:off x="6029325" y="2407523"/>
              <a:ext cx="573087" cy="261938"/>
              <a:chOff x="2794850" y="5369725"/>
              <a:chExt cx="572612" cy="261677"/>
            </a:xfrm>
          </p:grpSpPr>
          <p:sp>
            <p:nvSpPr>
              <p:cNvPr id="128" name="Freeform 10"/>
              <p:cNvSpPr>
                <a:spLocks/>
              </p:cNvSpPr>
              <p:nvPr/>
            </p:nvSpPr>
            <p:spPr bwMode="auto">
              <a:xfrm rot="12193204" flipH="1">
                <a:off x="2794850" y="5369726"/>
                <a:ext cx="553579" cy="209341"/>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29" name="Line 11"/>
              <p:cNvSpPr>
                <a:spLocks noChangeShapeType="1"/>
              </p:cNvSpPr>
              <p:nvPr/>
            </p:nvSpPr>
            <p:spPr bwMode="auto">
              <a:xfrm rot="2769419" flipV="1">
                <a:off x="3294507" y="5558446"/>
                <a:ext cx="99912" cy="46000"/>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cxnSp>
          <p:nvCxnSpPr>
            <p:cNvPr id="127" name="Straight Connector 126"/>
            <p:cNvCxnSpPr/>
            <p:nvPr/>
          </p:nvCxnSpPr>
          <p:spPr bwMode="auto">
            <a:xfrm flipV="1">
              <a:off x="3541713" y="2899648"/>
              <a:ext cx="4973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292" name="Object 7"/>
            <p:cNvGraphicFramePr>
              <a:graphicFrameLocks noChangeAspect="1"/>
            </p:cNvGraphicFramePr>
            <p:nvPr/>
          </p:nvGraphicFramePr>
          <p:xfrm>
            <a:off x="5805488" y="1701085"/>
            <a:ext cx="1298575" cy="385763"/>
          </p:xfrm>
          <a:graphic>
            <a:graphicData uri="http://schemas.openxmlformats.org/presentationml/2006/ole">
              <mc:AlternateContent xmlns:mc="http://schemas.openxmlformats.org/markup-compatibility/2006">
                <mc:Choice xmlns:v="urn:schemas-microsoft-com:vml" Requires="v">
                  <p:oleObj spid="_x0000_s13337" name="Equation" r:id="rId8" imgW="761669" imgH="228501" progId="Equation.DSMT4">
                    <p:embed/>
                  </p:oleObj>
                </mc:Choice>
                <mc:Fallback>
                  <p:oleObj name="Equation" r:id="rId8" imgW="761669" imgH="228501" progId="Equation.DSMT4">
                    <p:embed/>
                    <p:pic>
                      <p:nvPicPr>
                        <p:cNvPr id="0" name="Picture 3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5488" y="1701085"/>
                          <a:ext cx="1298575" cy="3857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 name="Text Box 45"/>
            <p:cNvSpPr txBox="1">
              <a:spLocks noChangeArrowheads="1"/>
            </p:cNvSpPr>
            <p:nvPr/>
          </p:nvSpPr>
          <p:spPr bwMode="auto">
            <a:xfrm>
              <a:off x="4089400" y="3229848"/>
              <a:ext cx="538162" cy="369888"/>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Air</a:t>
              </a:r>
              <a:endParaRPr lang="en-US" kern="0" baseline="-25000" dirty="0">
                <a:solidFill>
                  <a:srgbClr val="000000"/>
                </a:solidFill>
                <a:latin typeface="+mj-lt"/>
                <a:sym typeface="Symbol" pitchFamily="18" charset="2"/>
              </a:endParaRPr>
            </a:p>
          </p:txBody>
        </p:sp>
        <p:graphicFrame>
          <p:nvGraphicFramePr>
            <p:cNvPr id="39" name="Object 9"/>
            <p:cNvGraphicFramePr>
              <a:graphicFrameLocks noChangeAspect="1"/>
            </p:cNvGraphicFramePr>
            <p:nvPr/>
          </p:nvGraphicFramePr>
          <p:xfrm>
            <a:off x="8588376" y="2800350"/>
            <a:ext cx="203718" cy="223838"/>
          </p:xfrm>
          <a:graphic>
            <a:graphicData uri="http://schemas.openxmlformats.org/presentationml/2006/ole">
              <mc:AlternateContent xmlns:mc="http://schemas.openxmlformats.org/markup-compatibility/2006">
                <mc:Choice xmlns:v="urn:schemas-microsoft-com:vml" Requires="v">
                  <p:oleObj spid="_x0000_s13338" name="Equation" r:id="rId10" imgW="126835" imgH="139518" progId="Equation.DSMT4">
                    <p:embed/>
                  </p:oleObj>
                </mc:Choice>
                <mc:Fallback>
                  <p:oleObj name="Equation" r:id="rId10" imgW="126835" imgH="139518" progId="Equation.DSMT4">
                    <p:embed/>
                    <p:pic>
                      <p:nvPicPr>
                        <p:cNvPr id="0" name="Picture 3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88376" y="2800350"/>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9"/>
            <p:cNvGraphicFramePr>
              <a:graphicFrameLocks noChangeAspect="1"/>
            </p:cNvGraphicFramePr>
            <p:nvPr/>
          </p:nvGraphicFramePr>
          <p:xfrm>
            <a:off x="5559425" y="3905250"/>
            <a:ext cx="182563" cy="203200"/>
          </p:xfrm>
          <a:graphic>
            <a:graphicData uri="http://schemas.openxmlformats.org/presentationml/2006/ole">
              <mc:AlternateContent xmlns:mc="http://schemas.openxmlformats.org/markup-compatibility/2006">
                <mc:Choice xmlns:v="urn:schemas-microsoft-com:vml" Requires="v">
                  <p:oleObj spid="_x0000_s13339" name="Equation" r:id="rId12" imgW="114102" imgH="126780" progId="Equation.DSMT4">
                    <p:embed/>
                  </p:oleObj>
                </mc:Choice>
                <mc:Fallback>
                  <p:oleObj name="Equation" r:id="rId12" imgW="114102" imgH="126780" progId="Equation.DSMT4">
                    <p:embed/>
                    <p:pic>
                      <p:nvPicPr>
                        <p:cNvPr id="0" name="Picture 3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9425" y="3905250"/>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9"/>
            <p:cNvGraphicFramePr>
              <a:graphicFrameLocks noChangeAspect="1"/>
            </p:cNvGraphicFramePr>
            <p:nvPr/>
          </p:nvGraphicFramePr>
          <p:xfrm>
            <a:off x="5253038" y="2262188"/>
            <a:ext cx="265112" cy="366712"/>
          </p:xfrm>
          <a:graphic>
            <a:graphicData uri="http://schemas.openxmlformats.org/presentationml/2006/ole">
              <mc:AlternateContent xmlns:mc="http://schemas.openxmlformats.org/markup-compatibility/2006">
                <mc:Choice xmlns:v="urn:schemas-microsoft-com:vml" Requires="v">
                  <p:oleObj spid="_x0000_s13340" name="Equation" r:id="rId14" imgW="165028" imgH="228501" progId="Equation.DSMT4">
                    <p:embed/>
                  </p:oleObj>
                </mc:Choice>
                <mc:Fallback>
                  <p:oleObj name="Equation" r:id="rId14" imgW="165028" imgH="228501" progId="Equation.DSMT4">
                    <p:embed/>
                    <p:pic>
                      <p:nvPicPr>
                        <p:cNvPr id="0" name="Picture 3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3038" y="2262188"/>
                          <a:ext cx="2651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9"/>
            <p:cNvGraphicFramePr>
              <a:graphicFrameLocks noChangeAspect="1"/>
            </p:cNvGraphicFramePr>
            <p:nvPr/>
          </p:nvGraphicFramePr>
          <p:xfrm>
            <a:off x="5738813" y="2271713"/>
            <a:ext cx="265112" cy="366712"/>
          </p:xfrm>
          <a:graphic>
            <a:graphicData uri="http://schemas.openxmlformats.org/presentationml/2006/ole">
              <mc:AlternateContent xmlns:mc="http://schemas.openxmlformats.org/markup-compatibility/2006">
                <mc:Choice xmlns:v="urn:schemas-microsoft-com:vml" Requires="v">
                  <p:oleObj spid="_x0000_s13341" name="Equation" r:id="rId16" imgW="165028" imgH="228501" progId="Equation.DSMT4">
                    <p:embed/>
                  </p:oleObj>
                </mc:Choice>
                <mc:Fallback>
                  <p:oleObj name="Equation" r:id="rId16" imgW="165028" imgH="228501" progId="Equation.DSMT4">
                    <p:embed/>
                    <p:pic>
                      <p:nvPicPr>
                        <p:cNvPr id="0" name="Picture 3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8813" y="2271713"/>
                          <a:ext cx="2651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3" name="Text Box 2"/>
          <p:cNvSpPr txBox="1">
            <a:spLocks noChangeArrowheads="1"/>
          </p:cNvSpPr>
          <p:nvPr/>
        </p:nvSpPr>
        <p:spPr bwMode="auto">
          <a:xfrm>
            <a:off x="2219437" y="152400"/>
            <a:ext cx="46164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 (cont.)</a:t>
            </a:r>
          </a:p>
        </p:txBody>
      </p:sp>
      <p:sp>
        <p:nvSpPr>
          <p:cNvPr id="44" name="TextBox 43"/>
          <p:cNvSpPr txBox="1"/>
          <p:nvPr/>
        </p:nvSpPr>
        <p:spPr>
          <a:xfrm>
            <a:off x="1044450" y="1066554"/>
            <a:ext cx="1133645" cy="369332"/>
          </a:xfrm>
          <a:prstGeom prst="rect">
            <a:avLst/>
          </a:prstGeom>
          <a:solidFill>
            <a:srgbClr val="FFCCFF"/>
          </a:solidFill>
        </p:spPr>
        <p:txBody>
          <a:bodyPr wrap="none" rtlCol="0">
            <a:spAutoFit/>
          </a:bodyPr>
          <a:lstStyle/>
          <a:p>
            <a:pPr algn="ctr"/>
            <a:r>
              <a:rPr lang="en-US" b="1" dirty="0"/>
              <a:t>Example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2197290" y="104775"/>
            <a:ext cx="46164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 (cont.)</a:t>
            </a:r>
          </a:p>
        </p:txBody>
      </p:sp>
      <p:sp>
        <p:nvSpPr>
          <p:cNvPr id="16389" name="TextBox 86"/>
          <p:cNvSpPr txBox="1">
            <a:spLocks noChangeArrowheads="1"/>
          </p:cNvSpPr>
          <p:nvPr/>
        </p:nvSpPr>
        <p:spPr bwMode="auto">
          <a:xfrm>
            <a:off x="2827988" y="868363"/>
            <a:ext cx="3095911" cy="400110"/>
          </a:xfrm>
          <a:prstGeom prst="rect">
            <a:avLst/>
          </a:prstGeom>
          <a:noFill/>
          <a:ln w="9525">
            <a:noFill/>
            <a:miter lim="800000"/>
            <a:headEnd/>
            <a:tailEnd/>
          </a:ln>
        </p:spPr>
        <p:txBody>
          <a:bodyPr wrap="none">
            <a:spAutoFit/>
          </a:bodyPr>
          <a:lstStyle/>
          <a:p>
            <a:pPr algn="ctr"/>
            <a:r>
              <a:rPr lang="en-US" sz="2000" dirty="0">
                <a:solidFill>
                  <a:srgbClr val="FF0000"/>
                </a:solidFill>
              </a:rPr>
              <a:t>Example: "fish-eye" effect</a:t>
            </a:r>
            <a:endParaRPr lang="en-US" sz="2000" dirty="0">
              <a:solidFill>
                <a:srgbClr val="0000FF"/>
              </a:solidFill>
            </a:endParaRPr>
          </a:p>
        </p:txBody>
      </p:sp>
      <p:graphicFrame>
        <p:nvGraphicFramePr>
          <p:cNvPr id="16387" name="Object 6"/>
          <p:cNvGraphicFramePr>
            <a:graphicFrameLocks noChangeAspect="1"/>
          </p:cNvGraphicFramePr>
          <p:nvPr/>
        </p:nvGraphicFramePr>
        <p:xfrm>
          <a:off x="3741738" y="1503363"/>
          <a:ext cx="1277937" cy="422275"/>
        </p:xfrm>
        <a:graphic>
          <a:graphicData uri="http://schemas.openxmlformats.org/presentationml/2006/ole">
            <mc:AlternateContent xmlns:mc="http://schemas.openxmlformats.org/markup-compatibility/2006">
              <mc:Choice xmlns:v="urn:schemas-microsoft-com:vml" Requires="v">
                <p:oleObj spid="_x0000_s14347" name="Equation" r:id="rId4" imgW="723586" imgH="241195" progId="Equation.DSMT4">
                  <p:embed/>
                </p:oleObj>
              </mc:Choice>
              <mc:Fallback>
                <p:oleObj name="Equation" r:id="rId4" imgW="723586" imgH="241195"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1503363"/>
                        <a:ext cx="1277937" cy="422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5" name="TextBox 90"/>
          <p:cNvSpPr txBox="1">
            <a:spLocks noChangeArrowheads="1"/>
          </p:cNvSpPr>
          <p:nvPr/>
        </p:nvSpPr>
        <p:spPr bwMode="auto">
          <a:xfrm>
            <a:off x="827620" y="4910344"/>
            <a:ext cx="7250569" cy="646331"/>
          </a:xfrm>
          <a:prstGeom prst="rect">
            <a:avLst/>
          </a:prstGeom>
          <a:noFill/>
          <a:ln w="9525">
            <a:noFill/>
            <a:miter lim="800000"/>
            <a:headEnd/>
            <a:tailEnd/>
          </a:ln>
        </p:spPr>
        <p:txBody>
          <a:bodyPr wrap="square">
            <a:spAutoFit/>
          </a:bodyPr>
          <a:lstStyle/>
          <a:p>
            <a:pPr algn="ctr"/>
            <a:r>
              <a:rPr lang="en-US" dirty="0"/>
              <a:t>The critical angle explains the </a:t>
            </a:r>
            <a:r>
              <a:rPr lang="en-US" dirty="0">
                <a:solidFill>
                  <a:srgbClr val="FF0000"/>
                </a:solidFill>
              </a:rPr>
              <a:t>“fish eye” effect</a:t>
            </a:r>
            <a:r>
              <a:rPr lang="en-US" dirty="0"/>
              <a:t> </a:t>
            </a:r>
          </a:p>
          <a:p>
            <a:pPr algn="ctr"/>
            <a:r>
              <a:rPr lang="en-US" dirty="0"/>
              <a:t>that you can observe in a swimming pool.</a:t>
            </a:r>
          </a:p>
        </p:txBody>
      </p:sp>
      <p:sp>
        <p:nvSpPr>
          <p:cNvPr id="22" name="Slide Number Placeholder 21"/>
          <p:cNvSpPr>
            <a:spLocks noGrp="1"/>
          </p:cNvSpPr>
          <p:nvPr>
            <p:ph type="sldNum" sz="quarter" idx="4"/>
          </p:nvPr>
        </p:nvSpPr>
        <p:spPr/>
        <p:txBody>
          <a:bodyPr/>
          <a:lstStyle/>
          <a:p>
            <a:fld id="{84810BAD-A1AE-4FD5-BD00-E7C2BB1BA3E6}" type="slidenum">
              <a:rPr lang="en-US" smtClean="0"/>
              <a:pPr/>
              <a:t>16</a:t>
            </a:fld>
            <a:endParaRPr lang="en-US" dirty="0"/>
          </a:p>
        </p:txBody>
      </p:sp>
      <p:grpSp>
        <p:nvGrpSpPr>
          <p:cNvPr id="25" name="Group 24"/>
          <p:cNvGrpSpPr/>
          <p:nvPr/>
        </p:nvGrpSpPr>
        <p:grpSpPr>
          <a:xfrm>
            <a:off x="2208213" y="2017713"/>
            <a:ext cx="4697412" cy="2495550"/>
            <a:chOff x="2208213" y="2017713"/>
            <a:chExt cx="4697412" cy="2495550"/>
          </a:xfrm>
        </p:grpSpPr>
        <p:sp>
          <p:nvSpPr>
            <p:cNvPr id="34" name="Rectangle 49"/>
            <p:cNvSpPr>
              <a:spLocks noChangeArrowheads="1"/>
            </p:cNvSpPr>
            <p:nvPr/>
          </p:nvSpPr>
          <p:spPr bwMode="auto">
            <a:xfrm>
              <a:off x="2211388" y="3270250"/>
              <a:ext cx="4694237" cy="1243013"/>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2" name="Text Box 45"/>
            <p:cNvSpPr txBox="1">
              <a:spLocks noChangeArrowheads="1"/>
            </p:cNvSpPr>
            <p:nvPr/>
          </p:nvSpPr>
          <p:spPr bwMode="auto">
            <a:xfrm>
              <a:off x="2628900" y="3768725"/>
              <a:ext cx="806450" cy="369888"/>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Water</a:t>
              </a:r>
              <a:endParaRPr lang="en-US" kern="0" baseline="-25000" dirty="0">
                <a:solidFill>
                  <a:srgbClr val="000000"/>
                </a:solidFill>
                <a:latin typeface="+mj-lt"/>
                <a:sym typeface="Symbol" pitchFamily="18" charset="2"/>
              </a:endParaRPr>
            </a:p>
          </p:txBody>
        </p:sp>
        <p:sp>
          <p:nvSpPr>
            <p:cNvPr id="37" name="Rectangle 49"/>
            <p:cNvSpPr>
              <a:spLocks noChangeArrowheads="1"/>
            </p:cNvSpPr>
            <p:nvPr/>
          </p:nvSpPr>
          <p:spPr bwMode="auto">
            <a:xfrm>
              <a:off x="2208213" y="2017713"/>
              <a:ext cx="4694237" cy="1243012"/>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2" name="Text Box 45"/>
            <p:cNvSpPr txBox="1">
              <a:spLocks noChangeArrowheads="1"/>
            </p:cNvSpPr>
            <p:nvPr/>
          </p:nvSpPr>
          <p:spPr bwMode="auto">
            <a:xfrm>
              <a:off x="2424113" y="2760663"/>
              <a:ext cx="541337" cy="369887"/>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Air</a:t>
              </a:r>
              <a:endParaRPr lang="en-US" kern="0" baseline="-25000" dirty="0">
                <a:solidFill>
                  <a:srgbClr val="000000"/>
                </a:solidFill>
                <a:latin typeface="+mj-lt"/>
                <a:sym typeface="Symbol" pitchFamily="18" charset="2"/>
              </a:endParaRPr>
            </a:p>
          </p:txBody>
        </p:sp>
        <p:graphicFrame>
          <p:nvGraphicFramePr>
            <p:cNvPr id="16386" name="Object 5"/>
            <p:cNvGraphicFramePr>
              <a:graphicFrameLocks noChangeAspect="1"/>
            </p:cNvGraphicFramePr>
            <p:nvPr/>
          </p:nvGraphicFramePr>
          <p:xfrm>
            <a:off x="4660900" y="4002088"/>
            <a:ext cx="290513" cy="400050"/>
          </p:xfrm>
          <a:graphic>
            <a:graphicData uri="http://schemas.openxmlformats.org/presentationml/2006/ole">
              <mc:AlternateContent xmlns:mc="http://schemas.openxmlformats.org/markup-compatibility/2006">
                <mc:Choice xmlns:v="urn:schemas-microsoft-com:vml" Requires="v">
                  <p:oleObj spid="_x0000_s14348" name="Equation" r:id="rId6" imgW="165028" imgH="228501" progId="Equation.DSMT4">
                    <p:embed/>
                  </p:oleObj>
                </mc:Choice>
                <mc:Fallback>
                  <p:oleObj name="Equation" r:id="rId6" imgW="165028" imgH="228501" progId="Equation.DSMT4">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900" y="4002088"/>
                          <a:ext cx="290513" cy="400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0" name="Straight Arrow Connector 59"/>
            <p:cNvCxnSpPr/>
            <p:nvPr/>
          </p:nvCxnSpPr>
          <p:spPr>
            <a:xfrm rot="16200000" flipH="1">
              <a:off x="3829051" y="2724150"/>
              <a:ext cx="950912" cy="158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3825081" y="3758407"/>
              <a:ext cx="950913"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200400" y="3278188"/>
              <a:ext cx="925513" cy="8255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H="1">
              <a:off x="2330450" y="3267075"/>
              <a:ext cx="814388"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H="1">
              <a:off x="3606800" y="3429001"/>
              <a:ext cx="769937" cy="423862"/>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flipH="1" flipV="1">
              <a:off x="2565400" y="2174875"/>
              <a:ext cx="1169988" cy="104775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4233862" y="3413126"/>
              <a:ext cx="773113" cy="430212"/>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flipV="1">
              <a:off x="4868863" y="2147888"/>
              <a:ext cx="1171575" cy="104933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flipV="1">
              <a:off x="4471988" y="3275013"/>
              <a:ext cx="931862" cy="87312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a:off x="5472113" y="3263900"/>
              <a:ext cx="812800"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Arc 44"/>
            <p:cNvSpPr>
              <a:spLocks/>
            </p:cNvSpPr>
            <p:nvPr/>
          </p:nvSpPr>
          <p:spPr bwMode="auto">
            <a:xfrm flipV="1">
              <a:off x="4300538" y="3937000"/>
              <a:ext cx="282575" cy="20478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28575">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graphicFrame>
          <p:nvGraphicFramePr>
            <p:cNvPr id="23" name="Object 7"/>
            <p:cNvGraphicFramePr>
              <a:graphicFrameLocks noChangeAspect="1"/>
            </p:cNvGraphicFramePr>
            <p:nvPr/>
          </p:nvGraphicFramePr>
          <p:xfrm>
            <a:off x="5507264" y="3751489"/>
            <a:ext cx="1333279" cy="411077"/>
          </p:xfrm>
          <a:graphic>
            <a:graphicData uri="http://schemas.openxmlformats.org/presentationml/2006/ole">
              <mc:AlternateContent xmlns:mc="http://schemas.openxmlformats.org/markup-compatibility/2006">
                <mc:Choice xmlns:v="urn:schemas-microsoft-com:vml" Requires="v">
                  <p:oleObj spid="_x0000_s14349" name="Equation" r:id="rId8" imgW="736600" imgH="228600" progId="Equation.DSMT4">
                    <p:embed/>
                  </p:oleObj>
                </mc:Choice>
                <mc:Fallback>
                  <p:oleObj name="Equation" r:id="rId8" imgW="736600" imgH="228600" progId="Equation.DSMT4">
                    <p:embed/>
                    <p:pic>
                      <p:nvPicPr>
                        <p:cNvPr id="0" name="Picture 1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7264" y="3751489"/>
                          <a:ext cx="1333279" cy="41107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4" name="TextBox 23"/>
          <p:cNvSpPr txBox="1"/>
          <p:nvPr/>
        </p:nvSpPr>
        <p:spPr>
          <a:xfrm>
            <a:off x="163773" y="5868537"/>
            <a:ext cx="8797473" cy="338554"/>
          </a:xfrm>
          <a:prstGeom prst="rect">
            <a:avLst/>
          </a:prstGeom>
          <a:noFill/>
        </p:spPr>
        <p:txBody>
          <a:bodyPr wrap="none" rtlCol="0">
            <a:spAutoFit/>
          </a:bodyPr>
          <a:lstStyle/>
          <a:p>
            <a:pPr algn="ctr"/>
            <a:r>
              <a:rPr lang="en-US" sz="1600" dirty="0">
                <a:solidFill>
                  <a:srgbClr val="0000FF"/>
                </a:solidFill>
              </a:rPr>
              <a:t>A fish can see everything above the water by only looking no farther than 49</a:t>
            </a:r>
            <a:r>
              <a:rPr lang="en-US" sz="1600" baseline="30000" dirty="0">
                <a:solidFill>
                  <a:srgbClr val="0000FF"/>
                </a:solidFill>
              </a:rPr>
              <a:t>o</a:t>
            </a:r>
            <a:r>
              <a:rPr lang="en-US" sz="1600" dirty="0">
                <a:solidFill>
                  <a:srgbClr val="0000FF"/>
                </a:solidFill>
              </a:rPr>
              <a:t> from the vertical!</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2219437" y="152400"/>
            <a:ext cx="46164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 (cont.)</a:t>
            </a:r>
          </a:p>
        </p:txBody>
      </p:sp>
      <p:sp>
        <p:nvSpPr>
          <p:cNvPr id="13317" name="TextBox 86"/>
          <p:cNvSpPr txBox="1">
            <a:spLocks noChangeArrowheads="1"/>
          </p:cNvSpPr>
          <p:nvPr/>
        </p:nvSpPr>
        <p:spPr bwMode="auto">
          <a:xfrm>
            <a:off x="222250" y="1103313"/>
            <a:ext cx="2420856" cy="400110"/>
          </a:xfrm>
          <a:prstGeom prst="rect">
            <a:avLst/>
          </a:prstGeom>
          <a:noFill/>
          <a:ln w="9525">
            <a:noFill/>
            <a:miter lim="800000"/>
            <a:headEnd/>
            <a:tailEnd/>
          </a:ln>
        </p:spPr>
        <p:txBody>
          <a:bodyPr wrap="none">
            <a:spAutoFit/>
          </a:bodyPr>
          <a:lstStyle/>
          <a:p>
            <a:r>
              <a:rPr lang="en-US" sz="2000" dirty="0">
                <a:solidFill>
                  <a:srgbClr val="FF0000"/>
                </a:solidFill>
              </a:rPr>
              <a:t>At the critical angle:</a:t>
            </a:r>
          </a:p>
        </p:txBody>
      </p:sp>
      <p:graphicFrame>
        <p:nvGraphicFramePr>
          <p:cNvPr id="13314" name="Object 7"/>
          <p:cNvGraphicFramePr>
            <a:graphicFrameLocks noChangeAspect="1"/>
          </p:cNvGraphicFramePr>
          <p:nvPr>
            <p:extLst>
              <p:ext uri="{D42A27DB-BD31-4B8C-83A1-F6EECF244321}">
                <p14:modId xmlns:p14="http://schemas.microsoft.com/office/powerpoint/2010/main" val="791171969"/>
              </p:ext>
            </p:extLst>
          </p:nvPr>
        </p:nvGraphicFramePr>
        <p:xfrm>
          <a:off x="99152" y="1632524"/>
          <a:ext cx="3143251" cy="414338"/>
        </p:xfrm>
        <a:graphic>
          <a:graphicData uri="http://schemas.openxmlformats.org/presentationml/2006/ole">
            <mc:AlternateContent xmlns:mc="http://schemas.openxmlformats.org/markup-compatibility/2006">
              <mc:Choice xmlns:v="urn:schemas-microsoft-com:vml" Requires="v">
                <p:oleObj spid="_x0000_s15389" name="Equation" r:id="rId4" imgW="1726920" imgH="228600" progId="Equation.DSMT4">
                  <p:embed/>
                </p:oleObj>
              </mc:Choice>
              <mc:Fallback>
                <p:oleObj name="Equation" r:id="rId4" imgW="1726920" imgH="228600" progId="Equation.DSMT4">
                  <p:embed/>
                  <p:pic>
                    <p:nvPicPr>
                      <p:cNvPr id="0" name="Picture 443"/>
                      <p:cNvPicPr>
                        <a:picLocks noChangeAspect="1" noChangeArrowheads="1"/>
                      </p:cNvPicPr>
                      <p:nvPr/>
                    </p:nvPicPr>
                    <p:blipFill>
                      <a:blip r:embed="rId5"/>
                      <a:srcRect/>
                      <a:stretch>
                        <a:fillRect/>
                      </a:stretch>
                    </p:blipFill>
                    <p:spPr bwMode="auto">
                      <a:xfrm>
                        <a:off x="99152" y="1632524"/>
                        <a:ext cx="3143251" cy="4143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8"/>
          <p:cNvGraphicFramePr>
            <a:graphicFrameLocks noChangeAspect="1"/>
          </p:cNvGraphicFramePr>
          <p:nvPr>
            <p:extLst>
              <p:ext uri="{D42A27DB-BD31-4B8C-83A1-F6EECF244321}">
                <p14:modId xmlns:p14="http://schemas.microsoft.com/office/powerpoint/2010/main" val="1103997904"/>
              </p:ext>
            </p:extLst>
          </p:nvPr>
        </p:nvGraphicFramePr>
        <p:xfrm>
          <a:off x="630869" y="2269303"/>
          <a:ext cx="1663700" cy="1401762"/>
        </p:xfrm>
        <a:graphic>
          <a:graphicData uri="http://schemas.openxmlformats.org/presentationml/2006/ole">
            <mc:AlternateContent xmlns:mc="http://schemas.openxmlformats.org/markup-compatibility/2006">
              <mc:Choice xmlns:v="urn:schemas-microsoft-com:vml" Requires="v">
                <p:oleObj spid="_x0000_s15390" name="Equation" r:id="rId6" imgW="914400" imgH="774700" progId="Equation.DSMT4">
                  <p:embed/>
                </p:oleObj>
              </mc:Choice>
              <mc:Fallback>
                <p:oleObj name="Equation" r:id="rId6" imgW="914400" imgH="774700" progId="Equation.DSMT4">
                  <p:embed/>
                  <p:pic>
                    <p:nvPicPr>
                      <p:cNvPr id="0" name="Picture 4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69" y="2269303"/>
                        <a:ext cx="1663700" cy="1401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Box 119"/>
          <p:cNvSpPr txBox="1">
            <a:spLocks noChangeArrowheads="1"/>
          </p:cNvSpPr>
          <p:nvPr/>
        </p:nvSpPr>
        <p:spPr bwMode="auto">
          <a:xfrm>
            <a:off x="599953" y="4887727"/>
            <a:ext cx="8135560" cy="646331"/>
          </a:xfrm>
          <a:prstGeom prst="rect">
            <a:avLst/>
          </a:prstGeom>
          <a:noFill/>
          <a:ln w="9525">
            <a:noFill/>
            <a:miter lim="800000"/>
            <a:headEnd/>
            <a:tailEnd/>
          </a:ln>
        </p:spPr>
        <p:txBody>
          <a:bodyPr wrap="none">
            <a:spAutoFit/>
          </a:bodyPr>
          <a:lstStyle/>
          <a:p>
            <a:r>
              <a:rPr lang="en-US" dirty="0">
                <a:solidFill>
                  <a:srgbClr val="0000FF"/>
                </a:solidFill>
              </a:rPr>
              <a:t>There is no vertical variation of the field in the less-dense (transmitted) region.</a:t>
            </a:r>
          </a:p>
          <a:p>
            <a:r>
              <a:rPr lang="en-US" dirty="0">
                <a:solidFill>
                  <a:srgbClr val="0000FF"/>
                </a:solidFill>
              </a:rPr>
              <a:t>There are still fields in the less dense region, however.  </a:t>
            </a:r>
          </a:p>
        </p:txBody>
      </p:sp>
      <p:sp>
        <p:nvSpPr>
          <p:cNvPr id="39" name="Slide Number Placeholder 38"/>
          <p:cNvSpPr>
            <a:spLocks noGrp="1"/>
          </p:cNvSpPr>
          <p:nvPr>
            <p:ph type="sldNum" sz="quarter" idx="4"/>
          </p:nvPr>
        </p:nvSpPr>
        <p:spPr/>
        <p:txBody>
          <a:bodyPr/>
          <a:lstStyle/>
          <a:p>
            <a:fld id="{84810BAD-A1AE-4FD5-BD00-E7C2BB1BA3E6}" type="slidenum">
              <a:rPr lang="en-US" smtClean="0"/>
              <a:pPr/>
              <a:t>17</a:t>
            </a:fld>
            <a:endParaRPr lang="en-US" dirty="0"/>
          </a:p>
        </p:txBody>
      </p:sp>
      <p:grpSp>
        <p:nvGrpSpPr>
          <p:cNvPr id="48" name="Group 47"/>
          <p:cNvGrpSpPr/>
          <p:nvPr/>
        </p:nvGrpSpPr>
        <p:grpSpPr>
          <a:xfrm>
            <a:off x="3556785" y="1547717"/>
            <a:ext cx="5282131" cy="2487615"/>
            <a:chOff x="3462338" y="1584325"/>
            <a:chExt cx="5282131" cy="2487615"/>
          </a:xfrm>
        </p:grpSpPr>
        <p:sp>
          <p:nvSpPr>
            <p:cNvPr id="155" name="Rectangle 49"/>
            <p:cNvSpPr>
              <a:spLocks noChangeArrowheads="1"/>
            </p:cNvSpPr>
            <p:nvPr/>
          </p:nvSpPr>
          <p:spPr bwMode="auto">
            <a:xfrm>
              <a:off x="3462338" y="2828926"/>
              <a:ext cx="4695825" cy="1243014"/>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56" name="Rectangle 49"/>
            <p:cNvSpPr>
              <a:spLocks noChangeArrowheads="1"/>
            </p:cNvSpPr>
            <p:nvPr/>
          </p:nvSpPr>
          <p:spPr bwMode="auto">
            <a:xfrm>
              <a:off x="3462338" y="1584325"/>
              <a:ext cx="4695825" cy="1243014"/>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57" name="Text Box 3"/>
            <p:cNvSpPr txBox="1">
              <a:spLocks noChangeArrowheads="1"/>
            </p:cNvSpPr>
            <p:nvPr/>
          </p:nvSpPr>
          <p:spPr bwMode="auto">
            <a:xfrm>
              <a:off x="7445375" y="2403476"/>
              <a:ext cx="514350"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13323" name="Group 93"/>
            <p:cNvGrpSpPr>
              <a:grpSpLocks/>
            </p:cNvGrpSpPr>
            <p:nvPr/>
          </p:nvGrpSpPr>
          <p:grpSpPr bwMode="auto">
            <a:xfrm>
              <a:off x="4628060" y="2415391"/>
              <a:ext cx="572668" cy="261615"/>
              <a:chOff x="2794850" y="5369725"/>
              <a:chExt cx="572612" cy="261677"/>
            </a:xfrm>
          </p:grpSpPr>
          <p:sp>
            <p:nvSpPr>
              <p:cNvPr id="184" name="Freeform 10"/>
              <p:cNvSpPr>
                <a:spLocks/>
              </p:cNvSpPr>
              <p:nvPr/>
            </p:nvSpPr>
            <p:spPr bwMode="auto">
              <a:xfrm rot="12193204" flipH="1">
                <a:off x="2794353" y="5370509"/>
                <a:ext cx="553983" cy="20801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85" name="Line 11"/>
              <p:cNvSpPr>
                <a:spLocks noChangeShapeType="1"/>
              </p:cNvSpPr>
              <p:nvPr/>
            </p:nvSpPr>
            <p:spPr bwMode="auto">
              <a:xfrm rot="2769419" flipV="1">
                <a:off x="3294350" y="5557886"/>
                <a:ext cx="100036" cy="46032"/>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160" name="Line 21"/>
            <p:cNvSpPr>
              <a:spLocks noChangeShapeType="1"/>
            </p:cNvSpPr>
            <p:nvPr/>
          </p:nvSpPr>
          <p:spPr bwMode="auto">
            <a:xfrm>
              <a:off x="5556250" y="1863725"/>
              <a:ext cx="0" cy="1893889"/>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13326" name="Group 47"/>
            <p:cNvGrpSpPr>
              <a:grpSpLocks/>
            </p:cNvGrpSpPr>
            <p:nvPr/>
          </p:nvGrpSpPr>
          <p:grpSpPr bwMode="auto">
            <a:xfrm rot="20223862">
              <a:off x="6400327" y="2725705"/>
              <a:ext cx="617086" cy="252984"/>
              <a:chOff x="4052139" y="4369511"/>
              <a:chExt cx="617026" cy="253044"/>
            </a:xfrm>
          </p:grpSpPr>
          <p:sp>
            <p:nvSpPr>
              <p:cNvPr id="182" name="Freeform 31"/>
              <p:cNvSpPr>
                <a:spLocks/>
              </p:cNvSpPr>
              <p:nvPr/>
            </p:nvSpPr>
            <p:spPr bwMode="auto">
              <a:xfrm rot="11966839" flipH="1">
                <a:off x="4053092" y="4368133"/>
                <a:ext cx="552396" cy="208011"/>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83" name="Line 32"/>
              <p:cNvSpPr>
                <a:spLocks noChangeShapeType="1"/>
              </p:cNvSpPr>
              <p:nvPr/>
            </p:nvSpPr>
            <p:spPr bwMode="auto">
              <a:xfrm rot="3332922" flipV="1">
                <a:off x="4587092" y="4541568"/>
                <a:ext cx="96861" cy="63494"/>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164" name="Line 37"/>
            <p:cNvSpPr>
              <a:spLocks noChangeShapeType="1"/>
            </p:cNvSpPr>
            <p:nvPr/>
          </p:nvSpPr>
          <p:spPr bwMode="auto">
            <a:xfrm>
              <a:off x="4217988" y="2157413"/>
              <a:ext cx="1328737" cy="6556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65" name="Line 39"/>
            <p:cNvSpPr>
              <a:spLocks noChangeShapeType="1"/>
            </p:cNvSpPr>
            <p:nvPr/>
          </p:nvSpPr>
          <p:spPr bwMode="auto">
            <a:xfrm flipV="1">
              <a:off x="5556250" y="2212975"/>
              <a:ext cx="1314450" cy="600076"/>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66" name="Arc 42"/>
            <p:cNvSpPr>
              <a:spLocks/>
            </p:cNvSpPr>
            <p:nvPr/>
          </p:nvSpPr>
          <p:spPr bwMode="auto">
            <a:xfrm>
              <a:off x="5557838" y="2724151"/>
              <a:ext cx="149225" cy="203200"/>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67" name="Arc 43"/>
            <p:cNvSpPr>
              <a:spLocks/>
            </p:cNvSpPr>
            <p:nvPr/>
          </p:nvSpPr>
          <p:spPr bwMode="auto">
            <a:xfrm flipH="1" flipV="1">
              <a:off x="5337175" y="2576514"/>
              <a:ext cx="219075" cy="2444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68" name="Arc 44"/>
            <p:cNvSpPr>
              <a:spLocks/>
            </p:cNvSpPr>
            <p:nvPr/>
          </p:nvSpPr>
          <p:spPr bwMode="auto">
            <a:xfrm flipV="1">
              <a:off x="5562600" y="2601914"/>
              <a:ext cx="219075" cy="2063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2" name="Text Box 48"/>
            <p:cNvSpPr txBox="1">
              <a:spLocks noChangeArrowheads="1"/>
            </p:cNvSpPr>
            <p:nvPr/>
          </p:nvSpPr>
          <p:spPr bwMode="auto">
            <a:xfrm>
              <a:off x="7442200" y="2982914"/>
              <a:ext cx="512763"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173" name="Text Box 54"/>
            <p:cNvSpPr txBox="1">
              <a:spLocks noChangeArrowheads="1"/>
            </p:cNvSpPr>
            <p:nvPr/>
          </p:nvSpPr>
          <p:spPr bwMode="auto">
            <a:xfrm>
              <a:off x="3524250" y="2189164"/>
              <a:ext cx="992579" cy="369333"/>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174" name="Text Box 55"/>
            <p:cNvSpPr txBox="1">
              <a:spLocks noChangeArrowheads="1"/>
            </p:cNvSpPr>
            <p:nvPr/>
          </p:nvSpPr>
          <p:spPr bwMode="auto">
            <a:xfrm>
              <a:off x="6878638" y="1989138"/>
              <a:ext cx="1159292" cy="369333"/>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sp>
          <p:nvSpPr>
            <p:cNvPr id="175" name="Text Box 56"/>
            <p:cNvSpPr txBox="1">
              <a:spLocks noChangeArrowheads="1"/>
            </p:cNvSpPr>
            <p:nvPr/>
          </p:nvSpPr>
          <p:spPr bwMode="auto">
            <a:xfrm>
              <a:off x="5780088" y="3144839"/>
              <a:ext cx="1494169" cy="369332"/>
            </a:xfrm>
            <a:prstGeom prst="rect">
              <a:avLst/>
            </a:prstGeom>
            <a:noFill/>
            <a:ln w="12700">
              <a:noFill/>
              <a:miter lim="800000"/>
              <a:headEnd type="none" w="sm" len="sm"/>
              <a:tailEnd type="none" w="sm" len="sm"/>
            </a:ln>
            <a:effectLst/>
          </p:spPr>
          <p:txBody>
            <a:bodyPr wrap="square">
              <a:spAutoFit/>
            </a:bodyPr>
            <a:lstStyle/>
            <a:p>
              <a:pPr algn="ctr" fontAlgn="auto">
                <a:spcBef>
                  <a:spcPts val="0"/>
                </a:spcBef>
                <a:spcAft>
                  <a:spcPts val="0"/>
                </a:spcAft>
                <a:defRPr/>
              </a:pPr>
              <a:r>
                <a:rPr lang="en-US" kern="0" dirty="0">
                  <a:solidFill>
                    <a:srgbClr val="000000"/>
                  </a:solidFill>
                  <a:latin typeface="Arial" pitchFamily="34" charset="0"/>
                </a:rPr>
                <a:t>Transmitted</a:t>
              </a:r>
            </a:p>
          </p:txBody>
        </p:sp>
        <p:cxnSp>
          <p:nvCxnSpPr>
            <p:cNvPr id="176" name="Straight Connector 175"/>
            <p:cNvCxnSpPr>
              <a:cxnSpLocks noChangeShapeType="1"/>
            </p:cNvCxnSpPr>
            <p:nvPr/>
          </p:nvCxnSpPr>
          <p:spPr bwMode="auto">
            <a:xfrm>
              <a:off x="5554324" y="2825040"/>
              <a:ext cx="1266948" cy="1588"/>
            </a:xfrm>
            <a:prstGeom prst="line">
              <a:avLst/>
            </a:prstGeom>
            <a:noFill/>
            <a:ln w="28575" algn="ctr">
              <a:solidFill>
                <a:schemeClr val="tx1"/>
              </a:solidFill>
              <a:round/>
              <a:headEnd/>
              <a:tailEnd type="triangle" w="med" len="med"/>
            </a:ln>
          </p:spPr>
        </p:cxnSp>
        <p:grpSp>
          <p:nvGrpSpPr>
            <p:cNvPr id="13342" name="Group 94"/>
            <p:cNvGrpSpPr>
              <a:grpSpLocks/>
            </p:cNvGrpSpPr>
            <p:nvPr/>
          </p:nvGrpSpPr>
          <p:grpSpPr bwMode="auto">
            <a:xfrm flipV="1">
              <a:off x="5942638" y="2339209"/>
              <a:ext cx="572668" cy="261615"/>
              <a:chOff x="2794850" y="5369725"/>
              <a:chExt cx="572612" cy="261677"/>
            </a:xfrm>
          </p:grpSpPr>
          <p:sp>
            <p:nvSpPr>
              <p:cNvPr id="180" name="Freeform 10"/>
              <p:cNvSpPr>
                <a:spLocks/>
              </p:cNvSpPr>
              <p:nvPr/>
            </p:nvSpPr>
            <p:spPr bwMode="auto">
              <a:xfrm rot="12193204" flipH="1">
                <a:off x="2794225" y="5370224"/>
                <a:ext cx="553983" cy="208011"/>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81" name="Line 11"/>
              <p:cNvSpPr>
                <a:spLocks noChangeShapeType="1"/>
              </p:cNvSpPr>
              <p:nvPr/>
            </p:nvSpPr>
            <p:spPr bwMode="auto">
              <a:xfrm rot="2769419" flipV="1">
                <a:off x="3294221" y="5557601"/>
                <a:ext cx="100037" cy="46032"/>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cxnSp>
          <p:nvCxnSpPr>
            <p:cNvPr id="186" name="Straight Connector 185"/>
            <p:cNvCxnSpPr/>
            <p:nvPr/>
          </p:nvCxnSpPr>
          <p:spPr bwMode="auto">
            <a:xfrm flipV="1">
              <a:off x="3470275" y="2814639"/>
              <a:ext cx="4973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Object 8"/>
            <p:cNvGraphicFramePr>
              <a:graphicFrameLocks noChangeAspect="1"/>
            </p:cNvGraphicFramePr>
            <p:nvPr/>
          </p:nvGraphicFramePr>
          <p:xfrm>
            <a:off x="4631531" y="1752600"/>
            <a:ext cx="700087" cy="369888"/>
          </p:xfrm>
          <a:graphic>
            <a:graphicData uri="http://schemas.openxmlformats.org/presentationml/2006/ole">
              <mc:AlternateContent xmlns:mc="http://schemas.openxmlformats.org/markup-compatibility/2006">
                <mc:Choice xmlns:v="urn:schemas-microsoft-com:vml" Requires="v">
                  <p:oleObj spid="_x0000_s15391" name="Equation" r:id="rId8" imgW="431613" imgH="228501" progId="Equation.DSMT4">
                    <p:embed/>
                  </p:oleObj>
                </mc:Choice>
                <mc:Fallback>
                  <p:oleObj name="Equation" r:id="rId8" imgW="431613" imgH="228501" progId="Equation.DSMT4">
                    <p:embed/>
                    <p:pic>
                      <p:nvPicPr>
                        <p:cNvPr id="0" name="Picture 4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1531" y="1752600"/>
                          <a:ext cx="700087" cy="369888"/>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8"/>
            <p:cNvGraphicFramePr>
              <a:graphicFrameLocks noChangeAspect="1"/>
            </p:cNvGraphicFramePr>
            <p:nvPr/>
          </p:nvGraphicFramePr>
          <p:xfrm>
            <a:off x="4279900" y="3019425"/>
            <a:ext cx="844550" cy="390525"/>
          </p:xfrm>
          <a:graphic>
            <a:graphicData uri="http://schemas.openxmlformats.org/presentationml/2006/ole">
              <mc:AlternateContent xmlns:mc="http://schemas.openxmlformats.org/markup-compatibility/2006">
                <mc:Choice xmlns:v="urn:schemas-microsoft-com:vml" Requires="v">
                  <p:oleObj spid="_x0000_s15392" name="Equation" r:id="rId10" imgW="520474" imgH="241195" progId="Equation.DSMT4">
                    <p:embed/>
                  </p:oleObj>
                </mc:Choice>
                <mc:Fallback>
                  <p:oleObj name="Equation" r:id="rId10" imgW="520474" imgH="241195" progId="Equation.DSMT4">
                    <p:embed/>
                    <p:pic>
                      <p:nvPicPr>
                        <p:cNvPr id="0" name="Picture 4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9900" y="3019425"/>
                          <a:ext cx="844550"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9"/>
            <p:cNvGraphicFramePr>
              <a:graphicFrameLocks noChangeAspect="1"/>
            </p:cNvGraphicFramePr>
            <p:nvPr/>
          </p:nvGraphicFramePr>
          <p:xfrm>
            <a:off x="8540751" y="2705100"/>
            <a:ext cx="203718" cy="223838"/>
          </p:xfrm>
          <a:graphic>
            <a:graphicData uri="http://schemas.openxmlformats.org/presentationml/2006/ole">
              <mc:AlternateContent xmlns:mc="http://schemas.openxmlformats.org/markup-compatibility/2006">
                <mc:Choice xmlns:v="urn:schemas-microsoft-com:vml" Requires="v">
                  <p:oleObj spid="_x0000_s15393" name="Equation" r:id="rId12" imgW="126835" imgH="139518" progId="Equation.DSMT4">
                    <p:embed/>
                  </p:oleObj>
                </mc:Choice>
                <mc:Fallback>
                  <p:oleObj name="Equation" r:id="rId12" imgW="126835" imgH="139518" progId="Equation.DSMT4">
                    <p:embed/>
                    <p:pic>
                      <p:nvPicPr>
                        <p:cNvPr id="0" name="Picture 4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0751" y="2705100"/>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nvGraphicFramePr>
          <p:xfrm>
            <a:off x="5464175" y="3819525"/>
            <a:ext cx="182563" cy="203200"/>
          </p:xfrm>
          <a:graphic>
            <a:graphicData uri="http://schemas.openxmlformats.org/presentationml/2006/ole">
              <mc:AlternateContent xmlns:mc="http://schemas.openxmlformats.org/markup-compatibility/2006">
                <mc:Choice xmlns:v="urn:schemas-microsoft-com:vml" Requires="v">
                  <p:oleObj spid="_x0000_s15394" name="Equation" r:id="rId14" imgW="114102" imgH="126780" progId="Equation.DSMT4">
                    <p:embed/>
                  </p:oleObj>
                </mc:Choice>
                <mc:Fallback>
                  <p:oleObj name="Equation" r:id="rId14" imgW="114102" imgH="126780" progId="Equation.DSMT4">
                    <p:embed/>
                    <p:pic>
                      <p:nvPicPr>
                        <p:cNvPr id="0" name="Picture 4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64175" y="3819525"/>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9"/>
            <p:cNvGraphicFramePr>
              <a:graphicFrameLocks noChangeAspect="1"/>
            </p:cNvGraphicFramePr>
            <p:nvPr/>
          </p:nvGraphicFramePr>
          <p:xfrm>
            <a:off x="5262563" y="2205038"/>
            <a:ext cx="246062" cy="366712"/>
          </p:xfrm>
          <a:graphic>
            <a:graphicData uri="http://schemas.openxmlformats.org/presentationml/2006/ole">
              <mc:AlternateContent xmlns:mc="http://schemas.openxmlformats.org/markup-compatibility/2006">
                <mc:Choice xmlns:v="urn:schemas-microsoft-com:vml" Requires="v">
                  <p:oleObj spid="_x0000_s15395" name="Equation" r:id="rId16" imgW="152334" imgH="228501" progId="Equation.DSMT4">
                    <p:embed/>
                  </p:oleObj>
                </mc:Choice>
                <mc:Fallback>
                  <p:oleObj name="Equation" r:id="rId16" imgW="152334" imgH="228501" progId="Equation.DSMT4">
                    <p:embed/>
                    <p:pic>
                      <p:nvPicPr>
                        <p:cNvPr id="0" name="Picture 4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62563" y="2205038"/>
                          <a:ext cx="24606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5643563" y="2205038"/>
            <a:ext cx="266700" cy="366712"/>
          </p:xfrm>
          <a:graphic>
            <a:graphicData uri="http://schemas.openxmlformats.org/presentationml/2006/ole">
              <mc:AlternateContent xmlns:mc="http://schemas.openxmlformats.org/markup-compatibility/2006">
                <mc:Choice xmlns:v="urn:schemas-microsoft-com:vml" Requires="v">
                  <p:oleObj spid="_x0000_s15396" name="Equation" r:id="rId18" imgW="165028" imgH="228501" progId="Equation.DSMT4">
                    <p:embed/>
                  </p:oleObj>
                </mc:Choice>
                <mc:Fallback>
                  <p:oleObj name="Equation" r:id="rId18" imgW="165028" imgH="228501" progId="Equation.DSMT4">
                    <p:embed/>
                    <p:pic>
                      <p:nvPicPr>
                        <p:cNvPr id="0" name="Picture 4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43563" y="2205038"/>
                          <a:ext cx="26670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9"/>
            <p:cNvGraphicFramePr>
              <a:graphicFrameLocks noChangeAspect="1"/>
            </p:cNvGraphicFramePr>
            <p:nvPr/>
          </p:nvGraphicFramePr>
          <p:xfrm>
            <a:off x="5214938" y="2871788"/>
            <a:ext cx="246062" cy="366712"/>
          </p:xfrm>
          <a:graphic>
            <a:graphicData uri="http://schemas.openxmlformats.org/presentationml/2006/ole">
              <mc:AlternateContent xmlns:mc="http://schemas.openxmlformats.org/markup-compatibility/2006">
                <mc:Choice xmlns:v="urn:schemas-microsoft-com:vml" Requires="v">
                  <p:oleObj spid="_x0000_s15397" name="Equation" r:id="rId20" imgW="152334" imgH="228501" progId="Equation.DSMT4">
                    <p:embed/>
                  </p:oleObj>
                </mc:Choice>
                <mc:Fallback>
                  <p:oleObj name="Equation" r:id="rId20" imgW="152334" imgH="228501" progId="Equation.DSMT4">
                    <p:embed/>
                    <p:pic>
                      <p:nvPicPr>
                        <p:cNvPr id="0" name="Picture 4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14938" y="2871788"/>
                          <a:ext cx="24606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2"/>
          <p:cNvSpPr txBox="1">
            <a:spLocks noChangeArrowheads="1"/>
          </p:cNvSpPr>
          <p:nvPr/>
        </p:nvSpPr>
        <p:spPr bwMode="auto">
          <a:xfrm>
            <a:off x="2330640" y="85725"/>
            <a:ext cx="46164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 (cont.)</a:t>
            </a:r>
          </a:p>
        </p:txBody>
      </p:sp>
      <p:sp>
        <p:nvSpPr>
          <p:cNvPr id="14344" name="TextBox 86"/>
          <p:cNvSpPr txBox="1">
            <a:spLocks noChangeArrowheads="1"/>
          </p:cNvSpPr>
          <p:nvPr/>
        </p:nvSpPr>
        <p:spPr bwMode="auto">
          <a:xfrm>
            <a:off x="167166" y="899861"/>
            <a:ext cx="3049233" cy="400110"/>
          </a:xfrm>
          <a:prstGeom prst="rect">
            <a:avLst/>
          </a:prstGeom>
          <a:noFill/>
          <a:ln w="9525">
            <a:noFill/>
            <a:miter lim="800000"/>
            <a:headEnd/>
            <a:tailEnd/>
          </a:ln>
        </p:spPr>
        <p:txBody>
          <a:bodyPr wrap="none">
            <a:spAutoFit/>
          </a:bodyPr>
          <a:lstStyle/>
          <a:p>
            <a:r>
              <a:rPr lang="en-US" sz="2000" dirty="0">
                <a:solidFill>
                  <a:srgbClr val="FF0000"/>
                </a:solidFill>
              </a:rPr>
              <a:t>Beyond</a:t>
            </a:r>
            <a:r>
              <a:rPr lang="en-US" sz="2000" dirty="0">
                <a:solidFill>
                  <a:srgbClr val="0000FF"/>
                </a:solidFill>
              </a:rPr>
              <a:t> </a:t>
            </a:r>
            <a:r>
              <a:rPr lang="en-US" sz="2000" dirty="0">
                <a:solidFill>
                  <a:srgbClr val="FF0000"/>
                </a:solidFill>
              </a:rPr>
              <a:t>the critical angle:</a:t>
            </a:r>
          </a:p>
        </p:txBody>
      </p:sp>
      <p:graphicFrame>
        <p:nvGraphicFramePr>
          <p:cNvPr id="14338" name="Object 7"/>
          <p:cNvGraphicFramePr>
            <a:graphicFrameLocks noChangeAspect="1"/>
          </p:cNvGraphicFramePr>
          <p:nvPr>
            <p:extLst>
              <p:ext uri="{D42A27DB-BD31-4B8C-83A1-F6EECF244321}">
                <p14:modId xmlns:p14="http://schemas.microsoft.com/office/powerpoint/2010/main" val="3822800013"/>
              </p:ext>
            </p:extLst>
          </p:nvPr>
        </p:nvGraphicFramePr>
        <p:xfrm>
          <a:off x="1085058" y="1903509"/>
          <a:ext cx="855662" cy="414338"/>
        </p:xfrm>
        <a:graphic>
          <a:graphicData uri="http://schemas.openxmlformats.org/presentationml/2006/ole">
            <mc:AlternateContent xmlns:mc="http://schemas.openxmlformats.org/markup-compatibility/2006">
              <mc:Choice xmlns:v="urn:schemas-microsoft-com:vml" Requires="v">
                <p:oleObj spid="_x0000_s16419" name="Equation" r:id="rId4" imgW="469900" imgH="228600" progId="Equation.DSMT4">
                  <p:embed/>
                </p:oleObj>
              </mc:Choice>
              <mc:Fallback>
                <p:oleObj name="Equation" r:id="rId4" imgW="469900" imgH="228600" progId="Equation.DSMT4">
                  <p:embed/>
                  <p:pic>
                    <p:nvPicPr>
                      <p:cNvPr id="0" name="Picture 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058" y="1903509"/>
                        <a:ext cx="855662" cy="4143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4233326849"/>
              </p:ext>
            </p:extLst>
          </p:nvPr>
        </p:nvGraphicFramePr>
        <p:xfrm>
          <a:off x="404512" y="3148524"/>
          <a:ext cx="2355152" cy="2532625"/>
        </p:xfrm>
        <a:graphic>
          <a:graphicData uri="http://schemas.openxmlformats.org/presentationml/2006/ole">
            <mc:AlternateContent xmlns:mc="http://schemas.openxmlformats.org/markup-compatibility/2006">
              <mc:Choice xmlns:v="urn:schemas-microsoft-com:vml" Requires="v">
                <p:oleObj spid="_x0000_s16420" name="Equation" r:id="rId6" imgW="1574800" imgH="1701800" progId="Equation.DSMT4">
                  <p:embed/>
                </p:oleObj>
              </mc:Choice>
              <mc:Fallback>
                <p:oleObj name="Equation" r:id="rId6" imgW="1574800" imgH="1701800" progId="Equation.DSMT4">
                  <p:embed/>
                  <p:pic>
                    <p:nvPicPr>
                      <p:cNvPr id="0" name="Picture 4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512" y="3148524"/>
                        <a:ext cx="2355152" cy="2532625"/>
                      </a:xfrm>
                      <a:prstGeom prst="rect">
                        <a:avLst/>
                      </a:prstGeom>
                      <a:noFill/>
                      <a:ln>
                        <a:noFill/>
                      </a:ln>
                      <a:effectLst/>
                    </p:spPr>
                  </p:pic>
                </p:oleObj>
              </mc:Fallback>
            </mc:AlternateContent>
          </a:graphicData>
        </a:graphic>
      </p:graphicFrame>
      <p:sp>
        <p:nvSpPr>
          <p:cNvPr id="14345" name="TextBox 119"/>
          <p:cNvSpPr txBox="1">
            <a:spLocks noChangeArrowheads="1"/>
          </p:cNvSpPr>
          <p:nvPr/>
        </p:nvSpPr>
        <p:spPr bwMode="auto">
          <a:xfrm>
            <a:off x="3212598" y="4832572"/>
            <a:ext cx="5497512" cy="641350"/>
          </a:xfrm>
          <a:prstGeom prst="rect">
            <a:avLst/>
          </a:prstGeom>
          <a:noFill/>
          <a:ln w="9525">
            <a:noFill/>
            <a:miter lim="800000"/>
            <a:headEnd/>
            <a:tailEnd/>
          </a:ln>
        </p:spPr>
        <p:txBody>
          <a:bodyPr>
            <a:spAutoFit/>
          </a:bodyPr>
          <a:lstStyle/>
          <a:p>
            <a:pPr algn="ctr"/>
            <a:r>
              <a:rPr lang="en-US" dirty="0">
                <a:solidFill>
                  <a:srgbClr val="0000FF"/>
                </a:solidFill>
              </a:rPr>
              <a:t>There is an </a:t>
            </a:r>
            <a:r>
              <a:rPr lang="en-US" dirty="0">
                <a:solidFill>
                  <a:srgbClr val="FF0000"/>
                </a:solidFill>
              </a:rPr>
              <a:t>exponential decay</a:t>
            </a:r>
            <a:r>
              <a:rPr lang="en-US" dirty="0">
                <a:solidFill>
                  <a:srgbClr val="0000FF"/>
                </a:solidFill>
              </a:rPr>
              <a:t> of the field in the vertical direction in the less-dense region. </a:t>
            </a:r>
          </a:p>
        </p:txBody>
      </p:sp>
      <p:graphicFrame>
        <p:nvGraphicFramePr>
          <p:cNvPr id="14341" name="Object 5"/>
          <p:cNvGraphicFramePr>
            <a:graphicFrameLocks noChangeAspect="1"/>
          </p:cNvGraphicFramePr>
          <p:nvPr>
            <p:extLst>
              <p:ext uri="{D42A27DB-BD31-4B8C-83A1-F6EECF244321}">
                <p14:modId xmlns:p14="http://schemas.microsoft.com/office/powerpoint/2010/main" val="3038951235"/>
              </p:ext>
            </p:extLst>
          </p:nvPr>
        </p:nvGraphicFramePr>
        <p:xfrm>
          <a:off x="1238983" y="6126067"/>
          <a:ext cx="3952875" cy="492125"/>
        </p:xfrm>
        <a:graphic>
          <a:graphicData uri="http://schemas.openxmlformats.org/presentationml/2006/ole">
            <mc:AlternateContent xmlns:mc="http://schemas.openxmlformats.org/markup-compatibility/2006">
              <mc:Choice xmlns:v="urn:schemas-microsoft-com:vml" Requires="v">
                <p:oleObj spid="_x0000_s16421" name="Equation" r:id="rId8" imgW="2132674" imgH="266584" progId="Equation.DSMT4">
                  <p:embed/>
                </p:oleObj>
              </mc:Choice>
              <mc:Fallback>
                <p:oleObj name="Equation" r:id="rId8" imgW="2132674" imgH="266584" progId="Equation.DSMT4">
                  <p:embed/>
                  <p:pic>
                    <p:nvPicPr>
                      <p:cNvPr id="0" name="Picture 4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8983" y="6126067"/>
                        <a:ext cx="3952875" cy="4921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3814831300"/>
              </p:ext>
            </p:extLst>
          </p:nvPr>
        </p:nvGraphicFramePr>
        <p:xfrm>
          <a:off x="5565022" y="6003759"/>
          <a:ext cx="2874876" cy="576932"/>
        </p:xfrm>
        <a:graphic>
          <a:graphicData uri="http://schemas.openxmlformats.org/presentationml/2006/ole">
            <mc:AlternateContent xmlns:mc="http://schemas.openxmlformats.org/markup-compatibility/2006">
              <mc:Choice xmlns:v="urn:schemas-microsoft-com:vml" Requires="v">
                <p:oleObj spid="_x0000_s16422" name="Equation" r:id="rId10" imgW="1447172" imgH="291973" progId="Equation.DSMT4">
                  <p:embed/>
                </p:oleObj>
              </mc:Choice>
              <mc:Fallback>
                <p:oleObj name="Equation" r:id="rId10" imgW="1447172" imgH="291973" progId="Equation.DSMT4">
                  <p:embed/>
                  <p:pic>
                    <p:nvPicPr>
                      <p:cNvPr id="0" name="Picture 5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5022" y="6003759"/>
                        <a:ext cx="2874876" cy="576932"/>
                      </a:xfrm>
                      <a:prstGeom prst="rect">
                        <a:avLst/>
                      </a:prstGeom>
                      <a:solidFill>
                        <a:srgbClr val="CCFFFF"/>
                      </a:solidFill>
                      <a:ln>
                        <a:noFill/>
                      </a:ln>
                      <a:effectLst/>
                    </p:spPr>
                  </p:pic>
                </p:oleObj>
              </mc:Fallback>
            </mc:AlternateContent>
          </a:graphicData>
        </a:graphic>
      </p:graphicFrame>
      <p:sp>
        <p:nvSpPr>
          <p:cNvPr id="35" name="Slide Number Placeholder 34"/>
          <p:cNvSpPr>
            <a:spLocks noGrp="1"/>
          </p:cNvSpPr>
          <p:nvPr>
            <p:ph type="sldNum" sz="quarter" idx="4"/>
          </p:nvPr>
        </p:nvSpPr>
        <p:spPr/>
        <p:txBody>
          <a:bodyPr/>
          <a:lstStyle/>
          <a:p>
            <a:fld id="{84810BAD-A1AE-4FD5-BD00-E7C2BB1BA3E6}" type="slidenum">
              <a:rPr lang="en-US" smtClean="0"/>
              <a:pPr/>
              <a:t>18</a:t>
            </a:fld>
            <a:endParaRPr lang="en-US" dirty="0"/>
          </a:p>
        </p:txBody>
      </p:sp>
      <p:graphicFrame>
        <p:nvGraphicFramePr>
          <p:cNvPr id="14348" name="Object 7"/>
          <p:cNvGraphicFramePr>
            <a:graphicFrameLocks noChangeAspect="1"/>
          </p:cNvGraphicFramePr>
          <p:nvPr>
            <p:extLst>
              <p:ext uri="{D42A27DB-BD31-4B8C-83A1-F6EECF244321}">
                <p14:modId xmlns:p14="http://schemas.microsoft.com/office/powerpoint/2010/main" val="1052700605"/>
              </p:ext>
            </p:extLst>
          </p:nvPr>
        </p:nvGraphicFramePr>
        <p:xfrm>
          <a:off x="192088" y="2327275"/>
          <a:ext cx="3344862" cy="365125"/>
        </p:xfrm>
        <a:graphic>
          <a:graphicData uri="http://schemas.openxmlformats.org/presentationml/2006/ole">
            <mc:AlternateContent xmlns:mc="http://schemas.openxmlformats.org/markup-compatibility/2006">
              <mc:Choice xmlns:v="urn:schemas-microsoft-com:vml" Requires="v">
                <p:oleObj spid="_x0000_s16423" name="Equation" r:id="rId12" imgW="2539800" imgH="279360" progId="Equation.DSMT4">
                  <p:embed/>
                </p:oleObj>
              </mc:Choice>
              <mc:Fallback>
                <p:oleObj name="Equation" r:id="rId12" imgW="2539800" imgH="279360" progId="Equation.DSMT4">
                  <p:embed/>
                  <p:pic>
                    <p:nvPicPr>
                      <p:cNvPr id="0" name="Picture 506"/>
                      <p:cNvPicPr>
                        <a:picLocks noChangeAspect="1" noChangeArrowheads="1"/>
                      </p:cNvPicPr>
                      <p:nvPr/>
                    </p:nvPicPr>
                    <p:blipFill>
                      <a:blip r:embed="rId13"/>
                      <a:srcRect/>
                      <a:stretch>
                        <a:fillRect/>
                      </a:stretch>
                    </p:blipFill>
                    <p:spPr bwMode="auto">
                      <a:xfrm>
                        <a:off x="192088" y="2327275"/>
                        <a:ext cx="3344862" cy="365125"/>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39466230"/>
              </p:ext>
            </p:extLst>
          </p:nvPr>
        </p:nvGraphicFramePr>
        <p:xfrm>
          <a:off x="1161208" y="1429228"/>
          <a:ext cx="692319" cy="366522"/>
        </p:xfrm>
        <a:graphic>
          <a:graphicData uri="http://schemas.openxmlformats.org/presentationml/2006/ole">
            <mc:AlternateContent xmlns:mc="http://schemas.openxmlformats.org/markup-compatibility/2006">
              <mc:Choice xmlns:v="urn:schemas-microsoft-com:vml" Requires="v">
                <p:oleObj spid="_x0000_s16424" name="Equation" r:id="rId14" imgW="431640" imgH="228600" progId="Equation.DSMT4">
                  <p:embed/>
                </p:oleObj>
              </mc:Choice>
              <mc:Fallback>
                <p:oleObj name="Equation" r:id="rId14" imgW="431640" imgH="228600" progId="Equation.DSMT4">
                  <p:embed/>
                  <p:pic>
                    <p:nvPicPr>
                      <p:cNvPr id="0" name=""/>
                      <p:cNvPicPr/>
                      <p:nvPr/>
                    </p:nvPicPr>
                    <p:blipFill>
                      <a:blip r:embed="rId15"/>
                      <a:stretch>
                        <a:fillRect/>
                      </a:stretch>
                    </p:blipFill>
                    <p:spPr>
                      <a:xfrm>
                        <a:off x="1161208" y="1429228"/>
                        <a:ext cx="692319" cy="366522"/>
                      </a:xfrm>
                      <a:prstGeom prst="rect">
                        <a:avLst/>
                      </a:prstGeom>
                    </p:spPr>
                  </p:pic>
                </p:oleObj>
              </mc:Fallback>
            </mc:AlternateContent>
          </a:graphicData>
        </a:graphic>
      </p:graphicFrame>
      <p:sp>
        <p:nvSpPr>
          <p:cNvPr id="4" name="Right Arrow 3"/>
          <p:cNvSpPr/>
          <p:nvPr/>
        </p:nvSpPr>
        <p:spPr>
          <a:xfrm>
            <a:off x="638979" y="2016087"/>
            <a:ext cx="286438" cy="198303"/>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B82EE45-5EB4-79BD-01E4-F1067332B06D}"/>
              </a:ext>
            </a:extLst>
          </p:cNvPr>
          <p:cNvGrpSpPr/>
          <p:nvPr/>
        </p:nvGrpSpPr>
        <p:grpSpPr>
          <a:xfrm>
            <a:off x="3648707" y="1597522"/>
            <a:ext cx="5282131" cy="2487614"/>
            <a:chOff x="3648707" y="1597522"/>
            <a:chExt cx="5282131" cy="2487614"/>
          </a:xfrm>
        </p:grpSpPr>
        <p:sp>
          <p:nvSpPr>
            <p:cNvPr id="41" name="Rectangle 49"/>
            <p:cNvSpPr>
              <a:spLocks noChangeArrowheads="1"/>
            </p:cNvSpPr>
            <p:nvPr/>
          </p:nvSpPr>
          <p:spPr bwMode="auto">
            <a:xfrm>
              <a:off x="3648707" y="2842123"/>
              <a:ext cx="4695826" cy="1243013"/>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2" name="Rectangle 49"/>
            <p:cNvSpPr>
              <a:spLocks noChangeArrowheads="1"/>
            </p:cNvSpPr>
            <p:nvPr/>
          </p:nvSpPr>
          <p:spPr bwMode="auto">
            <a:xfrm>
              <a:off x="3667757" y="1597522"/>
              <a:ext cx="4695826" cy="1243013"/>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3" name="Text Box 3"/>
            <p:cNvSpPr txBox="1">
              <a:spLocks noChangeArrowheads="1"/>
            </p:cNvSpPr>
            <p:nvPr/>
          </p:nvSpPr>
          <p:spPr bwMode="auto">
            <a:xfrm>
              <a:off x="7631745" y="2416673"/>
              <a:ext cx="514350"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14351" name="Group 93"/>
            <p:cNvGrpSpPr>
              <a:grpSpLocks/>
            </p:cNvGrpSpPr>
            <p:nvPr/>
          </p:nvGrpSpPr>
          <p:grpSpPr bwMode="auto">
            <a:xfrm>
              <a:off x="4814421" y="2495478"/>
              <a:ext cx="572664" cy="261615"/>
              <a:chOff x="2794850" y="5369725"/>
              <a:chExt cx="572612" cy="261677"/>
            </a:xfrm>
          </p:grpSpPr>
          <p:sp>
            <p:nvSpPr>
              <p:cNvPr id="97" name="Freeform 10"/>
              <p:cNvSpPr>
                <a:spLocks/>
              </p:cNvSpPr>
              <p:nvPr/>
            </p:nvSpPr>
            <p:spPr bwMode="auto">
              <a:xfrm rot="12193204" flipH="1">
                <a:off x="2794361" y="5370294"/>
                <a:ext cx="553988" cy="20801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8" name="Line 11"/>
              <p:cNvSpPr>
                <a:spLocks noChangeShapeType="1"/>
              </p:cNvSpPr>
              <p:nvPr/>
            </p:nvSpPr>
            <p:spPr bwMode="auto">
              <a:xfrm rot="2769419" flipV="1">
                <a:off x="3294363" y="5557671"/>
                <a:ext cx="100036" cy="46033"/>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46" name="Line 21"/>
            <p:cNvSpPr>
              <a:spLocks noChangeShapeType="1"/>
            </p:cNvSpPr>
            <p:nvPr/>
          </p:nvSpPr>
          <p:spPr bwMode="auto">
            <a:xfrm>
              <a:off x="5742620" y="1876922"/>
              <a:ext cx="0" cy="1893889"/>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0" name="Line 37"/>
            <p:cNvSpPr>
              <a:spLocks noChangeShapeType="1"/>
            </p:cNvSpPr>
            <p:nvPr/>
          </p:nvSpPr>
          <p:spPr bwMode="auto">
            <a:xfrm>
              <a:off x="4302757" y="2348410"/>
              <a:ext cx="1439863" cy="4778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1" name="Line 39"/>
            <p:cNvSpPr>
              <a:spLocks noChangeShapeType="1"/>
            </p:cNvSpPr>
            <p:nvPr/>
          </p:nvSpPr>
          <p:spPr bwMode="auto">
            <a:xfrm flipV="1">
              <a:off x="5742620" y="2348410"/>
              <a:ext cx="1449389" cy="4778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3" name="Arc 43"/>
            <p:cNvSpPr>
              <a:spLocks/>
            </p:cNvSpPr>
            <p:nvPr/>
          </p:nvSpPr>
          <p:spPr bwMode="auto">
            <a:xfrm flipH="1" flipV="1">
              <a:off x="5523545" y="2625660"/>
              <a:ext cx="219075" cy="2444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7" name="Arc 44"/>
            <p:cNvSpPr>
              <a:spLocks/>
            </p:cNvSpPr>
            <p:nvPr/>
          </p:nvSpPr>
          <p:spPr bwMode="auto">
            <a:xfrm flipV="1">
              <a:off x="5748969" y="2637335"/>
              <a:ext cx="219075" cy="2063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3" name="Text Box 48"/>
            <p:cNvSpPr txBox="1">
              <a:spLocks noChangeArrowheads="1"/>
            </p:cNvSpPr>
            <p:nvPr/>
          </p:nvSpPr>
          <p:spPr bwMode="auto">
            <a:xfrm>
              <a:off x="7628571" y="2996110"/>
              <a:ext cx="512763"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85" name="Text Box 54"/>
            <p:cNvSpPr txBox="1">
              <a:spLocks noChangeArrowheads="1"/>
            </p:cNvSpPr>
            <p:nvPr/>
          </p:nvSpPr>
          <p:spPr bwMode="auto">
            <a:xfrm>
              <a:off x="3710619" y="1991223"/>
              <a:ext cx="992579"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88" name="Text Box 55"/>
            <p:cNvSpPr txBox="1">
              <a:spLocks noChangeArrowheads="1"/>
            </p:cNvSpPr>
            <p:nvPr/>
          </p:nvSpPr>
          <p:spPr bwMode="auto">
            <a:xfrm>
              <a:off x="7065008" y="1969677"/>
              <a:ext cx="1159292"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grpSp>
          <p:nvGrpSpPr>
            <p:cNvPr id="14365" name="Group 94"/>
            <p:cNvGrpSpPr>
              <a:grpSpLocks/>
            </p:cNvGrpSpPr>
            <p:nvPr/>
          </p:nvGrpSpPr>
          <p:grpSpPr bwMode="auto">
            <a:xfrm rot="296519" flipV="1">
              <a:off x="6128990" y="2463890"/>
              <a:ext cx="572664" cy="261615"/>
              <a:chOff x="2794850" y="5369725"/>
              <a:chExt cx="572612" cy="261677"/>
            </a:xfrm>
          </p:grpSpPr>
          <p:sp>
            <p:nvSpPr>
              <p:cNvPr id="93" name="Freeform 10"/>
              <p:cNvSpPr>
                <a:spLocks/>
              </p:cNvSpPr>
              <p:nvPr/>
            </p:nvSpPr>
            <p:spPr bwMode="auto">
              <a:xfrm rot="12193204" flipH="1">
                <a:off x="2793286" y="5369547"/>
                <a:ext cx="553988" cy="209600"/>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4" name="Line 11"/>
              <p:cNvSpPr>
                <a:spLocks noChangeShapeType="1"/>
              </p:cNvSpPr>
              <p:nvPr/>
            </p:nvSpPr>
            <p:spPr bwMode="auto">
              <a:xfrm rot="2769419" flipV="1">
                <a:off x="3293000" y="5558596"/>
                <a:ext cx="100036" cy="46033"/>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cxnSp>
          <p:nvCxnSpPr>
            <p:cNvPr id="103" name="Straight Connector 102"/>
            <p:cNvCxnSpPr/>
            <p:nvPr/>
          </p:nvCxnSpPr>
          <p:spPr bwMode="auto">
            <a:xfrm flipV="1">
              <a:off x="3678869" y="2827835"/>
              <a:ext cx="49736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Object 9"/>
            <p:cNvGraphicFramePr>
              <a:graphicFrameLocks noChangeAspect="1"/>
            </p:cNvGraphicFramePr>
            <p:nvPr>
              <p:extLst>
                <p:ext uri="{D42A27DB-BD31-4B8C-83A1-F6EECF244321}">
                  <p14:modId xmlns:p14="http://schemas.microsoft.com/office/powerpoint/2010/main" val="30236105"/>
                </p:ext>
              </p:extLst>
            </p:nvPr>
          </p:nvGraphicFramePr>
          <p:xfrm>
            <a:off x="8727120" y="2727822"/>
            <a:ext cx="203718" cy="223838"/>
          </p:xfrm>
          <a:graphic>
            <a:graphicData uri="http://schemas.openxmlformats.org/presentationml/2006/ole">
              <mc:AlternateContent xmlns:mc="http://schemas.openxmlformats.org/markup-compatibility/2006">
                <mc:Choice xmlns:v="urn:schemas-microsoft-com:vml" Requires="v">
                  <p:oleObj spid="_x0000_s16425" name="Equation" r:id="rId16" imgW="126835" imgH="139518" progId="Equation.DSMT4">
                    <p:embed/>
                  </p:oleObj>
                </mc:Choice>
                <mc:Fallback>
                  <p:oleObj name="Equation" r:id="rId16" imgW="126835" imgH="139518" progId="Equation.DSMT4">
                    <p:embed/>
                    <p:pic>
                      <p:nvPicPr>
                        <p:cNvPr id="0" name="Picture 5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27120" y="2727822"/>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extLst>
                <p:ext uri="{D42A27DB-BD31-4B8C-83A1-F6EECF244321}">
                  <p14:modId xmlns:p14="http://schemas.microsoft.com/office/powerpoint/2010/main" val="3788964772"/>
                </p:ext>
              </p:extLst>
            </p:nvPr>
          </p:nvGraphicFramePr>
          <p:xfrm>
            <a:off x="5641019" y="3832722"/>
            <a:ext cx="182563" cy="203200"/>
          </p:xfrm>
          <a:graphic>
            <a:graphicData uri="http://schemas.openxmlformats.org/presentationml/2006/ole">
              <mc:AlternateContent xmlns:mc="http://schemas.openxmlformats.org/markup-compatibility/2006">
                <mc:Choice xmlns:v="urn:schemas-microsoft-com:vml" Requires="v">
                  <p:oleObj spid="_x0000_s16426" name="Equation" r:id="rId18" imgW="114102" imgH="126780" progId="Equation.DSMT4">
                    <p:embed/>
                  </p:oleObj>
                </mc:Choice>
                <mc:Fallback>
                  <p:oleObj name="Equation" r:id="rId18" imgW="114102" imgH="126780" progId="Equation.DSMT4">
                    <p:embed/>
                    <p:pic>
                      <p:nvPicPr>
                        <p:cNvPr id="0" name="Picture 5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41019" y="3832722"/>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9"/>
            <p:cNvGraphicFramePr>
              <a:graphicFrameLocks noChangeAspect="1"/>
            </p:cNvGraphicFramePr>
            <p:nvPr>
              <p:extLst>
                <p:ext uri="{D42A27DB-BD31-4B8C-83A1-F6EECF244321}">
                  <p14:modId xmlns:p14="http://schemas.microsoft.com/office/powerpoint/2010/main" val="3884917475"/>
                </p:ext>
              </p:extLst>
            </p:nvPr>
          </p:nvGraphicFramePr>
          <p:xfrm>
            <a:off x="5420357" y="2151560"/>
            <a:ext cx="246062" cy="366712"/>
          </p:xfrm>
          <a:graphic>
            <a:graphicData uri="http://schemas.openxmlformats.org/presentationml/2006/ole">
              <mc:AlternateContent xmlns:mc="http://schemas.openxmlformats.org/markup-compatibility/2006">
                <mc:Choice xmlns:v="urn:schemas-microsoft-com:vml" Requires="v">
                  <p:oleObj spid="_x0000_s16427" name="Equation" r:id="rId20" imgW="152334" imgH="228501" progId="Equation.DSMT4">
                    <p:embed/>
                  </p:oleObj>
                </mc:Choice>
                <mc:Fallback>
                  <p:oleObj name="Equation" r:id="rId20" imgW="152334" imgH="228501" progId="Equation.DSMT4">
                    <p:embed/>
                    <p:pic>
                      <p:nvPicPr>
                        <p:cNvPr id="0" name="Picture 5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20357" y="2151560"/>
                          <a:ext cx="24606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extLst>
                <p:ext uri="{D42A27DB-BD31-4B8C-83A1-F6EECF244321}">
                  <p14:modId xmlns:p14="http://schemas.microsoft.com/office/powerpoint/2010/main" val="4226335758"/>
                </p:ext>
              </p:extLst>
            </p:nvPr>
          </p:nvGraphicFramePr>
          <p:xfrm>
            <a:off x="5820407" y="2161085"/>
            <a:ext cx="266700" cy="366712"/>
          </p:xfrm>
          <a:graphic>
            <a:graphicData uri="http://schemas.openxmlformats.org/presentationml/2006/ole">
              <mc:AlternateContent xmlns:mc="http://schemas.openxmlformats.org/markup-compatibility/2006">
                <mc:Choice xmlns:v="urn:schemas-microsoft-com:vml" Requires="v">
                  <p:oleObj spid="_x0000_s16428" name="Equation" r:id="rId22" imgW="165028" imgH="228501" progId="Equation.DSMT4">
                    <p:embed/>
                  </p:oleObj>
                </mc:Choice>
                <mc:Fallback>
                  <p:oleObj name="Equation" r:id="rId22" imgW="165028" imgH="228501" progId="Equation.DSMT4">
                    <p:embed/>
                    <p:pic>
                      <p:nvPicPr>
                        <p:cNvPr id="0" name="Picture 5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20407" y="2161085"/>
                          <a:ext cx="26670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8"/>
            <p:cNvGraphicFramePr>
              <a:graphicFrameLocks noChangeAspect="1"/>
            </p:cNvGraphicFramePr>
            <p:nvPr>
              <p:extLst>
                <p:ext uri="{D42A27DB-BD31-4B8C-83A1-F6EECF244321}">
                  <p14:modId xmlns:p14="http://schemas.microsoft.com/office/powerpoint/2010/main" val="3844514741"/>
                </p:ext>
              </p:extLst>
            </p:nvPr>
          </p:nvGraphicFramePr>
          <p:xfrm>
            <a:off x="4846475" y="1727697"/>
            <a:ext cx="700087" cy="369888"/>
          </p:xfrm>
          <a:graphic>
            <a:graphicData uri="http://schemas.openxmlformats.org/presentationml/2006/ole">
              <mc:AlternateContent xmlns:mc="http://schemas.openxmlformats.org/markup-compatibility/2006">
                <mc:Choice xmlns:v="urn:schemas-microsoft-com:vml" Requires="v">
                  <p:oleObj spid="_x0000_s16429" name="Equation" r:id="rId24" imgW="431613" imgH="228501" progId="Equation.DSMT4">
                    <p:embed/>
                  </p:oleObj>
                </mc:Choice>
                <mc:Fallback>
                  <p:oleObj name="Equation" r:id="rId24" imgW="431613" imgH="228501" progId="Equation.DSMT4">
                    <p:embed/>
                    <p:pic>
                      <p:nvPicPr>
                        <p:cNvPr id="0" name="Picture 50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46475" y="1727697"/>
                          <a:ext cx="700087" cy="369888"/>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Connector 5">
              <a:extLst>
                <a:ext uri="{FF2B5EF4-FFF2-40B4-BE49-F238E27FC236}">
                  <a16:creationId xmlns:a16="http://schemas.microsoft.com/office/drawing/2014/main" id="{CD5E39A2-5861-0387-74E9-F97E9D9FCB3F}"/>
                </a:ext>
              </a:extLst>
            </p:cNvPr>
            <p:cNvCxnSpPr/>
            <p:nvPr/>
          </p:nvCxnSpPr>
          <p:spPr>
            <a:xfrm>
              <a:off x="4876492" y="2996110"/>
              <a:ext cx="17744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FCEDB3-28A6-9465-CA7A-839AAE9F42A1}"/>
                </a:ext>
              </a:extLst>
            </p:cNvPr>
            <p:cNvCxnSpPr>
              <a:cxnSpLocks/>
            </p:cNvCxnSpPr>
            <p:nvPr/>
          </p:nvCxnSpPr>
          <p:spPr>
            <a:xfrm>
              <a:off x="5240824" y="3148524"/>
              <a:ext cx="924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3A4C7D-854A-204F-13EE-99DB33DC8A6B}"/>
                </a:ext>
              </a:extLst>
            </p:cNvPr>
            <p:cNvCxnSpPr>
              <a:cxnSpLocks/>
            </p:cNvCxnSpPr>
            <p:nvPr/>
          </p:nvCxnSpPr>
          <p:spPr>
            <a:xfrm>
              <a:off x="5509808" y="3318685"/>
              <a:ext cx="4439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2B973B-3B0D-6A8A-BEE3-D12BACFB6762}"/>
                </a:ext>
              </a:extLst>
            </p:cNvPr>
            <p:cNvCxnSpPr>
              <a:cxnSpLocks/>
            </p:cNvCxnSpPr>
            <p:nvPr/>
          </p:nvCxnSpPr>
          <p:spPr>
            <a:xfrm>
              <a:off x="5654834" y="3463711"/>
              <a:ext cx="1581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C090AD-C93C-4F48-6957-FFC0D86A8279}"/>
                </a:ext>
              </a:extLst>
            </p:cNvPr>
            <p:cNvSpPr txBox="1"/>
            <p:nvPr/>
          </p:nvSpPr>
          <p:spPr>
            <a:xfrm>
              <a:off x="3984892" y="3269032"/>
              <a:ext cx="1436611" cy="276999"/>
            </a:xfrm>
            <a:prstGeom prst="rect">
              <a:avLst/>
            </a:prstGeom>
            <a:noFill/>
          </p:spPr>
          <p:txBody>
            <a:bodyPr wrap="none" rtlCol="0">
              <a:spAutoFit/>
            </a:bodyPr>
            <a:lstStyle/>
            <a:p>
              <a:pPr algn="ctr"/>
              <a:r>
                <a:rPr lang="en-US" sz="1200" dirty="0"/>
                <a:t>Exponential decay</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127202" y="95250"/>
            <a:ext cx="46164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Critical Angle (cont.)</a:t>
            </a:r>
          </a:p>
        </p:txBody>
      </p:sp>
      <p:sp>
        <p:nvSpPr>
          <p:cNvPr id="15364" name="TextBox 86"/>
          <p:cNvSpPr txBox="1">
            <a:spLocks noChangeArrowheads="1"/>
          </p:cNvSpPr>
          <p:nvPr/>
        </p:nvSpPr>
        <p:spPr bwMode="auto">
          <a:xfrm>
            <a:off x="531000" y="925188"/>
            <a:ext cx="2827338" cy="369887"/>
          </a:xfrm>
          <a:prstGeom prst="rect">
            <a:avLst/>
          </a:prstGeom>
          <a:noFill/>
          <a:ln w="9525">
            <a:noFill/>
            <a:miter lim="800000"/>
            <a:headEnd/>
            <a:tailEnd/>
          </a:ln>
        </p:spPr>
        <p:txBody>
          <a:bodyPr wrap="none">
            <a:spAutoFit/>
          </a:bodyPr>
          <a:lstStyle/>
          <a:p>
            <a:r>
              <a:rPr lang="en-US" dirty="0">
                <a:solidFill>
                  <a:srgbClr val="FF0000"/>
                </a:solidFill>
              </a:rPr>
              <a:t>Beyond the critical angle:</a:t>
            </a:r>
          </a:p>
        </p:txBody>
      </p:sp>
      <p:sp>
        <p:nvSpPr>
          <p:cNvPr id="15365" name="TextBox 119"/>
          <p:cNvSpPr txBox="1">
            <a:spLocks noChangeArrowheads="1"/>
          </p:cNvSpPr>
          <p:nvPr/>
        </p:nvSpPr>
        <p:spPr bwMode="auto">
          <a:xfrm>
            <a:off x="894168" y="5088490"/>
            <a:ext cx="7639050" cy="369332"/>
          </a:xfrm>
          <a:prstGeom prst="rect">
            <a:avLst/>
          </a:prstGeom>
          <a:noFill/>
          <a:ln w="9525">
            <a:noFill/>
            <a:miter lim="800000"/>
            <a:headEnd/>
            <a:tailEnd/>
          </a:ln>
        </p:spPr>
        <p:txBody>
          <a:bodyPr>
            <a:spAutoFit/>
          </a:bodyPr>
          <a:lstStyle/>
          <a:p>
            <a:pPr algn="ctr"/>
            <a:r>
              <a:rPr lang="en-US" dirty="0">
                <a:solidFill>
                  <a:srgbClr val="0000FF"/>
                </a:solidFill>
              </a:rPr>
              <a:t>No power crosses the boundary and enters into the less dense region.</a:t>
            </a:r>
          </a:p>
        </p:txBody>
      </p:sp>
      <p:sp>
        <p:nvSpPr>
          <p:cNvPr id="15393" name="TextBox 119"/>
          <p:cNvSpPr txBox="1">
            <a:spLocks noChangeArrowheads="1"/>
          </p:cNvSpPr>
          <p:nvPr/>
        </p:nvSpPr>
        <p:spPr bwMode="auto">
          <a:xfrm>
            <a:off x="1882012" y="5710824"/>
            <a:ext cx="5229225" cy="581025"/>
          </a:xfrm>
          <a:prstGeom prst="rect">
            <a:avLst/>
          </a:prstGeom>
          <a:noFill/>
          <a:ln w="9525">
            <a:noFill/>
            <a:miter lim="800000"/>
            <a:headEnd/>
            <a:tailEnd/>
          </a:ln>
        </p:spPr>
        <p:txBody>
          <a:bodyPr>
            <a:spAutoFit/>
          </a:bodyPr>
          <a:lstStyle/>
          <a:p>
            <a:pPr algn="ctr"/>
            <a:r>
              <a:rPr lang="en-US" sz="1600" dirty="0"/>
              <a:t>This must be true from conservation of energy, since the field decays exponentially in the lossless region 2.</a:t>
            </a:r>
          </a:p>
        </p:txBody>
      </p:sp>
      <p:sp>
        <p:nvSpPr>
          <p:cNvPr id="33" name="Slide Number Placeholder 32"/>
          <p:cNvSpPr>
            <a:spLocks noGrp="1"/>
          </p:cNvSpPr>
          <p:nvPr>
            <p:ph type="sldNum" sz="quarter" idx="4"/>
          </p:nvPr>
        </p:nvSpPr>
        <p:spPr/>
        <p:txBody>
          <a:bodyPr/>
          <a:lstStyle/>
          <a:p>
            <a:fld id="{84810BAD-A1AE-4FD5-BD00-E7C2BB1BA3E6}" type="slidenum">
              <a:rPr lang="en-US" smtClean="0"/>
              <a:pPr/>
              <a:t>19</a:t>
            </a:fld>
            <a:endParaRPr lang="en-US" dirty="0"/>
          </a:p>
        </p:txBody>
      </p:sp>
      <p:grpSp>
        <p:nvGrpSpPr>
          <p:cNvPr id="48" name="Group 47"/>
          <p:cNvGrpSpPr/>
          <p:nvPr/>
        </p:nvGrpSpPr>
        <p:grpSpPr>
          <a:xfrm>
            <a:off x="2267725" y="1574475"/>
            <a:ext cx="5352794" cy="2489200"/>
            <a:chOff x="2201050" y="1555425"/>
            <a:chExt cx="5352794" cy="2489200"/>
          </a:xfrm>
        </p:grpSpPr>
        <p:sp>
          <p:nvSpPr>
            <p:cNvPr id="41" name="Rectangle 49"/>
            <p:cNvSpPr>
              <a:spLocks noChangeArrowheads="1"/>
            </p:cNvSpPr>
            <p:nvPr/>
          </p:nvSpPr>
          <p:spPr bwMode="auto">
            <a:xfrm>
              <a:off x="2210575" y="2801613"/>
              <a:ext cx="4694238" cy="1243012"/>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2" name="Rectangle 49"/>
            <p:cNvSpPr>
              <a:spLocks noChangeArrowheads="1"/>
            </p:cNvSpPr>
            <p:nvPr/>
          </p:nvSpPr>
          <p:spPr bwMode="auto">
            <a:xfrm>
              <a:off x="2201050" y="1555425"/>
              <a:ext cx="4694238" cy="1243013"/>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3" name="Text Box 3"/>
            <p:cNvSpPr txBox="1">
              <a:spLocks noChangeArrowheads="1"/>
            </p:cNvSpPr>
            <p:nvPr/>
          </p:nvSpPr>
          <p:spPr bwMode="auto">
            <a:xfrm>
              <a:off x="6193613" y="2376163"/>
              <a:ext cx="512762"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#1</a:t>
              </a:r>
            </a:p>
          </p:txBody>
        </p:sp>
        <p:sp>
          <p:nvSpPr>
            <p:cNvPr id="97" name="Freeform 10"/>
            <p:cNvSpPr>
              <a:spLocks/>
            </p:cNvSpPr>
            <p:nvPr/>
          </p:nvSpPr>
          <p:spPr bwMode="auto">
            <a:xfrm rot="12193204" flipH="1">
              <a:off x="3375800" y="2453950"/>
              <a:ext cx="554038" cy="209550"/>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8" name="Line 11"/>
            <p:cNvSpPr>
              <a:spLocks noChangeShapeType="1"/>
            </p:cNvSpPr>
            <p:nvPr/>
          </p:nvSpPr>
          <p:spPr bwMode="auto">
            <a:xfrm rot="2769419" flipV="1">
              <a:off x="3875862" y="2642863"/>
              <a:ext cx="100013" cy="46038"/>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46" name="Line 21"/>
            <p:cNvSpPr>
              <a:spLocks noChangeShapeType="1"/>
            </p:cNvSpPr>
            <p:nvPr/>
          </p:nvSpPr>
          <p:spPr bwMode="auto">
            <a:xfrm>
              <a:off x="4302900" y="1834825"/>
              <a:ext cx="0" cy="1895475"/>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0" name="Line 37"/>
            <p:cNvSpPr>
              <a:spLocks noChangeShapeType="1"/>
            </p:cNvSpPr>
            <p:nvPr/>
          </p:nvSpPr>
          <p:spPr bwMode="auto">
            <a:xfrm>
              <a:off x="2864625" y="2298375"/>
              <a:ext cx="1438275" cy="477838"/>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1" name="Line 39"/>
            <p:cNvSpPr>
              <a:spLocks noChangeShapeType="1"/>
            </p:cNvSpPr>
            <p:nvPr/>
          </p:nvSpPr>
          <p:spPr bwMode="auto">
            <a:xfrm flipV="1">
              <a:off x="4302900" y="2307900"/>
              <a:ext cx="1449388" cy="4762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3" name="Arc 43"/>
            <p:cNvSpPr>
              <a:spLocks/>
            </p:cNvSpPr>
            <p:nvPr/>
          </p:nvSpPr>
          <p:spPr bwMode="auto">
            <a:xfrm flipH="1" flipV="1">
              <a:off x="4083825" y="2587300"/>
              <a:ext cx="219075" cy="24288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7" name="Arc 44"/>
            <p:cNvSpPr>
              <a:spLocks/>
            </p:cNvSpPr>
            <p:nvPr/>
          </p:nvSpPr>
          <p:spPr bwMode="auto">
            <a:xfrm flipV="1">
              <a:off x="4309250" y="2592063"/>
              <a:ext cx="219075" cy="2079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3" name="Text Box 48"/>
            <p:cNvSpPr txBox="1">
              <a:spLocks noChangeArrowheads="1"/>
            </p:cNvSpPr>
            <p:nvPr/>
          </p:nvSpPr>
          <p:spPr bwMode="auto">
            <a:xfrm>
              <a:off x="6188850" y="2955600"/>
              <a:ext cx="512763"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85" name="Text Box 54"/>
            <p:cNvSpPr txBox="1">
              <a:spLocks noChangeArrowheads="1"/>
            </p:cNvSpPr>
            <p:nvPr/>
          </p:nvSpPr>
          <p:spPr bwMode="auto">
            <a:xfrm>
              <a:off x="2270900" y="1916467"/>
              <a:ext cx="992579"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88" name="Text Box 55"/>
            <p:cNvSpPr txBox="1">
              <a:spLocks noChangeArrowheads="1"/>
            </p:cNvSpPr>
            <p:nvPr/>
          </p:nvSpPr>
          <p:spPr bwMode="auto">
            <a:xfrm>
              <a:off x="5625288" y="1907395"/>
              <a:ext cx="1159292"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sp>
          <p:nvSpPr>
            <p:cNvPr id="93" name="Freeform 10"/>
            <p:cNvSpPr>
              <a:spLocks/>
            </p:cNvSpPr>
            <p:nvPr/>
          </p:nvSpPr>
          <p:spPr bwMode="auto">
            <a:xfrm rot="9406796" flipH="1" flipV="1">
              <a:off x="4690250" y="2496813"/>
              <a:ext cx="554038" cy="209550"/>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4" name="Line 11"/>
            <p:cNvSpPr>
              <a:spLocks noChangeShapeType="1"/>
            </p:cNvSpPr>
            <p:nvPr/>
          </p:nvSpPr>
          <p:spPr bwMode="auto">
            <a:xfrm rot="18830581">
              <a:off x="5190312" y="2471413"/>
              <a:ext cx="100013" cy="46038"/>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36" name="Striped Right Arrow 35"/>
            <p:cNvSpPr/>
            <p:nvPr/>
          </p:nvSpPr>
          <p:spPr>
            <a:xfrm>
              <a:off x="3723463" y="2976238"/>
              <a:ext cx="1236662" cy="234950"/>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Striped Right Arrow 36"/>
            <p:cNvSpPr/>
            <p:nvPr/>
          </p:nvSpPr>
          <p:spPr>
            <a:xfrm>
              <a:off x="3875863" y="3266750"/>
              <a:ext cx="962025" cy="130175"/>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Striped Right Arrow 37"/>
            <p:cNvSpPr/>
            <p:nvPr/>
          </p:nvSpPr>
          <p:spPr>
            <a:xfrm>
              <a:off x="4028263" y="3492175"/>
              <a:ext cx="508000" cy="98425"/>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5362" name="Object 7"/>
            <p:cNvGraphicFramePr>
              <a:graphicFrameLocks noChangeAspect="1"/>
            </p:cNvGraphicFramePr>
            <p:nvPr/>
          </p:nvGraphicFramePr>
          <p:xfrm>
            <a:off x="2577288" y="3136575"/>
            <a:ext cx="808037" cy="460375"/>
          </p:xfrm>
          <a:graphic>
            <a:graphicData uri="http://schemas.openxmlformats.org/presentationml/2006/ole">
              <mc:AlternateContent xmlns:mc="http://schemas.openxmlformats.org/markup-compatibility/2006">
                <mc:Choice xmlns:v="urn:schemas-microsoft-com:vml" Requires="v">
                  <p:oleObj spid="_x0000_s17428" name="Equation" r:id="rId4" imgW="444114" imgH="253780" progId="Equation.DSMT4">
                    <p:embed/>
                  </p:oleObj>
                </mc:Choice>
                <mc:Fallback>
                  <p:oleObj name="Equation" r:id="rId4" imgW="444114" imgH="253780"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288" y="3136575"/>
                          <a:ext cx="808037" cy="4603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4" name="Straight Connector 43"/>
            <p:cNvCxnSpPr/>
            <p:nvPr/>
          </p:nvCxnSpPr>
          <p:spPr>
            <a:xfrm flipV="1">
              <a:off x="2239150" y="2787325"/>
              <a:ext cx="4973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Object 8"/>
            <p:cNvGraphicFramePr>
              <a:graphicFrameLocks noChangeAspect="1"/>
            </p:cNvGraphicFramePr>
            <p:nvPr/>
          </p:nvGraphicFramePr>
          <p:xfrm>
            <a:off x="3383756" y="1638300"/>
            <a:ext cx="700087" cy="369888"/>
          </p:xfrm>
          <a:graphic>
            <a:graphicData uri="http://schemas.openxmlformats.org/presentationml/2006/ole">
              <mc:AlternateContent xmlns:mc="http://schemas.openxmlformats.org/markup-compatibility/2006">
                <mc:Choice xmlns:v="urn:schemas-microsoft-com:vml" Requires="v">
                  <p:oleObj spid="_x0000_s17429" name="Equation" r:id="rId6" imgW="431613" imgH="228501" progId="Equation.DSMT4">
                    <p:embed/>
                  </p:oleObj>
                </mc:Choice>
                <mc:Fallback>
                  <p:oleObj name="Equation" r:id="rId6" imgW="431613" imgH="228501"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3756" y="1638300"/>
                          <a:ext cx="700087" cy="369888"/>
                        </a:xfrm>
                        <a:prstGeom prst="rect">
                          <a:avLst/>
                        </a:prstGeom>
                        <a:solidFill>
                          <a:srgbClr val="FFFF99"/>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nvGraphicFramePr>
          <p:xfrm>
            <a:off x="3986213" y="2157413"/>
            <a:ext cx="246062" cy="366712"/>
          </p:xfrm>
          <a:graphic>
            <a:graphicData uri="http://schemas.openxmlformats.org/presentationml/2006/ole">
              <mc:AlternateContent xmlns:mc="http://schemas.openxmlformats.org/markup-compatibility/2006">
                <mc:Choice xmlns:v="urn:schemas-microsoft-com:vml" Requires="v">
                  <p:oleObj spid="_x0000_s17430" name="Equation" r:id="rId8" imgW="152334" imgH="228501" progId="Equation.DSMT4">
                    <p:embed/>
                  </p:oleObj>
                </mc:Choice>
                <mc:Fallback>
                  <p:oleObj name="Equation" r:id="rId8" imgW="152334" imgH="228501"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213" y="2157413"/>
                          <a:ext cx="24606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9"/>
            <p:cNvGraphicFramePr>
              <a:graphicFrameLocks noChangeAspect="1"/>
            </p:cNvGraphicFramePr>
            <p:nvPr/>
          </p:nvGraphicFramePr>
          <p:xfrm>
            <a:off x="4376738" y="2166938"/>
            <a:ext cx="266700" cy="366712"/>
          </p:xfrm>
          <a:graphic>
            <a:graphicData uri="http://schemas.openxmlformats.org/presentationml/2006/ole">
              <mc:AlternateContent xmlns:mc="http://schemas.openxmlformats.org/markup-compatibility/2006">
                <mc:Choice xmlns:v="urn:schemas-microsoft-com:vml" Requires="v">
                  <p:oleObj spid="_x0000_s17431" name="Equation" r:id="rId10" imgW="165028" imgH="228501" progId="Equation.DSMT4">
                    <p:embed/>
                  </p:oleObj>
                </mc:Choice>
                <mc:Fallback>
                  <p:oleObj name="Equation" r:id="rId10" imgW="165028" imgH="228501"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6738" y="2166938"/>
                          <a:ext cx="26670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9"/>
            <p:cNvGraphicFramePr>
              <a:graphicFrameLocks noChangeAspect="1"/>
            </p:cNvGraphicFramePr>
            <p:nvPr/>
          </p:nvGraphicFramePr>
          <p:xfrm>
            <a:off x="7350126" y="2695575"/>
            <a:ext cx="203718" cy="223838"/>
          </p:xfrm>
          <a:graphic>
            <a:graphicData uri="http://schemas.openxmlformats.org/presentationml/2006/ole">
              <mc:AlternateContent xmlns:mc="http://schemas.openxmlformats.org/markup-compatibility/2006">
                <mc:Choice xmlns:v="urn:schemas-microsoft-com:vml" Requires="v">
                  <p:oleObj spid="_x0000_s17432" name="Equation" r:id="rId12" imgW="126835" imgH="139518" progId="Equation.DSMT4">
                    <p:embed/>
                  </p:oleObj>
                </mc:Choice>
                <mc:Fallback>
                  <p:oleObj name="Equation" r:id="rId12" imgW="126835" imgH="139518" progId="Equation.DSMT4">
                    <p:embed/>
                    <p:pic>
                      <p:nvPicPr>
                        <p:cNvPr id="0" name="Picture 2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0126" y="2695575"/>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9"/>
            <p:cNvGraphicFramePr>
              <a:graphicFrameLocks noChangeAspect="1"/>
            </p:cNvGraphicFramePr>
            <p:nvPr/>
          </p:nvGraphicFramePr>
          <p:xfrm>
            <a:off x="4206875" y="3819525"/>
            <a:ext cx="182563" cy="204788"/>
          </p:xfrm>
          <a:graphic>
            <a:graphicData uri="http://schemas.openxmlformats.org/presentationml/2006/ole">
              <mc:AlternateContent xmlns:mc="http://schemas.openxmlformats.org/markup-compatibility/2006">
                <mc:Choice xmlns:v="urn:schemas-microsoft-com:vml" Requires="v">
                  <p:oleObj spid="_x0000_s17433" name="Equation" r:id="rId14" imgW="114102" imgH="126780" progId="Equation.DSMT4">
                    <p:embed/>
                  </p:oleObj>
                </mc:Choice>
                <mc:Fallback>
                  <p:oleObj name="Equation" r:id="rId14" imgW="114102" imgH="126780" progId="Equation.DSMT4">
                    <p:embed/>
                    <p:pic>
                      <p:nvPicPr>
                        <p:cNvPr id="0" name="Picture 2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06875" y="3819525"/>
                          <a:ext cx="182563" cy="20478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 name="TextBox 119"/>
          <p:cNvSpPr txBox="1">
            <a:spLocks noChangeArrowheads="1"/>
          </p:cNvSpPr>
          <p:nvPr/>
        </p:nvSpPr>
        <p:spPr bwMode="auto">
          <a:xfrm>
            <a:off x="1340978" y="4570889"/>
            <a:ext cx="6304728" cy="369332"/>
          </a:xfrm>
          <a:prstGeom prst="rect">
            <a:avLst/>
          </a:prstGeom>
          <a:noFill/>
          <a:ln w="9525">
            <a:noFill/>
            <a:miter lim="800000"/>
            <a:headEnd/>
            <a:tailEnd/>
          </a:ln>
        </p:spPr>
        <p:txBody>
          <a:bodyPr wrap="square">
            <a:spAutoFit/>
          </a:bodyPr>
          <a:lstStyle/>
          <a:p>
            <a:pPr algn="ctr"/>
            <a:r>
              <a:rPr lang="en-US" dirty="0">
                <a:solidFill>
                  <a:srgbClr val="0000FF"/>
                </a:solidFill>
              </a:rPr>
              <a:t>The power flows completely </a:t>
            </a:r>
            <a:r>
              <a:rPr lang="en-US" u="sng" dirty="0">
                <a:solidFill>
                  <a:srgbClr val="0000FF"/>
                </a:solidFill>
              </a:rPr>
              <a:t>horizontally</a:t>
            </a:r>
            <a:r>
              <a:rPr lang="en-US" dirty="0">
                <a:solidFill>
                  <a:srgbClr val="0000FF"/>
                </a:solidFill>
              </a:rPr>
              <a:t> in the lower region.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2"/>
          <p:cNvSpPr txBox="1">
            <a:spLocks noChangeArrowheads="1"/>
          </p:cNvSpPr>
          <p:nvPr/>
        </p:nvSpPr>
        <p:spPr bwMode="auto">
          <a:xfrm>
            <a:off x="2156352" y="142875"/>
            <a:ext cx="44275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General Plane Wave</a:t>
            </a:r>
          </a:p>
        </p:txBody>
      </p:sp>
      <p:graphicFrame>
        <p:nvGraphicFramePr>
          <p:cNvPr id="1028" name="Object 22"/>
          <p:cNvGraphicFramePr>
            <a:graphicFrameLocks noChangeAspect="1"/>
          </p:cNvGraphicFramePr>
          <p:nvPr>
            <p:extLst>
              <p:ext uri="{D42A27DB-BD31-4B8C-83A1-F6EECF244321}">
                <p14:modId xmlns:p14="http://schemas.microsoft.com/office/powerpoint/2010/main" val="2201480950"/>
              </p:ext>
            </p:extLst>
          </p:nvPr>
        </p:nvGraphicFramePr>
        <p:xfrm>
          <a:off x="2273182" y="6179649"/>
          <a:ext cx="5066753" cy="469197"/>
        </p:xfrm>
        <a:graphic>
          <a:graphicData uri="http://schemas.openxmlformats.org/presentationml/2006/ole">
            <mc:AlternateContent xmlns:mc="http://schemas.openxmlformats.org/markup-compatibility/2006">
              <mc:Choice xmlns:v="urn:schemas-microsoft-com:vml" Requires="v">
                <p:oleObj spid="_x0000_s1071" name="Equation" r:id="rId4" imgW="2730500" imgH="254000" progId="Equation.DSMT4">
                  <p:embed/>
                </p:oleObj>
              </mc:Choice>
              <mc:Fallback>
                <p:oleObj name="Equation" r:id="rId4" imgW="2730500" imgH="254000" progId="Equation.DSMT4">
                  <p:embed/>
                  <p:pic>
                    <p:nvPicPr>
                      <p:cNvPr id="0" name="Picture 6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182" y="6179649"/>
                        <a:ext cx="5066753" cy="469197"/>
                      </a:xfrm>
                      <a:prstGeom prst="rect">
                        <a:avLst/>
                      </a:prstGeom>
                      <a:noFill/>
                      <a:ln>
                        <a:noFill/>
                      </a:ln>
                      <a:effectLst/>
                    </p:spPr>
                  </p:pic>
                </p:oleObj>
              </mc:Fallback>
            </mc:AlternateContent>
          </a:graphicData>
        </a:graphic>
      </p:graphicFrame>
      <p:sp>
        <p:nvSpPr>
          <p:cNvPr id="1036" name="TextBox 26"/>
          <p:cNvSpPr txBox="1">
            <a:spLocks noChangeArrowheads="1"/>
          </p:cNvSpPr>
          <p:nvPr/>
        </p:nvSpPr>
        <p:spPr bwMode="auto">
          <a:xfrm>
            <a:off x="348084" y="1840295"/>
            <a:ext cx="1082348" cy="400110"/>
          </a:xfrm>
          <a:prstGeom prst="rect">
            <a:avLst/>
          </a:prstGeom>
          <a:noFill/>
          <a:ln w="9525">
            <a:noFill/>
            <a:miter lim="800000"/>
            <a:headEnd/>
            <a:tailEnd/>
          </a:ln>
        </p:spPr>
        <p:txBody>
          <a:bodyPr wrap="none">
            <a:spAutoFit/>
          </a:bodyPr>
          <a:lstStyle/>
          <a:p>
            <a:r>
              <a:rPr lang="en-US" sz="2000" dirty="0">
                <a:solidFill>
                  <a:srgbClr val="0000FF"/>
                </a:solidFill>
              </a:rPr>
              <a:t>Denote:</a:t>
            </a:r>
          </a:p>
        </p:txBody>
      </p:sp>
      <p:sp>
        <p:nvSpPr>
          <p:cNvPr id="1053" name="Text Box 29"/>
          <p:cNvSpPr txBox="1">
            <a:spLocks noChangeArrowheads="1"/>
          </p:cNvSpPr>
          <p:nvPr/>
        </p:nvSpPr>
        <p:spPr bwMode="auto">
          <a:xfrm>
            <a:off x="1553546" y="5788850"/>
            <a:ext cx="455574" cy="400110"/>
          </a:xfrm>
          <a:prstGeom prst="rect">
            <a:avLst/>
          </a:prstGeom>
          <a:noFill/>
          <a:ln w="9525">
            <a:noFill/>
            <a:miter lim="800000"/>
            <a:headEnd/>
            <a:tailEnd/>
          </a:ln>
          <a:effectLst/>
        </p:spPr>
        <p:txBody>
          <a:bodyPr wrap="none">
            <a:spAutoFit/>
          </a:bodyPr>
          <a:lstStyle/>
          <a:p>
            <a:r>
              <a:rPr lang="en-US" sz="2000" dirty="0">
                <a:solidFill>
                  <a:srgbClr val="0000FF"/>
                </a:solidFill>
              </a:rPr>
              <a:t>so</a:t>
            </a:r>
          </a:p>
        </p:txBody>
      </p:sp>
      <p:sp>
        <p:nvSpPr>
          <p:cNvPr id="29" name="Slide Number Placeholder 28"/>
          <p:cNvSpPr>
            <a:spLocks noGrp="1"/>
          </p:cNvSpPr>
          <p:nvPr>
            <p:ph type="sldNum" sz="quarter" idx="4"/>
          </p:nvPr>
        </p:nvSpPr>
        <p:spPr/>
        <p:txBody>
          <a:bodyPr/>
          <a:lstStyle/>
          <a:p>
            <a:fld id="{84810BAD-A1AE-4FD5-BD00-E7C2BB1BA3E6}" type="slidenum">
              <a:rPr lang="en-US" smtClean="0"/>
              <a:pPr/>
              <a:t>2</a:t>
            </a:fld>
            <a:endParaRPr lang="en-US" dirty="0"/>
          </a:p>
        </p:txBody>
      </p:sp>
      <p:graphicFrame>
        <p:nvGraphicFramePr>
          <p:cNvPr id="1055" name="Object 21"/>
          <p:cNvGraphicFramePr>
            <a:graphicFrameLocks noChangeAspect="1"/>
          </p:cNvGraphicFramePr>
          <p:nvPr>
            <p:extLst>
              <p:ext uri="{D42A27DB-BD31-4B8C-83A1-F6EECF244321}">
                <p14:modId xmlns:p14="http://schemas.microsoft.com/office/powerpoint/2010/main" val="199489861"/>
              </p:ext>
            </p:extLst>
          </p:nvPr>
        </p:nvGraphicFramePr>
        <p:xfrm>
          <a:off x="2927682" y="4711029"/>
          <a:ext cx="2905940" cy="1209928"/>
        </p:xfrm>
        <a:graphic>
          <a:graphicData uri="http://schemas.openxmlformats.org/presentationml/2006/ole">
            <mc:AlternateContent xmlns:mc="http://schemas.openxmlformats.org/markup-compatibility/2006">
              <mc:Choice xmlns:v="urn:schemas-microsoft-com:vml" Requires="v">
                <p:oleObj spid="_x0000_s1072" name="Equation" r:id="rId6" imgW="2006600" imgH="838200" progId="Equation.DSMT4">
                  <p:embed/>
                </p:oleObj>
              </mc:Choice>
              <mc:Fallback>
                <p:oleObj name="Equation" r:id="rId6" imgW="2006600" imgH="838200" progId="Equation.DSMT4">
                  <p:embed/>
                  <p:pic>
                    <p:nvPicPr>
                      <p:cNvPr id="0" name="Picture 6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682" y="4711029"/>
                        <a:ext cx="2905940" cy="1209928"/>
                      </a:xfrm>
                      <a:prstGeom prst="rect">
                        <a:avLst/>
                      </a:prstGeom>
                      <a:noFill/>
                      <a:ln>
                        <a:noFill/>
                      </a:ln>
                      <a:effectLst/>
                    </p:spPr>
                  </p:pic>
                </p:oleObj>
              </mc:Fallback>
            </mc:AlternateContent>
          </a:graphicData>
        </a:graphic>
      </p:graphicFrame>
      <p:graphicFrame>
        <p:nvGraphicFramePr>
          <p:cNvPr id="1054" name="Object 22"/>
          <p:cNvGraphicFramePr>
            <a:graphicFrameLocks noChangeAspect="1"/>
          </p:cNvGraphicFramePr>
          <p:nvPr>
            <p:extLst>
              <p:ext uri="{D42A27DB-BD31-4B8C-83A1-F6EECF244321}">
                <p14:modId xmlns:p14="http://schemas.microsoft.com/office/powerpoint/2010/main" val="936431746"/>
              </p:ext>
            </p:extLst>
          </p:nvPr>
        </p:nvGraphicFramePr>
        <p:xfrm>
          <a:off x="6149223" y="2321927"/>
          <a:ext cx="1924050" cy="1150938"/>
        </p:xfrm>
        <a:graphic>
          <a:graphicData uri="http://schemas.openxmlformats.org/presentationml/2006/ole">
            <mc:AlternateContent xmlns:mc="http://schemas.openxmlformats.org/markup-compatibility/2006">
              <mc:Choice xmlns:v="urn:schemas-microsoft-com:vml" Requires="v">
                <p:oleObj spid="_x0000_s1073" name="Equation" r:id="rId8" imgW="1307880" imgH="787320" progId="Equation.DSMT4">
                  <p:embed/>
                </p:oleObj>
              </mc:Choice>
              <mc:Fallback>
                <p:oleObj name="Equation" r:id="rId8" imgW="1307880" imgH="787320" progId="Equation.DSMT4">
                  <p:embed/>
                  <p:pic>
                    <p:nvPicPr>
                      <p:cNvPr id="0" name="Picture 697"/>
                      <p:cNvPicPr>
                        <a:picLocks noChangeAspect="1" noChangeArrowheads="1"/>
                      </p:cNvPicPr>
                      <p:nvPr/>
                    </p:nvPicPr>
                    <p:blipFill>
                      <a:blip r:embed="rId9"/>
                      <a:srcRect/>
                      <a:stretch>
                        <a:fillRect/>
                      </a:stretch>
                    </p:blipFill>
                    <p:spPr bwMode="auto">
                      <a:xfrm>
                        <a:off x="6149223" y="2321927"/>
                        <a:ext cx="192405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Box 33"/>
          <p:cNvSpPr txBox="1"/>
          <p:nvPr/>
        </p:nvSpPr>
        <p:spPr>
          <a:xfrm>
            <a:off x="6482545" y="3530565"/>
            <a:ext cx="2260555" cy="307777"/>
          </a:xfrm>
          <a:prstGeom prst="rect">
            <a:avLst/>
          </a:prstGeom>
          <a:noFill/>
        </p:spPr>
        <p:txBody>
          <a:bodyPr wrap="none" rtlCol="0">
            <a:spAutoFit/>
          </a:bodyPr>
          <a:lstStyle/>
          <a:p>
            <a:pPr algn="ctr"/>
            <a:r>
              <a:rPr lang="en-US" sz="1400" b="1" dirty="0">
                <a:solidFill>
                  <a:srgbClr val="9933FF"/>
                </a:solidFill>
              </a:rPr>
              <a:t>(direction of power flow)</a:t>
            </a:r>
          </a:p>
        </p:txBody>
      </p:sp>
      <p:sp>
        <p:nvSpPr>
          <p:cNvPr id="35" name="TextBox 34"/>
          <p:cNvSpPr txBox="1"/>
          <p:nvPr/>
        </p:nvSpPr>
        <p:spPr>
          <a:xfrm>
            <a:off x="135075" y="2928600"/>
            <a:ext cx="2271241" cy="738664"/>
          </a:xfrm>
          <a:prstGeom prst="rect">
            <a:avLst/>
          </a:prstGeom>
          <a:noFill/>
          <a:ln w="19050">
            <a:solidFill>
              <a:schemeClr val="tx1"/>
            </a:solidFill>
          </a:ln>
        </p:spPr>
        <p:txBody>
          <a:bodyPr wrap="square" rtlCol="0">
            <a:spAutoFit/>
          </a:bodyPr>
          <a:lstStyle/>
          <a:p>
            <a:pPr algn="ctr"/>
            <a:r>
              <a:rPr lang="en-US" sz="1400" dirty="0"/>
              <a:t>(This function </a:t>
            </a:r>
            <a:r>
              <a:rPr lang="en-US" sz="1400" i="1" dirty="0">
                <a:sym typeface="Symbol"/>
              </a:rPr>
              <a:t></a:t>
            </a:r>
            <a:r>
              <a:rPr lang="en-US" sz="1400" dirty="0">
                <a:sym typeface="Symbol"/>
              </a:rPr>
              <a:t> </a:t>
            </a:r>
            <a:r>
              <a:rPr lang="en-US" sz="1400" dirty="0"/>
              <a:t>tells us how the plane wave varies in space.)</a:t>
            </a:r>
          </a:p>
        </p:txBody>
      </p:sp>
      <p:grpSp>
        <p:nvGrpSpPr>
          <p:cNvPr id="4" name="Group 3"/>
          <p:cNvGrpSpPr/>
          <p:nvPr/>
        </p:nvGrpSpPr>
        <p:grpSpPr>
          <a:xfrm>
            <a:off x="711455" y="825430"/>
            <a:ext cx="7058343" cy="385411"/>
            <a:chOff x="711455" y="825430"/>
            <a:chExt cx="7058343" cy="385411"/>
          </a:xfrm>
        </p:grpSpPr>
        <p:sp>
          <p:nvSpPr>
            <p:cNvPr id="1033" name="TextBox 14"/>
            <p:cNvSpPr txBox="1">
              <a:spLocks noChangeArrowheads="1"/>
            </p:cNvSpPr>
            <p:nvPr/>
          </p:nvSpPr>
          <p:spPr bwMode="auto">
            <a:xfrm>
              <a:off x="711455" y="825430"/>
              <a:ext cx="7058343" cy="369332"/>
            </a:xfrm>
            <a:prstGeom prst="rect">
              <a:avLst/>
            </a:prstGeom>
            <a:noFill/>
            <a:ln w="9525">
              <a:noFill/>
              <a:miter lim="800000"/>
              <a:headEnd/>
              <a:tailEnd/>
            </a:ln>
          </p:spPr>
          <p:txBody>
            <a:bodyPr wrap="none">
              <a:spAutoFit/>
            </a:bodyPr>
            <a:lstStyle/>
            <a:p>
              <a:r>
                <a:rPr lang="en-US" dirty="0">
                  <a:solidFill>
                    <a:srgbClr val="0000FF"/>
                  </a:solidFill>
                </a:rPr>
                <a:t>Consider a plane wave traveling in an </a:t>
              </a:r>
              <a:r>
                <a:rPr lang="en-US" u="sng" dirty="0">
                  <a:solidFill>
                    <a:srgbClr val="0000FF"/>
                  </a:solidFill>
                </a:rPr>
                <a:t>arbitrary direction</a:t>
              </a:r>
              <a:r>
                <a:rPr lang="en-US" dirty="0">
                  <a:solidFill>
                    <a:srgbClr val="0000FF"/>
                  </a:solidFill>
                </a:rPr>
                <a:t>     in space.</a:t>
              </a:r>
            </a:p>
          </p:txBody>
        </p:sp>
        <p:graphicFrame>
          <p:nvGraphicFramePr>
            <p:cNvPr id="2" name="Object 1"/>
            <p:cNvGraphicFramePr>
              <a:graphicFrameLocks noChangeAspect="1"/>
            </p:cNvGraphicFramePr>
            <p:nvPr>
              <p:extLst>
                <p:ext uri="{D42A27DB-BD31-4B8C-83A1-F6EECF244321}">
                  <p14:modId xmlns:p14="http://schemas.microsoft.com/office/powerpoint/2010/main" val="861267783"/>
                </p:ext>
              </p:extLst>
            </p:nvPr>
          </p:nvGraphicFramePr>
          <p:xfrm>
            <a:off x="6492587" y="845314"/>
            <a:ext cx="243685" cy="365527"/>
          </p:xfrm>
          <a:graphic>
            <a:graphicData uri="http://schemas.openxmlformats.org/presentationml/2006/ole">
              <mc:AlternateContent xmlns:mc="http://schemas.openxmlformats.org/markup-compatibility/2006">
                <mc:Choice xmlns:v="urn:schemas-microsoft-com:vml" Requires="v">
                  <p:oleObj spid="_x0000_s1074" name="Equation" r:id="rId10" imgW="152334" imgH="228501" progId="Equation.DSMT4">
                    <p:embed/>
                  </p:oleObj>
                </mc:Choice>
                <mc:Fallback>
                  <p:oleObj name="Equation" r:id="rId10" imgW="152334" imgH="228501" progId="Equation.DSMT4">
                    <p:embed/>
                    <p:pic>
                      <p:nvPicPr>
                        <p:cNvPr id="0" name="Picture 7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2587" y="845314"/>
                          <a:ext cx="243685" cy="365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TextBox 2"/>
          <p:cNvSpPr txBox="1"/>
          <p:nvPr/>
        </p:nvSpPr>
        <p:spPr>
          <a:xfrm>
            <a:off x="4594033" y="1399142"/>
            <a:ext cx="3610925" cy="369332"/>
          </a:xfrm>
          <a:prstGeom prst="rect">
            <a:avLst/>
          </a:prstGeom>
          <a:noFill/>
        </p:spPr>
        <p:txBody>
          <a:bodyPr wrap="none" rtlCol="0">
            <a:spAutoFit/>
          </a:bodyPr>
          <a:lstStyle/>
          <a:p>
            <a:r>
              <a:rPr lang="en-US" dirty="0">
                <a:solidFill>
                  <a:srgbClr val="FF0000"/>
                </a:solidFill>
              </a:rPr>
              <a:t>We call the axis of propagation </a:t>
            </a:r>
            <a:r>
              <a:rPr lang="en-US" i="1" dirty="0">
                <a:solidFill>
                  <a:srgbClr val="FF0000"/>
                </a:solidFill>
                <a:latin typeface="Times New Roman" panose="02020603050405020304" pitchFamily="18" charset="0"/>
                <a:cs typeface="Times New Roman" panose="02020603050405020304" pitchFamily="18" charset="0"/>
              </a:rPr>
              <a:t>z</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FF0000"/>
                </a:solidFill>
              </a:rPr>
              <a:t>.</a:t>
            </a:r>
          </a:p>
        </p:txBody>
      </p:sp>
      <p:grpSp>
        <p:nvGrpSpPr>
          <p:cNvPr id="7" name="Group 6">
            <a:extLst>
              <a:ext uri="{FF2B5EF4-FFF2-40B4-BE49-F238E27FC236}">
                <a16:creationId xmlns:a16="http://schemas.microsoft.com/office/drawing/2014/main" id="{C54D981D-0741-0B44-6659-39CAE0C972F1}"/>
              </a:ext>
            </a:extLst>
          </p:cNvPr>
          <p:cNvGrpSpPr/>
          <p:nvPr/>
        </p:nvGrpSpPr>
        <p:grpSpPr>
          <a:xfrm>
            <a:off x="704021" y="1473437"/>
            <a:ext cx="5539115" cy="2952793"/>
            <a:chOff x="704021" y="1473437"/>
            <a:chExt cx="5539115" cy="2952793"/>
          </a:xfrm>
        </p:grpSpPr>
        <p:graphicFrame>
          <p:nvGraphicFramePr>
            <p:cNvPr id="1026" name="Object 4"/>
            <p:cNvGraphicFramePr>
              <a:graphicFrameLocks noChangeAspect="1"/>
            </p:cNvGraphicFramePr>
            <p:nvPr>
              <p:extLst>
                <p:ext uri="{D42A27DB-BD31-4B8C-83A1-F6EECF244321}">
                  <p14:modId xmlns:p14="http://schemas.microsoft.com/office/powerpoint/2010/main" val="3915832530"/>
                </p:ext>
              </p:extLst>
            </p:nvPr>
          </p:nvGraphicFramePr>
          <p:xfrm>
            <a:off x="704021" y="2296004"/>
            <a:ext cx="1315291" cy="524314"/>
          </p:xfrm>
          <a:graphic>
            <a:graphicData uri="http://schemas.openxmlformats.org/presentationml/2006/ole">
              <mc:AlternateContent xmlns:mc="http://schemas.openxmlformats.org/markup-compatibility/2006">
                <mc:Choice xmlns:v="urn:schemas-microsoft-com:vml" Requires="v">
                  <p:oleObj spid="_x0000_s1075" name="Equation" r:id="rId12" imgW="571252" imgH="228501" progId="Equation.DSMT4">
                    <p:embed/>
                  </p:oleObj>
                </mc:Choice>
                <mc:Fallback>
                  <p:oleObj name="Equation" r:id="rId12" imgW="571252" imgH="228501" progId="Equation.DSMT4">
                    <p:embed/>
                    <p:pic>
                      <p:nvPicPr>
                        <p:cNvPr id="0" name="Picture 6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021" y="2296004"/>
                          <a:ext cx="1315291" cy="524314"/>
                        </a:xfrm>
                        <a:prstGeom prst="rect">
                          <a:avLst/>
                        </a:prstGeom>
                        <a:solidFill>
                          <a:srgbClr val="FFFF99"/>
                        </a:solidFill>
                      </p:spPr>
                    </p:pic>
                  </p:oleObj>
                </mc:Fallback>
              </mc:AlternateContent>
            </a:graphicData>
          </a:graphic>
        </p:graphicFrame>
        <p:cxnSp>
          <p:nvCxnSpPr>
            <p:cNvPr id="17" name="Straight Connector 16"/>
            <p:cNvCxnSpPr/>
            <p:nvPr/>
          </p:nvCxnSpPr>
          <p:spPr bwMode="auto">
            <a:xfrm rot="10800000" flipV="1">
              <a:off x="2317247" y="3577474"/>
              <a:ext cx="1498600" cy="596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3010190" y="2797217"/>
              <a:ext cx="15875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3803147" y="3577474"/>
              <a:ext cx="2030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Striped Right Arrow 32"/>
            <p:cNvSpPr/>
            <p:nvPr/>
          </p:nvSpPr>
          <p:spPr bwMode="auto">
            <a:xfrm rot="19505849">
              <a:off x="3715834" y="2986924"/>
              <a:ext cx="1535111" cy="223837"/>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9" name="Object 3"/>
            <p:cNvGraphicFramePr>
              <a:graphicFrameLocks noChangeAspect="1"/>
            </p:cNvGraphicFramePr>
            <p:nvPr>
              <p:extLst>
                <p:ext uri="{D42A27DB-BD31-4B8C-83A1-F6EECF244321}">
                  <p14:modId xmlns:p14="http://schemas.microsoft.com/office/powerpoint/2010/main" val="2246414584"/>
                </p:ext>
              </p:extLst>
            </p:nvPr>
          </p:nvGraphicFramePr>
          <p:xfrm>
            <a:off x="4454023" y="2369386"/>
            <a:ext cx="285750" cy="428625"/>
          </p:xfrm>
          <a:graphic>
            <a:graphicData uri="http://schemas.openxmlformats.org/presentationml/2006/ole">
              <mc:AlternateContent xmlns:mc="http://schemas.openxmlformats.org/markup-compatibility/2006">
                <mc:Choice xmlns:v="urn:schemas-microsoft-com:vml" Requires="v">
                  <p:oleObj spid="_x0000_s1076" name="Equation" r:id="rId14" imgW="152334" imgH="228501" progId="Equation.DSMT4">
                    <p:embed/>
                  </p:oleObj>
                </mc:Choice>
                <mc:Fallback>
                  <p:oleObj name="Equation" r:id="rId14" imgW="152334" imgH="228501" progId="Equation.DSMT4">
                    <p:embed/>
                    <p:pic>
                      <p:nvPicPr>
                        <p:cNvPr id="0" name="Picture 6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4023" y="2369386"/>
                          <a:ext cx="285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18"/>
            <p:cNvGraphicFramePr>
              <a:graphicFrameLocks noChangeAspect="1"/>
            </p:cNvGraphicFramePr>
            <p:nvPr>
              <p:extLst>
                <p:ext uri="{D42A27DB-BD31-4B8C-83A1-F6EECF244321}">
                  <p14:modId xmlns:p14="http://schemas.microsoft.com/office/powerpoint/2010/main" val="2784687785"/>
                </p:ext>
              </p:extLst>
            </p:nvPr>
          </p:nvGraphicFramePr>
          <p:xfrm>
            <a:off x="3992392" y="2568397"/>
            <a:ext cx="238172" cy="333282"/>
          </p:xfrm>
          <a:graphic>
            <a:graphicData uri="http://schemas.openxmlformats.org/presentationml/2006/ole">
              <mc:AlternateContent xmlns:mc="http://schemas.openxmlformats.org/markup-compatibility/2006">
                <mc:Choice xmlns:v="urn:schemas-microsoft-com:vml" Requires="v">
                  <p:oleObj spid="_x0000_s1077" name="Equation" r:id="rId16" imgW="126725" imgH="177415" progId="Equation.DSMT4">
                    <p:embed/>
                  </p:oleObj>
                </mc:Choice>
                <mc:Fallback>
                  <p:oleObj name="Equation" r:id="rId16" imgW="126725" imgH="177415" progId="Equation.DSMT4">
                    <p:embed/>
                    <p:pic>
                      <p:nvPicPr>
                        <p:cNvPr id="0" name="Picture 6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2392" y="2568397"/>
                          <a:ext cx="238172" cy="33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19"/>
            <p:cNvGraphicFramePr>
              <a:graphicFrameLocks noChangeAspect="1"/>
            </p:cNvGraphicFramePr>
            <p:nvPr>
              <p:extLst>
                <p:ext uri="{D42A27DB-BD31-4B8C-83A1-F6EECF244321}">
                  <p14:modId xmlns:p14="http://schemas.microsoft.com/office/powerpoint/2010/main" val="1724240444"/>
                </p:ext>
              </p:extLst>
            </p:nvPr>
          </p:nvGraphicFramePr>
          <p:xfrm>
            <a:off x="3496994" y="3915811"/>
            <a:ext cx="238172" cy="380894"/>
          </p:xfrm>
          <a:graphic>
            <a:graphicData uri="http://schemas.openxmlformats.org/presentationml/2006/ole">
              <mc:AlternateContent xmlns:mc="http://schemas.openxmlformats.org/markup-compatibility/2006">
                <mc:Choice xmlns:v="urn:schemas-microsoft-com:vml" Requires="v">
                  <p:oleObj spid="_x0000_s1078" name="Equation" r:id="rId18" imgW="126835" imgH="202936" progId="Equation.DSMT4">
                    <p:embed/>
                  </p:oleObj>
                </mc:Choice>
                <mc:Fallback>
                  <p:oleObj name="Equation" r:id="rId18" imgW="126835" imgH="202936" progId="Equation.DSMT4">
                    <p:embed/>
                    <p:pic>
                      <p:nvPicPr>
                        <p:cNvPr id="0" name="Picture 7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96994" y="3915811"/>
                          <a:ext cx="238172" cy="38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Straight Connector 37"/>
            <p:cNvCxnSpPr/>
            <p:nvPr/>
          </p:nvCxnSpPr>
          <p:spPr bwMode="auto">
            <a:xfrm>
              <a:off x="3803147" y="3590174"/>
              <a:ext cx="1257299" cy="812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5079451" y="2853574"/>
              <a:ext cx="6396" cy="15219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bwMode="auto">
            <a:xfrm>
              <a:off x="3422147" y="3742574"/>
              <a:ext cx="706438" cy="131762"/>
            </a:xfrm>
            <a:custGeom>
              <a:avLst/>
              <a:gdLst>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622300 w 622300"/>
                <a:gd name="connsiteY3"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558800 w 622300"/>
                <a:gd name="connsiteY4" fmla="*/ 101600 h 131233"/>
                <a:gd name="connsiteX5" fmla="*/ 622300 w 622300"/>
                <a:gd name="connsiteY5"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63500 h 131233"/>
                <a:gd name="connsiteX5" fmla="*/ 674688 w 674688"/>
                <a:gd name="connsiteY5"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92075 h 131233"/>
                <a:gd name="connsiteX5" fmla="*/ 674688 w 674688"/>
                <a:gd name="connsiteY5" fmla="*/ 25400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44" h="131233">
                  <a:moveTo>
                    <a:pt x="0" y="0"/>
                  </a:moveTo>
                  <a:cubicBezTo>
                    <a:pt x="113241" y="48683"/>
                    <a:pt x="201083" y="97367"/>
                    <a:pt x="292100" y="114300"/>
                  </a:cubicBezTo>
                  <a:cubicBezTo>
                    <a:pt x="383117" y="131233"/>
                    <a:pt x="482336" y="115623"/>
                    <a:pt x="546100" y="101600"/>
                  </a:cubicBezTo>
                  <a:lnTo>
                    <a:pt x="546100" y="101600"/>
                  </a:lnTo>
                  <a:lnTo>
                    <a:pt x="610394" y="92075"/>
                  </a:lnTo>
                  <a:cubicBezTo>
                    <a:pt x="611981" y="92075"/>
                    <a:pt x="625475" y="84932"/>
                    <a:pt x="615156" y="92075"/>
                  </a:cubicBezTo>
                  <a:cubicBezTo>
                    <a:pt x="604837" y="99218"/>
                    <a:pt x="675481" y="68262"/>
                    <a:pt x="705644" y="5635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bwMode="auto">
            <a:xfrm>
              <a:off x="3803147" y="3061536"/>
              <a:ext cx="368300" cy="160338"/>
            </a:xfrm>
            <a:custGeom>
              <a:avLst/>
              <a:gdLst>
                <a:gd name="connsiteX0" fmla="*/ 0 w 368300"/>
                <a:gd name="connsiteY0" fmla="*/ 33867 h 160867"/>
                <a:gd name="connsiteX1" fmla="*/ 165100 w 368300"/>
                <a:gd name="connsiteY1" fmla="*/ 8467 h 160867"/>
                <a:gd name="connsiteX2" fmla="*/ 304800 w 368300"/>
                <a:gd name="connsiteY2" fmla="*/ 84667 h 160867"/>
                <a:gd name="connsiteX3" fmla="*/ 368300 w 368300"/>
                <a:gd name="connsiteY3" fmla="*/ 160867 h 160867"/>
              </a:gdLst>
              <a:ahLst/>
              <a:cxnLst>
                <a:cxn ang="0">
                  <a:pos x="connsiteX0" y="connsiteY0"/>
                </a:cxn>
                <a:cxn ang="0">
                  <a:pos x="connsiteX1" y="connsiteY1"/>
                </a:cxn>
                <a:cxn ang="0">
                  <a:pos x="connsiteX2" y="connsiteY2"/>
                </a:cxn>
                <a:cxn ang="0">
                  <a:pos x="connsiteX3" y="connsiteY3"/>
                </a:cxn>
              </a:cxnLst>
              <a:rect l="l" t="t" r="r" b="b"/>
              <a:pathLst>
                <a:path w="368300" h="160867">
                  <a:moveTo>
                    <a:pt x="0" y="33867"/>
                  </a:moveTo>
                  <a:cubicBezTo>
                    <a:pt x="57150" y="16933"/>
                    <a:pt x="114300" y="0"/>
                    <a:pt x="165100" y="8467"/>
                  </a:cubicBezTo>
                  <a:cubicBezTo>
                    <a:pt x="215900" y="16934"/>
                    <a:pt x="270933" y="59267"/>
                    <a:pt x="304800" y="84667"/>
                  </a:cubicBezTo>
                  <a:cubicBezTo>
                    <a:pt x="338667" y="110067"/>
                    <a:pt x="353483" y="135467"/>
                    <a:pt x="368300" y="1608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0" name="Straight Connector 49"/>
            <p:cNvCxnSpPr/>
            <p:nvPr/>
          </p:nvCxnSpPr>
          <p:spPr bwMode="auto">
            <a:xfrm flipV="1">
              <a:off x="3806321" y="2299536"/>
              <a:ext cx="1830388" cy="1258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340072" y="2235847"/>
              <a:ext cx="122830" cy="122830"/>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56" name="Object 32"/>
            <p:cNvGraphicFramePr>
              <a:graphicFrameLocks noChangeAspect="1"/>
            </p:cNvGraphicFramePr>
            <p:nvPr>
              <p:extLst>
                <p:ext uri="{D42A27DB-BD31-4B8C-83A1-F6EECF244321}">
                  <p14:modId xmlns:p14="http://schemas.microsoft.com/office/powerpoint/2010/main" val="1039446552"/>
                </p:ext>
              </p:extLst>
            </p:nvPr>
          </p:nvGraphicFramePr>
          <p:xfrm>
            <a:off x="2700523" y="1917739"/>
            <a:ext cx="575576" cy="285955"/>
          </p:xfrm>
          <a:graphic>
            <a:graphicData uri="http://schemas.openxmlformats.org/presentationml/2006/ole">
              <mc:AlternateContent xmlns:mc="http://schemas.openxmlformats.org/markup-compatibility/2006">
                <mc:Choice xmlns:v="urn:schemas-microsoft-com:vml" Requires="v">
                  <p:oleObj spid="_x0000_s1079" name="Equation" r:id="rId20" imgW="507780" imgH="253890" progId="Equation.DSMT4">
                    <p:embed/>
                  </p:oleObj>
                </mc:Choice>
                <mc:Fallback>
                  <p:oleObj name="Equation" r:id="rId20" imgW="507780" imgH="253890" progId="Equation.DSMT4">
                    <p:embed/>
                    <p:pic>
                      <p:nvPicPr>
                        <p:cNvPr id="0" name="Picture 7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00523" y="1917739"/>
                          <a:ext cx="575576" cy="285955"/>
                        </a:xfrm>
                        <a:prstGeom prst="rect">
                          <a:avLst/>
                        </a:prstGeom>
                        <a:noFill/>
                        <a:ln>
                          <a:noFill/>
                        </a:ln>
                        <a:effectLst/>
                      </p:spPr>
                    </p:pic>
                  </p:oleObj>
                </mc:Fallback>
              </mc:AlternateContent>
            </a:graphicData>
          </a:graphic>
        </p:graphicFrame>
        <p:graphicFrame>
          <p:nvGraphicFramePr>
            <p:cNvPr id="1057" name="Object 33"/>
            <p:cNvGraphicFramePr>
              <a:graphicFrameLocks noChangeAspect="1"/>
            </p:cNvGraphicFramePr>
            <p:nvPr>
              <p:extLst>
                <p:ext uri="{D42A27DB-BD31-4B8C-83A1-F6EECF244321}">
                  <p14:modId xmlns:p14="http://schemas.microsoft.com/office/powerpoint/2010/main" val="2446153645"/>
                </p:ext>
              </p:extLst>
            </p:nvPr>
          </p:nvGraphicFramePr>
          <p:xfrm>
            <a:off x="2045786" y="4134686"/>
            <a:ext cx="187325" cy="204788"/>
          </p:xfrm>
          <a:graphic>
            <a:graphicData uri="http://schemas.openxmlformats.org/presentationml/2006/ole">
              <mc:AlternateContent xmlns:mc="http://schemas.openxmlformats.org/markup-compatibility/2006">
                <mc:Choice xmlns:v="urn:schemas-microsoft-com:vml" Requires="v">
                  <p:oleObj spid="_x0000_s1080" name="Equation" r:id="rId22" imgW="126835" imgH="139518" progId="Equation.DSMT4">
                    <p:embed/>
                  </p:oleObj>
                </mc:Choice>
                <mc:Fallback>
                  <p:oleObj name="Equation" r:id="rId22" imgW="126835" imgH="139518" progId="Equation.DSMT4">
                    <p:embed/>
                    <p:pic>
                      <p:nvPicPr>
                        <p:cNvPr id="0" name="Picture 70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45786" y="4134686"/>
                          <a:ext cx="187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8" name="Object 34"/>
            <p:cNvGraphicFramePr>
              <a:graphicFrameLocks noChangeAspect="1"/>
            </p:cNvGraphicFramePr>
            <p:nvPr>
              <p:extLst>
                <p:ext uri="{D42A27DB-BD31-4B8C-83A1-F6EECF244321}">
                  <p14:modId xmlns:p14="http://schemas.microsoft.com/office/powerpoint/2010/main" val="919363085"/>
                </p:ext>
              </p:extLst>
            </p:nvPr>
          </p:nvGraphicFramePr>
          <p:xfrm>
            <a:off x="6038348" y="3507624"/>
            <a:ext cx="204788" cy="241300"/>
          </p:xfrm>
          <a:graphic>
            <a:graphicData uri="http://schemas.openxmlformats.org/presentationml/2006/ole">
              <mc:AlternateContent xmlns:mc="http://schemas.openxmlformats.org/markup-compatibility/2006">
                <mc:Choice xmlns:v="urn:schemas-microsoft-com:vml" Requires="v">
                  <p:oleObj spid="_x0000_s1081" name="Equation" r:id="rId24" imgW="139579" imgH="164957" progId="Equation.DSMT4">
                    <p:embed/>
                  </p:oleObj>
                </mc:Choice>
                <mc:Fallback>
                  <p:oleObj name="Equation" r:id="rId24" imgW="139579" imgH="164957" progId="Equation.DSMT4">
                    <p:embed/>
                    <p:pic>
                      <p:nvPicPr>
                        <p:cNvPr id="0" name="Picture 70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348" y="3507624"/>
                          <a:ext cx="2047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9" name="Object 35"/>
            <p:cNvGraphicFramePr>
              <a:graphicFrameLocks noChangeAspect="1"/>
            </p:cNvGraphicFramePr>
            <p:nvPr>
              <p:extLst>
                <p:ext uri="{D42A27DB-BD31-4B8C-83A1-F6EECF244321}">
                  <p14:modId xmlns:p14="http://schemas.microsoft.com/office/powerpoint/2010/main" val="1910161545"/>
                </p:ext>
              </p:extLst>
            </p:nvPr>
          </p:nvGraphicFramePr>
          <p:xfrm>
            <a:off x="3712661" y="1715336"/>
            <a:ext cx="168275" cy="185738"/>
          </p:xfrm>
          <a:graphic>
            <a:graphicData uri="http://schemas.openxmlformats.org/presentationml/2006/ole">
              <mc:AlternateContent xmlns:mc="http://schemas.openxmlformats.org/markup-compatibility/2006">
                <mc:Choice xmlns:v="urn:schemas-microsoft-com:vml" Requires="v">
                  <p:oleObj spid="_x0000_s1082" name="Equation" r:id="rId26" imgW="114102" imgH="126780" progId="Equation.DSMT4">
                    <p:embed/>
                  </p:oleObj>
                </mc:Choice>
                <mc:Fallback>
                  <p:oleObj name="Equation" r:id="rId26" imgW="114102" imgH="126780" progId="Equation.DSMT4">
                    <p:embed/>
                    <p:pic>
                      <p:nvPicPr>
                        <p:cNvPr id="0" name="Picture 70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2661" y="1715336"/>
                          <a:ext cx="16827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0" name="Object 36"/>
            <p:cNvGraphicFramePr>
              <a:graphicFrameLocks noChangeAspect="1"/>
            </p:cNvGraphicFramePr>
            <p:nvPr>
              <p:extLst>
                <p:ext uri="{D42A27DB-BD31-4B8C-83A1-F6EECF244321}">
                  <p14:modId xmlns:p14="http://schemas.microsoft.com/office/powerpoint/2010/main" val="1026704705"/>
                </p:ext>
              </p:extLst>
            </p:nvPr>
          </p:nvGraphicFramePr>
          <p:xfrm>
            <a:off x="5781173" y="2039186"/>
            <a:ext cx="223838" cy="242888"/>
          </p:xfrm>
          <a:graphic>
            <a:graphicData uri="http://schemas.openxmlformats.org/presentationml/2006/ole">
              <mc:AlternateContent xmlns:mc="http://schemas.openxmlformats.org/markup-compatibility/2006">
                <mc:Choice xmlns:v="urn:schemas-microsoft-com:vml" Requires="v">
                  <p:oleObj spid="_x0000_s1083" name="Equation" r:id="rId28" imgW="152268" imgH="164957" progId="Equation.DSMT4">
                    <p:embed/>
                  </p:oleObj>
                </mc:Choice>
                <mc:Fallback>
                  <p:oleObj name="Equation" r:id="rId28" imgW="152268" imgH="164957" progId="Equation.DSMT4">
                    <p:embed/>
                    <p:pic>
                      <p:nvPicPr>
                        <p:cNvPr id="0" name="Picture 70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81173" y="2039186"/>
                          <a:ext cx="223838"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7" name="Straight Connector 36"/>
            <p:cNvCxnSpPr/>
            <p:nvPr/>
          </p:nvCxnSpPr>
          <p:spPr>
            <a:xfrm flipH="1" flipV="1">
              <a:off x="3430062" y="2339627"/>
              <a:ext cx="379436" cy="123625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500576" y="2604337"/>
              <a:ext cx="104774" cy="361949"/>
            </a:xfrm>
            <a:prstGeom prst="straightConnector1">
              <a:avLst/>
            </a:prstGeom>
            <a:ln>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061" name="Object 3"/>
            <p:cNvGraphicFramePr>
              <a:graphicFrameLocks noChangeAspect="1"/>
            </p:cNvGraphicFramePr>
            <p:nvPr>
              <p:extLst>
                <p:ext uri="{D42A27DB-BD31-4B8C-83A1-F6EECF244321}">
                  <p14:modId xmlns:p14="http://schemas.microsoft.com/office/powerpoint/2010/main" val="3577137510"/>
                </p:ext>
              </p:extLst>
            </p:nvPr>
          </p:nvGraphicFramePr>
          <p:xfrm>
            <a:off x="3277686" y="2951999"/>
            <a:ext cx="238125" cy="309562"/>
          </p:xfrm>
          <a:graphic>
            <a:graphicData uri="http://schemas.openxmlformats.org/presentationml/2006/ole">
              <mc:AlternateContent xmlns:mc="http://schemas.openxmlformats.org/markup-compatibility/2006">
                <mc:Choice xmlns:v="urn:schemas-microsoft-com:vml" Requires="v">
                  <p:oleObj spid="_x0000_s1084" name="Equation" r:id="rId30" imgW="126780" imgH="164814" progId="Equation.DSMT4">
                    <p:embed/>
                  </p:oleObj>
                </mc:Choice>
                <mc:Fallback>
                  <p:oleObj name="Equation" r:id="rId30" imgW="126780" imgH="164814" progId="Equation.DSMT4">
                    <p:embed/>
                    <p:pic>
                      <p:nvPicPr>
                        <p:cNvPr id="0" name="Picture 70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7686" y="2951999"/>
                          <a:ext cx="23812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Oval 38"/>
            <p:cNvSpPr/>
            <p:nvPr/>
          </p:nvSpPr>
          <p:spPr bwMode="auto">
            <a:xfrm>
              <a:off x="5035047" y="4339389"/>
              <a:ext cx="86841" cy="868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Object 5">
              <a:extLst>
                <a:ext uri="{FF2B5EF4-FFF2-40B4-BE49-F238E27FC236}">
                  <a16:creationId xmlns:a16="http://schemas.microsoft.com/office/drawing/2014/main" id="{9FD45ED8-A857-AB10-AAEF-98C9D7289DAA}"/>
                </a:ext>
              </a:extLst>
            </p:cNvPr>
            <p:cNvGraphicFramePr>
              <a:graphicFrameLocks noChangeAspect="1"/>
            </p:cNvGraphicFramePr>
            <p:nvPr>
              <p:extLst>
                <p:ext uri="{D42A27DB-BD31-4B8C-83A1-F6EECF244321}">
                  <p14:modId xmlns:p14="http://schemas.microsoft.com/office/powerpoint/2010/main" val="610586768"/>
                </p:ext>
              </p:extLst>
            </p:nvPr>
          </p:nvGraphicFramePr>
          <p:xfrm>
            <a:off x="2201034" y="1473437"/>
            <a:ext cx="1295960" cy="295282"/>
          </p:xfrm>
          <a:graphic>
            <a:graphicData uri="http://schemas.openxmlformats.org/presentationml/2006/ole">
              <mc:AlternateContent xmlns:mc="http://schemas.openxmlformats.org/markup-compatibility/2006">
                <mc:Choice xmlns:v="urn:schemas-microsoft-com:vml" Requires="v">
                  <p:oleObj spid="_x0000_s1085" name="Equation" r:id="rId32" imgW="1002960" imgH="228600" progId="Equation.DSMT4">
                    <p:embed/>
                  </p:oleObj>
                </mc:Choice>
                <mc:Fallback>
                  <p:oleObj name="Equation" r:id="rId32" imgW="1002960" imgH="228600" progId="Equation.DSMT4">
                    <p:embed/>
                    <p:pic>
                      <p:nvPicPr>
                        <p:cNvPr id="0" name=""/>
                        <p:cNvPicPr/>
                        <p:nvPr/>
                      </p:nvPicPr>
                      <p:blipFill>
                        <a:blip r:embed="rId33"/>
                        <a:stretch>
                          <a:fillRect/>
                        </a:stretch>
                      </p:blipFill>
                      <p:spPr>
                        <a:xfrm>
                          <a:off x="2201034" y="1473437"/>
                          <a:ext cx="1295960" cy="295282"/>
                        </a:xfrm>
                        <a:prstGeom prst="rect">
                          <a:avLst/>
                        </a:prstGeom>
                      </p:spPr>
                    </p:pic>
                  </p:oleObj>
                </mc:Fallback>
              </mc:AlternateContent>
            </a:graphicData>
          </a:graphic>
        </p:graphicFrame>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91"/>
          <p:cNvSpPr txBox="1">
            <a:spLocks noChangeArrowheads="1"/>
          </p:cNvSpPr>
          <p:nvPr/>
        </p:nvSpPr>
        <p:spPr bwMode="auto">
          <a:xfrm>
            <a:off x="462474" y="967170"/>
            <a:ext cx="8162911" cy="707886"/>
          </a:xfrm>
          <a:prstGeom prst="rect">
            <a:avLst/>
          </a:prstGeom>
          <a:noFill/>
          <a:ln w="12700">
            <a:noFill/>
            <a:miter lim="800000"/>
            <a:headEnd type="none" w="sm" len="sm"/>
            <a:tailEnd type="none" w="sm" len="sm"/>
          </a:ln>
        </p:spPr>
        <p:txBody>
          <a:bodyPr wrap="square">
            <a:spAutoFit/>
          </a:bodyPr>
          <a:lstStyle/>
          <a:p>
            <a:r>
              <a:rPr lang="en-US" sz="2000" dirty="0">
                <a:solidFill>
                  <a:srgbClr val="0000FF"/>
                </a:solidFill>
              </a:rPr>
              <a:t>Artificial “metamaterials” that have been designed that have exotic permittivity and/or permeability performance.</a:t>
            </a:r>
          </a:p>
        </p:txBody>
      </p:sp>
      <p:sp>
        <p:nvSpPr>
          <p:cNvPr id="66" name="Slide Number Placeholder 65"/>
          <p:cNvSpPr>
            <a:spLocks noGrp="1"/>
          </p:cNvSpPr>
          <p:nvPr>
            <p:ph type="sldNum" sz="quarter" idx="12"/>
          </p:nvPr>
        </p:nvSpPr>
        <p:spPr/>
        <p:txBody>
          <a:bodyPr/>
          <a:lstStyle/>
          <a:p>
            <a:pPr>
              <a:defRPr/>
            </a:pPr>
            <a:fld id="{0B9FC7D0-48A7-47DE-8F94-9243B5E0A0C1}" type="slidenum">
              <a:rPr lang="en-US">
                <a:solidFill>
                  <a:srgbClr val="000000"/>
                </a:solidFill>
              </a:rPr>
              <a:pPr>
                <a:defRPr/>
              </a:pPr>
              <a:t>20</a:t>
            </a:fld>
            <a:endParaRPr lang="en-US">
              <a:solidFill>
                <a:srgbClr val="000000"/>
              </a:solidFill>
            </a:endParaRPr>
          </a:p>
        </p:txBody>
      </p:sp>
      <p:sp>
        <p:nvSpPr>
          <p:cNvPr id="68" name="Rectangle 67"/>
          <p:cNvSpPr/>
          <p:nvPr/>
        </p:nvSpPr>
        <p:spPr>
          <a:xfrm>
            <a:off x="4537880" y="2508872"/>
            <a:ext cx="3882789" cy="1384995"/>
          </a:xfrm>
          <a:prstGeom prst="rect">
            <a:avLst/>
          </a:prstGeom>
          <a:noFill/>
          <a:ln w="19050">
            <a:solidFill>
              <a:schemeClr val="bg2"/>
            </a:solidFill>
          </a:ln>
        </p:spPr>
        <p:txBody>
          <a:bodyPr wrap="square">
            <a:spAutoFit/>
          </a:bodyPr>
          <a:lstStyle/>
          <a:p>
            <a:pPr algn="ctr"/>
            <a:r>
              <a:rPr lang="en-US" sz="1400" dirty="0">
                <a:solidFill>
                  <a:srgbClr val="000000"/>
                </a:solidFill>
              </a:rPr>
              <a:t>Negative index metamaterial array configuration, which was constructed of copper split-ring resonators and wires mounted on interlocking sheets of fiberglass circuit board. The total array consists of 3 by 20×20 unit cells with overall dimensions of 10×100×100 mm.</a:t>
            </a:r>
          </a:p>
        </p:txBody>
      </p:sp>
      <p:sp>
        <p:nvSpPr>
          <p:cNvPr id="69" name="Rectangle 68"/>
          <p:cNvSpPr/>
          <p:nvPr/>
        </p:nvSpPr>
        <p:spPr>
          <a:xfrm>
            <a:off x="2818728" y="1752306"/>
            <a:ext cx="2981906" cy="276999"/>
          </a:xfrm>
          <a:prstGeom prst="rect">
            <a:avLst/>
          </a:prstGeom>
        </p:spPr>
        <p:txBody>
          <a:bodyPr wrap="none">
            <a:spAutoFit/>
          </a:bodyPr>
          <a:lstStyle/>
          <a:p>
            <a:pPr algn="ctr"/>
            <a:r>
              <a:rPr lang="en-US" sz="1200" dirty="0">
                <a:solidFill>
                  <a:srgbClr val="000000"/>
                </a:solidFill>
              </a:rPr>
              <a:t>https://en.wikipedia.org/wiki/Metamaterial</a:t>
            </a:r>
          </a:p>
        </p:txBody>
      </p:sp>
      <p:pic>
        <p:nvPicPr>
          <p:cNvPr id="3" name="Picture 6" descr="File:Metarefraction.svg">
            <a:hlinkClick r:id="rId4"/>
          </p:cNvPr>
          <p:cNvPicPr>
            <a:picLocks noChangeAspect="1" noChangeArrowheads="1"/>
          </p:cNvPicPr>
          <p:nvPr/>
        </p:nvPicPr>
        <p:blipFill>
          <a:blip r:embed="rId5" cstate="print"/>
          <a:srcRect/>
          <a:stretch>
            <a:fillRect/>
          </a:stretch>
        </p:blipFill>
        <p:spPr bwMode="auto">
          <a:xfrm>
            <a:off x="5300781" y="4252983"/>
            <a:ext cx="2447925" cy="2143125"/>
          </a:xfrm>
          <a:prstGeom prst="rect">
            <a:avLst/>
          </a:prstGeom>
          <a:noFill/>
        </p:spPr>
      </p:pic>
      <p:graphicFrame>
        <p:nvGraphicFramePr>
          <p:cNvPr id="4" name="Object 6"/>
          <p:cNvGraphicFramePr>
            <a:graphicFrameLocks noChangeAspect="1"/>
          </p:cNvGraphicFramePr>
          <p:nvPr/>
        </p:nvGraphicFramePr>
        <p:xfrm>
          <a:off x="1229934" y="5090616"/>
          <a:ext cx="901178" cy="982568"/>
        </p:xfrm>
        <a:graphic>
          <a:graphicData uri="http://schemas.openxmlformats.org/presentationml/2006/ole">
            <mc:AlternateContent xmlns:mc="http://schemas.openxmlformats.org/markup-compatibility/2006">
              <mc:Choice xmlns:v="urn:schemas-microsoft-com:vml" Requires="v">
                <p:oleObj spid="_x0000_s18437" name="Equation" r:id="rId6" imgW="419100" imgH="457200" progId="Equation.DSMT4">
                  <p:embed/>
                </p:oleObj>
              </mc:Choice>
              <mc:Fallback>
                <p:oleObj name="Equation" r:id="rId6" imgW="419100" imgH="457200" progId="Equation.DSMT4">
                  <p:embed/>
                  <p:pic>
                    <p:nvPicPr>
                      <p:cNvPr id="0"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934" y="5090616"/>
                        <a:ext cx="901178" cy="98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TextBox 71"/>
          <p:cNvSpPr txBox="1"/>
          <p:nvPr/>
        </p:nvSpPr>
        <p:spPr>
          <a:xfrm>
            <a:off x="259309" y="6237028"/>
            <a:ext cx="4134465" cy="369332"/>
          </a:xfrm>
          <a:prstGeom prst="rect">
            <a:avLst/>
          </a:prstGeom>
          <a:noFill/>
        </p:spPr>
        <p:txBody>
          <a:bodyPr wrap="none" rtlCol="0">
            <a:spAutoFit/>
          </a:bodyPr>
          <a:lstStyle/>
          <a:p>
            <a:r>
              <a:rPr lang="en-US" dirty="0">
                <a:solidFill>
                  <a:srgbClr val="000000"/>
                </a:solidFill>
              </a:rPr>
              <a:t>(over a certain bandwidth of operation)</a:t>
            </a:r>
          </a:p>
        </p:txBody>
      </p:sp>
      <p:sp>
        <p:nvSpPr>
          <p:cNvPr id="12" name="Text Box 2"/>
          <p:cNvSpPr txBox="1">
            <a:spLocks noChangeArrowheads="1"/>
          </p:cNvSpPr>
          <p:nvPr/>
        </p:nvSpPr>
        <p:spPr bwMode="auto">
          <a:xfrm>
            <a:off x="2321115" y="123825"/>
            <a:ext cx="4616450"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 Exotic </a:t>
            </a:r>
            <a:r>
              <a:rPr lang="en-US" sz="2800" b="1" kern="0" dirty="0">
                <a:solidFill>
                  <a:srgbClr val="FFFF00"/>
                </a:solidFill>
              </a:rPr>
              <a:t>M</a:t>
            </a:r>
            <a:r>
              <a:rPr kumimoji="0" lang="en-US" sz="2800" b="1" i="0" u="none" strike="noStrike" kern="0" cap="none" spc="0" normalizeH="0" baseline="0" noProof="0" dirty="0" err="1">
                <a:ln>
                  <a:noFill/>
                </a:ln>
                <a:solidFill>
                  <a:srgbClr val="FFFF00"/>
                </a:solidFill>
                <a:effectLst/>
                <a:uLnTx/>
                <a:uFillTx/>
              </a:rPr>
              <a:t>aterials</a:t>
            </a:r>
            <a:endParaRPr kumimoji="0" lang="en-US" sz="2800" b="1" i="0" u="none" strike="noStrike" kern="0" cap="none" spc="0" normalizeH="0" baseline="0" noProof="0" dirty="0">
              <a:ln>
                <a:noFill/>
              </a:ln>
              <a:solidFill>
                <a:srgbClr val="FFFF00"/>
              </a:solidFill>
              <a:effectLst/>
              <a:uLnTx/>
              <a:uFillTx/>
            </a:endParaRPr>
          </a:p>
        </p:txBody>
      </p:sp>
      <p:pic>
        <p:nvPicPr>
          <p:cNvPr id="5" name="Picture 4"/>
          <p:cNvPicPr>
            <a:picLocks noChangeAspect="1"/>
          </p:cNvPicPr>
          <p:nvPr/>
        </p:nvPicPr>
        <p:blipFill>
          <a:blip r:embed="rId8"/>
          <a:stretch>
            <a:fillRect/>
          </a:stretch>
        </p:blipFill>
        <p:spPr>
          <a:xfrm>
            <a:off x="668319" y="2307713"/>
            <a:ext cx="3334512" cy="25069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2"/>
          </p:nvPr>
        </p:nvSpPr>
        <p:spPr/>
        <p:txBody>
          <a:bodyPr/>
          <a:lstStyle/>
          <a:p>
            <a:pPr>
              <a:defRPr/>
            </a:pPr>
            <a:fld id="{0B9FC7D0-48A7-47DE-8F94-9243B5E0A0C1}" type="slidenum">
              <a:rPr lang="en-US">
                <a:solidFill>
                  <a:srgbClr val="000000"/>
                </a:solidFill>
              </a:rPr>
              <a:pPr>
                <a:defRPr/>
              </a:pPr>
              <a:t>21</a:t>
            </a:fld>
            <a:endParaRPr lang="en-US">
              <a:solidFill>
                <a:srgbClr val="000000"/>
              </a:solidFill>
            </a:endParaRPr>
          </a:p>
        </p:txBody>
      </p:sp>
      <p:sp>
        <p:nvSpPr>
          <p:cNvPr id="13" name="TextBox 12"/>
          <p:cNvSpPr txBox="1"/>
          <p:nvPr/>
        </p:nvSpPr>
        <p:spPr>
          <a:xfrm>
            <a:off x="1684591" y="5794321"/>
            <a:ext cx="6506909" cy="369332"/>
          </a:xfrm>
          <a:prstGeom prst="rect">
            <a:avLst/>
          </a:prstGeom>
          <a:noFill/>
        </p:spPr>
        <p:txBody>
          <a:bodyPr wrap="none" rtlCol="0">
            <a:spAutoFit/>
          </a:bodyPr>
          <a:lstStyle/>
          <a:p>
            <a:pPr algn="ctr"/>
            <a:r>
              <a:rPr lang="en-US" dirty="0">
                <a:solidFill>
                  <a:srgbClr val="000000"/>
                </a:solidFill>
              </a:rPr>
              <a:t>Cloaking of objects is one area of research in metamaterials.</a:t>
            </a:r>
          </a:p>
        </p:txBody>
      </p:sp>
      <p:sp>
        <p:nvSpPr>
          <p:cNvPr id="15" name="Rectangle 14"/>
          <p:cNvSpPr/>
          <p:nvPr/>
        </p:nvSpPr>
        <p:spPr>
          <a:xfrm>
            <a:off x="5292015" y="3993073"/>
            <a:ext cx="3043450" cy="954107"/>
          </a:xfrm>
          <a:prstGeom prst="rect">
            <a:avLst/>
          </a:prstGeom>
          <a:ln w="19050">
            <a:solidFill>
              <a:schemeClr val="bg2"/>
            </a:solidFill>
          </a:ln>
        </p:spPr>
        <p:txBody>
          <a:bodyPr wrap="square">
            <a:spAutoFit/>
          </a:bodyPr>
          <a:lstStyle/>
          <a:p>
            <a:pPr algn="ctr"/>
            <a:r>
              <a:rPr lang="en-US" sz="1400" dirty="0">
                <a:solidFill>
                  <a:srgbClr val="000000"/>
                </a:solidFill>
              </a:rPr>
              <a:t>The Duke cloaking device masks an object at one microwave frequency.</a:t>
            </a:r>
          </a:p>
          <a:p>
            <a:pPr algn="ctr"/>
            <a:endParaRPr lang="en-US" sz="1400" dirty="0">
              <a:solidFill>
                <a:srgbClr val="000000"/>
              </a:solidFill>
            </a:endParaRPr>
          </a:p>
          <a:p>
            <a:pPr algn="ctr"/>
            <a:r>
              <a:rPr lang="en-US" sz="1400" dirty="0">
                <a:solidFill>
                  <a:srgbClr val="000000"/>
                </a:solidFill>
              </a:rPr>
              <a:t>Image courtesy Dr. David R. Smith.</a:t>
            </a:r>
          </a:p>
        </p:txBody>
      </p:sp>
      <p:sp>
        <p:nvSpPr>
          <p:cNvPr id="9" name="Text Box 2"/>
          <p:cNvSpPr txBox="1">
            <a:spLocks noChangeArrowheads="1"/>
          </p:cNvSpPr>
          <p:nvPr/>
        </p:nvSpPr>
        <p:spPr bwMode="auto">
          <a:xfrm>
            <a:off x="2197290" y="0"/>
            <a:ext cx="4616450"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 Exotic </a:t>
            </a:r>
            <a:r>
              <a:rPr lang="en-US" sz="2800" b="1" kern="0" dirty="0">
                <a:solidFill>
                  <a:srgbClr val="FFFF00"/>
                </a:solidFill>
              </a:rPr>
              <a:t>M</a:t>
            </a:r>
            <a:r>
              <a:rPr kumimoji="0" lang="en-US" sz="2800" b="1" i="0" u="none" strike="noStrike" kern="0" cap="none" spc="0" normalizeH="0" baseline="0" noProof="0" dirty="0" err="1">
                <a:ln>
                  <a:noFill/>
                </a:ln>
                <a:solidFill>
                  <a:srgbClr val="FFFF00"/>
                </a:solidFill>
                <a:effectLst/>
                <a:uLnTx/>
                <a:uFillTx/>
              </a:rPr>
              <a:t>aterials</a:t>
            </a:r>
            <a:r>
              <a:rPr kumimoji="0" lang="en-US" sz="2800" b="1" i="0" u="none" strike="noStrike" kern="0" cap="none" spc="0" normalizeH="0" baseline="0" noProof="0" dirty="0">
                <a:ln>
                  <a:noFill/>
                </a:ln>
                <a:solidFill>
                  <a:srgbClr val="FFFF00"/>
                </a:solidFill>
                <a:effectLst/>
                <a:uLnTx/>
                <a:uFillTx/>
              </a:rPr>
              <a:t> (cont.)</a:t>
            </a:r>
          </a:p>
        </p:txBody>
      </p:sp>
      <p:pic>
        <p:nvPicPr>
          <p:cNvPr id="2" name="Picture 1"/>
          <p:cNvPicPr>
            <a:picLocks noChangeAspect="1"/>
          </p:cNvPicPr>
          <p:nvPr/>
        </p:nvPicPr>
        <p:blipFill>
          <a:blip r:embed="rId3"/>
          <a:stretch>
            <a:fillRect/>
          </a:stretch>
        </p:blipFill>
        <p:spPr>
          <a:xfrm>
            <a:off x="1146745" y="981282"/>
            <a:ext cx="2400242" cy="2191115"/>
          </a:xfrm>
          <a:prstGeom prst="rect">
            <a:avLst/>
          </a:prstGeom>
        </p:spPr>
      </p:pic>
      <p:pic>
        <p:nvPicPr>
          <p:cNvPr id="3" name="Picture 2"/>
          <p:cNvPicPr>
            <a:picLocks noChangeAspect="1"/>
          </p:cNvPicPr>
          <p:nvPr/>
        </p:nvPicPr>
        <p:blipFill>
          <a:blip r:embed="rId4"/>
          <a:stretch>
            <a:fillRect/>
          </a:stretch>
        </p:blipFill>
        <p:spPr>
          <a:xfrm>
            <a:off x="5597015" y="1090401"/>
            <a:ext cx="2253996" cy="2215896"/>
          </a:xfrm>
          <a:prstGeom prst="rect">
            <a:avLst/>
          </a:prstGeom>
        </p:spPr>
      </p:pic>
      <p:pic>
        <p:nvPicPr>
          <p:cNvPr id="4" name="Picture 3"/>
          <p:cNvPicPr>
            <a:picLocks noChangeAspect="1"/>
          </p:cNvPicPr>
          <p:nvPr/>
        </p:nvPicPr>
        <p:blipFill>
          <a:blip r:embed="rId5"/>
          <a:stretch>
            <a:fillRect/>
          </a:stretch>
        </p:blipFill>
        <p:spPr>
          <a:xfrm>
            <a:off x="1770378" y="3463378"/>
            <a:ext cx="2684202" cy="2013499"/>
          </a:xfrm>
          <a:prstGeom prst="rect">
            <a:avLst/>
          </a:prstGeom>
        </p:spPr>
      </p:pic>
      <p:sp>
        <p:nvSpPr>
          <p:cNvPr id="6" name="TextBox 5">
            <a:extLst>
              <a:ext uri="{FF2B5EF4-FFF2-40B4-BE49-F238E27FC236}">
                <a16:creationId xmlns:a16="http://schemas.microsoft.com/office/drawing/2014/main" id="{EACE91DE-49C9-1598-9003-3E68A2B446D4}"/>
              </a:ext>
            </a:extLst>
          </p:cNvPr>
          <p:cNvSpPr txBox="1"/>
          <p:nvPr/>
        </p:nvSpPr>
        <p:spPr>
          <a:xfrm>
            <a:off x="2691748" y="6400800"/>
            <a:ext cx="4575686" cy="276999"/>
          </a:xfrm>
          <a:prstGeom prst="rect">
            <a:avLst/>
          </a:prstGeom>
          <a:noFill/>
        </p:spPr>
        <p:txBody>
          <a:bodyPr wrap="square">
            <a:spAutoFit/>
          </a:bodyPr>
          <a:lstStyle/>
          <a:p>
            <a:pPr algn="ctr"/>
            <a:r>
              <a:rPr lang="en-US" sz="1200" dirty="0">
                <a:solidFill>
                  <a:schemeClr val="bg2"/>
                </a:solidFill>
              </a:rPr>
              <a:t>https://en.wikipedia.org/wiki/Metamaterial_cloaking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2887354" y="133350"/>
            <a:ext cx="312261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a:t>
            </a:r>
          </a:p>
        </p:txBody>
      </p:sp>
      <p:sp>
        <p:nvSpPr>
          <p:cNvPr id="17413" name="TextBox 41"/>
          <p:cNvSpPr txBox="1">
            <a:spLocks noChangeArrowheads="1"/>
          </p:cNvSpPr>
          <p:nvPr/>
        </p:nvSpPr>
        <p:spPr bwMode="auto">
          <a:xfrm>
            <a:off x="1817688" y="5151438"/>
            <a:ext cx="5519737" cy="369887"/>
          </a:xfrm>
          <a:prstGeom prst="rect">
            <a:avLst/>
          </a:prstGeom>
          <a:noFill/>
          <a:ln w="9525">
            <a:noFill/>
            <a:miter lim="800000"/>
            <a:headEnd/>
            <a:tailEnd/>
          </a:ln>
        </p:spPr>
        <p:txBody>
          <a:bodyPr wrap="none">
            <a:spAutoFit/>
          </a:bodyPr>
          <a:lstStyle/>
          <a:p>
            <a:r>
              <a:rPr lang="en-US"/>
              <a:t>Note that the electric field vector is in the </a:t>
            </a:r>
            <a:r>
              <a:rPr lang="en-US" i="1">
                <a:latin typeface="Times New Roman" pitchFamily="18" charset="0"/>
                <a:cs typeface="Times New Roman" pitchFamily="18" charset="0"/>
              </a:rPr>
              <a:t>y</a:t>
            </a:r>
            <a:r>
              <a:rPr lang="en-US"/>
              <a:t> direction.</a:t>
            </a:r>
          </a:p>
        </p:txBody>
      </p:sp>
      <p:sp>
        <p:nvSpPr>
          <p:cNvPr id="17414" name="TextBox 42"/>
          <p:cNvSpPr txBox="1">
            <a:spLocks noChangeArrowheads="1"/>
          </p:cNvSpPr>
          <p:nvPr/>
        </p:nvSpPr>
        <p:spPr bwMode="auto">
          <a:xfrm>
            <a:off x="1193800" y="5810250"/>
            <a:ext cx="6958013" cy="368300"/>
          </a:xfrm>
          <a:prstGeom prst="rect">
            <a:avLst/>
          </a:prstGeom>
          <a:noFill/>
          <a:ln w="9525">
            <a:noFill/>
            <a:miter lim="800000"/>
            <a:headEnd/>
            <a:tailEnd/>
          </a:ln>
        </p:spPr>
        <p:txBody>
          <a:bodyPr>
            <a:spAutoFit/>
          </a:bodyPr>
          <a:lstStyle/>
          <a:p>
            <a:r>
              <a:rPr lang="en-US" dirty="0"/>
              <a:t>(The wave is polarized </a:t>
            </a:r>
            <a:r>
              <a:rPr lang="en-US" dirty="0">
                <a:solidFill>
                  <a:srgbClr val="FF0000"/>
                </a:solidFill>
              </a:rPr>
              <a:t>perpendicular</a:t>
            </a:r>
            <a:r>
              <a:rPr lang="en-US" dirty="0"/>
              <a:t> to the plane of incidence.)</a:t>
            </a:r>
          </a:p>
        </p:txBody>
      </p:sp>
      <p:sp>
        <p:nvSpPr>
          <p:cNvPr id="45" name="Slide Number Placeholder 44"/>
          <p:cNvSpPr>
            <a:spLocks noGrp="1"/>
          </p:cNvSpPr>
          <p:nvPr>
            <p:ph type="sldNum" sz="quarter" idx="4"/>
          </p:nvPr>
        </p:nvSpPr>
        <p:spPr/>
        <p:txBody>
          <a:bodyPr/>
          <a:lstStyle/>
          <a:p>
            <a:fld id="{84810BAD-A1AE-4FD5-BD00-E7C2BB1BA3E6}" type="slidenum">
              <a:rPr lang="en-US" smtClean="0"/>
              <a:pPr/>
              <a:t>22</a:t>
            </a:fld>
            <a:endParaRPr lang="en-US" dirty="0"/>
          </a:p>
        </p:txBody>
      </p:sp>
      <p:grpSp>
        <p:nvGrpSpPr>
          <p:cNvPr id="52" name="Group 51"/>
          <p:cNvGrpSpPr/>
          <p:nvPr/>
        </p:nvGrpSpPr>
        <p:grpSpPr>
          <a:xfrm>
            <a:off x="1360488" y="876300"/>
            <a:ext cx="6860106" cy="4003675"/>
            <a:chOff x="1360488" y="876300"/>
            <a:chExt cx="6860106" cy="4003675"/>
          </a:xfrm>
        </p:grpSpPr>
        <p:sp>
          <p:nvSpPr>
            <p:cNvPr id="44" name="Rectangle 3"/>
            <p:cNvSpPr>
              <a:spLocks noChangeArrowheads="1"/>
            </p:cNvSpPr>
            <p:nvPr/>
          </p:nvSpPr>
          <p:spPr bwMode="auto">
            <a:xfrm>
              <a:off x="1435101" y="2879725"/>
              <a:ext cx="6045200" cy="2000250"/>
            </a:xfrm>
            <a:prstGeom prst="rect">
              <a:avLst/>
            </a:prstGeom>
            <a:solidFill>
              <a:srgbClr val="B2B2B2"/>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4" name="Rectangle 3"/>
            <p:cNvSpPr>
              <a:spLocks noChangeArrowheads="1"/>
            </p:cNvSpPr>
            <p:nvPr/>
          </p:nvSpPr>
          <p:spPr bwMode="auto">
            <a:xfrm>
              <a:off x="1435101" y="876300"/>
              <a:ext cx="6045200" cy="2000250"/>
            </a:xfrm>
            <a:prstGeom prst="rect">
              <a:avLst/>
            </a:prstGeom>
            <a:solidFill>
              <a:schemeClr val="bg1">
                <a:lumMod val="85000"/>
              </a:schemeClr>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5" name="Text Box 4"/>
            <p:cNvSpPr txBox="1">
              <a:spLocks noChangeArrowheads="1"/>
            </p:cNvSpPr>
            <p:nvPr/>
          </p:nvSpPr>
          <p:spPr bwMode="auto">
            <a:xfrm>
              <a:off x="6467476" y="2133600"/>
              <a:ext cx="655638" cy="396875"/>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#1</a:t>
              </a:r>
            </a:p>
          </p:txBody>
        </p:sp>
        <p:grpSp>
          <p:nvGrpSpPr>
            <p:cNvPr id="17419" name="Group 5"/>
            <p:cNvGrpSpPr>
              <a:grpSpLocks/>
            </p:cNvGrpSpPr>
            <p:nvPr/>
          </p:nvGrpSpPr>
          <p:grpSpPr bwMode="auto">
            <a:xfrm rot="8152090">
              <a:off x="3186113" y="1739900"/>
              <a:ext cx="266700" cy="923925"/>
              <a:chOff x="3544" y="2119"/>
              <a:chExt cx="187" cy="1028"/>
            </a:xfrm>
          </p:grpSpPr>
          <p:sp>
            <p:nvSpPr>
              <p:cNvPr id="90" name="Freeform 6"/>
              <p:cNvSpPr>
                <a:spLocks/>
              </p:cNvSpPr>
              <p:nvPr/>
            </p:nvSpPr>
            <p:spPr bwMode="auto">
              <a:xfrm rot="5222447" flipH="1">
                <a:off x="3183" y="2601"/>
                <a:ext cx="910" cy="187"/>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0000FF"/>
                </a:solidFill>
                <a:round/>
                <a:headEnd type="none" w="sm" len="sm"/>
                <a:tailEnd type="none" w="sm" len="sm"/>
              </a:ln>
            </p:spPr>
            <p:txBody>
              <a:bodyPr rot="10800000" wrap="none"/>
              <a:lstStyle/>
              <a:p>
                <a:pPr fontAlgn="auto">
                  <a:spcBef>
                    <a:spcPts val="0"/>
                  </a:spcBef>
                  <a:spcAft>
                    <a:spcPts val="0"/>
                  </a:spcAft>
                  <a:defRPr/>
                </a:pPr>
                <a:endParaRPr lang="en-US" kern="0">
                  <a:solidFill>
                    <a:sysClr val="windowText" lastClr="000000"/>
                  </a:solidFill>
                </a:endParaRPr>
              </a:p>
            </p:txBody>
          </p:sp>
          <p:sp>
            <p:nvSpPr>
              <p:cNvPr id="91" name="Line 7"/>
              <p:cNvSpPr>
                <a:spLocks noChangeShapeType="1"/>
              </p:cNvSpPr>
              <p:nvPr/>
            </p:nvSpPr>
            <p:spPr bwMode="auto">
              <a:xfrm rot="-26982671">
                <a:off x="3537" y="2193"/>
                <a:ext cx="140" cy="0"/>
              </a:xfrm>
              <a:prstGeom prst="line">
                <a:avLst/>
              </a:prstGeom>
              <a:noFill/>
              <a:ln w="28575">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58" name="Line 9"/>
            <p:cNvSpPr>
              <a:spLocks noChangeShapeType="1"/>
            </p:cNvSpPr>
            <p:nvPr/>
          </p:nvSpPr>
          <p:spPr bwMode="auto">
            <a:xfrm>
              <a:off x="4079876" y="1449388"/>
              <a:ext cx="0" cy="2803525"/>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8" name="Freeform 12"/>
            <p:cNvSpPr>
              <a:spLocks/>
            </p:cNvSpPr>
            <p:nvPr/>
          </p:nvSpPr>
          <p:spPr bwMode="auto">
            <a:xfrm rot="14034228" flipH="1">
              <a:off x="4165601" y="3473450"/>
              <a:ext cx="819150" cy="265113"/>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FF0000"/>
              </a:solidFill>
              <a:round/>
              <a:headEnd type="none" w="sm" len="sm"/>
              <a:tailEnd type="none" w="sm" len="sm"/>
            </a:ln>
          </p:spPr>
          <p:txBody>
            <a:bodyPr vert="eaVert" wrap="none"/>
            <a:lstStyle/>
            <a:p>
              <a:pPr fontAlgn="auto">
                <a:spcBef>
                  <a:spcPts val="0"/>
                </a:spcBef>
                <a:spcAft>
                  <a:spcPts val="0"/>
                </a:spcAft>
                <a:defRPr/>
              </a:pPr>
              <a:endParaRPr lang="en-US" kern="0">
                <a:solidFill>
                  <a:sysClr val="windowText" lastClr="000000"/>
                </a:solidFill>
              </a:endParaRPr>
            </a:p>
          </p:txBody>
        </p:sp>
        <p:sp>
          <p:nvSpPr>
            <p:cNvPr id="89" name="Line 13"/>
            <p:cNvSpPr>
              <a:spLocks noChangeShapeType="1"/>
            </p:cNvSpPr>
            <p:nvPr/>
          </p:nvSpPr>
          <p:spPr bwMode="auto">
            <a:xfrm rot="3429110">
              <a:off x="4781551" y="3957638"/>
              <a:ext cx="127000" cy="1588"/>
            </a:xfrm>
            <a:prstGeom prst="line">
              <a:avLst/>
            </a:prstGeom>
            <a:noFill/>
            <a:ln w="28575">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17424" name="Group 14"/>
            <p:cNvGrpSpPr>
              <a:grpSpLocks/>
            </p:cNvGrpSpPr>
            <p:nvPr/>
          </p:nvGrpSpPr>
          <p:grpSpPr bwMode="auto">
            <a:xfrm rot="3134615">
              <a:off x="4876801" y="1658938"/>
              <a:ext cx="268288" cy="920750"/>
              <a:chOff x="3544" y="2119"/>
              <a:chExt cx="187" cy="1028"/>
            </a:xfrm>
          </p:grpSpPr>
          <p:sp>
            <p:nvSpPr>
              <p:cNvPr id="86" name="Freeform 15"/>
              <p:cNvSpPr>
                <a:spLocks/>
              </p:cNvSpPr>
              <p:nvPr/>
            </p:nvSpPr>
            <p:spPr bwMode="auto">
              <a:xfrm rot="5222447" flipH="1">
                <a:off x="3183" y="2600"/>
                <a:ext cx="909" cy="187"/>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92D050"/>
                </a:solidFill>
                <a:round/>
                <a:headEnd type="none" w="sm" len="sm"/>
                <a:tailEnd type="none" w="sm" len="sm"/>
              </a:ln>
            </p:spPr>
            <p:txBody>
              <a:bodyPr rot="10800000" wrap="none"/>
              <a:lstStyle/>
              <a:p>
                <a:pPr fontAlgn="auto">
                  <a:spcBef>
                    <a:spcPts val="0"/>
                  </a:spcBef>
                  <a:spcAft>
                    <a:spcPts val="0"/>
                  </a:spcAft>
                  <a:defRPr/>
                </a:pPr>
                <a:endParaRPr lang="en-US" kern="0">
                  <a:solidFill>
                    <a:sysClr val="windowText" lastClr="000000"/>
                  </a:solidFill>
                </a:endParaRPr>
              </a:p>
            </p:txBody>
          </p:sp>
          <p:sp>
            <p:nvSpPr>
              <p:cNvPr id="87" name="Line 16"/>
              <p:cNvSpPr>
                <a:spLocks noChangeShapeType="1"/>
              </p:cNvSpPr>
              <p:nvPr/>
            </p:nvSpPr>
            <p:spPr bwMode="auto">
              <a:xfrm rot="-26982671">
                <a:off x="3533" y="2188"/>
                <a:ext cx="142" cy="1"/>
              </a:xfrm>
              <a:prstGeom prst="line">
                <a:avLst/>
              </a:prstGeom>
              <a:noFill/>
              <a:ln w="28575">
                <a:solidFill>
                  <a:srgbClr val="92D05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63" name="Line 18"/>
            <p:cNvSpPr>
              <a:spLocks noChangeShapeType="1"/>
            </p:cNvSpPr>
            <p:nvPr/>
          </p:nvSpPr>
          <p:spPr bwMode="auto">
            <a:xfrm>
              <a:off x="2593976" y="1662113"/>
              <a:ext cx="1500188" cy="12255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4" name="Line 19"/>
            <p:cNvSpPr>
              <a:spLocks noChangeShapeType="1"/>
            </p:cNvSpPr>
            <p:nvPr/>
          </p:nvSpPr>
          <p:spPr bwMode="auto">
            <a:xfrm flipV="1">
              <a:off x="4089401" y="1585913"/>
              <a:ext cx="1522413" cy="126841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5" name="Line 20"/>
            <p:cNvSpPr>
              <a:spLocks noChangeShapeType="1"/>
            </p:cNvSpPr>
            <p:nvPr/>
          </p:nvSpPr>
          <p:spPr bwMode="auto">
            <a:xfrm>
              <a:off x="4079876" y="2857500"/>
              <a:ext cx="1016000" cy="149066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6" name="Arc 21"/>
            <p:cNvSpPr>
              <a:spLocks/>
            </p:cNvSpPr>
            <p:nvPr/>
          </p:nvSpPr>
          <p:spPr bwMode="auto">
            <a:xfrm>
              <a:off x="4079876" y="2976563"/>
              <a:ext cx="190500" cy="30003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7" name="Arc 22"/>
            <p:cNvSpPr>
              <a:spLocks/>
            </p:cNvSpPr>
            <p:nvPr/>
          </p:nvSpPr>
          <p:spPr bwMode="auto">
            <a:xfrm flipH="1" flipV="1">
              <a:off x="3798888" y="2489200"/>
              <a:ext cx="280988" cy="360363"/>
            </a:xfrm>
            <a:custGeom>
              <a:avLst/>
              <a:gdLst>
                <a:gd name="T0" fmla="*/ 280988 w 31593"/>
                <a:gd name="T1" fmla="*/ 190224 h 21600"/>
                <a:gd name="T2" fmla="*/ 0 w 31593"/>
                <a:gd name="T3" fmla="*/ 284619 h 21600"/>
                <a:gd name="T4" fmla="*/ 117828 w 31593"/>
                <a:gd name="T5" fmla="*/ 0 h 21600"/>
                <a:gd name="T6" fmla="*/ 0 60000 65536"/>
                <a:gd name="T7" fmla="*/ 0 60000 65536"/>
                <a:gd name="T8" fmla="*/ 0 60000 65536"/>
                <a:gd name="T9" fmla="*/ 0 w 31593"/>
                <a:gd name="T10" fmla="*/ 0 h 21600"/>
                <a:gd name="T11" fmla="*/ 31593 w 31593"/>
                <a:gd name="T12" fmla="*/ 21600 h 21600"/>
              </a:gdLst>
              <a:ahLst/>
              <a:cxnLst>
                <a:cxn ang="T6">
                  <a:pos x="T0" y="T1"/>
                </a:cxn>
                <a:cxn ang="T7">
                  <a:pos x="T2" y="T3"/>
                </a:cxn>
                <a:cxn ang="T8">
                  <a:pos x="T4" y="T5"/>
                </a:cxn>
              </a:cxnLst>
              <a:rect l="T9" t="T10" r="T11" b="T12"/>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p:spPr>
          <p:txBody>
            <a:bodyPr rot="10800000" wrap="none" anchor="ctr"/>
            <a:lstStyle/>
            <a:p>
              <a:pPr fontAlgn="auto">
                <a:spcBef>
                  <a:spcPts val="0"/>
                </a:spcBef>
                <a:spcAft>
                  <a:spcPts val="0"/>
                </a:spcAft>
                <a:defRPr/>
              </a:pPr>
              <a:endParaRPr lang="en-US" kern="0">
                <a:solidFill>
                  <a:sysClr val="windowText" lastClr="000000"/>
                </a:solidFill>
              </a:endParaRPr>
            </a:p>
          </p:txBody>
        </p:sp>
        <p:sp>
          <p:nvSpPr>
            <p:cNvPr id="68" name="Arc 23"/>
            <p:cNvSpPr>
              <a:spLocks/>
            </p:cNvSpPr>
            <p:nvPr/>
          </p:nvSpPr>
          <p:spPr bwMode="auto">
            <a:xfrm flipV="1">
              <a:off x="4079876" y="2478088"/>
              <a:ext cx="279400" cy="306388"/>
            </a:xfrm>
            <a:custGeom>
              <a:avLst/>
              <a:gdLst>
                <a:gd name="T0" fmla="*/ 279400 w 31593"/>
                <a:gd name="T1" fmla="*/ 161733 h 21600"/>
                <a:gd name="T2" fmla="*/ 0 w 31593"/>
                <a:gd name="T3" fmla="*/ 241990 h 21600"/>
                <a:gd name="T4" fmla="*/ 117162 w 31593"/>
                <a:gd name="T5" fmla="*/ 0 h 21600"/>
                <a:gd name="T6" fmla="*/ 0 60000 65536"/>
                <a:gd name="T7" fmla="*/ 0 60000 65536"/>
                <a:gd name="T8" fmla="*/ 0 60000 65536"/>
                <a:gd name="T9" fmla="*/ 0 w 31593"/>
                <a:gd name="T10" fmla="*/ 0 h 21600"/>
                <a:gd name="T11" fmla="*/ 31593 w 31593"/>
                <a:gd name="T12" fmla="*/ 21600 h 21600"/>
              </a:gdLst>
              <a:ahLst/>
              <a:cxnLst>
                <a:cxn ang="T6">
                  <a:pos x="T0" y="T1"/>
                </a:cxn>
                <a:cxn ang="T7">
                  <a:pos x="T2" y="T3"/>
                </a:cxn>
                <a:cxn ang="T8">
                  <a:pos x="T4" y="T5"/>
                </a:cxn>
              </a:cxnLst>
              <a:rect l="T9" t="T10" r="T11" b="T12"/>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p:spPr>
          <p:txBody>
            <a:bodyPr rot="10800000" wrap="none" anchor="ctr"/>
            <a:lstStyle/>
            <a:p>
              <a:pPr fontAlgn="auto">
                <a:spcBef>
                  <a:spcPts val="0"/>
                </a:spcBef>
                <a:spcAft>
                  <a:spcPts val="0"/>
                </a:spcAft>
                <a:defRPr/>
              </a:pPr>
              <a:endParaRPr lang="en-US" kern="0">
                <a:solidFill>
                  <a:sysClr val="windowText" lastClr="000000"/>
                </a:solidFill>
              </a:endParaRPr>
            </a:p>
          </p:txBody>
        </p:sp>
        <p:sp>
          <p:nvSpPr>
            <p:cNvPr id="72" name="Text Box 27"/>
            <p:cNvSpPr txBox="1">
              <a:spLocks noChangeArrowheads="1"/>
            </p:cNvSpPr>
            <p:nvPr/>
          </p:nvSpPr>
          <p:spPr bwMode="auto">
            <a:xfrm>
              <a:off x="6427788" y="3163888"/>
              <a:ext cx="654050" cy="396875"/>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#2</a:t>
              </a:r>
            </a:p>
          </p:txBody>
        </p:sp>
        <p:graphicFrame>
          <p:nvGraphicFramePr>
            <p:cNvPr id="17410" name="Object 10"/>
            <p:cNvGraphicFramePr>
              <a:graphicFrameLocks noChangeAspect="1"/>
            </p:cNvGraphicFramePr>
            <p:nvPr>
              <p:extLst>
                <p:ext uri="{D42A27DB-BD31-4B8C-83A1-F6EECF244321}">
                  <p14:modId xmlns:p14="http://schemas.microsoft.com/office/powerpoint/2010/main" val="3229748129"/>
                </p:ext>
              </p:extLst>
            </p:nvPr>
          </p:nvGraphicFramePr>
          <p:xfrm>
            <a:off x="4935538" y="2282825"/>
            <a:ext cx="560388" cy="503238"/>
          </p:xfrm>
          <a:graphic>
            <a:graphicData uri="http://schemas.openxmlformats.org/presentationml/2006/ole">
              <mc:AlternateContent xmlns:mc="http://schemas.openxmlformats.org/markup-compatibility/2006">
                <mc:Choice xmlns:v="urn:schemas-microsoft-com:vml" Requires="v">
                  <p:oleObj spid="_x0000_s19485" name="Equation" r:id="rId4" imgW="253890" imgH="228501" progId="Equation.DSMT4">
                    <p:embed/>
                  </p:oleObj>
                </mc:Choice>
                <mc:Fallback>
                  <p:oleObj name="Equation" r:id="rId4" imgW="253890" imgH="228501" progId="Equation.DSMT4">
                    <p:embed/>
                    <p:pic>
                      <p:nvPicPr>
                        <p:cNvPr id="0" name="Picture 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2282825"/>
                          <a:ext cx="5603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11"/>
            <p:cNvGraphicFramePr>
              <a:graphicFrameLocks noChangeAspect="1"/>
            </p:cNvGraphicFramePr>
            <p:nvPr>
              <p:extLst>
                <p:ext uri="{D42A27DB-BD31-4B8C-83A1-F6EECF244321}">
                  <p14:modId xmlns:p14="http://schemas.microsoft.com/office/powerpoint/2010/main" val="2301627951"/>
                </p:ext>
              </p:extLst>
            </p:nvPr>
          </p:nvGraphicFramePr>
          <p:xfrm>
            <a:off x="4687888" y="3121025"/>
            <a:ext cx="515937" cy="515938"/>
          </p:xfrm>
          <a:graphic>
            <a:graphicData uri="http://schemas.openxmlformats.org/presentationml/2006/ole">
              <mc:AlternateContent xmlns:mc="http://schemas.openxmlformats.org/markup-compatibility/2006">
                <mc:Choice xmlns:v="urn:schemas-microsoft-com:vml" Requires="v">
                  <p:oleObj spid="_x0000_s19486" name="Equation" r:id="rId6" imgW="228600" imgH="228600" progId="Equation.DSMT4">
                    <p:embed/>
                  </p:oleObj>
                </mc:Choice>
                <mc:Fallback>
                  <p:oleObj name="Equation" r:id="rId6" imgW="228600" imgH="228600" progId="Equation.DSMT4">
                    <p:embed/>
                    <p:pic>
                      <p:nvPicPr>
                        <p:cNvPr id="0" name="Picture 4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7888" y="3121025"/>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Oval 36"/>
            <p:cNvSpPr>
              <a:spLocks noChangeArrowheads="1"/>
            </p:cNvSpPr>
            <p:nvPr/>
          </p:nvSpPr>
          <p:spPr bwMode="auto">
            <a:xfrm>
              <a:off x="2549526" y="1585913"/>
              <a:ext cx="88900" cy="88900"/>
            </a:xfrm>
            <a:prstGeom prst="ellipse">
              <a:avLst/>
            </a:prstGeom>
            <a:solidFill>
              <a:srgbClr val="FF0033"/>
            </a:solidFill>
            <a:ln w="12700">
              <a:solidFill>
                <a:srgbClr val="FF0033"/>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6" name="Line 37"/>
            <p:cNvSpPr>
              <a:spLocks noChangeShapeType="1"/>
            </p:cNvSpPr>
            <p:nvPr/>
          </p:nvSpPr>
          <p:spPr bwMode="auto">
            <a:xfrm rot="8158261">
              <a:off x="1936751" y="1919288"/>
              <a:ext cx="661988" cy="1588"/>
            </a:xfrm>
            <a:prstGeom prst="line">
              <a:avLst/>
            </a:prstGeom>
            <a:noFill/>
            <a:ln w="38100">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9" name="Oval 40"/>
            <p:cNvSpPr>
              <a:spLocks noChangeArrowheads="1"/>
            </p:cNvSpPr>
            <p:nvPr/>
          </p:nvSpPr>
          <p:spPr bwMode="auto">
            <a:xfrm>
              <a:off x="5564188" y="1552575"/>
              <a:ext cx="88900" cy="88900"/>
            </a:xfrm>
            <a:prstGeom prst="ellipse">
              <a:avLst/>
            </a:prstGeom>
            <a:solidFill>
              <a:srgbClr val="FF0033"/>
            </a:solidFill>
            <a:ln w="12700">
              <a:solidFill>
                <a:srgbClr val="FF0033"/>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0" name="Line 41"/>
            <p:cNvSpPr>
              <a:spLocks noChangeShapeType="1"/>
            </p:cNvSpPr>
            <p:nvPr/>
          </p:nvSpPr>
          <p:spPr bwMode="auto">
            <a:xfrm rot="13459586" flipH="1" flipV="1">
              <a:off x="5575301" y="1909763"/>
              <a:ext cx="661988" cy="1588"/>
            </a:xfrm>
            <a:prstGeom prst="line">
              <a:avLst/>
            </a:prstGeom>
            <a:noFill/>
            <a:ln w="38100">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1" name="Oval 42"/>
            <p:cNvSpPr>
              <a:spLocks noChangeArrowheads="1"/>
            </p:cNvSpPr>
            <p:nvPr/>
          </p:nvSpPr>
          <p:spPr bwMode="auto">
            <a:xfrm>
              <a:off x="5027613" y="4262438"/>
              <a:ext cx="88900" cy="88900"/>
            </a:xfrm>
            <a:prstGeom prst="ellipse">
              <a:avLst/>
            </a:prstGeom>
            <a:solidFill>
              <a:srgbClr val="FF0033"/>
            </a:solidFill>
            <a:ln w="12700">
              <a:solidFill>
                <a:srgbClr val="FF0033"/>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2" name="Line 43"/>
            <p:cNvSpPr>
              <a:spLocks noChangeShapeType="1"/>
            </p:cNvSpPr>
            <p:nvPr/>
          </p:nvSpPr>
          <p:spPr bwMode="auto">
            <a:xfrm rot="8898666">
              <a:off x="4370388" y="4522788"/>
              <a:ext cx="661988" cy="1588"/>
            </a:xfrm>
            <a:prstGeom prst="line">
              <a:avLst/>
            </a:prstGeom>
            <a:noFill/>
            <a:ln w="38100">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3" name="Oval 48"/>
            <p:cNvSpPr>
              <a:spLocks noChangeArrowheads="1"/>
            </p:cNvSpPr>
            <p:nvPr/>
          </p:nvSpPr>
          <p:spPr bwMode="auto">
            <a:xfrm>
              <a:off x="2524126" y="1554163"/>
              <a:ext cx="149225" cy="149225"/>
            </a:xfrm>
            <a:prstGeom prst="ellipse">
              <a:avLst/>
            </a:pr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4" name="Oval 49"/>
            <p:cNvSpPr>
              <a:spLocks noChangeArrowheads="1"/>
            </p:cNvSpPr>
            <p:nvPr/>
          </p:nvSpPr>
          <p:spPr bwMode="auto">
            <a:xfrm>
              <a:off x="5530851" y="1519238"/>
              <a:ext cx="149225" cy="149225"/>
            </a:xfrm>
            <a:prstGeom prst="ellipse">
              <a:avLst/>
            </a:pr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5" name="Oval 50"/>
            <p:cNvSpPr>
              <a:spLocks noChangeArrowheads="1"/>
            </p:cNvSpPr>
            <p:nvPr/>
          </p:nvSpPr>
          <p:spPr bwMode="auto">
            <a:xfrm>
              <a:off x="4995863" y="4237038"/>
              <a:ext cx="149225" cy="149225"/>
            </a:xfrm>
            <a:prstGeom prst="ellipse">
              <a:avLst/>
            </a:pr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453" name="Line 45"/>
            <p:cNvSpPr>
              <a:spLocks noChangeShapeType="1"/>
            </p:cNvSpPr>
            <p:nvPr/>
          </p:nvSpPr>
          <p:spPr bwMode="auto">
            <a:xfrm>
              <a:off x="1360488" y="2876550"/>
              <a:ext cx="6534150" cy="0"/>
            </a:xfrm>
            <a:prstGeom prst="line">
              <a:avLst/>
            </a:prstGeom>
            <a:noFill/>
            <a:ln w="12700">
              <a:solidFill>
                <a:schemeClr val="tx1"/>
              </a:solidFill>
              <a:round/>
              <a:headEnd/>
              <a:tailEnd/>
            </a:ln>
            <a:effectLst/>
          </p:spPr>
          <p:txBody>
            <a:bodyPr/>
            <a:lstStyle/>
            <a:p>
              <a:endParaRPr lang="en-US"/>
            </a:p>
          </p:txBody>
        </p:sp>
        <p:graphicFrame>
          <p:nvGraphicFramePr>
            <p:cNvPr id="46" name="Object 9"/>
            <p:cNvGraphicFramePr>
              <a:graphicFrameLocks noChangeAspect="1"/>
            </p:cNvGraphicFramePr>
            <p:nvPr/>
          </p:nvGraphicFramePr>
          <p:xfrm>
            <a:off x="8016876" y="2771775"/>
            <a:ext cx="203718" cy="223838"/>
          </p:xfrm>
          <a:graphic>
            <a:graphicData uri="http://schemas.openxmlformats.org/presentationml/2006/ole">
              <mc:AlternateContent xmlns:mc="http://schemas.openxmlformats.org/markup-compatibility/2006">
                <mc:Choice xmlns:v="urn:schemas-microsoft-com:vml" Requires="v">
                  <p:oleObj spid="_x0000_s19487" name="Equation" r:id="rId8" imgW="126835" imgH="139518" progId="Equation.DSMT4">
                    <p:embed/>
                  </p:oleObj>
                </mc:Choice>
                <mc:Fallback>
                  <p:oleObj name="Equation" r:id="rId8" imgW="126835" imgH="139518" progId="Equation.DSMT4">
                    <p:embed/>
                    <p:pic>
                      <p:nvPicPr>
                        <p:cNvPr id="0" name="Picture 4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6876" y="2771775"/>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nvGraphicFramePr>
          <p:xfrm>
            <a:off x="3987800" y="4324350"/>
            <a:ext cx="184150" cy="203200"/>
          </p:xfrm>
          <a:graphic>
            <a:graphicData uri="http://schemas.openxmlformats.org/presentationml/2006/ole">
              <mc:AlternateContent xmlns:mc="http://schemas.openxmlformats.org/markup-compatibility/2006">
                <mc:Choice xmlns:v="urn:schemas-microsoft-com:vml" Requires="v">
                  <p:oleObj spid="_x0000_s19488" name="Equation" r:id="rId10" imgW="114102" imgH="126780" progId="Equation.DSMT4">
                    <p:embed/>
                  </p:oleObj>
                </mc:Choice>
                <mc:Fallback>
                  <p:oleObj name="Equation" r:id="rId10" imgW="114102" imgH="126780" progId="Equation.DSMT4">
                    <p:embed/>
                    <p:pic>
                      <p:nvPicPr>
                        <p:cNvPr id="0" name="Picture 4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7800" y="4324350"/>
                          <a:ext cx="184150"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9"/>
            <p:cNvGraphicFramePr>
              <a:graphicFrameLocks noChangeAspect="1"/>
            </p:cNvGraphicFramePr>
            <p:nvPr/>
          </p:nvGraphicFramePr>
          <p:xfrm>
            <a:off x="2422524" y="1062037"/>
            <a:ext cx="358775" cy="431651"/>
          </p:xfrm>
          <a:graphic>
            <a:graphicData uri="http://schemas.openxmlformats.org/presentationml/2006/ole">
              <mc:AlternateContent xmlns:mc="http://schemas.openxmlformats.org/markup-compatibility/2006">
                <mc:Choice xmlns:v="urn:schemas-microsoft-com:vml" Requires="v">
                  <p:oleObj spid="_x0000_s19489" name="Equation" r:id="rId12" imgW="190500" imgH="228600" progId="Equation.DSMT4">
                    <p:embed/>
                  </p:oleObj>
                </mc:Choice>
                <mc:Fallback>
                  <p:oleObj name="Equation" r:id="rId12" imgW="190500" imgH="228600" progId="Equation.DSMT4">
                    <p:embed/>
                    <p:pic>
                      <p:nvPicPr>
                        <p:cNvPr id="0" name="Picture 4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2524" y="1062037"/>
                          <a:ext cx="358775" cy="43165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5"/>
            <p:cNvGraphicFramePr>
              <a:graphicFrameLocks noChangeAspect="1"/>
            </p:cNvGraphicFramePr>
            <p:nvPr/>
          </p:nvGraphicFramePr>
          <p:xfrm>
            <a:off x="3729038" y="2001838"/>
            <a:ext cx="268287" cy="400050"/>
          </p:xfrm>
          <a:graphic>
            <a:graphicData uri="http://schemas.openxmlformats.org/presentationml/2006/ole">
              <mc:AlternateContent xmlns:mc="http://schemas.openxmlformats.org/markup-compatibility/2006">
                <mc:Choice xmlns:v="urn:schemas-microsoft-com:vml" Requires="v">
                  <p:oleObj spid="_x0000_s19490" name="Equation" r:id="rId14" imgW="152334" imgH="228501" progId="Equation.DSMT4">
                    <p:embed/>
                  </p:oleObj>
                </mc:Choice>
                <mc:Fallback>
                  <p:oleObj name="Equation" r:id="rId14" imgW="152334" imgH="228501" progId="Equation.DSMT4">
                    <p:embed/>
                    <p:pic>
                      <p:nvPicPr>
                        <p:cNvPr id="0" name="Picture 4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9038" y="2001838"/>
                          <a:ext cx="268287" cy="400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5"/>
            <p:cNvGraphicFramePr>
              <a:graphicFrameLocks noChangeAspect="1"/>
            </p:cNvGraphicFramePr>
            <p:nvPr/>
          </p:nvGraphicFramePr>
          <p:xfrm>
            <a:off x="4108450" y="2020888"/>
            <a:ext cx="290513" cy="400050"/>
          </p:xfrm>
          <a:graphic>
            <a:graphicData uri="http://schemas.openxmlformats.org/presentationml/2006/ole">
              <mc:AlternateContent xmlns:mc="http://schemas.openxmlformats.org/markup-compatibility/2006">
                <mc:Choice xmlns:v="urn:schemas-microsoft-com:vml" Requires="v">
                  <p:oleObj spid="_x0000_s19491" name="Equation" r:id="rId16" imgW="165028" imgH="228501" progId="Equation.DSMT4">
                    <p:embed/>
                  </p:oleObj>
                </mc:Choice>
                <mc:Fallback>
                  <p:oleObj name="Equation" r:id="rId16" imgW="165028" imgH="228501" progId="Equation.DSMT4">
                    <p:embed/>
                    <p:pic>
                      <p:nvPicPr>
                        <p:cNvPr id="0" name="Picture 4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8450" y="2020888"/>
                          <a:ext cx="290513" cy="400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5"/>
            <p:cNvGraphicFramePr>
              <a:graphicFrameLocks noChangeAspect="1"/>
            </p:cNvGraphicFramePr>
            <p:nvPr/>
          </p:nvGraphicFramePr>
          <p:xfrm>
            <a:off x="3586163" y="3001963"/>
            <a:ext cx="268287" cy="400050"/>
          </p:xfrm>
          <a:graphic>
            <a:graphicData uri="http://schemas.openxmlformats.org/presentationml/2006/ole">
              <mc:AlternateContent xmlns:mc="http://schemas.openxmlformats.org/markup-compatibility/2006">
                <mc:Choice xmlns:v="urn:schemas-microsoft-com:vml" Requires="v">
                  <p:oleObj spid="_x0000_s19492" name="Equation" r:id="rId18" imgW="152334" imgH="228501" progId="Equation.DSMT4">
                    <p:embed/>
                  </p:oleObj>
                </mc:Choice>
                <mc:Fallback>
                  <p:oleObj name="Equation" r:id="rId18" imgW="152334" imgH="228501" progId="Equation.DSMT4">
                    <p:embed/>
                    <p:pic>
                      <p:nvPicPr>
                        <p:cNvPr id="0" name="Picture 4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86163" y="3001963"/>
                          <a:ext cx="268287" cy="400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8" name="Object 9"/>
            <p:cNvGraphicFramePr>
              <a:graphicFrameLocks noChangeAspect="1"/>
            </p:cNvGraphicFramePr>
            <p:nvPr/>
          </p:nvGraphicFramePr>
          <p:xfrm>
            <a:off x="1712913" y="1471613"/>
            <a:ext cx="406400" cy="431800"/>
          </p:xfrm>
          <a:graphic>
            <a:graphicData uri="http://schemas.openxmlformats.org/presentationml/2006/ole">
              <mc:AlternateContent xmlns:mc="http://schemas.openxmlformats.org/markup-compatibility/2006">
                <mc:Choice xmlns:v="urn:schemas-microsoft-com:vml" Requires="v">
                  <p:oleObj spid="_x0000_s19493" name="Equation" r:id="rId20" imgW="215806" imgH="228501" progId="Equation.DSMT4">
                    <p:embed/>
                  </p:oleObj>
                </mc:Choice>
                <mc:Fallback>
                  <p:oleObj name="Equation" r:id="rId20" imgW="215806" imgH="228501" progId="Equation.DSMT4">
                    <p:embed/>
                    <p:pic>
                      <p:nvPicPr>
                        <p:cNvPr id="0" name="Picture 4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2913" y="1471613"/>
                          <a:ext cx="406400" cy="431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2"/>
          <p:cNvSpPr txBox="1">
            <a:spLocks noChangeArrowheads="1"/>
          </p:cNvSpPr>
          <p:nvPr/>
        </p:nvSpPr>
        <p:spPr bwMode="auto">
          <a:xfrm>
            <a:off x="2238233" y="1428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graphicFrame>
        <p:nvGraphicFramePr>
          <p:cNvPr id="18434" name="Object 7"/>
          <p:cNvGraphicFramePr>
            <a:graphicFrameLocks noChangeAspect="1"/>
          </p:cNvGraphicFramePr>
          <p:nvPr>
            <p:extLst>
              <p:ext uri="{D42A27DB-BD31-4B8C-83A1-F6EECF244321}">
                <p14:modId xmlns:p14="http://schemas.microsoft.com/office/powerpoint/2010/main" val="3629519835"/>
              </p:ext>
            </p:extLst>
          </p:nvPr>
        </p:nvGraphicFramePr>
        <p:xfrm>
          <a:off x="354013" y="1027727"/>
          <a:ext cx="2511425" cy="846137"/>
        </p:xfrm>
        <a:graphic>
          <a:graphicData uri="http://schemas.openxmlformats.org/presentationml/2006/ole">
            <mc:AlternateContent xmlns:mc="http://schemas.openxmlformats.org/markup-compatibility/2006">
              <mc:Choice xmlns:v="urn:schemas-microsoft-com:vml" Requires="v">
                <p:oleObj spid="_x0000_s20512" name="Equation" r:id="rId4" imgW="1282700" imgH="431800" progId="Equation.DSMT4">
                  <p:embed/>
                </p:oleObj>
              </mc:Choice>
              <mc:Fallback>
                <p:oleObj name="Equation" r:id="rId4" imgW="1282700" imgH="431800" progId="Equation.DSMT4">
                  <p:embed/>
                  <p:pic>
                    <p:nvPicPr>
                      <p:cNvPr id="0" name="Picture 2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1027727"/>
                        <a:ext cx="2511425" cy="846137"/>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8"/>
          <p:cNvGraphicFramePr>
            <a:graphicFrameLocks noChangeAspect="1"/>
          </p:cNvGraphicFramePr>
          <p:nvPr>
            <p:extLst>
              <p:ext uri="{D42A27DB-BD31-4B8C-83A1-F6EECF244321}">
                <p14:modId xmlns:p14="http://schemas.microsoft.com/office/powerpoint/2010/main" val="3632817133"/>
              </p:ext>
            </p:extLst>
          </p:nvPr>
        </p:nvGraphicFramePr>
        <p:xfrm>
          <a:off x="257175" y="2321539"/>
          <a:ext cx="2819400" cy="785813"/>
        </p:xfrm>
        <a:graphic>
          <a:graphicData uri="http://schemas.openxmlformats.org/presentationml/2006/ole">
            <mc:AlternateContent xmlns:mc="http://schemas.openxmlformats.org/markup-compatibility/2006">
              <mc:Choice xmlns:v="urn:schemas-microsoft-com:vml" Requires="v">
                <p:oleObj spid="_x0000_s20513" name="Equation" r:id="rId6" imgW="1548728" imgH="431613" progId="Equation.DSMT4">
                  <p:embed/>
                </p:oleObj>
              </mc:Choice>
              <mc:Fallback>
                <p:oleObj name="Equation" r:id="rId6" imgW="1548728" imgH="431613" progId="Equation.DSMT4">
                  <p:embed/>
                  <p:pic>
                    <p:nvPicPr>
                      <p:cNvPr id="0" name="Picture 2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 y="2321539"/>
                        <a:ext cx="2819400" cy="785813"/>
                      </a:xfrm>
                      <a:prstGeom prst="rect">
                        <a:avLst/>
                      </a:prstGeom>
                      <a:noFill/>
                      <a:ln w="19050">
                        <a:solidFill>
                          <a:srgbClr val="2C842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9"/>
          <p:cNvGraphicFramePr>
            <a:graphicFrameLocks noChangeAspect="1"/>
          </p:cNvGraphicFramePr>
          <p:nvPr>
            <p:extLst>
              <p:ext uri="{D42A27DB-BD31-4B8C-83A1-F6EECF244321}">
                <p14:modId xmlns:p14="http://schemas.microsoft.com/office/powerpoint/2010/main" val="1077239321"/>
              </p:ext>
            </p:extLst>
          </p:nvPr>
        </p:nvGraphicFramePr>
        <p:xfrm>
          <a:off x="346075" y="3470889"/>
          <a:ext cx="2649538" cy="833438"/>
        </p:xfrm>
        <a:graphic>
          <a:graphicData uri="http://schemas.openxmlformats.org/presentationml/2006/ole">
            <mc:AlternateContent xmlns:mc="http://schemas.openxmlformats.org/markup-compatibility/2006">
              <mc:Choice xmlns:v="urn:schemas-microsoft-com:vml" Requires="v">
                <p:oleObj spid="_x0000_s20514" name="Equation" r:id="rId8" imgW="1371600" imgH="431800" progId="Equation.DSMT4">
                  <p:embed/>
                </p:oleObj>
              </mc:Choice>
              <mc:Fallback>
                <p:oleObj name="Equation" r:id="rId8" imgW="1371600" imgH="431800" progId="Equation.DSMT4">
                  <p:embed/>
                  <p:pic>
                    <p:nvPicPr>
                      <p:cNvPr id="0" name="Picture 2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75" y="3470889"/>
                        <a:ext cx="2649538" cy="8334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11"/>
          <p:cNvGraphicFramePr>
            <a:graphicFrameLocks noChangeAspect="1"/>
          </p:cNvGraphicFramePr>
          <p:nvPr>
            <p:extLst>
              <p:ext uri="{D42A27DB-BD31-4B8C-83A1-F6EECF244321}">
                <p14:modId xmlns:p14="http://schemas.microsoft.com/office/powerpoint/2010/main" val="3523123769"/>
              </p:ext>
            </p:extLst>
          </p:nvPr>
        </p:nvGraphicFramePr>
        <p:xfrm>
          <a:off x="284163" y="4828202"/>
          <a:ext cx="3186112" cy="1076325"/>
        </p:xfrm>
        <a:graphic>
          <a:graphicData uri="http://schemas.openxmlformats.org/presentationml/2006/ole">
            <mc:AlternateContent xmlns:mc="http://schemas.openxmlformats.org/markup-compatibility/2006">
              <mc:Choice xmlns:v="urn:schemas-microsoft-com:vml" Requires="v">
                <p:oleObj spid="_x0000_s20515" name="Equation" r:id="rId10" imgW="1739900" imgH="635000" progId="Equation.DSMT4">
                  <p:embed/>
                </p:oleObj>
              </mc:Choice>
              <mc:Fallback>
                <p:oleObj name="Equation" r:id="rId10" imgW="1739900" imgH="635000" progId="Equation.DSMT4">
                  <p:embed/>
                  <p:pic>
                    <p:nvPicPr>
                      <p:cNvPr id="0" name="Picture 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163" y="4828202"/>
                        <a:ext cx="3186112" cy="1076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4"/>
          </p:nvPr>
        </p:nvSpPr>
        <p:spPr/>
        <p:txBody>
          <a:bodyPr/>
          <a:lstStyle/>
          <a:p>
            <a:fld id="{84810BAD-A1AE-4FD5-BD00-E7C2BB1BA3E6}" type="slidenum">
              <a:rPr lang="en-US" smtClean="0"/>
              <a:pPr/>
              <a:t>23</a:t>
            </a:fld>
            <a:endParaRPr lang="en-US" dirty="0"/>
          </a:p>
        </p:txBody>
      </p:sp>
      <p:graphicFrame>
        <p:nvGraphicFramePr>
          <p:cNvPr id="2" name="Object 12"/>
          <p:cNvGraphicFramePr>
            <a:graphicFrameLocks noChangeAspect="1"/>
          </p:cNvGraphicFramePr>
          <p:nvPr>
            <p:extLst>
              <p:ext uri="{D42A27DB-BD31-4B8C-83A1-F6EECF244321}">
                <p14:modId xmlns:p14="http://schemas.microsoft.com/office/powerpoint/2010/main" val="1251175646"/>
              </p:ext>
            </p:extLst>
          </p:nvPr>
        </p:nvGraphicFramePr>
        <p:xfrm>
          <a:off x="6564829" y="5119784"/>
          <a:ext cx="1338263" cy="355600"/>
        </p:xfrm>
        <a:graphic>
          <a:graphicData uri="http://schemas.openxmlformats.org/presentationml/2006/ole">
            <mc:AlternateContent xmlns:mc="http://schemas.openxmlformats.org/markup-compatibility/2006">
              <mc:Choice xmlns:v="urn:schemas-microsoft-com:vml" Requires="v">
                <p:oleObj spid="_x0000_s20516" name="Equation" r:id="rId12" imgW="660240" imgH="177480" progId="Equation.DSMT4">
                  <p:embed/>
                </p:oleObj>
              </mc:Choice>
              <mc:Fallback>
                <p:oleObj name="Equation" r:id="rId12" imgW="660240" imgH="177480" progId="Equation.DSMT4">
                  <p:embed/>
                  <p:pic>
                    <p:nvPicPr>
                      <p:cNvPr id="0" name="Picture 301"/>
                      <p:cNvPicPr>
                        <a:picLocks noChangeAspect="1" noChangeArrowheads="1"/>
                      </p:cNvPicPr>
                      <p:nvPr/>
                    </p:nvPicPr>
                    <p:blipFill>
                      <a:blip r:embed="rId13"/>
                      <a:srcRect/>
                      <a:stretch>
                        <a:fillRect/>
                      </a:stretch>
                    </p:blipFill>
                    <p:spPr bwMode="auto">
                      <a:xfrm>
                        <a:off x="6564829" y="5119784"/>
                        <a:ext cx="1338263"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12"/>
          <p:cNvGraphicFramePr>
            <a:graphicFrameLocks noChangeAspect="1"/>
          </p:cNvGraphicFramePr>
          <p:nvPr/>
        </p:nvGraphicFramePr>
        <p:xfrm>
          <a:off x="4141788" y="3994150"/>
          <a:ext cx="2470150" cy="2289175"/>
        </p:xfrm>
        <a:graphic>
          <a:graphicData uri="http://schemas.openxmlformats.org/presentationml/2006/ole">
            <mc:AlternateContent xmlns:mc="http://schemas.openxmlformats.org/markup-compatibility/2006">
              <mc:Choice xmlns:v="urn:schemas-microsoft-com:vml" Requires="v">
                <p:oleObj spid="_x0000_s20517" name="Equation" r:id="rId14" imgW="1219200" imgH="1143000" progId="Equation.DSMT4">
                  <p:embed/>
                </p:oleObj>
              </mc:Choice>
              <mc:Fallback>
                <p:oleObj name="Equation" r:id="rId14" imgW="1219200" imgH="1143000" progId="Equation.DSMT4">
                  <p:embed/>
                  <p:pic>
                    <p:nvPicPr>
                      <p:cNvPr id="0" name="Picture 3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1788" y="3994150"/>
                        <a:ext cx="2470150" cy="22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16" cstate="print"/>
          <a:stretch>
            <a:fillRect/>
          </a:stretch>
        </p:blipFill>
        <p:spPr>
          <a:xfrm>
            <a:off x="4049928" y="972703"/>
            <a:ext cx="4543228" cy="2652066"/>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54386517"/>
              </p:ext>
            </p:extLst>
          </p:nvPr>
        </p:nvGraphicFramePr>
        <p:xfrm>
          <a:off x="654011" y="6177669"/>
          <a:ext cx="2485162" cy="399401"/>
        </p:xfrm>
        <a:graphic>
          <a:graphicData uri="http://schemas.openxmlformats.org/presentationml/2006/ole">
            <mc:AlternateContent xmlns:mc="http://schemas.openxmlformats.org/markup-compatibility/2006">
              <mc:Choice xmlns:v="urn:schemas-microsoft-com:vml" Requires="v">
                <p:oleObj spid="_x0000_s20518" name="Equation" r:id="rId17" imgW="1422360" imgH="228600" progId="Equation.DSMT4">
                  <p:embed/>
                </p:oleObj>
              </mc:Choice>
              <mc:Fallback>
                <p:oleObj name="Equation" r:id="rId17" imgW="1422360" imgH="228600" progId="Equation.DSMT4">
                  <p:embed/>
                  <p:pic>
                    <p:nvPicPr>
                      <p:cNvPr id="0" name=""/>
                      <p:cNvPicPr/>
                      <p:nvPr/>
                    </p:nvPicPr>
                    <p:blipFill>
                      <a:blip r:embed="rId18"/>
                      <a:stretch>
                        <a:fillRect/>
                      </a:stretch>
                    </p:blipFill>
                    <p:spPr>
                      <a:xfrm>
                        <a:off x="654011" y="6177669"/>
                        <a:ext cx="2485162" cy="399401"/>
                      </a:xfrm>
                      <a:prstGeom prst="rect">
                        <a:avLst/>
                      </a:prstGeom>
                      <a:solidFill>
                        <a:srgbClr val="FFFF99"/>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58730899"/>
              </p:ext>
            </p:extLst>
          </p:nvPr>
        </p:nvGraphicFramePr>
        <p:xfrm>
          <a:off x="6532964" y="4287014"/>
          <a:ext cx="1214532" cy="340069"/>
        </p:xfrm>
        <a:graphic>
          <a:graphicData uri="http://schemas.openxmlformats.org/presentationml/2006/ole">
            <mc:AlternateContent xmlns:mc="http://schemas.openxmlformats.org/markup-compatibility/2006">
              <mc:Choice xmlns:v="urn:schemas-microsoft-com:vml" Requires="v">
                <p:oleObj spid="_x0000_s20519" name="Equation" r:id="rId19" imgW="634680" imgH="177480" progId="Equation.DSMT4">
                  <p:embed/>
                </p:oleObj>
              </mc:Choice>
              <mc:Fallback>
                <p:oleObj name="Equation" r:id="rId19" imgW="634680" imgH="177480" progId="Equation.DSMT4">
                  <p:embed/>
                  <p:pic>
                    <p:nvPicPr>
                      <p:cNvPr id="0" name=""/>
                      <p:cNvPicPr/>
                      <p:nvPr/>
                    </p:nvPicPr>
                    <p:blipFill>
                      <a:blip r:embed="rId20"/>
                      <a:stretch>
                        <a:fillRect/>
                      </a:stretch>
                    </p:blipFill>
                    <p:spPr>
                      <a:xfrm>
                        <a:off x="6532964" y="4287014"/>
                        <a:ext cx="1214532" cy="34006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9015862"/>
              </p:ext>
            </p:extLst>
          </p:nvPr>
        </p:nvGraphicFramePr>
        <p:xfrm>
          <a:off x="6040093" y="1081470"/>
          <a:ext cx="581044" cy="301282"/>
        </p:xfrm>
        <a:graphic>
          <a:graphicData uri="http://schemas.openxmlformats.org/presentationml/2006/ole">
            <mc:AlternateContent xmlns:mc="http://schemas.openxmlformats.org/markup-compatibility/2006">
              <mc:Choice xmlns:v="urn:schemas-microsoft-com:vml" Requires="v">
                <p:oleObj spid="_x0000_s20520" name="Equation" r:id="rId21" imgW="342720" imgH="177480" progId="Equation.DSMT4">
                  <p:embed/>
                </p:oleObj>
              </mc:Choice>
              <mc:Fallback>
                <p:oleObj name="Equation" r:id="rId21" imgW="342720" imgH="177480" progId="Equation.DSMT4">
                  <p:embed/>
                  <p:pic>
                    <p:nvPicPr>
                      <p:cNvPr id="0" name=""/>
                      <p:cNvPicPr/>
                      <p:nvPr/>
                    </p:nvPicPr>
                    <p:blipFill>
                      <a:blip r:embed="rId22"/>
                      <a:stretch>
                        <a:fillRect/>
                      </a:stretch>
                    </p:blipFill>
                    <p:spPr>
                      <a:xfrm>
                        <a:off x="6040093" y="1081470"/>
                        <a:ext cx="581044" cy="301282"/>
                      </a:xfrm>
                      <a:prstGeom prst="rect">
                        <a:avLst/>
                      </a:prstGeom>
                      <a:solidFill>
                        <a:srgbClr val="FFFF99"/>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663621"/>
              </p:ext>
            </p:extLst>
          </p:nvPr>
        </p:nvGraphicFramePr>
        <p:xfrm>
          <a:off x="6564388" y="5979168"/>
          <a:ext cx="1279621" cy="344513"/>
        </p:xfrm>
        <a:graphic>
          <a:graphicData uri="http://schemas.openxmlformats.org/presentationml/2006/ole">
            <mc:AlternateContent xmlns:mc="http://schemas.openxmlformats.org/markup-compatibility/2006">
              <mc:Choice xmlns:v="urn:schemas-microsoft-com:vml" Requires="v">
                <p:oleObj spid="_x0000_s20521" name="Equation" r:id="rId23" imgW="660240" imgH="177480" progId="Equation.DSMT4">
                  <p:embed/>
                </p:oleObj>
              </mc:Choice>
              <mc:Fallback>
                <p:oleObj name="Equation" r:id="rId23" imgW="660240" imgH="177480" progId="Equation.DSMT4">
                  <p:embed/>
                  <p:pic>
                    <p:nvPicPr>
                      <p:cNvPr id="0" name=""/>
                      <p:cNvPicPr/>
                      <p:nvPr/>
                    </p:nvPicPr>
                    <p:blipFill>
                      <a:blip r:embed="rId24"/>
                      <a:stretch>
                        <a:fillRect/>
                      </a:stretch>
                    </p:blipFill>
                    <p:spPr>
                      <a:xfrm>
                        <a:off x="6564388" y="5979168"/>
                        <a:ext cx="1279621" cy="344513"/>
                      </a:xfrm>
                      <a:prstGeom prst="rect">
                        <a:avLst/>
                      </a:prstGeom>
                    </p:spPr>
                  </p:pic>
                </p:oleObj>
              </mc:Fallback>
            </mc:AlternateContent>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7"/>
          <p:cNvGraphicFramePr>
            <a:graphicFrameLocks noChangeAspect="1"/>
          </p:cNvGraphicFramePr>
          <p:nvPr>
            <p:extLst>
              <p:ext uri="{D42A27DB-BD31-4B8C-83A1-F6EECF244321}">
                <p14:modId xmlns:p14="http://schemas.microsoft.com/office/powerpoint/2010/main" val="107646526"/>
              </p:ext>
            </p:extLst>
          </p:nvPr>
        </p:nvGraphicFramePr>
        <p:xfrm>
          <a:off x="952500" y="3503613"/>
          <a:ext cx="6057900" cy="550862"/>
        </p:xfrm>
        <a:graphic>
          <a:graphicData uri="http://schemas.openxmlformats.org/presentationml/2006/ole">
            <mc:AlternateContent xmlns:mc="http://schemas.openxmlformats.org/markup-compatibility/2006">
              <mc:Choice xmlns:v="urn:schemas-microsoft-com:vml" Requires="v">
                <p:oleObj spid="_x0000_s21530" name="Equation" r:id="rId4" imgW="2654280" imgH="215640" progId="Equation.DSMT4">
                  <p:embed/>
                </p:oleObj>
              </mc:Choice>
              <mc:Fallback>
                <p:oleObj name="Equation" r:id="rId4" imgW="2654280" imgH="215640" progId="Equation.DSMT4">
                  <p:embed/>
                  <p:pic>
                    <p:nvPicPr>
                      <p:cNvPr id="0" name="Picture 394"/>
                      <p:cNvPicPr>
                        <a:picLocks noChangeAspect="1" noChangeArrowheads="1"/>
                      </p:cNvPicPr>
                      <p:nvPr/>
                    </p:nvPicPr>
                    <p:blipFill>
                      <a:blip r:embed="rId5"/>
                      <a:srcRect/>
                      <a:stretch>
                        <a:fillRect/>
                      </a:stretch>
                    </p:blipFill>
                    <p:spPr bwMode="auto">
                      <a:xfrm>
                        <a:off x="952500" y="3503613"/>
                        <a:ext cx="60579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Box 9"/>
          <p:cNvSpPr txBox="1">
            <a:spLocks noChangeArrowheads="1"/>
          </p:cNvSpPr>
          <p:nvPr/>
        </p:nvSpPr>
        <p:spPr bwMode="auto">
          <a:xfrm>
            <a:off x="347640" y="2277023"/>
            <a:ext cx="3049588" cy="369887"/>
          </a:xfrm>
          <a:prstGeom prst="rect">
            <a:avLst/>
          </a:prstGeom>
          <a:noFill/>
          <a:ln w="9525">
            <a:noFill/>
            <a:miter lim="800000"/>
            <a:headEnd/>
            <a:tailEnd/>
          </a:ln>
        </p:spPr>
        <p:txBody>
          <a:bodyPr wrap="none">
            <a:spAutoFit/>
          </a:bodyPr>
          <a:lstStyle/>
          <a:p>
            <a:r>
              <a:rPr lang="en-US" dirty="0">
                <a:solidFill>
                  <a:srgbClr val="0000FF"/>
                </a:solidFill>
              </a:rPr>
              <a:t>Boundary condition at </a:t>
            </a:r>
            <a:r>
              <a:rPr lang="en-US" i="1" dirty="0">
                <a:solidFill>
                  <a:srgbClr val="0000FF"/>
                </a:solidFill>
                <a:latin typeface="Times New Roman" pitchFamily="18" charset="0"/>
                <a:cs typeface="Times New Roman" pitchFamily="18" charset="0"/>
              </a:rPr>
              <a:t>z</a:t>
            </a:r>
            <a:r>
              <a:rPr lang="en-US" dirty="0">
                <a:solidFill>
                  <a:srgbClr val="0000FF"/>
                </a:solidFill>
                <a:latin typeface="Times New Roman" pitchFamily="18" charset="0"/>
                <a:cs typeface="Times New Roman" pitchFamily="18" charset="0"/>
              </a:rPr>
              <a:t> = 0</a:t>
            </a:r>
            <a:r>
              <a:rPr lang="en-US" dirty="0">
                <a:solidFill>
                  <a:srgbClr val="0000FF"/>
                </a:solidFill>
              </a:rPr>
              <a:t>:</a:t>
            </a:r>
          </a:p>
        </p:txBody>
      </p:sp>
      <p:sp>
        <p:nvSpPr>
          <p:cNvPr id="19463" name="TextBox 10"/>
          <p:cNvSpPr txBox="1">
            <a:spLocks noChangeArrowheads="1"/>
          </p:cNvSpPr>
          <p:nvPr/>
        </p:nvSpPr>
        <p:spPr bwMode="auto">
          <a:xfrm>
            <a:off x="469284" y="964325"/>
            <a:ext cx="3511550" cy="835025"/>
          </a:xfrm>
          <a:prstGeom prst="rect">
            <a:avLst/>
          </a:prstGeom>
          <a:noFill/>
          <a:ln w="19050">
            <a:solidFill>
              <a:schemeClr val="tx1"/>
            </a:solidFill>
            <a:miter lim="800000"/>
            <a:headEnd/>
            <a:tailEnd/>
          </a:ln>
        </p:spPr>
        <p:txBody>
          <a:bodyPr>
            <a:spAutoFit/>
          </a:bodyPr>
          <a:lstStyle/>
          <a:p>
            <a:pPr algn="ctr"/>
            <a:r>
              <a:rPr lang="en-US" sz="1600" dirty="0">
                <a:solidFill>
                  <a:srgbClr val="0000FF"/>
                </a:solidFill>
              </a:rPr>
              <a:t>Recall that the </a:t>
            </a:r>
            <a:r>
              <a:rPr lang="en-US" sz="1600" u="sng" dirty="0">
                <a:solidFill>
                  <a:srgbClr val="0000FF"/>
                </a:solidFill>
              </a:rPr>
              <a:t>tangential</a:t>
            </a:r>
            <a:r>
              <a:rPr lang="en-US" sz="1600" dirty="0">
                <a:solidFill>
                  <a:srgbClr val="0000FF"/>
                </a:solidFill>
              </a:rPr>
              <a:t> component of the </a:t>
            </a:r>
            <a:r>
              <a:rPr lang="en-US" sz="1600" u="sng" dirty="0">
                <a:solidFill>
                  <a:srgbClr val="0000FF"/>
                </a:solidFill>
              </a:rPr>
              <a:t>electric</a:t>
            </a:r>
            <a:r>
              <a:rPr lang="en-US" sz="1600" dirty="0">
                <a:solidFill>
                  <a:srgbClr val="0000FF"/>
                </a:solidFill>
              </a:rPr>
              <a:t> field must be continuous at an interface.</a:t>
            </a:r>
          </a:p>
        </p:txBody>
      </p:sp>
      <p:graphicFrame>
        <p:nvGraphicFramePr>
          <p:cNvPr id="19459" name="Object 8"/>
          <p:cNvGraphicFramePr>
            <a:graphicFrameLocks noChangeAspect="1"/>
          </p:cNvGraphicFramePr>
          <p:nvPr>
            <p:extLst>
              <p:ext uri="{D42A27DB-BD31-4B8C-83A1-F6EECF244321}">
                <p14:modId xmlns:p14="http://schemas.microsoft.com/office/powerpoint/2010/main" val="1600887346"/>
              </p:ext>
            </p:extLst>
          </p:nvPr>
        </p:nvGraphicFramePr>
        <p:xfrm>
          <a:off x="1765300" y="4375150"/>
          <a:ext cx="4341813" cy="539750"/>
        </p:xfrm>
        <a:graphic>
          <a:graphicData uri="http://schemas.openxmlformats.org/presentationml/2006/ole">
            <mc:AlternateContent xmlns:mc="http://schemas.openxmlformats.org/markup-compatibility/2006">
              <mc:Choice xmlns:v="urn:schemas-microsoft-com:vml" Requires="v">
                <p:oleObj spid="_x0000_s21531" name="Equation" r:id="rId6" imgW="1942920" imgH="215640" progId="Equation.DSMT4">
                  <p:embed/>
                </p:oleObj>
              </mc:Choice>
              <mc:Fallback>
                <p:oleObj name="Equation" r:id="rId6" imgW="1942920" imgH="215640" progId="Equation.DSMT4">
                  <p:embed/>
                  <p:pic>
                    <p:nvPicPr>
                      <p:cNvPr id="0" name="Picture 395"/>
                      <p:cNvPicPr>
                        <a:picLocks noChangeAspect="1" noChangeArrowheads="1"/>
                      </p:cNvPicPr>
                      <p:nvPr/>
                    </p:nvPicPr>
                    <p:blipFill>
                      <a:blip r:embed="rId7"/>
                      <a:srcRect/>
                      <a:stretch>
                        <a:fillRect/>
                      </a:stretch>
                    </p:blipFill>
                    <p:spPr bwMode="auto">
                      <a:xfrm>
                        <a:off x="1765300" y="4375150"/>
                        <a:ext cx="434181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9"/>
          <p:cNvGraphicFramePr>
            <a:graphicFrameLocks noChangeAspect="1"/>
          </p:cNvGraphicFramePr>
          <p:nvPr>
            <p:extLst>
              <p:ext uri="{D42A27DB-BD31-4B8C-83A1-F6EECF244321}">
                <p14:modId xmlns:p14="http://schemas.microsoft.com/office/powerpoint/2010/main" val="3010864593"/>
              </p:ext>
            </p:extLst>
          </p:nvPr>
        </p:nvGraphicFramePr>
        <p:xfrm>
          <a:off x="3054350" y="5394828"/>
          <a:ext cx="2003425" cy="401638"/>
        </p:xfrm>
        <a:graphic>
          <a:graphicData uri="http://schemas.openxmlformats.org/presentationml/2006/ole">
            <mc:AlternateContent xmlns:mc="http://schemas.openxmlformats.org/markup-compatibility/2006">
              <mc:Choice xmlns:v="urn:schemas-microsoft-com:vml" Requires="v">
                <p:oleObj spid="_x0000_s21532" name="Equation" r:id="rId8" imgW="990360" imgH="177480" progId="Equation.DSMT4">
                  <p:embed/>
                </p:oleObj>
              </mc:Choice>
              <mc:Fallback>
                <p:oleObj name="Equation" r:id="rId8" imgW="990360" imgH="177480" progId="Equation.DSMT4">
                  <p:embed/>
                  <p:pic>
                    <p:nvPicPr>
                      <p:cNvPr id="0" name="Picture 396"/>
                      <p:cNvPicPr>
                        <a:picLocks noChangeAspect="1" noChangeArrowheads="1"/>
                      </p:cNvPicPr>
                      <p:nvPr/>
                    </p:nvPicPr>
                    <p:blipFill>
                      <a:blip r:embed="rId9"/>
                      <a:srcRect/>
                      <a:stretch>
                        <a:fillRect/>
                      </a:stretch>
                    </p:blipFill>
                    <p:spPr bwMode="auto">
                      <a:xfrm>
                        <a:off x="3054350" y="5394828"/>
                        <a:ext cx="2003425"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10"/>
          <p:cNvGraphicFramePr>
            <a:graphicFrameLocks noChangeAspect="1"/>
          </p:cNvGraphicFramePr>
          <p:nvPr>
            <p:extLst>
              <p:ext uri="{D42A27DB-BD31-4B8C-83A1-F6EECF244321}">
                <p14:modId xmlns:p14="http://schemas.microsoft.com/office/powerpoint/2010/main" val="1409169246"/>
              </p:ext>
            </p:extLst>
          </p:nvPr>
        </p:nvGraphicFramePr>
        <p:xfrm>
          <a:off x="3400425" y="6289675"/>
          <a:ext cx="1366838" cy="401638"/>
        </p:xfrm>
        <a:graphic>
          <a:graphicData uri="http://schemas.openxmlformats.org/presentationml/2006/ole">
            <mc:AlternateContent xmlns:mc="http://schemas.openxmlformats.org/markup-compatibility/2006">
              <mc:Choice xmlns:v="urn:schemas-microsoft-com:vml" Requires="v">
                <p:oleObj spid="_x0000_s21533" name="Equation" r:id="rId10" imgW="672516" imgH="177646" progId="Equation.DSMT4">
                  <p:embed/>
                </p:oleObj>
              </mc:Choice>
              <mc:Fallback>
                <p:oleObj name="Equation" r:id="rId10" imgW="672516" imgH="177646" progId="Equation.DSMT4">
                  <p:embed/>
                  <p:pic>
                    <p:nvPicPr>
                      <p:cNvPr id="0" name="Picture 3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0425" y="6289675"/>
                        <a:ext cx="13668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Down Arrow 14"/>
          <p:cNvSpPr/>
          <p:nvPr/>
        </p:nvSpPr>
        <p:spPr>
          <a:xfrm>
            <a:off x="3981450" y="4003178"/>
            <a:ext cx="222250" cy="355600"/>
          </a:xfrm>
          <a:prstGeom prst="down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3987800" y="4961863"/>
            <a:ext cx="223838" cy="357188"/>
          </a:xfrm>
          <a:prstGeom prst="down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4006850" y="5887879"/>
            <a:ext cx="223838" cy="357187"/>
          </a:xfrm>
          <a:prstGeom prst="down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lide Number Placeholder 12"/>
          <p:cNvSpPr>
            <a:spLocks noGrp="1"/>
          </p:cNvSpPr>
          <p:nvPr>
            <p:ph type="sldNum" sz="quarter" idx="4"/>
          </p:nvPr>
        </p:nvSpPr>
        <p:spPr/>
        <p:txBody>
          <a:bodyPr/>
          <a:lstStyle/>
          <a:p>
            <a:fld id="{84810BAD-A1AE-4FD5-BD00-E7C2BB1BA3E6}" type="slidenum">
              <a:rPr lang="en-US" smtClean="0"/>
              <a:pPr/>
              <a:t>24</a:t>
            </a:fld>
            <a:endParaRPr lang="en-US" dirty="0"/>
          </a:p>
        </p:txBody>
      </p:sp>
      <p:graphicFrame>
        <p:nvGraphicFramePr>
          <p:cNvPr id="2" name="Object 10"/>
          <p:cNvGraphicFramePr>
            <a:graphicFrameLocks noChangeAspect="1"/>
          </p:cNvGraphicFramePr>
          <p:nvPr>
            <p:extLst>
              <p:ext uri="{D42A27DB-BD31-4B8C-83A1-F6EECF244321}">
                <p14:modId xmlns:p14="http://schemas.microsoft.com/office/powerpoint/2010/main" val="3462158931"/>
              </p:ext>
            </p:extLst>
          </p:nvPr>
        </p:nvGraphicFramePr>
        <p:xfrm>
          <a:off x="1357714" y="2709767"/>
          <a:ext cx="1379538" cy="441325"/>
        </p:xfrm>
        <a:graphic>
          <a:graphicData uri="http://schemas.openxmlformats.org/presentationml/2006/ole">
            <mc:AlternateContent xmlns:mc="http://schemas.openxmlformats.org/markup-compatibility/2006">
              <mc:Choice xmlns:v="urn:schemas-microsoft-com:vml" Requires="v">
                <p:oleObj spid="_x0000_s21534" name="Equation" r:id="rId12" imgW="876300" imgH="279400" progId="Equation.DSMT4">
                  <p:embed/>
                </p:oleObj>
              </mc:Choice>
              <mc:Fallback>
                <p:oleObj name="Equation" r:id="rId12" imgW="876300" imgH="279400" progId="Equation.DSMT4">
                  <p:embed/>
                  <p:pic>
                    <p:nvPicPr>
                      <p:cNvPr id="0" name="Picture 3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7714" y="2709767"/>
                        <a:ext cx="1379538" cy="441325"/>
                      </a:xfrm>
                      <a:prstGeom prst="rect">
                        <a:avLst/>
                      </a:prstGeom>
                      <a:solidFill>
                        <a:srgbClr val="FFFF99"/>
                      </a:solidFill>
                      <a:ln>
                        <a:noFill/>
                      </a:ln>
                      <a:effectLst/>
                    </p:spPr>
                  </p:pic>
                </p:oleObj>
              </mc:Fallback>
            </mc:AlternateContent>
          </a:graphicData>
        </a:graphic>
      </p:graphicFrame>
      <p:sp>
        <p:nvSpPr>
          <p:cNvPr id="18" name="Text Box 2"/>
          <p:cNvSpPr txBox="1">
            <a:spLocks noChangeArrowheads="1"/>
          </p:cNvSpPr>
          <p:nvPr/>
        </p:nvSpPr>
        <p:spPr bwMode="auto">
          <a:xfrm>
            <a:off x="2238233" y="1428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graphicFrame>
        <p:nvGraphicFramePr>
          <p:cNvPr id="4" name="Object 7"/>
          <p:cNvGraphicFramePr>
            <a:graphicFrameLocks noChangeAspect="1"/>
          </p:cNvGraphicFramePr>
          <p:nvPr>
            <p:extLst>
              <p:ext uri="{D42A27DB-BD31-4B8C-83A1-F6EECF244321}">
                <p14:modId xmlns:p14="http://schemas.microsoft.com/office/powerpoint/2010/main" val="1721285964"/>
              </p:ext>
            </p:extLst>
          </p:nvPr>
        </p:nvGraphicFramePr>
        <p:xfrm>
          <a:off x="4400550" y="4034922"/>
          <a:ext cx="539750" cy="280988"/>
        </p:xfrm>
        <a:graphic>
          <a:graphicData uri="http://schemas.openxmlformats.org/presentationml/2006/ole">
            <mc:AlternateContent xmlns:mc="http://schemas.openxmlformats.org/markup-compatibility/2006">
              <mc:Choice xmlns:v="urn:schemas-microsoft-com:vml" Requires="v">
                <p:oleObj spid="_x0000_s21535" name="Equation" r:id="rId14" imgW="342603" imgH="177646" progId="Equation.DSMT4">
                  <p:embed/>
                </p:oleObj>
              </mc:Choice>
              <mc:Fallback>
                <p:oleObj name="Equation" r:id="rId14" imgW="342603" imgH="177646" progId="Equation.DSMT4">
                  <p:embed/>
                  <p:pic>
                    <p:nvPicPr>
                      <p:cNvPr id="0" name="Picture 3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0550" y="4034922"/>
                        <a:ext cx="53975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1573714685"/>
              </p:ext>
            </p:extLst>
          </p:nvPr>
        </p:nvGraphicFramePr>
        <p:xfrm>
          <a:off x="4360863" y="4961669"/>
          <a:ext cx="1236702" cy="319692"/>
        </p:xfrm>
        <a:graphic>
          <a:graphicData uri="http://schemas.openxmlformats.org/presentationml/2006/ole">
            <mc:AlternateContent xmlns:mc="http://schemas.openxmlformats.org/markup-compatibility/2006">
              <mc:Choice xmlns:v="urn:schemas-microsoft-com:vml" Requires="v">
                <p:oleObj spid="_x0000_s21536" name="Equation" r:id="rId16" imgW="889000" imgH="228600" progId="Equation.DSMT4">
                  <p:embed/>
                </p:oleObj>
              </mc:Choice>
              <mc:Fallback>
                <p:oleObj name="Equation" r:id="rId16" imgW="889000" imgH="228600" progId="Equation.DSMT4">
                  <p:embed/>
                  <p:pic>
                    <p:nvPicPr>
                      <p:cNvPr id="0" name="Picture 4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0863" y="4961669"/>
                        <a:ext cx="1236702" cy="31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2980580270"/>
              </p:ext>
            </p:extLst>
          </p:nvPr>
        </p:nvGraphicFramePr>
        <p:xfrm>
          <a:off x="4480928" y="5901656"/>
          <a:ext cx="1041400" cy="288925"/>
        </p:xfrm>
        <a:graphic>
          <a:graphicData uri="http://schemas.openxmlformats.org/presentationml/2006/ole">
            <mc:AlternateContent xmlns:mc="http://schemas.openxmlformats.org/markup-compatibility/2006">
              <mc:Choice xmlns:v="urn:schemas-microsoft-com:vml" Requires="v">
                <p:oleObj spid="_x0000_s21537" name="Equation" r:id="rId18" imgW="825480" imgH="228600" progId="Equation.DSMT4">
                  <p:embed/>
                </p:oleObj>
              </mc:Choice>
              <mc:Fallback>
                <p:oleObj name="Equation" r:id="rId18" imgW="825480" imgH="228600" progId="Equation.DSMT4">
                  <p:embed/>
                  <p:pic>
                    <p:nvPicPr>
                      <p:cNvPr id="0" name="Picture 401"/>
                      <p:cNvPicPr>
                        <a:picLocks noChangeAspect="1" noChangeArrowheads="1"/>
                      </p:cNvPicPr>
                      <p:nvPr/>
                    </p:nvPicPr>
                    <p:blipFill>
                      <a:blip r:embed="rId19"/>
                      <a:srcRect/>
                      <a:stretch>
                        <a:fillRect/>
                      </a:stretch>
                    </p:blipFill>
                    <p:spPr bwMode="auto">
                      <a:xfrm>
                        <a:off x="4480928" y="5901656"/>
                        <a:ext cx="10414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 name="Picture 19"/>
          <p:cNvPicPr>
            <a:picLocks noChangeAspect="1"/>
          </p:cNvPicPr>
          <p:nvPr/>
        </p:nvPicPr>
        <p:blipFill>
          <a:blip r:embed="rId20" cstate="print"/>
          <a:stretch>
            <a:fillRect/>
          </a:stretch>
        </p:blipFill>
        <p:spPr>
          <a:xfrm>
            <a:off x="4600772" y="1075653"/>
            <a:ext cx="3926284" cy="2291930"/>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Box 10"/>
          <p:cNvSpPr txBox="1">
            <a:spLocks noChangeArrowheads="1"/>
          </p:cNvSpPr>
          <p:nvPr/>
        </p:nvSpPr>
        <p:spPr bwMode="auto">
          <a:xfrm>
            <a:off x="379413" y="914400"/>
            <a:ext cx="2876550" cy="646113"/>
          </a:xfrm>
          <a:prstGeom prst="rect">
            <a:avLst/>
          </a:prstGeom>
          <a:noFill/>
          <a:ln w="9525">
            <a:noFill/>
            <a:miter lim="800000"/>
            <a:headEnd/>
            <a:tailEnd/>
          </a:ln>
        </p:spPr>
        <p:txBody>
          <a:bodyPr>
            <a:spAutoFit/>
          </a:bodyPr>
          <a:lstStyle/>
          <a:p>
            <a:r>
              <a:rPr lang="en-US" dirty="0"/>
              <a:t>We now look at the </a:t>
            </a:r>
            <a:r>
              <a:rPr lang="en-US" dirty="0">
                <a:solidFill>
                  <a:srgbClr val="0000FF"/>
                </a:solidFill>
              </a:rPr>
              <a:t>magnetic fields</a:t>
            </a:r>
            <a:r>
              <a:rPr lang="en-US" dirty="0"/>
              <a:t>.</a:t>
            </a:r>
          </a:p>
        </p:txBody>
      </p:sp>
      <p:graphicFrame>
        <p:nvGraphicFramePr>
          <p:cNvPr id="20482" name="Object 6"/>
          <p:cNvGraphicFramePr>
            <a:graphicFrameLocks noChangeAspect="1"/>
          </p:cNvGraphicFramePr>
          <p:nvPr>
            <p:extLst>
              <p:ext uri="{D42A27DB-BD31-4B8C-83A1-F6EECF244321}">
                <p14:modId xmlns:p14="http://schemas.microsoft.com/office/powerpoint/2010/main" val="2994069167"/>
              </p:ext>
            </p:extLst>
          </p:nvPr>
        </p:nvGraphicFramePr>
        <p:xfrm>
          <a:off x="415925" y="3816350"/>
          <a:ext cx="3890963" cy="1116013"/>
        </p:xfrm>
        <a:graphic>
          <a:graphicData uri="http://schemas.openxmlformats.org/presentationml/2006/ole">
            <mc:AlternateContent xmlns:mc="http://schemas.openxmlformats.org/markup-compatibility/2006">
              <mc:Choice xmlns:v="urn:schemas-microsoft-com:vml" Requires="v">
                <p:oleObj spid="_x0000_s22545" name="Equation" r:id="rId4" imgW="2476440" imgH="711000" progId="Equation.DSMT4">
                  <p:embed/>
                </p:oleObj>
              </mc:Choice>
              <mc:Fallback>
                <p:oleObj name="Equation" r:id="rId4" imgW="2476440" imgH="711000" progId="Equation.DSMT4">
                  <p:embed/>
                  <p:pic>
                    <p:nvPicPr>
                      <p:cNvPr id="0" name="Picture 247"/>
                      <p:cNvPicPr>
                        <a:picLocks noChangeAspect="1" noChangeArrowheads="1"/>
                      </p:cNvPicPr>
                      <p:nvPr/>
                    </p:nvPicPr>
                    <p:blipFill>
                      <a:blip r:embed="rId5"/>
                      <a:srcRect/>
                      <a:stretch>
                        <a:fillRect/>
                      </a:stretch>
                    </p:blipFill>
                    <p:spPr bwMode="auto">
                      <a:xfrm>
                        <a:off x="415925" y="3816350"/>
                        <a:ext cx="3890963" cy="11160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7"/>
          <p:cNvGraphicFramePr>
            <a:graphicFrameLocks noChangeAspect="1"/>
          </p:cNvGraphicFramePr>
          <p:nvPr/>
        </p:nvGraphicFramePr>
        <p:xfrm>
          <a:off x="912813" y="1879600"/>
          <a:ext cx="1663700" cy="328613"/>
        </p:xfrm>
        <a:graphic>
          <a:graphicData uri="http://schemas.openxmlformats.org/presentationml/2006/ole">
            <mc:AlternateContent xmlns:mc="http://schemas.openxmlformats.org/markup-compatibility/2006">
              <mc:Choice xmlns:v="urn:schemas-microsoft-com:vml" Requires="v">
                <p:oleObj spid="_x0000_s22546" name="Equation" r:id="rId6" imgW="1028254" imgH="203112" progId="Equation.DSMT4">
                  <p:embed/>
                </p:oleObj>
              </mc:Choice>
              <mc:Fallback>
                <p:oleObj name="Equation" r:id="rId6" imgW="1028254" imgH="203112" progId="Equation.DSMT4">
                  <p:embed/>
                  <p:pic>
                    <p:nvPicPr>
                      <p:cNvPr id="0" name="Picture 2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13" y="1879600"/>
                        <a:ext cx="16637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8"/>
          <p:cNvGraphicFramePr>
            <a:graphicFrameLocks noChangeAspect="1"/>
          </p:cNvGraphicFramePr>
          <p:nvPr/>
        </p:nvGraphicFramePr>
        <p:xfrm>
          <a:off x="1319213" y="2406650"/>
          <a:ext cx="1849437" cy="739775"/>
        </p:xfrm>
        <a:graphic>
          <a:graphicData uri="http://schemas.openxmlformats.org/presentationml/2006/ole">
            <mc:AlternateContent xmlns:mc="http://schemas.openxmlformats.org/markup-compatibility/2006">
              <mc:Choice xmlns:v="urn:schemas-microsoft-com:vml" Requires="v">
                <p:oleObj spid="_x0000_s22547" name="Equation" r:id="rId8" imgW="1143000" imgH="457200" progId="Equation.DSMT4">
                  <p:embed/>
                </p:oleObj>
              </mc:Choice>
              <mc:Fallback>
                <p:oleObj name="Equation" r:id="rId8" imgW="1143000" imgH="457200" progId="Equation.DSMT4">
                  <p:embed/>
                  <p:pic>
                    <p:nvPicPr>
                      <p:cNvPr id="0" name="Picture 2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213" y="2406650"/>
                        <a:ext cx="18494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ight Arrow 17"/>
          <p:cNvSpPr/>
          <p:nvPr/>
        </p:nvSpPr>
        <p:spPr>
          <a:xfrm>
            <a:off x="781050" y="2665413"/>
            <a:ext cx="379413" cy="20002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485" name="Object 9"/>
          <p:cNvGraphicFramePr>
            <a:graphicFrameLocks noChangeAspect="1"/>
          </p:cNvGraphicFramePr>
          <p:nvPr>
            <p:extLst>
              <p:ext uri="{D42A27DB-BD31-4B8C-83A1-F6EECF244321}">
                <p14:modId xmlns:p14="http://schemas.microsoft.com/office/powerpoint/2010/main" val="3961187013"/>
              </p:ext>
            </p:extLst>
          </p:nvPr>
        </p:nvGraphicFramePr>
        <p:xfrm>
          <a:off x="4799013" y="3890963"/>
          <a:ext cx="3849687" cy="969962"/>
        </p:xfrm>
        <a:graphic>
          <a:graphicData uri="http://schemas.openxmlformats.org/presentationml/2006/ole">
            <mc:AlternateContent xmlns:mc="http://schemas.openxmlformats.org/markup-compatibility/2006">
              <mc:Choice xmlns:v="urn:schemas-microsoft-com:vml" Requires="v">
                <p:oleObj spid="_x0000_s22548" name="Equation" r:id="rId10" imgW="2705040" imgH="711000" progId="Equation.DSMT4">
                  <p:embed/>
                </p:oleObj>
              </mc:Choice>
              <mc:Fallback>
                <p:oleObj name="Equation" r:id="rId10" imgW="2705040" imgH="711000" progId="Equation.DSMT4">
                  <p:embed/>
                  <p:pic>
                    <p:nvPicPr>
                      <p:cNvPr id="0" name="Picture 250"/>
                      <p:cNvPicPr>
                        <a:picLocks noChangeAspect="1" noChangeArrowheads="1"/>
                      </p:cNvPicPr>
                      <p:nvPr/>
                    </p:nvPicPr>
                    <p:blipFill>
                      <a:blip r:embed="rId11"/>
                      <a:srcRect/>
                      <a:stretch>
                        <a:fillRect/>
                      </a:stretch>
                    </p:blipFill>
                    <p:spPr bwMode="auto">
                      <a:xfrm>
                        <a:off x="4799013" y="3890963"/>
                        <a:ext cx="3849687" cy="969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10"/>
          <p:cNvGraphicFramePr>
            <a:graphicFrameLocks noChangeAspect="1"/>
          </p:cNvGraphicFramePr>
          <p:nvPr>
            <p:extLst>
              <p:ext uri="{D42A27DB-BD31-4B8C-83A1-F6EECF244321}">
                <p14:modId xmlns:p14="http://schemas.microsoft.com/office/powerpoint/2010/main" val="3560368692"/>
              </p:ext>
            </p:extLst>
          </p:nvPr>
        </p:nvGraphicFramePr>
        <p:xfrm>
          <a:off x="2752248" y="5439254"/>
          <a:ext cx="3475037" cy="981075"/>
        </p:xfrm>
        <a:graphic>
          <a:graphicData uri="http://schemas.openxmlformats.org/presentationml/2006/ole">
            <mc:AlternateContent xmlns:mc="http://schemas.openxmlformats.org/markup-compatibility/2006">
              <mc:Choice xmlns:v="urn:schemas-microsoft-com:vml" Requires="v">
                <p:oleObj spid="_x0000_s22549" name="Equation" r:id="rId12" imgW="2247840" imgH="634680" progId="Equation.DSMT4">
                  <p:embed/>
                </p:oleObj>
              </mc:Choice>
              <mc:Fallback>
                <p:oleObj name="Equation" r:id="rId12" imgW="2247840" imgH="634680" progId="Equation.DSMT4">
                  <p:embed/>
                  <p:pic>
                    <p:nvPicPr>
                      <p:cNvPr id="0" name="Picture 251"/>
                      <p:cNvPicPr>
                        <a:picLocks noChangeAspect="1" noChangeArrowheads="1"/>
                      </p:cNvPicPr>
                      <p:nvPr/>
                    </p:nvPicPr>
                    <p:blipFill>
                      <a:blip r:embed="rId13"/>
                      <a:srcRect/>
                      <a:stretch>
                        <a:fillRect/>
                      </a:stretch>
                    </p:blipFill>
                    <p:spPr bwMode="auto">
                      <a:xfrm>
                        <a:off x="2752248" y="5439254"/>
                        <a:ext cx="3475037" cy="9810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Text Box 2"/>
          <p:cNvSpPr txBox="1">
            <a:spLocks noChangeArrowheads="1"/>
          </p:cNvSpPr>
          <p:nvPr/>
        </p:nvSpPr>
        <p:spPr bwMode="auto">
          <a:xfrm>
            <a:off x="2177955" y="1047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sp>
        <p:nvSpPr>
          <p:cNvPr id="11" name="Slide Number Placeholder 10"/>
          <p:cNvSpPr>
            <a:spLocks noGrp="1"/>
          </p:cNvSpPr>
          <p:nvPr>
            <p:ph type="sldNum" sz="quarter" idx="4"/>
          </p:nvPr>
        </p:nvSpPr>
        <p:spPr/>
        <p:txBody>
          <a:bodyPr/>
          <a:lstStyle/>
          <a:p>
            <a:fld id="{84810BAD-A1AE-4FD5-BD00-E7C2BB1BA3E6}" type="slidenum">
              <a:rPr lang="en-US" smtClean="0"/>
              <a:pPr/>
              <a:t>25</a:t>
            </a:fld>
            <a:endParaRPr lang="en-US" dirty="0"/>
          </a:p>
        </p:txBody>
      </p:sp>
      <p:pic>
        <p:nvPicPr>
          <p:cNvPr id="13" name="Picture 12"/>
          <p:cNvPicPr>
            <a:picLocks noChangeAspect="1"/>
          </p:cNvPicPr>
          <p:nvPr/>
        </p:nvPicPr>
        <p:blipFill>
          <a:blip r:embed="rId14" cstate="print"/>
          <a:stretch>
            <a:fillRect/>
          </a:stretch>
        </p:blipFill>
        <p:spPr>
          <a:xfrm>
            <a:off x="4413484" y="953518"/>
            <a:ext cx="4080520" cy="2381964"/>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1"/>
          <p:cNvSpPr txBox="1">
            <a:spLocks noChangeArrowheads="1"/>
          </p:cNvSpPr>
          <p:nvPr/>
        </p:nvSpPr>
        <p:spPr bwMode="auto">
          <a:xfrm>
            <a:off x="368300" y="1260475"/>
            <a:ext cx="3311525" cy="1079500"/>
          </a:xfrm>
          <a:prstGeom prst="rect">
            <a:avLst/>
          </a:prstGeom>
          <a:noFill/>
          <a:ln w="19050">
            <a:solidFill>
              <a:schemeClr val="tx1"/>
            </a:solidFill>
            <a:miter lim="800000"/>
            <a:headEnd/>
            <a:tailEnd/>
          </a:ln>
        </p:spPr>
        <p:txBody>
          <a:bodyPr>
            <a:spAutoFit/>
          </a:bodyPr>
          <a:lstStyle/>
          <a:p>
            <a:pPr algn="ctr"/>
            <a:r>
              <a:rPr lang="en-US" sz="1600" dirty="0">
                <a:solidFill>
                  <a:srgbClr val="0000FF"/>
                </a:solidFill>
              </a:rPr>
              <a:t>Recall that the </a:t>
            </a:r>
            <a:r>
              <a:rPr lang="en-US" sz="1600" u="sng" dirty="0">
                <a:solidFill>
                  <a:srgbClr val="0000FF"/>
                </a:solidFill>
              </a:rPr>
              <a:t>tangential</a:t>
            </a:r>
            <a:r>
              <a:rPr lang="en-US" sz="1600" dirty="0">
                <a:solidFill>
                  <a:srgbClr val="0000FF"/>
                </a:solidFill>
              </a:rPr>
              <a:t> component of the </a:t>
            </a:r>
            <a:r>
              <a:rPr lang="en-US" sz="1600" u="sng" dirty="0">
                <a:solidFill>
                  <a:srgbClr val="0000FF"/>
                </a:solidFill>
              </a:rPr>
              <a:t>magnetic</a:t>
            </a:r>
            <a:r>
              <a:rPr lang="en-US" sz="1600" dirty="0">
                <a:solidFill>
                  <a:srgbClr val="0000FF"/>
                </a:solidFill>
              </a:rPr>
              <a:t> field must be continuous at an interface (no surface currents).</a:t>
            </a:r>
          </a:p>
        </p:txBody>
      </p:sp>
      <p:graphicFrame>
        <p:nvGraphicFramePr>
          <p:cNvPr id="21507" name="Object 8"/>
          <p:cNvGraphicFramePr>
            <a:graphicFrameLocks noChangeAspect="1"/>
          </p:cNvGraphicFramePr>
          <p:nvPr>
            <p:extLst>
              <p:ext uri="{D42A27DB-BD31-4B8C-83A1-F6EECF244321}">
                <p14:modId xmlns:p14="http://schemas.microsoft.com/office/powerpoint/2010/main" val="3367548233"/>
              </p:ext>
            </p:extLst>
          </p:nvPr>
        </p:nvGraphicFramePr>
        <p:xfrm>
          <a:off x="2863717" y="4947550"/>
          <a:ext cx="3240087" cy="835025"/>
        </p:xfrm>
        <a:graphic>
          <a:graphicData uri="http://schemas.openxmlformats.org/presentationml/2006/ole">
            <mc:AlternateContent xmlns:mc="http://schemas.openxmlformats.org/markup-compatibility/2006">
              <mc:Choice xmlns:v="urn:schemas-microsoft-com:vml" Requires="v">
                <p:oleObj spid="_x0000_s23560" name="Equation" r:id="rId4" imgW="1676400" imgH="431800" progId="Equation.DSMT4">
                  <p:embed/>
                </p:oleObj>
              </mc:Choice>
              <mc:Fallback>
                <p:oleObj name="Equation" r:id="rId4" imgW="1676400" imgH="431800" progId="Equation.DSMT4">
                  <p:embed/>
                  <p:pic>
                    <p:nvPicPr>
                      <p:cNvPr id="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717" y="4947550"/>
                        <a:ext cx="32400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Box 14"/>
          <p:cNvSpPr txBox="1">
            <a:spLocks noChangeArrowheads="1"/>
          </p:cNvSpPr>
          <p:nvPr/>
        </p:nvSpPr>
        <p:spPr bwMode="auto">
          <a:xfrm>
            <a:off x="1030154" y="4377637"/>
            <a:ext cx="2387600" cy="400110"/>
          </a:xfrm>
          <a:prstGeom prst="rect">
            <a:avLst/>
          </a:prstGeom>
          <a:noFill/>
          <a:ln w="9525">
            <a:noFill/>
            <a:miter lim="800000"/>
            <a:headEnd/>
            <a:tailEnd/>
          </a:ln>
        </p:spPr>
        <p:txBody>
          <a:bodyPr wrap="square">
            <a:spAutoFit/>
          </a:bodyPr>
          <a:lstStyle/>
          <a:p>
            <a:r>
              <a:rPr lang="en-US" sz="2000" dirty="0">
                <a:solidFill>
                  <a:srgbClr val="0000FF"/>
                </a:solidFill>
              </a:rPr>
              <a:t>Hence, we have:</a:t>
            </a:r>
          </a:p>
        </p:txBody>
      </p:sp>
      <p:sp>
        <p:nvSpPr>
          <p:cNvPr id="8" name="Slide Number Placeholder 7"/>
          <p:cNvSpPr>
            <a:spLocks noGrp="1"/>
          </p:cNvSpPr>
          <p:nvPr>
            <p:ph type="sldNum" sz="quarter" idx="4"/>
          </p:nvPr>
        </p:nvSpPr>
        <p:spPr/>
        <p:txBody>
          <a:bodyPr/>
          <a:lstStyle/>
          <a:p>
            <a:fld id="{84810BAD-A1AE-4FD5-BD00-E7C2BB1BA3E6}" type="slidenum">
              <a:rPr lang="en-US" smtClean="0"/>
              <a:pPr/>
              <a:t>26</a:t>
            </a:fld>
            <a:endParaRPr lang="en-US" dirty="0"/>
          </a:p>
        </p:txBody>
      </p:sp>
      <p:sp>
        <p:nvSpPr>
          <p:cNvPr id="9" name="Text Box 2"/>
          <p:cNvSpPr txBox="1">
            <a:spLocks noChangeArrowheads="1"/>
          </p:cNvSpPr>
          <p:nvPr/>
        </p:nvSpPr>
        <p:spPr bwMode="auto">
          <a:xfrm>
            <a:off x="2177955" y="1047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pic>
        <p:nvPicPr>
          <p:cNvPr id="11" name="Picture 10"/>
          <p:cNvPicPr>
            <a:picLocks noChangeAspect="1"/>
          </p:cNvPicPr>
          <p:nvPr/>
        </p:nvPicPr>
        <p:blipFill>
          <a:blip r:embed="rId6" cstate="print"/>
          <a:stretch>
            <a:fillRect/>
          </a:stretch>
        </p:blipFill>
        <p:spPr>
          <a:xfrm>
            <a:off x="4049928" y="972703"/>
            <a:ext cx="4543228" cy="265206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744956986"/>
              </p:ext>
            </p:extLst>
          </p:nvPr>
        </p:nvGraphicFramePr>
        <p:xfrm>
          <a:off x="1045167" y="3030844"/>
          <a:ext cx="1565975" cy="450486"/>
        </p:xfrm>
        <a:graphic>
          <a:graphicData uri="http://schemas.openxmlformats.org/presentationml/2006/ole">
            <mc:AlternateContent xmlns:mc="http://schemas.openxmlformats.org/markup-compatibility/2006">
              <mc:Choice xmlns:v="urn:schemas-microsoft-com:vml" Requires="v">
                <p:oleObj spid="_x0000_s23561" name="Equation" r:id="rId7" imgW="927000" imgH="266400" progId="Equation.DSMT4">
                  <p:embed/>
                </p:oleObj>
              </mc:Choice>
              <mc:Fallback>
                <p:oleObj name="Equation" r:id="rId7" imgW="927000" imgH="266400" progId="Equation.DSMT4">
                  <p:embed/>
                  <p:pic>
                    <p:nvPicPr>
                      <p:cNvPr id="0" name=""/>
                      <p:cNvPicPr/>
                      <p:nvPr/>
                    </p:nvPicPr>
                    <p:blipFill>
                      <a:blip r:embed="rId8"/>
                      <a:stretch>
                        <a:fillRect/>
                      </a:stretch>
                    </p:blipFill>
                    <p:spPr>
                      <a:xfrm>
                        <a:off x="1045167" y="3030844"/>
                        <a:ext cx="1565975" cy="450486"/>
                      </a:xfrm>
                      <a:prstGeom prst="rect">
                        <a:avLst/>
                      </a:prstGeom>
                      <a:solidFill>
                        <a:srgbClr val="FFFF99"/>
                      </a:solidFill>
                    </p:spPr>
                  </p:pic>
                </p:oleObj>
              </mc:Fallback>
            </mc:AlternateContent>
          </a:graphicData>
        </a:graphic>
      </p:graphicFrame>
      <p:sp>
        <p:nvSpPr>
          <p:cNvPr id="10" name="TextBox 9"/>
          <p:cNvSpPr txBox="1">
            <a:spLocks noChangeArrowheads="1"/>
          </p:cNvSpPr>
          <p:nvPr/>
        </p:nvSpPr>
        <p:spPr bwMode="auto">
          <a:xfrm>
            <a:off x="292556" y="2574478"/>
            <a:ext cx="3049588" cy="369887"/>
          </a:xfrm>
          <a:prstGeom prst="rect">
            <a:avLst/>
          </a:prstGeom>
          <a:noFill/>
          <a:ln w="9525">
            <a:noFill/>
            <a:miter lim="800000"/>
            <a:headEnd/>
            <a:tailEnd/>
          </a:ln>
        </p:spPr>
        <p:txBody>
          <a:bodyPr wrap="none">
            <a:spAutoFit/>
          </a:bodyPr>
          <a:lstStyle/>
          <a:p>
            <a:r>
              <a:rPr lang="en-US" dirty="0">
                <a:solidFill>
                  <a:srgbClr val="0000FF"/>
                </a:solidFill>
              </a:rPr>
              <a:t>Boundary condition at </a:t>
            </a:r>
            <a:r>
              <a:rPr lang="en-US" i="1" dirty="0">
                <a:solidFill>
                  <a:srgbClr val="0000FF"/>
                </a:solidFill>
                <a:latin typeface="Times New Roman" pitchFamily="18" charset="0"/>
                <a:cs typeface="Times New Roman" pitchFamily="18" charset="0"/>
              </a:rPr>
              <a:t>z</a:t>
            </a:r>
            <a:r>
              <a:rPr lang="en-US" dirty="0">
                <a:solidFill>
                  <a:srgbClr val="0000FF"/>
                </a:solidFill>
                <a:latin typeface="Times New Roman" pitchFamily="18" charset="0"/>
                <a:cs typeface="Times New Roman" pitchFamily="18" charset="0"/>
              </a:rPr>
              <a:t> = 0</a:t>
            </a:r>
            <a:r>
              <a:rPr lang="en-US" dirty="0">
                <a:solidFill>
                  <a:srgbClr val="0000FF"/>
                </a:solidFill>
              </a:rPr>
              <a:t>:</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Box 11"/>
          <p:cNvSpPr txBox="1">
            <a:spLocks noChangeArrowheads="1"/>
          </p:cNvSpPr>
          <p:nvPr/>
        </p:nvSpPr>
        <p:spPr bwMode="auto">
          <a:xfrm>
            <a:off x="226130" y="2052690"/>
            <a:ext cx="3471636" cy="707886"/>
          </a:xfrm>
          <a:prstGeom prst="rect">
            <a:avLst/>
          </a:prstGeom>
          <a:noFill/>
          <a:ln w="9525">
            <a:noFill/>
            <a:miter lim="800000"/>
            <a:headEnd/>
            <a:tailEnd/>
          </a:ln>
        </p:spPr>
        <p:txBody>
          <a:bodyPr wrap="square">
            <a:spAutoFit/>
          </a:bodyPr>
          <a:lstStyle/>
          <a:p>
            <a:r>
              <a:rPr lang="en-US" sz="2000" dirty="0">
                <a:solidFill>
                  <a:srgbClr val="0000FF"/>
                </a:solidFill>
              </a:rPr>
              <a:t>Enforcing </a:t>
            </a:r>
            <a:r>
              <a:rPr lang="en-US" sz="2000" u="sng" dirty="0">
                <a:solidFill>
                  <a:srgbClr val="0000FF"/>
                </a:solidFill>
              </a:rPr>
              <a:t>both</a:t>
            </a:r>
            <a:r>
              <a:rPr lang="en-US" sz="2000" dirty="0">
                <a:solidFill>
                  <a:srgbClr val="0000FF"/>
                </a:solidFill>
              </a:rPr>
              <a:t> boundary conditions, we have:</a:t>
            </a:r>
          </a:p>
        </p:txBody>
      </p:sp>
      <p:graphicFrame>
        <p:nvGraphicFramePr>
          <p:cNvPr id="22530" name="Object 4"/>
          <p:cNvGraphicFramePr>
            <a:graphicFrameLocks noChangeAspect="1"/>
          </p:cNvGraphicFramePr>
          <p:nvPr>
            <p:extLst>
              <p:ext uri="{D42A27DB-BD31-4B8C-83A1-F6EECF244321}">
                <p14:modId xmlns:p14="http://schemas.microsoft.com/office/powerpoint/2010/main" val="655902850"/>
              </p:ext>
            </p:extLst>
          </p:nvPr>
        </p:nvGraphicFramePr>
        <p:xfrm>
          <a:off x="454772" y="4060825"/>
          <a:ext cx="2847975" cy="835025"/>
        </p:xfrm>
        <a:graphic>
          <a:graphicData uri="http://schemas.openxmlformats.org/presentationml/2006/ole">
            <mc:AlternateContent xmlns:mc="http://schemas.openxmlformats.org/markup-compatibility/2006">
              <mc:Choice xmlns:v="urn:schemas-microsoft-com:vml" Requires="v">
                <p:oleObj spid="_x0000_s24587" name="Equation" r:id="rId4" imgW="1473200" imgH="431800" progId="Equation.DSMT4">
                  <p:embed/>
                </p:oleObj>
              </mc:Choice>
              <mc:Fallback>
                <p:oleObj name="Equation" r:id="rId4" imgW="1473200" imgH="431800" progId="Equation.DSMT4">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72" y="4060825"/>
                        <a:ext cx="28479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p:cNvGraphicFramePr>
            <a:graphicFrameLocks noChangeAspect="1"/>
          </p:cNvGraphicFramePr>
          <p:nvPr>
            <p:extLst>
              <p:ext uri="{D42A27DB-BD31-4B8C-83A1-F6EECF244321}">
                <p14:modId xmlns:p14="http://schemas.microsoft.com/office/powerpoint/2010/main" val="1374188680"/>
              </p:ext>
            </p:extLst>
          </p:nvPr>
        </p:nvGraphicFramePr>
        <p:xfrm>
          <a:off x="915988" y="3395663"/>
          <a:ext cx="1684337" cy="461962"/>
        </p:xfrm>
        <a:graphic>
          <a:graphicData uri="http://schemas.openxmlformats.org/presentationml/2006/ole">
            <mc:AlternateContent xmlns:mc="http://schemas.openxmlformats.org/markup-compatibility/2006">
              <mc:Choice xmlns:v="urn:schemas-microsoft-com:vml" Requires="v">
                <p:oleObj spid="_x0000_s24588" name="Equation" r:id="rId6" imgW="647419" imgH="177723" progId="Equation.DSMT4">
                  <p:embed/>
                </p:oleObj>
              </mc:Choice>
              <mc:Fallback>
                <p:oleObj name="Equation" r:id="rId6" imgW="647419" imgH="177723" progId="Equation.DSMT4">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988" y="3395663"/>
                        <a:ext cx="1684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TextBox 10"/>
          <p:cNvSpPr txBox="1">
            <a:spLocks noChangeArrowheads="1"/>
          </p:cNvSpPr>
          <p:nvPr/>
        </p:nvSpPr>
        <p:spPr bwMode="auto">
          <a:xfrm>
            <a:off x="5761038" y="3754438"/>
            <a:ext cx="1978025" cy="400110"/>
          </a:xfrm>
          <a:prstGeom prst="rect">
            <a:avLst/>
          </a:prstGeom>
          <a:noFill/>
          <a:ln w="9525">
            <a:noFill/>
            <a:miter lim="800000"/>
            <a:headEnd/>
            <a:tailEnd/>
          </a:ln>
        </p:spPr>
        <p:txBody>
          <a:bodyPr>
            <a:spAutoFit/>
          </a:bodyPr>
          <a:lstStyle/>
          <a:p>
            <a:r>
              <a:rPr lang="en-US" sz="2000" dirty="0">
                <a:solidFill>
                  <a:srgbClr val="0000FF"/>
                </a:solidFill>
              </a:rPr>
              <a:t>The solution is:</a:t>
            </a:r>
          </a:p>
        </p:txBody>
      </p:sp>
      <p:graphicFrame>
        <p:nvGraphicFramePr>
          <p:cNvPr id="22532" name="Object 7"/>
          <p:cNvGraphicFramePr>
            <a:graphicFrameLocks noChangeAspect="1"/>
          </p:cNvGraphicFramePr>
          <p:nvPr>
            <p:extLst>
              <p:ext uri="{D42A27DB-BD31-4B8C-83A1-F6EECF244321}">
                <p14:modId xmlns:p14="http://schemas.microsoft.com/office/powerpoint/2010/main" val="263259606"/>
              </p:ext>
            </p:extLst>
          </p:nvPr>
        </p:nvGraphicFramePr>
        <p:xfrm>
          <a:off x="5294313" y="4322763"/>
          <a:ext cx="2603500" cy="2162175"/>
        </p:xfrm>
        <a:graphic>
          <a:graphicData uri="http://schemas.openxmlformats.org/presentationml/2006/ole">
            <mc:AlternateContent xmlns:mc="http://schemas.openxmlformats.org/markup-compatibility/2006">
              <mc:Choice xmlns:v="urn:schemas-microsoft-com:vml" Requires="v">
                <p:oleObj spid="_x0000_s24589" name="Equation" r:id="rId8" imgW="1498600" imgH="1244600" progId="Equation.DSMT4">
                  <p:embed/>
                </p:oleObj>
              </mc:Choice>
              <mc:Fallback>
                <p:oleObj name="Equation" r:id="rId8" imgW="1498600" imgH="1244600" progId="Equation.DSMT4">
                  <p:embed/>
                  <p:pic>
                    <p:nvPicPr>
                      <p:cNvPr id="0" name="Picture 1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4313" y="4322763"/>
                        <a:ext cx="2603500" cy="2162175"/>
                      </a:xfrm>
                      <a:prstGeom prst="rect">
                        <a:avLst/>
                      </a:prstGeom>
                      <a:solidFill>
                        <a:srgbClr val="CC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4"/>
          </p:nvPr>
        </p:nvSpPr>
        <p:spPr/>
        <p:txBody>
          <a:bodyPr/>
          <a:lstStyle/>
          <a:p>
            <a:fld id="{84810BAD-A1AE-4FD5-BD00-E7C2BB1BA3E6}" type="slidenum">
              <a:rPr lang="en-US" smtClean="0"/>
              <a:pPr/>
              <a:t>27</a:t>
            </a:fld>
            <a:endParaRPr lang="en-US" dirty="0"/>
          </a:p>
        </p:txBody>
      </p:sp>
      <p:sp>
        <p:nvSpPr>
          <p:cNvPr id="10" name="Text Box 2"/>
          <p:cNvSpPr txBox="1">
            <a:spLocks noChangeArrowheads="1"/>
          </p:cNvSpPr>
          <p:nvPr/>
        </p:nvSpPr>
        <p:spPr bwMode="auto">
          <a:xfrm>
            <a:off x="2177955" y="1047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pic>
        <p:nvPicPr>
          <p:cNvPr id="12" name="Picture 11"/>
          <p:cNvPicPr>
            <a:picLocks noChangeAspect="1"/>
          </p:cNvPicPr>
          <p:nvPr/>
        </p:nvPicPr>
        <p:blipFill>
          <a:blip r:embed="rId10" cstate="print"/>
          <a:stretch>
            <a:fillRect/>
          </a:stretch>
        </p:blipFill>
        <p:spPr>
          <a:xfrm>
            <a:off x="4082979" y="928636"/>
            <a:ext cx="4543228" cy="2652066"/>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Box 11"/>
          <p:cNvSpPr txBox="1">
            <a:spLocks noChangeArrowheads="1"/>
          </p:cNvSpPr>
          <p:nvPr/>
        </p:nvSpPr>
        <p:spPr bwMode="auto">
          <a:xfrm>
            <a:off x="2117082" y="848394"/>
            <a:ext cx="4314825" cy="461963"/>
          </a:xfrm>
          <a:prstGeom prst="rect">
            <a:avLst/>
          </a:prstGeom>
          <a:noFill/>
          <a:ln w="9525">
            <a:noFill/>
            <a:miter lim="800000"/>
            <a:headEnd/>
            <a:tailEnd/>
          </a:ln>
        </p:spPr>
        <p:txBody>
          <a:bodyPr>
            <a:spAutoFit/>
          </a:bodyPr>
          <a:lstStyle/>
          <a:p>
            <a:pPr algn="ctr"/>
            <a:r>
              <a:rPr lang="en-US" sz="2400" dirty="0">
                <a:solidFill>
                  <a:srgbClr val="FF0000"/>
                </a:solidFill>
              </a:rPr>
              <a:t>Transmission Line Analogy</a:t>
            </a:r>
          </a:p>
        </p:txBody>
      </p:sp>
      <p:graphicFrame>
        <p:nvGraphicFramePr>
          <p:cNvPr id="23554" name="Object 6"/>
          <p:cNvGraphicFramePr>
            <a:graphicFrameLocks noChangeAspect="1"/>
          </p:cNvGraphicFramePr>
          <p:nvPr>
            <p:extLst>
              <p:ext uri="{D42A27DB-BD31-4B8C-83A1-F6EECF244321}">
                <p14:modId xmlns:p14="http://schemas.microsoft.com/office/powerpoint/2010/main" val="2650592476"/>
              </p:ext>
            </p:extLst>
          </p:nvPr>
        </p:nvGraphicFramePr>
        <p:xfrm>
          <a:off x="1066800" y="5030788"/>
          <a:ext cx="2073275" cy="1390650"/>
        </p:xfrm>
        <a:graphic>
          <a:graphicData uri="http://schemas.openxmlformats.org/presentationml/2006/ole">
            <mc:AlternateContent xmlns:mc="http://schemas.openxmlformats.org/markup-compatibility/2006">
              <mc:Choice xmlns:v="urn:schemas-microsoft-com:vml" Requires="v">
                <p:oleObj spid="_x0000_s25620" name="Equation" r:id="rId4" imgW="1193800" imgH="800100" progId="Equation.DSMT4">
                  <p:embed/>
                </p:oleObj>
              </mc:Choice>
              <mc:Fallback>
                <p:oleObj name="Equation" r:id="rId4" imgW="1193800" imgH="800100" progId="Equation.DSMT4">
                  <p:embed/>
                  <p:pic>
                    <p:nvPicPr>
                      <p:cNvPr id="0" name="Picture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30788"/>
                        <a:ext cx="2073275" cy="13906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8"/>
          <p:cNvGraphicFramePr>
            <a:graphicFrameLocks noChangeAspect="1"/>
          </p:cNvGraphicFramePr>
          <p:nvPr>
            <p:extLst>
              <p:ext uri="{D42A27DB-BD31-4B8C-83A1-F6EECF244321}">
                <p14:modId xmlns:p14="http://schemas.microsoft.com/office/powerpoint/2010/main" val="315429015"/>
              </p:ext>
            </p:extLst>
          </p:nvPr>
        </p:nvGraphicFramePr>
        <p:xfrm>
          <a:off x="3640138" y="5386388"/>
          <a:ext cx="3421062" cy="838200"/>
        </p:xfrm>
        <a:graphic>
          <a:graphicData uri="http://schemas.openxmlformats.org/presentationml/2006/ole">
            <mc:AlternateContent xmlns:mc="http://schemas.openxmlformats.org/markup-compatibility/2006">
              <mc:Choice xmlns:v="urn:schemas-microsoft-com:vml" Requires="v">
                <p:oleObj spid="_x0000_s25621" name="Equation" r:id="rId6" imgW="1968500" imgH="482600" progId="Equation.DSMT4">
                  <p:embed/>
                </p:oleObj>
              </mc:Choice>
              <mc:Fallback>
                <p:oleObj name="Equation" r:id="rId6" imgW="1968500" imgH="482600" progId="Equation.DSMT4">
                  <p:embed/>
                  <p:pic>
                    <p:nvPicPr>
                      <p:cNvPr id="0" name="Picture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138" y="5386388"/>
                        <a:ext cx="3421062" cy="838200"/>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439A12AB-C51F-7379-638C-0470175D9DAA}"/>
              </a:ext>
            </a:extLst>
          </p:cNvPr>
          <p:cNvGrpSpPr/>
          <p:nvPr/>
        </p:nvGrpSpPr>
        <p:grpSpPr>
          <a:xfrm>
            <a:off x="5680869" y="1578644"/>
            <a:ext cx="2704306" cy="3413125"/>
            <a:chOff x="5608638" y="1794094"/>
            <a:chExt cx="2704306" cy="3413125"/>
          </a:xfrm>
        </p:grpSpPr>
        <p:cxnSp>
          <p:nvCxnSpPr>
            <p:cNvPr id="14" name="Straight Connector 13"/>
            <p:cNvCxnSpPr/>
            <p:nvPr/>
          </p:nvCxnSpPr>
          <p:spPr>
            <a:xfrm>
              <a:off x="6769100" y="2027104"/>
              <a:ext cx="0" cy="31801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489825" y="2027104"/>
              <a:ext cx="0" cy="317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713442" y="3456206"/>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434167" y="3450082"/>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3557" name="Object 9"/>
            <p:cNvGraphicFramePr>
              <a:graphicFrameLocks noChangeAspect="1"/>
            </p:cNvGraphicFramePr>
            <p:nvPr>
              <p:extLst>
                <p:ext uri="{D42A27DB-BD31-4B8C-83A1-F6EECF244321}">
                  <p14:modId xmlns:p14="http://schemas.microsoft.com/office/powerpoint/2010/main" val="807491384"/>
                </p:ext>
              </p:extLst>
            </p:nvPr>
          </p:nvGraphicFramePr>
          <p:xfrm>
            <a:off x="6832600" y="2486025"/>
            <a:ext cx="595313" cy="463550"/>
          </p:xfrm>
          <a:graphic>
            <a:graphicData uri="http://schemas.openxmlformats.org/presentationml/2006/ole">
              <mc:AlternateContent xmlns:mc="http://schemas.openxmlformats.org/markup-compatibility/2006">
                <mc:Choice xmlns:v="urn:schemas-microsoft-com:vml" Requires="v">
                  <p:oleObj spid="_x0000_s25622" name="Equation" r:id="rId8" imgW="342603" imgH="266469" progId="Equation.DSMT4">
                    <p:embed/>
                  </p:oleObj>
                </mc:Choice>
                <mc:Fallback>
                  <p:oleObj name="Equation" r:id="rId8" imgW="342603" imgH="266469" progId="Equation.DSMT4">
                    <p:embed/>
                    <p:pic>
                      <p:nvPicPr>
                        <p:cNvPr id="0" name="Picture 3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2600" y="2486025"/>
                          <a:ext cx="595313" cy="463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10"/>
            <p:cNvGraphicFramePr>
              <a:graphicFrameLocks noChangeAspect="1"/>
            </p:cNvGraphicFramePr>
            <p:nvPr>
              <p:extLst>
                <p:ext uri="{D42A27DB-BD31-4B8C-83A1-F6EECF244321}">
                  <p14:modId xmlns:p14="http://schemas.microsoft.com/office/powerpoint/2010/main" val="310094060"/>
                </p:ext>
              </p:extLst>
            </p:nvPr>
          </p:nvGraphicFramePr>
          <p:xfrm>
            <a:off x="6829425" y="4154488"/>
            <a:ext cx="595313" cy="463550"/>
          </p:xfrm>
          <a:graphic>
            <a:graphicData uri="http://schemas.openxmlformats.org/presentationml/2006/ole">
              <mc:AlternateContent xmlns:mc="http://schemas.openxmlformats.org/markup-compatibility/2006">
                <mc:Choice xmlns:v="urn:schemas-microsoft-com:vml" Requires="v">
                  <p:oleObj spid="_x0000_s25623" name="Equation" r:id="rId10" imgW="342603" imgH="266469" progId="Equation.DSMT4">
                    <p:embed/>
                  </p:oleObj>
                </mc:Choice>
                <mc:Fallback>
                  <p:oleObj name="Equation" r:id="rId10" imgW="342603" imgH="266469" progId="Equation.DSMT4">
                    <p:embed/>
                    <p:pic>
                      <p:nvPicPr>
                        <p:cNvPr id="0" name="Picture 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9425" y="4154488"/>
                          <a:ext cx="595313" cy="463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11"/>
            <p:cNvGraphicFramePr>
              <a:graphicFrameLocks noChangeAspect="1"/>
            </p:cNvGraphicFramePr>
            <p:nvPr>
              <p:extLst>
                <p:ext uri="{D42A27DB-BD31-4B8C-83A1-F6EECF244321}">
                  <p14:modId xmlns:p14="http://schemas.microsoft.com/office/powerpoint/2010/main" val="1823544204"/>
                </p:ext>
              </p:extLst>
            </p:nvPr>
          </p:nvGraphicFramePr>
          <p:xfrm>
            <a:off x="7763669" y="2715763"/>
            <a:ext cx="528638" cy="396875"/>
          </p:xfrm>
          <a:graphic>
            <a:graphicData uri="http://schemas.openxmlformats.org/presentationml/2006/ole">
              <mc:AlternateContent xmlns:mc="http://schemas.openxmlformats.org/markup-compatibility/2006">
                <mc:Choice xmlns:v="urn:schemas-microsoft-com:vml" Requires="v">
                  <p:oleObj spid="_x0000_s25624" name="Equation" r:id="rId12" imgW="304560" imgH="228600" progId="Equation.DSMT4">
                    <p:embed/>
                  </p:oleObj>
                </mc:Choice>
                <mc:Fallback>
                  <p:oleObj name="Equation" r:id="rId12" imgW="304560" imgH="228600" progId="Equation.DSMT4">
                    <p:embed/>
                    <p:pic>
                      <p:nvPicPr>
                        <p:cNvPr id="0" name="Picture 306"/>
                        <p:cNvPicPr>
                          <a:picLocks noChangeAspect="1" noChangeArrowheads="1"/>
                        </p:cNvPicPr>
                        <p:nvPr/>
                      </p:nvPicPr>
                      <p:blipFill>
                        <a:blip r:embed="rId13"/>
                        <a:srcRect/>
                        <a:stretch>
                          <a:fillRect/>
                        </a:stretch>
                      </p:blipFill>
                      <p:spPr bwMode="auto">
                        <a:xfrm>
                          <a:off x="7763669" y="2715763"/>
                          <a:ext cx="528638"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12"/>
            <p:cNvGraphicFramePr>
              <a:graphicFrameLocks noChangeAspect="1"/>
            </p:cNvGraphicFramePr>
            <p:nvPr>
              <p:extLst>
                <p:ext uri="{D42A27DB-BD31-4B8C-83A1-F6EECF244321}">
                  <p14:modId xmlns:p14="http://schemas.microsoft.com/office/powerpoint/2010/main" val="2370128670"/>
                </p:ext>
              </p:extLst>
            </p:nvPr>
          </p:nvGraphicFramePr>
          <p:xfrm>
            <a:off x="7830344" y="3803200"/>
            <a:ext cx="482600" cy="396875"/>
          </p:xfrm>
          <a:graphic>
            <a:graphicData uri="http://schemas.openxmlformats.org/presentationml/2006/ole">
              <mc:AlternateContent xmlns:mc="http://schemas.openxmlformats.org/markup-compatibility/2006">
                <mc:Choice xmlns:v="urn:schemas-microsoft-com:vml" Requires="v">
                  <p:oleObj spid="_x0000_s25625" name="Equation" r:id="rId14" imgW="279360" imgH="228600" progId="Equation.DSMT4">
                    <p:embed/>
                  </p:oleObj>
                </mc:Choice>
                <mc:Fallback>
                  <p:oleObj name="Equation" r:id="rId14" imgW="279360" imgH="228600" progId="Equation.DSMT4">
                    <p:embed/>
                    <p:pic>
                      <p:nvPicPr>
                        <p:cNvPr id="0" name="Picture 307"/>
                        <p:cNvPicPr>
                          <a:picLocks noChangeAspect="1" noChangeArrowheads="1"/>
                        </p:cNvPicPr>
                        <p:nvPr/>
                      </p:nvPicPr>
                      <p:blipFill>
                        <a:blip r:embed="rId15"/>
                        <a:srcRect/>
                        <a:stretch>
                          <a:fillRect/>
                        </a:stretch>
                      </p:blipFill>
                      <p:spPr bwMode="auto">
                        <a:xfrm>
                          <a:off x="7830344" y="3803200"/>
                          <a:ext cx="482600"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7" name="Straight Arrow Connector 26"/>
            <p:cNvCxnSpPr/>
            <p:nvPr/>
          </p:nvCxnSpPr>
          <p:spPr>
            <a:xfrm rot="5400000">
              <a:off x="5938838" y="2725956"/>
              <a:ext cx="1147762" cy="1588"/>
            </a:xfrm>
            <a:prstGeom prst="straightConnector1">
              <a:avLst/>
            </a:pr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357269" y="4077713"/>
              <a:ext cx="682625" cy="1428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7359650" y="2932331"/>
              <a:ext cx="700088" cy="7938"/>
            </a:xfrm>
            <a:prstGeom prst="straightConnector1">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70" name="TextBox 33"/>
            <p:cNvSpPr txBox="1">
              <a:spLocks noChangeArrowheads="1"/>
            </p:cNvSpPr>
            <p:nvPr/>
          </p:nvSpPr>
          <p:spPr bwMode="auto">
            <a:xfrm>
              <a:off x="5608638" y="1794094"/>
              <a:ext cx="902811" cy="338554"/>
            </a:xfrm>
            <a:prstGeom prst="rect">
              <a:avLst/>
            </a:prstGeom>
            <a:noFill/>
            <a:ln w="9525">
              <a:noFill/>
              <a:miter lim="800000"/>
              <a:headEnd/>
              <a:tailEnd/>
            </a:ln>
          </p:spPr>
          <p:txBody>
            <a:bodyPr wrap="none">
              <a:spAutoFit/>
            </a:bodyPr>
            <a:lstStyle/>
            <a:p>
              <a:pPr algn="ctr"/>
              <a:r>
                <a:rPr lang="en-US" sz="1600" dirty="0">
                  <a:solidFill>
                    <a:srgbClr val="0000FF"/>
                  </a:solidFill>
                </a:rPr>
                <a:t>Incident</a:t>
              </a:r>
            </a:p>
          </p:txBody>
        </p:sp>
      </p:grpSp>
      <p:sp>
        <p:nvSpPr>
          <p:cNvPr id="21" name="Slide Number Placeholder 20"/>
          <p:cNvSpPr>
            <a:spLocks noGrp="1"/>
          </p:cNvSpPr>
          <p:nvPr>
            <p:ph type="sldNum" sz="quarter" idx="4"/>
          </p:nvPr>
        </p:nvSpPr>
        <p:spPr/>
        <p:txBody>
          <a:bodyPr/>
          <a:lstStyle/>
          <a:p>
            <a:fld id="{84810BAD-A1AE-4FD5-BD00-E7C2BB1BA3E6}" type="slidenum">
              <a:rPr lang="en-US" smtClean="0"/>
              <a:pPr/>
              <a:t>28</a:t>
            </a:fld>
            <a:endParaRPr lang="en-US" dirty="0"/>
          </a:p>
        </p:txBody>
      </p:sp>
      <p:sp>
        <p:nvSpPr>
          <p:cNvPr id="22" name="Text Box 2"/>
          <p:cNvSpPr txBox="1">
            <a:spLocks noChangeArrowheads="1"/>
          </p:cNvSpPr>
          <p:nvPr/>
        </p:nvSpPr>
        <p:spPr bwMode="auto">
          <a:xfrm>
            <a:off x="2177955" y="104775"/>
            <a:ext cx="43830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pic>
        <p:nvPicPr>
          <p:cNvPr id="24" name="Picture 23"/>
          <p:cNvPicPr>
            <a:picLocks noChangeAspect="1"/>
          </p:cNvPicPr>
          <p:nvPr/>
        </p:nvPicPr>
        <p:blipFill>
          <a:blip r:embed="rId16" cstate="print"/>
          <a:stretch>
            <a:fillRect/>
          </a:stretch>
        </p:blipFill>
        <p:spPr>
          <a:xfrm>
            <a:off x="755885" y="1710833"/>
            <a:ext cx="4543228" cy="2652066"/>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2850534" y="66675"/>
            <a:ext cx="312261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a:t>
            </a:r>
          </a:p>
        </p:txBody>
      </p:sp>
      <p:sp>
        <p:nvSpPr>
          <p:cNvPr id="24581" name="TextBox 41"/>
          <p:cNvSpPr txBox="1">
            <a:spLocks noChangeArrowheads="1"/>
          </p:cNvSpPr>
          <p:nvPr/>
        </p:nvSpPr>
        <p:spPr bwMode="auto">
          <a:xfrm>
            <a:off x="1706563" y="4984750"/>
            <a:ext cx="5455340" cy="369332"/>
          </a:xfrm>
          <a:prstGeom prst="rect">
            <a:avLst/>
          </a:prstGeom>
          <a:noFill/>
          <a:ln w="9525">
            <a:noFill/>
            <a:miter lim="800000"/>
            <a:headEnd/>
            <a:tailEnd/>
          </a:ln>
        </p:spPr>
        <p:txBody>
          <a:bodyPr wrap="none">
            <a:spAutoFit/>
          </a:bodyPr>
          <a:lstStyle/>
          <a:p>
            <a:pPr algn="ctr"/>
            <a:r>
              <a:rPr lang="en-US" dirty="0"/>
              <a:t>Note that the electric field vector is in the </a:t>
            </a:r>
            <a:r>
              <a:rPr lang="en-US" i="1" dirty="0" err="1">
                <a:latin typeface="Times New Roman" pitchFamily="18" charset="0"/>
                <a:cs typeface="Times New Roman" pitchFamily="18" charset="0"/>
              </a:rPr>
              <a:t>xz</a:t>
            </a:r>
            <a:r>
              <a:rPr lang="en-US" dirty="0"/>
              <a:t> plane.</a:t>
            </a:r>
          </a:p>
        </p:txBody>
      </p:sp>
      <p:sp>
        <p:nvSpPr>
          <p:cNvPr id="24582" name="TextBox 42"/>
          <p:cNvSpPr txBox="1">
            <a:spLocks noChangeArrowheads="1"/>
          </p:cNvSpPr>
          <p:nvPr/>
        </p:nvSpPr>
        <p:spPr bwMode="auto">
          <a:xfrm>
            <a:off x="1438275" y="5349372"/>
            <a:ext cx="6245225" cy="368300"/>
          </a:xfrm>
          <a:prstGeom prst="rect">
            <a:avLst/>
          </a:prstGeom>
          <a:noFill/>
          <a:ln w="9525">
            <a:noFill/>
            <a:miter lim="800000"/>
            <a:headEnd/>
            <a:tailEnd/>
          </a:ln>
        </p:spPr>
        <p:txBody>
          <a:bodyPr>
            <a:spAutoFit/>
          </a:bodyPr>
          <a:lstStyle/>
          <a:p>
            <a:pPr algn="ctr"/>
            <a:r>
              <a:rPr lang="en-US" dirty="0"/>
              <a:t>(The wave is polarized </a:t>
            </a:r>
            <a:r>
              <a:rPr lang="en-US" dirty="0">
                <a:solidFill>
                  <a:srgbClr val="FF0000"/>
                </a:solidFill>
              </a:rPr>
              <a:t>parallel</a:t>
            </a:r>
            <a:r>
              <a:rPr lang="en-US" dirty="0"/>
              <a:t> to the plane of incidence.)</a:t>
            </a:r>
          </a:p>
        </p:txBody>
      </p:sp>
      <p:sp>
        <p:nvSpPr>
          <p:cNvPr id="24584" name="TextBox 49"/>
          <p:cNvSpPr txBox="1">
            <a:spLocks noChangeArrowheads="1"/>
          </p:cNvSpPr>
          <p:nvPr/>
        </p:nvSpPr>
        <p:spPr bwMode="auto">
          <a:xfrm>
            <a:off x="907270" y="5926013"/>
            <a:ext cx="7188483" cy="738664"/>
          </a:xfrm>
          <a:prstGeom prst="rect">
            <a:avLst/>
          </a:prstGeom>
          <a:noFill/>
          <a:ln w="19050">
            <a:solidFill>
              <a:schemeClr val="tx1"/>
            </a:solidFill>
            <a:miter lim="800000"/>
            <a:headEnd/>
            <a:tailEnd/>
          </a:ln>
        </p:spPr>
        <p:txBody>
          <a:bodyPr wrap="square">
            <a:spAutoFit/>
          </a:bodyPr>
          <a:lstStyle/>
          <a:p>
            <a:pPr algn="ctr"/>
            <a:r>
              <a:rPr lang="en-US" sz="1400" b="1" dirty="0">
                <a:solidFill>
                  <a:srgbClr val="FF0000"/>
                </a:solidFill>
              </a:rPr>
              <a:t>Word of caution: </a:t>
            </a:r>
            <a:r>
              <a:rPr lang="en-US" sz="1400" dirty="0"/>
              <a:t>The notation used for the reflection coefficient in the TM</a:t>
            </a:r>
            <a:r>
              <a:rPr lang="en-US" sz="1400" i="1" baseline="-25000" dirty="0">
                <a:latin typeface="Times New Roman" pitchFamily="18" charset="0"/>
                <a:cs typeface="Times New Roman" pitchFamily="18" charset="0"/>
              </a:rPr>
              <a:t>z</a:t>
            </a:r>
            <a:r>
              <a:rPr lang="en-US" sz="1400" dirty="0"/>
              <a:t> case is different from what is in the Shen &amp; Kong book. (We use reflection coefficient to represent the reflection of the tangential electric field, not the tangential magnetic field.) </a:t>
            </a:r>
          </a:p>
        </p:txBody>
      </p:sp>
      <p:sp>
        <p:nvSpPr>
          <p:cNvPr id="45" name="Slide Number Placeholder 44"/>
          <p:cNvSpPr>
            <a:spLocks noGrp="1"/>
          </p:cNvSpPr>
          <p:nvPr>
            <p:ph type="sldNum" sz="quarter" idx="4"/>
          </p:nvPr>
        </p:nvSpPr>
        <p:spPr/>
        <p:txBody>
          <a:bodyPr/>
          <a:lstStyle/>
          <a:p>
            <a:fld id="{84810BAD-A1AE-4FD5-BD00-E7C2BB1BA3E6}" type="slidenum">
              <a:rPr lang="en-US" smtClean="0"/>
              <a:pPr/>
              <a:t>29</a:t>
            </a:fld>
            <a:endParaRPr lang="en-US" dirty="0"/>
          </a:p>
        </p:txBody>
      </p:sp>
      <p:grpSp>
        <p:nvGrpSpPr>
          <p:cNvPr id="50" name="Group 49"/>
          <p:cNvGrpSpPr/>
          <p:nvPr/>
        </p:nvGrpSpPr>
        <p:grpSpPr>
          <a:xfrm>
            <a:off x="1401763" y="823913"/>
            <a:ext cx="6675956" cy="4003675"/>
            <a:chOff x="1401763" y="823913"/>
            <a:chExt cx="6675956" cy="4003675"/>
          </a:xfrm>
        </p:grpSpPr>
        <p:sp>
          <p:nvSpPr>
            <p:cNvPr id="44" name="Rectangle 3"/>
            <p:cNvSpPr>
              <a:spLocks noChangeArrowheads="1"/>
            </p:cNvSpPr>
            <p:nvPr/>
          </p:nvSpPr>
          <p:spPr bwMode="auto">
            <a:xfrm>
              <a:off x="1498601" y="2827338"/>
              <a:ext cx="6045200" cy="2000250"/>
            </a:xfrm>
            <a:prstGeom prst="rect">
              <a:avLst/>
            </a:prstGeom>
            <a:solidFill>
              <a:srgbClr val="B2B2B2"/>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4" name="Rectangle 3"/>
            <p:cNvSpPr>
              <a:spLocks noChangeArrowheads="1"/>
            </p:cNvSpPr>
            <p:nvPr/>
          </p:nvSpPr>
          <p:spPr bwMode="auto">
            <a:xfrm>
              <a:off x="1498601" y="823913"/>
              <a:ext cx="6045200" cy="2000250"/>
            </a:xfrm>
            <a:prstGeom prst="rect">
              <a:avLst/>
            </a:prstGeom>
            <a:solidFill>
              <a:schemeClr val="bg1">
                <a:lumMod val="85000"/>
              </a:schemeClr>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5" name="Text Box 4"/>
            <p:cNvSpPr txBox="1">
              <a:spLocks noChangeArrowheads="1"/>
            </p:cNvSpPr>
            <p:nvPr/>
          </p:nvSpPr>
          <p:spPr bwMode="auto">
            <a:xfrm>
              <a:off x="6530976" y="2092326"/>
              <a:ext cx="655638" cy="396875"/>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#1</a:t>
              </a:r>
            </a:p>
          </p:txBody>
        </p:sp>
        <p:sp>
          <p:nvSpPr>
            <p:cNvPr id="90" name="Freeform 6"/>
            <p:cNvSpPr>
              <a:spLocks/>
            </p:cNvSpPr>
            <p:nvPr/>
          </p:nvSpPr>
          <p:spPr bwMode="auto">
            <a:xfrm rot="13374537" flipH="1">
              <a:off x="2944813" y="1979613"/>
              <a:ext cx="817563" cy="266700"/>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0000FF"/>
              </a:solidFill>
              <a:round/>
              <a:headEnd type="none" w="sm" len="sm"/>
              <a:tailEnd type="none" w="sm" len="sm"/>
            </a:ln>
          </p:spPr>
          <p:txBody>
            <a:bodyPr rot="10800000" wrap="none"/>
            <a:lstStyle/>
            <a:p>
              <a:pPr fontAlgn="auto">
                <a:spcBef>
                  <a:spcPts val="0"/>
                </a:spcBef>
                <a:spcAft>
                  <a:spcPts val="0"/>
                </a:spcAft>
                <a:defRPr/>
              </a:pPr>
              <a:endParaRPr lang="en-US" kern="0">
                <a:solidFill>
                  <a:sysClr val="windowText" lastClr="000000"/>
                </a:solidFill>
              </a:endParaRPr>
            </a:p>
          </p:txBody>
        </p:sp>
        <p:sp>
          <p:nvSpPr>
            <p:cNvPr id="91" name="Line 7"/>
            <p:cNvSpPr>
              <a:spLocks noChangeShapeType="1"/>
            </p:cNvSpPr>
            <p:nvPr/>
          </p:nvSpPr>
          <p:spPr bwMode="auto">
            <a:xfrm rot="2769419">
              <a:off x="3616326" y="2409826"/>
              <a:ext cx="127000" cy="1588"/>
            </a:xfrm>
            <a:prstGeom prst="line">
              <a:avLst/>
            </a:prstGeom>
            <a:noFill/>
            <a:ln w="28575">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8" name="Line 9"/>
            <p:cNvSpPr>
              <a:spLocks noChangeShapeType="1"/>
            </p:cNvSpPr>
            <p:nvPr/>
          </p:nvSpPr>
          <p:spPr bwMode="auto">
            <a:xfrm>
              <a:off x="4143376" y="1408113"/>
              <a:ext cx="0" cy="2803525"/>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24592" name="Group 11"/>
            <p:cNvGrpSpPr>
              <a:grpSpLocks/>
            </p:cNvGrpSpPr>
            <p:nvPr/>
          </p:nvGrpSpPr>
          <p:grpSpPr bwMode="auto">
            <a:xfrm rot="8811781">
              <a:off x="4522788" y="3144838"/>
              <a:ext cx="265113" cy="925513"/>
              <a:chOff x="3544" y="2119"/>
              <a:chExt cx="187" cy="1028"/>
            </a:xfrm>
          </p:grpSpPr>
          <p:sp>
            <p:nvSpPr>
              <p:cNvPr id="88" name="Freeform 12"/>
              <p:cNvSpPr>
                <a:spLocks/>
              </p:cNvSpPr>
              <p:nvPr/>
            </p:nvSpPr>
            <p:spPr bwMode="auto">
              <a:xfrm rot="5222447" flipH="1">
                <a:off x="3184" y="2598"/>
                <a:ext cx="910" cy="187"/>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FF0000"/>
                </a:solidFill>
                <a:round/>
                <a:headEnd type="none" w="sm" len="sm"/>
                <a:tailEnd type="none" w="sm" len="sm"/>
              </a:ln>
            </p:spPr>
            <p:txBody>
              <a:bodyPr vert="eaVert" wrap="none"/>
              <a:lstStyle/>
              <a:p>
                <a:pPr fontAlgn="auto">
                  <a:spcBef>
                    <a:spcPts val="0"/>
                  </a:spcBef>
                  <a:spcAft>
                    <a:spcPts val="0"/>
                  </a:spcAft>
                  <a:defRPr/>
                </a:pPr>
                <a:endParaRPr lang="en-US" kern="0">
                  <a:solidFill>
                    <a:sysClr val="windowText" lastClr="000000"/>
                  </a:solidFill>
                </a:endParaRPr>
              </a:p>
            </p:txBody>
          </p:sp>
          <p:sp>
            <p:nvSpPr>
              <p:cNvPr id="89" name="Line 13"/>
              <p:cNvSpPr>
                <a:spLocks noChangeShapeType="1"/>
              </p:cNvSpPr>
              <p:nvPr/>
            </p:nvSpPr>
            <p:spPr bwMode="auto">
              <a:xfrm rot="-26982671">
                <a:off x="3536" y="2189"/>
                <a:ext cx="141" cy="1"/>
              </a:xfrm>
              <a:prstGeom prst="line">
                <a:avLst/>
              </a:prstGeom>
              <a:noFill/>
              <a:ln w="28575">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24593" name="Group 14"/>
            <p:cNvGrpSpPr>
              <a:grpSpLocks/>
            </p:cNvGrpSpPr>
            <p:nvPr/>
          </p:nvGrpSpPr>
          <p:grpSpPr bwMode="auto">
            <a:xfrm rot="3134615">
              <a:off x="4940301" y="1617663"/>
              <a:ext cx="268288" cy="920750"/>
              <a:chOff x="3544" y="2119"/>
              <a:chExt cx="187" cy="1028"/>
            </a:xfrm>
          </p:grpSpPr>
          <p:sp>
            <p:nvSpPr>
              <p:cNvPr id="86" name="Freeform 15"/>
              <p:cNvSpPr>
                <a:spLocks/>
              </p:cNvSpPr>
              <p:nvPr/>
            </p:nvSpPr>
            <p:spPr bwMode="auto">
              <a:xfrm rot="5222447" flipH="1">
                <a:off x="3183" y="2600"/>
                <a:ext cx="909" cy="187"/>
              </a:xfrm>
              <a:custGeom>
                <a:avLst/>
                <a:gdLst>
                  <a:gd name="T0" fmla="*/ 0 w 626"/>
                  <a:gd name="T1" fmla="*/ 122 h 124"/>
                  <a:gd name="T2" fmla="*/ 66 w 626"/>
                  <a:gd name="T3" fmla="*/ 14 h 124"/>
                  <a:gd name="T4" fmla="*/ 136 w 626"/>
                  <a:gd name="T5" fmla="*/ 116 h 124"/>
                  <a:gd name="T6" fmla="*/ 220 w 626"/>
                  <a:gd name="T7" fmla="*/ 8 h 124"/>
                  <a:gd name="T8" fmla="*/ 294 w 626"/>
                  <a:gd name="T9" fmla="*/ 124 h 124"/>
                  <a:gd name="T10" fmla="*/ 370 w 626"/>
                  <a:gd name="T11" fmla="*/ 8 h 124"/>
                  <a:gd name="T12" fmla="*/ 450 w 626"/>
                  <a:gd name="T13" fmla="*/ 124 h 124"/>
                  <a:gd name="T14" fmla="*/ 522 w 626"/>
                  <a:gd name="T15" fmla="*/ 10 h 124"/>
                  <a:gd name="T16" fmla="*/ 574 w 626"/>
                  <a:gd name="T17" fmla="*/ 62 h 124"/>
                  <a:gd name="T18" fmla="*/ 626 w 626"/>
                  <a:gd name="T19" fmla="*/ 6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6"/>
                  <a:gd name="T31" fmla="*/ 0 h 124"/>
                  <a:gd name="T32" fmla="*/ 626 w 626"/>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a:solidFill>
                  <a:srgbClr val="92D050"/>
                </a:solidFill>
                <a:round/>
                <a:headEnd type="none" w="sm" len="sm"/>
                <a:tailEnd type="none" w="sm" len="sm"/>
              </a:ln>
            </p:spPr>
            <p:txBody>
              <a:bodyPr rot="10800000" wrap="none"/>
              <a:lstStyle/>
              <a:p>
                <a:pPr fontAlgn="auto">
                  <a:spcBef>
                    <a:spcPts val="0"/>
                  </a:spcBef>
                  <a:spcAft>
                    <a:spcPts val="0"/>
                  </a:spcAft>
                  <a:defRPr/>
                </a:pPr>
                <a:endParaRPr lang="en-US" kern="0">
                  <a:solidFill>
                    <a:sysClr val="windowText" lastClr="000000"/>
                  </a:solidFill>
                </a:endParaRPr>
              </a:p>
            </p:txBody>
          </p:sp>
          <p:sp>
            <p:nvSpPr>
              <p:cNvPr id="87" name="Line 16"/>
              <p:cNvSpPr>
                <a:spLocks noChangeShapeType="1"/>
              </p:cNvSpPr>
              <p:nvPr/>
            </p:nvSpPr>
            <p:spPr bwMode="auto">
              <a:xfrm rot="-26982671">
                <a:off x="3533" y="2188"/>
                <a:ext cx="142" cy="1"/>
              </a:xfrm>
              <a:prstGeom prst="line">
                <a:avLst/>
              </a:prstGeom>
              <a:noFill/>
              <a:ln w="28575">
                <a:solidFill>
                  <a:srgbClr val="92D05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63" name="Line 18"/>
            <p:cNvSpPr>
              <a:spLocks noChangeShapeType="1"/>
            </p:cNvSpPr>
            <p:nvPr/>
          </p:nvSpPr>
          <p:spPr bwMode="auto">
            <a:xfrm>
              <a:off x="2633663" y="1587501"/>
              <a:ext cx="1500188" cy="12255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4" name="Line 19"/>
            <p:cNvSpPr>
              <a:spLocks noChangeShapeType="1"/>
            </p:cNvSpPr>
            <p:nvPr/>
          </p:nvSpPr>
          <p:spPr bwMode="auto">
            <a:xfrm flipV="1">
              <a:off x="4143376" y="1544638"/>
              <a:ext cx="1522413" cy="126841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5" name="Line 20"/>
            <p:cNvSpPr>
              <a:spLocks noChangeShapeType="1"/>
            </p:cNvSpPr>
            <p:nvPr/>
          </p:nvSpPr>
          <p:spPr bwMode="auto">
            <a:xfrm>
              <a:off x="4143376" y="2816226"/>
              <a:ext cx="1016000" cy="149066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6" name="Arc 21"/>
            <p:cNvSpPr>
              <a:spLocks/>
            </p:cNvSpPr>
            <p:nvPr/>
          </p:nvSpPr>
          <p:spPr bwMode="auto">
            <a:xfrm>
              <a:off x="4143376" y="2935288"/>
              <a:ext cx="190500" cy="300038"/>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7" name="Arc 22"/>
            <p:cNvSpPr>
              <a:spLocks/>
            </p:cNvSpPr>
            <p:nvPr/>
          </p:nvSpPr>
          <p:spPr bwMode="auto">
            <a:xfrm flipH="1" flipV="1">
              <a:off x="3862388" y="2438401"/>
              <a:ext cx="280988" cy="360363"/>
            </a:xfrm>
            <a:custGeom>
              <a:avLst/>
              <a:gdLst>
                <a:gd name="T0" fmla="*/ 280988 w 31593"/>
                <a:gd name="T1" fmla="*/ 190224 h 21600"/>
                <a:gd name="T2" fmla="*/ 0 w 31593"/>
                <a:gd name="T3" fmla="*/ 284619 h 21600"/>
                <a:gd name="T4" fmla="*/ 117828 w 31593"/>
                <a:gd name="T5" fmla="*/ 0 h 21600"/>
                <a:gd name="T6" fmla="*/ 0 60000 65536"/>
                <a:gd name="T7" fmla="*/ 0 60000 65536"/>
                <a:gd name="T8" fmla="*/ 0 60000 65536"/>
                <a:gd name="T9" fmla="*/ 0 w 31593"/>
                <a:gd name="T10" fmla="*/ 0 h 21600"/>
                <a:gd name="T11" fmla="*/ 31593 w 31593"/>
                <a:gd name="T12" fmla="*/ 21600 h 21600"/>
              </a:gdLst>
              <a:ahLst/>
              <a:cxnLst>
                <a:cxn ang="T6">
                  <a:pos x="T0" y="T1"/>
                </a:cxn>
                <a:cxn ang="T7">
                  <a:pos x="T2" y="T3"/>
                </a:cxn>
                <a:cxn ang="T8">
                  <a:pos x="T4" y="T5"/>
                </a:cxn>
              </a:cxnLst>
              <a:rect l="T9" t="T10" r="T11" b="T12"/>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p:spPr>
          <p:txBody>
            <a:bodyPr rot="10800000" wrap="none" anchor="ctr"/>
            <a:lstStyle/>
            <a:p>
              <a:pPr fontAlgn="auto">
                <a:spcBef>
                  <a:spcPts val="0"/>
                </a:spcBef>
                <a:spcAft>
                  <a:spcPts val="0"/>
                </a:spcAft>
                <a:defRPr/>
              </a:pPr>
              <a:endParaRPr lang="en-US" kern="0">
                <a:solidFill>
                  <a:sysClr val="windowText" lastClr="000000"/>
                </a:solidFill>
              </a:endParaRPr>
            </a:p>
          </p:txBody>
        </p:sp>
        <p:sp>
          <p:nvSpPr>
            <p:cNvPr id="68" name="Arc 23"/>
            <p:cNvSpPr>
              <a:spLocks/>
            </p:cNvSpPr>
            <p:nvPr/>
          </p:nvSpPr>
          <p:spPr bwMode="auto">
            <a:xfrm flipV="1">
              <a:off x="4143376" y="2436813"/>
              <a:ext cx="279400" cy="306388"/>
            </a:xfrm>
            <a:custGeom>
              <a:avLst/>
              <a:gdLst>
                <a:gd name="T0" fmla="*/ 279400 w 31593"/>
                <a:gd name="T1" fmla="*/ 161733 h 21600"/>
                <a:gd name="T2" fmla="*/ 0 w 31593"/>
                <a:gd name="T3" fmla="*/ 241990 h 21600"/>
                <a:gd name="T4" fmla="*/ 117162 w 31593"/>
                <a:gd name="T5" fmla="*/ 0 h 21600"/>
                <a:gd name="T6" fmla="*/ 0 60000 65536"/>
                <a:gd name="T7" fmla="*/ 0 60000 65536"/>
                <a:gd name="T8" fmla="*/ 0 60000 65536"/>
                <a:gd name="T9" fmla="*/ 0 w 31593"/>
                <a:gd name="T10" fmla="*/ 0 h 21600"/>
                <a:gd name="T11" fmla="*/ 31593 w 31593"/>
                <a:gd name="T12" fmla="*/ 21600 h 21600"/>
              </a:gdLst>
              <a:ahLst/>
              <a:cxnLst>
                <a:cxn ang="T6">
                  <a:pos x="T0" y="T1"/>
                </a:cxn>
                <a:cxn ang="T7">
                  <a:pos x="T2" y="T3"/>
                </a:cxn>
                <a:cxn ang="T8">
                  <a:pos x="T4" y="T5"/>
                </a:cxn>
              </a:cxnLst>
              <a:rect l="T9" t="T10" r="T11" b="T12"/>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p:spPr>
          <p:txBody>
            <a:bodyPr rot="10800000" wrap="none" anchor="ctr"/>
            <a:lstStyle/>
            <a:p>
              <a:pPr fontAlgn="auto">
                <a:spcBef>
                  <a:spcPts val="0"/>
                </a:spcBef>
                <a:spcAft>
                  <a:spcPts val="0"/>
                </a:spcAft>
                <a:defRPr/>
              </a:pPr>
              <a:endParaRPr lang="en-US" kern="0">
                <a:solidFill>
                  <a:sysClr val="windowText" lastClr="000000"/>
                </a:solidFill>
              </a:endParaRPr>
            </a:p>
          </p:txBody>
        </p:sp>
        <p:sp>
          <p:nvSpPr>
            <p:cNvPr id="72" name="Text Box 27"/>
            <p:cNvSpPr txBox="1">
              <a:spLocks noChangeArrowheads="1"/>
            </p:cNvSpPr>
            <p:nvPr/>
          </p:nvSpPr>
          <p:spPr bwMode="auto">
            <a:xfrm>
              <a:off x="6491288" y="3122613"/>
              <a:ext cx="654050" cy="396875"/>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#2</a:t>
              </a:r>
            </a:p>
          </p:txBody>
        </p:sp>
        <p:graphicFrame>
          <p:nvGraphicFramePr>
            <p:cNvPr id="24578" name="Object 10"/>
            <p:cNvGraphicFramePr>
              <a:graphicFrameLocks noChangeAspect="1"/>
            </p:cNvGraphicFramePr>
            <p:nvPr>
              <p:extLst>
                <p:ext uri="{D42A27DB-BD31-4B8C-83A1-F6EECF244321}">
                  <p14:modId xmlns:p14="http://schemas.microsoft.com/office/powerpoint/2010/main" val="1521767647"/>
                </p:ext>
              </p:extLst>
            </p:nvPr>
          </p:nvGraphicFramePr>
          <p:xfrm>
            <a:off x="4965701" y="2130426"/>
            <a:ext cx="752475" cy="614363"/>
          </p:xfrm>
          <a:graphic>
            <a:graphicData uri="http://schemas.openxmlformats.org/presentationml/2006/ole">
              <mc:AlternateContent xmlns:mc="http://schemas.openxmlformats.org/markup-compatibility/2006">
                <mc:Choice xmlns:v="urn:schemas-microsoft-com:vml" Requires="v">
                  <p:oleObj spid="_x0000_s26653" name="Equation" r:id="rId4" imgW="279400" imgH="228600" progId="Equation.DSMT4">
                    <p:embed/>
                  </p:oleObj>
                </mc:Choice>
                <mc:Fallback>
                  <p:oleObj name="Equation" r:id="rId4" imgW="279400" imgH="228600" progId="Equation.DSMT4">
                    <p:embed/>
                    <p:pic>
                      <p:nvPicPr>
                        <p:cNvPr id="0" name="Picture 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1" y="2130426"/>
                          <a:ext cx="7524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11"/>
            <p:cNvGraphicFramePr>
              <a:graphicFrameLocks noChangeAspect="1"/>
            </p:cNvGraphicFramePr>
            <p:nvPr>
              <p:extLst>
                <p:ext uri="{D42A27DB-BD31-4B8C-83A1-F6EECF244321}">
                  <p14:modId xmlns:p14="http://schemas.microsoft.com/office/powerpoint/2010/main" val="3699980793"/>
                </p:ext>
              </p:extLst>
            </p:nvPr>
          </p:nvGraphicFramePr>
          <p:xfrm>
            <a:off x="4703763" y="2990851"/>
            <a:ext cx="684213" cy="615950"/>
          </p:xfrm>
          <a:graphic>
            <a:graphicData uri="http://schemas.openxmlformats.org/presentationml/2006/ole">
              <mc:AlternateContent xmlns:mc="http://schemas.openxmlformats.org/markup-compatibility/2006">
                <mc:Choice xmlns:v="urn:schemas-microsoft-com:vml" Requires="v">
                  <p:oleObj spid="_x0000_s26654" name="Equation" r:id="rId6" imgW="253890" imgH="228501" progId="Equation.DSMT4">
                    <p:embed/>
                  </p:oleObj>
                </mc:Choice>
                <mc:Fallback>
                  <p:oleObj name="Equation" r:id="rId6" imgW="253890" imgH="228501" progId="Equation.DSMT4">
                    <p:embed/>
                    <p:pic>
                      <p:nvPicPr>
                        <p:cNvPr id="0" name="Picture 4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3763" y="2990851"/>
                          <a:ext cx="6842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Oval 36"/>
            <p:cNvSpPr>
              <a:spLocks noChangeArrowheads="1"/>
            </p:cNvSpPr>
            <p:nvPr/>
          </p:nvSpPr>
          <p:spPr bwMode="auto">
            <a:xfrm>
              <a:off x="2613026" y="1544638"/>
              <a:ext cx="88900" cy="88900"/>
            </a:xfrm>
            <a:prstGeom prst="ellipse">
              <a:avLst/>
            </a:prstGeom>
            <a:solidFill>
              <a:srgbClr val="0000FF"/>
            </a:solidFill>
            <a:ln w="12700">
              <a:solidFill>
                <a:srgbClr val="0000FF"/>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6" name="Line 37"/>
            <p:cNvSpPr>
              <a:spLocks noChangeShapeType="1"/>
            </p:cNvSpPr>
            <p:nvPr/>
          </p:nvSpPr>
          <p:spPr bwMode="auto">
            <a:xfrm rot="8158261" flipH="1" flipV="1">
              <a:off x="2679701" y="1231901"/>
              <a:ext cx="661988" cy="1588"/>
            </a:xfrm>
            <a:prstGeom prst="line">
              <a:avLst/>
            </a:prstGeom>
            <a:noFill/>
            <a:ln w="38100">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9" name="Oval 40"/>
            <p:cNvSpPr>
              <a:spLocks noChangeArrowheads="1"/>
            </p:cNvSpPr>
            <p:nvPr/>
          </p:nvSpPr>
          <p:spPr bwMode="auto">
            <a:xfrm>
              <a:off x="5627688" y="1511301"/>
              <a:ext cx="88900" cy="88900"/>
            </a:xfrm>
            <a:prstGeom prst="ellipse">
              <a:avLst/>
            </a:prstGeom>
            <a:solidFill>
              <a:srgbClr val="0000FF"/>
            </a:solidFill>
            <a:ln w="12700">
              <a:solidFill>
                <a:srgbClr val="0000FF"/>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0" name="Line 41"/>
            <p:cNvSpPr>
              <a:spLocks noChangeShapeType="1"/>
            </p:cNvSpPr>
            <p:nvPr/>
          </p:nvSpPr>
          <p:spPr bwMode="auto">
            <a:xfrm rot="13459586">
              <a:off x="5002213" y="1189038"/>
              <a:ext cx="661988" cy="1588"/>
            </a:xfrm>
            <a:prstGeom prst="line">
              <a:avLst/>
            </a:prstGeom>
            <a:noFill/>
            <a:ln w="38100">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1" name="Oval 42"/>
            <p:cNvSpPr>
              <a:spLocks noChangeArrowheads="1"/>
            </p:cNvSpPr>
            <p:nvPr/>
          </p:nvSpPr>
          <p:spPr bwMode="auto">
            <a:xfrm>
              <a:off x="5091113" y="4221163"/>
              <a:ext cx="88900" cy="88900"/>
            </a:xfrm>
            <a:prstGeom prst="ellipse">
              <a:avLst/>
            </a:prstGeom>
            <a:solidFill>
              <a:srgbClr val="0000FF"/>
            </a:solidFill>
            <a:ln w="12700">
              <a:solidFill>
                <a:srgbClr val="0000FF"/>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2" name="Line 43"/>
            <p:cNvSpPr>
              <a:spLocks noChangeShapeType="1"/>
            </p:cNvSpPr>
            <p:nvPr/>
          </p:nvSpPr>
          <p:spPr bwMode="auto">
            <a:xfrm rot="8898666" flipH="1" flipV="1">
              <a:off x="5202238" y="4035426"/>
              <a:ext cx="661988" cy="1588"/>
            </a:xfrm>
            <a:prstGeom prst="line">
              <a:avLst/>
            </a:prstGeom>
            <a:noFill/>
            <a:ln w="38100">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3" name="Oval 48"/>
            <p:cNvSpPr>
              <a:spLocks noChangeArrowheads="1"/>
            </p:cNvSpPr>
            <p:nvPr/>
          </p:nvSpPr>
          <p:spPr bwMode="auto">
            <a:xfrm>
              <a:off x="2582863" y="1517651"/>
              <a:ext cx="149225" cy="149225"/>
            </a:xfrm>
            <a:prstGeom prst="ellipse">
              <a:avLst/>
            </a:pr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4" name="Oval 49"/>
            <p:cNvSpPr>
              <a:spLocks noChangeArrowheads="1"/>
            </p:cNvSpPr>
            <p:nvPr/>
          </p:nvSpPr>
          <p:spPr bwMode="auto">
            <a:xfrm>
              <a:off x="5594351" y="1482726"/>
              <a:ext cx="149225" cy="149225"/>
            </a:xfrm>
            <a:prstGeom prst="ellipse">
              <a:avLst/>
            </a:pr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5" name="Oval 50"/>
            <p:cNvSpPr>
              <a:spLocks noChangeArrowheads="1"/>
            </p:cNvSpPr>
            <p:nvPr/>
          </p:nvSpPr>
          <p:spPr bwMode="auto">
            <a:xfrm>
              <a:off x="5059363" y="4191001"/>
              <a:ext cx="149225" cy="149225"/>
            </a:xfrm>
            <a:prstGeom prst="ellipse">
              <a:avLst/>
            </a:prstGeom>
            <a:noFill/>
            <a:ln w="12700">
              <a:solidFill>
                <a:schemeClr val="tx1"/>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cxnSp>
          <p:nvCxnSpPr>
            <p:cNvPr id="46" name="Straight Connector 45"/>
            <p:cNvCxnSpPr/>
            <p:nvPr/>
          </p:nvCxnSpPr>
          <p:spPr bwMode="auto">
            <a:xfrm flipV="1">
              <a:off x="1401763" y="2824163"/>
              <a:ext cx="6389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7" name="Object 9"/>
            <p:cNvGraphicFramePr>
              <a:graphicFrameLocks noChangeAspect="1"/>
            </p:cNvGraphicFramePr>
            <p:nvPr/>
          </p:nvGraphicFramePr>
          <p:xfrm>
            <a:off x="7874001" y="2724150"/>
            <a:ext cx="203718" cy="223838"/>
          </p:xfrm>
          <a:graphic>
            <a:graphicData uri="http://schemas.openxmlformats.org/presentationml/2006/ole">
              <mc:AlternateContent xmlns:mc="http://schemas.openxmlformats.org/markup-compatibility/2006">
                <mc:Choice xmlns:v="urn:schemas-microsoft-com:vml" Requires="v">
                  <p:oleObj spid="_x0000_s26655" name="Equation" r:id="rId8" imgW="126835" imgH="139518" progId="Equation.DSMT4">
                    <p:embed/>
                  </p:oleObj>
                </mc:Choice>
                <mc:Fallback>
                  <p:oleObj name="Equation" r:id="rId8" imgW="126835" imgH="139518" progId="Equation.DSMT4">
                    <p:embed/>
                    <p:pic>
                      <p:nvPicPr>
                        <p:cNvPr id="0" name="Picture 4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4001" y="2724150"/>
                          <a:ext cx="203718" cy="2238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nvGraphicFramePr>
          <p:xfrm>
            <a:off x="4064000" y="4352925"/>
            <a:ext cx="182563" cy="203200"/>
          </p:xfrm>
          <a:graphic>
            <a:graphicData uri="http://schemas.openxmlformats.org/presentationml/2006/ole">
              <mc:AlternateContent xmlns:mc="http://schemas.openxmlformats.org/markup-compatibility/2006">
                <mc:Choice xmlns:v="urn:schemas-microsoft-com:vml" Requires="v">
                  <p:oleObj spid="_x0000_s26656" name="Equation" r:id="rId10" imgW="114102" imgH="126780" progId="Equation.DSMT4">
                    <p:embed/>
                  </p:oleObj>
                </mc:Choice>
                <mc:Fallback>
                  <p:oleObj name="Equation" r:id="rId10" imgW="114102" imgH="126780" progId="Equation.DSMT4">
                    <p:embed/>
                    <p:pic>
                      <p:nvPicPr>
                        <p:cNvPr id="0" name="Picture 4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0" y="4352925"/>
                          <a:ext cx="182563" cy="203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9"/>
            <p:cNvGraphicFramePr>
              <a:graphicFrameLocks noChangeAspect="1"/>
            </p:cNvGraphicFramePr>
            <p:nvPr/>
          </p:nvGraphicFramePr>
          <p:xfrm>
            <a:off x="3814763" y="2014538"/>
            <a:ext cx="244475" cy="366712"/>
          </p:xfrm>
          <a:graphic>
            <a:graphicData uri="http://schemas.openxmlformats.org/presentationml/2006/ole">
              <mc:AlternateContent xmlns:mc="http://schemas.openxmlformats.org/markup-compatibility/2006">
                <mc:Choice xmlns:v="urn:schemas-microsoft-com:vml" Requires="v">
                  <p:oleObj spid="_x0000_s26657" name="Equation" r:id="rId12" imgW="152334" imgH="228501" progId="Equation.DSMT4">
                    <p:embed/>
                  </p:oleObj>
                </mc:Choice>
                <mc:Fallback>
                  <p:oleObj name="Equation" r:id="rId12" imgW="152334" imgH="228501" progId="Equation.DSMT4">
                    <p:embed/>
                    <p:pic>
                      <p:nvPicPr>
                        <p:cNvPr id="0" name="Picture 4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4763" y="2014538"/>
                          <a:ext cx="244475"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9"/>
            <p:cNvGraphicFramePr>
              <a:graphicFrameLocks noChangeAspect="1"/>
            </p:cNvGraphicFramePr>
            <p:nvPr/>
          </p:nvGraphicFramePr>
          <p:xfrm>
            <a:off x="4195763" y="2024063"/>
            <a:ext cx="265112" cy="366712"/>
          </p:xfrm>
          <a:graphic>
            <a:graphicData uri="http://schemas.openxmlformats.org/presentationml/2006/ole">
              <mc:AlternateContent xmlns:mc="http://schemas.openxmlformats.org/markup-compatibility/2006">
                <mc:Choice xmlns:v="urn:schemas-microsoft-com:vml" Requires="v">
                  <p:oleObj spid="_x0000_s26658" name="Equation" r:id="rId14" imgW="165028" imgH="228501" progId="Equation.DSMT4">
                    <p:embed/>
                  </p:oleObj>
                </mc:Choice>
                <mc:Fallback>
                  <p:oleObj name="Equation" r:id="rId14" imgW="165028" imgH="228501" progId="Equation.DSMT4">
                    <p:embed/>
                    <p:pic>
                      <p:nvPicPr>
                        <p:cNvPr id="0" name="Picture 4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5763" y="2024063"/>
                          <a:ext cx="2651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9"/>
            <p:cNvGraphicFramePr>
              <a:graphicFrameLocks noChangeAspect="1"/>
            </p:cNvGraphicFramePr>
            <p:nvPr/>
          </p:nvGraphicFramePr>
          <p:xfrm>
            <a:off x="3757613" y="2881313"/>
            <a:ext cx="246062" cy="366712"/>
          </p:xfrm>
          <a:graphic>
            <a:graphicData uri="http://schemas.openxmlformats.org/presentationml/2006/ole">
              <mc:AlternateContent xmlns:mc="http://schemas.openxmlformats.org/markup-compatibility/2006">
                <mc:Choice xmlns:v="urn:schemas-microsoft-com:vml" Requires="v">
                  <p:oleObj spid="_x0000_s26659" name="Equation" r:id="rId16" imgW="152334" imgH="228501" progId="Equation.DSMT4">
                    <p:embed/>
                  </p:oleObj>
                </mc:Choice>
                <mc:Fallback>
                  <p:oleObj name="Equation" r:id="rId16" imgW="152334" imgH="228501" progId="Equation.DSMT4">
                    <p:embed/>
                    <p:pic>
                      <p:nvPicPr>
                        <p:cNvPr id="0" name="Picture 4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57613" y="2881313"/>
                          <a:ext cx="24606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2517775" y="900112"/>
            <a:ext cx="349250" cy="418013"/>
          </p:xfrm>
          <a:graphic>
            <a:graphicData uri="http://schemas.openxmlformats.org/presentationml/2006/ole">
              <mc:AlternateContent xmlns:mc="http://schemas.openxmlformats.org/markup-compatibility/2006">
                <mc:Choice xmlns:v="urn:schemas-microsoft-com:vml" Requires="v">
                  <p:oleObj spid="_x0000_s26660" name="Equation" r:id="rId18" imgW="190500" imgH="228600" progId="Equation.DSMT4">
                    <p:embed/>
                  </p:oleObj>
                </mc:Choice>
                <mc:Fallback>
                  <p:oleObj name="Equation" r:id="rId18" imgW="190500" imgH="228600" progId="Equation.DSMT4">
                    <p:embed/>
                    <p:pic>
                      <p:nvPicPr>
                        <p:cNvPr id="0" name="Picture 4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7775" y="900112"/>
                          <a:ext cx="349250" cy="4180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9"/>
            <p:cNvGraphicFramePr>
              <a:graphicFrameLocks noChangeAspect="1"/>
            </p:cNvGraphicFramePr>
            <p:nvPr/>
          </p:nvGraphicFramePr>
          <p:xfrm>
            <a:off x="2105025" y="1538288"/>
            <a:ext cx="395288" cy="417512"/>
          </p:xfrm>
          <a:graphic>
            <a:graphicData uri="http://schemas.openxmlformats.org/presentationml/2006/ole">
              <mc:AlternateContent xmlns:mc="http://schemas.openxmlformats.org/markup-compatibility/2006">
                <mc:Choice xmlns:v="urn:schemas-microsoft-com:vml" Requires="v">
                  <p:oleObj spid="_x0000_s26661" name="Equation" r:id="rId20" imgW="215806" imgH="228501" progId="Equation.DSMT4">
                    <p:embed/>
                  </p:oleObj>
                </mc:Choice>
                <mc:Fallback>
                  <p:oleObj name="Equation" r:id="rId20" imgW="215806" imgH="228501" progId="Equation.DSMT4">
                    <p:embed/>
                    <p:pic>
                      <p:nvPicPr>
                        <p:cNvPr id="0" name="Picture 4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05025" y="1538288"/>
                          <a:ext cx="395288" cy="4175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2"/>
          <p:cNvSpPr txBox="1">
            <a:spLocks noChangeArrowheads="1"/>
          </p:cNvSpPr>
          <p:nvPr/>
        </p:nvSpPr>
        <p:spPr bwMode="auto">
          <a:xfrm>
            <a:off x="1651379" y="171450"/>
            <a:ext cx="57658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General Plane Wave (cont.)</a:t>
            </a:r>
          </a:p>
        </p:txBody>
      </p:sp>
      <p:sp>
        <p:nvSpPr>
          <p:cNvPr id="2058" name="TextBox 14"/>
          <p:cNvSpPr txBox="1">
            <a:spLocks noChangeArrowheads="1"/>
          </p:cNvSpPr>
          <p:nvPr/>
        </p:nvSpPr>
        <p:spPr bwMode="auto">
          <a:xfrm>
            <a:off x="394653" y="977870"/>
            <a:ext cx="926857" cy="400110"/>
          </a:xfrm>
          <a:prstGeom prst="rect">
            <a:avLst/>
          </a:prstGeom>
          <a:noFill/>
          <a:ln w="9525">
            <a:noFill/>
            <a:miter lim="800000"/>
            <a:headEnd/>
            <a:tailEnd/>
          </a:ln>
        </p:spPr>
        <p:txBody>
          <a:bodyPr wrap="none">
            <a:spAutoFit/>
          </a:bodyPr>
          <a:lstStyle/>
          <a:p>
            <a:r>
              <a:rPr lang="en-US" sz="2000" dirty="0">
                <a:solidFill>
                  <a:srgbClr val="0000FF"/>
                </a:solidFill>
              </a:rPr>
              <a:t>Hence</a:t>
            </a:r>
          </a:p>
        </p:txBody>
      </p:sp>
      <p:graphicFrame>
        <p:nvGraphicFramePr>
          <p:cNvPr id="2050" name="Object 4"/>
          <p:cNvGraphicFramePr>
            <a:graphicFrameLocks noChangeAspect="1"/>
          </p:cNvGraphicFramePr>
          <p:nvPr>
            <p:extLst>
              <p:ext uri="{D42A27DB-BD31-4B8C-83A1-F6EECF244321}">
                <p14:modId xmlns:p14="http://schemas.microsoft.com/office/powerpoint/2010/main" val="2130503114"/>
              </p:ext>
            </p:extLst>
          </p:nvPr>
        </p:nvGraphicFramePr>
        <p:xfrm>
          <a:off x="598488" y="1593468"/>
          <a:ext cx="3559175" cy="696913"/>
        </p:xfrm>
        <a:graphic>
          <a:graphicData uri="http://schemas.openxmlformats.org/presentationml/2006/ole">
            <mc:AlternateContent xmlns:mc="http://schemas.openxmlformats.org/markup-compatibility/2006">
              <mc:Choice xmlns:v="urn:schemas-microsoft-com:vml" Requires="v">
                <p:oleObj spid="_x0000_s2092" name="Equation" r:id="rId4" imgW="1422360" imgH="279360" progId="Equation.DSMT4">
                  <p:embed/>
                </p:oleObj>
              </mc:Choice>
              <mc:Fallback>
                <p:oleObj name="Equation" r:id="rId4" imgW="1422360" imgH="279360" progId="Equation.DSMT4">
                  <p:embed/>
                  <p:pic>
                    <p:nvPicPr>
                      <p:cNvPr id="0" name="Picture 726"/>
                      <p:cNvPicPr>
                        <a:picLocks noChangeAspect="1" noChangeArrowheads="1"/>
                      </p:cNvPicPr>
                      <p:nvPr/>
                    </p:nvPicPr>
                    <p:blipFill>
                      <a:blip r:embed="rId5"/>
                      <a:srcRect/>
                      <a:stretch>
                        <a:fillRect/>
                      </a:stretch>
                    </p:blipFill>
                    <p:spPr bwMode="auto">
                      <a:xfrm>
                        <a:off x="598488" y="1593468"/>
                        <a:ext cx="3559175" cy="69691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
          <p:cNvGraphicFramePr>
            <a:graphicFrameLocks noChangeAspect="1"/>
          </p:cNvGraphicFramePr>
          <p:nvPr>
            <p:extLst>
              <p:ext uri="{D42A27DB-BD31-4B8C-83A1-F6EECF244321}">
                <p14:modId xmlns:p14="http://schemas.microsoft.com/office/powerpoint/2010/main" val="2132857188"/>
              </p:ext>
            </p:extLst>
          </p:nvPr>
        </p:nvGraphicFramePr>
        <p:xfrm>
          <a:off x="1321510" y="2674940"/>
          <a:ext cx="1648954" cy="1100956"/>
        </p:xfrm>
        <a:graphic>
          <a:graphicData uri="http://schemas.openxmlformats.org/presentationml/2006/ole">
            <mc:AlternateContent xmlns:mc="http://schemas.openxmlformats.org/markup-compatibility/2006">
              <mc:Choice xmlns:v="urn:schemas-microsoft-com:vml" Requires="v">
                <p:oleObj spid="_x0000_s2093" name="Equation" r:id="rId6" imgW="1040948" imgH="698197" progId="Equation.DSMT4">
                  <p:embed/>
                </p:oleObj>
              </mc:Choice>
              <mc:Fallback>
                <p:oleObj name="Equation" r:id="rId6" imgW="1040948" imgH="698197" progId="Equation.DSMT4">
                  <p:embed/>
                  <p:pic>
                    <p:nvPicPr>
                      <p:cNvPr id="0" name="Picture 7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1510" y="2674940"/>
                        <a:ext cx="1648954" cy="1100956"/>
                      </a:xfrm>
                      <a:prstGeom prst="rect">
                        <a:avLst/>
                      </a:prstGeom>
                      <a:solidFill>
                        <a:srgbClr val="CCFFFF"/>
                      </a:solidFill>
                      <a:ln>
                        <a:noFill/>
                      </a:ln>
                      <a:effectLst/>
                    </p:spPr>
                  </p:pic>
                </p:oleObj>
              </mc:Fallback>
            </mc:AlternateContent>
          </a:graphicData>
        </a:graphic>
      </p:graphicFrame>
      <p:sp>
        <p:nvSpPr>
          <p:cNvPr id="2061" name="TextBox 56"/>
          <p:cNvSpPr txBox="1">
            <a:spLocks noChangeArrowheads="1"/>
          </p:cNvSpPr>
          <p:nvPr/>
        </p:nvSpPr>
        <p:spPr bwMode="auto">
          <a:xfrm>
            <a:off x="1042988" y="4389438"/>
            <a:ext cx="938077" cy="400110"/>
          </a:xfrm>
          <a:prstGeom prst="rect">
            <a:avLst/>
          </a:prstGeom>
          <a:noFill/>
          <a:ln w="9525">
            <a:noFill/>
            <a:miter lim="800000"/>
            <a:headEnd/>
            <a:tailEnd/>
          </a:ln>
        </p:spPr>
        <p:txBody>
          <a:bodyPr wrap="none">
            <a:spAutoFit/>
          </a:bodyPr>
          <a:lstStyle/>
          <a:p>
            <a:r>
              <a:rPr lang="en-US" sz="2000" dirty="0">
                <a:solidFill>
                  <a:srgbClr val="0000FF"/>
                </a:solidFill>
              </a:rPr>
              <a:t> Note: </a:t>
            </a:r>
          </a:p>
        </p:txBody>
      </p:sp>
      <p:graphicFrame>
        <p:nvGraphicFramePr>
          <p:cNvPr id="2052" name="Object 11"/>
          <p:cNvGraphicFramePr>
            <a:graphicFrameLocks noChangeAspect="1"/>
          </p:cNvGraphicFramePr>
          <p:nvPr/>
        </p:nvGraphicFramePr>
        <p:xfrm>
          <a:off x="1997075" y="4800600"/>
          <a:ext cx="5429250" cy="492125"/>
        </p:xfrm>
        <a:graphic>
          <a:graphicData uri="http://schemas.openxmlformats.org/presentationml/2006/ole">
            <mc:AlternateContent xmlns:mc="http://schemas.openxmlformats.org/markup-compatibility/2006">
              <mc:Choice xmlns:v="urn:schemas-microsoft-com:vml" Requires="v">
                <p:oleObj spid="_x0000_s2094" name="Equation" r:id="rId8" imgW="3073400" imgH="279400" progId="Equation.DSMT4">
                  <p:embed/>
                </p:oleObj>
              </mc:Choice>
              <mc:Fallback>
                <p:oleObj name="Equation" r:id="rId8" imgW="3073400" imgH="279400" progId="Equation.DSMT4">
                  <p:embed/>
                  <p:pic>
                    <p:nvPicPr>
                      <p:cNvPr id="0" name="Picture 7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7075" y="4800600"/>
                        <a:ext cx="5429250" cy="49212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2"/>
          <p:cNvGraphicFramePr>
            <a:graphicFrameLocks noChangeAspect="1"/>
          </p:cNvGraphicFramePr>
          <p:nvPr/>
        </p:nvGraphicFramePr>
        <p:xfrm>
          <a:off x="3214688" y="5902325"/>
          <a:ext cx="2111375" cy="512763"/>
        </p:xfrm>
        <a:graphic>
          <a:graphicData uri="http://schemas.openxmlformats.org/presentationml/2006/ole">
            <mc:AlternateContent xmlns:mc="http://schemas.openxmlformats.org/markup-compatibility/2006">
              <mc:Choice xmlns:v="urn:schemas-microsoft-com:vml" Requires="v">
                <p:oleObj spid="_x0000_s2095" name="Equation" r:id="rId10" imgW="1040948" imgH="253890" progId="Equation.DSMT4">
                  <p:embed/>
                </p:oleObj>
              </mc:Choice>
              <mc:Fallback>
                <p:oleObj name="Equation" r:id="rId10" imgW="1040948" imgH="253890" progId="Equation.DSMT4">
                  <p:embed/>
                  <p:pic>
                    <p:nvPicPr>
                      <p:cNvPr id="0" name="Picture 7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4688" y="5902325"/>
                        <a:ext cx="2111375" cy="51276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2" name="TextBox 30"/>
          <p:cNvSpPr txBox="1">
            <a:spLocks noChangeArrowheads="1"/>
          </p:cNvSpPr>
          <p:nvPr/>
        </p:nvSpPr>
        <p:spPr bwMode="auto">
          <a:xfrm>
            <a:off x="5537200" y="5962650"/>
            <a:ext cx="2608263" cy="369888"/>
          </a:xfrm>
          <a:prstGeom prst="rect">
            <a:avLst/>
          </a:prstGeom>
          <a:noFill/>
          <a:ln w="9525">
            <a:noFill/>
            <a:miter lim="800000"/>
            <a:headEnd/>
            <a:tailEnd/>
          </a:ln>
        </p:spPr>
        <p:txBody>
          <a:bodyPr wrap="none">
            <a:spAutoFit/>
          </a:bodyPr>
          <a:lstStyle/>
          <a:p>
            <a:pPr algn="ctr"/>
            <a:r>
              <a:rPr lang="en-US" dirty="0">
                <a:solidFill>
                  <a:srgbClr val="FF0000"/>
                </a:solidFill>
              </a:rPr>
              <a:t>(wavenumber equation)</a:t>
            </a:r>
          </a:p>
        </p:txBody>
      </p:sp>
      <p:sp>
        <p:nvSpPr>
          <p:cNvPr id="2079" name="Text Box 31"/>
          <p:cNvSpPr txBox="1">
            <a:spLocks noChangeArrowheads="1"/>
          </p:cNvSpPr>
          <p:nvPr/>
        </p:nvSpPr>
        <p:spPr bwMode="auto">
          <a:xfrm>
            <a:off x="2473325" y="5668963"/>
            <a:ext cx="412292" cy="400110"/>
          </a:xfrm>
          <a:prstGeom prst="rect">
            <a:avLst/>
          </a:prstGeom>
          <a:noFill/>
          <a:ln w="9525">
            <a:noFill/>
            <a:miter lim="800000"/>
            <a:headEnd/>
            <a:tailEnd/>
          </a:ln>
          <a:effectLst/>
        </p:spPr>
        <p:txBody>
          <a:bodyPr wrap="none">
            <a:spAutoFit/>
          </a:bodyPr>
          <a:lstStyle/>
          <a:p>
            <a:r>
              <a:rPr lang="en-US" sz="2000">
                <a:solidFill>
                  <a:srgbClr val="0000FF"/>
                </a:solidFill>
              </a:rPr>
              <a:t>or</a:t>
            </a:r>
          </a:p>
        </p:txBody>
      </p:sp>
      <p:sp>
        <p:nvSpPr>
          <p:cNvPr id="30" name="Slide Number Placeholder 29"/>
          <p:cNvSpPr>
            <a:spLocks noGrp="1"/>
          </p:cNvSpPr>
          <p:nvPr>
            <p:ph type="sldNum" sz="quarter" idx="4"/>
          </p:nvPr>
        </p:nvSpPr>
        <p:spPr/>
        <p:txBody>
          <a:bodyPr/>
          <a:lstStyle/>
          <a:p>
            <a:fld id="{84810BAD-A1AE-4FD5-BD00-E7C2BB1BA3E6}" type="slidenum">
              <a:rPr lang="en-US" smtClean="0"/>
              <a:pPr/>
              <a:t>3</a:t>
            </a:fld>
            <a:endParaRPr lang="en-US" dirty="0"/>
          </a:p>
        </p:txBody>
      </p:sp>
      <p:grpSp>
        <p:nvGrpSpPr>
          <p:cNvPr id="3" name="Group 2">
            <a:extLst>
              <a:ext uri="{FF2B5EF4-FFF2-40B4-BE49-F238E27FC236}">
                <a16:creationId xmlns:a16="http://schemas.microsoft.com/office/drawing/2014/main" id="{C12EFEB5-C8D7-6A4D-44FF-585F3BC8BD3D}"/>
              </a:ext>
            </a:extLst>
          </p:cNvPr>
          <p:cNvGrpSpPr/>
          <p:nvPr/>
        </p:nvGrpSpPr>
        <p:grpSpPr>
          <a:xfrm>
            <a:off x="4160838" y="1009095"/>
            <a:ext cx="4197350" cy="2887745"/>
            <a:chOff x="4160838" y="1009095"/>
            <a:chExt cx="4197350" cy="2887745"/>
          </a:xfrm>
        </p:grpSpPr>
        <p:cxnSp>
          <p:nvCxnSpPr>
            <p:cNvPr id="32" name="Straight Connector 31"/>
            <p:cNvCxnSpPr/>
            <p:nvPr/>
          </p:nvCxnSpPr>
          <p:spPr bwMode="auto">
            <a:xfrm rot="10800000" flipV="1">
              <a:off x="4432299" y="3040063"/>
              <a:ext cx="1498600" cy="596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125242" y="2259806"/>
              <a:ext cx="15875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5918199" y="3040063"/>
              <a:ext cx="2030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Striped Right Arrow 36"/>
            <p:cNvSpPr/>
            <p:nvPr/>
          </p:nvSpPr>
          <p:spPr bwMode="auto">
            <a:xfrm rot="19505849">
              <a:off x="5830886" y="2449513"/>
              <a:ext cx="1535111" cy="223837"/>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9" name="Object 18"/>
            <p:cNvGraphicFramePr>
              <a:graphicFrameLocks noChangeAspect="1"/>
            </p:cNvGraphicFramePr>
            <p:nvPr>
              <p:extLst>
                <p:ext uri="{D42A27DB-BD31-4B8C-83A1-F6EECF244321}">
                  <p14:modId xmlns:p14="http://schemas.microsoft.com/office/powerpoint/2010/main" val="2999229457"/>
                </p:ext>
              </p:extLst>
            </p:nvPr>
          </p:nvGraphicFramePr>
          <p:xfrm>
            <a:off x="6107444" y="2030986"/>
            <a:ext cx="238172" cy="333282"/>
          </p:xfrm>
          <a:graphic>
            <a:graphicData uri="http://schemas.openxmlformats.org/presentationml/2006/ole">
              <mc:AlternateContent xmlns:mc="http://schemas.openxmlformats.org/markup-compatibility/2006">
                <mc:Choice xmlns:v="urn:schemas-microsoft-com:vml" Requires="v">
                  <p:oleObj spid="_x0000_s2096" name="Equation" r:id="rId12" imgW="126725" imgH="177415" progId="Equation.DSMT4">
                    <p:embed/>
                  </p:oleObj>
                </mc:Choice>
                <mc:Fallback>
                  <p:oleObj name="Equation" r:id="rId12" imgW="126725" imgH="177415" progId="Equation.DSMT4">
                    <p:embed/>
                    <p:pic>
                      <p:nvPicPr>
                        <p:cNvPr id="0" name="Picture 7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7444" y="2030986"/>
                          <a:ext cx="238172" cy="33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9"/>
            <p:cNvGraphicFramePr>
              <a:graphicFrameLocks noChangeAspect="1"/>
            </p:cNvGraphicFramePr>
            <p:nvPr>
              <p:extLst>
                <p:ext uri="{D42A27DB-BD31-4B8C-83A1-F6EECF244321}">
                  <p14:modId xmlns:p14="http://schemas.microsoft.com/office/powerpoint/2010/main" val="1884304171"/>
                </p:ext>
              </p:extLst>
            </p:nvPr>
          </p:nvGraphicFramePr>
          <p:xfrm>
            <a:off x="5612046" y="3378400"/>
            <a:ext cx="238172" cy="380894"/>
          </p:xfrm>
          <a:graphic>
            <a:graphicData uri="http://schemas.openxmlformats.org/presentationml/2006/ole">
              <mc:AlternateContent xmlns:mc="http://schemas.openxmlformats.org/markup-compatibility/2006">
                <mc:Choice xmlns:v="urn:schemas-microsoft-com:vml" Requires="v">
                  <p:oleObj spid="_x0000_s2097" name="Equation" r:id="rId14" imgW="126835" imgH="202936" progId="Equation.DSMT4">
                    <p:embed/>
                  </p:oleObj>
                </mc:Choice>
                <mc:Fallback>
                  <p:oleObj name="Equation" r:id="rId14" imgW="126835" imgH="202936" progId="Equation.DSMT4">
                    <p:embed/>
                    <p:pic>
                      <p:nvPicPr>
                        <p:cNvPr id="0" name="Picture 7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2046" y="3378400"/>
                          <a:ext cx="238172" cy="38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1" name="Straight Connector 40"/>
            <p:cNvCxnSpPr/>
            <p:nvPr/>
          </p:nvCxnSpPr>
          <p:spPr bwMode="auto">
            <a:xfrm>
              <a:off x="5918199" y="3052763"/>
              <a:ext cx="1257299" cy="812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7194503" y="2316163"/>
              <a:ext cx="6396" cy="15219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bwMode="auto">
            <a:xfrm>
              <a:off x="5537199" y="3205163"/>
              <a:ext cx="706438" cy="131762"/>
            </a:xfrm>
            <a:custGeom>
              <a:avLst/>
              <a:gdLst>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622300 w 622300"/>
                <a:gd name="connsiteY3"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558800 w 622300"/>
                <a:gd name="connsiteY4" fmla="*/ 101600 h 131233"/>
                <a:gd name="connsiteX5" fmla="*/ 622300 w 622300"/>
                <a:gd name="connsiteY5"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63500 h 131233"/>
                <a:gd name="connsiteX5" fmla="*/ 674688 w 674688"/>
                <a:gd name="connsiteY5"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92075 h 131233"/>
                <a:gd name="connsiteX5" fmla="*/ 674688 w 674688"/>
                <a:gd name="connsiteY5" fmla="*/ 25400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44" h="131233">
                  <a:moveTo>
                    <a:pt x="0" y="0"/>
                  </a:moveTo>
                  <a:cubicBezTo>
                    <a:pt x="113241" y="48683"/>
                    <a:pt x="201083" y="97367"/>
                    <a:pt x="292100" y="114300"/>
                  </a:cubicBezTo>
                  <a:cubicBezTo>
                    <a:pt x="383117" y="131233"/>
                    <a:pt x="482336" y="115623"/>
                    <a:pt x="546100" y="101600"/>
                  </a:cubicBezTo>
                  <a:lnTo>
                    <a:pt x="546100" y="101600"/>
                  </a:lnTo>
                  <a:lnTo>
                    <a:pt x="610394" y="92075"/>
                  </a:lnTo>
                  <a:cubicBezTo>
                    <a:pt x="611981" y="92075"/>
                    <a:pt x="625475" y="84932"/>
                    <a:pt x="615156" y="92075"/>
                  </a:cubicBezTo>
                  <a:cubicBezTo>
                    <a:pt x="604837" y="99218"/>
                    <a:pt x="675481" y="68262"/>
                    <a:pt x="705644" y="5635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bwMode="auto">
            <a:xfrm>
              <a:off x="5918199" y="2524125"/>
              <a:ext cx="368300" cy="160338"/>
            </a:xfrm>
            <a:custGeom>
              <a:avLst/>
              <a:gdLst>
                <a:gd name="connsiteX0" fmla="*/ 0 w 368300"/>
                <a:gd name="connsiteY0" fmla="*/ 33867 h 160867"/>
                <a:gd name="connsiteX1" fmla="*/ 165100 w 368300"/>
                <a:gd name="connsiteY1" fmla="*/ 8467 h 160867"/>
                <a:gd name="connsiteX2" fmla="*/ 304800 w 368300"/>
                <a:gd name="connsiteY2" fmla="*/ 84667 h 160867"/>
                <a:gd name="connsiteX3" fmla="*/ 368300 w 368300"/>
                <a:gd name="connsiteY3" fmla="*/ 160867 h 160867"/>
              </a:gdLst>
              <a:ahLst/>
              <a:cxnLst>
                <a:cxn ang="0">
                  <a:pos x="connsiteX0" y="connsiteY0"/>
                </a:cxn>
                <a:cxn ang="0">
                  <a:pos x="connsiteX1" y="connsiteY1"/>
                </a:cxn>
                <a:cxn ang="0">
                  <a:pos x="connsiteX2" y="connsiteY2"/>
                </a:cxn>
                <a:cxn ang="0">
                  <a:pos x="connsiteX3" y="connsiteY3"/>
                </a:cxn>
              </a:cxnLst>
              <a:rect l="l" t="t" r="r" b="b"/>
              <a:pathLst>
                <a:path w="368300" h="160867">
                  <a:moveTo>
                    <a:pt x="0" y="33867"/>
                  </a:moveTo>
                  <a:cubicBezTo>
                    <a:pt x="57150" y="16933"/>
                    <a:pt x="114300" y="0"/>
                    <a:pt x="165100" y="8467"/>
                  </a:cubicBezTo>
                  <a:cubicBezTo>
                    <a:pt x="215900" y="16934"/>
                    <a:pt x="270933" y="59267"/>
                    <a:pt x="304800" y="84667"/>
                  </a:cubicBezTo>
                  <a:cubicBezTo>
                    <a:pt x="338667" y="110067"/>
                    <a:pt x="353483" y="135467"/>
                    <a:pt x="368300" y="1608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6" name="Straight Connector 45"/>
            <p:cNvCxnSpPr/>
            <p:nvPr/>
          </p:nvCxnSpPr>
          <p:spPr bwMode="auto">
            <a:xfrm flipV="1">
              <a:off x="5921373" y="1762125"/>
              <a:ext cx="1830388" cy="1258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455124" y="1698436"/>
              <a:ext cx="122830" cy="122830"/>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Object 32"/>
            <p:cNvGraphicFramePr>
              <a:graphicFrameLocks noChangeAspect="1"/>
            </p:cNvGraphicFramePr>
            <p:nvPr>
              <p:extLst>
                <p:ext uri="{D42A27DB-BD31-4B8C-83A1-F6EECF244321}">
                  <p14:modId xmlns:p14="http://schemas.microsoft.com/office/powerpoint/2010/main" val="2467190607"/>
                </p:ext>
              </p:extLst>
            </p:nvPr>
          </p:nvGraphicFramePr>
          <p:xfrm>
            <a:off x="4815574" y="1350911"/>
            <a:ext cx="634787" cy="315372"/>
          </p:xfrm>
          <a:graphic>
            <a:graphicData uri="http://schemas.openxmlformats.org/presentationml/2006/ole">
              <mc:AlternateContent xmlns:mc="http://schemas.openxmlformats.org/markup-compatibility/2006">
                <mc:Choice xmlns:v="urn:schemas-microsoft-com:vml" Requires="v">
                  <p:oleObj spid="_x0000_s2098" name="Equation" r:id="rId16" imgW="507780" imgH="253890" progId="Equation.DSMT4">
                    <p:embed/>
                  </p:oleObj>
                </mc:Choice>
                <mc:Fallback>
                  <p:oleObj name="Equation" r:id="rId16" imgW="507780" imgH="253890" progId="Equation.DSMT4">
                    <p:embed/>
                    <p:pic>
                      <p:nvPicPr>
                        <p:cNvPr id="0" name="Picture 7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5574" y="1350911"/>
                          <a:ext cx="634787" cy="315372"/>
                        </a:xfrm>
                        <a:prstGeom prst="rect">
                          <a:avLst/>
                        </a:prstGeom>
                        <a:noFill/>
                        <a:ln>
                          <a:noFill/>
                        </a:ln>
                        <a:effectLst/>
                      </p:spPr>
                    </p:pic>
                  </p:oleObj>
                </mc:Fallback>
              </mc:AlternateContent>
            </a:graphicData>
          </a:graphic>
        </p:graphicFrame>
        <p:graphicFrame>
          <p:nvGraphicFramePr>
            <p:cNvPr id="52" name="Object 33"/>
            <p:cNvGraphicFramePr>
              <a:graphicFrameLocks noChangeAspect="1"/>
            </p:cNvGraphicFramePr>
            <p:nvPr>
              <p:extLst>
                <p:ext uri="{D42A27DB-BD31-4B8C-83A1-F6EECF244321}">
                  <p14:modId xmlns:p14="http://schemas.microsoft.com/office/powerpoint/2010/main" val="3517618564"/>
                </p:ext>
              </p:extLst>
            </p:nvPr>
          </p:nvGraphicFramePr>
          <p:xfrm>
            <a:off x="4160838" y="3597275"/>
            <a:ext cx="187325" cy="204788"/>
          </p:xfrm>
          <a:graphic>
            <a:graphicData uri="http://schemas.openxmlformats.org/presentationml/2006/ole">
              <mc:AlternateContent xmlns:mc="http://schemas.openxmlformats.org/markup-compatibility/2006">
                <mc:Choice xmlns:v="urn:schemas-microsoft-com:vml" Requires="v">
                  <p:oleObj spid="_x0000_s2099" name="Equation" r:id="rId18" imgW="126835" imgH="139518" progId="Equation.DSMT4">
                    <p:embed/>
                  </p:oleObj>
                </mc:Choice>
                <mc:Fallback>
                  <p:oleObj name="Equation" r:id="rId18" imgW="126835" imgH="139518" progId="Equation.DSMT4">
                    <p:embed/>
                    <p:pic>
                      <p:nvPicPr>
                        <p:cNvPr id="0" name="Picture 7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0838" y="3597275"/>
                          <a:ext cx="187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34"/>
            <p:cNvGraphicFramePr>
              <a:graphicFrameLocks noChangeAspect="1"/>
            </p:cNvGraphicFramePr>
            <p:nvPr>
              <p:extLst>
                <p:ext uri="{D42A27DB-BD31-4B8C-83A1-F6EECF244321}">
                  <p14:modId xmlns:p14="http://schemas.microsoft.com/office/powerpoint/2010/main" val="427444915"/>
                </p:ext>
              </p:extLst>
            </p:nvPr>
          </p:nvGraphicFramePr>
          <p:xfrm>
            <a:off x="8153400" y="2970213"/>
            <a:ext cx="204788" cy="241300"/>
          </p:xfrm>
          <a:graphic>
            <a:graphicData uri="http://schemas.openxmlformats.org/presentationml/2006/ole">
              <mc:AlternateContent xmlns:mc="http://schemas.openxmlformats.org/markup-compatibility/2006">
                <mc:Choice xmlns:v="urn:schemas-microsoft-com:vml" Requires="v">
                  <p:oleObj spid="_x0000_s2100" name="Equation" r:id="rId20" imgW="139579" imgH="164957" progId="Equation.DSMT4">
                    <p:embed/>
                  </p:oleObj>
                </mc:Choice>
                <mc:Fallback>
                  <p:oleObj name="Equation" r:id="rId20" imgW="139579" imgH="164957" progId="Equation.DSMT4">
                    <p:embed/>
                    <p:pic>
                      <p:nvPicPr>
                        <p:cNvPr id="0" name="Picture 7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53400" y="2970213"/>
                          <a:ext cx="2047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35"/>
            <p:cNvGraphicFramePr>
              <a:graphicFrameLocks noChangeAspect="1"/>
            </p:cNvGraphicFramePr>
            <p:nvPr>
              <p:extLst>
                <p:ext uri="{D42A27DB-BD31-4B8C-83A1-F6EECF244321}">
                  <p14:modId xmlns:p14="http://schemas.microsoft.com/office/powerpoint/2010/main" val="2305374875"/>
                </p:ext>
              </p:extLst>
            </p:nvPr>
          </p:nvGraphicFramePr>
          <p:xfrm>
            <a:off x="5827713" y="1177925"/>
            <a:ext cx="168275" cy="185738"/>
          </p:xfrm>
          <a:graphic>
            <a:graphicData uri="http://schemas.openxmlformats.org/presentationml/2006/ole">
              <mc:AlternateContent xmlns:mc="http://schemas.openxmlformats.org/markup-compatibility/2006">
                <mc:Choice xmlns:v="urn:schemas-microsoft-com:vml" Requires="v">
                  <p:oleObj spid="_x0000_s2101" name="Equation" r:id="rId22" imgW="114102" imgH="126780" progId="Equation.DSMT4">
                    <p:embed/>
                  </p:oleObj>
                </mc:Choice>
                <mc:Fallback>
                  <p:oleObj name="Equation" r:id="rId22" imgW="114102" imgH="126780" progId="Equation.DSMT4">
                    <p:embed/>
                    <p:pic>
                      <p:nvPicPr>
                        <p:cNvPr id="0" name="Picture 73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27713" y="1177925"/>
                          <a:ext cx="16827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36"/>
            <p:cNvGraphicFramePr>
              <a:graphicFrameLocks noChangeAspect="1"/>
            </p:cNvGraphicFramePr>
            <p:nvPr>
              <p:extLst>
                <p:ext uri="{D42A27DB-BD31-4B8C-83A1-F6EECF244321}">
                  <p14:modId xmlns:p14="http://schemas.microsoft.com/office/powerpoint/2010/main" val="1699674032"/>
                </p:ext>
              </p:extLst>
            </p:nvPr>
          </p:nvGraphicFramePr>
          <p:xfrm>
            <a:off x="7896225" y="1501775"/>
            <a:ext cx="223838" cy="242888"/>
          </p:xfrm>
          <a:graphic>
            <a:graphicData uri="http://schemas.openxmlformats.org/presentationml/2006/ole">
              <mc:AlternateContent xmlns:mc="http://schemas.openxmlformats.org/markup-compatibility/2006">
                <mc:Choice xmlns:v="urn:schemas-microsoft-com:vml" Requires="v">
                  <p:oleObj spid="_x0000_s2102" name="Equation" r:id="rId24" imgW="152268" imgH="164957" progId="Equation.DSMT4">
                    <p:embed/>
                  </p:oleObj>
                </mc:Choice>
                <mc:Fallback>
                  <p:oleObj name="Equation" r:id="rId24" imgW="152268" imgH="164957" progId="Equation.DSMT4">
                    <p:embed/>
                    <p:pic>
                      <p:nvPicPr>
                        <p:cNvPr id="0" name="Picture 7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96225" y="1501775"/>
                          <a:ext cx="223838"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 name="Straight Connector 58"/>
            <p:cNvCxnSpPr/>
            <p:nvPr/>
          </p:nvCxnSpPr>
          <p:spPr>
            <a:xfrm flipH="1" flipV="1">
              <a:off x="5545114" y="1802216"/>
              <a:ext cx="379436" cy="123625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5629276" y="2066926"/>
              <a:ext cx="104774" cy="361949"/>
            </a:xfrm>
            <a:prstGeom prst="straightConnector1">
              <a:avLst/>
            </a:prstGeom>
            <a:ln>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61" name="Object 3"/>
            <p:cNvGraphicFramePr>
              <a:graphicFrameLocks noChangeAspect="1"/>
            </p:cNvGraphicFramePr>
            <p:nvPr>
              <p:extLst>
                <p:ext uri="{D42A27DB-BD31-4B8C-83A1-F6EECF244321}">
                  <p14:modId xmlns:p14="http://schemas.microsoft.com/office/powerpoint/2010/main" val="814387469"/>
                </p:ext>
              </p:extLst>
            </p:nvPr>
          </p:nvGraphicFramePr>
          <p:xfrm>
            <a:off x="5392738" y="2414588"/>
            <a:ext cx="238125" cy="309562"/>
          </p:xfrm>
          <a:graphic>
            <a:graphicData uri="http://schemas.openxmlformats.org/presentationml/2006/ole">
              <mc:AlternateContent xmlns:mc="http://schemas.openxmlformats.org/markup-compatibility/2006">
                <mc:Choice xmlns:v="urn:schemas-microsoft-com:vml" Requires="v">
                  <p:oleObj spid="_x0000_s2103" name="Equation" r:id="rId26" imgW="126780" imgH="164814" progId="Equation.DSMT4">
                    <p:embed/>
                  </p:oleObj>
                </mc:Choice>
                <mc:Fallback>
                  <p:oleObj name="Equation" r:id="rId26" imgW="126780" imgH="164814" progId="Equation.DSMT4">
                    <p:embed/>
                    <p:pic>
                      <p:nvPicPr>
                        <p:cNvPr id="0" name="Picture 73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92738" y="2414588"/>
                          <a:ext cx="23812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Oval 61"/>
            <p:cNvSpPr/>
            <p:nvPr/>
          </p:nvSpPr>
          <p:spPr bwMode="auto">
            <a:xfrm>
              <a:off x="7140574" y="3809999"/>
              <a:ext cx="86841" cy="868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2" name="Object 3"/>
            <p:cNvGraphicFramePr>
              <a:graphicFrameLocks noChangeAspect="1"/>
            </p:cNvGraphicFramePr>
            <p:nvPr>
              <p:extLst>
                <p:ext uri="{D42A27DB-BD31-4B8C-83A1-F6EECF244321}">
                  <p14:modId xmlns:p14="http://schemas.microsoft.com/office/powerpoint/2010/main" val="3750559565"/>
                </p:ext>
              </p:extLst>
            </p:nvPr>
          </p:nvGraphicFramePr>
          <p:xfrm>
            <a:off x="6550643" y="1678586"/>
            <a:ext cx="285750" cy="428625"/>
          </p:xfrm>
          <a:graphic>
            <a:graphicData uri="http://schemas.openxmlformats.org/presentationml/2006/ole">
              <mc:AlternateContent xmlns:mc="http://schemas.openxmlformats.org/markup-compatibility/2006">
                <mc:Choice xmlns:v="urn:schemas-microsoft-com:vml" Requires="v">
                  <p:oleObj spid="_x0000_s2104" name="Equation" r:id="rId28" imgW="152334" imgH="228501" progId="Equation.DSMT4">
                    <p:embed/>
                  </p:oleObj>
                </mc:Choice>
                <mc:Fallback>
                  <p:oleObj name="Equation" r:id="rId28" imgW="152334" imgH="228501" progId="Equation.DSMT4">
                    <p:embed/>
                    <p:pic>
                      <p:nvPicPr>
                        <p:cNvPr id="0" name="Picture 74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50643" y="1678586"/>
                          <a:ext cx="285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FFFD1CEB-A6CD-4240-A081-6931795F4AFD}"/>
                </a:ext>
              </a:extLst>
            </p:cNvPr>
            <p:cNvGraphicFramePr>
              <a:graphicFrameLocks noChangeAspect="1"/>
            </p:cNvGraphicFramePr>
            <p:nvPr>
              <p:extLst>
                <p:ext uri="{D42A27DB-BD31-4B8C-83A1-F6EECF244321}">
                  <p14:modId xmlns:p14="http://schemas.microsoft.com/office/powerpoint/2010/main" val="95585668"/>
                </p:ext>
              </p:extLst>
            </p:nvPr>
          </p:nvGraphicFramePr>
          <p:xfrm>
            <a:off x="4309354" y="1009095"/>
            <a:ext cx="1295400" cy="295275"/>
          </p:xfrm>
          <a:graphic>
            <a:graphicData uri="http://schemas.openxmlformats.org/presentationml/2006/ole">
              <mc:AlternateContent xmlns:mc="http://schemas.openxmlformats.org/markup-compatibility/2006">
                <mc:Choice xmlns:v="urn:schemas-microsoft-com:vml" Requires="v">
                  <p:oleObj spid="_x0000_s2105" name="Equation" r:id="rId30" imgW="1295451" imgH="295139" progId="Equation.DSMT4">
                    <p:embed/>
                  </p:oleObj>
                </mc:Choice>
                <mc:Fallback>
                  <p:oleObj name="Equation" r:id="rId30" imgW="1295451" imgH="295139" progId="Equation.DSMT4">
                    <p:embed/>
                    <p:pic>
                      <p:nvPicPr>
                        <p:cNvPr id="0" name=""/>
                        <p:cNvPicPr/>
                        <p:nvPr/>
                      </p:nvPicPr>
                      <p:blipFill>
                        <a:blip r:embed="rId31"/>
                        <a:stretch>
                          <a:fillRect/>
                        </a:stretch>
                      </p:blipFill>
                      <p:spPr>
                        <a:xfrm>
                          <a:off x="4309354" y="1009095"/>
                          <a:ext cx="1295400" cy="295275"/>
                        </a:xfrm>
                        <a:prstGeom prst="rect">
                          <a:avLst/>
                        </a:prstGeom>
                      </p:spPr>
                    </p:pic>
                  </p:oleObj>
                </mc:Fallback>
              </mc:AlternateContent>
            </a:graphicData>
          </a:graphic>
        </p:graphicFrame>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
          <p:cNvSpPr txBox="1">
            <a:spLocks noChangeArrowheads="1"/>
          </p:cNvSpPr>
          <p:nvPr/>
        </p:nvSpPr>
        <p:spPr bwMode="auto">
          <a:xfrm>
            <a:off x="2125923" y="95250"/>
            <a:ext cx="46386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graphicFrame>
        <p:nvGraphicFramePr>
          <p:cNvPr id="25602" name="Object 7"/>
          <p:cNvGraphicFramePr>
            <a:graphicFrameLocks noChangeAspect="1"/>
          </p:cNvGraphicFramePr>
          <p:nvPr>
            <p:extLst>
              <p:ext uri="{D42A27DB-BD31-4B8C-83A1-F6EECF244321}">
                <p14:modId xmlns:p14="http://schemas.microsoft.com/office/powerpoint/2010/main" val="970172203"/>
              </p:ext>
            </p:extLst>
          </p:nvPr>
        </p:nvGraphicFramePr>
        <p:xfrm>
          <a:off x="538163" y="960438"/>
          <a:ext cx="2801937" cy="1090612"/>
        </p:xfrm>
        <a:graphic>
          <a:graphicData uri="http://schemas.openxmlformats.org/presentationml/2006/ole">
            <mc:AlternateContent xmlns:mc="http://schemas.openxmlformats.org/markup-compatibility/2006">
              <mc:Choice xmlns:v="urn:schemas-microsoft-com:vml" Requires="v">
                <p:oleObj spid="_x0000_s27665" name="Equation" r:id="rId4" imgW="1765300" imgH="685800" progId="Equation.DSMT4">
                  <p:embed/>
                </p:oleObj>
              </mc:Choice>
              <mc:Fallback>
                <p:oleObj name="Equation" r:id="rId4" imgW="1765300" imgH="685800" progId="Equation.DSMT4">
                  <p:embed/>
                  <p:pic>
                    <p:nvPicPr>
                      <p:cNvPr id="0" name="Picture 2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960438"/>
                        <a:ext cx="2801937" cy="109061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8"/>
          <p:cNvGraphicFramePr>
            <a:graphicFrameLocks noChangeAspect="1"/>
          </p:cNvGraphicFramePr>
          <p:nvPr>
            <p:extLst>
              <p:ext uri="{D42A27DB-BD31-4B8C-83A1-F6EECF244321}">
                <p14:modId xmlns:p14="http://schemas.microsoft.com/office/powerpoint/2010/main" val="626312011"/>
              </p:ext>
            </p:extLst>
          </p:nvPr>
        </p:nvGraphicFramePr>
        <p:xfrm>
          <a:off x="238125" y="2333625"/>
          <a:ext cx="3675063" cy="1120775"/>
        </p:xfrm>
        <a:graphic>
          <a:graphicData uri="http://schemas.openxmlformats.org/presentationml/2006/ole">
            <mc:AlternateContent xmlns:mc="http://schemas.openxmlformats.org/markup-compatibility/2006">
              <mc:Choice xmlns:v="urn:schemas-microsoft-com:vml" Requires="v">
                <p:oleObj spid="_x0000_s27666" name="Equation" r:id="rId6" imgW="2247900" imgH="685800" progId="Equation.DSMT4">
                  <p:embed/>
                </p:oleObj>
              </mc:Choice>
              <mc:Fallback>
                <p:oleObj name="Equation" r:id="rId6" imgW="2247900" imgH="685800" progId="Equation.DSMT4">
                  <p:embed/>
                  <p:pic>
                    <p:nvPicPr>
                      <p:cNvPr id="0" name="Picture 2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333625"/>
                        <a:ext cx="3675063" cy="1120775"/>
                      </a:xfrm>
                      <a:prstGeom prst="rect">
                        <a:avLst/>
                      </a:prstGeom>
                      <a:noFill/>
                      <a:ln w="19050">
                        <a:solidFill>
                          <a:srgbClr val="2C842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9"/>
          <p:cNvGraphicFramePr>
            <a:graphicFrameLocks noChangeAspect="1"/>
          </p:cNvGraphicFramePr>
          <p:nvPr>
            <p:extLst>
              <p:ext uri="{D42A27DB-BD31-4B8C-83A1-F6EECF244321}">
                <p14:modId xmlns:p14="http://schemas.microsoft.com/office/powerpoint/2010/main" val="3777586356"/>
              </p:ext>
            </p:extLst>
          </p:nvPr>
        </p:nvGraphicFramePr>
        <p:xfrm>
          <a:off x="434975" y="3667125"/>
          <a:ext cx="3175000" cy="1114425"/>
        </p:xfrm>
        <a:graphic>
          <a:graphicData uri="http://schemas.openxmlformats.org/presentationml/2006/ole">
            <mc:AlternateContent xmlns:mc="http://schemas.openxmlformats.org/markup-compatibility/2006">
              <mc:Choice xmlns:v="urn:schemas-microsoft-com:vml" Requires="v">
                <p:oleObj spid="_x0000_s27667" name="Equation" r:id="rId8" imgW="1879600" imgH="660400" progId="Equation.DSMT4">
                  <p:embed/>
                </p:oleObj>
              </mc:Choice>
              <mc:Fallback>
                <p:oleObj name="Equation" r:id="rId8" imgW="1879600" imgH="660400" progId="Equation.DSMT4">
                  <p:embed/>
                  <p:pic>
                    <p:nvPicPr>
                      <p:cNvPr id="0" name="Picture 2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 y="3667125"/>
                        <a:ext cx="3175000" cy="11144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4"/>
          </p:nvPr>
        </p:nvSpPr>
        <p:spPr/>
        <p:txBody>
          <a:bodyPr/>
          <a:lstStyle/>
          <a:p>
            <a:fld id="{84810BAD-A1AE-4FD5-BD00-E7C2BB1BA3E6}" type="slidenum">
              <a:rPr lang="en-US" smtClean="0"/>
              <a:pPr/>
              <a:t>30</a:t>
            </a:fld>
            <a:endParaRPr lang="en-US" dirty="0"/>
          </a:p>
        </p:txBody>
      </p:sp>
      <p:graphicFrame>
        <p:nvGraphicFramePr>
          <p:cNvPr id="25608" name="Object 11"/>
          <p:cNvGraphicFramePr>
            <a:graphicFrameLocks noChangeAspect="1"/>
          </p:cNvGraphicFramePr>
          <p:nvPr>
            <p:extLst>
              <p:ext uri="{D42A27DB-BD31-4B8C-83A1-F6EECF244321}">
                <p14:modId xmlns:p14="http://schemas.microsoft.com/office/powerpoint/2010/main" val="203826937"/>
              </p:ext>
            </p:extLst>
          </p:nvPr>
        </p:nvGraphicFramePr>
        <p:xfrm>
          <a:off x="541338" y="5148263"/>
          <a:ext cx="3184525" cy="1076325"/>
        </p:xfrm>
        <a:graphic>
          <a:graphicData uri="http://schemas.openxmlformats.org/presentationml/2006/ole">
            <mc:AlternateContent xmlns:mc="http://schemas.openxmlformats.org/markup-compatibility/2006">
              <mc:Choice xmlns:v="urn:schemas-microsoft-com:vml" Requires="v">
                <p:oleObj spid="_x0000_s27668" name="Equation" r:id="rId10" imgW="1739900" imgH="635000" progId="Equation.DSMT4">
                  <p:embed/>
                </p:oleObj>
              </mc:Choice>
              <mc:Fallback>
                <p:oleObj name="Equation" r:id="rId10" imgW="1739900" imgH="635000" progId="Equation.DSMT4">
                  <p:embed/>
                  <p:pic>
                    <p:nvPicPr>
                      <p:cNvPr id="0" name="Picture 2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338" y="5148263"/>
                        <a:ext cx="3184525" cy="1076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9" name="Object 12"/>
          <p:cNvGraphicFramePr>
            <a:graphicFrameLocks noChangeAspect="1"/>
          </p:cNvGraphicFramePr>
          <p:nvPr>
            <p:extLst>
              <p:ext uri="{D42A27DB-BD31-4B8C-83A1-F6EECF244321}">
                <p14:modId xmlns:p14="http://schemas.microsoft.com/office/powerpoint/2010/main" val="2107396119"/>
              </p:ext>
            </p:extLst>
          </p:nvPr>
        </p:nvGraphicFramePr>
        <p:xfrm>
          <a:off x="5126372" y="4151563"/>
          <a:ext cx="2470150" cy="2289175"/>
        </p:xfrm>
        <a:graphic>
          <a:graphicData uri="http://schemas.openxmlformats.org/presentationml/2006/ole">
            <mc:AlternateContent xmlns:mc="http://schemas.openxmlformats.org/markup-compatibility/2006">
              <mc:Choice xmlns:v="urn:schemas-microsoft-com:vml" Requires="v">
                <p:oleObj spid="_x0000_s27669" name="Equation" r:id="rId12" imgW="1219200" imgH="1143000" progId="Equation.DSMT4">
                  <p:embed/>
                </p:oleObj>
              </mc:Choice>
              <mc:Fallback>
                <p:oleObj name="Equation" r:id="rId12" imgW="1219200" imgH="1143000" progId="Equation.DSMT4">
                  <p:embed/>
                  <p:pic>
                    <p:nvPicPr>
                      <p:cNvPr id="0" name="Picture 2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372" y="4151563"/>
                        <a:ext cx="2470150" cy="22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14" cstate="print"/>
          <a:stretch>
            <a:fillRect/>
          </a:stretch>
        </p:blipFill>
        <p:spPr>
          <a:xfrm>
            <a:off x="4087048" y="937160"/>
            <a:ext cx="4627296" cy="2775744"/>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2"/>
          <p:cNvSpPr txBox="1">
            <a:spLocks noChangeArrowheads="1"/>
          </p:cNvSpPr>
          <p:nvPr/>
        </p:nvSpPr>
        <p:spPr bwMode="auto">
          <a:xfrm>
            <a:off x="2164023" y="47625"/>
            <a:ext cx="46053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sp>
        <p:nvSpPr>
          <p:cNvPr id="26632" name="TextBox 11"/>
          <p:cNvSpPr txBox="1">
            <a:spLocks noChangeArrowheads="1"/>
          </p:cNvSpPr>
          <p:nvPr/>
        </p:nvSpPr>
        <p:spPr bwMode="auto">
          <a:xfrm>
            <a:off x="379413" y="914400"/>
            <a:ext cx="2876550" cy="646113"/>
          </a:xfrm>
          <a:prstGeom prst="rect">
            <a:avLst/>
          </a:prstGeom>
          <a:noFill/>
          <a:ln w="9525">
            <a:noFill/>
            <a:miter lim="800000"/>
            <a:headEnd/>
            <a:tailEnd/>
          </a:ln>
        </p:spPr>
        <p:txBody>
          <a:bodyPr>
            <a:spAutoFit/>
          </a:bodyPr>
          <a:lstStyle/>
          <a:p>
            <a:r>
              <a:rPr lang="en-US"/>
              <a:t>We now look at the </a:t>
            </a:r>
            <a:r>
              <a:rPr lang="en-US">
                <a:solidFill>
                  <a:srgbClr val="0000FF"/>
                </a:solidFill>
              </a:rPr>
              <a:t>electric fields</a:t>
            </a:r>
            <a:r>
              <a:rPr lang="en-US"/>
              <a:t>.</a:t>
            </a:r>
          </a:p>
        </p:txBody>
      </p:sp>
      <p:graphicFrame>
        <p:nvGraphicFramePr>
          <p:cNvPr id="26626" name="Object 8"/>
          <p:cNvGraphicFramePr>
            <a:graphicFrameLocks noChangeAspect="1"/>
          </p:cNvGraphicFramePr>
          <p:nvPr/>
        </p:nvGraphicFramePr>
        <p:xfrm>
          <a:off x="993775" y="1879600"/>
          <a:ext cx="1498600" cy="328613"/>
        </p:xfrm>
        <a:graphic>
          <a:graphicData uri="http://schemas.openxmlformats.org/presentationml/2006/ole">
            <mc:AlternateContent xmlns:mc="http://schemas.openxmlformats.org/markup-compatibility/2006">
              <mc:Choice xmlns:v="urn:schemas-microsoft-com:vml" Requires="v">
                <p:oleObj spid="_x0000_s28689" name="Equation" r:id="rId4" imgW="926698" imgH="203112" progId="Equation.DSMT4">
                  <p:embed/>
                </p:oleObj>
              </mc:Choice>
              <mc:Fallback>
                <p:oleObj name="Equation" r:id="rId4" imgW="926698" imgH="203112" progId="Equation.DSMT4">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1879600"/>
                        <a:ext cx="14986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9"/>
          <p:cNvGraphicFramePr>
            <a:graphicFrameLocks noChangeAspect="1"/>
          </p:cNvGraphicFramePr>
          <p:nvPr/>
        </p:nvGraphicFramePr>
        <p:xfrm>
          <a:off x="1328738" y="2406650"/>
          <a:ext cx="1828800" cy="739775"/>
        </p:xfrm>
        <a:graphic>
          <a:graphicData uri="http://schemas.openxmlformats.org/presentationml/2006/ole">
            <mc:AlternateContent xmlns:mc="http://schemas.openxmlformats.org/markup-compatibility/2006">
              <mc:Choice xmlns:v="urn:schemas-microsoft-com:vml" Requires="v">
                <p:oleObj spid="_x0000_s28690" name="Equation" r:id="rId6" imgW="1130300" imgH="457200" progId="Equation.DSMT4">
                  <p:embed/>
                </p:oleObj>
              </mc:Choice>
              <mc:Fallback>
                <p:oleObj name="Equation" r:id="rId6" imgW="1130300" imgH="457200" progId="Equation.DSMT4">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738" y="2406650"/>
                        <a:ext cx="1828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ight Arrow 14"/>
          <p:cNvSpPr/>
          <p:nvPr/>
        </p:nvSpPr>
        <p:spPr>
          <a:xfrm>
            <a:off x="781050" y="2665413"/>
            <a:ext cx="379413" cy="20002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6628" name="Object 7"/>
          <p:cNvGraphicFramePr>
            <a:graphicFrameLocks noChangeAspect="1"/>
          </p:cNvGraphicFramePr>
          <p:nvPr>
            <p:extLst>
              <p:ext uri="{D42A27DB-BD31-4B8C-83A1-F6EECF244321}">
                <p14:modId xmlns:p14="http://schemas.microsoft.com/office/powerpoint/2010/main" val="3459003838"/>
              </p:ext>
            </p:extLst>
          </p:nvPr>
        </p:nvGraphicFramePr>
        <p:xfrm>
          <a:off x="492125" y="3665538"/>
          <a:ext cx="3279775" cy="1211262"/>
        </p:xfrm>
        <a:graphic>
          <a:graphicData uri="http://schemas.openxmlformats.org/presentationml/2006/ole">
            <mc:AlternateContent xmlns:mc="http://schemas.openxmlformats.org/markup-compatibility/2006">
              <mc:Choice xmlns:v="urn:schemas-microsoft-com:vml" Requires="v">
                <p:oleObj spid="_x0000_s28691" name="Equation" r:id="rId8" imgW="1993680" imgH="736560" progId="Equation.DSMT4">
                  <p:embed/>
                </p:oleObj>
              </mc:Choice>
              <mc:Fallback>
                <p:oleObj name="Equation" r:id="rId8" imgW="1993680" imgH="736560" progId="Equation.DSMT4">
                  <p:embed/>
                  <p:pic>
                    <p:nvPicPr>
                      <p:cNvPr id="0" name="Picture 244"/>
                      <p:cNvPicPr>
                        <a:picLocks noChangeAspect="1" noChangeArrowheads="1"/>
                      </p:cNvPicPr>
                      <p:nvPr/>
                    </p:nvPicPr>
                    <p:blipFill>
                      <a:blip r:embed="rId9"/>
                      <a:srcRect/>
                      <a:stretch>
                        <a:fillRect/>
                      </a:stretch>
                    </p:blipFill>
                    <p:spPr bwMode="auto">
                      <a:xfrm>
                        <a:off x="492125" y="3665538"/>
                        <a:ext cx="3279775" cy="121126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8"/>
          <p:cNvGraphicFramePr>
            <a:graphicFrameLocks noChangeAspect="1"/>
          </p:cNvGraphicFramePr>
          <p:nvPr>
            <p:extLst>
              <p:ext uri="{D42A27DB-BD31-4B8C-83A1-F6EECF244321}">
                <p14:modId xmlns:p14="http://schemas.microsoft.com/office/powerpoint/2010/main" val="551339685"/>
              </p:ext>
            </p:extLst>
          </p:nvPr>
        </p:nvGraphicFramePr>
        <p:xfrm>
          <a:off x="4329113" y="3749675"/>
          <a:ext cx="3681412" cy="1166813"/>
        </p:xfrm>
        <a:graphic>
          <a:graphicData uri="http://schemas.openxmlformats.org/presentationml/2006/ole">
            <mc:AlternateContent xmlns:mc="http://schemas.openxmlformats.org/markup-compatibility/2006">
              <mc:Choice xmlns:v="urn:schemas-microsoft-com:vml" Requires="v">
                <p:oleObj spid="_x0000_s28692" name="Equation" r:id="rId10" imgW="2323800" imgH="736560" progId="Equation.DSMT4">
                  <p:embed/>
                </p:oleObj>
              </mc:Choice>
              <mc:Fallback>
                <p:oleObj name="Equation" r:id="rId10" imgW="2323800" imgH="736560" progId="Equation.DSMT4">
                  <p:embed/>
                  <p:pic>
                    <p:nvPicPr>
                      <p:cNvPr id="0" name="Picture 245"/>
                      <p:cNvPicPr>
                        <a:picLocks noChangeAspect="1" noChangeArrowheads="1"/>
                      </p:cNvPicPr>
                      <p:nvPr/>
                    </p:nvPicPr>
                    <p:blipFill>
                      <a:blip r:embed="rId11"/>
                      <a:srcRect/>
                      <a:stretch>
                        <a:fillRect/>
                      </a:stretch>
                    </p:blipFill>
                    <p:spPr bwMode="auto">
                      <a:xfrm>
                        <a:off x="4329113" y="3749675"/>
                        <a:ext cx="3681412" cy="1166813"/>
                      </a:xfrm>
                      <a:prstGeom prst="rect">
                        <a:avLst/>
                      </a:prstGeom>
                      <a:noFill/>
                      <a:ln w="19050">
                        <a:solidFill>
                          <a:srgbClr val="2C842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9"/>
          <p:cNvGraphicFramePr>
            <a:graphicFrameLocks noChangeAspect="1"/>
          </p:cNvGraphicFramePr>
          <p:nvPr>
            <p:extLst>
              <p:ext uri="{D42A27DB-BD31-4B8C-83A1-F6EECF244321}">
                <p14:modId xmlns:p14="http://schemas.microsoft.com/office/powerpoint/2010/main" val="3900379097"/>
              </p:ext>
            </p:extLst>
          </p:nvPr>
        </p:nvGraphicFramePr>
        <p:xfrm>
          <a:off x="2103438" y="5349875"/>
          <a:ext cx="3375025" cy="1109663"/>
        </p:xfrm>
        <a:graphic>
          <a:graphicData uri="http://schemas.openxmlformats.org/presentationml/2006/ole">
            <mc:AlternateContent xmlns:mc="http://schemas.openxmlformats.org/markup-compatibility/2006">
              <mc:Choice xmlns:v="urn:schemas-microsoft-com:vml" Requires="v">
                <p:oleObj spid="_x0000_s28693" name="Equation" r:id="rId12" imgW="2234880" imgH="736560" progId="Equation.DSMT4">
                  <p:embed/>
                </p:oleObj>
              </mc:Choice>
              <mc:Fallback>
                <p:oleObj name="Equation" r:id="rId12" imgW="2234880" imgH="736560" progId="Equation.DSMT4">
                  <p:embed/>
                  <p:pic>
                    <p:nvPicPr>
                      <p:cNvPr id="0" name="Picture 246"/>
                      <p:cNvPicPr>
                        <a:picLocks noChangeAspect="1" noChangeArrowheads="1"/>
                      </p:cNvPicPr>
                      <p:nvPr/>
                    </p:nvPicPr>
                    <p:blipFill>
                      <a:blip r:embed="rId13"/>
                      <a:srcRect/>
                      <a:stretch>
                        <a:fillRect/>
                      </a:stretch>
                    </p:blipFill>
                    <p:spPr bwMode="auto">
                      <a:xfrm>
                        <a:off x="2103438" y="5349875"/>
                        <a:ext cx="3375025" cy="11096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6" name="Text Box 12"/>
          <p:cNvSpPr txBox="1">
            <a:spLocks noChangeArrowheads="1"/>
          </p:cNvSpPr>
          <p:nvPr/>
        </p:nvSpPr>
        <p:spPr bwMode="auto">
          <a:xfrm>
            <a:off x="5934817" y="5471041"/>
            <a:ext cx="2752725" cy="835025"/>
          </a:xfrm>
          <a:prstGeom prst="rect">
            <a:avLst/>
          </a:prstGeom>
          <a:noFill/>
          <a:ln w="19050">
            <a:solidFill>
              <a:schemeClr val="tx1"/>
            </a:solidFill>
            <a:miter lim="800000"/>
            <a:headEnd/>
            <a:tailEnd/>
          </a:ln>
          <a:effectLst/>
        </p:spPr>
        <p:txBody>
          <a:bodyPr>
            <a:spAutoFit/>
          </a:bodyPr>
          <a:lstStyle/>
          <a:p>
            <a:pPr algn="ctr"/>
            <a:r>
              <a:rPr lang="en-US" sz="1600" dirty="0"/>
              <a:t>Note that </a:t>
            </a:r>
            <a:r>
              <a:rPr lang="en-US" sz="1600" dirty="0">
                <a:latin typeface="Times New Roman" pitchFamily="18" charset="0"/>
                <a:sym typeface="Symbol" pitchFamily="18" charset="2"/>
              </a:rPr>
              <a:t></a:t>
            </a:r>
            <a:r>
              <a:rPr lang="en-US" sz="1600" baseline="-25000" dirty="0">
                <a:latin typeface="Times New Roman" pitchFamily="18" charset="0"/>
                <a:sym typeface="Symbol" pitchFamily="18" charset="2"/>
              </a:rPr>
              <a:t>TM</a:t>
            </a:r>
            <a:r>
              <a:rPr lang="en-US" sz="1600" dirty="0">
                <a:sym typeface="Symbol" pitchFamily="18" charset="2"/>
              </a:rPr>
              <a:t> is the reflection coefficient for the tangential </a:t>
            </a:r>
            <a:r>
              <a:rPr lang="en-US" sz="1600" u="sng" dirty="0">
                <a:sym typeface="Symbol" pitchFamily="18" charset="2"/>
              </a:rPr>
              <a:t>electric</a:t>
            </a:r>
            <a:r>
              <a:rPr lang="en-US" sz="1600" dirty="0">
                <a:sym typeface="Symbol" pitchFamily="18" charset="2"/>
              </a:rPr>
              <a:t> field (</a:t>
            </a:r>
            <a:r>
              <a:rPr lang="en-US" sz="1600" i="1" dirty="0">
                <a:latin typeface="Times New Roman" panose="02020603050405020304" pitchFamily="18" charset="0"/>
                <a:cs typeface="Times New Roman" panose="02020603050405020304" pitchFamily="18" charset="0"/>
                <a:sym typeface="Symbol" pitchFamily="18" charset="2"/>
              </a:rPr>
              <a:t>E</a:t>
            </a:r>
            <a:r>
              <a:rPr lang="en-US" sz="1600" i="1" baseline="-25000" dirty="0">
                <a:latin typeface="Times New Roman" panose="02020603050405020304" pitchFamily="18" charset="0"/>
                <a:cs typeface="Times New Roman" panose="02020603050405020304" pitchFamily="18" charset="0"/>
                <a:sym typeface="Symbol" pitchFamily="18" charset="2"/>
              </a:rPr>
              <a:t>x</a:t>
            </a:r>
            <a:r>
              <a:rPr lang="en-US" sz="1600" dirty="0">
                <a:sym typeface="Symbol" pitchFamily="18" charset="2"/>
              </a:rPr>
              <a:t>).</a:t>
            </a:r>
          </a:p>
        </p:txBody>
      </p:sp>
      <p:sp>
        <p:nvSpPr>
          <p:cNvPr id="12" name="Slide Number Placeholder 11"/>
          <p:cNvSpPr>
            <a:spLocks noGrp="1"/>
          </p:cNvSpPr>
          <p:nvPr>
            <p:ph type="sldNum" sz="quarter" idx="4"/>
          </p:nvPr>
        </p:nvSpPr>
        <p:spPr/>
        <p:txBody>
          <a:bodyPr/>
          <a:lstStyle/>
          <a:p>
            <a:fld id="{84810BAD-A1AE-4FD5-BD00-E7C2BB1BA3E6}" type="slidenum">
              <a:rPr lang="en-US" smtClean="0"/>
              <a:pPr/>
              <a:t>31</a:t>
            </a:fld>
            <a:endParaRPr lang="en-US" dirty="0"/>
          </a:p>
        </p:txBody>
      </p:sp>
      <p:pic>
        <p:nvPicPr>
          <p:cNvPr id="14" name="Picture 13"/>
          <p:cNvPicPr>
            <a:picLocks noChangeAspect="1"/>
          </p:cNvPicPr>
          <p:nvPr/>
        </p:nvPicPr>
        <p:blipFill>
          <a:blip r:embed="rId14" cstate="print"/>
          <a:stretch>
            <a:fillRect/>
          </a:stretch>
        </p:blipFill>
        <p:spPr>
          <a:xfrm>
            <a:off x="4351455" y="901872"/>
            <a:ext cx="4120516" cy="2471746"/>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2"/>
          <p:cNvSpPr txBox="1">
            <a:spLocks noChangeArrowheads="1"/>
          </p:cNvSpPr>
          <p:nvPr/>
        </p:nvSpPr>
        <p:spPr bwMode="auto">
          <a:xfrm>
            <a:off x="2245910" y="85725"/>
            <a:ext cx="46053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sp>
        <p:nvSpPr>
          <p:cNvPr id="27656" name="TextBox 10"/>
          <p:cNvSpPr txBox="1">
            <a:spLocks noChangeArrowheads="1"/>
          </p:cNvSpPr>
          <p:nvPr/>
        </p:nvSpPr>
        <p:spPr bwMode="auto">
          <a:xfrm>
            <a:off x="346075" y="3022600"/>
            <a:ext cx="2876550" cy="646113"/>
          </a:xfrm>
          <a:prstGeom prst="rect">
            <a:avLst/>
          </a:prstGeom>
          <a:noFill/>
          <a:ln w="9525">
            <a:noFill/>
            <a:miter lim="800000"/>
            <a:headEnd/>
            <a:tailEnd/>
          </a:ln>
        </p:spPr>
        <p:txBody>
          <a:bodyPr>
            <a:spAutoFit/>
          </a:bodyPr>
          <a:lstStyle/>
          <a:p>
            <a:r>
              <a:rPr lang="en-US" dirty="0">
                <a:solidFill>
                  <a:srgbClr val="0000FF"/>
                </a:solidFill>
              </a:rPr>
              <a:t>Enforcing both boundary conditions, we have</a:t>
            </a:r>
          </a:p>
        </p:txBody>
      </p:sp>
      <p:graphicFrame>
        <p:nvGraphicFramePr>
          <p:cNvPr id="27650" name="Object 7"/>
          <p:cNvGraphicFramePr>
            <a:graphicFrameLocks noChangeAspect="1"/>
          </p:cNvGraphicFramePr>
          <p:nvPr>
            <p:extLst>
              <p:ext uri="{D42A27DB-BD31-4B8C-83A1-F6EECF244321}">
                <p14:modId xmlns:p14="http://schemas.microsoft.com/office/powerpoint/2010/main" val="3022845171"/>
              </p:ext>
            </p:extLst>
          </p:nvPr>
        </p:nvGraphicFramePr>
        <p:xfrm>
          <a:off x="242888" y="3989388"/>
          <a:ext cx="3370262" cy="820737"/>
        </p:xfrm>
        <a:graphic>
          <a:graphicData uri="http://schemas.openxmlformats.org/presentationml/2006/ole">
            <mc:AlternateContent xmlns:mc="http://schemas.openxmlformats.org/markup-compatibility/2006">
              <mc:Choice xmlns:v="urn:schemas-microsoft-com:vml" Requires="v">
                <p:oleObj spid="_x0000_s29713" name="Equation" r:id="rId4" imgW="1981200" imgH="482600" progId="Equation.DSMT4">
                  <p:embed/>
                </p:oleObj>
              </mc:Choice>
              <mc:Fallback>
                <p:oleObj name="Equation" r:id="rId4" imgW="1981200" imgH="482600" progId="Equation.DSMT4">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3989388"/>
                        <a:ext cx="3370262"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8"/>
          <p:cNvGraphicFramePr>
            <a:graphicFrameLocks noChangeAspect="1"/>
          </p:cNvGraphicFramePr>
          <p:nvPr>
            <p:extLst>
              <p:ext uri="{D42A27DB-BD31-4B8C-83A1-F6EECF244321}">
                <p14:modId xmlns:p14="http://schemas.microsoft.com/office/powerpoint/2010/main" val="2595566583"/>
              </p:ext>
            </p:extLst>
          </p:nvPr>
        </p:nvGraphicFramePr>
        <p:xfrm>
          <a:off x="750888" y="4945063"/>
          <a:ext cx="1814512" cy="463550"/>
        </p:xfrm>
        <a:graphic>
          <a:graphicData uri="http://schemas.openxmlformats.org/presentationml/2006/ole">
            <mc:AlternateContent xmlns:mc="http://schemas.openxmlformats.org/markup-compatibility/2006">
              <mc:Choice xmlns:v="urn:schemas-microsoft-com:vml" Requires="v">
                <p:oleObj spid="_x0000_s29714" name="Equation" r:id="rId6" imgW="698197" imgH="177723" progId="Equation.DSMT4">
                  <p:embed/>
                </p:oleObj>
              </mc:Choice>
              <mc:Fallback>
                <p:oleObj name="Equation" r:id="rId6" imgW="698197" imgH="177723" progId="Equation.DSMT4">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88" y="4945063"/>
                        <a:ext cx="181451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7" name="TextBox 17"/>
          <p:cNvSpPr txBox="1">
            <a:spLocks noChangeArrowheads="1"/>
          </p:cNvSpPr>
          <p:nvPr/>
        </p:nvSpPr>
        <p:spPr bwMode="auto">
          <a:xfrm>
            <a:off x="5591175" y="3908425"/>
            <a:ext cx="1978025" cy="400110"/>
          </a:xfrm>
          <a:prstGeom prst="rect">
            <a:avLst/>
          </a:prstGeom>
          <a:noFill/>
          <a:ln w="9525">
            <a:noFill/>
            <a:miter lim="800000"/>
            <a:headEnd/>
            <a:tailEnd/>
          </a:ln>
        </p:spPr>
        <p:txBody>
          <a:bodyPr>
            <a:spAutoFit/>
          </a:bodyPr>
          <a:lstStyle/>
          <a:p>
            <a:pPr algn="ctr"/>
            <a:r>
              <a:rPr lang="en-US" sz="2000" dirty="0">
                <a:solidFill>
                  <a:srgbClr val="0000FF"/>
                </a:solidFill>
              </a:rPr>
              <a:t>The solution is:</a:t>
            </a:r>
          </a:p>
        </p:txBody>
      </p:sp>
      <p:graphicFrame>
        <p:nvGraphicFramePr>
          <p:cNvPr id="27652" name="Object 9"/>
          <p:cNvGraphicFramePr>
            <a:graphicFrameLocks noChangeAspect="1"/>
          </p:cNvGraphicFramePr>
          <p:nvPr>
            <p:extLst>
              <p:ext uri="{D42A27DB-BD31-4B8C-83A1-F6EECF244321}">
                <p14:modId xmlns:p14="http://schemas.microsoft.com/office/powerpoint/2010/main" val="1349937905"/>
              </p:ext>
            </p:extLst>
          </p:nvPr>
        </p:nvGraphicFramePr>
        <p:xfrm>
          <a:off x="5311775" y="4408488"/>
          <a:ext cx="2625725" cy="2162175"/>
        </p:xfrm>
        <a:graphic>
          <a:graphicData uri="http://schemas.openxmlformats.org/presentationml/2006/ole">
            <mc:AlternateContent xmlns:mc="http://schemas.openxmlformats.org/markup-compatibility/2006">
              <mc:Choice xmlns:v="urn:schemas-microsoft-com:vml" Requires="v">
                <p:oleObj spid="_x0000_s29715" name="Equation" r:id="rId8" imgW="1511300" imgH="1244600" progId="Equation.DSMT4">
                  <p:embed/>
                </p:oleObj>
              </mc:Choice>
              <mc:Fallback>
                <p:oleObj name="Equation" r:id="rId8" imgW="1511300" imgH="1244600" progId="Equation.DSMT4">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1775" y="4408488"/>
                        <a:ext cx="2625725" cy="2162175"/>
                      </a:xfrm>
                      <a:prstGeom prst="rect">
                        <a:avLst/>
                      </a:prstGeom>
                      <a:solidFill>
                        <a:srgbClr val="CC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10"/>
          <p:cNvGraphicFramePr>
            <a:graphicFrameLocks noChangeAspect="1"/>
          </p:cNvGraphicFramePr>
          <p:nvPr/>
        </p:nvGraphicFramePr>
        <p:xfrm>
          <a:off x="692150" y="1336675"/>
          <a:ext cx="1498600" cy="439738"/>
        </p:xfrm>
        <a:graphic>
          <a:graphicData uri="http://schemas.openxmlformats.org/presentationml/2006/ole">
            <mc:AlternateContent xmlns:mc="http://schemas.openxmlformats.org/markup-compatibility/2006">
              <mc:Choice xmlns:v="urn:schemas-microsoft-com:vml" Requires="v">
                <p:oleObj spid="_x0000_s29716" name="Equation" r:id="rId10" imgW="952087" imgH="279279" progId="Equation.DSMT4">
                  <p:embed/>
                </p:oleObj>
              </mc:Choice>
              <mc:Fallback>
                <p:oleObj name="Equation" r:id="rId10" imgW="952087" imgH="279279" progId="Equation.DSMT4">
                  <p:embed/>
                  <p:pic>
                    <p:nvPicPr>
                      <p:cNvPr id="0" name="Picture 2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150" y="1336675"/>
                        <a:ext cx="14986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11"/>
          <p:cNvGraphicFramePr>
            <a:graphicFrameLocks noChangeAspect="1"/>
          </p:cNvGraphicFramePr>
          <p:nvPr>
            <p:extLst>
              <p:ext uri="{D42A27DB-BD31-4B8C-83A1-F6EECF244321}">
                <p14:modId xmlns:p14="http://schemas.microsoft.com/office/powerpoint/2010/main" val="288661117"/>
              </p:ext>
            </p:extLst>
          </p:nvPr>
        </p:nvGraphicFramePr>
        <p:xfrm>
          <a:off x="747816" y="1874480"/>
          <a:ext cx="1339850" cy="419100"/>
        </p:xfrm>
        <a:graphic>
          <a:graphicData uri="http://schemas.openxmlformats.org/presentationml/2006/ole">
            <mc:AlternateContent xmlns:mc="http://schemas.openxmlformats.org/markup-compatibility/2006">
              <mc:Choice xmlns:v="urn:schemas-microsoft-com:vml" Requires="v">
                <p:oleObj spid="_x0000_s29717" name="Equation" r:id="rId12" imgW="850531" imgH="266584" progId="Equation.DSMT4">
                  <p:embed/>
                </p:oleObj>
              </mc:Choice>
              <mc:Fallback>
                <p:oleObj name="Equation" r:id="rId12" imgW="850531" imgH="266584" progId="Equation.DSMT4">
                  <p:embed/>
                  <p:pic>
                    <p:nvPicPr>
                      <p:cNvPr id="0" name="Picture 2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816" y="1874480"/>
                        <a:ext cx="13398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8" name="TextBox 20"/>
          <p:cNvSpPr txBox="1">
            <a:spLocks noChangeArrowheads="1"/>
          </p:cNvSpPr>
          <p:nvPr/>
        </p:nvSpPr>
        <p:spPr bwMode="auto">
          <a:xfrm>
            <a:off x="285750" y="787400"/>
            <a:ext cx="3324225" cy="400110"/>
          </a:xfrm>
          <a:prstGeom prst="rect">
            <a:avLst/>
          </a:prstGeom>
          <a:noFill/>
          <a:ln w="9525">
            <a:noFill/>
            <a:miter lim="800000"/>
            <a:headEnd/>
            <a:tailEnd/>
          </a:ln>
        </p:spPr>
        <p:txBody>
          <a:bodyPr wrap="square">
            <a:spAutoFit/>
          </a:bodyPr>
          <a:lstStyle/>
          <a:p>
            <a:r>
              <a:rPr lang="en-US" sz="2000" dirty="0">
                <a:solidFill>
                  <a:srgbClr val="0000FF"/>
                </a:solidFill>
              </a:rPr>
              <a:t>Boundary conditions:</a:t>
            </a:r>
          </a:p>
        </p:txBody>
      </p:sp>
      <p:sp>
        <p:nvSpPr>
          <p:cNvPr id="12" name="Slide Number Placeholder 11"/>
          <p:cNvSpPr>
            <a:spLocks noGrp="1"/>
          </p:cNvSpPr>
          <p:nvPr>
            <p:ph type="sldNum" sz="quarter" idx="4"/>
          </p:nvPr>
        </p:nvSpPr>
        <p:spPr/>
        <p:txBody>
          <a:bodyPr/>
          <a:lstStyle/>
          <a:p>
            <a:fld id="{84810BAD-A1AE-4FD5-BD00-E7C2BB1BA3E6}" type="slidenum">
              <a:rPr lang="en-US" smtClean="0"/>
              <a:pPr/>
              <a:t>32</a:t>
            </a:fld>
            <a:endParaRPr lang="en-US" dirty="0"/>
          </a:p>
        </p:txBody>
      </p:sp>
      <p:pic>
        <p:nvPicPr>
          <p:cNvPr id="14" name="Picture 13"/>
          <p:cNvPicPr>
            <a:picLocks noChangeAspect="1"/>
          </p:cNvPicPr>
          <p:nvPr/>
        </p:nvPicPr>
        <p:blipFill>
          <a:blip r:embed="rId14" cstate="print"/>
          <a:stretch>
            <a:fillRect/>
          </a:stretch>
        </p:blipFill>
        <p:spPr>
          <a:xfrm>
            <a:off x="4219251" y="1013551"/>
            <a:ext cx="4389753" cy="2633251"/>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Box 11"/>
          <p:cNvSpPr txBox="1">
            <a:spLocks noChangeArrowheads="1"/>
          </p:cNvSpPr>
          <p:nvPr/>
        </p:nvSpPr>
        <p:spPr bwMode="auto">
          <a:xfrm>
            <a:off x="491177" y="977900"/>
            <a:ext cx="4316413" cy="461963"/>
          </a:xfrm>
          <a:prstGeom prst="rect">
            <a:avLst/>
          </a:prstGeom>
          <a:noFill/>
          <a:ln w="9525">
            <a:noFill/>
            <a:miter lim="800000"/>
            <a:headEnd/>
            <a:tailEnd/>
          </a:ln>
        </p:spPr>
        <p:txBody>
          <a:bodyPr>
            <a:spAutoFit/>
          </a:bodyPr>
          <a:lstStyle/>
          <a:p>
            <a:pPr algn="ctr"/>
            <a:r>
              <a:rPr lang="en-US" sz="2400" dirty="0">
                <a:solidFill>
                  <a:srgbClr val="FF0000"/>
                </a:solidFill>
              </a:rPr>
              <a:t>Transmission Line  Analogy</a:t>
            </a:r>
          </a:p>
        </p:txBody>
      </p:sp>
      <p:graphicFrame>
        <p:nvGraphicFramePr>
          <p:cNvPr id="28674" name="Object 6"/>
          <p:cNvGraphicFramePr>
            <a:graphicFrameLocks noChangeAspect="1"/>
          </p:cNvGraphicFramePr>
          <p:nvPr>
            <p:extLst>
              <p:ext uri="{D42A27DB-BD31-4B8C-83A1-F6EECF244321}">
                <p14:modId xmlns:p14="http://schemas.microsoft.com/office/powerpoint/2010/main" val="2709007850"/>
              </p:ext>
            </p:extLst>
          </p:nvPr>
        </p:nvGraphicFramePr>
        <p:xfrm>
          <a:off x="885825" y="5126038"/>
          <a:ext cx="2227263" cy="1390650"/>
        </p:xfrm>
        <a:graphic>
          <a:graphicData uri="http://schemas.openxmlformats.org/presentationml/2006/ole">
            <mc:AlternateContent xmlns:mc="http://schemas.openxmlformats.org/markup-compatibility/2006">
              <mc:Choice xmlns:v="urn:schemas-microsoft-com:vml" Requires="v">
                <p:oleObj spid="_x0000_s30740" name="Equation" r:id="rId4" imgW="1282700" imgH="800100" progId="Equation.DSMT4">
                  <p:embed/>
                </p:oleObj>
              </mc:Choice>
              <mc:Fallback>
                <p:oleObj name="Equation" r:id="rId4" imgW="1282700" imgH="8001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5126038"/>
                        <a:ext cx="2227263" cy="13906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8"/>
          <p:cNvGraphicFramePr>
            <a:graphicFrameLocks noChangeAspect="1"/>
          </p:cNvGraphicFramePr>
          <p:nvPr>
            <p:extLst>
              <p:ext uri="{D42A27DB-BD31-4B8C-83A1-F6EECF244321}">
                <p14:modId xmlns:p14="http://schemas.microsoft.com/office/powerpoint/2010/main" val="2444744619"/>
              </p:ext>
            </p:extLst>
          </p:nvPr>
        </p:nvGraphicFramePr>
        <p:xfrm>
          <a:off x="3619500" y="5519738"/>
          <a:ext cx="3484563" cy="838200"/>
        </p:xfrm>
        <a:graphic>
          <a:graphicData uri="http://schemas.openxmlformats.org/presentationml/2006/ole">
            <mc:AlternateContent xmlns:mc="http://schemas.openxmlformats.org/markup-compatibility/2006">
              <mc:Choice xmlns:v="urn:schemas-microsoft-com:vml" Requires="v">
                <p:oleObj spid="_x0000_s30741" name="Equation" r:id="rId6" imgW="2006600" imgH="482600" progId="Equation.DSMT4">
                  <p:embed/>
                </p:oleObj>
              </mc:Choice>
              <mc:Fallback>
                <p:oleObj name="Equation" r:id="rId6" imgW="2006600" imgH="482600" progId="Equation.DSMT4">
                  <p:embed/>
                  <p:pic>
                    <p:nvPicPr>
                      <p:cNvPr id="0" name="Picture 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5519738"/>
                        <a:ext cx="3484563" cy="838200"/>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1" name="Text Box 2"/>
          <p:cNvSpPr txBox="1">
            <a:spLocks noChangeArrowheads="1"/>
          </p:cNvSpPr>
          <p:nvPr/>
        </p:nvSpPr>
        <p:spPr bwMode="auto">
          <a:xfrm>
            <a:off x="2083985" y="123825"/>
            <a:ext cx="4683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sp>
        <p:nvSpPr>
          <p:cNvPr id="21" name="Slide Number Placeholder 20"/>
          <p:cNvSpPr>
            <a:spLocks noGrp="1"/>
          </p:cNvSpPr>
          <p:nvPr>
            <p:ph type="sldNum" sz="quarter" idx="4"/>
          </p:nvPr>
        </p:nvSpPr>
        <p:spPr/>
        <p:txBody>
          <a:bodyPr/>
          <a:lstStyle/>
          <a:p>
            <a:fld id="{84810BAD-A1AE-4FD5-BD00-E7C2BB1BA3E6}" type="slidenum">
              <a:rPr lang="en-US" smtClean="0"/>
              <a:pPr/>
              <a:t>33</a:t>
            </a:fld>
            <a:endParaRPr lang="en-US" dirty="0"/>
          </a:p>
        </p:txBody>
      </p:sp>
      <p:grpSp>
        <p:nvGrpSpPr>
          <p:cNvPr id="35" name="Group 34"/>
          <p:cNvGrpSpPr/>
          <p:nvPr/>
        </p:nvGrpSpPr>
        <p:grpSpPr>
          <a:xfrm>
            <a:off x="5684838" y="1848972"/>
            <a:ext cx="2727325" cy="3459051"/>
            <a:chOff x="5608638" y="1944222"/>
            <a:chExt cx="2727325" cy="3459051"/>
          </a:xfrm>
        </p:grpSpPr>
        <p:sp>
          <p:nvSpPr>
            <p:cNvPr id="18" name="Oval 17"/>
            <p:cNvSpPr/>
            <p:nvPr/>
          </p:nvSpPr>
          <p:spPr>
            <a:xfrm>
              <a:off x="6692900" y="3606334"/>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8677" name="Object 9"/>
            <p:cNvGraphicFramePr>
              <a:graphicFrameLocks noChangeAspect="1"/>
            </p:cNvGraphicFramePr>
            <p:nvPr>
              <p:extLst>
                <p:ext uri="{D42A27DB-BD31-4B8C-83A1-F6EECF244321}">
                  <p14:modId xmlns:p14="http://schemas.microsoft.com/office/powerpoint/2010/main" val="543607823"/>
                </p:ext>
              </p:extLst>
            </p:nvPr>
          </p:nvGraphicFramePr>
          <p:xfrm>
            <a:off x="6810375" y="2636372"/>
            <a:ext cx="639763" cy="463550"/>
          </p:xfrm>
          <a:graphic>
            <a:graphicData uri="http://schemas.openxmlformats.org/presentationml/2006/ole">
              <mc:AlternateContent xmlns:mc="http://schemas.openxmlformats.org/markup-compatibility/2006">
                <mc:Choice xmlns:v="urn:schemas-microsoft-com:vml" Requires="v">
                  <p:oleObj spid="_x0000_s30742" name="Equation" r:id="rId8" imgW="368140" imgH="266584" progId="Equation.DSMT4">
                    <p:embed/>
                  </p:oleObj>
                </mc:Choice>
                <mc:Fallback>
                  <p:oleObj name="Equation" r:id="rId8" imgW="368140" imgH="266584" progId="Equation.DSMT4">
                    <p:embed/>
                    <p:pic>
                      <p:nvPicPr>
                        <p:cNvPr id="0" name="Picture 3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75" y="2636372"/>
                          <a:ext cx="639763" cy="463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10"/>
            <p:cNvGraphicFramePr>
              <a:graphicFrameLocks noChangeAspect="1"/>
            </p:cNvGraphicFramePr>
            <p:nvPr>
              <p:extLst>
                <p:ext uri="{D42A27DB-BD31-4B8C-83A1-F6EECF244321}">
                  <p14:modId xmlns:p14="http://schemas.microsoft.com/office/powerpoint/2010/main" val="1439894350"/>
                </p:ext>
              </p:extLst>
            </p:nvPr>
          </p:nvGraphicFramePr>
          <p:xfrm>
            <a:off x="6807200" y="4304834"/>
            <a:ext cx="639763" cy="463550"/>
          </p:xfrm>
          <a:graphic>
            <a:graphicData uri="http://schemas.openxmlformats.org/presentationml/2006/ole">
              <mc:AlternateContent xmlns:mc="http://schemas.openxmlformats.org/markup-compatibility/2006">
                <mc:Choice xmlns:v="urn:schemas-microsoft-com:vml" Requires="v">
                  <p:oleObj spid="_x0000_s30743" name="Equation" r:id="rId10" imgW="368140" imgH="266584" progId="Equation.DSMT4">
                    <p:embed/>
                  </p:oleObj>
                </mc:Choice>
                <mc:Fallback>
                  <p:oleObj name="Equation" r:id="rId10" imgW="368140" imgH="266584" progId="Equation.DSMT4">
                    <p:embed/>
                    <p:pic>
                      <p:nvPicPr>
                        <p:cNvPr id="0" name="Picture 3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7200" y="4304834"/>
                          <a:ext cx="639763" cy="463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11"/>
            <p:cNvGraphicFramePr>
              <a:graphicFrameLocks noChangeAspect="1"/>
            </p:cNvGraphicFramePr>
            <p:nvPr>
              <p:extLst>
                <p:ext uri="{D42A27DB-BD31-4B8C-83A1-F6EECF244321}">
                  <p14:modId xmlns:p14="http://schemas.microsoft.com/office/powerpoint/2010/main" val="1058628069"/>
                </p:ext>
              </p:extLst>
            </p:nvPr>
          </p:nvGraphicFramePr>
          <p:xfrm>
            <a:off x="7742238" y="2867025"/>
            <a:ext cx="573087" cy="396875"/>
          </p:xfrm>
          <a:graphic>
            <a:graphicData uri="http://schemas.openxmlformats.org/presentationml/2006/ole">
              <mc:AlternateContent xmlns:mc="http://schemas.openxmlformats.org/markup-compatibility/2006">
                <mc:Choice xmlns:v="urn:schemas-microsoft-com:vml" Requires="v">
                  <p:oleObj spid="_x0000_s30744" name="Equation" r:id="rId12" imgW="330120" imgH="228600" progId="Equation.DSMT4">
                    <p:embed/>
                  </p:oleObj>
                </mc:Choice>
                <mc:Fallback>
                  <p:oleObj name="Equation" r:id="rId12" imgW="330120" imgH="228600" progId="Equation.DSMT4">
                    <p:embed/>
                    <p:pic>
                      <p:nvPicPr>
                        <p:cNvPr id="0" name="Picture 304"/>
                        <p:cNvPicPr>
                          <a:picLocks noChangeAspect="1" noChangeArrowheads="1"/>
                        </p:cNvPicPr>
                        <p:nvPr/>
                      </p:nvPicPr>
                      <p:blipFill>
                        <a:blip r:embed="rId13"/>
                        <a:srcRect/>
                        <a:stretch>
                          <a:fillRect/>
                        </a:stretch>
                      </p:blipFill>
                      <p:spPr bwMode="auto">
                        <a:xfrm>
                          <a:off x="7742238" y="2867025"/>
                          <a:ext cx="573087"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12"/>
            <p:cNvGraphicFramePr>
              <a:graphicFrameLocks noChangeAspect="1"/>
            </p:cNvGraphicFramePr>
            <p:nvPr>
              <p:extLst>
                <p:ext uri="{D42A27DB-BD31-4B8C-83A1-F6EECF244321}">
                  <p14:modId xmlns:p14="http://schemas.microsoft.com/office/powerpoint/2010/main" val="2209689972"/>
                </p:ext>
              </p:extLst>
            </p:nvPr>
          </p:nvGraphicFramePr>
          <p:xfrm>
            <a:off x="7807325" y="3954463"/>
            <a:ext cx="528638" cy="396875"/>
          </p:xfrm>
          <a:graphic>
            <a:graphicData uri="http://schemas.openxmlformats.org/presentationml/2006/ole">
              <mc:AlternateContent xmlns:mc="http://schemas.openxmlformats.org/markup-compatibility/2006">
                <mc:Choice xmlns:v="urn:schemas-microsoft-com:vml" Requires="v">
                  <p:oleObj spid="_x0000_s30745" name="Equation" r:id="rId14" imgW="304560" imgH="228600" progId="Equation.DSMT4">
                    <p:embed/>
                  </p:oleObj>
                </mc:Choice>
                <mc:Fallback>
                  <p:oleObj name="Equation" r:id="rId14" imgW="304560" imgH="228600" progId="Equation.DSMT4">
                    <p:embed/>
                    <p:pic>
                      <p:nvPicPr>
                        <p:cNvPr id="0" name="Picture 305"/>
                        <p:cNvPicPr>
                          <a:picLocks noChangeAspect="1" noChangeArrowheads="1"/>
                        </p:cNvPicPr>
                        <p:nvPr/>
                      </p:nvPicPr>
                      <p:blipFill>
                        <a:blip r:embed="rId15"/>
                        <a:srcRect/>
                        <a:stretch>
                          <a:fillRect/>
                        </a:stretch>
                      </p:blipFill>
                      <p:spPr bwMode="auto">
                        <a:xfrm>
                          <a:off x="7807325" y="3954463"/>
                          <a:ext cx="528638"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7" name="Straight Arrow Connector 26"/>
            <p:cNvCxnSpPr/>
            <p:nvPr/>
          </p:nvCxnSpPr>
          <p:spPr>
            <a:xfrm>
              <a:off x="6513513" y="2302997"/>
              <a:ext cx="0" cy="1188348"/>
            </a:xfrm>
            <a:prstGeom prst="straightConnector1">
              <a:avLst/>
            </a:pr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91439" y="3893672"/>
              <a:ext cx="3771" cy="71395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713663" y="2850078"/>
              <a:ext cx="0" cy="586394"/>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690" name="TextBox 33"/>
            <p:cNvSpPr txBox="1">
              <a:spLocks noChangeArrowheads="1"/>
            </p:cNvSpPr>
            <p:nvPr/>
          </p:nvSpPr>
          <p:spPr bwMode="auto">
            <a:xfrm>
              <a:off x="5608638" y="1944222"/>
              <a:ext cx="902811" cy="338554"/>
            </a:xfrm>
            <a:prstGeom prst="rect">
              <a:avLst/>
            </a:prstGeom>
            <a:noFill/>
            <a:ln w="9525">
              <a:noFill/>
              <a:miter lim="800000"/>
              <a:headEnd/>
              <a:tailEnd/>
            </a:ln>
          </p:spPr>
          <p:txBody>
            <a:bodyPr wrap="none">
              <a:spAutoFit/>
            </a:bodyPr>
            <a:lstStyle/>
            <a:p>
              <a:pPr algn="ctr"/>
              <a:r>
                <a:rPr lang="en-US" sz="1600" dirty="0">
                  <a:solidFill>
                    <a:srgbClr val="0000FF"/>
                  </a:solidFill>
                </a:rPr>
                <a:t>Incident</a:t>
              </a:r>
            </a:p>
          </p:txBody>
        </p:sp>
        <p:cxnSp>
          <p:nvCxnSpPr>
            <p:cNvPr id="24" name="Straight Connector 23"/>
            <p:cNvCxnSpPr/>
            <p:nvPr/>
          </p:nvCxnSpPr>
          <p:spPr>
            <a:xfrm>
              <a:off x="7469578" y="2161309"/>
              <a:ext cx="0" cy="3241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43204" y="2159334"/>
              <a:ext cx="0" cy="3241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411118" y="3611641"/>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3" name="Picture 22"/>
          <p:cNvPicPr>
            <a:picLocks noChangeAspect="1"/>
          </p:cNvPicPr>
          <p:nvPr/>
        </p:nvPicPr>
        <p:blipFill>
          <a:blip r:embed="rId16" cstate="print"/>
          <a:stretch>
            <a:fillRect/>
          </a:stretch>
        </p:blipFill>
        <p:spPr>
          <a:xfrm>
            <a:off x="660803" y="1883883"/>
            <a:ext cx="4389753" cy="2633251"/>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Box 11"/>
          <p:cNvSpPr txBox="1">
            <a:spLocks noChangeArrowheads="1"/>
          </p:cNvSpPr>
          <p:nvPr/>
        </p:nvSpPr>
        <p:spPr bwMode="auto">
          <a:xfrm>
            <a:off x="663290" y="825178"/>
            <a:ext cx="7748517" cy="461665"/>
          </a:xfrm>
          <a:prstGeom prst="rect">
            <a:avLst/>
          </a:prstGeom>
          <a:noFill/>
          <a:ln w="9525">
            <a:noFill/>
            <a:miter lim="800000"/>
            <a:headEnd/>
            <a:tailEnd/>
          </a:ln>
        </p:spPr>
        <p:txBody>
          <a:bodyPr wrap="square">
            <a:spAutoFit/>
          </a:bodyPr>
          <a:lstStyle/>
          <a:p>
            <a:pPr algn="ctr"/>
            <a:r>
              <a:rPr lang="en-US" sz="2400" dirty="0">
                <a:solidFill>
                  <a:srgbClr val="FF0000"/>
                </a:solidFill>
              </a:rPr>
              <a:t>Summary of Transmission Line Modeling Equations</a:t>
            </a:r>
          </a:p>
        </p:txBody>
      </p:sp>
      <p:graphicFrame>
        <p:nvGraphicFramePr>
          <p:cNvPr id="28675" name="Object 7"/>
          <p:cNvGraphicFramePr>
            <a:graphicFrameLocks noChangeAspect="1"/>
          </p:cNvGraphicFramePr>
          <p:nvPr>
            <p:extLst>
              <p:ext uri="{D42A27DB-BD31-4B8C-83A1-F6EECF244321}">
                <p14:modId xmlns:p14="http://schemas.microsoft.com/office/powerpoint/2010/main" val="2393785548"/>
              </p:ext>
            </p:extLst>
          </p:nvPr>
        </p:nvGraphicFramePr>
        <p:xfrm>
          <a:off x="5459413" y="1743075"/>
          <a:ext cx="1677987" cy="838200"/>
        </p:xfrm>
        <a:graphic>
          <a:graphicData uri="http://schemas.openxmlformats.org/presentationml/2006/ole">
            <mc:AlternateContent xmlns:mc="http://schemas.openxmlformats.org/markup-compatibility/2006">
              <mc:Choice xmlns:v="urn:schemas-microsoft-com:vml" Requires="v">
                <p:oleObj spid="_x0000_s31778" name="Equation" r:id="rId4" imgW="965160" imgH="482400" progId="Equation.DSMT4">
                  <p:embed/>
                </p:oleObj>
              </mc:Choice>
              <mc:Fallback>
                <p:oleObj name="Equation" r:id="rId4" imgW="965160" imgH="482400" progId="Equation.DSMT4">
                  <p:embed/>
                  <p:pic>
                    <p:nvPicPr>
                      <p:cNvPr id="0" name="Picture 454"/>
                      <p:cNvPicPr>
                        <a:picLocks noChangeAspect="1" noChangeArrowheads="1"/>
                      </p:cNvPicPr>
                      <p:nvPr/>
                    </p:nvPicPr>
                    <p:blipFill>
                      <a:blip r:embed="rId5"/>
                      <a:srcRect/>
                      <a:stretch>
                        <a:fillRect/>
                      </a:stretch>
                    </p:blipFill>
                    <p:spPr bwMode="auto">
                      <a:xfrm>
                        <a:off x="5459413" y="1743075"/>
                        <a:ext cx="1677987" cy="838200"/>
                      </a:xfrm>
                      <a:prstGeom prst="rect">
                        <a:avLst/>
                      </a:prstGeom>
                      <a:solidFill>
                        <a:srgbClr val="CCFFFF"/>
                      </a:solidFill>
                    </p:spPr>
                  </p:pic>
                </p:oleObj>
              </mc:Fallback>
            </mc:AlternateContent>
          </a:graphicData>
        </a:graphic>
      </p:graphicFrame>
      <p:sp>
        <p:nvSpPr>
          <p:cNvPr id="28691" name="Text Box 2"/>
          <p:cNvSpPr txBox="1">
            <a:spLocks noChangeArrowheads="1"/>
          </p:cNvSpPr>
          <p:nvPr/>
        </p:nvSpPr>
        <p:spPr bwMode="auto">
          <a:xfrm>
            <a:off x="2236385" y="123825"/>
            <a:ext cx="4683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i="1" baseline="-25000" dirty="0">
                <a:solidFill>
                  <a:srgbClr val="FFFF00"/>
                </a:solidFill>
                <a:latin typeface="Times New Roman" pitchFamily="18" charset="0"/>
                <a:cs typeface="Times New Roman" pitchFamily="18" charset="0"/>
              </a:rPr>
              <a:t>z</a:t>
            </a:r>
            <a:r>
              <a:rPr lang="en-US" sz="2800" b="1" dirty="0">
                <a:solidFill>
                  <a:srgbClr val="FFFF00"/>
                </a:solidFill>
              </a:rPr>
              <a:t> Reflection (cont.)</a:t>
            </a:r>
          </a:p>
        </p:txBody>
      </p:sp>
      <p:sp>
        <p:nvSpPr>
          <p:cNvPr id="21" name="Slide Number Placeholder 20"/>
          <p:cNvSpPr>
            <a:spLocks noGrp="1"/>
          </p:cNvSpPr>
          <p:nvPr>
            <p:ph type="sldNum" sz="quarter" idx="4"/>
          </p:nvPr>
        </p:nvSpPr>
        <p:spPr/>
        <p:txBody>
          <a:bodyPr/>
          <a:lstStyle/>
          <a:p>
            <a:fld id="{84810BAD-A1AE-4FD5-BD00-E7C2BB1BA3E6}" type="slidenum">
              <a:rPr lang="en-US" smtClean="0"/>
              <a:pPr/>
              <a:t>34</a:t>
            </a:fld>
            <a:endParaRPr lang="en-US" dirty="0"/>
          </a:p>
        </p:txBody>
      </p:sp>
      <p:graphicFrame>
        <p:nvGraphicFramePr>
          <p:cNvPr id="200714" name="Object 8"/>
          <p:cNvGraphicFramePr>
            <a:graphicFrameLocks noChangeAspect="1"/>
          </p:cNvGraphicFramePr>
          <p:nvPr>
            <p:extLst>
              <p:ext uri="{D42A27DB-BD31-4B8C-83A1-F6EECF244321}">
                <p14:modId xmlns:p14="http://schemas.microsoft.com/office/powerpoint/2010/main" val="4172854952"/>
              </p:ext>
            </p:extLst>
          </p:nvPr>
        </p:nvGraphicFramePr>
        <p:xfrm>
          <a:off x="3278188" y="1757363"/>
          <a:ext cx="1722437" cy="838200"/>
        </p:xfrm>
        <a:graphic>
          <a:graphicData uri="http://schemas.openxmlformats.org/presentationml/2006/ole">
            <mc:AlternateContent xmlns:mc="http://schemas.openxmlformats.org/markup-compatibility/2006">
              <mc:Choice xmlns:v="urn:schemas-microsoft-com:vml" Requires="v">
                <p:oleObj spid="_x0000_s31779" name="Equation" r:id="rId6" imgW="990360" imgH="482400" progId="Equation.DSMT4">
                  <p:embed/>
                </p:oleObj>
              </mc:Choice>
              <mc:Fallback>
                <p:oleObj name="Equation" r:id="rId6" imgW="990360" imgH="482400" progId="Equation.DSMT4">
                  <p:embed/>
                  <p:pic>
                    <p:nvPicPr>
                      <p:cNvPr id="0" name="Picture 455"/>
                      <p:cNvPicPr>
                        <a:picLocks noChangeAspect="1" noChangeArrowheads="1"/>
                      </p:cNvPicPr>
                      <p:nvPr/>
                    </p:nvPicPr>
                    <p:blipFill>
                      <a:blip r:embed="rId7"/>
                      <a:srcRect/>
                      <a:stretch>
                        <a:fillRect/>
                      </a:stretch>
                    </p:blipFill>
                    <p:spPr bwMode="auto">
                      <a:xfrm>
                        <a:off x="3278188" y="1757363"/>
                        <a:ext cx="1722437" cy="838200"/>
                      </a:xfrm>
                      <a:prstGeom prst="rect">
                        <a:avLst/>
                      </a:prstGeom>
                      <a:solidFill>
                        <a:srgbClr val="CCFFFF"/>
                      </a:solidFill>
                    </p:spPr>
                  </p:pic>
                </p:oleObj>
              </mc:Fallback>
            </mc:AlternateContent>
          </a:graphicData>
        </a:graphic>
      </p:graphicFrame>
      <p:graphicFrame>
        <p:nvGraphicFramePr>
          <p:cNvPr id="200715" name="Object 13"/>
          <p:cNvGraphicFramePr>
            <a:graphicFrameLocks noChangeAspect="1"/>
          </p:cNvGraphicFramePr>
          <p:nvPr>
            <p:extLst>
              <p:ext uri="{D42A27DB-BD31-4B8C-83A1-F6EECF244321}">
                <p14:modId xmlns:p14="http://schemas.microsoft.com/office/powerpoint/2010/main" val="996507786"/>
              </p:ext>
            </p:extLst>
          </p:nvPr>
        </p:nvGraphicFramePr>
        <p:xfrm>
          <a:off x="560388" y="5310188"/>
          <a:ext cx="4687887" cy="511175"/>
        </p:xfrm>
        <a:graphic>
          <a:graphicData uri="http://schemas.openxmlformats.org/presentationml/2006/ole">
            <mc:AlternateContent xmlns:mc="http://schemas.openxmlformats.org/markup-compatibility/2006">
              <mc:Choice xmlns:v="urn:schemas-microsoft-com:vml" Requires="v">
                <p:oleObj spid="_x0000_s31780" name="Equation" r:id="rId8" imgW="3009600" imgH="330120" progId="Equation.DSMT4">
                  <p:embed/>
                </p:oleObj>
              </mc:Choice>
              <mc:Fallback>
                <p:oleObj name="Equation" r:id="rId8" imgW="3009600" imgH="330120" progId="Equation.DSMT4">
                  <p:embed/>
                  <p:pic>
                    <p:nvPicPr>
                      <p:cNvPr id="0" name="Picture 456"/>
                      <p:cNvPicPr>
                        <a:picLocks noChangeAspect="1" noChangeArrowheads="1"/>
                      </p:cNvPicPr>
                      <p:nvPr/>
                    </p:nvPicPr>
                    <p:blipFill>
                      <a:blip r:embed="rId9"/>
                      <a:srcRect/>
                      <a:stretch>
                        <a:fillRect/>
                      </a:stretch>
                    </p:blipFill>
                    <p:spPr bwMode="auto">
                      <a:xfrm>
                        <a:off x="560388" y="5310188"/>
                        <a:ext cx="4687887" cy="5111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6" name="Object 7"/>
          <p:cNvGraphicFramePr>
            <a:graphicFrameLocks noChangeAspect="1"/>
          </p:cNvGraphicFramePr>
          <p:nvPr>
            <p:extLst>
              <p:ext uri="{D42A27DB-BD31-4B8C-83A1-F6EECF244321}">
                <p14:modId xmlns:p14="http://schemas.microsoft.com/office/powerpoint/2010/main" val="1766338300"/>
              </p:ext>
            </p:extLst>
          </p:nvPr>
        </p:nvGraphicFramePr>
        <p:xfrm>
          <a:off x="7496175" y="1935163"/>
          <a:ext cx="925513" cy="352425"/>
        </p:xfrm>
        <a:graphic>
          <a:graphicData uri="http://schemas.openxmlformats.org/presentationml/2006/ole">
            <mc:AlternateContent xmlns:mc="http://schemas.openxmlformats.org/markup-compatibility/2006">
              <mc:Choice xmlns:v="urn:schemas-microsoft-com:vml" Requires="v">
                <p:oleObj spid="_x0000_s31781" name="Equation" r:id="rId10" imgW="533160" imgH="203040" progId="Equation.DSMT4">
                  <p:embed/>
                </p:oleObj>
              </mc:Choice>
              <mc:Fallback>
                <p:oleObj name="Equation" r:id="rId10" imgW="533160" imgH="203040" progId="Equation.DSMT4">
                  <p:embed/>
                  <p:pic>
                    <p:nvPicPr>
                      <p:cNvPr id="0" name="Picture 457"/>
                      <p:cNvPicPr>
                        <a:picLocks noChangeAspect="1" noChangeArrowheads="1"/>
                      </p:cNvPicPr>
                      <p:nvPr/>
                    </p:nvPicPr>
                    <p:blipFill>
                      <a:blip r:embed="rId11"/>
                      <a:srcRect/>
                      <a:stretch>
                        <a:fillRect/>
                      </a:stretch>
                    </p:blipFill>
                    <p:spPr bwMode="auto">
                      <a:xfrm>
                        <a:off x="7496175" y="1935163"/>
                        <a:ext cx="925513" cy="3524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7" name="Object 13"/>
          <p:cNvGraphicFramePr>
            <a:graphicFrameLocks noChangeAspect="1"/>
          </p:cNvGraphicFramePr>
          <p:nvPr>
            <p:extLst>
              <p:ext uri="{D42A27DB-BD31-4B8C-83A1-F6EECF244321}">
                <p14:modId xmlns:p14="http://schemas.microsoft.com/office/powerpoint/2010/main" val="3661043112"/>
              </p:ext>
            </p:extLst>
          </p:nvPr>
        </p:nvGraphicFramePr>
        <p:xfrm>
          <a:off x="555625" y="5870575"/>
          <a:ext cx="7208838" cy="481013"/>
        </p:xfrm>
        <a:graphic>
          <a:graphicData uri="http://schemas.openxmlformats.org/presentationml/2006/ole">
            <mc:AlternateContent xmlns:mc="http://schemas.openxmlformats.org/markup-compatibility/2006">
              <mc:Choice xmlns:v="urn:schemas-microsoft-com:vml" Requires="v">
                <p:oleObj spid="_x0000_s31782" name="Equation" r:id="rId12" imgW="4940280" imgH="330120" progId="Equation.DSMT4">
                  <p:embed/>
                </p:oleObj>
              </mc:Choice>
              <mc:Fallback>
                <p:oleObj name="Equation" r:id="rId12" imgW="4940280" imgH="330120" progId="Equation.DSMT4">
                  <p:embed/>
                  <p:pic>
                    <p:nvPicPr>
                      <p:cNvPr id="0" name="Picture 458"/>
                      <p:cNvPicPr>
                        <a:picLocks noChangeAspect="1" noChangeArrowheads="1"/>
                      </p:cNvPicPr>
                      <p:nvPr/>
                    </p:nvPicPr>
                    <p:blipFill>
                      <a:blip r:embed="rId13"/>
                      <a:srcRect/>
                      <a:stretch>
                        <a:fillRect/>
                      </a:stretch>
                    </p:blipFill>
                    <p:spPr bwMode="auto">
                      <a:xfrm>
                        <a:off x="555625" y="5870575"/>
                        <a:ext cx="7208838" cy="4810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 name="Group 29"/>
          <p:cNvGrpSpPr/>
          <p:nvPr/>
        </p:nvGrpSpPr>
        <p:grpSpPr>
          <a:xfrm>
            <a:off x="466622" y="1504831"/>
            <a:ext cx="2626797" cy="3459051"/>
            <a:chOff x="5608638" y="1944222"/>
            <a:chExt cx="2626797" cy="3459051"/>
          </a:xfrm>
        </p:grpSpPr>
        <p:sp>
          <p:nvSpPr>
            <p:cNvPr id="31" name="Oval 30"/>
            <p:cNvSpPr/>
            <p:nvPr/>
          </p:nvSpPr>
          <p:spPr>
            <a:xfrm>
              <a:off x="6691408" y="3606334"/>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7411118" y="3605988"/>
              <a:ext cx="111125" cy="1111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3" name="Object 9"/>
            <p:cNvGraphicFramePr>
              <a:graphicFrameLocks noChangeAspect="1"/>
            </p:cNvGraphicFramePr>
            <p:nvPr>
              <p:extLst>
                <p:ext uri="{D42A27DB-BD31-4B8C-83A1-F6EECF244321}">
                  <p14:modId xmlns:p14="http://schemas.microsoft.com/office/powerpoint/2010/main" val="3717837829"/>
                </p:ext>
              </p:extLst>
            </p:nvPr>
          </p:nvGraphicFramePr>
          <p:xfrm>
            <a:off x="6893494" y="2670464"/>
            <a:ext cx="374650" cy="396875"/>
          </p:xfrm>
          <a:graphic>
            <a:graphicData uri="http://schemas.openxmlformats.org/presentationml/2006/ole">
              <mc:AlternateContent xmlns:mc="http://schemas.openxmlformats.org/markup-compatibility/2006">
                <mc:Choice xmlns:v="urn:schemas-microsoft-com:vml" Requires="v">
                  <p:oleObj spid="_x0000_s31783" name="Equation" r:id="rId14" imgW="215806" imgH="228501" progId="Equation.DSMT4">
                    <p:embed/>
                  </p:oleObj>
                </mc:Choice>
                <mc:Fallback>
                  <p:oleObj name="Equation" r:id="rId14" imgW="215806" imgH="228501" progId="Equation.DSMT4">
                    <p:embed/>
                    <p:pic>
                      <p:nvPicPr>
                        <p:cNvPr id="0" name="Picture 4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3494" y="2670464"/>
                          <a:ext cx="374650" cy="3968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10"/>
            <p:cNvGraphicFramePr>
              <a:graphicFrameLocks noChangeAspect="1"/>
            </p:cNvGraphicFramePr>
            <p:nvPr>
              <p:extLst>
                <p:ext uri="{D42A27DB-BD31-4B8C-83A1-F6EECF244321}">
                  <p14:modId xmlns:p14="http://schemas.microsoft.com/office/powerpoint/2010/main" val="31914972"/>
                </p:ext>
              </p:extLst>
            </p:nvPr>
          </p:nvGraphicFramePr>
          <p:xfrm>
            <a:off x="6904190" y="4337339"/>
            <a:ext cx="419100" cy="398463"/>
          </p:xfrm>
          <a:graphic>
            <a:graphicData uri="http://schemas.openxmlformats.org/presentationml/2006/ole">
              <mc:AlternateContent xmlns:mc="http://schemas.openxmlformats.org/markup-compatibility/2006">
                <mc:Choice xmlns:v="urn:schemas-microsoft-com:vml" Requires="v">
                  <p:oleObj spid="_x0000_s31784" name="Equation" r:id="rId16" imgW="241300" imgH="228600" progId="Equation.DSMT4">
                    <p:embed/>
                  </p:oleObj>
                </mc:Choice>
                <mc:Fallback>
                  <p:oleObj name="Equation" r:id="rId16" imgW="241300" imgH="228600" progId="Equation.DSMT4">
                    <p:embed/>
                    <p:pic>
                      <p:nvPicPr>
                        <p:cNvPr id="0" name="Picture 4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4190" y="4337339"/>
                          <a:ext cx="419100" cy="3984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11"/>
            <p:cNvGraphicFramePr>
              <a:graphicFrameLocks noChangeAspect="1"/>
            </p:cNvGraphicFramePr>
            <p:nvPr/>
          </p:nvGraphicFramePr>
          <p:xfrm>
            <a:off x="7873485" y="2932402"/>
            <a:ext cx="309562" cy="265112"/>
          </p:xfrm>
          <a:graphic>
            <a:graphicData uri="http://schemas.openxmlformats.org/presentationml/2006/ole">
              <mc:AlternateContent xmlns:mc="http://schemas.openxmlformats.org/markup-compatibility/2006">
                <mc:Choice xmlns:v="urn:schemas-microsoft-com:vml" Requires="v">
                  <p:oleObj spid="_x0000_s31785" name="Equation" r:id="rId18" imgW="177569" imgH="152202" progId="Equation.DSMT4">
                    <p:embed/>
                  </p:oleObj>
                </mc:Choice>
                <mc:Fallback>
                  <p:oleObj name="Equation" r:id="rId18" imgW="177569" imgH="152202" progId="Equation.DSMT4">
                    <p:embed/>
                    <p:pic>
                      <p:nvPicPr>
                        <p:cNvPr id="0" name="Picture 4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73485" y="2932402"/>
                          <a:ext cx="309562" cy="2651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12"/>
            <p:cNvGraphicFramePr>
              <a:graphicFrameLocks noChangeAspect="1"/>
            </p:cNvGraphicFramePr>
            <p:nvPr/>
          </p:nvGraphicFramePr>
          <p:xfrm>
            <a:off x="7905235" y="4008727"/>
            <a:ext cx="330200" cy="287337"/>
          </p:xfrm>
          <a:graphic>
            <a:graphicData uri="http://schemas.openxmlformats.org/presentationml/2006/ole">
              <mc:AlternateContent xmlns:mc="http://schemas.openxmlformats.org/markup-compatibility/2006">
                <mc:Choice xmlns:v="urn:schemas-microsoft-com:vml" Requires="v">
                  <p:oleObj spid="_x0000_s31786" name="Equation" r:id="rId20" imgW="190335" imgH="164957" progId="Equation.DSMT4">
                    <p:embed/>
                  </p:oleObj>
                </mc:Choice>
                <mc:Fallback>
                  <p:oleObj name="Equation" r:id="rId20" imgW="190335" imgH="164957" progId="Equation.DSMT4">
                    <p:embed/>
                    <p:pic>
                      <p:nvPicPr>
                        <p:cNvPr id="0" name="Picture 4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05235" y="4008727"/>
                          <a:ext cx="330200" cy="28733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7" name="Straight Arrow Connector 36"/>
            <p:cNvCxnSpPr/>
            <p:nvPr/>
          </p:nvCxnSpPr>
          <p:spPr>
            <a:xfrm>
              <a:off x="6513513" y="2302997"/>
              <a:ext cx="0" cy="1188348"/>
            </a:xfrm>
            <a:prstGeom prst="straightConnector1">
              <a:avLst/>
            </a:pr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91439" y="3893672"/>
              <a:ext cx="3771" cy="71395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713663" y="2850078"/>
              <a:ext cx="0" cy="586394"/>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3"/>
            <p:cNvSpPr txBox="1">
              <a:spLocks noChangeArrowheads="1"/>
            </p:cNvSpPr>
            <p:nvPr/>
          </p:nvSpPr>
          <p:spPr bwMode="auto">
            <a:xfrm>
              <a:off x="5608638" y="1944222"/>
              <a:ext cx="902811" cy="338554"/>
            </a:xfrm>
            <a:prstGeom prst="rect">
              <a:avLst/>
            </a:prstGeom>
            <a:noFill/>
            <a:ln w="9525">
              <a:noFill/>
              <a:miter lim="800000"/>
              <a:headEnd/>
              <a:tailEnd/>
            </a:ln>
          </p:spPr>
          <p:txBody>
            <a:bodyPr wrap="none">
              <a:spAutoFit/>
            </a:bodyPr>
            <a:lstStyle/>
            <a:p>
              <a:pPr algn="ctr"/>
              <a:r>
                <a:rPr lang="en-US" sz="1600" dirty="0">
                  <a:solidFill>
                    <a:srgbClr val="0000FF"/>
                  </a:solidFill>
                </a:rPr>
                <a:t>Incident</a:t>
              </a:r>
            </a:p>
          </p:txBody>
        </p:sp>
        <p:cxnSp>
          <p:nvCxnSpPr>
            <p:cNvPr id="41" name="Straight Connector 40"/>
            <p:cNvCxnSpPr/>
            <p:nvPr/>
          </p:nvCxnSpPr>
          <p:spPr>
            <a:xfrm>
              <a:off x="7469578" y="2161309"/>
              <a:ext cx="0" cy="3241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43204" y="2159334"/>
              <a:ext cx="0" cy="3241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0722" name="Picture 18"/>
          <p:cNvPicPr>
            <a:picLocks noChangeAspect="1" noChangeArrowheads="1"/>
          </p:cNvPicPr>
          <p:nvPr/>
        </p:nvPicPr>
        <p:blipFill>
          <a:blip r:embed="rId22" cstate="print"/>
          <a:srcRect/>
          <a:stretch>
            <a:fillRect/>
          </a:stretch>
        </p:blipFill>
        <p:spPr bwMode="auto">
          <a:xfrm>
            <a:off x="4016706" y="3028058"/>
            <a:ext cx="3821009" cy="1839482"/>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2794533034"/>
              </p:ext>
            </p:extLst>
          </p:nvPr>
        </p:nvGraphicFramePr>
        <p:xfrm>
          <a:off x="4067175" y="6434138"/>
          <a:ext cx="2195513" cy="309562"/>
        </p:xfrm>
        <a:graphic>
          <a:graphicData uri="http://schemas.openxmlformats.org/presentationml/2006/ole">
            <mc:AlternateContent xmlns:mc="http://schemas.openxmlformats.org/markup-compatibility/2006">
              <mc:Choice xmlns:v="urn:schemas-microsoft-com:vml" Requires="v">
                <p:oleObj spid="_x0000_s31787" name="Equation" r:id="rId23" imgW="1790640" imgH="253800" progId="Equation.DSMT4">
                  <p:embed/>
                </p:oleObj>
              </mc:Choice>
              <mc:Fallback>
                <p:oleObj name="Equation" r:id="rId23" imgW="1790640" imgH="253800" progId="Equation.DSMT4">
                  <p:embed/>
                  <p:pic>
                    <p:nvPicPr>
                      <p:cNvPr id="0" name="Picture 463"/>
                      <p:cNvPicPr>
                        <a:picLocks noChangeAspect="1" noChangeArrowheads="1"/>
                      </p:cNvPicPr>
                      <p:nvPr/>
                    </p:nvPicPr>
                    <p:blipFill>
                      <a:blip r:embed="rId24"/>
                      <a:srcRect/>
                      <a:stretch>
                        <a:fillRect/>
                      </a:stretch>
                    </p:blipFill>
                    <p:spPr bwMode="auto">
                      <a:xfrm>
                        <a:off x="4067175" y="6434138"/>
                        <a:ext cx="2195513" cy="309562"/>
                      </a:xfrm>
                      <a:prstGeom prst="rect">
                        <a:avLst/>
                      </a:prstGeom>
                      <a:noFill/>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22027012"/>
              </p:ext>
            </p:extLst>
          </p:nvPr>
        </p:nvGraphicFramePr>
        <p:xfrm>
          <a:off x="1819275" y="6421438"/>
          <a:ext cx="1533525" cy="330200"/>
        </p:xfrm>
        <a:graphic>
          <a:graphicData uri="http://schemas.openxmlformats.org/presentationml/2006/ole">
            <mc:AlternateContent xmlns:mc="http://schemas.openxmlformats.org/markup-compatibility/2006">
              <mc:Choice xmlns:v="urn:schemas-microsoft-com:vml" Requires="v">
                <p:oleObj spid="_x0000_s31788" name="Equation" r:id="rId25" imgW="1180800" imgH="253800" progId="Equation.DSMT4">
                  <p:embed/>
                </p:oleObj>
              </mc:Choice>
              <mc:Fallback>
                <p:oleObj name="Equation" r:id="rId25" imgW="1180800" imgH="253800" progId="Equation.DSMT4">
                  <p:embed/>
                  <p:pic>
                    <p:nvPicPr>
                      <p:cNvPr id="0" name=""/>
                      <p:cNvPicPr/>
                      <p:nvPr/>
                    </p:nvPicPr>
                    <p:blipFill>
                      <a:blip r:embed="rId26"/>
                      <a:stretch>
                        <a:fillRect/>
                      </a:stretch>
                    </p:blipFill>
                    <p:spPr>
                      <a:xfrm>
                        <a:off x="1819275" y="6421438"/>
                        <a:ext cx="1533525" cy="330200"/>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 Box 2"/>
          <p:cNvSpPr txBox="1">
            <a:spLocks noChangeArrowheads="1"/>
          </p:cNvSpPr>
          <p:nvPr/>
        </p:nvSpPr>
        <p:spPr bwMode="auto">
          <a:xfrm>
            <a:off x="2489011" y="123825"/>
            <a:ext cx="38131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Power Reflection</a:t>
            </a:r>
          </a:p>
        </p:txBody>
      </p:sp>
      <p:graphicFrame>
        <p:nvGraphicFramePr>
          <p:cNvPr id="29700" name="Object 8"/>
          <p:cNvGraphicFramePr>
            <a:graphicFrameLocks noChangeAspect="1"/>
          </p:cNvGraphicFramePr>
          <p:nvPr>
            <p:extLst>
              <p:ext uri="{D42A27DB-BD31-4B8C-83A1-F6EECF244321}">
                <p14:modId xmlns:p14="http://schemas.microsoft.com/office/powerpoint/2010/main" val="3611740440"/>
              </p:ext>
            </p:extLst>
          </p:nvPr>
        </p:nvGraphicFramePr>
        <p:xfrm>
          <a:off x="2683069" y="4322170"/>
          <a:ext cx="3751262" cy="1146175"/>
        </p:xfrm>
        <a:graphic>
          <a:graphicData uri="http://schemas.openxmlformats.org/presentationml/2006/ole">
            <mc:AlternateContent xmlns:mc="http://schemas.openxmlformats.org/markup-compatibility/2006">
              <mc:Choice xmlns:v="urn:schemas-microsoft-com:vml" Requires="v">
                <p:oleObj spid="_x0000_s32776" name="Equation" r:id="rId4" imgW="2159000" imgH="660400" progId="Equation.DSMT4">
                  <p:embed/>
                </p:oleObj>
              </mc:Choice>
              <mc:Fallback>
                <p:oleObj name="Equation" r:id="rId4" imgW="2159000" imgH="660400" progId="Equation.DSMT4">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9" y="4322170"/>
                        <a:ext cx="3751262" cy="114617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Slide Number Placeholder 32"/>
          <p:cNvSpPr>
            <a:spLocks noGrp="1"/>
          </p:cNvSpPr>
          <p:nvPr>
            <p:ph type="sldNum" sz="quarter" idx="4"/>
          </p:nvPr>
        </p:nvSpPr>
        <p:spPr/>
        <p:txBody>
          <a:bodyPr/>
          <a:lstStyle/>
          <a:p>
            <a:fld id="{84810BAD-A1AE-4FD5-BD00-E7C2BB1BA3E6}" type="slidenum">
              <a:rPr lang="en-US" smtClean="0"/>
              <a:pPr/>
              <a:t>35</a:t>
            </a:fld>
            <a:endParaRPr lang="en-US" dirty="0"/>
          </a:p>
        </p:txBody>
      </p:sp>
      <p:graphicFrame>
        <p:nvGraphicFramePr>
          <p:cNvPr id="2" name="Object 8"/>
          <p:cNvGraphicFramePr>
            <a:graphicFrameLocks noChangeAspect="1"/>
          </p:cNvGraphicFramePr>
          <p:nvPr>
            <p:extLst>
              <p:ext uri="{D42A27DB-BD31-4B8C-83A1-F6EECF244321}">
                <p14:modId xmlns:p14="http://schemas.microsoft.com/office/powerpoint/2010/main" val="3593289734"/>
              </p:ext>
            </p:extLst>
          </p:nvPr>
        </p:nvGraphicFramePr>
        <p:xfrm>
          <a:off x="3406775" y="6102350"/>
          <a:ext cx="1895475" cy="396875"/>
        </p:xfrm>
        <a:graphic>
          <a:graphicData uri="http://schemas.openxmlformats.org/presentationml/2006/ole">
            <mc:AlternateContent xmlns:mc="http://schemas.openxmlformats.org/markup-compatibility/2006">
              <mc:Choice xmlns:v="urn:schemas-microsoft-com:vml" Requires="v">
                <p:oleObj spid="_x0000_s32777" name="Equation" r:id="rId6" imgW="1091880" imgH="228600" progId="Equation.DSMT4">
                  <p:embed/>
                </p:oleObj>
              </mc:Choice>
              <mc:Fallback>
                <p:oleObj name="Equation" r:id="rId6" imgW="1091880" imgH="228600" progId="Equation.DSMT4">
                  <p:embed/>
                  <p:pic>
                    <p:nvPicPr>
                      <p:cNvPr id="0" name="Picture 111"/>
                      <p:cNvPicPr>
                        <a:picLocks noChangeAspect="1" noChangeArrowheads="1"/>
                      </p:cNvPicPr>
                      <p:nvPr/>
                    </p:nvPicPr>
                    <p:blipFill>
                      <a:blip r:embed="rId7"/>
                      <a:srcRect/>
                      <a:stretch>
                        <a:fillRect/>
                      </a:stretch>
                    </p:blipFill>
                    <p:spPr bwMode="auto">
                      <a:xfrm>
                        <a:off x="3406775" y="6102350"/>
                        <a:ext cx="189547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p:cNvPicPr>
            <a:picLocks noChangeAspect="1"/>
          </p:cNvPicPr>
          <p:nvPr/>
        </p:nvPicPr>
        <p:blipFill>
          <a:blip r:embed="rId8" cstate="print"/>
          <a:stretch>
            <a:fillRect/>
          </a:stretch>
        </p:blipFill>
        <p:spPr>
          <a:xfrm>
            <a:off x="577498" y="1622332"/>
            <a:ext cx="3719080" cy="2230938"/>
          </a:xfrm>
          <a:prstGeom prst="rect">
            <a:avLst/>
          </a:prstGeom>
        </p:spPr>
      </p:pic>
      <p:pic>
        <p:nvPicPr>
          <p:cNvPr id="12" name="Picture 11"/>
          <p:cNvPicPr>
            <a:picLocks noChangeAspect="1"/>
          </p:cNvPicPr>
          <p:nvPr/>
        </p:nvPicPr>
        <p:blipFill>
          <a:blip r:embed="rId9" cstate="print"/>
          <a:stretch>
            <a:fillRect/>
          </a:stretch>
        </p:blipFill>
        <p:spPr>
          <a:xfrm>
            <a:off x="4901920" y="1619479"/>
            <a:ext cx="3874834" cy="2261898"/>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Text Box 2"/>
          <p:cNvSpPr txBox="1">
            <a:spLocks noChangeArrowheads="1"/>
          </p:cNvSpPr>
          <p:nvPr/>
        </p:nvSpPr>
        <p:spPr bwMode="auto">
          <a:xfrm>
            <a:off x="286608" y="142875"/>
            <a:ext cx="83962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Power Reflection Beyond Critical Angle</a:t>
            </a:r>
          </a:p>
        </p:txBody>
      </p:sp>
      <p:graphicFrame>
        <p:nvGraphicFramePr>
          <p:cNvPr id="30722" name="Object 8"/>
          <p:cNvGraphicFramePr>
            <a:graphicFrameLocks noChangeAspect="1"/>
          </p:cNvGraphicFramePr>
          <p:nvPr/>
        </p:nvGraphicFramePr>
        <p:xfrm>
          <a:off x="2765879" y="3670981"/>
          <a:ext cx="3068638" cy="506412"/>
        </p:xfrm>
        <a:graphic>
          <a:graphicData uri="http://schemas.openxmlformats.org/presentationml/2006/ole">
            <mc:AlternateContent xmlns:mc="http://schemas.openxmlformats.org/markup-compatibility/2006">
              <mc:Choice xmlns:v="urn:schemas-microsoft-com:vml" Requires="v">
                <p:oleObj spid="_x0000_s33833" name="Equation" r:id="rId4" imgW="1765300" imgH="292100" progId="Equation.DSMT4">
                  <p:embed/>
                </p:oleObj>
              </mc:Choice>
              <mc:Fallback>
                <p:oleObj name="Equation" r:id="rId4" imgW="1765300" imgH="292100" progId="Equation.DSMT4">
                  <p:embed/>
                  <p:pic>
                    <p:nvPicPr>
                      <p:cNvPr id="0" name="Picture 6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879" y="3670981"/>
                        <a:ext cx="3068638" cy="506412"/>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6"/>
          <p:cNvGraphicFramePr>
            <a:graphicFrameLocks noChangeAspect="1"/>
          </p:cNvGraphicFramePr>
          <p:nvPr/>
        </p:nvGraphicFramePr>
        <p:xfrm>
          <a:off x="428171" y="4767259"/>
          <a:ext cx="1411288" cy="752475"/>
        </p:xfrm>
        <a:graphic>
          <a:graphicData uri="http://schemas.openxmlformats.org/presentationml/2006/ole">
            <mc:AlternateContent xmlns:mc="http://schemas.openxmlformats.org/markup-compatibility/2006">
              <mc:Choice xmlns:v="urn:schemas-microsoft-com:vml" Requires="v">
                <p:oleObj spid="_x0000_s33834" name="Equation" r:id="rId6" imgW="812447" imgH="431613" progId="Equation.DSMT4">
                  <p:embed/>
                </p:oleObj>
              </mc:Choice>
              <mc:Fallback>
                <p:oleObj name="Equation" r:id="rId6" imgW="812447" imgH="431613" progId="Equation.DSMT4">
                  <p:embed/>
                  <p:pic>
                    <p:nvPicPr>
                      <p:cNvPr id="0" name="Picture 6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171" y="4767259"/>
                        <a:ext cx="1411288" cy="752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7"/>
          <p:cNvGraphicFramePr>
            <a:graphicFrameLocks noChangeAspect="1"/>
          </p:cNvGraphicFramePr>
          <p:nvPr>
            <p:extLst>
              <p:ext uri="{D42A27DB-BD31-4B8C-83A1-F6EECF244321}">
                <p14:modId xmlns:p14="http://schemas.microsoft.com/office/powerpoint/2010/main" val="3854185710"/>
              </p:ext>
            </p:extLst>
          </p:nvPr>
        </p:nvGraphicFramePr>
        <p:xfrm>
          <a:off x="2170792" y="4508044"/>
          <a:ext cx="1108075" cy="658813"/>
        </p:xfrm>
        <a:graphic>
          <a:graphicData uri="http://schemas.openxmlformats.org/presentationml/2006/ole">
            <mc:AlternateContent xmlns:mc="http://schemas.openxmlformats.org/markup-compatibility/2006">
              <mc:Choice xmlns:v="urn:schemas-microsoft-com:vml" Requires="v">
                <p:oleObj spid="_x0000_s33835" name="Equation" r:id="rId8" imgW="723586" imgH="431613" progId="Equation.DSMT4">
                  <p:embed/>
                </p:oleObj>
              </mc:Choice>
              <mc:Fallback>
                <p:oleObj name="Equation" r:id="rId8" imgW="723586" imgH="431613" progId="Equation.DSMT4">
                  <p:embed/>
                  <p:pic>
                    <p:nvPicPr>
                      <p:cNvPr id="0" name="Picture 6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0792" y="4508044"/>
                        <a:ext cx="1108075" cy="6588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8"/>
          <p:cNvGraphicFramePr>
            <a:graphicFrameLocks noChangeAspect="1"/>
          </p:cNvGraphicFramePr>
          <p:nvPr>
            <p:extLst>
              <p:ext uri="{D42A27DB-BD31-4B8C-83A1-F6EECF244321}">
                <p14:modId xmlns:p14="http://schemas.microsoft.com/office/powerpoint/2010/main" val="1480123171"/>
              </p:ext>
            </p:extLst>
          </p:nvPr>
        </p:nvGraphicFramePr>
        <p:xfrm>
          <a:off x="2187575" y="5218113"/>
          <a:ext cx="1087438" cy="658812"/>
        </p:xfrm>
        <a:graphic>
          <a:graphicData uri="http://schemas.openxmlformats.org/presentationml/2006/ole">
            <mc:AlternateContent xmlns:mc="http://schemas.openxmlformats.org/markup-compatibility/2006">
              <mc:Choice xmlns:v="urn:schemas-microsoft-com:vml" Requires="v">
                <p:oleObj spid="_x0000_s33836" name="Equation" r:id="rId10" imgW="710891" imgH="431613" progId="Equation.DSMT4">
                  <p:embed/>
                </p:oleObj>
              </mc:Choice>
              <mc:Fallback>
                <p:oleObj name="Equation" r:id="rId10" imgW="710891" imgH="431613" progId="Equation.DSMT4">
                  <p:embed/>
                  <p:pic>
                    <p:nvPicPr>
                      <p:cNvPr id="0" name="Picture 6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7575" y="5218113"/>
                        <a:ext cx="1087438" cy="6588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9"/>
          <p:cNvGraphicFramePr>
            <a:graphicFrameLocks noChangeAspect="1"/>
          </p:cNvGraphicFramePr>
          <p:nvPr/>
        </p:nvGraphicFramePr>
        <p:xfrm>
          <a:off x="3882117" y="5089069"/>
          <a:ext cx="1108075" cy="349250"/>
        </p:xfrm>
        <a:graphic>
          <a:graphicData uri="http://schemas.openxmlformats.org/presentationml/2006/ole">
            <mc:AlternateContent xmlns:mc="http://schemas.openxmlformats.org/markup-compatibility/2006">
              <mc:Choice xmlns:v="urn:schemas-microsoft-com:vml" Requires="v">
                <p:oleObj spid="_x0000_s33837" name="Equation" r:id="rId12" imgW="723586" imgH="228501" progId="Equation.DSMT4">
                  <p:embed/>
                </p:oleObj>
              </mc:Choice>
              <mc:Fallback>
                <p:oleObj name="Equation" r:id="rId12" imgW="723586" imgH="228501" progId="Equation.DSMT4">
                  <p:embed/>
                  <p:pic>
                    <p:nvPicPr>
                      <p:cNvPr id="0" name="Picture 6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2117" y="5089069"/>
                        <a:ext cx="1108075" cy="3492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 name="Left Brace 76"/>
          <p:cNvSpPr/>
          <p:nvPr/>
        </p:nvSpPr>
        <p:spPr>
          <a:xfrm flipH="1">
            <a:off x="3274105" y="4708069"/>
            <a:ext cx="512762" cy="1114425"/>
          </a:xfrm>
          <a:prstGeom prst="leftBrace">
            <a:avLst>
              <a:gd name="adj1" fmla="val 300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30727" name="Object 11"/>
          <p:cNvGraphicFramePr>
            <a:graphicFrameLocks noChangeAspect="1"/>
          </p:cNvGraphicFramePr>
          <p:nvPr>
            <p:extLst>
              <p:ext uri="{D42A27DB-BD31-4B8C-83A1-F6EECF244321}">
                <p14:modId xmlns:p14="http://schemas.microsoft.com/office/powerpoint/2010/main" val="2203913954"/>
              </p:ext>
            </p:extLst>
          </p:nvPr>
        </p:nvGraphicFramePr>
        <p:xfrm>
          <a:off x="5880780" y="5093832"/>
          <a:ext cx="1733550" cy="419100"/>
        </p:xfrm>
        <a:graphic>
          <a:graphicData uri="http://schemas.openxmlformats.org/presentationml/2006/ole">
            <mc:AlternateContent xmlns:mc="http://schemas.openxmlformats.org/markup-compatibility/2006">
              <mc:Choice xmlns:v="urn:schemas-microsoft-com:vml" Requires="v">
                <p:oleObj spid="_x0000_s33838" name="Equation" r:id="rId14" imgW="939800" imgH="228600" progId="Equation.DSMT4">
                  <p:embed/>
                </p:oleObj>
              </mc:Choice>
              <mc:Fallback>
                <p:oleObj name="Equation" r:id="rId14" imgW="939800" imgH="228600" progId="Equation.DSMT4">
                  <p:embed/>
                  <p:pic>
                    <p:nvPicPr>
                      <p:cNvPr id="0" name="Picture 6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0780" y="5093832"/>
                        <a:ext cx="1733550" cy="4191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Right Arrow 77"/>
          <p:cNvSpPr/>
          <p:nvPr/>
        </p:nvSpPr>
        <p:spPr>
          <a:xfrm>
            <a:off x="5169580" y="5165269"/>
            <a:ext cx="501650" cy="2571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ight Arrow 78"/>
          <p:cNvSpPr/>
          <p:nvPr/>
        </p:nvSpPr>
        <p:spPr>
          <a:xfrm>
            <a:off x="5166405" y="5832470"/>
            <a:ext cx="501650" cy="2571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0728" name="Object 12"/>
          <p:cNvGraphicFramePr>
            <a:graphicFrameLocks noChangeAspect="1"/>
          </p:cNvGraphicFramePr>
          <p:nvPr/>
        </p:nvGraphicFramePr>
        <p:xfrm>
          <a:off x="5820455" y="5761033"/>
          <a:ext cx="793750" cy="442912"/>
        </p:xfrm>
        <a:graphic>
          <a:graphicData uri="http://schemas.openxmlformats.org/presentationml/2006/ole">
            <mc:AlternateContent xmlns:mc="http://schemas.openxmlformats.org/markup-compatibility/2006">
              <mc:Choice xmlns:v="urn:schemas-microsoft-com:vml" Requires="v">
                <p:oleObj spid="_x0000_s33839" name="Equation" r:id="rId16" imgW="457002" imgH="253890" progId="Equation.DSMT4">
                  <p:embed/>
                </p:oleObj>
              </mc:Choice>
              <mc:Fallback>
                <p:oleObj name="Equation" r:id="rId16" imgW="457002" imgH="253890" progId="Equation.DSMT4">
                  <p:embed/>
                  <p:pic>
                    <p:nvPicPr>
                      <p:cNvPr id="0" name="Picture 6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20455" y="5761033"/>
                        <a:ext cx="793750" cy="4429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Box 79"/>
          <p:cNvSpPr txBox="1">
            <a:spLocks noChangeArrowheads="1"/>
          </p:cNvSpPr>
          <p:nvPr/>
        </p:nvSpPr>
        <p:spPr bwMode="auto">
          <a:xfrm>
            <a:off x="6799942" y="5690956"/>
            <a:ext cx="2108200" cy="585788"/>
          </a:xfrm>
          <a:prstGeom prst="rect">
            <a:avLst/>
          </a:prstGeom>
          <a:noFill/>
          <a:ln w="19050">
            <a:solidFill>
              <a:schemeClr val="tx1"/>
            </a:solidFill>
            <a:miter lim="800000"/>
            <a:headEnd/>
            <a:tailEnd/>
          </a:ln>
        </p:spPr>
        <p:txBody>
          <a:bodyPr>
            <a:spAutoFit/>
          </a:bodyPr>
          <a:lstStyle/>
          <a:p>
            <a:pPr algn="ctr"/>
            <a:r>
              <a:rPr lang="en-US" sz="1600" dirty="0">
                <a:solidFill>
                  <a:srgbClr val="FF0000"/>
                </a:solidFill>
              </a:rPr>
              <a:t>All of the incident power is reflected.</a:t>
            </a:r>
          </a:p>
        </p:txBody>
      </p:sp>
      <p:sp>
        <p:nvSpPr>
          <p:cNvPr id="39" name="Slide Number Placeholder 38"/>
          <p:cNvSpPr>
            <a:spLocks noGrp="1"/>
          </p:cNvSpPr>
          <p:nvPr>
            <p:ph type="sldNum" sz="quarter" idx="4"/>
          </p:nvPr>
        </p:nvSpPr>
        <p:spPr/>
        <p:txBody>
          <a:bodyPr/>
          <a:lstStyle/>
          <a:p>
            <a:fld id="{84810BAD-A1AE-4FD5-BD00-E7C2BB1BA3E6}" type="slidenum">
              <a:rPr lang="en-US" smtClean="0"/>
              <a:pPr/>
              <a:t>36</a:t>
            </a:fld>
            <a:endParaRPr lang="en-US" dirty="0"/>
          </a:p>
        </p:txBody>
      </p:sp>
      <p:grpSp>
        <p:nvGrpSpPr>
          <p:cNvPr id="45" name="Group 44"/>
          <p:cNvGrpSpPr/>
          <p:nvPr/>
        </p:nvGrpSpPr>
        <p:grpSpPr>
          <a:xfrm>
            <a:off x="2036536" y="988785"/>
            <a:ext cx="5316764" cy="2487612"/>
            <a:chOff x="2036536" y="903060"/>
            <a:chExt cx="5316764" cy="2487612"/>
          </a:xfrm>
        </p:grpSpPr>
        <p:sp>
          <p:nvSpPr>
            <p:cNvPr id="34" name="Rectangle 49"/>
            <p:cNvSpPr>
              <a:spLocks noChangeArrowheads="1"/>
            </p:cNvSpPr>
            <p:nvPr/>
          </p:nvSpPr>
          <p:spPr bwMode="auto">
            <a:xfrm>
              <a:off x="2036536" y="2147660"/>
              <a:ext cx="4695825" cy="1243012"/>
            </a:xfrm>
            <a:prstGeom prst="rect">
              <a:avLst/>
            </a:prstGeom>
            <a:solidFill>
              <a:srgbClr val="EAEAEA"/>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49"/>
            <p:cNvSpPr>
              <a:spLocks noChangeArrowheads="1"/>
            </p:cNvSpPr>
            <p:nvPr/>
          </p:nvSpPr>
          <p:spPr bwMode="auto">
            <a:xfrm>
              <a:off x="2036536" y="903060"/>
              <a:ext cx="4695825" cy="1243012"/>
            </a:xfrm>
            <a:prstGeom prst="rect">
              <a:avLst/>
            </a:prstGeom>
            <a:solidFill>
              <a:srgbClr val="C0C0C0"/>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0" name="Text Box 3"/>
            <p:cNvSpPr txBox="1">
              <a:spLocks noChangeArrowheads="1"/>
            </p:cNvSpPr>
            <p:nvPr/>
          </p:nvSpPr>
          <p:spPr bwMode="auto">
            <a:xfrm>
              <a:off x="6019574" y="1722210"/>
              <a:ext cx="514350"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#1</a:t>
              </a:r>
            </a:p>
          </p:txBody>
        </p:sp>
        <p:grpSp>
          <p:nvGrpSpPr>
            <p:cNvPr id="30739" name="Group 93"/>
            <p:cNvGrpSpPr>
              <a:grpSpLocks/>
            </p:cNvGrpSpPr>
            <p:nvPr/>
          </p:nvGrpSpPr>
          <p:grpSpPr bwMode="auto">
            <a:xfrm>
              <a:off x="3202250" y="1801015"/>
              <a:ext cx="572663" cy="261615"/>
              <a:chOff x="2794850" y="5369725"/>
              <a:chExt cx="572612" cy="261677"/>
            </a:xfrm>
          </p:grpSpPr>
          <p:sp>
            <p:nvSpPr>
              <p:cNvPr id="74" name="Freeform 10"/>
              <p:cNvSpPr>
                <a:spLocks/>
              </p:cNvSpPr>
              <p:nvPr/>
            </p:nvSpPr>
            <p:spPr bwMode="auto">
              <a:xfrm rot="12193204" flipH="1">
                <a:off x="2794361" y="5370294"/>
                <a:ext cx="553989" cy="20801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5" name="Line 11"/>
              <p:cNvSpPr>
                <a:spLocks noChangeShapeType="1"/>
              </p:cNvSpPr>
              <p:nvPr/>
            </p:nvSpPr>
            <p:spPr bwMode="auto">
              <a:xfrm rot="2769419" flipV="1">
                <a:off x="3294363" y="5557671"/>
                <a:ext cx="100036" cy="46034"/>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52" name="Line 21"/>
            <p:cNvSpPr>
              <a:spLocks noChangeShapeType="1"/>
            </p:cNvSpPr>
            <p:nvPr/>
          </p:nvSpPr>
          <p:spPr bwMode="auto">
            <a:xfrm>
              <a:off x="4130449" y="1182460"/>
              <a:ext cx="0" cy="1893887"/>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5" name="Line 37"/>
            <p:cNvSpPr>
              <a:spLocks noChangeShapeType="1"/>
            </p:cNvSpPr>
            <p:nvPr/>
          </p:nvSpPr>
          <p:spPr bwMode="auto">
            <a:xfrm>
              <a:off x="2690586" y="1653947"/>
              <a:ext cx="1439863" cy="477837"/>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6" name="Line 39"/>
            <p:cNvSpPr>
              <a:spLocks noChangeShapeType="1"/>
            </p:cNvSpPr>
            <p:nvPr/>
          </p:nvSpPr>
          <p:spPr bwMode="auto">
            <a:xfrm flipV="1">
              <a:off x="4130449" y="1653947"/>
              <a:ext cx="1449387" cy="477837"/>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57" name="Arc 43"/>
            <p:cNvSpPr>
              <a:spLocks/>
            </p:cNvSpPr>
            <p:nvPr/>
          </p:nvSpPr>
          <p:spPr bwMode="auto">
            <a:xfrm flipH="1" flipV="1">
              <a:off x="3911374" y="1942873"/>
              <a:ext cx="219075" cy="2444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8" name="Arc 44"/>
            <p:cNvSpPr>
              <a:spLocks/>
            </p:cNvSpPr>
            <p:nvPr/>
          </p:nvSpPr>
          <p:spPr bwMode="auto">
            <a:xfrm flipV="1">
              <a:off x="4136799" y="1942873"/>
              <a:ext cx="219075" cy="20637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6" name="Text Box 48"/>
            <p:cNvSpPr txBox="1">
              <a:spLocks noChangeArrowheads="1"/>
            </p:cNvSpPr>
            <p:nvPr/>
          </p:nvSpPr>
          <p:spPr bwMode="auto">
            <a:xfrm>
              <a:off x="6016400" y="2301647"/>
              <a:ext cx="512762" cy="369332"/>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Arial" pitchFamily="34" charset="0"/>
                  <a:sym typeface="Symbol" pitchFamily="18" charset="2"/>
                </a:rPr>
                <a:t>#2</a:t>
              </a:r>
            </a:p>
          </p:txBody>
        </p:sp>
        <p:sp>
          <p:nvSpPr>
            <p:cNvPr id="67" name="Text Box 54"/>
            <p:cNvSpPr txBox="1">
              <a:spLocks noChangeArrowheads="1"/>
            </p:cNvSpPr>
            <p:nvPr/>
          </p:nvSpPr>
          <p:spPr bwMode="auto">
            <a:xfrm>
              <a:off x="2098449" y="1296760"/>
              <a:ext cx="992579"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Incident</a:t>
              </a:r>
            </a:p>
          </p:txBody>
        </p:sp>
        <p:sp>
          <p:nvSpPr>
            <p:cNvPr id="68" name="Text Box 55"/>
            <p:cNvSpPr txBox="1">
              <a:spLocks noChangeArrowheads="1"/>
            </p:cNvSpPr>
            <p:nvPr/>
          </p:nvSpPr>
          <p:spPr bwMode="auto">
            <a:xfrm>
              <a:off x="5452836" y="1307873"/>
              <a:ext cx="1159292" cy="369332"/>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kern="0" dirty="0">
                  <a:solidFill>
                    <a:srgbClr val="000000"/>
                  </a:solidFill>
                  <a:latin typeface="Arial" pitchFamily="34" charset="0"/>
                </a:rPr>
                <a:t>Reflected</a:t>
              </a:r>
            </a:p>
          </p:txBody>
        </p:sp>
        <p:grpSp>
          <p:nvGrpSpPr>
            <p:cNvPr id="30753" name="Group 94"/>
            <p:cNvGrpSpPr>
              <a:grpSpLocks/>
            </p:cNvGrpSpPr>
            <p:nvPr/>
          </p:nvGrpSpPr>
          <p:grpSpPr bwMode="auto">
            <a:xfrm rot="296519" flipV="1">
              <a:off x="4516818" y="1769427"/>
              <a:ext cx="572663" cy="261615"/>
              <a:chOff x="2794850" y="5369725"/>
              <a:chExt cx="572612" cy="261677"/>
            </a:xfrm>
          </p:grpSpPr>
          <p:sp>
            <p:nvSpPr>
              <p:cNvPr id="72" name="Freeform 10"/>
              <p:cNvSpPr>
                <a:spLocks/>
              </p:cNvSpPr>
              <p:nvPr/>
            </p:nvSpPr>
            <p:spPr bwMode="auto">
              <a:xfrm rot="12193204" flipH="1">
                <a:off x="2793286" y="5369547"/>
                <a:ext cx="553989" cy="209600"/>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3" name="Line 11"/>
              <p:cNvSpPr>
                <a:spLocks noChangeShapeType="1"/>
              </p:cNvSpPr>
              <p:nvPr/>
            </p:nvSpPr>
            <p:spPr bwMode="auto">
              <a:xfrm rot="2769419" flipV="1">
                <a:off x="3293000" y="5558596"/>
                <a:ext cx="100037" cy="46033"/>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cxnSp>
          <p:nvCxnSpPr>
            <p:cNvPr id="71" name="Straight Connector 70"/>
            <p:cNvCxnSpPr/>
            <p:nvPr/>
          </p:nvCxnSpPr>
          <p:spPr bwMode="auto">
            <a:xfrm flipV="1">
              <a:off x="2066699" y="2133372"/>
              <a:ext cx="4973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29" name="Object 13"/>
            <p:cNvGraphicFramePr>
              <a:graphicFrameLocks noChangeAspect="1"/>
            </p:cNvGraphicFramePr>
            <p:nvPr>
              <p:extLst>
                <p:ext uri="{D42A27DB-BD31-4B8C-83A1-F6EECF244321}">
                  <p14:modId xmlns:p14="http://schemas.microsoft.com/office/powerpoint/2010/main" val="3154875092"/>
                </p:ext>
              </p:extLst>
            </p:nvPr>
          </p:nvGraphicFramePr>
          <p:xfrm>
            <a:off x="2244725" y="2492375"/>
            <a:ext cx="1457325" cy="317500"/>
          </p:xfrm>
          <a:graphic>
            <a:graphicData uri="http://schemas.openxmlformats.org/presentationml/2006/ole">
              <mc:AlternateContent xmlns:mc="http://schemas.openxmlformats.org/markup-compatibility/2006">
                <mc:Choice xmlns:v="urn:schemas-microsoft-com:vml" Requires="v">
                  <p:oleObj spid="_x0000_s33840" name="Equation" r:id="rId18" imgW="1054100" imgH="228600" progId="Equation.DSMT4">
                    <p:embed/>
                  </p:oleObj>
                </mc:Choice>
                <mc:Fallback>
                  <p:oleObj name="Equation" r:id="rId18" imgW="1054100" imgH="228600" progId="Equation.DSMT4">
                    <p:embed/>
                    <p:pic>
                      <p:nvPicPr>
                        <p:cNvPr id="0" name="Picture 6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4725" y="2492375"/>
                          <a:ext cx="1457325" cy="317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0"/>
            <p:cNvGraphicFramePr>
              <a:graphicFrameLocks noChangeAspect="1"/>
            </p:cNvGraphicFramePr>
            <p:nvPr/>
          </p:nvGraphicFramePr>
          <p:xfrm>
            <a:off x="7132638" y="2033588"/>
            <a:ext cx="220662" cy="242887"/>
          </p:xfrm>
          <a:graphic>
            <a:graphicData uri="http://schemas.openxmlformats.org/presentationml/2006/ole">
              <mc:AlternateContent xmlns:mc="http://schemas.openxmlformats.org/markup-compatibility/2006">
                <mc:Choice xmlns:v="urn:schemas-microsoft-com:vml" Requires="v">
                  <p:oleObj spid="_x0000_s33841" name="Equation" r:id="rId20" imgW="126835" imgH="139518" progId="Equation.DSMT4">
                    <p:embed/>
                  </p:oleObj>
                </mc:Choice>
                <mc:Fallback>
                  <p:oleObj name="Equation" r:id="rId20" imgW="126835" imgH="139518" progId="Equation.DSMT4">
                    <p:embed/>
                    <p:pic>
                      <p:nvPicPr>
                        <p:cNvPr id="0" name="Picture 6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32638" y="2033588"/>
                          <a:ext cx="220662" cy="242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1"/>
            <p:cNvGraphicFramePr>
              <a:graphicFrameLocks noChangeAspect="1"/>
            </p:cNvGraphicFramePr>
            <p:nvPr/>
          </p:nvGraphicFramePr>
          <p:xfrm>
            <a:off x="4038600" y="3140075"/>
            <a:ext cx="198438" cy="220663"/>
          </p:xfrm>
          <a:graphic>
            <a:graphicData uri="http://schemas.openxmlformats.org/presentationml/2006/ole">
              <mc:AlternateContent xmlns:mc="http://schemas.openxmlformats.org/markup-compatibility/2006">
                <mc:Choice xmlns:v="urn:schemas-microsoft-com:vml" Requires="v">
                  <p:oleObj spid="_x0000_s33842" name="Equation" r:id="rId22" imgW="114102" imgH="126780" progId="Equation.DSMT4">
                    <p:embed/>
                  </p:oleObj>
                </mc:Choice>
                <mc:Fallback>
                  <p:oleObj name="Equation" r:id="rId22" imgW="114102" imgH="126780" progId="Equation.DSMT4">
                    <p:embed/>
                    <p:pic>
                      <p:nvPicPr>
                        <p:cNvPr id="0" name="Picture 63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3140075"/>
                          <a:ext cx="198438" cy="220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2" name="Object 12"/>
            <p:cNvGraphicFramePr>
              <a:graphicFrameLocks noChangeAspect="1"/>
            </p:cNvGraphicFramePr>
            <p:nvPr/>
          </p:nvGraphicFramePr>
          <p:xfrm>
            <a:off x="3795713" y="1509713"/>
            <a:ext cx="265112" cy="396875"/>
          </p:xfrm>
          <a:graphic>
            <a:graphicData uri="http://schemas.openxmlformats.org/presentationml/2006/ole">
              <mc:AlternateContent xmlns:mc="http://schemas.openxmlformats.org/markup-compatibility/2006">
                <mc:Choice xmlns:v="urn:schemas-microsoft-com:vml" Requires="v">
                  <p:oleObj spid="_x0000_s33843" name="Equation" r:id="rId24" imgW="152334" imgH="228501" progId="Equation.DSMT4">
                    <p:embed/>
                  </p:oleObj>
                </mc:Choice>
                <mc:Fallback>
                  <p:oleObj name="Equation" r:id="rId24" imgW="152334" imgH="228501" progId="Equation.DSMT4">
                    <p:embed/>
                    <p:pic>
                      <p:nvPicPr>
                        <p:cNvPr id="0" name="Picture 6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95713" y="1509713"/>
                          <a:ext cx="265112"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3" name="Object 13"/>
            <p:cNvGraphicFramePr>
              <a:graphicFrameLocks noChangeAspect="1"/>
            </p:cNvGraphicFramePr>
            <p:nvPr/>
          </p:nvGraphicFramePr>
          <p:xfrm>
            <a:off x="4175125" y="1509713"/>
            <a:ext cx="307975" cy="396875"/>
          </p:xfrm>
          <a:graphic>
            <a:graphicData uri="http://schemas.openxmlformats.org/presentationml/2006/ole">
              <mc:AlternateContent xmlns:mc="http://schemas.openxmlformats.org/markup-compatibility/2006">
                <mc:Choice xmlns:v="urn:schemas-microsoft-com:vml" Requires="v">
                  <p:oleObj spid="_x0000_s33844" name="Equation" r:id="rId26" imgW="177646" imgH="228402" progId="Equation.DSMT4">
                    <p:embed/>
                  </p:oleObj>
                </mc:Choice>
                <mc:Fallback>
                  <p:oleObj name="Equation" r:id="rId26" imgW="177646" imgH="228402" progId="Equation.DSMT4">
                    <p:embed/>
                    <p:pic>
                      <p:nvPicPr>
                        <p:cNvPr id="0" name="Picture 63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5125" y="1509713"/>
                          <a:ext cx="30797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4" name="Object 14"/>
            <p:cNvGraphicFramePr>
              <a:graphicFrameLocks noChangeAspect="1"/>
            </p:cNvGraphicFramePr>
            <p:nvPr/>
          </p:nvGraphicFramePr>
          <p:xfrm>
            <a:off x="3113088" y="976313"/>
            <a:ext cx="773112" cy="396875"/>
          </p:xfrm>
          <a:graphic>
            <a:graphicData uri="http://schemas.openxmlformats.org/presentationml/2006/ole">
              <mc:AlternateContent xmlns:mc="http://schemas.openxmlformats.org/markup-compatibility/2006">
                <mc:Choice xmlns:v="urn:schemas-microsoft-com:vml" Requires="v">
                  <p:oleObj spid="_x0000_s33845" name="Equation" r:id="rId28" imgW="444307" imgH="228501" progId="Equation.DSMT4">
                    <p:embed/>
                  </p:oleObj>
                </mc:Choice>
                <mc:Fallback>
                  <p:oleObj name="Equation" r:id="rId28" imgW="444307" imgH="228501" progId="Equation.DSMT4">
                    <p:embed/>
                    <p:pic>
                      <p:nvPicPr>
                        <p:cNvPr id="0" name="Picture 63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13088" y="976313"/>
                          <a:ext cx="773112" cy="39687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 name="TextBox 3"/>
          <p:cNvSpPr txBox="1"/>
          <p:nvPr/>
        </p:nvSpPr>
        <p:spPr>
          <a:xfrm>
            <a:off x="7531311" y="5144878"/>
            <a:ext cx="1436612" cy="307777"/>
          </a:xfrm>
          <a:prstGeom prst="rect">
            <a:avLst/>
          </a:prstGeom>
          <a:noFill/>
        </p:spPr>
        <p:txBody>
          <a:bodyPr wrap="none" rtlCol="0">
            <a:spAutoFit/>
          </a:bodyPr>
          <a:lstStyle/>
          <a:p>
            <a:pPr algn="ctr"/>
            <a:r>
              <a:rPr lang="en-US" sz="1400" dirty="0"/>
              <a:t>(“reactive load”)</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32" name="Text Box 32"/>
          <p:cNvSpPr txBox="1">
            <a:spLocks noChangeArrowheads="1"/>
          </p:cNvSpPr>
          <p:nvPr/>
        </p:nvSpPr>
        <p:spPr bwMode="auto">
          <a:xfrm>
            <a:off x="623888" y="4056063"/>
            <a:ext cx="6513512" cy="1323975"/>
          </a:xfrm>
          <a:prstGeom prst="rect">
            <a:avLst/>
          </a:prstGeom>
          <a:noFill/>
          <a:ln w="19050">
            <a:solidFill>
              <a:schemeClr val="bg2"/>
            </a:solidFill>
            <a:miter lim="800000"/>
            <a:headEnd type="none" w="sm" len="sm"/>
            <a:tailEnd type="none" w="sm" len="sm"/>
          </a:ln>
          <a:effectLst/>
        </p:spPr>
        <p:txBody>
          <a:bodyPr>
            <a:spAutoFit/>
          </a:bodyPr>
          <a:lstStyle/>
          <a:p>
            <a:pPr>
              <a:spcBef>
                <a:spcPct val="50000"/>
              </a:spcBef>
              <a:defRPr/>
            </a:pPr>
            <a:r>
              <a:rPr lang="en-US" sz="2000" dirty="0">
                <a:solidFill>
                  <a:srgbClr val="CC00CC"/>
                </a:solidFill>
                <a:sym typeface="Symbol" pitchFamily="18" charset="2"/>
              </a:rPr>
              <a:t>Find:  </a:t>
            </a:r>
          </a:p>
          <a:p>
            <a:pPr>
              <a:spcBef>
                <a:spcPct val="50000"/>
              </a:spcBef>
              <a:defRPr/>
            </a:pPr>
            <a:r>
              <a:rPr lang="en-US" sz="2000" dirty="0">
                <a:solidFill>
                  <a:schemeClr val="bg2"/>
                </a:solidFill>
                <a:sym typeface="Symbol" pitchFamily="18" charset="2"/>
              </a:rPr>
              <a:t>% power reflected and transmitted for a TM</a:t>
            </a:r>
            <a:r>
              <a:rPr lang="en-US" sz="2000" i="1" baseline="-25000" dirty="0">
                <a:solidFill>
                  <a:schemeClr val="bg2"/>
                </a:solidFill>
                <a:latin typeface="+mn-lt"/>
                <a:sym typeface="Symbol" pitchFamily="18" charset="2"/>
              </a:rPr>
              <a:t>z</a:t>
            </a:r>
            <a:r>
              <a:rPr lang="en-US" sz="2000" dirty="0">
                <a:solidFill>
                  <a:schemeClr val="bg2"/>
                </a:solidFill>
                <a:sym typeface="Symbol" pitchFamily="18" charset="2"/>
              </a:rPr>
              <a:t> wave</a:t>
            </a:r>
          </a:p>
          <a:p>
            <a:pPr>
              <a:spcBef>
                <a:spcPct val="50000"/>
              </a:spcBef>
              <a:defRPr/>
            </a:pPr>
            <a:r>
              <a:rPr lang="en-US" sz="2000" dirty="0">
                <a:solidFill>
                  <a:schemeClr val="bg2"/>
                </a:solidFill>
                <a:sym typeface="Symbol" pitchFamily="18" charset="2"/>
              </a:rPr>
              <a:t>% power reflected and transmitted for a TE</a:t>
            </a:r>
            <a:r>
              <a:rPr lang="en-US" sz="2000" i="1" baseline="-25000" dirty="0">
                <a:solidFill>
                  <a:schemeClr val="bg2"/>
                </a:solidFill>
                <a:latin typeface="+mn-lt"/>
                <a:sym typeface="Symbol" pitchFamily="18" charset="2"/>
              </a:rPr>
              <a:t>z</a:t>
            </a:r>
            <a:r>
              <a:rPr lang="en-US" sz="2000" dirty="0">
                <a:solidFill>
                  <a:schemeClr val="bg2"/>
                </a:solidFill>
                <a:sym typeface="Symbol" pitchFamily="18" charset="2"/>
              </a:rPr>
              <a:t> wave</a:t>
            </a:r>
          </a:p>
        </p:txBody>
      </p:sp>
      <p:graphicFrame>
        <p:nvGraphicFramePr>
          <p:cNvPr id="31746" name="Object 2"/>
          <p:cNvGraphicFramePr>
            <a:graphicFrameLocks noChangeAspect="1"/>
          </p:cNvGraphicFramePr>
          <p:nvPr/>
        </p:nvGraphicFramePr>
        <p:xfrm>
          <a:off x="577850" y="1801813"/>
          <a:ext cx="908050" cy="442912"/>
        </p:xfrm>
        <a:graphic>
          <a:graphicData uri="http://schemas.openxmlformats.org/presentationml/2006/ole">
            <mc:AlternateContent xmlns:mc="http://schemas.openxmlformats.org/markup-compatibility/2006">
              <mc:Choice xmlns:v="urn:schemas-microsoft-com:vml" Requires="v">
                <p:oleObj spid="_x0000_s34860" name="Equation" r:id="rId4" imgW="495085" imgH="241195" progId="Equation.DSMT4">
                  <p:embed/>
                </p:oleObj>
              </mc:Choice>
              <mc:Fallback>
                <p:oleObj name="Equation" r:id="rId4" imgW="495085" imgH="241195" progId="Equation.DSMT4">
                  <p:embed/>
                  <p:pic>
                    <p:nvPicPr>
                      <p:cNvPr id="0" name="Picture 6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801813"/>
                        <a:ext cx="908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
          <p:cNvSpPr txBox="1">
            <a:spLocks noChangeArrowheads="1"/>
          </p:cNvSpPr>
          <p:nvPr/>
        </p:nvSpPr>
        <p:spPr bwMode="auto">
          <a:xfrm>
            <a:off x="3439236" y="123825"/>
            <a:ext cx="2163763"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a:t>
            </a:r>
          </a:p>
        </p:txBody>
      </p:sp>
      <p:sp>
        <p:nvSpPr>
          <p:cNvPr id="61" name="Rectangle 3"/>
          <p:cNvSpPr>
            <a:spLocks noChangeArrowheads="1"/>
          </p:cNvSpPr>
          <p:nvPr/>
        </p:nvSpPr>
        <p:spPr bwMode="auto">
          <a:xfrm>
            <a:off x="3225800" y="590550"/>
            <a:ext cx="5038725" cy="1558925"/>
          </a:xfrm>
          <a:prstGeom prst="rect">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1757" name="TextBox 88"/>
          <p:cNvSpPr txBox="1">
            <a:spLocks noChangeArrowheads="1"/>
          </p:cNvSpPr>
          <p:nvPr/>
        </p:nvSpPr>
        <p:spPr bwMode="auto">
          <a:xfrm>
            <a:off x="560388" y="1408113"/>
            <a:ext cx="925253" cy="400110"/>
          </a:xfrm>
          <a:prstGeom prst="rect">
            <a:avLst/>
          </a:prstGeom>
          <a:noFill/>
          <a:ln w="9525">
            <a:noFill/>
            <a:miter lim="800000"/>
            <a:headEnd/>
            <a:tailEnd/>
          </a:ln>
        </p:spPr>
        <p:txBody>
          <a:bodyPr wrap="none">
            <a:spAutoFit/>
          </a:bodyPr>
          <a:lstStyle/>
          <a:p>
            <a:r>
              <a:rPr lang="en-US" sz="2000" dirty="0">
                <a:solidFill>
                  <a:srgbClr val="CC00CC"/>
                </a:solidFill>
              </a:rPr>
              <a:t>Given:</a:t>
            </a:r>
          </a:p>
        </p:txBody>
      </p:sp>
      <p:graphicFrame>
        <p:nvGraphicFramePr>
          <p:cNvPr id="31751" name="Object 11"/>
          <p:cNvGraphicFramePr>
            <a:graphicFrameLocks noChangeAspect="1"/>
          </p:cNvGraphicFramePr>
          <p:nvPr/>
        </p:nvGraphicFramePr>
        <p:xfrm>
          <a:off x="5318125" y="5913438"/>
          <a:ext cx="1281113" cy="442912"/>
        </p:xfrm>
        <a:graphic>
          <a:graphicData uri="http://schemas.openxmlformats.org/presentationml/2006/ole">
            <mc:AlternateContent xmlns:mc="http://schemas.openxmlformats.org/markup-compatibility/2006">
              <mc:Choice xmlns:v="urn:schemas-microsoft-com:vml" Requires="v">
                <p:oleObj spid="_x0000_s34861" name="Equation" r:id="rId6" imgW="698500" imgH="241300" progId="Equation.DSMT4">
                  <p:embed/>
                </p:oleObj>
              </mc:Choice>
              <mc:Fallback>
                <p:oleObj name="Equation" r:id="rId6" imgW="698500" imgH="241300" progId="Equation.DSMT4">
                  <p:embed/>
                  <p:pic>
                    <p:nvPicPr>
                      <p:cNvPr id="0" name="Picture 6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5" y="5913438"/>
                        <a:ext cx="1281113" cy="44291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13"/>
          <p:cNvGraphicFramePr>
            <a:graphicFrameLocks noChangeAspect="1"/>
          </p:cNvGraphicFramePr>
          <p:nvPr/>
        </p:nvGraphicFramePr>
        <p:xfrm>
          <a:off x="2444750" y="5662613"/>
          <a:ext cx="2238375" cy="461962"/>
        </p:xfrm>
        <a:graphic>
          <a:graphicData uri="http://schemas.openxmlformats.org/presentationml/2006/ole">
            <mc:AlternateContent xmlns:mc="http://schemas.openxmlformats.org/markup-compatibility/2006">
              <mc:Choice xmlns:v="urn:schemas-microsoft-com:vml" Requires="v">
                <p:oleObj spid="_x0000_s34862" name="Equation" r:id="rId8" imgW="1104900" imgH="228600" progId="Equation.DSMT4">
                  <p:embed/>
                </p:oleObj>
              </mc:Choice>
              <mc:Fallback>
                <p:oleObj name="Equation" r:id="rId8" imgW="1104900" imgH="228600" progId="Equation.DSMT4">
                  <p:embed/>
                  <p:pic>
                    <p:nvPicPr>
                      <p:cNvPr id="0" name="Picture 6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0" y="5662613"/>
                        <a:ext cx="2238375" cy="461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8" name="TextBox 91"/>
          <p:cNvSpPr txBox="1">
            <a:spLocks noChangeArrowheads="1"/>
          </p:cNvSpPr>
          <p:nvPr/>
        </p:nvSpPr>
        <p:spPr bwMode="auto">
          <a:xfrm>
            <a:off x="854075" y="5689600"/>
            <a:ext cx="1465658" cy="400110"/>
          </a:xfrm>
          <a:prstGeom prst="rect">
            <a:avLst/>
          </a:prstGeom>
          <a:noFill/>
          <a:ln w="9525">
            <a:noFill/>
            <a:miter lim="800000"/>
            <a:headEnd/>
            <a:tailEnd/>
          </a:ln>
        </p:spPr>
        <p:txBody>
          <a:bodyPr wrap="none">
            <a:spAutoFit/>
          </a:bodyPr>
          <a:lstStyle/>
          <a:p>
            <a:r>
              <a:rPr lang="en-US" sz="2000">
                <a:solidFill>
                  <a:schemeClr val="bg1"/>
                </a:solidFill>
              </a:rPr>
              <a:t>Snell’s law:</a:t>
            </a:r>
          </a:p>
        </p:txBody>
      </p:sp>
      <p:graphicFrame>
        <p:nvGraphicFramePr>
          <p:cNvPr id="31753" name="Object 13"/>
          <p:cNvGraphicFramePr>
            <a:graphicFrameLocks noChangeAspect="1"/>
          </p:cNvGraphicFramePr>
          <p:nvPr/>
        </p:nvGraphicFramePr>
        <p:xfrm>
          <a:off x="2357438" y="6134100"/>
          <a:ext cx="2259012" cy="436563"/>
        </p:xfrm>
        <a:graphic>
          <a:graphicData uri="http://schemas.openxmlformats.org/presentationml/2006/ole">
            <mc:AlternateContent xmlns:mc="http://schemas.openxmlformats.org/markup-compatibility/2006">
              <mc:Choice xmlns:v="urn:schemas-microsoft-com:vml" Requires="v">
                <p:oleObj spid="_x0000_s34863" name="Equation" r:id="rId10" imgW="1307532" imgH="253890" progId="Equation.DSMT4">
                  <p:embed/>
                </p:oleObj>
              </mc:Choice>
              <mc:Fallback>
                <p:oleObj name="Equation" r:id="rId10" imgW="1307532" imgH="253890" progId="Equation.DSMT4">
                  <p:embed/>
                  <p:pic>
                    <p:nvPicPr>
                      <p:cNvPr id="0" name="Picture 6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7438" y="6134100"/>
                        <a:ext cx="2259012" cy="4365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Slide Number Placeholder 39"/>
          <p:cNvSpPr>
            <a:spLocks noGrp="1"/>
          </p:cNvSpPr>
          <p:nvPr>
            <p:ph type="sldNum" sz="quarter" idx="4"/>
          </p:nvPr>
        </p:nvSpPr>
        <p:spPr/>
        <p:txBody>
          <a:bodyPr/>
          <a:lstStyle/>
          <a:p>
            <a:fld id="{84810BAD-A1AE-4FD5-BD00-E7C2BB1BA3E6}" type="slidenum">
              <a:rPr lang="en-US" smtClean="0"/>
              <a:pPr/>
              <a:t>37</a:t>
            </a:fld>
            <a:endParaRPr lang="en-US" dirty="0"/>
          </a:p>
        </p:txBody>
      </p:sp>
      <p:grpSp>
        <p:nvGrpSpPr>
          <p:cNvPr id="46" name="Group 45"/>
          <p:cNvGrpSpPr/>
          <p:nvPr/>
        </p:nvGrpSpPr>
        <p:grpSpPr>
          <a:xfrm>
            <a:off x="3122613" y="1046163"/>
            <a:ext cx="5668962" cy="2673350"/>
            <a:chOff x="3122613" y="1046163"/>
            <a:chExt cx="5668962" cy="2673350"/>
          </a:xfrm>
        </p:grpSpPr>
        <p:sp>
          <p:nvSpPr>
            <p:cNvPr id="60" name="Rectangle 3"/>
            <p:cNvSpPr>
              <a:spLocks noChangeArrowheads="1"/>
            </p:cNvSpPr>
            <p:nvPr/>
          </p:nvSpPr>
          <p:spPr bwMode="auto">
            <a:xfrm>
              <a:off x="3219450" y="2160588"/>
              <a:ext cx="5038725" cy="1558925"/>
            </a:xfrm>
            <a:prstGeom prst="rect">
              <a:avLst/>
            </a:prstGeom>
            <a:solidFill>
              <a:srgbClr val="B2B2B2"/>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2" name="Text Box 4"/>
            <p:cNvSpPr txBox="1">
              <a:spLocks noChangeArrowheads="1"/>
            </p:cNvSpPr>
            <p:nvPr/>
          </p:nvSpPr>
          <p:spPr bwMode="auto">
            <a:xfrm>
              <a:off x="7369174" y="1579563"/>
              <a:ext cx="546100" cy="400110"/>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#1</a:t>
              </a:r>
            </a:p>
          </p:txBody>
        </p:sp>
        <p:sp>
          <p:nvSpPr>
            <p:cNvPr id="63" name="Freeform 6"/>
            <p:cNvSpPr>
              <a:spLocks/>
            </p:cNvSpPr>
            <p:nvPr/>
          </p:nvSpPr>
          <p:spPr bwMode="auto">
            <a:xfrm rot="13374537" flipH="1">
              <a:off x="4408488" y="1490663"/>
              <a:ext cx="681037" cy="20796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0000FF"/>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4" name="Line 7"/>
            <p:cNvSpPr>
              <a:spLocks noChangeShapeType="1"/>
            </p:cNvSpPr>
            <p:nvPr/>
          </p:nvSpPr>
          <p:spPr bwMode="auto">
            <a:xfrm rot="2769419">
              <a:off x="4972844" y="1834357"/>
              <a:ext cx="98425" cy="1587"/>
            </a:xfrm>
            <a:prstGeom prst="line">
              <a:avLst/>
            </a:prstGeom>
            <a:noFill/>
            <a:ln w="28575">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5" name="Line 9"/>
            <p:cNvSpPr>
              <a:spLocks noChangeShapeType="1"/>
            </p:cNvSpPr>
            <p:nvPr/>
          </p:nvSpPr>
          <p:spPr bwMode="auto">
            <a:xfrm>
              <a:off x="5407025" y="1046163"/>
              <a:ext cx="0" cy="218440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31766" name="Group 11"/>
            <p:cNvGrpSpPr>
              <a:grpSpLocks/>
            </p:cNvGrpSpPr>
            <p:nvPr/>
          </p:nvGrpSpPr>
          <p:grpSpPr bwMode="auto">
            <a:xfrm rot="8811781">
              <a:off x="5722818" y="2400418"/>
              <a:ext cx="220984" cy="721286"/>
              <a:chOff x="3545" y="2119"/>
              <a:chExt cx="187" cy="1028"/>
            </a:xfrm>
          </p:grpSpPr>
          <p:sp>
            <p:nvSpPr>
              <p:cNvPr id="85" name="Freeform 12"/>
              <p:cNvSpPr>
                <a:spLocks/>
              </p:cNvSpPr>
              <p:nvPr/>
            </p:nvSpPr>
            <p:spPr bwMode="auto">
              <a:xfrm rot="5222447" flipH="1">
                <a:off x="3184" y="2600"/>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0000"/>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6" name="Line 13"/>
              <p:cNvSpPr>
                <a:spLocks noChangeShapeType="1"/>
              </p:cNvSpPr>
              <p:nvPr/>
            </p:nvSpPr>
            <p:spPr bwMode="auto">
              <a:xfrm rot="-26982671">
                <a:off x="3536" y="2190"/>
                <a:ext cx="140" cy="1"/>
              </a:xfrm>
              <a:prstGeom prst="line">
                <a:avLst/>
              </a:prstGeom>
              <a:noFill/>
              <a:ln w="28575">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31767" name="Group 14"/>
            <p:cNvGrpSpPr>
              <a:grpSpLocks/>
            </p:cNvGrpSpPr>
            <p:nvPr/>
          </p:nvGrpSpPr>
          <p:grpSpPr bwMode="auto">
            <a:xfrm rot="3134615">
              <a:off x="6080122" y="1183278"/>
              <a:ext cx="209087" cy="768234"/>
              <a:chOff x="3544" y="2119"/>
              <a:chExt cx="187" cy="1029"/>
            </a:xfrm>
          </p:grpSpPr>
          <p:sp>
            <p:nvSpPr>
              <p:cNvPr id="83" name="Freeform 15"/>
              <p:cNvSpPr>
                <a:spLocks/>
              </p:cNvSpPr>
              <p:nvPr/>
            </p:nvSpPr>
            <p:spPr bwMode="auto">
              <a:xfrm rot="5222447" flipH="1">
                <a:off x="3181" y="2600"/>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92D050"/>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4" name="Line 16"/>
              <p:cNvSpPr>
                <a:spLocks noChangeShapeType="1"/>
              </p:cNvSpPr>
              <p:nvPr/>
            </p:nvSpPr>
            <p:spPr bwMode="auto">
              <a:xfrm rot="-26982671">
                <a:off x="3533" y="2191"/>
                <a:ext cx="142" cy="1"/>
              </a:xfrm>
              <a:prstGeom prst="line">
                <a:avLst/>
              </a:prstGeom>
              <a:noFill/>
              <a:ln w="28575">
                <a:solidFill>
                  <a:srgbClr val="92D05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70" name="Line 18"/>
            <p:cNvSpPr>
              <a:spLocks noChangeShapeType="1"/>
            </p:cNvSpPr>
            <p:nvPr/>
          </p:nvSpPr>
          <p:spPr bwMode="auto">
            <a:xfrm>
              <a:off x="4157663" y="1185863"/>
              <a:ext cx="1249362" cy="955675"/>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1" name="Line 19"/>
            <p:cNvSpPr>
              <a:spLocks noChangeShapeType="1"/>
            </p:cNvSpPr>
            <p:nvPr/>
          </p:nvSpPr>
          <p:spPr bwMode="auto">
            <a:xfrm flipV="1">
              <a:off x="5407025" y="1152525"/>
              <a:ext cx="1270000" cy="98901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2" name="Line 20"/>
            <p:cNvSpPr>
              <a:spLocks noChangeShapeType="1"/>
            </p:cNvSpPr>
            <p:nvPr/>
          </p:nvSpPr>
          <p:spPr bwMode="auto">
            <a:xfrm>
              <a:off x="5407025" y="2143125"/>
              <a:ext cx="847725" cy="11620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3" name="Arc 21"/>
            <p:cNvSpPr>
              <a:spLocks/>
            </p:cNvSpPr>
            <p:nvPr/>
          </p:nvSpPr>
          <p:spPr bwMode="auto">
            <a:xfrm>
              <a:off x="5407025" y="2236788"/>
              <a:ext cx="158750" cy="2333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4" name="Arc 22"/>
            <p:cNvSpPr>
              <a:spLocks/>
            </p:cNvSpPr>
            <p:nvPr/>
          </p:nvSpPr>
          <p:spPr bwMode="auto">
            <a:xfrm flipH="1" flipV="1">
              <a:off x="5173662" y="1857375"/>
              <a:ext cx="233362" cy="279400"/>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5" name="Arc 23"/>
            <p:cNvSpPr>
              <a:spLocks/>
            </p:cNvSpPr>
            <p:nvPr/>
          </p:nvSpPr>
          <p:spPr bwMode="auto">
            <a:xfrm flipV="1">
              <a:off x="5407025" y="1847850"/>
              <a:ext cx="233363" cy="239713"/>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9" name="Text Box 27"/>
            <p:cNvSpPr txBox="1">
              <a:spLocks noChangeArrowheads="1"/>
            </p:cNvSpPr>
            <p:nvPr/>
          </p:nvSpPr>
          <p:spPr bwMode="auto">
            <a:xfrm>
              <a:off x="7364412" y="2382838"/>
              <a:ext cx="546100" cy="400110"/>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#2</a:t>
              </a:r>
            </a:p>
          </p:txBody>
        </p:sp>
        <p:graphicFrame>
          <p:nvGraphicFramePr>
            <p:cNvPr id="31747" name="Object 10"/>
            <p:cNvGraphicFramePr>
              <a:graphicFrameLocks noChangeAspect="1"/>
            </p:cNvGraphicFramePr>
            <p:nvPr/>
          </p:nvGraphicFramePr>
          <p:xfrm>
            <a:off x="6249558" y="1688157"/>
            <a:ext cx="313611" cy="319197"/>
          </p:xfrm>
          <a:graphic>
            <a:graphicData uri="http://schemas.openxmlformats.org/presentationml/2006/ole">
              <mc:AlternateContent xmlns:mc="http://schemas.openxmlformats.org/markup-compatibility/2006">
                <mc:Choice xmlns:v="urn:schemas-microsoft-com:vml" Requires="v">
                  <p:oleObj spid="_x0000_s34864" name="Equation" r:id="rId12" imgW="139639" imgH="152334" progId="Equation.DSMT4">
                    <p:embed/>
                  </p:oleObj>
                </mc:Choice>
                <mc:Fallback>
                  <p:oleObj name="Equation" r:id="rId12" imgW="139639" imgH="152334" progId="Equation.DSMT4">
                    <p:embed/>
                    <p:pic>
                      <p:nvPicPr>
                        <p:cNvPr id="0" name="Picture 6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9558" y="1688157"/>
                          <a:ext cx="313611" cy="31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11"/>
            <p:cNvGraphicFramePr>
              <a:graphicFrameLocks noChangeAspect="1"/>
            </p:cNvGraphicFramePr>
            <p:nvPr/>
          </p:nvGraphicFramePr>
          <p:xfrm>
            <a:off x="6003433" y="2345109"/>
            <a:ext cx="313611" cy="347652"/>
          </p:xfrm>
          <a:graphic>
            <a:graphicData uri="http://schemas.openxmlformats.org/presentationml/2006/ole">
              <mc:AlternateContent xmlns:mc="http://schemas.openxmlformats.org/markup-compatibility/2006">
                <mc:Choice xmlns:v="urn:schemas-microsoft-com:vml" Requires="v">
                  <p:oleObj spid="_x0000_s34865" name="Equation" r:id="rId14" imgW="139579" imgH="164957" progId="Equation.DSMT4">
                    <p:embed/>
                  </p:oleObj>
                </mc:Choice>
                <mc:Fallback>
                  <p:oleObj name="Equation" r:id="rId14" imgW="139579" imgH="164957" progId="Equation.DSMT4">
                    <p:embed/>
                    <p:pic>
                      <p:nvPicPr>
                        <p:cNvPr id="0" name="Picture 6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3433" y="2345109"/>
                          <a:ext cx="313611" cy="34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779" name="Straight Connector 81"/>
            <p:cNvCxnSpPr>
              <a:cxnSpLocks noChangeShapeType="1"/>
            </p:cNvCxnSpPr>
            <p:nvPr/>
          </p:nvCxnSpPr>
          <p:spPr bwMode="auto">
            <a:xfrm flipV="1">
              <a:off x="3122613" y="2149960"/>
              <a:ext cx="5326063" cy="2"/>
            </a:xfrm>
            <a:prstGeom prst="line">
              <a:avLst/>
            </a:prstGeom>
            <a:noFill/>
            <a:ln w="9525" algn="ctr">
              <a:solidFill>
                <a:srgbClr val="000000"/>
              </a:solidFill>
              <a:round/>
              <a:headEnd/>
              <a:tailEnd/>
            </a:ln>
          </p:spPr>
        </p:cxnSp>
        <p:graphicFrame>
          <p:nvGraphicFramePr>
            <p:cNvPr id="31749" name="Object 9"/>
            <p:cNvGraphicFramePr>
              <a:graphicFrameLocks noChangeAspect="1"/>
            </p:cNvGraphicFramePr>
            <p:nvPr/>
          </p:nvGraphicFramePr>
          <p:xfrm>
            <a:off x="3303588" y="1282700"/>
            <a:ext cx="722312" cy="763588"/>
          </p:xfrm>
          <a:graphic>
            <a:graphicData uri="http://schemas.openxmlformats.org/presentationml/2006/ole">
              <mc:AlternateContent xmlns:mc="http://schemas.openxmlformats.org/markup-compatibility/2006">
                <mc:Choice xmlns:v="urn:schemas-microsoft-com:vml" Requires="v">
                  <p:oleObj spid="_x0000_s34866" name="Equation" r:id="rId16" imgW="431800" imgH="457200" progId="Equation.DSMT4">
                    <p:embed/>
                  </p:oleObj>
                </mc:Choice>
                <mc:Fallback>
                  <p:oleObj name="Equation" r:id="rId16" imgW="431800" imgH="457200" progId="Equation.DSMT4">
                    <p:embed/>
                    <p:pic>
                      <p:nvPicPr>
                        <p:cNvPr id="0" name="Picture 68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3588" y="1282700"/>
                          <a:ext cx="722312"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10"/>
            <p:cNvGraphicFramePr>
              <a:graphicFrameLocks noChangeAspect="1"/>
            </p:cNvGraphicFramePr>
            <p:nvPr/>
          </p:nvGraphicFramePr>
          <p:xfrm>
            <a:off x="3303588" y="2363788"/>
            <a:ext cx="868362" cy="822325"/>
          </p:xfrm>
          <a:graphic>
            <a:graphicData uri="http://schemas.openxmlformats.org/presentationml/2006/ole">
              <mc:AlternateContent xmlns:mc="http://schemas.openxmlformats.org/markup-compatibility/2006">
                <mc:Choice xmlns:v="urn:schemas-microsoft-com:vml" Requires="v">
                  <p:oleObj spid="_x0000_s34867" name="Equation" r:id="rId18" imgW="482600" imgH="457200" progId="Equation.DSMT4">
                    <p:embed/>
                  </p:oleObj>
                </mc:Choice>
                <mc:Fallback>
                  <p:oleObj name="Equation" r:id="rId18" imgW="482600" imgH="457200" progId="Equation.DSMT4">
                    <p:embed/>
                    <p:pic>
                      <p:nvPicPr>
                        <p:cNvPr id="0" name="Picture 6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3588" y="2363788"/>
                          <a:ext cx="868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0"/>
            <p:cNvGraphicFramePr>
              <a:graphicFrameLocks noChangeAspect="1"/>
            </p:cNvGraphicFramePr>
            <p:nvPr/>
          </p:nvGraphicFramePr>
          <p:xfrm>
            <a:off x="8570913" y="2043113"/>
            <a:ext cx="220662" cy="242887"/>
          </p:xfrm>
          <a:graphic>
            <a:graphicData uri="http://schemas.openxmlformats.org/presentationml/2006/ole">
              <mc:AlternateContent xmlns:mc="http://schemas.openxmlformats.org/markup-compatibility/2006">
                <mc:Choice xmlns:v="urn:schemas-microsoft-com:vml" Requires="v">
                  <p:oleObj spid="_x0000_s34868" name="Equation" r:id="rId20" imgW="126835" imgH="139518" progId="Equation.DSMT4">
                    <p:embed/>
                  </p:oleObj>
                </mc:Choice>
                <mc:Fallback>
                  <p:oleObj name="Equation" r:id="rId20" imgW="126835" imgH="139518" progId="Equation.DSMT4">
                    <p:embed/>
                    <p:pic>
                      <p:nvPicPr>
                        <p:cNvPr id="0" name="Picture 68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70913" y="2043113"/>
                          <a:ext cx="220662" cy="242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nvGraphicFramePr>
          <p:xfrm>
            <a:off x="5324475" y="3302000"/>
            <a:ext cx="198438" cy="220663"/>
          </p:xfrm>
          <a:graphic>
            <a:graphicData uri="http://schemas.openxmlformats.org/presentationml/2006/ole">
              <mc:AlternateContent xmlns:mc="http://schemas.openxmlformats.org/markup-compatibility/2006">
                <mc:Choice xmlns:v="urn:schemas-microsoft-com:vml" Requires="v">
                  <p:oleObj spid="_x0000_s34869" name="Equation" r:id="rId22" imgW="114102" imgH="126780" progId="Equation.DSMT4">
                    <p:embed/>
                  </p:oleObj>
                </mc:Choice>
                <mc:Fallback>
                  <p:oleObj name="Equation" r:id="rId22" imgW="114102" imgH="126780" progId="Equation.DSMT4">
                    <p:embed/>
                    <p:pic>
                      <p:nvPicPr>
                        <p:cNvPr id="0" name="Picture 6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24475" y="3302000"/>
                          <a:ext cx="198438" cy="220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2"/>
            <p:cNvGraphicFramePr>
              <a:graphicFrameLocks noChangeAspect="1"/>
            </p:cNvGraphicFramePr>
            <p:nvPr/>
          </p:nvGraphicFramePr>
          <p:xfrm>
            <a:off x="5091113" y="1395413"/>
            <a:ext cx="265112" cy="396875"/>
          </p:xfrm>
          <a:graphic>
            <a:graphicData uri="http://schemas.openxmlformats.org/presentationml/2006/ole">
              <mc:AlternateContent xmlns:mc="http://schemas.openxmlformats.org/markup-compatibility/2006">
                <mc:Choice xmlns:v="urn:schemas-microsoft-com:vml" Requires="v">
                  <p:oleObj spid="_x0000_s34870" name="Equation" r:id="rId24" imgW="152334" imgH="228501" progId="Equation.DSMT4">
                    <p:embed/>
                  </p:oleObj>
                </mc:Choice>
                <mc:Fallback>
                  <p:oleObj name="Equation" r:id="rId24" imgW="152334" imgH="228501" progId="Equation.DSMT4">
                    <p:embed/>
                    <p:pic>
                      <p:nvPicPr>
                        <p:cNvPr id="0" name="Picture 68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91113" y="1395413"/>
                          <a:ext cx="265112"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3"/>
            <p:cNvGraphicFramePr>
              <a:graphicFrameLocks noChangeAspect="1"/>
            </p:cNvGraphicFramePr>
            <p:nvPr/>
          </p:nvGraphicFramePr>
          <p:xfrm>
            <a:off x="5422900" y="1395413"/>
            <a:ext cx="307975" cy="396875"/>
          </p:xfrm>
          <a:graphic>
            <a:graphicData uri="http://schemas.openxmlformats.org/presentationml/2006/ole">
              <mc:AlternateContent xmlns:mc="http://schemas.openxmlformats.org/markup-compatibility/2006">
                <mc:Choice xmlns:v="urn:schemas-microsoft-com:vml" Requires="v">
                  <p:oleObj spid="_x0000_s34871" name="Equation" r:id="rId26" imgW="177646" imgH="228402" progId="Equation.DSMT4">
                    <p:embed/>
                  </p:oleObj>
                </mc:Choice>
                <mc:Fallback>
                  <p:oleObj name="Equation" r:id="rId26" imgW="177646" imgH="228402" progId="Equation.DSMT4">
                    <p:embed/>
                    <p:pic>
                      <p:nvPicPr>
                        <p:cNvPr id="0" name="Picture 68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22900" y="1395413"/>
                          <a:ext cx="30797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4"/>
            <p:cNvGraphicFramePr>
              <a:graphicFrameLocks noChangeAspect="1"/>
            </p:cNvGraphicFramePr>
            <p:nvPr/>
          </p:nvGraphicFramePr>
          <p:xfrm>
            <a:off x="4987925" y="2176463"/>
            <a:ext cx="263525" cy="396875"/>
          </p:xfrm>
          <a:graphic>
            <a:graphicData uri="http://schemas.openxmlformats.org/presentationml/2006/ole">
              <mc:AlternateContent xmlns:mc="http://schemas.openxmlformats.org/markup-compatibility/2006">
                <mc:Choice xmlns:v="urn:schemas-microsoft-com:vml" Requires="v">
                  <p:oleObj spid="_x0000_s34872" name="Equation" r:id="rId28" imgW="152334" imgH="228501" progId="Equation.DSMT4">
                    <p:embed/>
                  </p:oleObj>
                </mc:Choice>
                <mc:Fallback>
                  <p:oleObj name="Equation" r:id="rId28" imgW="152334" imgH="228501" progId="Equation.DSMT4">
                    <p:embed/>
                    <p:pic>
                      <p:nvPicPr>
                        <p:cNvPr id="0" name="Picture 68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87925" y="2176463"/>
                          <a:ext cx="26352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1759" name="Object 13"/>
          <p:cNvGraphicFramePr>
            <a:graphicFrameLocks noChangeAspect="1"/>
          </p:cNvGraphicFramePr>
          <p:nvPr/>
        </p:nvGraphicFramePr>
        <p:xfrm>
          <a:off x="7435850" y="5949950"/>
          <a:ext cx="1258888" cy="447675"/>
        </p:xfrm>
        <a:graphic>
          <a:graphicData uri="http://schemas.openxmlformats.org/presentationml/2006/ole">
            <mc:AlternateContent xmlns:mc="http://schemas.openxmlformats.org/markup-compatibility/2006">
              <mc:Choice xmlns:v="urn:schemas-microsoft-com:vml" Requires="v">
                <p:oleObj spid="_x0000_s34873" name="Equation" r:id="rId30" imgW="748975" imgH="266584" progId="Equation.DSMT4">
                  <p:embed/>
                </p:oleObj>
              </mc:Choice>
              <mc:Fallback>
                <p:oleObj name="Equation" r:id="rId30" imgW="748975" imgH="266584" progId="Equation.DSMT4">
                  <p:embed/>
                  <p:pic>
                    <p:nvPicPr>
                      <p:cNvPr id="0" name="Picture 68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35850" y="5949950"/>
                        <a:ext cx="1258888" cy="4476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Box 41"/>
          <p:cNvSpPr txBox="1"/>
          <p:nvPr/>
        </p:nvSpPr>
        <p:spPr>
          <a:xfrm>
            <a:off x="7670042" y="5581935"/>
            <a:ext cx="889987" cy="369332"/>
          </a:xfrm>
          <a:prstGeom prst="rect">
            <a:avLst/>
          </a:prstGeom>
          <a:noFill/>
        </p:spPr>
        <p:txBody>
          <a:bodyPr wrap="none" rtlCol="0">
            <a:spAutoFit/>
          </a:bodyPr>
          <a:lstStyle/>
          <a:p>
            <a:pPr algn="ctr"/>
            <a:r>
              <a:rPr lang="en-US" dirty="0">
                <a:solidFill>
                  <a:schemeClr val="bg1"/>
                </a:solidFill>
              </a:rPr>
              <a:t>Recall: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2718426370"/>
              </p:ext>
            </p:extLst>
          </p:nvPr>
        </p:nvGraphicFramePr>
        <p:xfrm>
          <a:off x="3987897" y="912583"/>
          <a:ext cx="2214600" cy="897167"/>
        </p:xfrm>
        <a:graphic>
          <a:graphicData uri="http://schemas.openxmlformats.org/presentationml/2006/ole">
            <mc:AlternateContent xmlns:mc="http://schemas.openxmlformats.org/markup-compatibility/2006">
              <mc:Choice xmlns:v="urn:schemas-microsoft-com:vml" Requires="v">
                <p:oleObj spid="_x0000_s35860" name="Equation" r:id="rId4" imgW="1130300" imgH="457200" progId="Equation.DSMT4">
                  <p:embed/>
                </p:oleObj>
              </mc:Choice>
              <mc:Fallback>
                <p:oleObj name="Equation" r:id="rId4" imgW="1130300" imgH="457200"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897" y="912583"/>
                        <a:ext cx="2214600" cy="897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507797898"/>
              </p:ext>
            </p:extLst>
          </p:nvPr>
        </p:nvGraphicFramePr>
        <p:xfrm>
          <a:off x="625475" y="2041525"/>
          <a:ext cx="3868738" cy="2620963"/>
        </p:xfrm>
        <a:graphic>
          <a:graphicData uri="http://schemas.openxmlformats.org/presentationml/2006/ole">
            <mc:AlternateContent xmlns:mc="http://schemas.openxmlformats.org/markup-compatibility/2006">
              <mc:Choice xmlns:v="urn:schemas-microsoft-com:vml" Requires="v">
                <p:oleObj spid="_x0000_s35861" name="Equation" r:id="rId6" imgW="2438400" imgH="1651000" progId="Equation.DSMT4">
                  <p:embed/>
                </p:oleObj>
              </mc:Choice>
              <mc:Fallback>
                <p:oleObj name="Equation" r:id="rId6" imgW="2438400" imgH="1651000"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475" y="2041525"/>
                        <a:ext cx="386873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3258" name="Text Box 10"/>
          <p:cNvSpPr txBox="1">
            <a:spLocks noChangeArrowheads="1"/>
          </p:cNvSpPr>
          <p:nvPr/>
        </p:nvSpPr>
        <p:spPr bwMode="auto">
          <a:xfrm>
            <a:off x="652463" y="1120775"/>
            <a:ext cx="3192462" cy="400050"/>
          </a:xfrm>
          <a:prstGeom prst="rect">
            <a:avLst/>
          </a:prstGeom>
          <a:noFill/>
          <a:ln w="12700">
            <a:noFill/>
            <a:miter lim="800000"/>
            <a:headEnd type="none" w="sm" len="sm"/>
            <a:tailEnd type="none" w="sm" len="sm"/>
          </a:ln>
          <a:effectLst/>
        </p:spPr>
        <p:txBody>
          <a:bodyPr wrap="none">
            <a:spAutoFit/>
          </a:bodyPr>
          <a:lstStyle/>
          <a:p>
            <a:pPr>
              <a:defRPr/>
            </a:pPr>
            <a:r>
              <a:rPr lang="en-US" sz="2000" dirty="0">
                <a:solidFill>
                  <a:schemeClr val="bg1"/>
                </a:solidFill>
              </a:rPr>
              <a:t>First look at the TM</a:t>
            </a:r>
            <a:r>
              <a:rPr lang="en-US" sz="2000" i="1" baseline="-25000" dirty="0">
                <a:solidFill>
                  <a:schemeClr val="bg1"/>
                </a:solidFill>
                <a:latin typeface="+mn-lt"/>
              </a:rPr>
              <a:t>z</a:t>
            </a:r>
            <a:r>
              <a:rPr lang="en-US" sz="2000" dirty="0">
                <a:solidFill>
                  <a:schemeClr val="bg1"/>
                </a:solidFill>
              </a:rPr>
              <a:t> case:</a:t>
            </a:r>
          </a:p>
        </p:txBody>
      </p:sp>
      <p:graphicFrame>
        <p:nvGraphicFramePr>
          <p:cNvPr id="32772" name="Object 4"/>
          <p:cNvGraphicFramePr>
            <a:graphicFrameLocks noChangeAspect="1"/>
          </p:cNvGraphicFramePr>
          <p:nvPr>
            <p:extLst>
              <p:ext uri="{D42A27DB-BD31-4B8C-83A1-F6EECF244321}">
                <p14:modId xmlns:p14="http://schemas.microsoft.com/office/powerpoint/2010/main" val="3490924964"/>
              </p:ext>
            </p:extLst>
          </p:nvPr>
        </p:nvGraphicFramePr>
        <p:xfrm>
          <a:off x="5670550" y="2211388"/>
          <a:ext cx="1957388" cy="849312"/>
        </p:xfrm>
        <a:graphic>
          <a:graphicData uri="http://schemas.openxmlformats.org/presentationml/2006/ole">
            <mc:AlternateContent xmlns:mc="http://schemas.openxmlformats.org/markup-compatibility/2006">
              <mc:Choice xmlns:v="urn:schemas-microsoft-com:vml" Requires="v">
                <p:oleObj spid="_x0000_s35862" name="Equation" r:id="rId8" imgW="1054100" imgH="457200" progId="Equation.DSMT4">
                  <p:embed/>
                </p:oleObj>
              </mc:Choice>
              <mc:Fallback>
                <p:oleObj name="Equation" r:id="rId8" imgW="1054100" imgH="457200"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0550" y="2211388"/>
                        <a:ext cx="1957388"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4149957849"/>
              </p:ext>
            </p:extLst>
          </p:nvPr>
        </p:nvGraphicFramePr>
        <p:xfrm>
          <a:off x="2715418" y="5236300"/>
          <a:ext cx="2259013" cy="534988"/>
        </p:xfrm>
        <a:graphic>
          <a:graphicData uri="http://schemas.openxmlformats.org/presentationml/2006/ole">
            <mc:AlternateContent xmlns:mc="http://schemas.openxmlformats.org/markup-compatibility/2006">
              <mc:Choice xmlns:v="urn:schemas-microsoft-com:vml" Requires="v">
                <p:oleObj spid="_x0000_s35863" name="Equation" r:id="rId10" imgW="965160" imgH="228600" progId="Equation.DSMT4">
                  <p:embed/>
                </p:oleObj>
              </mc:Choice>
              <mc:Fallback>
                <p:oleObj name="Equation" r:id="rId10" imgW="965160" imgH="228600" progId="Equation.DSMT4">
                  <p:embed/>
                  <p:pic>
                    <p:nvPicPr>
                      <p:cNvPr id="0" name="Picture 293"/>
                      <p:cNvPicPr>
                        <a:picLocks noChangeAspect="1" noChangeArrowheads="1"/>
                      </p:cNvPicPr>
                      <p:nvPr/>
                    </p:nvPicPr>
                    <p:blipFill>
                      <a:blip r:embed="rId11"/>
                      <a:srcRect/>
                      <a:stretch>
                        <a:fillRect/>
                      </a:stretch>
                    </p:blipFill>
                    <p:spPr bwMode="auto">
                      <a:xfrm>
                        <a:off x="2715418" y="5236300"/>
                        <a:ext cx="2259013" cy="534988"/>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extLst>
              <p:ext uri="{D42A27DB-BD31-4B8C-83A1-F6EECF244321}">
                <p14:modId xmlns:p14="http://schemas.microsoft.com/office/powerpoint/2010/main" val="3157832342"/>
              </p:ext>
            </p:extLst>
          </p:nvPr>
        </p:nvGraphicFramePr>
        <p:xfrm>
          <a:off x="5135563" y="3426796"/>
          <a:ext cx="1932329" cy="1206501"/>
        </p:xfrm>
        <a:graphic>
          <a:graphicData uri="http://schemas.openxmlformats.org/presentationml/2006/ole">
            <mc:AlternateContent xmlns:mc="http://schemas.openxmlformats.org/markup-compatibility/2006">
              <mc:Choice xmlns:v="urn:schemas-microsoft-com:vml" Requires="v">
                <p:oleObj spid="_x0000_s35864" name="Equation" r:id="rId12" imgW="1282700" imgH="800100" progId="Equation.DSMT4">
                  <p:embed/>
                </p:oleObj>
              </mc:Choice>
              <mc:Fallback>
                <p:oleObj name="Equation" r:id="rId12" imgW="1282700" imgH="800100" progId="Equation.DSMT4">
                  <p:embed/>
                  <p:pic>
                    <p:nvPicPr>
                      <p:cNvPr id="0" name="Picture 2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5563" y="3426796"/>
                        <a:ext cx="1932329" cy="1206501"/>
                      </a:xfrm>
                      <a:prstGeom prst="rect">
                        <a:avLst/>
                      </a:prstGeom>
                      <a:noFill/>
                      <a:ln w="19050">
                        <a:solidFill>
                          <a:schemeClr val="bg2"/>
                        </a:solidFill>
                        <a:miter lim="800000"/>
                        <a:headEnd/>
                        <a:tailEnd/>
                      </a:ln>
                    </p:spPr>
                  </p:pic>
                </p:oleObj>
              </mc:Fallback>
            </mc:AlternateContent>
          </a:graphicData>
        </a:graphic>
      </p:graphicFrame>
      <p:graphicFrame>
        <p:nvGraphicFramePr>
          <p:cNvPr id="32775" name="Object 7"/>
          <p:cNvGraphicFramePr>
            <a:graphicFrameLocks noChangeAspect="1"/>
          </p:cNvGraphicFramePr>
          <p:nvPr>
            <p:extLst>
              <p:ext uri="{D42A27DB-BD31-4B8C-83A1-F6EECF244321}">
                <p14:modId xmlns:p14="http://schemas.microsoft.com/office/powerpoint/2010/main" val="2224750404"/>
              </p:ext>
            </p:extLst>
          </p:nvPr>
        </p:nvGraphicFramePr>
        <p:xfrm>
          <a:off x="2789238" y="5854700"/>
          <a:ext cx="1900237" cy="536575"/>
        </p:xfrm>
        <a:graphic>
          <a:graphicData uri="http://schemas.openxmlformats.org/presentationml/2006/ole">
            <mc:AlternateContent xmlns:mc="http://schemas.openxmlformats.org/markup-compatibility/2006">
              <mc:Choice xmlns:v="urn:schemas-microsoft-com:vml" Requires="v">
                <p:oleObj spid="_x0000_s35865" name="Equation" r:id="rId14" imgW="812520" imgH="228600" progId="Equation.DSMT4">
                  <p:embed/>
                </p:oleObj>
              </mc:Choice>
              <mc:Fallback>
                <p:oleObj name="Equation" r:id="rId14" imgW="812520" imgH="228600" progId="Equation.DSMT4">
                  <p:embed/>
                  <p:pic>
                    <p:nvPicPr>
                      <p:cNvPr id="0" name="Picture 295"/>
                      <p:cNvPicPr>
                        <a:picLocks noChangeAspect="1" noChangeArrowheads="1"/>
                      </p:cNvPicPr>
                      <p:nvPr/>
                    </p:nvPicPr>
                    <p:blipFill>
                      <a:blip r:embed="rId15"/>
                      <a:srcRect/>
                      <a:stretch>
                        <a:fillRect/>
                      </a:stretch>
                    </p:blipFill>
                    <p:spPr bwMode="auto">
                      <a:xfrm>
                        <a:off x="2789238" y="5854700"/>
                        <a:ext cx="1900237" cy="5365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2"/>
          <p:cNvSpPr txBox="1">
            <a:spLocks noChangeArrowheads="1"/>
          </p:cNvSpPr>
          <p:nvPr/>
        </p:nvSpPr>
        <p:spPr bwMode="auto">
          <a:xfrm>
            <a:off x="2647666" y="114300"/>
            <a:ext cx="351313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sp>
        <p:nvSpPr>
          <p:cNvPr id="12" name="Slide Number Placeholder 11"/>
          <p:cNvSpPr>
            <a:spLocks noGrp="1"/>
          </p:cNvSpPr>
          <p:nvPr>
            <p:ph type="sldNum" sz="quarter" idx="4"/>
          </p:nvPr>
        </p:nvSpPr>
        <p:spPr/>
        <p:txBody>
          <a:bodyPr/>
          <a:lstStyle/>
          <a:p>
            <a:fld id="{84810BAD-A1AE-4FD5-BD00-E7C2BB1BA3E6}" type="slidenum">
              <a:rPr lang="en-US" smtClean="0"/>
              <a:pPr/>
              <a:t>38</a:t>
            </a:fld>
            <a:endParaRPr lang="en-US" dirty="0"/>
          </a:p>
        </p:txBody>
      </p:sp>
      <p:cxnSp>
        <p:nvCxnSpPr>
          <p:cNvPr id="3" name="Straight Connector 2">
            <a:extLst>
              <a:ext uri="{FF2B5EF4-FFF2-40B4-BE49-F238E27FC236}">
                <a16:creationId xmlns:a16="http://schemas.microsoft.com/office/drawing/2014/main" id="{68115509-D522-D8B5-9EF1-0483D3EE38F1}"/>
              </a:ext>
            </a:extLst>
          </p:cNvPr>
          <p:cNvCxnSpPr/>
          <p:nvPr/>
        </p:nvCxnSpPr>
        <p:spPr bwMode="auto">
          <a:xfrm flipH="1">
            <a:off x="2986547" y="2109020"/>
            <a:ext cx="324465" cy="361336"/>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4" name="Straight Connector 3">
            <a:extLst>
              <a:ext uri="{FF2B5EF4-FFF2-40B4-BE49-F238E27FC236}">
                <a16:creationId xmlns:a16="http://schemas.microsoft.com/office/drawing/2014/main" id="{D6B897F9-0299-5C1F-CA2C-56C49505C5C3}"/>
              </a:ext>
            </a:extLst>
          </p:cNvPr>
          <p:cNvCxnSpPr/>
          <p:nvPr/>
        </p:nvCxnSpPr>
        <p:spPr bwMode="auto">
          <a:xfrm flipH="1">
            <a:off x="3498338" y="2455376"/>
            <a:ext cx="324465" cy="361336"/>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5" name="TextBox 4">
            <a:extLst>
              <a:ext uri="{FF2B5EF4-FFF2-40B4-BE49-F238E27FC236}">
                <a16:creationId xmlns:a16="http://schemas.microsoft.com/office/drawing/2014/main" id="{356AF69F-BDD2-CBB0-1623-8C5F627D8E3A}"/>
              </a:ext>
            </a:extLst>
          </p:cNvPr>
          <p:cNvSpPr txBox="1"/>
          <p:nvPr/>
        </p:nvSpPr>
        <p:spPr>
          <a:xfrm>
            <a:off x="5547554" y="5147587"/>
            <a:ext cx="3040675" cy="830997"/>
          </a:xfrm>
          <a:prstGeom prst="rect">
            <a:avLst/>
          </a:prstGeom>
          <a:noFill/>
          <a:ln w="19050">
            <a:solidFill>
              <a:schemeClr val="bg1"/>
            </a:solidFill>
          </a:ln>
        </p:spPr>
        <p:txBody>
          <a:bodyPr wrap="square" rtlCol="0">
            <a:spAutoFit/>
          </a:bodyPr>
          <a:lstStyle/>
          <a:p>
            <a:pPr algn="ctr"/>
            <a:r>
              <a:rPr lang="en-US" sz="1600" dirty="0">
                <a:solidFill>
                  <a:schemeClr val="bg2"/>
                </a:solidFill>
              </a:rPr>
              <a:t>Note that these values do not depend on frequency for a lossless material!</a:t>
            </a:r>
          </a:p>
        </p:txBody>
      </p:sp>
      <p:pic>
        <p:nvPicPr>
          <p:cNvPr id="33263" name="Picture 495" descr="Warning Labels  Picto Hazardous Area">
            <a:extLst>
              <a:ext uri="{FF2B5EF4-FFF2-40B4-BE49-F238E27FC236}">
                <a16:creationId xmlns:a16="http://schemas.microsoft.com/office/drawing/2014/main" id="{EE3ED483-7911-7C3D-573D-33D2666E926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80123" y="6063183"/>
            <a:ext cx="597310" cy="597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6" name="Object 8"/>
          <p:cNvGraphicFramePr>
            <a:graphicFrameLocks noChangeAspect="1"/>
          </p:cNvGraphicFramePr>
          <p:nvPr>
            <p:extLst>
              <p:ext uri="{D42A27DB-BD31-4B8C-83A1-F6EECF244321}">
                <p14:modId xmlns:p14="http://schemas.microsoft.com/office/powerpoint/2010/main" val="914667951"/>
              </p:ext>
            </p:extLst>
          </p:nvPr>
        </p:nvGraphicFramePr>
        <p:xfrm>
          <a:off x="2515806" y="4657801"/>
          <a:ext cx="3771900" cy="903288"/>
        </p:xfrm>
        <a:graphic>
          <a:graphicData uri="http://schemas.openxmlformats.org/presentationml/2006/ole">
            <mc:AlternateContent xmlns:mc="http://schemas.openxmlformats.org/markup-compatibility/2006">
              <mc:Choice xmlns:v="urn:schemas-microsoft-com:vml" Requires="v">
                <p:oleObj spid="_x0000_s36875" name="Equation" r:id="rId4" imgW="1803400" imgH="431800" progId="Equation.DSMT4">
                  <p:embed/>
                </p:oleObj>
              </mc:Choice>
              <mc:Fallback>
                <p:oleObj name="Equation" r:id="rId4" imgW="1803400" imgH="4318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806" y="4657801"/>
                        <a:ext cx="3771900" cy="903288"/>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2"/>
          <p:cNvSpPr txBox="1">
            <a:spLocks noChangeArrowheads="1"/>
          </p:cNvSpPr>
          <p:nvPr/>
        </p:nvSpPr>
        <p:spPr bwMode="auto">
          <a:xfrm>
            <a:off x="2647666" y="114300"/>
            <a:ext cx="351313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sp>
        <p:nvSpPr>
          <p:cNvPr id="12" name="Slide Number Placeholder 11"/>
          <p:cNvSpPr>
            <a:spLocks noGrp="1"/>
          </p:cNvSpPr>
          <p:nvPr>
            <p:ph type="sldNum" sz="quarter" idx="4"/>
          </p:nvPr>
        </p:nvSpPr>
        <p:spPr/>
        <p:txBody>
          <a:bodyPr/>
          <a:lstStyle/>
          <a:p>
            <a:fld id="{84810BAD-A1AE-4FD5-BD00-E7C2BB1BA3E6}" type="slidenum">
              <a:rPr lang="en-US" smtClean="0"/>
              <a:pPr/>
              <a:t>39</a:t>
            </a:fld>
            <a:endParaRPr lang="en-US" dirty="0"/>
          </a:p>
        </p:txBody>
      </p:sp>
      <p:graphicFrame>
        <p:nvGraphicFramePr>
          <p:cNvPr id="32777" name="Object 8"/>
          <p:cNvGraphicFramePr>
            <a:graphicFrameLocks noChangeAspect="1"/>
          </p:cNvGraphicFramePr>
          <p:nvPr/>
        </p:nvGraphicFramePr>
        <p:xfrm>
          <a:off x="2466975" y="2148714"/>
          <a:ext cx="4003144" cy="1223135"/>
        </p:xfrm>
        <a:graphic>
          <a:graphicData uri="http://schemas.openxmlformats.org/presentationml/2006/ole">
            <mc:AlternateContent xmlns:mc="http://schemas.openxmlformats.org/markup-compatibility/2006">
              <mc:Choice xmlns:v="urn:schemas-microsoft-com:vml" Requires="v">
                <p:oleObj spid="_x0000_s36876" name="Equation" r:id="rId6" imgW="2159000" imgH="660400" progId="Equation.DSMT4">
                  <p:embed/>
                </p:oleObj>
              </mc:Choice>
              <mc:Fallback>
                <p:oleObj name="Equation" r:id="rId6" imgW="2159000" imgH="6604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975" y="2148714"/>
                        <a:ext cx="4003144" cy="122313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82" name="Object 5"/>
          <p:cNvGraphicFramePr>
            <a:graphicFrameLocks noChangeAspect="1"/>
          </p:cNvGraphicFramePr>
          <p:nvPr>
            <p:extLst>
              <p:ext uri="{D42A27DB-BD31-4B8C-83A1-F6EECF244321}">
                <p14:modId xmlns:p14="http://schemas.microsoft.com/office/powerpoint/2010/main" val="2712028152"/>
              </p:ext>
            </p:extLst>
          </p:nvPr>
        </p:nvGraphicFramePr>
        <p:xfrm>
          <a:off x="3265488" y="3790950"/>
          <a:ext cx="2260600" cy="534988"/>
        </p:xfrm>
        <a:graphic>
          <a:graphicData uri="http://schemas.openxmlformats.org/presentationml/2006/ole">
            <mc:AlternateContent xmlns:mc="http://schemas.openxmlformats.org/markup-compatibility/2006">
              <mc:Choice xmlns:v="urn:schemas-microsoft-com:vml" Requires="v">
                <p:oleObj spid="_x0000_s36877" name="Equation" r:id="rId8" imgW="965160" imgH="228600" progId="Equation.DSMT4">
                  <p:embed/>
                </p:oleObj>
              </mc:Choice>
              <mc:Fallback>
                <p:oleObj name="Equation" r:id="rId8" imgW="965160" imgH="22860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5488" y="3790950"/>
                        <a:ext cx="2260600" cy="534988"/>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2733675" y="1095375"/>
            <a:ext cx="3354636" cy="461665"/>
          </a:xfrm>
          <a:prstGeom prst="rect">
            <a:avLst/>
          </a:prstGeom>
          <a:noFill/>
        </p:spPr>
        <p:txBody>
          <a:bodyPr wrap="none" rtlCol="0">
            <a:spAutoFit/>
          </a:bodyPr>
          <a:lstStyle/>
          <a:p>
            <a:pPr algn="ctr"/>
            <a:r>
              <a:rPr lang="en-US" sz="2400" dirty="0">
                <a:solidFill>
                  <a:srgbClr val="FF0000"/>
                </a:solidFill>
              </a:rPr>
              <a:t>Summary for TM</a:t>
            </a:r>
            <a:r>
              <a:rPr lang="en-US" sz="2400" i="1" baseline="-25000" dirty="0">
                <a:solidFill>
                  <a:srgbClr val="FF0000"/>
                </a:solidFill>
                <a:latin typeface="+mn-lt"/>
              </a:rPr>
              <a:t>z</a:t>
            </a:r>
            <a:r>
              <a:rPr lang="en-US" sz="2400" dirty="0">
                <a:solidFill>
                  <a:srgbClr val="FF0000"/>
                </a:solidFill>
              </a:rPr>
              <a:t> Case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Box 14"/>
          <p:cNvSpPr txBox="1">
            <a:spLocks noChangeArrowheads="1"/>
          </p:cNvSpPr>
          <p:nvPr/>
        </p:nvSpPr>
        <p:spPr bwMode="auto">
          <a:xfrm>
            <a:off x="479258" y="1071565"/>
            <a:ext cx="3198504" cy="400110"/>
          </a:xfrm>
          <a:prstGeom prst="rect">
            <a:avLst/>
          </a:prstGeom>
          <a:noFill/>
          <a:ln w="9525">
            <a:noFill/>
            <a:miter lim="800000"/>
            <a:headEnd/>
            <a:tailEnd/>
          </a:ln>
        </p:spPr>
        <p:txBody>
          <a:bodyPr wrap="none">
            <a:spAutoFit/>
          </a:bodyPr>
          <a:lstStyle/>
          <a:p>
            <a:r>
              <a:rPr lang="en-US" sz="2000" dirty="0">
                <a:solidFill>
                  <a:srgbClr val="0000FF"/>
                </a:solidFill>
              </a:rPr>
              <a:t>We define the </a:t>
            </a:r>
            <a:r>
              <a:rPr lang="en-US" sz="2000" dirty="0">
                <a:solidFill>
                  <a:srgbClr val="FF0000"/>
                </a:solidFill>
              </a:rPr>
              <a:t>wavevector:</a:t>
            </a:r>
          </a:p>
        </p:txBody>
      </p:sp>
      <p:graphicFrame>
        <p:nvGraphicFramePr>
          <p:cNvPr id="3074" name="Object 7"/>
          <p:cNvGraphicFramePr>
            <a:graphicFrameLocks noChangeAspect="1"/>
          </p:cNvGraphicFramePr>
          <p:nvPr>
            <p:extLst>
              <p:ext uri="{D42A27DB-BD31-4B8C-83A1-F6EECF244321}">
                <p14:modId xmlns:p14="http://schemas.microsoft.com/office/powerpoint/2010/main" val="2562397054"/>
              </p:ext>
            </p:extLst>
          </p:nvPr>
        </p:nvGraphicFramePr>
        <p:xfrm>
          <a:off x="1355057" y="2301960"/>
          <a:ext cx="1636713" cy="1092200"/>
        </p:xfrm>
        <a:graphic>
          <a:graphicData uri="http://schemas.openxmlformats.org/presentationml/2006/ole">
            <mc:AlternateContent xmlns:mc="http://schemas.openxmlformats.org/markup-compatibility/2006">
              <mc:Choice xmlns:v="urn:schemas-microsoft-com:vml" Requires="v">
                <p:oleObj spid="_x0000_s3119" name="Equation" r:id="rId4" imgW="1040948" imgH="698197" progId="Equation.DSMT4">
                  <p:embed/>
                </p:oleObj>
              </mc:Choice>
              <mc:Fallback>
                <p:oleObj name="Equation" r:id="rId4" imgW="1040948" imgH="698197" progId="Equation.DSMT4">
                  <p:embed/>
                  <p:pic>
                    <p:nvPicPr>
                      <p:cNvPr id="0" name="Picture 7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057" y="2301960"/>
                        <a:ext cx="1636713" cy="10922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9"/>
          <p:cNvGraphicFramePr>
            <a:graphicFrameLocks noChangeAspect="1"/>
          </p:cNvGraphicFramePr>
          <p:nvPr>
            <p:extLst>
              <p:ext uri="{D42A27DB-BD31-4B8C-83A1-F6EECF244321}">
                <p14:modId xmlns:p14="http://schemas.microsoft.com/office/powerpoint/2010/main" val="2459223967"/>
              </p:ext>
            </p:extLst>
          </p:nvPr>
        </p:nvGraphicFramePr>
        <p:xfrm>
          <a:off x="1047756" y="1541448"/>
          <a:ext cx="2547938" cy="485775"/>
        </p:xfrm>
        <a:graphic>
          <a:graphicData uri="http://schemas.openxmlformats.org/presentationml/2006/ole">
            <mc:AlternateContent xmlns:mc="http://schemas.openxmlformats.org/markup-compatibility/2006">
              <mc:Choice xmlns:v="urn:schemas-microsoft-com:vml" Requires="v">
                <p:oleObj spid="_x0000_s3120" name="Equation" r:id="rId6" imgW="1257120" imgH="241200" progId="Equation.DSMT4">
                  <p:embed/>
                </p:oleObj>
              </mc:Choice>
              <mc:Fallback>
                <p:oleObj name="Equation" r:id="rId6" imgW="1257120" imgH="241200" progId="Equation.DSMT4">
                  <p:embed/>
                  <p:pic>
                    <p:nvPicPr>
                      <p:cNvPr id="0" name="Picture 787"/>
                      <p:cNvPicPr>
                        <a:picLocks noChangeAspect="1" noChangeArrowheads="1"/>
                      </p:cNvPicPr>
                      <p:nvPr/>
                    </p:nvPicPr>
                    <p:blipFill>
                      <a:blip r:embed="rId7"/>
                      <a:srcRect/>
                      <a:stretch>
                        <a:fillRect/>
                      </a:stretch>
                    </p:blipFill>
                    <p:spPr bwMode="auto">
                      <a:xfrm>
                        <a:off x="1047756" y="1541448"/>
                        <a:ext cx="2547938" cy="48577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4" name="TextBox 30"/>
          <p:cNvSpPr txBox="1">
            <a:spLocks noChangeArrowheads="1"/>
          </p:cNvSpPr>
          <p:nvPr/>
        </p:nvSpPr>
        <p:spPr bwMode="auto">
          <a:xfrm>
            <a:off x="1054738" y="6084937"/>
            <a:ext cx="6353175" cy="368300"/>
          </a:xfrm>
          <a:prstGeom prst="rect">
            <a:avLst/>
          </a:prstGeom>
          <a:solidFill>
            <a:srgbClr val="FFFF99"/>
          </a:solidFill>
          <a:ln w="9525">
            <a:noFill/>
            <a:miter lim="800000"/>
            <a:headEnd/>
            <a:tailEnd/>
          </a:ln>
        </p:spPr>
        <p:txBody>
          <a:bodyPr wrap="none">
            <a:spAutoFit/>
          </a:bodyPr>
          <a:lstStyle/>
          <a:p>
            <a:pPr algn="ctr"/>
            <a:r>
              <a:rPr lang="en-US" dirty="0"/>
              <a:t>The </a:t>
            </a:r>
            <a:r>
              <a:rPr lang="en-US" i="1" u="sng" dirty="0">
                <a:latin typeface="Times New Roman" pitchFamily="18" charset="0"/>
                <a:cs typeface="Times New Roman" pitchFamily="18" charset="0"/>
              </a:rPr>
              <a:t>k</a:t>
            </a:r>
            <a:r>
              <a:rPr lang="en-US" dirty="0"/>
              <a:t> vector tells us which direction the wave is traveling in. </a:t>
            </a:r>
          </a:p>
        </p:txBody>
      </p:sp>
      <p:sp>
        <p:nvSpPr>
          <p:cNvPr id="30" name="Slide Number Placeholder 29"/>
          <p:cNvSpPr>
            <a:spLocks noGrp="1"/>
          </p:cNvSpPr>
          <p:nvPr>
            <p:ph type="sldNum" sz="quarter" idx="4"/>
          </p:nvPr>
        </p:nvSpPr>
        <p:spPr/>
        <p:txBody>
          <a:bodyPr/>
          <a:lstStyle/>
          <a:p>
            <a:fld id="{84810BAD-A1AE-4FD5-BD00-E7C2BB1BA3E6}" type="slidenum">
              <a:rPr lang="en-US" smtClean="0"/>
              <a:pPr/>
              <a:t>4</a:t>
            </a:fld>
            <a:endParaRPr lang="en-US" dirty="0"/>
          </a:p>
        </p:txBody>
      </p:sp>
      <p:sp>
        <p:nvSpPr>
          <p:cNvPr id="29" name="Text Box 2"/>
          <p:cNvSpPr txBox="1">
            <a:spLocks noChangeArrowheads="1"/>
          </p:cNvSpPr>
          <p:nvPr/>
        </p:nvSpPr>
        <p:spPr bwMode="auto">
          <a:xfrm>
            <a:off x="1651379" y="171450"/>
            <a:ext cx="57658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General Plane Wave (cont.)</a:t>
            </a:r>
          </a:p>
        </p:txBody>
      </p:sp>
      <p:graphicFrame>
        <p:nvGraphicFramePr>
          <p:cNvPr id="3095" name="Object 7"/>
          <p:cNvGraphicFramePr>
            <a:graphicFrameLocks noChangeAspect="1"/>
          </p:cNvGraphicFramePr>
          <p:nvPr>
            <p:extLst>
              <p:ext uri="{D42A27DB-BD31-4B8C-83A1-F6EECF244321}">
                <p14:modId xmlns:p14="http://schemas.microsoft.com/office/powerpoint/2010/main" val="2999187863"/>
              </p:ext>
            </p:extLst>
          </p:nvPr>
        </p:nvGraphicFramePr>
        <p:xfrm>
          <a:off x="3112028" y="5304746"/>
          <a:ext cx="1024053" cy="479842"/>
        </p:xfrm>
        <a:graphic>
          <a:graphicData uri="http://schemas.openxmlformats.org/presentationml/2006/ole">
            <mc:AlternateContent xmlns:mc="http://schemas.openxmlformats.org/markup-compatibility/2006">
              <mc:Choice xmlns:v="urn:schemas-microsoft-com:vml" Requires="v">
                <p:oleObj spid="_x0000_s3121" name="Equation" r:id="rId8" imgW="482391" imgH="228501" progId="Equation.DSMT4">
                  <p:embed/>
                </p:oleObj>
              </mc:Choice>
              <mc:Fallback>
                <p:oleObj name="Equation" r:id="rId8" imgW="482391" imgH="228501" progId="Equation.DSMT4">
                  <p:embed/>
                  <p:pic>
                    <p:nvPicPr>
                      <p:cNvPr id="0" name="Picture 8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2028" y="5304746"/>
                        <a:ext cx="1024053" cy="479842"/>
                      </a:xfrm>
                      <a:prstGeom prst="rect">
                        <a:avLst/>
                      </a:prstGeom>
                      <a:solidFill>
                        <a:srgbClr val="CCFFFF"/>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26681059"/>
              </p:ext>
            </p:extLst>
          </p:nvPr>
        </p:nvGraphicFramePr>
        <p:xfrm>
          <a:off x="2255838" y="4735513"/>
          <a:ext cx="4291012" cy="331787"/>
        </p:xfrm>
        <a:graphic>
          <a:graphicData uri="http://schemas.openxmlformats.org/presentationml/2006/ole">
            <mc:AlternateContent xmlns:mc="http://schemas.openxmlformats.org/markup-compatibility/2006">
              <mc:Choice xmlns:v="urn:schemas-microsoft-com:vml" Requires="v">
                <p:oleObj spid="_x0000_s3122" name="Equation" r:id="rId10" imgW="3288960" imgH="253800" progId="Equation.DSMT4">
                  <p:embed/>
                </p:oleObj>
              </mc:Choice>
              <mc:Fallback>
                <p:oleObj name="Equation" r:id="rId10" imgW="3288960" imgH="253800" progId="Equation.DSMT4">
                  <p:embed/>
                  <p:pic>
                    <p:nvPicPr>
                      <p:cNvPr id="0" name="Picture 801"/>
                      <p:cNvPicPr>
                        <a:picLocks noChangeAspect="1" noChangeArrowheads="1"/>
                      </p:cNvPicPr>
                      <p:nvPr/>
                    </p:nvPicPr>
                    <p:blipFill>
                      <a:blip r:embed="rId11"/>
                      <a:srcRect/>
                      <a:stretch>
                        <a:fillRect/>
                      </a:stretch>
                    </p:blipFill>
                    <p:spPr bwMode="auto">
                      <a:xfrm>
                        <a:off x="2255838" y="4735513"/>
                        <a:ext cx="4291012"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ight Arrow 2"/>
          <p:cNvSpPr/>
          <p:nvPr/>
        </p:nvSpPr>
        <p:spPr>
          <a:xfrm>
            <a:off x="2473603" y="5387545"/>
            <a:ext cx="372979" cy="216569"/>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22395813"/>
              </p:ext>
            </p:extLst>
          </p:nvPr>
        </p:nvGraphicFramePr>
        <p:xfrm>
          <a:off x="605225" y="3713279"/>
          <a:ext cx="3277498" cy="605924"/>
        </p:xfrm>
        <a:graphic>
          <a:graphicData uri="http://schemas.openxmlformats.org/presentationml/2006/ole">
            <mc:AlternateContent xmlns:mc="http://schemas.openxmlformats.org/markup-compatibility/2006">
              <mc:Choice xmlns:v="urn:schemas-microsoft-com:vml" Requires="v">
                <p:oleObj spid="_x0000_s3123" name="Equation" r:id="rId12" imgW="1511280" imgH="279360" progId="Equation.DSMT4">
                  <p:embed/>
                </p:oleObj>
              </mc:Choice>
              <mc:Fallback>
                <p:oleObj name="Equation" r:id="rId12" imgW="1511280" imgH="279360" progId="Equation.DSMT4">
                  <p:embed/>
                  <p:pic>
                    <p:nvPicPr>
                      <p:cNvPr id="0" name=""/>
                      <p:cNvPicPr/>
                      <p:nvPr/>
                    </p:nvPicPr>
                    <p:blipFill>
                      <a:blip r:embed="rId13"/>
                      <a:stretch>
                        <a:fillRect/>
                      </a:stretch>
                    </p:blipFill>
                    <p:spPr>
                      <a:xfrm>
                        <a:off x="605225" y="3713279"/>
                        <a:ext cx="3277498" cy="605924"/>
                      </a:xfrm>
                      <a:prstGeom prst="rect">
                        <a:avLst/>
                      </a:prstGeom>
                      <a:solidFill>
                        <a:srgbClr val="CCFFFF"/>
                      </a:solidFill>
                    </p:spPr>
                  </p:pic>
                </p:oleObj>
              </mc:Fallback>
            </mc:AlternateContent>
          </a:graphicData>
        </a:graphic>
      </p:graphicFrame>
      <p:grpSp>
        <p:nvGrpSpPr>
          <p:cNvPr id="7" name="Group 6">
            <a:extLst>
              <a:ext uri="{FF2B5EF4-FFF2-40B4-BE49-F238E27FC236}">
                <a16:creationId xmlns:a16="http://schemas.microsoft.com/office/drawing/2014/main" id="{17CA0575-A509-A8F7-6F07-3725F4268201}"/>
              </a:ext>
            </a:extLst>
          </p:cNvPr>
          <p:cNvGrpSpPr/>
          <p:nvPr/>
        </p:nvGrpSpPr>
        <p:grpSpPr>
          <a:xfrm>
            <a:off x="4401469" y="957262"/>
            <a:ext cx="4197350" cy="2867390"/>
            <a:chOff x="4401469" y="957262"/>
            <a:chExt cx="4197350" cy="2867390"/>
          </a:xfrm>
        </p:grpSpPr>
        <p:cxnSp>
          <p:nvCxnSpPr>
            <p:cNvPr id="36" name="Straight Connector 35"/>
            <p:cNvCxnSpPr/>
            <p:nvPr/>
          </p:nvCxnSpPr>
          <p:spPr bwMode="auto">
            <a:xfrm rot="10800000" flipV="1">
              <a:off x="4672930" y="2967875"/>
              <a:ext cx="1498600" cy="596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5365873" y="2187618"/>
              <a:ext cx="15875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6158830" y="2967875"/>
              <a:ext cx="2030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triped Right Arrow 48"/>
            <p:cNvSpPr/>
            <p:nvPr/>
          </p:nvSpPr>
          <p:spPr bwMode="auto">
            <a:xfrm rot="19505849">
              <a:off x="6071517" y="2377325"/>
              <a:ext cx="1535111" cy="223837"/>
            </a:xfrm>
            <a:prstGeom prst="strip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51" name="Object 3"/>
            <p:cNvGraphicFramePr>
              <a:graphicFrameLocks noChangeAspect="1"/>
            </p:cNvGraphicFramePr>
            <p:nvPr>
              <p:extLst>
                <p:ext uri="{D42A27DB-BD31-4B8C-83A1-F6EECF244321}">
                  <p14:modId xmlns:p14="http://schemas.microsoft.com/office/powerpoint/2010/main" val="3520397622"/>
                </p:ext>
              </p:extLst>
            </p:nvPr>
          </p:nvGraphicFramePr>
          <p:xfrm>
            <a:off x="6862094" y="1650250"/>
            <a:ext cx="238125" cy="381000"/>
          </p:xfrm>
          <a:graphic>
            <a:graphicData uri="http://schemas.openxmlformats.org/presentationml/2006/ole">
              <mc:AlternateContent xmlns:mc="http://schemas.openxmlformats.org/markup-compatibility/2006">
                <mc:Choice xmlns:v="urn:schemas-microsoft-com:vml" Requires="v">
                  <p:oleObj spid="_x0000_s3124" name="Equation" r:id="rId14" imgW="126835" imgH="202936" progId="Equation.DSMT4">
                    <p:embed/>
                  </p:oleObj>
                </mc:Choice>
                <mc:Fallback>
                  <p:oleObj name="Equation" r:id="rId14" imgW="126835" imgH="202936" progId="Equation.DSMT4">
                    <p:embed/>
                    <p:pic>
                      <p:nvPicPr>
                        <p:cNvPr id="0" name="Picture 7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2094" y="1650250"/>
                          <a:ext cx="23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18"/>
            <p:cNvGraphicFramePr>
              <a:graphicFrameLocks noChangeAspect="1"/>
            </p:cNvGraphicFramePr>
            <p:nvPr>
              <p:extLst>
                <p:ext uri="{D42A27DB-BD31-4B8C-83A1-F6EECF244321}">
                  <p14:modId xmlns:p14="http://schemas.microsoft.com/office/powerpoint/2010/main" val="1144022618"/>
                </p:ext>
              </p:extLst>
            </p:nvPr>
          </p:nvGraphicFramePr>
          <p:xfrm>
            <a:off x="6348075" y="1958798"/>
            <a:ext cx="238172" cy="333282"/>
          </p:xfrm>
          <a:graphic>
            <a:graphicData uri="http://schemas.openxmlformats.org/presentationml/2006/ole">
              <mc:AlternateContent xmlns:mc="http://schemas.openxmlformats.org/markup-compatibility/2006">
                <mc:Choice xmlns:v="urn:schemas-microsoft-com:vml" Requires="v">
                  <p:oleObj spid="_x0000_s3125" name="Equation" r:id="rId16" imgW="126725" imgH="177415" progId="Equation.DSMT4">
                    <p:embed/>
                  </p:oleObj>
                </mc:Choice>
                <mc:Fallback>
                  <p:oleObj name="Equation" r:id="rId16" imgW="126725" imgH="177415" progId="Equation.DSMT4">
                    <p:embed/>
                    <p:pic>
                      <p:nvPicPr>
                        <p:cNvPr id="0" name="Picture 7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8075" y="1958798"/>
                          <a:ext cx="238172" cy="33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19"/>
            <p:cNvGraphicFramePr>
              <a:graphicFrameLocks noChangeAspect="1"/>
            </p:cNvGraphicFramePr>
            <p:nvPr>
              <p:extLst>
                <p:ext uri="{D42A27DB-BD31-4B8C-83A1-F6EECF244321}">
                  <p14:modId xmlns:p14="http://schemas.microsoft.com/office/powerpoint/2010/main" val="2149902921"/>
                </p:ext>
              </p:extLst>
            </p:nvPr>
          </p:nvGraphicFramePr>
          <p:xfrm>
            <a:off x="5852677" y="3306212"/>
            <a:ext cx="238172" cy="380894"/>
          </p:xfrm>
          <a:graphic>
            <a:graphicData uri="http://schemas.openxmlformats.org/presentationml/2006/ole">
              <mc:AlternateContent xmlns:mc="http://schemas.openxmlformats.org/markup-compatibility/2006">
                <mc:Choice xmlns:v="urn:schemas-microsoft-com:vml" Requires="v">
                  <p:oleObj spid="_x0000_s3126" name="Equation" r:id="rId18" imgW="126835" imgH="202936" progId="Equation.DSMT4">
                    <p:embed/>
                  </p:oleObj>
                </mc:Choice>
                <mc:Fallback>
                  <p:oleObj name="Equation" r:id="rId18" imgW="126835" imgH="202936" progId="Equation.DSMT4">
                    <p:embed/>
                    <p:pic>
                      <p:nvPicPr>
                        <p:cNvPr id="0" name="Picture 7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2677" y="3306212"/>
                          <a:ext cx="238172" cy="38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5" name="Straight Connector 54"/>
            <p:cNvCxnSpPr/>
            <p:nvPr/>
          </p:nvCxnSpPr>
          <p:spPr bwMode="auto">
            <a:xfrm>
              <a:off x="6158830" y="2980575"/>
              <a:ext cx="1257299" cy="812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H="1">
              <a:off x="7435134" y="2243975"/>
              <a:ext cx="6396" cy="15219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bwMode="auto">
            <a:xfrm>
              <a:off x="5777830" y="3132975"/>
              <a:ext cx="706438" cy="131762"/>
            </a:xfrm>
            <a:custGeom>
              <a:avLst/>
              <a:gdLst>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3937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622300 w 622300"/>
                <a:gd name="connsiteY3"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558800 w 622300"/>
                <a:gd name="connsiteY4" fmla="*/ 101600 h 131233"/>
                <a:gd name="connsiteX5" fmla="*/ 622300 w 622300"/>
                <a:gd name="connsiteY5"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22300"/>
                <a:gd name="connsiteY0" fmla="*/ 0 h 131233"/>
                <a:gd name="connsiteX1" fmla="*/ 292100 w 622300"/>
                <a:gd name="connsiteY1" fmla="*/ 114300 h 131233"/>
                <a:gd name="connsiteX2" fmla="*/ 546100 w 622300"/>
                <a:gd name="connsiteY2" fmla="*/ 101600 h 131233"/>
                <a:gd name="connsiteX3" fmla="*/ 546100 w 622300"/>
                <a:gd name="connsiteY3" fmla="*/ 101600 h 131233"/>
                <a:gd name="connsiteX4" fmla="*/ 622300 w 622300"/>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74688 w 674688"/>
                <a:gd name="connsiteY4"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63500 h 131233"/>
                <a:gd name="connsiteX5" fmla="*/ 674688 w 674688"/>
                <a:gd name="connsiteY5" fmla="*/ 25400 h 131233"/>
                <a:gd name="connsiteX0" fmla="*/ 0 w 674688"/>
                <a:gd name="connsiteY0" fmla="*/ 0 h 131233"/>
                <a:gd name="connsiteX1" fmla="*/ 292100 w 674688"/>
                <a:gd name="connsiteY1" fmla="*/ 114300 h 131233"/>
                <a:gd name="connsiteX2" fmla="*/ 546100 w 674688"/>
                <a:gd name="connsiteY2" fmla="*/ 101600 h 131233"/>
                <a:gd name="connsiteX3" fmla="*/ 546100 w 674688"/>
                <a:gd name="connsiteY3" fmla="*/ 101600 h 131233"/>
                <a:gd name="connsiteX4" fmla="*/ 610394 w 674688"/>
                <a:gd name="connsiteY4" fmla="*/ 92075 h 131233"/>
                <a:gd name="connsiteX5" fmla="*/ 674688 w 674688"/>
                <a:gd name="connsiteY5" fmla="*/ 25400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705644 w 705644"/>
                <a:gd name="connsiteY5"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 name="connsiteX0" fmla="*/ 0 w 705644"/>
                <a:gd name="connsiteY0" fmla="*/ 0 h 131233"/>
                <a:gd name="connsiteX1" fmla="*/ 292100 w 705644"/>
                <a:gd name="connsiteY1" fmla="*/ 114300 h 131233"/>
                <a:gd name="connsiteX2" fmla="*/ 546100 w 705644"/>
                <a:gd name="connsiteY2" fmla="*/ 101600 h 131233"/>
                <a:gd name="connsiteX3" fmla="*/ 546100 w 705644"/>
                <a:gd name="connsiteY3" fmla="*/ 101600 h 131233"/>
                <a:gd name="connsiteX4" fmla="*/ 610394 w 705644"/>
                <a:gd name="connsiteY4" fmla="*/ 92075 h 131233"/>
                <a:gd name="connsiteX5" fmla="*/ 615156 w 705644"/>
                <a:gd name="connsiteY5" fmla="*/ 92075 h 131233"/>
                <a:gd name="connsiteX6" fmla="*/ 705644 w 705644"/>
                <a:gd name="connsiteY6" fmla="*/ 56356 h 1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44" h="131233">
                  <a:moveTo>
                    <a:pt x="0" y="0"/>
                  </a:moveTo>
                  <a:cubicBezTo>
                    <a:pt x="113241" y="48683"/>
                    <a:pt x="201083" y="97367"/>
                    <a:pt x="292100" y="114300"/>
                  </a:cubicBezTo>
                  <a:cubicBezTo>
                    <a:pt x="383117" y="131233"/>
                    <a:pt x="482336" y="115623"/>
                    <a:pt x="546100" y="101600"/>
                  </a:cubicBezTo>
                  <a:lnTo>
                    <a:pt x="546100" y="101600"/>
                  </a:lnTo>
                  <a:lnTo>
                    <a:pt x="610394" y="92075"/>
                  </a:lnTo>
                  <a:cubicBezTo>
                    <a:pt x="611981" y="92075"/>
                    <a:pt x="625475" y="84932"/>
                    <a:pt x="615156" y="92075"/>
                  </a:cubicBezTo>
                  <a:cubicBezTo>
                    <a:pt x="604837" y="99218"/>
                    <a:pt x="675481" y="68262"/>
                    <a:pt x="705644" y="5635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60"/>
            <p:cNvSpPr/>
            <p:nvPr/>
          </p:nvSpPr>
          <p:spPr bwMode="auto">
            <a:xfrm>
              <a:off x="6158830" y="2451937"/>
              <a:ext cx="368300" cy="160338"/>
            </a:xfrm>
            <a:custGeom>
              <a:avLst/>
              <a:gdLst>
                <a:gd name="connsiteX0" fmla="*/ 0 w 368300"/>
                <a:gd name="connsiteY0" fmla="*/ 33867 h 160867"/>
                <a:gd name="connsiteX1" fmla="*/ 165100 w 368300"/>
                <a:gd name="connsiteY1" fmla="*/ 8467 h 160867"/>
                <a:gd name="connsiteX2" fmla="*/ 304800 w 368300"/>
                <a:gd name="connsiteY2" fmla="*/ 84667 h 160867"/>
                <a:gd name="connsiteX3" fmla="*/ 368300 w 368300"/>
                <a:gd name="connsiteY3" fmla="*/ 160867 h 160867"/>
              </a:gdLst>
              <a:ahLst/>
              <a:cxnLst>
                <a:cxn ang="0">
                  <a:pos x="connsiteX0" y="connsiteY0"/>
                </a:cxn>
                <a:cxn ang="0">
                  <a:pos x="connsiteX1" y="connsiteY1"/>
                </a:cxn>
                <a:cxn ang="0">
                  <a:pos x="connsiteX2" y="connsiteY2"/>
                </a:cxn>
                <a:cxn ang="0">
                  <a:pos x="connsiteX3" y="connsiteY3"/>
                </a:cxn>
              </a:cxnLst>
              <a:rect l="l" t="t" r="r" b="b"/>
              <a:pathLst>
                <a:path w="368300" h="160867">
                  <a:moveTo>
                    <a:pt x="0" y="33867"/>
                  </a:moveTo>
                  <a:cubicBezTo>
                    <a:pt x="57150" y="16933"/>
                    <a:pt x="114300" y="0"/>
                    <a:pt x="165100" y="8467"/>
                  </a:cubicBezTo>
                  <a:cubicBezTo>
                    <a:pt x="215900" y="16934"/>
                    <a:pt x="270933" y="59267"/>
                    <a:pt x="304800" y="84667"/>
                  </a:cubicBezTo>
                  <a:cubicBezTo>
                    <a:pt x="338667" y="110067"/>
                    <a:pt x="353483" y="135467"/>
                    <a:pt x="368300" y="1608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2" name="Straight Connector 61"/>
            <p:cNvCxnSpPr/>
            <p:nvPr/>
          </p:nvCxnSpPr>
          <p:spPr bwMode="auto">
            <a:xfrm flipV="1">
              <a:off x="6162004" y="1689937"/>
              <a:ext cx="1830388" cy="1258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695755" y="1626248"/>
              <a:ext cx="122830" cy="122830"/>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Object 32"/>
            <p:cNvGraphicFramePr>
              <a:graphicFrameLocks noChangeAspect="1"/>
            </p:cNvGraphicFramePr>
            <p:nvPr>
              <p:extLst>
                <p:ext uri="{D42A27DB-BD31-4B8C-83A1-F6EECF244321}">
                  <p14:modId xmlns:p14="http://schemas.microsoft.com/office/powerpoint/2010/main" val="3538100981"/>
                </p:ext>
              </p:extLst>
            </p:nvPr>
          </p:nvGraphicFramePr>
          <p:xfrm>
            <a:off x="5056205" y="1291475"/>
            <a:ext cx="609120" cy="302620"/>
          </p:xfrm>
          <a:graphic>
            <a:graphicData uri="http://schemas.openxmlformats.org/presentationml/2006/ole">
              <mc:AlternateContent xmlns:mc="http://schemas.openxmlformats.org/markup-compatibility/2006">
                <mc:Choice xmlns:v="urn:schemas-microsoft-com:vml" Requires="v">
                  <p:oleObj spid="_x0000_s3127" name="Equation" r:id="rId20" imgW="507780" imgH="253890" progId="Equation.DSMT4">
                    <p:embed/>
                  </p:oleObj>
                </mc:Choice>
                <mc:Fallback>
                  <p:oleObj name="Equation" r:id="rId20" imgW="507780" imgH="253890" progId="Equation.DSMT4">
                    <p:embed/>
                    <p:pic>
                      <p:nvPicPr>
                        <p:cNvPr id="0" name="Picture 7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6205" y="1291475"/>
                          <a:ext cx="609120" cy="302620"/>
                        </a:xfrm>
                        <a:prstGeom prst="rect">
                          <a:avLst/>
                        </a:prstGeom>
                        <a:noFill/>
                        <a:ln>
                          <a:noFill/>
                        </a:ln>
                        <a:effectLst/>
                      </p:spPr>
                    </p:pic>
                  </p:oleObj>
                </mc:Fallback>
              </mc:AlternateContent>
            </a:graphicData>
          </a:graphic>
        </p:graphicFrame>
        <p:graphicFrame>
          <p:nvGraphicFramePr>
            <p:cNvPr id="65" name="Object 33"/>
            <p:cNvGraphicFramePr>
              <a:graphicFrameLocks noChangeAspect="1"/>
            </p:cNvGraphicFramePr>
            <p:nvPr>
              <p:extLst>
                <p:ext uri="{D42A27DB-BD31-4B8C-83A1-F6EECF244321}">
                  <p14:modId xmlns:p14="http://schemas.microsoft.com/office/powerpoint/2010/main" val="2590368372"/>
                </p:ext>
              </p:extLst>
            </p:nvPr>
          </p:nvGraphicFramePr>
          <p:xfrm>
            <a:off x="4401469" y="3368675"/>
            <a:ext cx="187325" cy="204788"/>
          </p:xfrm>
          <a:graphic>
            <a:graphicData uri="http://schemas.openxmlformats.org/presentationml/2006/ole">
              <mc:AlternateContent xmlns:mc="http://schemas.openxmlformats.org/markup-compatibility/2006">
                <mc:Choice xmlns:v="urn:schemas-microsoft-com:vml" Requires="v">
                  <p:oleObj spid="_x0000_s3128" name="Equation" r:id="rId22" imgW="126835" imgH="139518" progId="Equation.DSMT4">
                    <p:embed/>
                  </p:oleObj>
                </mc:Choice>
                <mc:Fallback>
                  <p:oleObj name="Equation" r:id="rId22" imgW="126835" imgH="139518" progId="Equation.DSMT4">
                    <p:embed/>
                    <p:pic>
                      <p:nvPicPr>
                        <p:cNvPr id="0" name="Picture 79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01469" y="3368675"/>
                          <a:ext cx="187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Object 34"/>
            <p:cNvGraphicFramePr>
              <a:graphicFrameLocks noChangeAspect="1"/>
            </p:cNvGraphicFramePr>
            <p:nvPr>
              <p:extLst>
                <p:ext uri="{D42A27DB-BD31-4B8C-83A1-F6EECF244321}">
                  <p14:modId xmlns:p14="http://schemas.microsoft.com/office/powerpoint/2010/main" val="2342958010"/>
                </p:ext>
              </p:extLst>
            </p:nvPr>
          </p:nvGraphicFramePr>
          <p:xfrm>
            <a:off x="8394031" y="2898025"/>
            <a:ext cx="204788" cy="241300"/>
          </p:xfrm>
          <a:graphic>
            <a:graphicData uri="http://schemas.openxmlformats.org/presentationml/2006/ole">
              <mc:AlternateContent xmlns:mc="http://schemas.openxmlformats.org/markup-compatibility/2006">
                <mc:Choice xmlns:v="urn:schemas-microsoft-com:vml" Requires="v">
                  <p:oleObj spid="_x0000_s3129" name="Equation" r:id="rId24" imgW="139579" imgH="164957" progId="Equation.DSMT4">
                    <p:embed/>
                  </p:oleObj>
                </mc:Choice>
                <mc:Fallback>
                  <p:oleObj name="Equation" r:id="rId24" imgW="139579" imgH="164957" progId="Equation.DSMT4">
                    <p:embed/>
                    <p:pic>
                      <p:nvPicPr>
                        <p:cNvPr id="0" name="Picture 7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94031" y="2898025"/>
                          <a:ext cx="2047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35"/>
            <p:cNvGraphicFramePr>
              <a:graphicFrameLocks noChangeAspect="1"/>
            </p:cNvGraphicFramePr>
            <p:nvPr>
              <p:extLst>
                <p:ext uri="{D42A27DB-BD31-4B8C-83A1-F6EECF244321}">
                  <p14:modId xmlns:p14="http://schemas.microsoft.com/office/powerpoint/2010/main" val="2902839434"/>
                </p:ext>
              </p:extLst>
            </p:nvPr>
          </p:nvGraphicFramePr>
          <p:xfrm>
            <a:off x="6068344" y="1105737"/>
            <a:ext cx="168275" cy="185738"/>
          </p:xfrm>
          <a:graphic>
            <a:graphicData uri="http://schemas.openxmlformats.org/presentationml/2006/ole">
              <mc:AlternateContent xmlns:mc="http://schemas.openxmlformats.org/markup-compatibility/2006">
                <mc:Choice xmlns:v="urn:schemas-microsoft-com:vml" Requires="v">
                  <p:oleObj spid="_x0000_s3130" name="Equation" r:id="rId26" imgW="114102" imgH="126780" progId="Equation.DSMT4">
                    <p:embed/>
                  </p:oleObj>
                </mc:Choice>
                <mc:Fallback>
                  <p:oleObj name="Equation" r:id="rId26" imgW="114102" imgH="126780" progId="Equation.DSMT4">
                    <p:embed/>
                    <p:pic>
                      <p:nvPicPr>
                        <p:cNvPr id="0" name="Picture 79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68344" y="1105737"/>
                          <a:ext cx="16827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 name="Object 36"/>
            <p:cNvGraphicFramePr>
              <a:graphicFrameLocks noChangeAspect="1"/>
            </p:cNvGraphicFramePr>
            <p:nvPr>
              <p:extLst>
                <p:ext uri="{D42A27DB-BD31-4B8C-83A1-F6EECF244321}">
                  <p14:modId xmlns:p14="http://schemas.microsoft.com/office/powerpoint/2010/main" val="3521534574"/>
                </p:ext>
              </p:extLst>
            </p:nvPr>
          </p:nvGraphicFramePr>
          <p:xfrm>
            <a:off x="8136856" y="1429587"/>
            <a:ext cx="223838" cy="242888"/>
          </p:xfrm>
          <a:graphic>
            <a:graphicData uri="http://schemas.openxmlformats.org/presentationml/2006/ole">
              <mc:AlternateContent xmlns:mc="http://schemas.openxmlformats.org/markup-compatibility/2006">
                <mc:Choice xmlns:v="urn:schemas-microsoft-com:vml" Requires="v">
                  <p:oleObj spid="_x0000_s3131" name="Equation" r:id="rId28" imgW="152268" imgH="164957" progId="Equation.DSMT4">
                    <p:embed/>
                  </p:oleObj>
                </mc:Choice>
                <mc:Fallback>
                  <p:oleObj name="Equation" r:id="rId28" imgW="152268" imgH="164957" progId="Equation.DSMT4">
                    <p:embed/>
                    <p:pic>
                      <p:nvPicPr>
                        <p:cNvPr id="0" name="Picture 79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36856" y="1429587"/>
                          <a:ext cx="223838"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9" name="Straight Connector 68"/>
            <p:cNvCxnSpPr/>
            <p:nvPr/>
          </p:nvCxnSpPr>
          <p:spPr>
            <a:xfrm flipH="1" flipV="1">
              <a:off x="5785745" y="1730028"/>
              <a:ext cx="379436" cy="123625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869907" y="1994738"/>
              <a:ext cx="104774" cy="361949"/>
            </a:xfrm>
            <a:prstGeom prst="straightConnector1">
              <a:avLst/>
            </a:prstGeom>
            <a:ln>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71" name="Object 3"/>
            <p:cNvGraphicFramePr>
              <a:graphicFrameLocks noChangeAspect="1"/>
            </p:cNvGraphicFramePr>
            <p:nvPr>
              <p:extLst>
                <p:ext uri="{D42A27DB-BD31-4B8C-83A1-F6EECF244321}">
                  <p14:modId xmlns:p14="http://schemas.microsoft.com/office/powerpoint/2010/main" val="1448316290"/>
                </p:ext>
              </p:extLst>
            </p:nvPr>
          </p:nvGraphicFramePr>
          <p:xfrm>
            <a:off x="5633369" y="2342400"/>
            <a:ext cx="238125" cy="309562"/>
          </p:xfrm>
          <a:graphic>
            <a:graphicData uri="http://schemas.openxmlformats.org/presentationml/2006/ole">
              <mc:AlternateContent xmlns:mc="http://schemas.openxmlformats.org/markup-compatibility/2006">
                <mc:Choice xmlns:v="urn:schemas-microsoft-com:vml" Requires="v">
                  <p:oleObj spid="_x0000_s3132" name="Equation" r:id="rId30" imgW="126780" imgH="164814" progId="Equation.DSMT4">
                    <p:embed/>
                  </p:oleObj>
                </mc:Choice>
                <mc:Fallback>
                  <p:oleObj name="Equation" r:id="rId30" imgW="126780" imgH="164814" progId="Equation.DSMT4">
                    <p:embed/>
                    <p:pic>
                      <p:nvPicPr>
                        <p:cNvPr id="0" name="Picture 79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33369" y="2342400"/>
                          <a:ext cx="23812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Oval 71"/>
            <p:cNvSpPr/>
            <p:nvPr/>
          </p:nvSpPr>
          <p:spPr bwMode="auto">
            <a:xfrm>
              <a:off x="7381205" y="3737811"/>
              <a:ext cx="86841" cy="868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5" name="Object 4">
              <a:extLst>
                <a:ext uri="{FF2B5EF4-FFF2-40B4-BE49-F238E27FC236}">
                  <a16:creationId xmlns:a16="http://schemas.microsoft.com/office/drawing/2014/main" id="{4FBA7699-15CE-76F2-9666-0CD631D6D590}"/>
                </a:ext>
              </a:extLst>
            </p:cNvPr>
            <p:cNvGraphicFramePr>
              <a:graphicFrameLocks noChangeAspect="1"/>
            </p:cNvGraphicFramePr>
            <p:nvPr>
              <p:extLst>
                <p:ext uri="{D42A27DB-BD31-4B8C-83A1-F6EECF244321}">
                  <p14:modId xmlns:p14="http://schemas.microsoft.com/office/powerpoint/2010/main" val="1455825076"/>
                </p:ext>
              </p:extLst>
            </p:nvPr>
          </p:nvGraphicFramePr>
          <p:xfrm>
            <a:off x="4554537" y="957262"/>
            <a:ext cx="1223293" cy="278725"/>
          </p:xfrm>
          <a:graphic>
            <a:graphicData uri="http://schemas.openxmlformats.org/presentationml/2006/ole">
              <mc:AlternateContent xmlns:mc="http://schemas.openxmlformats.org/markup-compatibility/2006">
                <mc:Choice xmlns:v="urn:schemas-microsoft-com:vml" Requires="v">
                  <p:oleObj spid="_x0000_s3133" name="Equation" r:id="rId32" imgW="1002960" imgH="228600" progId="Equation.DSMT4">
                    <p:embed/>
                  </p:oleObj>
                </mc:Choice>
                <mc:Fallback>
                  <p:oleObj name="Equation" r:id="rId32" imgW="1002960" imgH="228600" progId="Equation.DSMT4">
                    <p:embed/>
                    <p:pic>
                      <p:nvPicPr>
                        <p:cNvPr id="0" name=""/>
                        <p:cNvPicPr/>
                        <p:nvPr/>
                      </p:nvPicPr>
                      <p:blipFill>
                        <a:blip r:embed="rId33"/>
                        <a:stretch>
                          <a:fillRect/>
                        </a:stretch>
                      </p:blipFill>
                      <p:spPr>
                        <a:xfrm>
                          <a:off x="4554537" y="957262"/>
                          <a:ext cx="1223293" cy="278725"/>
                        </a:xfrm>
                        <a:prstGeom prst="rect">
                          <a:avLst/>
                        </a:prstGeom>
                      </p:spPr>
                    </p:pic>
                  </p:oleObj>
                </mc:Fallback>
              </mc:AlternateContent>
            </a:graphicData>
          </a:graphic>
        </p:graphicFrame>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Object 3"/>
          <p:cNvGraphicFramePr>
            <a:graphicFrameLocks noChangeAspect="1"/>
          </p:cNvGraphicFramePr>
          <p:nvPr>
            <p:extLst>
              <p:ext uri="{D42A27DB-BD31-4B8C-83A1-F6EECF244321}">
                <p14:modId xmlns:p14="http://schemas.microsoft.com/office/powerpoint/2010/main" val="2452581557"/>
              </p:ext>
            </p:extLst>
          </p:nvPr>
        </p:nvGraphicFramePr>
        <p:xfrm>
          <a:off x="584200" y="2214563"/>
          <a:ext cx="3208338" cy="1957387"/>
        </p:xfrm>
        <a:graphic>
          <a:graphicData uri="http://schemas.openxmlformats.org/presentationml/2006/ole">
            <mc:AlternateContent xmlns:mc="http://schemas.openxmlformats.org/markup-compatibility/2006">
              <mc:Choice xmlns:v="urn:schemas-microsoft-com:vml" Requires="v">
                <p:oleObj spid="_x0000_s37908" name="Equation" r:id="rId4" imgW="1955800" imgH="1193800" progId="Equation.DSMT4">
                  <p:embed/>
                </p:oleObj>
              </mc:Choice>
              <mc:Fallback>
                <p:oleObj name="Equation" r:id="rId4" imgW="1955800" imgH="1193800"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2214563"/>
                        <a:ext cx="3208338"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2135246850"/>
              </p:ext>
            </p:extLst>
          </p:nvPr>
        </p:nvGraphicFramePr>
        <p:xfrm>
          <a:off x="5351464" y="2243889"/>
          <a:ext cx="1879600" cy="866775"/>
        </p:xfrm>
        <a:graphic>
          <a:graphicData uri="http://schemas.openxmlformats.org/presentationml/2006/ole">
            <mc:AlternateContent xmlns:mc="http://schemas.openxmlformats.org/markup-compatibility/2006">
              <mc:Choice xmlns:v="urn:schemas-microsoft-com:vml" Requires="v">
                <p:oleObj spid="_x0000_s37909" name="Equation" r:id="rId6" imgW="990360" imgH="457200" progId="Equation.DSMT4">
                  <p:embed/>
                </p:oleObj>
              </mc:Choice>
              <mc:Fallback>
                <p:oleObj name="Equation" r:id="rId6" imgW="990360" imgH="457200" progId="Equation.DSMT4">
                  <p:embed/>
                  <p:pic>
                    <p:nvPicPr>
                      <p:cNvPr id="0" name="Picture 291"/>
                      <p:cNvPicPr>
                        <a:picLocks noChangeAspect="1" noChangeArrowheads="1"/>
                      </p:cNvPicPr>
                      <p:nvPr/>
                    </p:nvPicPr>
                    <p:blipFill>
                      <a:blip r:embed="rId7"/>
                      <a:srcRect/>
                      <a:stretch>
                        <a:fillRect/>
                      </a:stretch>
                    </p:blipFill>
                    <p:spPr bwMode="auto">
                      <a:xfrm>
                        <a:off x="5351464" y="2243889"/>
                        <a:ext cx="1879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2497885015"/>
              </p:ext>
            </p:extLst>
          </p:nvPr>
        </p:nvGraphicFramePr>
        <p:xfrm>
          <a:off x="1944688" y="5148263"/>
          <a:ext cx="2236787" cy="530225"/>
        </p:xfrm>
        <a:graphic>
          <a:graphicData uri="http://schemas.openxmlformats.org/presentationml/2006/ole">
            <mc:AlternateContent xmlns:mc="http://schemas.openxmlformats.org/markup-compatibility/2006">
              <mc:Choice xmlns:v="urn:schemas-microsoft-com:vml" Requires="v">
                <p:oleObj spid="_x0000_s37910" name="Equation" r:id="rId8" imgW="965160" imgH="228600" progId="Equation.DSMT4">
                  <p:embed/>
                </p:oleObj>
              </mc:Choice>
              <mc:Fallback>
                <p:oleObj name="Equation" r:id="rId8" imgW="965160" imgH="228600" progId="Equation.DSMT4">
                  <p:embed/>
                  <p:pic>
                    <p:nvPicPr>
                      <p:cNvPr id="0" name="Picture 292"/>
                      <p:cNvPicPr>
                        <a:picLocks noChangeAspect="1" noChangeArrowheads="1"/>
                      </p:cNvPicPr>
                      <p:nvPr/>
                    </p:nvPicPr>
                    <p:blipFill>
                      <a:blip r:embed="rId9"/>
                      <a:srcRect/>
                      <a:stretch>
                        <a:fillRect/>
                      </a:stretch>
                    </p:blipFill>
                    <p:spPr bwMode="auto">
                      <a:xfrm>
                        <a:off x="1944688" y="5148263"/>
                        <a:ext cx="2236787" cy="5302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2259" name="Text Box 35"/>
          <p:cNvSpPr txBox="1">
            <a:spLocks noChangeArrowheads="1"/>
          </p:cNvSpPr>
          <p:nvPr/>
        </p:nvSpPr>
        <p:spPr bwMode="auto">
          <a:xfrm>
            <a:off x="391038" y="1177675"/>
            <a:ext cx="3179268" cy="400110"/>
          </a:xfrm>
          <a:prstGeom prst="rect">
            <a:avLst/>
          </a:prstGeom>
          <a:noFill/>
          <a:ln w="12700">
            <a:noFill/>
            <a:miter lim="800000"/>
            <a:headEnd type="none" w="sm" len="sm"/>
            <a:tailEnd type="none" w="sm" len="sm"/>
          </a:ln>
          <a:effectLst/>
        </p:spPr>
        <p:txBody>
          <a:bodyPr wrap="none">
            <a:spAutoFit/>
          </a:bodyPr>
          <a:lstStyle/>
          <a:p>
            <a:pPr>
              <a:defRPr/>
            </a:pPr>
            <a:r>
              <a:rPr lang="en-US" sz="2000" dirty="0">
                <a:solidFill>
                  <a:schemeClr val="bg1"/>
                </a:solidFill>
              </a:rPr>
              <a:t>Next, look at the TE</a:t>
            </a:r>
            <a:r>
              <a:rPr lang="en-US" sz="2000" i="1" baseline="-25000" dirty="0">
                <a:solidFill>
                  <a:schemeClr val="bg1"/>
                </a:solidFill>
                <a:latin typeface="+mn-lt"/>
              </a:rPr>
              <a:t>z</a:t>
            </a:r>
            <a:r>
              <a:rPr lang="en-US" sz="2000" dirty="0">
                <a:solidFill>
                  <a:schemeClr val="bg1"/>
                </a:solidFill>
              </a:rPr>
              <a:t> case:</a:t>
            </a:r>
          </a:p>
        </p:txBody>
      </p:sp>
      <p:graphicFrame>
        <p:nvGraphicFramePr>
          <p:cNvPr id="33798" name="Object 6"/>
          <p:cNvGraphicFramePr>
            <a:graphicFrameLocks noChangeAspect="1"/>
          </p:cNvGraphicFramePr>
          <p:nvPr>
            <p:extLst>
              <p:ext uri="{D42A27DB-BD31-4B8C-83A1-F6EECF244321}">
                <p14:modId xmlns:p14="http://schemas.microsoft.com/office/powerpoint/2010/main" val="254221981"/>
              </p:ext>
            </p:extLst>
          </p:nvPr>
        </p:nvGraphicFramePr>
        <p:xfrm>
          <a:off x="4731775" y="3548094"/>
          <a:ext cx="1798638" cy="1206437"/>
        </p:xfrm>
        <a:graphic>
          <a:graphicData uri="http://schemas.openxmlformats.org/presentationml/2006/ole">
            <mc:AlternateContent xmlns:mc="http://schemas.openxmlformats.org/markup-compatibility/2006">
              <mc:Choice xmlns:v="urn:schemas-microsoft-com:vml" Requires="v">
                <p:oleObj spid="_x0000_s37911" name="Equation" r:id="rId10" imgW="1193800" imgH="800100" progId="Equation.DSMT4">
                  <p:embed/>
                </p:oleObj>
              </mc:Choice>
              <mc:Fallback>
                <p:oleObj name="Equation" r:id="rId10" imgW="1193800" imgH="800100"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1775" y="3548094"/>
                        <a:ext cx="1798638" cy="1206437"/>
                      </a:xfrm>
                      <a:prstGeom prst="rect">
                        <a:avLst/>
                      </a:prstGeom>
                      <a:noFill/>
                      <a:ln w="19050">
                        <a:solidFill>
                          <a:schemeClr val="bg2"/>
                        </a:solidFill>
                        <a:miter lim="800000"/>
                        <a:headEnd/>
                        <a:tailEnd/>
                      </a:ln>
                    </p:spPr>
                  </p:pic>
                </p:oleObj>
              </mc:Fallback>
            </mc:AlternateContent>
          </a:graphicData>
        </a:graphic>
      </p:graphicFrame>
      <p:sp>
        <p:nvSpPr>
          <p:cNvPr id="9" name="Text Box 2"/>
          <p:cNvSpPr txBox="1">
            <a:spLocks noChangeArrowheads="1"/>
          </p:cNvSpPr>
          <p:nvPr/>
        </p:nvSpPr>
        <p:spPr bwMode="auto">
          <a:xfrm>
            <a:off x="2593075" y="114300"/>
            <a:ext cx="351313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33799" name="Object 7"/>
          <p:cNvGraphicFramePr>
            <a:graphicFrameLocks noChangeAspect="1"/>
          </p:cNvGraphicFramePr>
          <p:nvPr>
            <p:extLst>
              <p:ext uri="{D42A27DB-BD31-4B8C-83A1-F6EECF244321}">
                <p14:modId xmlns:p14="http://schemas.microsoft.com/office/powerpoint/2010/main" val="419808483"/>
              </p:ext>
            </p:extLst>
          </p:nvPr>
        </p:nvGraphicFramePr>
        <p:xfrm>
          <a:off x="1978025" y="5799138"/>
          <a:ext cx="1871663" cy="536575"/>
        </p:xfrm>
        <a:graphic>
          <a:graphicData uri="http://schemas.openxmlformats.org/presentationml/2006/ole">
            <mc:AlternateContent xmlns:mc="http://schemas.openxmlformats.org/markup-compatibility/2006">
              <mc:Choice xmlns:v="urn:schemas-microsoft-com:vml" Requires="v">
                <p:oleObj spid="_x0000_s37912" name="Equation" r:id="rId12" imgW="799920" imgH="228600" progId="Equation.DSMT4">
                  <p:embed/>
                </p:oleObj>
              </mc:Choice>
              <mc:Fallback>
                <p:oleObj name="Equation" r:id="rId12" imgW="799920" imgH="228600" progId="Equation.DSMT4">
                  <p:embed/>
                  <p:pic>
                    <p:nvPicPr>
                      <p:cNvPr id="0" name="Picture 294"/>
                      <p:cNvPicPr>
                        <a:picLocks noChangeAspect="1" noChangeArrowheads="1"/>
                      </p:cNvPicPr>
                      <p:nvPr/>
                    </p:nvPicPr>
                    <p:blipFill>
                      <a:blip r:embed="rId13"/>
                      <a:srcRect/>
                      <a:stretch>
                        <a:fillRect/>
                      </a:stretch>
                    </p:blipFill>
                    <p:spPr bwMode="auto">
                      <a:xfrm>
                        <a:off x="1978025" y="5799138"/>
                        <a:ext cx="1871663" cy="5365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4"/>
          </p:nvPr>
        </p:nvSpPr>
        <p:spPr/>
        <p:txBody>
          <a:bodyPr/>
          <a:lstStyle/>
          <a:p>
            <a:fld id="{84810BAD-A1AE-4FD5-BD00-E7C2BB1BA3E6}" type="slidenum">
              <a:rPr lang="en-US" smtClean="0"/>
              <a:pPr/>
              <a:t>40</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44154397"/>
              </p:ext>
            </p:extLst>
          </p:nvPr>
        </p:nvGraphicFramePr>
        <p:xfrm>
          <a:off x="3619498" y="954509"/>
          <a:ext cx="2064471" cy="896324"/>
        </p:xfrm>
        <a:graphic>
          <a:graphicData uri="http://schemas.openxmlformats.org/presentationml/2006/ole">
            <mc:AlternateContent xmlns:mc="http://schemas.openxmlformats.org/markup-compatibility/2006">
              <mc:Choice xmlns:v="urn:schemas-microsoft-com:vml" Requires="v">
                <p:oleObj spid="_x0000_s37913" name="Equation" r:id="rId14" imgW="1905318" imgH="826303" progId="Equation.DSMT4">
                  <p:embed/>
                </p:oleObj>
              </mc:Choice>
              <mc:Fallback>
                <p:oleObj name="Equation" r:id="rId14" imgW="1905318" imgH="826303" progId="Equation.DSMT4">
                  <p:embed/>
                  <p:pic>
                    <p:nvPicPr>
                      <p:cNvPr id="0" name="Picture 2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9498" y="954509"/>
                        <a:ext cx="2064471" cy="896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Connector 2">
            <a:extLst>
              <a:ext uri="{FF2B5EF4-FFF2-40B4-BE49-F238E27FC236}">
                <a16:creationId xmlns:a16="http://schemas.microsoft.com/office/drawing/2014/main" id="{CD17FA96-6643-7C37-E2DE-817201B1C854}"/>
              </a:ext>
            </a:extLst>
          </p:cNvPr>
          <p:cNvCxnSpPr/>
          <p:nvPr/>
        </p:nvCxnSpPr>
        <p:spPr bwMode="auto">
          <a:xfrm flipH="1">
            <a:off x="2430842" y="2220390"/>
            <a:ext cx="324465" cy="361336"/>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4" name="Straight Connector 3">
            <a:extLst>
              <a:ext uri="{FF2B5EF4-FFF2-40B4-BE49-F238E27FC236}">
                <a16:creationId xmlns:a16="http://schemas.microsoft.com/office/drawing/2014/main" id="{16E7066A-E97D-79D5-A066-259E5CFB6AF0}"/>
              </a:ext>
            </a:extLst>
          </p:cNvPr>
          <p:cNvCxnSpPr/>
          <p:nvPr/>
        </p:nvCxnSpPr>
        <p:spPr bwMode="auto">
          <a:xfrm flipH="1">
            <a:off x="1933786" y="2616139"/>
            <a:ext cx="324465" cy="361336"/>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5" name="TextBox 4">
            <a:extLst>
              <a:ext uri="{FF2B5EF4-FFF2-40B4-BE49-F238E27FC236}">
                <a16:creationId xmlns:a16="http://schemas.microsoft.com/office/drawing/2014/main" id="{A26B16DB-DF13-BD95-2AE2-F7346D9D33DD}"/>
              </a:ext>
            </a:extLst>
          </p:cNvPr>
          <p:cNvSpPr txBox="1"/>
          <p:nvPr/>
        </p:nvSpPr>
        <p:spPr>
          <a:xfrm>
            <a:off x="5010075" y="5147587"/>
            <a:ext cx="3040675" cy="830997"/>
          </a:xfrm>
          <a:prstGeom prst="rect">
            <a:avLst/>
          </a:prstGeom>
          <a:noFill/>
          <a:ln w="19050">
            <a:solidFill>
              <a:schemeClr val="bg1"/>
            </a:solidFill>
          </a:ln>
        </p:spPr>
        <p:txBody>
          <a:bodyPr wrap="square" rtlCol="0">
            <a:spAutoFit/>
          </a:bodyPr>
          <a:lstStyle/>
          <a:p>
            <a:pPr algn="ctr"/>
            <a:r>
              <a:rPr lang="en-US" sz="1600" dirty="0">
                <a:solidFill>
                  <a:schemeClr val="bg2"/>
                </a:solidFill>
              </a:rPr>
              <a:t>Note that these values do not depend on frequency for a lossless material!</a:t>
            </a:r>
          </a:p>
        </p:txBody>
      </p:sp>
      <p:pic>
        <p:nvPicPr>
          <p:cNvPr id="6" name="Picture 495" descr="Warning Labels  Picto Hazardous Area">
            <a:extLst>
              <a:ext uri="{FF2B5EF4-FFF2-40B4-BE49-F238E27FC236}">
                <a16:creationId xmlns:a16="http://schemas.microsoft.com/office/drawing/2014/main" id="{FF1DCD2F-A7F3-2BA8-479D-2E550E0458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42644" y="6063183"/>
            <a:ext cx="597310" cy="597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593075" y="114300"/>
            <a:ext cx="351313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33800" name="Object 8"/>
          <p:cNvGraphicFramePr>
            <a:graphicFrameLocks noChangeAspect="1"/>
          </p:cNvGraphicFramePr>
          <p:nvPr/>
        </p:nvGraphicFramePr>
        <p:xfrm>
          <a:off x="2474913" y="5129213"/>
          <a:ext cx="3800475" cy="903287"/>
        </p:xfrm>
        <a:graphic>
          <a:graphicData uri="http://schemas.openxmlformats.org/presentationml/2006/ole">
            <mc:AlternateContent xmlns:mc="http://schemas.openxmlformats.org/markup-compatibility/2006">
              <mc:Choice xmlns:v="urn:schemas-microsoft-com:vml" Requires="v">
                <p:oleObj spid="_x0000_s38923" name="Equation" r:id="rId4" imgW="1816100" imgH="431800" progId="Equation.DSMT4">
                  <p:embed/>
                </p:oleObj>
              </mc:Choice>
              <mc:Fallback>
                <p:oleObj name="Equation" r:id="rId4" imgW="1816100" imgH="4318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3" y="5129213"/>
                        <a:ext cx="3800475" cy="903287"/>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4"/>
          </p:nvPr>
        </p:nvSpPr>
        <p:spPr/>
        <p:txBody>
          <a:bodyPr/>
          <a:lstStyle/>
          <a:p>
            <a:fld id="{84810BAD-A1AE-4FD5-BD00-E7C2BB1BA3E6}" type="slidenum">
              <a:rPr lang="en-US" smtClean="0"/>
              <a:pPr/>
              <a:t>41</a:t>
            </a:fld>
            <a:endParaRPr lang="en-US" dirty="0"/>
          </a:p>
        </p:txBody>
      </p:sp>
      <p:graphicFrame>
        <p:nvGraphicFramePr>
          <p:cNvPr id="234505" name="Object 8"/>
          <p:cNvGraphicFramePr>
            <a:graphicFrameLocks noChangeAspect="1"/>
          </p:cNvGraphicFramePr>
          <p:nvPr/>
        </p:nvGraphicFramePr>
        <p:xfrm>
          <a:off x="2381250" y="1987550"/>
          <a:ext cx="4003675" cy="1222375"/>
        </p:xfrm>
        <a:graphic>
          <a:graphicData uri="http://schemas.openxmlformats.org/presentationml/2006/ole">
            <mc:AlternateContent xmlns:mc="http://schemas.openxmlformats.org/markup-compatibility/2006">
              <mc:Choice xmlns:v="urn:schemas-microsoft-com:vml" Requires="v">
                <p:oleObj spid="_x0000_s38924" name="Equation" r:id="rId6" imgW="2159000" imgH="660400" progId="Equation.DSMT4">
                  <p:embed/>
                </p:oleObj>
              </mc:Choice>
              <mc:Fallback>
                <p:oleObj name="Equation" r:id="rId6" imgW="2159000" imgH="6604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0" y="1987550"/>
                        <a:ext cx="4003675" cy="122237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06" name="Object 5"/>
          <p:cNvGraphicFramePr>
            <a:graphicFrameLocks noChangeAspect="1"/>
          </p:cNvGraphicFramePr>
          <p:nvPr/>
        </p:nvGraphicFramePr>
        <p:xfrm>
          <a:off x="3192463" y="3784600"/>
          <a:ext cx="2206625" cy="530225"/>
        </p:xfrm>
        <a:graphic>
          <a:graphicData uri="http://schemas.openxmlformats.org/presentationml/2006/ole">
            <mc:AlternateContent xmlns:mc="http://schemas.openxmlformats.org/markup-compatibility/2006">
              <mc:Choice xmlns:v="urn:schemas-microsoft-com:vml" Requires="v">
                <p:oleObj spid="_x0000_s38925" name="Equation" r:id="rId8" imgW="952087" imgH="228501" progId="Equation.DSMT4">
                  <p:embed/>
                </p:oleObj>
              </mc:Choice>
              <mc:Fallback>
                <p:oleObj name="Equation" r:id="rId8" imgW="952087" imgH="228501"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2463" y="3784600"/>
                        <a:ext cx="2206625" cy="5302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2733675" y="1095375"/>
            <a:ext cx="3354636" cy="461665"/>
          </a:xfrm>
          <a:prstGeom prst="rect">
            <a:avLst/>
          </a:prstGeom>
          <a:noFill/>
        </p:spPr>
        <p:txBody>
          <a:bodyPr wrap="none" rtlCol="0">
            <a:spAutoFit/>
          </a:bodyPr>
          <a:lstStyle/>
          <a:p>
            <a:pPr algn="ctr"/>
            <a:r>
              <a:rPr lang="en-US" sz="2400" dirty="0">
                <a:solidFill>
                  <a:srgbClr val="FF0000"/>
                </a:solidFill>
              </a:rPr>
              <a:t>Summary for TE</a:t>
            </a:r>
            <a:r>
              <a:rPr lang="en-US" sz="2400" i="1" baseline="-25000" dirty="0">
                <a:solidFill>
                  <a:srgbClr val="FF0000"/>
                </a:solidFill>
                <a:latin typeface="+mn-lt"/>
              </a:rPr>
              <a:t>z</a:t>
            </a:r>
            <a:r>
              <a:rPr lang="en-US" sz="2400" dirty="0">
                <a:solidFill>
                  <a:srgbClr val="FF0000"/>
                </a:solidFill>
              </a:rPr>
              <a:t> Case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32" name="Text Box 32"/>
          <p:cNvSpPr txBox="1">
            <a:spLocks noChangeArrowheads="1"/>
          </p:cNvSpPr>
          <p:nvPr/>
        </p:nvSpPr>
        <p:spPr bwMode="auto">
          <a:xfrm>
            <a:off x="1251850" y="4945161"/>
            <a:ext cx="6511925" cy="1323975"/>
          </a:xfrm>
          <a:prstGeom prst="rect">
            <a:avLst/>
          </a:prstGeom>
          <a:noFill/>
          <a:ln w="19050">
            <a:solidFill>
              <a:schemeClr val="bg2"/>
            </a:solidFill>
            <a:miter lim="800000"/>
            <a:headEnd type="none" w="sm" len="sm"/>
            <a:tailEnd type="none" w="sm" len="sm"/>
          </a:ln>
          <a:effectLst/>
        </p:spPr>
        <p:txBody>
          <a:bodyPr>
            <a:spAutoFit/>
          </a:bodyPr>
          <a:lstStyle/>
          <a:p>
            <a:pPr>
              <a:spcBef>
                <a:spcPct val="50000"/>
              </a:spcBef>
              <a:defRPr/>
            </a:pPr>
            <a:r>
              <a:rPr lang="en-US" sz="2000" dirty="0">
                <a:solidFill>
                  <a:srgbClr val="CC00CC"/>
                </a:solidFill>
                <a:sym typeface="Symbol" pitchFamily="18" charset="2"/>
              </a:rPr>
              <a:t>Find:  </a:t>
            </a:r>
          </a:p>
          <a:p>
            <a:pPr>
              <a:spcBef>
                <a:spcPct val="50000"/>
              </a:spcBef>
              <a:defRPr/>
            </a:pPr>
            <a:r>
              <a:rPr lang="en-US" sz="2000" dirty="0">
                <a:solidFill>
                  <a:schemeClr val="bg2"/>
                </a:solidFill>
                <a:sym typeface="Symbol" pitchFamily="18" charset="2"/>
              </a:rPr>
              <a:t>% power reflected and transmitted for a TM</a:t>
            </a:r>
            <a:r>
              <a:rPr lang="en-US" sz="2000" i="1" baseline="-25000" dirty="0">
                <a:solidFill>
                  <a:schemeClr val="bg2"/>
                </a:solidFill>
                <a:latin typeface="+mn-lt"/>
                <a:sym typeface="Symbol" pitchFamily="18" charset="2"/>
              </a:rPr>
              <a:t>z</a:t>
            </a:r>
            <a:r>
              <a:rPr lang="en-US" sz="2000" dirty="0">
                <a:solidFill>
                  <a:schemeClr val="bg2"/>
                </a:solidFill>
                <a:sym typeface="Symbol" pitchFamily="18" charset="2"/>
              </a:rPr>
              <a:t> wave</a:t>
            </a:r>
          </a:p>
          <a:p>
            <a:pPr>
              <a:spcBef>
                <a:spcPct val="50000"/>
              </a:spcBef>
              <a:defRPr/>
            </a:pPr>
            <a:r>
              <a:rPr lang="en-US" sz="2000" dirty="0">
                <a:solidFill>
                  <a:schemeClr val="bg2"/>
                </a:solidFill>
                <a:sym typeface="Symbol" pitchFamily="18" charset="2"/>
              </a:rPr>
              <a:t>% power reflected and transmitted for a TE</a:t>
            </a:r>
            <a:r>
              <a:rPr lang="en-US" sz="2000" i="1" baseline="-25000" dirty="0">
                <a:solidFill>
                  <a:schemeClr val="bg2"/>
                </a:solidFill>
                <a:latin typeface="+mn-lt"/>
                <a:sym typeface="Symbol" pitchFamily="18" charset="2"/>
              </a:rPr>
              <a:t>z</a:t>
            </a:r>
            <a:r>
              <a:rPr lang="en-US" sz="2000" dirty="0">
                <a:solidFill>
                  <a:schemeClr val="bg2"/>
                </a:solidFill>
                <a:sym typeface="Symbol" pitchFamily="18" charset="2"/>
              </a:rPr>
              <a:t> wave</a:t>
            </a:r>
          </a:p>
        </p:txBody>
      </p:sp>
      <p:graphicFrame>
        <p:nvGraphicFramePr>
          <p:cNvPr id="34818" name="Object 2"/>
          <p:cNvGraphicFramePr>
            <a:graphicFrameLocks noChangeAspect="1"/>
          </p:cNvGraphicFramePr>
          <p:nvPr/>
        </p:nvGraphicFramePr>
        <p:xfrm>
          <a:off x="577850" y="1801813"/>
          <a:ext cx="908050" cy="442912"/>
        </p:xfrm>
        <a:graphic>
          <a:graphicData uri="http://schemas.openxmlformats.org/presentationml/2006/ole">
            <mc:AlternateContent xmlns:mc="http://schemas.openxmlformats.org/markup-compatibility/2006">
              <mc:Choice xmlns:v="urn:schemas-microsoft-com:vml" Requires="v">
                <p:oleObj spid="_x0000_s39971" name="Equation" r:id="rId4" imgW="495085" imgH="241195" progId="Equation.DSMT4">
                  <p:embed/>
                </p:oleObj>
              </mc:Choice>
              <mc:Fallback>
                <p:oleObj name="Equation" r:id="rId4" imgW="495085" imgH="241195" progId="Equation.DSMT4">
                  <p:embed/>
                  <p:pic>
                    <p:nvPicPr>
                      <p:cNvPr id="0" name="Picture 5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801813"/>
                        <a:ext cx="908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
          <p:cNvSpPr txBox="1">
            <a:spLocks noChangeArrowheads="1"/>
          </p:cNvSpPr>
          <p:nvPr/>
        </p:nvSpPr>
        <p:spPr bwMode="auto">
          <a:xfrm>
            <a:off x="3390047" y="95250"/>
            <a:ext cx="2163763"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a:t>
            </a:r>
          </a:p>
        </p:txBody>
      </p:sp>
      <p:sp>
        <p:nvSpPr>
          <p:cNvPr id="61" name="Rectangle 3"/>
          <p:cNvSpPr>
            <a:spLocks noChangeArrowheads="1"/>
          </p:cNvSpPr>
          <p:nvPr/>
        </p:nvSpPr>
        <p:spPr bwMode="auto">
          <a:xfrm>
            <a:off x="3225800" y="590550"/>
            <a:ext cx="5038725" cy="1558925"/>
          </a:xfrm>
          <a:prstGeom prst="rect">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4829" name="TextBox 88"/>
          <p:cNvSpPr txBox="1">
            <a:spLocks noChangeArrowheads="1"/>
          </p:cNvSpPr>
          <p:nvPr/>
        </p:nvSpPr>
        <p:spPr bwMode="auto">
          <a:xfrm>
            <a:off x="579438" y="1427163"/>
            <a:ext cx="925253" cy="400110"/>
          </a:xfrm>
          <a:prstGeom prst="rect">
            <a:avLst/>
          </a:prstGeom>
          <a:noFill/>
          <a:ln w="9525">
            <a:noFill/>
            <a:miter lim="800000"/>
            <a:headEnd/>
            <a:tailEnd/>
          </a:ln>
        </p:spPr>
        <p:txBody>
          <a:bodyPr wrap="none">
            <a:spAutoFit/>
          </a:bodyPr>
          <a:lstStyle/>
          <a:p>
            <a:r>
              <a:rPr lang="en-US" sz="2000" dirty="0">
                <a:solidFill>
                  <a:srgbClr val="CC00CC"/>
                </a:solidFill>
              </a:rPr>
              <a:t>Given:</a:t>
            </a:r>
          </a:p>
        </p:txBody>
      </p:sp>
      <p:graphicFrame>
        <p:nvGraphicFramePr>
          <p:cNvPr id="34825" name="Object 13"/>
          <p:cNvGraphicFramePr>
            <a:graphicFrameLocks noChangeAspect="1"/>
          </p:cNvGraphicFramePr>
          <p:nvPr/>
        </p:nvGraphicFramePr>
        <p:xfrm>
          <a:off x="433388" y="2235200"/>
          <a:ext cx="1257300" cy="373063"/>
        </p:xfrm>
        <a:graphic>
          <a:graphicData uri="http://schemas.openxmlformats.org/presentationml/2006/ole">
            <mc:AlternateContent xmlns:mc="http://schemas.openxmlformats.org/markup-compatibility/2006">
              <mc:Choice xmlns:v="urn:schemas-microsoft-com:vml" Requires="v">
                <p:oleObj spid="_x0000_s39972" name="Equation" r:id="rId6" imgW="685800" imgH="203200" progId="Equation.DSMT4">
                  <p:embed/>
                </p:oleObj>
              </mc:Choice>
              <mc:Fallback>
                <p:oleObj name="Equation" r:id="rId6" imgW="685800" imgH="203200" progId="Equation.DSMT4">
                  <p:embed/>
                  <p:pic>
                    <p:nvPicPr>
                      <p:cNvPr id="0" name="Picture 5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88" y="2235200"/>
                        <a:ext cx="12573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Slide Number Placeholder 40"/>
          <p:cNvSpPr>
            <a:spLocks noGrp="1"/>
          </p:cNvSpPr>
          <p:nvPr>
            <p:ph type="sldNum" sz="quarter" idx="4"/>
          </p:nvPr>
        </p:nvSpPr>
        <p:spPr/>
        <p:txBody>
          <a:bodyPr/>
          <a:lstStyle/>
          <a:p>
            <a:fld id="{84810BAD-A1AE-4FD5-BD00-E7C2BB1BA3E6}" type="slidenum">
              <a:rPr lang="en-US" smtClean="0"/>
              <a:pPr/>
              <a:t>42</a:t>
            </a:fld>
            <a:endParaRPr lang="en-US" dirty="0"/>
          </a:p>
        </p:txBody>
      </p:sp>
      <p:grpSp>
        <p:nvGrpSpPr>
          <p:cNvPr id="44" name="Group 43"/>
          <p:cNvGrpSpPr/>
          <p:nvPr/>
        </p:nvGrpSpPr>
        <p:grpSpPr>
          <a:xfrm>
            <a:off x="2350971" y="1652945"/>
            <a:ext cx="5689506" cy="2673350"/>
            <a:chOff x="2692494" y="1366506"/>
            <a:chExt cx="5689506" cy="2673350"/>
          </a:xfrm>
        </p:grpSpPr>
        <p:sp>
          <p:nvSpPr>
            <p:cNvPr id="60" name="Rectangle 3"/>
            <p:cNvSpPr>
              <a:spLocks noChangeArrowheads="1"/>
            </p:cNvSpPr>
            <p:nvPr/>
          </p:nvSpPr>
          <p:spPr bwMode="auto">
            <a:xfrm>
              <a:off x="2789332" y="2480931"/>
              <a:ext cx="5040310" cy="1558925"/>
            </a:xfrm>
            <a:prstGeom prst="rect">
              <a:avLst/>
            </a:prstGeom>
            <a:blipFill>
              <a:blip r:embed="rId8" cstate="print"/>
              <a:tile tx="0" ty="0" sx="100000" sy="100000" flip="none" algn="tl"/>
            </a:blip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2" name="Text Box 4"/>
            <p:cNvSpPr txBox="1">
              <a:spLocks noChangeArrowheads="1"/>
            </p:cNvSpPr>
            <p:nvPr/>
          </p:nvSpPr>
          <p:spPr bwMode="auto">
            <a:xfrm>
              <a:off x="6969216" y="1899906"/>
              <a:ext cx="546100" cy="400110"/>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#1</a:t>
              </a:r>
            </a:p>
          </p:txBody>
        </p:sp>
        <p:sp>
          <p:nvSpPr>
            <p:cNvPr id="63" name="Freeform 6"/>
            <p:cNvSpPr>
              <a:spLocks/>
            </p:cNvSpPr>
            <p:nvPr/>
          </p:nvSpPr>
          <p:spPr bwMode="auto">
            <a:xfrm rot="13374537" flipH="1">
              <a:off x="3978368" y="1811006"/>
              <a:ext cx="682625" cy="207962"/>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0000FF"/>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4" name="Line 7"/>
            <p:cNvSpPr>
              <a:spLocks noChangeShapeType="1"/>
            </p:cNvSpPr>
            <p:nvPr/>
          </p:nvSpPr>
          <p:spPr bwMode="auto">
            <a:xfrm rot="2769419">
              <a:off x="4543518" y="2155494"/>
              <a:ext cx="98425" cy="0"/>
            </a:xfrm>
            <a:prstGeom prst="line">
              <a:avLst/>
            </a:prstGeom>
            <a:noFill/>
            <a:ln w="28575">
              <a:solidFill>
                <a:srgbClr val="0000FF"/>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5" name="Line 9"/>
            <p:cNvSpPr>
              <a:spLocks noChangeShapeType="1"/>
            </p:cNvSpPr>
            <p:nvPr/>
          </p:nvSpPr>
          <p:spPr bwMode="auto">
            <a:xfrm>
              <a:off x="4978493" y="1366506"/>
              <a:ext cx="0" cy="218440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34837" name="Group 11"/>
            <p:cNvGrpSpPr>
              <a:grpSpLocks/>
            </p:cNvGrpSpPr>
            <p:nvPr/>
          </p:nvGrpSpPr>
          <p:grpSpPr bwMode="auto">
            <a:xfrm rot="8811781">
              <a:off x="5293436" y="2720683"/>
              <a:ext cx="221046" cy="721329"/>
              <a:chOff x="3545" y="2119"/>
              <a:chExt cx="187" cy="1028"/>
            </a:xfrm>
          </p:grpSpPr>
          <p:sp>
            <p:nvSpPr>
              <p:cNvPr id="85" name="Freeform 12"/>
              <p:cNvSpPr>
                <a:spLocks/>
              </p:cNvSpPr>
              <p:nvPr/>
            </p:nvSpPr>
            <p:spPr bwMode="auto">
              <a:xfrm rot="5222447" flipH="1">
                <a:off x="3184" y="2600"/>
                <a:ext cx="909" cy="188"/>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0000"/>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6" name="Line 13"/>
              <p:cNvSpPr>
                <a:spLocks noChangeShapeType="1"/>
              </p:cNvSpPr>
              <p:nvPr/>
            </p:nvSpPr>
            <p:spPr bwMode="auto">
              <a:xfrm rot="-26982671">
                <a:off x="3536" y="2190"/>
                <a:ext cx="140" cy="0"/>
              </a:xfrm>
              <a:prstGeom prst="line">
                <a:avLst/>
              </a:prstGeom>
              <a:noFill/>
              <a:ln w="28575">
                <a:solidFill>
                  <a:srgbClr val="FF000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34838" name="Group 14"/>
            <p:cNvGrpSpPr>
              <a:grpSpLocks/>
            </p:cNvGrpSpPr>
            <p:nvPr/>
          </p:nvGrpSpPr>
          <p:grpSpPr bwMode="auto">
            <a:xfrm rot="3134615">
              <a:off x="5650865" y="1503385"/>
              <a:ext cx="209099" cy="768451"/>
              <a:chOff x="3544" y="2119"/>
              <a:chExt cx="187" cy="1029"/>
            </a:xfrm>
          </p:grpSpPr>
          <p:sp>
            <p:nvSpPr>
              <p:cNvPr id="83" name="Freeform 15"/>
              <p:cNvSpPr>
                <a:spLocks/>
              </p:cNvSpPr>
              <p:nvPr/>
            </p:nvSpPr>
            <p:spPr bwMode="auto">
              <a:xfrm rot="5222447" flipH="1">
                <a:off x="3181" y="2601"/>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92D050"/>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4" name="Line 16"/>
              <p:cNvSpPr>
                <a:spLocks noChangeShapeType="1"/>
              </p:cNvSpPr>
              <p:nvPr/>
            </p:nvSpPr>
            <p:spPr bwMode="auto">
              <a:xfrm rot="-26982671">
                <a:off x="3532" y="2192"/>
                <a:ext cx="142" cy="1"/>
              </a:xfrm>
              <a:prstGeom prst="line">
                <a:avLst/>
              </a:prstGeom>
              <a:noFill/>
              <a:ln w="28575">
                <a:solidFill>
                  <a:srgbClr val="92D050"/>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70" name="Line 18"/>
            <p:cNvSpPr>
              <a:spLocks noChangeShapeType="1"/>
            </p:cNvSpPr>
            <p:nvPr/>
          </p:nvSpPr>
          <p:spPr bwMode="auto">
            <a:xfrm>
              <a:off x="3727543" y="1506206"/>
              <a:ext cx="1250949" cy="955675"/>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1" name="Line 19"/>
            <p:cNvSpPr>
              <a:spLocks noChangeShapeType="1"/>
            </p:cNvSpPr>
            <p:nvPr/>
          </p:nvSpPr>
          <p:spPr bwMode="auto">
            <a:xfrm flipV="1">
              <a:off x="4978493" y="1472868"/>
              <a:ext cx="1268412" cy="98901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2" name="Line 20"/>
            <p:cNvSpPr>
              <a:spLocks noChangeShapeType="1"/>
            </p:cNvSpPr>
            <p:nvPr/>
          </p:nvSpPr>
          <p:spPr bwMode="auto">
            <a:xfrm>
              <a:off x="4978493" y="2463468"/>
              <a:ext cx="846138" cy="1162050"/>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3" name="Arc 21"/>
            <p:cNvSpPr>
              <a:spLocks/>
            </p:cNvSpPr>
            <p:nvPr/>
          </p:nvSpPr>
          <p:spPr bwMode="auto">
            <a:xfrm>
              <a:off x="4978493" y="2557131"/>
              <a:ext cx="158750" cy="2333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4" name="Arc 22"/>
            <p:cNvSpPr>
              <a:spLocks/>
            </p:cNvSpPr>
            <p:nvPr/>
          </p:nvSpPr>
          <p:spPr bwMode="auto">
            <a:xfrm flipH="1" flipV="1">
              <a:off x="4743543" y="2157081"/>
              <a:ext cx="234950" cy="280987"/>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5" name="Arc 23"/>
            <p:cNvSpPr>
              <a:spLocks/>
            </p:cNvSpPr>
            <p:nvPr/>
          </p:nvSpPr>
          <p:spPr bwMode="auto">
            <a:xfrm flipV="1">
              <a:off x="4978493" y="2158668"/>
              <a:ext cx="231775" cy="23812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9" name="Text Box 27"/>
            <p:cNvSpPr txBox="1">
              <a:spLocks noChangeArrowheads="1"/>
            </p:cNvSpPr>
            <p:nvPr/>
          </p:nvSpPr>
          <p:spPr bwMode="auto">
            <a:xfrm>
              <a:off x="6935880" y="2703182"/>
              <a:ext cx="544511" cy="400110"/>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#2</a:t>
              </a:r>
            </a:p>
          </p:txBody>
        </p:sp>
        <p:graphicFrame>
          <p:nvGraphicFramePr>
            <p:cNvPr id="34819" name="Object 10"/>
            <p:cNvGraphicFramePr>
              <a:graphicFrameLocks noChangeAspect="1"/>
            </p:cNvGraphicFramePr>
            <p:nvPr/>
          </p:nvGraphicFramePr>
          <p:xfrm>
            <a:off x="5820325" y="2008379"/>
            <a:ext cx="313700" cy="319216"/>
          </p:xfrm>
          <a:graphic>
            <a:graphicData uri="http://schemas.openxmlformats.org/presentationml/2006/ole">
              <mc:AlternateContent xmlns:mc="http://schemas.openxmlformats.org/markup-compatibility/2006">
                <mc:Choice xmlns:v="urn:schemas-microsoft-com:vml" Requires="v">
                  <p:oleObj spid="_x0000_s39973" name="Equation" r:id="rId9" imgW="139639" imgH="152334" progId="Equation.DSMT4">
                    <p:embed/>
                  </p:oleObj>
                </mc:Choice>
                <mc:Fallback>
                  <p:oleObj name="Equation" r:id="rId9" imgW="139639" imgH="152334" progId="Equation.DSMT4">
                    <p:embed/>
                    <p:pic>
                      <p:nvPicPr>
                        <p:cNvPr id="0" name="Picture 5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0325" y="2008379"/>
                          <a:ext cx="313700" cy="31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1"/>
            <p:cNvGraphicFramePr>
              <a:graphicFrameLocks noChangeAspect="1"/>
            </p:cNvGraphicFramePr>
            <p:nvPr/>
          </p:nvGraphicFramePr>
          <p:xfrm>
            <a:off x="5574130" y="2665371"/>
            <a:ext cx="313700" cy="347673"/>
          </p:xfrm>
          <a:graphic>
            <a:graphicData uri="http://schemas.openxmlformats.org/presentationml/2006/ole">
              <mc:AlternateContent xmlns:mc="http://schemas.openxmlformats.org/markup-compatibility/2006">
                <mc:Choice xmlns:v="urn:schemas-microsoft-com:vml" Requires="v">
                  <p:oleObj spid="_x0000_s39974" name="Equation" r:id="rId11" imgW="139579" imgH="164957" progId="Equation.DSMT4">
                    <p:embed/>
                  </p:oleObj>
                </mc:Choice>
                <mc:Fallback>
                  <p:oleObj name="Equation" r:id="rId11" imgW="139579" imgH="164957" progId="Equation.DSMT4">
                    <p:embed/>
                    <p:pic>
                      <p:nvPicPr>
                        <p:cNvPr id="0" name="Picture 5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4130" y="2665371"/>
                          <a:ext cx="313700" cy="34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4850" name="Straight Connector 81"/>
            <p:cNvCxnSpPr>
              <a:cxnSpLocks noChangeShapeType="1"/>
            </p:cNvCxnSpPr>
            <p:nvPr/>
          </p:nvCxnSpPr>
          <p:spPr bwMode="auto">
            <a:xfrm flipV="1">
              <a:off x="2692494" y="2470210"/>
              <a:ext cx="5327572" cy="2"/>
            </a:xfrm>
            <a:prstGeom prst="line">
              <a:avLst/>
            </a:prstGeom>
            <a:noFill/>
            <a:ln w="12700" algn="ctr">
              <a:solidFill>
                <a:srgbClr val="000000"/>
              </a:solidFill>
              <a:round/>
              <a:headEnd/>
              <a:tailEnd/>
            </a:ln>
          </p:spPr>
        </p:cxnSp>
        <p:graphicFrame>
          <p:nvGraphicFramePr>
            <p:cNvPr id="34821" name="Object 9"/>
            <p:cNvGraphicFramePr>
              <a:graphicFrameLocks noChangeAspect="1"/>
            </p:cNvGraphicFramePr>
            <p:nvPr/>
          </p:nvGraphicFramePr>
          <p:xfrm>
            <a:off x="2873470" y="1602100"/>
            <a:ext cx="722418" cy="764457"/>
          </p:xfrm>
          <a:graphic>
            <a:graphicData uri="http://schemas.openxmlformats.org/presentationml/2006/ole">
              <mc:AlternateContent xmlns:mc="http://schemas.openxmlformats.org/markup-compatibility/2006">
                <mc:Choice xmlns:v="urn:schemas-microsoft-com:vml" Requires="v">
                  <p:oleObj spid="_x0000_s39975" name="Equation" r:id="rId13" imgW="431800" imgH="457200" progId="Equation.DSMT4">
                    <p:embed/>
                  </p:oleObj>
                </mc:Choice>
                <mc:Fallback>
                  <p:oleObj name="Equation" r:id="rId13" imgW="431800" imgH="457200" progId="Equation.DSMT4">
                    <p:embed/>
                    <p:pic>
                      <p:nvPicPr>
                        <p:cNvPr id="0" name="Picture 5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3470" y="1602100"/>
                          <a:ext cx="722418" cy="76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51" name="Text Box 61"/>
            <p:cNvSpPr txBox="1">
              <a:spLocks noChangeArrowheads="1"/>
            </p:cNvSpPr>
            <p:nvPr/>
          </p:nvSpPr>
          <p:spPr bwMode="auto">
            <a:xfrm>
              <a:off x="6349018" y="3185609"/>
              <a:ext cx="1291940" cy="369332"/>
            </a:xfrm>
            <a:prstGeom prst="rect">
              <a:avLst/>
            </a:prstGeom>
            <a:noFill/>
            <a:ln w="9525">
              <a:noFill/>
              <a:miter lim="800000"/>
              <a:headEnd/>
              <a:tailEnd/>
            </a:ln>
          </p:spPr>
          <p:txBody>
            <a:bodyPr wrap="square">
              <a:spAutoFit/>
            </a:bodyPr>
            <a:lstStyle/>
            <a:p>
              <a:pPr algn="ctr">
                <a:spcBef>
                  <a:spcPct val="50000"/>
                </a:spcBef>
              </a:pPr>
              <a:r>
                <a:rPr lang="en-US" dirty="0">
                  <a:solidFill>
                    <a:srgbClr val="0000CC"/>
                  </a:solidFill>
                </a:rPr>
                <a:t>Sea water</a:t>
              </a:r>
            </a:p>
          </p:txBody>
        </p:sp>
        <p:graphicFrame>
          <p:nvGraphicFramePr>
            <p:cNvPr id="34822" name="Object 10"/>
            <p:cNvGraphicFramePr>
              <a:graphicFrameLocks noChangeAspect="1"/>
            </p:cNvGraphicFramePr>
            <p:nvPr/>
          </p:nvGraphicFramePr>
          <p:xfrm>
            <a:off x="3045809" y="2896872"/>
            <a:ext cx="1062264" cy="893782"/>
          </p:xfrm>
          <a:graphic>
            <a:graphicData uri="http://schemas.openxmlformats.org/presentationml/2006/ole">
              <mc:AlternateContent xmlns:mc="http://schemas.openxmlformats.org/markup-compatibility/2006">
                <mc:Choice xmlns:v="urn:schemas-microsoft-com:vml" Requires="v">
                  <p:oleObj spid="_x0000_s39976" name="Equation" r:id="rId15" imgW="812800" imgH="685800" progId="Equation.DSMT4">
                    <p:embed/>
                  </p:oleObj>
                </mc:Choice>
                <mc:Fallback>
                  <p:oleObj name="Equation" r:id="rId15" imgW="812800" imgH="685800" progId="Equation.DSMT4">
                    <p:embed/>
                    <p:pic>
                      <p:nvPicPr>
                        <p:cNvPr id="0" name="Picture 5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5809" y="2896872"/>
                          <a:ext cx="1062264" cy="89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10"/>
            <p:cNvGraphicFramePr>
              <a:graphicFrameLocks noChangeAspect="1"/>
            </p:cNvGraphicFramePr>
            <p:nvPr/>
          </p:nvGraphicFramePr>
          <p:xfrm>
            <a:off x="8161338" y="2347913"/>
            <a:ext cx="220662" cy="242887"/>
          </p:xfrm>
          <a:graphic>
            <a:graphicData uri="http://schemas.openxmlformats.org/presentationml/2006/ole">
              <mc:AlternateContent xmlns:mc="http://schemas.openxmlformats.org/markup-compatibility/2006">
                <mc:Choice xmlns:v="urn:schemas-microsoft-com:vml" Requires="v">
                  <p:oleObj spid="_x0000_s39977" name="Equation" r:id="rId17" imgW="126835" imgH="139518" progId="Equation.DSMT4">
                    <p:embed/>
                  </p:oleObj>
                </mc:Choice>
                <mc:Fallback>
                  <p:oleObj name="Equation" r:id="rId17" imgW="126835" imgH="139518" progId="Equation.DSMT4">
                    <p:embed/>
                    <p:pic>
                      <p:nvPicPr>
                        <p:cNvPr id="0" name="Picture 5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61338" y="2347913"/>
                          <a:ext cx="220662" cy="242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7" name="Object 11"/>
            <p:cNvGraphicFramePr>
              <a:graphicFrameLocks noChangeAspect="1"/>
            </p:cNvGraphicFramePr>
            <p:nvPr/>
          </p:nvGraphicFramePr>
          <p:xfrm>
            <a:off x="4865688" y="3624263"/>
            <a:ext cx="220662" cy="242887"/>
          </p:xfrm>
          <a:graphic>
            <a:graphicData uri="http://schemas.openxmlformats.org/presentationml/2006/ole">
              <mc:AlternateContent xmlns:mc="http://schemas.openxmlformats.org/markup-compatibility/2006">
                <mc:Choice xmlns:v="urn:schemas-microsoft-com:vml" Requires="v">
                  <p:oleObj spid="_x0000_s39978" name="Equation" r:id="rId19" imgW="126835" imgH="139518" progId="Equation.DSMT4">
                    <p:embed/>
                  </p:oleObj>
                </mc:Choice>
                <mc:Fallback>
                  <p:oleObj name="Equation" r:id="rId19" imgW="126835" imgH="139518" progId="Equation.DSMT4">
                    <p:embed/>
                    <p:pic>
                      <p:nvPicPr>
                        <p:cNvPr id="0" name="Picture 5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65688" y="3624263"/>
                          <a:ext cx="220662" cy="242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2"/>
            <p:cNvGraphicFramePr>
              <a:graphicFrameLocks noChangeAspect="1"/>
            </p:cNvGraphicFramePr>
            <p:nvPr/>
          </p:nvGraphicFramePr>
          <p:xfrm>
            <a:off x="4643438" y="1690688"/>
            <a:ext cx="265112" cy="396875"/>
          </p:xfrm>
          <a:graphic>
            <a:graphicData uri="http://schemas.openxmlformats.org/presentationml/2006/ole">
              <mc:AlternateContent xmlns:mc="http://schemas.openxmlformats.org/markup-compatibility/2006">
                <mc:Choice xmlns:v="urn:schemas-microsoft-com:vml" Requires="v">
                  <p:oleObj spid="_x0000_s39979" name="Equation" r:id="rId20" imgW="152334" imgH="228501" progId="Equation.DSMT4">
                    <p:embed/>
                  </p:oleObj>
                </mc:Choice>
                <mc:Fallback>
                  <p:oleObj name="Equation" r:id="rId20" imgW="152334" imgH="228501" progId="Equation.DSMT4">
                    <p:embed/>
                    <p:pic>
                      <p:nvPicPr>
                        <p:cNvPr id="0" name="Picture 5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3438" y="1690688"/>
                          <a:ext cx="265112"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3"/>
            <p:cNvGraphicFramePr>
              <a:graphicFrameLocks noChangeAspect="1"/>
            </p:cNvGraphicFramePr>
            <p:nvPr/>
          </p:nvGraphicFramePr>
          <p:xfrm>
            <a:off x="5013325" y="1700213"/>
            <a:ext cx="307975" cy="396875"/>
          </p:xfrm>
          <a:graphic>
            <a:graphicData uri="http://schemas.openxmlformats.org/presentationml/2006/ole">
              <mc:AlternateContent xmlns:mc="http://schemas.openxmlformats.org/markup-compatibility/2006">
                <mc:Choice xmlns:v="urn:schemas-microsoft-com:vml" Requires="v">
                  <p:oleObj spid="_x0000_s39980" name="Equation" r:id="rId22" imgW="177646" imgH="228402" progId="Equation.DSMT4">
                    <p:embed/>
                  </p:oleObj>
                </mc:Choice>
                <mc:Fallback>
                  <p:oleObj name="Equation" r:id="rId22" imgW="177646" imgH="228402" progId="Equation.DSMT4">
                    <p:embed/>
                    <p:pic>
                      <p:nvPicPr>
                        <p:cNvPr id="0" name="Picture 5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3325" y="1700213"/>
                          <a:ext cx="30797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4"/>
            <p:cNvGraphicFramePr>
              <a:graphicFrameLocks noChangeAspect="1"/>
            </p:cNvGraphicFramePr>
            <p:nvPr/>
          </p:nvGraphicFramePr>
          <p:xfrm>
            <a:off x="4578350" y="2509838"/>
            <a:ext cx="263525" cy="396875"/>
          </p:xfrm>
          <a:graphic>
            <a:graphicData uri="http://schemas.openxmlformats.org/presentationml/2006/ole">
              <mc:AlternateContent xmlns:mc="http://schemas.openxmlformats.org/markup-compatibility/2006">
                <mc:Choice xmlns:v="urn:schemas-microsoft-com:vml" Requires="v">
                  <p:oleObj spid="_x0000_s39981" name="Equation" r:id="rId24" imgW="152334" imgH="228501" progId="Equation.DSMT4">
                    <p:embed/>
                  </p:oleObj>
                </mc:Choice>
                <mc:Fallback>
                  <p:oleObj name="Equation" r:id="rId24" imgW="152334" imgH="228501" progId="Equation.DSMT4">
                    <p:embed/>
                    <p:pic>
                      <p:nvPicPr>
                        <p:cNvPr id="0" name="Picture 5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8350" y="2509838"/>
                          <a:ext cx="26352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 name="TextBox 3"/>
          <p:cNvSpPr txBox="1"/>
          <p:nvPr/>
        </p:nvSpPr>
        <p:spPr>
          <a:xfrm>
            <a:off x="2655065" y="837283"/>
            <a:ext cx="3600858" cy="400110"/>
          </a:xfrm>
          <a:prstGeom prst="rect">
            <a:avLst/>
          </a:prstGeom>
          <a:noFill/>
        </p:spPr>
        <p:txBody>
          <a:bodyPr wrap="none" rtlCol="0">
            <a:spAutoFit/>
          </a:bodyPr>
          <a:lstStyle/>
          <a:p>
            <a:r>
              <a:rPr lang="en-US" sz="2000" dirty="0">
                <a:solidFill>
                  <a:srgbClr val="FF0000"/>
                </a:solidFill>
              </a:rPr>
              <a:t>The lower region is now lossy.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ext uri="{D42A27DB-BD31-4B8C-83A1-F6EECF244321}">
                <p14:modId xmlns:p14="http://schemas.microsoft.com/office/powerpoint/2010/main" val="3888948669"/>
              </p:ext>
            </p:extLst>
          </p:nvPr>
        </p:nvGraphicFramePr>
        <p:xfrm>
          <a:off x="577850" y="1801813"/>
          <a:ext cx="908050" cy="442912"/>
        </p:xfrm>
        <a:graphic>
          <a:graphicData uri="http://schemas.openxmlformats.org/presentationml/2006/ole">
            <mc:AlternateContent xmlns:mc="http://schemas.openxmlformats.org/markup-compatibility/2006">
              <mc:Choice xmlns:v="urn:schemas-microsoft-com:vml" Requires="v">
                <p:oleObj spid="_x0000_s40976" name="Equation" r:id="rId4" imgW="495085" imgH="241195" progId="Equation.DSMT4">
                  <p:embed/>
                </p:oleObj>
              </mc:Choice>
              <mc:Fallback>
                <p:oleObj name="Equation" r:id="rId4" imgW="495085" imgH="241195" progId="Equation.DSMT4">
                  <p:embed/>
                  <p:pic>
                    <p:nvPicPr>
                      <p:cNvPr id="0" name="Picture 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801813"/>
                        <a:ext cx="908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
          <p:cNvSpPr txBox="1">
            <a:spLocks noChangeArrowheads="1"/>
          </p:cNvSpPr>
          <p:nvPr/>
        </p:nvSpPr>
        <p:spPr bwMode="auto">
          <a:xfrm>
            <a:off x="2676242" y="3810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sp>
        <p:nvSpPr>
          <p:cNvPr id="61" name="Rectangle 3"/>
          <p:cNvSpPr>
            <a:spLocks noChangeArrowheads="1"/>
          </p:cNvSpPr>
          <p:nvPr/>
        </p:nvSpPr>
        <p:spPr bwMode="auto">
          <a:xfrm>
            <a:off x="3225800" y="590550"/>
            <a:ext cx="5038725" cy="1558925"/>
          </a:xfrm>
          <a:prstGeom prst="rect">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4829" name="TextBox 88"/>
          <p:cNvSpPr txBox="1">
            <a:spLocks noChangeArrowheads="1"/>
          </p:cNvSpPr>
          <p:nvPr/>
        </p:nvSpPr>
        <p:spPr bwMode="auto">
          <a:xfrm>
            <a:off x="579438" y="1427163"/>
            <a:ext cx="925253" cy="400110"/>
          </a:xfrm>
          <a:prstGeom prst="rect">
            <a:avLst/>
          </a:prstGeom>
          <a:noFill/>
          <a:ln w="9525">
            <a:noFill/>
            <a:miter lim="800000"/>
            <a:headEnd/>
            <a:tailEnd/>
          </a:ln>
        </p:spPr>
        <p:txBody>
          <a:bodyPr wrap="none">
            <a:spAutoFit/>
          </a:bodyPr>
          <a:lstStyle/>
          <a:p>
            <a:r>
              <a:rPr lang="en-US" sz="2000" dirty="0">
                <a:solidFill>
                  <a:srgbClr val="CC00CC"/>
                </a:solidFill>
              </a:rPr>
              <a:t>Given:</a:t>
            </a:r>
          </a:p>
        </p:txBody>
      </p:sp>
      <p:graphicFrame>
        <p:nvGraphicFramePr>
          <p:cNvPr id="34825" name="Object 13"/>
          <p:cNvGraphicFramePr>
            <a:graphicFrameLocks noChangeAspect="1"/>
          </p:cNvGraphicFramePr>
          <p:nvPr/>
        </p:nvGraphicFramePr>
        <p:xfrm>
          <a:off x="433388" y="2235200"/>
          <a:ext cx="1257300" cy="373063"/>
        </p:xfrm>
        <a:graphic>
          <a:graphicData uri="http://schemas.openxmlformats.org/presentationml/2006/ole">
            <mc:AlternateContent xmlns:mc="http://schemas.openxmlformats.org/markup-compatibility/2006">
              <mc:Choice xmlns:v="urn:schemas-microsoft-com:vml" Requires="v">
                <p:oleObj spid="_x0000_s40977" name="Equation" r:id="rId6" imgW="685800" imgH="203200" progId="Equation.DSMT4">
                  <p:embed/>
                </p:oleObj>
              </mc:Choice>
              <mc:Fallback>
                <p:oleObj name="Equation" r:id="rId6" imgW="685800" imgH="203200" progId="Equation.DSMT4">
                  <p:embed/>
                  <p:pic>
                    <p:nvPicPr>
                      <p:cNvPr id="0" name="Picture 2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88" y="2235200"/>
                        <a:ext cx="12573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57" name="Text Box 41"/>
          <p:cNvSpPr txBox="1">
            <a:spLocks noChangeArrowheads="1"/>
          </p:cNvSpPr>
          <p:nvPr/>
        </p:nvSpPr>
        <p:spPr bwMode="auto">
          <a:xfrm>
            <a:off x="468229" y="5293019"/>
            <a:ext cx="8506326" cy="369332"/>
          </a:xfrm>
          <a:prstGeom prst="rect">
            <a:avLst/>
          </a:prstGeom>
          <a:noFill/>
          <a:ln w="19050">
            <a:solidFill>
              <a:schemeClr val="bg2"/>
            </a:solidFill>
            <a:miter lim="800000"/>
            <a:headEnd/>
            <a:tailEnd/>
          </a:ln>
          <a:effectLst/>
        </p:spPr>
        <p:txBody>
          <a:bodyPr wrap="square">
            <a:spAutoFit/>
          </a:bodyPr>
          <a:lstStyle/>
          <a:p>
            <a:pPr algn="ctr"/>
            <a:r>
              <a:rPr lang="en-US" dirty="0">
                <a:solidFill>
                  <a:schemeClr val="bg1"/>
                </a:solidFill>
              </a:rPr>
              <a:t>We avoid using Snell's law now, since it will give us a complex angle </a:t>
            </a:r>
            <a:r>
              <a:rPr lang="en-US" i="1" dirty="0">
                <a:solidFill>
                  <a:schemeClr val="bg1"/>
                </a:solidFill>
                <a:latin typeface="+mn-lt"/>
                <a:sym typeface="Symbol" panose="05050102010706020507" pitchFamily="18" charset="2"/>
              </a:rPr>
              <a:t></a:t>
            </a:r>
            <a:r>
              <a:rPr lang="en-US" i="1" baseline="-25000" dirty="0">
                <a:solidFill>
                  <a:schemeClr val="bg1"/>
                </a:solidFill>
                <a:latin typeface="+mn-lt"/>
                <a:sym typeface="Symbol" panose="05050102010706020507" pitchFamily="18" charset="2"/>
              </a:rPr>
              <a:t>t</a:t>
            </a:r>
            <a:r>
              <a:rPr lang="en-US" dirty="0">
                <a:solidFill>
                  <a:schemeClr val="bg1"/>
                </a:solidFill>
                <a:sym typeface="Symbol" panose="05050102010706020507" pitchFamily="18" charset="2"/>
              </a:rPr>
              <a:t> </a:t>
            </a:r>
            <a:r>
              <a:rPr lang="en-US" dirty="0">
                <a:solidFill>
                  <a:schemeClr val="bg1"/>
                </a:solidFill>
              </a:rPr>
              <a:t>in region 2!</a:t>
            </a:r>
          </a:p>
        </p:txBody>
      </p:sp>
      <p:sp>
        <p:nvSpPr>
          <p:cNvPr id="41" name="Slide Number Placeholder 40"/>
          <p:cNvSpPr>
            <a:spLocks noGrp="1"/>
          </p:cNvSpPr>
          <p:nvPr>
            <p:ph type="sldNum" sz="quarter" idx="4"/>
          </p:nvPr>
        </p:nvSpPr>
        <p:spPr/>
        <p:txBody>
          <a:bodyPr/>
          <a:lstStyle/>
          <a:p>
            <a:fld id="{84810BAD-A1AE-4FD5-BD00-E7C2BB1BA3E6}" type="slidenum">
              <a:rPr lang="en-US" smtClean="0"/>
              <a:pPr/>
              <a:t>43</a:t>
            </a:fld>
            <a:endParaRPr lang="en-US" dirty="0"/>
          </a:p>
        </p:txBody>
      </p:sp>
      <p:pic>
        <p:nvPicPr>
          <p:cNvPr id="118798" name="Picture 14"/>
          <p:cNvPicPr>
            <a:picLocks noChangeAspect="1" noChangeArrowheads="1"/>
          </p:cNvPicPr>
          <p:nvPr/>
        </p:nvPicPr>
        <p:blipFill>
          <a:blip r:embed="rId8" cstate="print"/>
          <a:srcRect/>
          <a:stretch>
            <a:fillRect/>
          </a:stretch>
        </p:blipFill>
        <p:spPr bwMode="auto">
          <a:xfrm>
            <a:off x="2687985" y="1249091"/>
            <a:ext cx="5699125" cy="2682875"/>
          </a:xfrm>
          <a:prstGeom prst="rect">
            <a:avLst/>
          </a:prstGeom>
          <a:noFill/>
          <a:ln w="9525">
            <a:noFill/>
            <a:miter lim="800000"/>
            <a:headEnd/>
            <a:tailEnd/>
          </a:ln>
          <a:effectLst/>
        </p:spPr>
      </p:pic>
      <p:sp>
        <p:nvSpPr>
          <p:cNvPr id="18" name="Text Box 41"/>
          <p:cNvSpPr txBox="1">
            <a:spLocks noChangeArrowheads="1"/>
          </p:cNvSpPr>
          <p:nvPr/>
        </p:nvSpPr>
        <p:spPr bwMode="auto">
          <a:xfrm>
            <a:off x="609600" y="6366328"/>
            <a:ext cx="7829550" cy="369332"/>
          </a:xfrm>
          <a:prstGeom prst="rect">
            <a:avLst/>
          </a:prstGeom>
          <a:noFill/>
          <a:ln w="19050">
            <a:solidFill>
              <a:schemeClr val="bg2"/>
            </a:solidFill>
            <a:miter lim="800000"/>
            <a:headEnd/>
            <a:tailEnd/>
          </a:ln>
          <a:effectLst/>
        </p:spPr>
        <p:txBody>
          <a:bodyPr wrap="square">
            <a:spAutoFit/>
          </a:bodyPr>
          <a:lstStyle/>
          <a:p>
            <a:pPr algn="ctr"/>
            <a:r>
              <a:rPr lang="en-US" b="1" dirty="0">
                <a:solidFill>
                  <a:srgbClr val="0000FF"/>
                </a:solidFill>
              </a:rPr>
              <a:t>Recommendation:</a:t>
            </a:r>
            <a:r>
              <a:rPr lang="en-US" dirty="0">
                <a:solidFill>
                  <a:srgbClr val="0000FF"/>
                </a:solidFill>
              </a:rPr>
              <a:t> Work with the </a:t>
            </a:r>
            <a:r>
              <a:rPr lang="en-US" dirty="0" smtClean="0">
                <a:solidFill>
                  <a:srgbClr val="0000FF"/>
                </a:solidFill>
              </a:rPr>
              <a:t>wavenumber </a:t>
            </a:r>
            <a:r>
              <a:rPr lang="en-US" i="1" dirty="0" err="1" smtClean="0">
                <a:solidFill>
                  <a:srgbClr val="0000FF"/>
                </a:solidFill>
                <a:latin typeface="+mn-lt"/>
              </a:rPr>
              <a:t>k</a:t>
            </a:r>
            <a:r>
              <a:rPr lang="en-US" i="1" baseline="-25000" dirty="0" err="1" smtClean="0">
                <a:solidFill>
                  <a:srgbClr val="0000FF"/>
                </a:solidFill>
                <a:latin typeface="+mn-lt"/>
              </a:rPr>
              <a:t>z</a:t>
            </a:r>
            <a:r>
              <a:rPr lang="en-US" i="1" baseline="-25000" dirty="0" err="1">
                <a:solidFill>
                  <a:srgbClr val="0000FF"/>
                </a:solidFill>
                <a:latin typeface="+mn-lt"/>
              </a:rPr>
              <a:t>t</a:t>
            </a:r>
            <a:r>
              <a:rPr lang="en-US" dirty="0" smtClean="0">
                <a:solidFill>
                  <a:srgbClr val="0000FF"/>
                </a:solidFill>
              </a:rPr>
              <a:t> only (avoid using </a:t>
            </a:r>
            <a:r>
              <a:rPr lang="en-US" i="1" dirty="0">
                <a:solidFill>
                  <a:schemeClr val="bg1"/>
                </a:solidFill>
                <a:sym typeface="Symbol" panose="05050102010706020507" pitchFamily="18" charset="2"/>
              </a:rPr>
              <a:t></a:t>
            </a:r>
            <a:r>
              <a:rPr lang="en-US" i="1" baseline="-25000" dirty="0" smtClean="0">
                <a:solidFill>
                  <a:schemeClr val="bg1"/>
                </a:solidFill>
                <a:sym typeface="Symbol" panose="05050102010706020507" pitchFamily="18" charset="2"/>
              </a:rPr>
              <a:t>t</a:t>
            </a:r>
            <a:r>
              <a:rPr lang="en-US" dirty="0">
                <a:solidFill>
                  <a:schemeClr val="bg1"/>
                </a:solidFill>
                <a:sym typeface="Symbol" panose="05050102010706020507" pitchFamily="18" charset="2"/>
              </a:rPr>
              <a:t>)</a:t>
            </a:r>
            <a:r>
              <a:rPr lang="en-US" dirty="0" smtClean="0">
                <a:solidFill>
                  <a:srgbClr val="0000FF"/>
                </a:solidFill>
              </a:rPr>
              <a:t>. </a:t>
            </a:r>
            <a:endParaRPr lang="en-US" dirty="0">
              <a:solidFill>
                <a:srgbClr val="0000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63791839"/>
              </p:ext>
            </p:extLst>
          </p:nvPr>
        </p:nvGraphicFramePr>
        <p:xfrm>
          <a:off x="618843" y="4236466"/>
          <a:ext cx="3135312" cy="690562"/>
        </p:xfrm>
        <a:graphic>
          <a:graphicData uri="http://schemas.openxmlformats.org/presentationml/2006/ole">
            <mc:AlternateContent xmlns:mc="http://schemas.openxmlformats.org/markup-compatibility/2006">
              <mc:Choice xmlns:v="urn:schemas-microsoft-com:vml" Requires="v">
                <p:oleObj spid="_x0000_s40978" name="Equation" r:id="rId9" imgW="1790700" imgH="393700" progId="Equation.DSMT4">
                  <p:embed/>
                </p:oleObj>
              </mc:Choice>
              <mc:Fallback>
                <p:oleObj name="Equation" r:id="rId9" imgW="1790700" imgH="393700" progId="Equation.DSMT4">
                  <p:embed/>
                  <p:pic>
                    <p:nvPicPr>
                      <p:cNvPr id="0" name="Picture 2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843" y="4236466"/>
                        <a:ext cx="3135312" cy="690562"/>
                      </a:xfrm>
                      <a:prstGeom prst="rect">
                        <a:avLst/>
                      </a:prstGeom>
                      <a:solidFill>
                        <a:srgbClr val="FFFF99"/>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09729614"/>
              </p:ext>
            </p:extLst>
          </p:nvPr>
        </p:nvGraphicFramePr>
        <p:xfrm>
          <a:off x="4903906" y="4226117"/>
          <a:ext cx="3697287" cy="776288"/>
        </p:xfrm>
        <a:graphic>
          <a:graphicData uri="http://schemas.openxmlformats.org/presentationml/2006/ole">
            <mc:AlternateContent xmlns:mc="http://schemas.openxmlformats.org/markup-compatibility/2006">
              <mc:Choice xmlns:v="urn:schemas-microsoft-com:vml" Requires="v">
                <p:oleObj spid="_x0000_s40979" name="Equation" r:id="rId11" imgW="2057400" imgH="431800" progId="Equation.DSMT4">
                  <p:embed/>
                </p:oleObj>
              </mc:Choice>
              <mc:Fallback>
                <p:oleObj name="Equation" r:id="rId11" imgW="2057400" imgH="431800" progId="Equation.DSMT4">
                  <p:embed/>
                  <p:pic>
                    <p:nvPicPr>
                      <p:cNvPr id="0" name="Picture 2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3906" y="4226117"/>
                        <a:ext cx="3697287" cy="776288"/>
                      </a:xfrm>
                      <a:prstGeom prst="rect">
                        <a:avLst/>
                      </a:prstGeom>
                      <a:solidFill>
                        <a:srgbClr val="FFFF99"/>
                      </a:solidFill>
                    </p:spPr>
                  </p:pic>
                </p:oleObj>
              </mc:Fallback>
            </mc:AlternateContent>
          </a:graphicData>
        </a:graphic>
      </p:graphicFrame>
      <p:sp>
        <p:nvSpPr>
          <p:cNvPr id="4" name="Right Arrow 3"/>
          <p:cNvSpPr/>
          <p:nvPr/>
        </p:nvSpPr>
        <p:spPr bwMode="auto">
          <a:xfrm>
            <a:off x="4131329" y="4472849"/>
            <a:ext cx="407624" cy="308473"/>
          </a:xfrm>
          <a:prstGeom prst="rightArrow">
            <a:avLst/>
          </a:prstGeom>
          <a:solidFill>
            <a:srgbClr val="CCFFFF"/>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42230891"/>
              </p:ext>
            </p:extLst>
          </p:nvPr>
        </p:nvGraphicFramePr>
        <p:xfrm>
          <a:off x="3305175" y="5816600"/>
          <a:ext cx="2573338" cy="365125"/>
        </p:xfrm>
        <a:graphic>
          <a:graphicData uri="http://schemas.openxmlformats.org/presentationml/2006/ole">
            <mc:AlternateContent xmlns:mc="http://schemas.openxmlformats.org/markup-compatibility/2006">
              <mc:Choice xmlns:v="urn:schemas-microsoft-com:vml" Requires="v">
                <p:oleObj spid="_x0000_s40980" name="Equation" r:id="rId13" imgW="1790640" imgH="253800" progId="Equation.DSMT4">
                  <p:embed/>
                </p:oleObj>
              </mc:Choice>
              <mc:Fallback>
                <p:oleObj name="Equation" r:id="rId13" imgW="1790640" imgH="253800" progId="Equation.DSMT4">
                  <p:embed/>
                  <p:pic>
                    <p:nvPicPr>
                      <p:cNvPr id="0" name=""/>
                      <p:cNvPicPr/>
                      <p:nvPr/>
                    </p:nvPicPr>
                    <p:blipFill>
                      <a:blip r:embed="rId14"/>
                      <a:stretch>
                        <a:fillRect/>
                      </a:stretch>
                    </p:blipFill>
                    <p:spPr>
                      <a:xfrm>
                        <a:off x="3305175" y="5816600"/>
                        <a:ext cx="2573338" cy="365125"/>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extLst>
              <p:ext uri="{D42A27DB-BD31-4B8C-83A1-F6EECF244321}">
                <p14:modId xmlns:p14="http://schemas.microsoft.com/office/powerpoint/2010/main" val="3915536168"/>
              </p:ext>
            </p:extLst>
          </p:nvPr>
        </p:nvGraphicFramePr>
        <p:xfrm>
          <a:off x="3758282" y="804445"/>
          <a:ext cx="2152650" cy="871538"/>
        </p:xfrm>
        <a:graphic>
          <a:graphicData uri="http://schemas.openxmlformats.org/presentationml/2006/ole">
            <mc:AlternateContent xmlns:mc="http://schemas.openxmlformats.org/markup-compatibility/2006">
              <mc:Choice xmlns:v="urn:schemas-microsoft-com:vml" Requires="v">
                <p:oleObj spid="_x0000_s42012" name="Equation" r:id="rId4" imgW="1130300" imgH="457200" progId="Equation.DSMT4">
                  <p:embed/>
                </p:oleObj>
              </mc:Choice>
              <mc:Fallback>
                <p:oleObj name="Equation" r:id="rId4" imgW="1130300" imgH="457200" progId="Equation.DSMT4">
                  <p:embed/>
                  <p:pic>
                    <p:nvPicPr>
                      <p:cNvPr id="0" name="Picture 2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282" y="804445"/>
                        <a:ext cx="21526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456627437"/>
              </p:ext>
            </p:extLst>
          </p:nvPr>
        </p:nvGraphicFramePr>
        <p:xfrm>
          <a:off x="346075" y="1822450"/>
          <a:ext cx="4389438" cy="3325813"/>
        </p:xfrm>
        <a:graphic>
          <a:graphicData uri="http://schemas.openxmlformats.org/presentationml/2006/ole">
            <mc:AlternateContent xmlns:mc="http://schemas.openxmlformats.org/markup-compatibility/2006">
              <mc:Choice xmlns:v="urn:schemas-microsoft-com:vml" Requires="v">
                <p:oleObj spid="_x0000_s42013" name="Equation" r:id="rId6" imgW="3365280" imgH="2552400" progId="Equation.DSMT4">
                  <p:embed/>
                </p:oleObj>
              </mc:Choice>
              <mc:Fallback>
                <p:oleObj name="Equation" r:id="rId6" imgW="3365280" imgH="2552400" progId="Equation.DSMT4">
                  <p:embed/>
                  <p:pic>
                    <p:nvPicPr>
                      <p:cNvPr id="0" name="Picture 292"/>
                      <p:cNvPicPr>
                        <a:picLocks noChangeAspect="1" noChangeArrowheads="1"/>
                      </p:cNvPicPr>
                      <p:nvPr/>
                    </p:nvPicPr>
                    <p:blipFill>
                      <a:blip r:embed="rId7"/>
                      <a:srcRect/>
                      <a:stretch>
                        <a:fillRect/>
                      </a:stretch>
                    </p:blipFill>
                    <p:spPr bwMode="auto">
                      <a:xfrm>
                        <a:off x="346075" y="1822450"/>
                        <a:ext cx="4389438" cy="3325813"/>
                      </a:xfrm>
                      <a:prstGeom prst="rect">
                        <a:avLst/>
                      </a:prstGeom>
                      <a:noFill/>
                      <a:ln>
                        <a:noFill/>
                      </a:ln>
                      <a:effectLst/>
                    </p:spPr>
                  </p:pic>
                </p:oleObj>
              </mc:Fallback>
            </mc:AlternateContent>
          </a:graphicData>
        </a:graphic>
      </p:graphicFrame>
      <p:sp>
        <p:nvSpPr>
          <p:cNvPr id="693258" name="Text Box 10"/>
          <p:cNvSpPr txBox="1">
            <a:spLocks noChangeArrowheads="1"/>
          </p:cNvSpPr>
          <p:nvPr/>
        </p:nvSpPr>
        <p:spPr bwMode="auto">
          <a:xfrm>
            <a:off x="543594" y="1018071"/>
            <a:ext cx="3192463" cy="400050"/>
          </a:xfrm>
          <a:prstGeom prst="rect">
            <a:avLst/>
          </a:prstGeom>
          <a:noFill/>
          <a:ln w="12700">
            <a:noFill/>
            <a:miter lim="800000"/>
            <a:headEnd type="none" w="sm" len="sm"/>
            <a:tailEnd type="none" w="sm" len="sm"/>
          </a:ln>
          <a:effectLst/>
        </p:spPr>
        <p:txBody>
          <a:bodyPr wrap="none">
            <a:spAutoFit/>
          </a:bodyPr>
          <a:lstStyle/>
          <a:p>
            <a:pPr>
              <a:defRPr/>
            </a:pPr>
            <a:r>
              <a:rPr lang="en-US" sz="2000" dirty="0">
                <a:solidFill>
                  <a:schemeClr val="bg1"/>
                </a:solidFill>
              </a:rPr>
              <a:t>First look at the TM</a:t>
            </a:r>
            <a:r>
              <a:rPr lang="en-US" sz="2000" i="1" baseline="-25000" dirty="0">
                <a:solidFill>
                  <a:schemeClr val="bg1"/>
                </a:solidFill>
                <a:latin typeface="+mn-lt"/>
              </a:rPr>
              <a:t>z</a:t>
            </a:r>
            <a:r>
              <a:rPr lang="en-US" sz="2000" dirty="0">
                <a:solidFill>
                  <a:schemeClr val="bg1"/>
                </a:solidFill>
              </a:rPr>
              <a:t> case:</a:t>
            </a:r>
          </a:p>
        </p:txBody>
      </p:sp>
      <p:graphicFrame>
        <p:nvGraphicFramePr>
          <p:cNvPr id="35844" name="Object 4"/>
          <p:cNvGraphicFramePr>
            <a:graphicFrameLocks noChangeAspect="1"/>
          </p:cNvGraphicFramePr>
          <p:nvPr>
            <p:extLst>
              <p:ext uri="{D42A27DB-BD31-4B8C-83A1-F6EECF244321}">
                <p14:modId xmlns:p14="http://schemas.microsoft.com/office/powerpoint/2010/main" val="2867005958"/>
              </p:ext>
            </p:extLst>
          </p:nvPr>
        </p:nvGraphicFramePr>
        <p:xfrm>
          <a:off x="6330950" y="1675983"/>
          <a:ext cx="1746250" cy="447675"/>
        </p:xfrm>
        <a:graphic>
          <a:graphicData uri="http://schemas.openxmlformats.org/presentationml/2006/ole">
            <mc:AlternateContent xmlns:mc="http://schemas.openxmlformats.org/markup-compatibility/2006">
              <mc:Choice xmlns:v="urn:schemas-microsoft-com:vml" Requires="v">
                <p:oleObj spid="_x0000_s42014" name="Equation" r:id="rId8" imgW="939600" imgH="241200" progId="Equation.DSMT4">
                  <p:embed/>
                </p:oleObj>
              </mc:Choice>
              <mc:Fallback>
                <p:oleObj name="Equation" r:id="rId8" imgW="939600" imgH="241200" progId="Equation.DSMT4">
                  <p:embed/>
                  <p:pic>
                    <p:nvPicPr>
                      <p:cNvPr id="0" name="Picture 293"/>
                      <p:cNvPicPr>
                        <a:picLocks noChangeAspect="1" noChangeArrowheads="1"/>
                      </p:cNvPicPr>
                      <p:nvPr/>
                    </p:nvPicPr>
                    <p:blipFill>
                      <a:blip r:embed="rId9"/>
                      <a:srcRect/>
                      <a:stretch>
                        <a:fillRect/>
                      </a:stretch>
                    </p:blipFill>
                    <p:spPr bwMode="auto">
                      <a:xfrm>
                        <a:off x="6330950" y="1675983"/>
                        <a:ext cx="17462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2331530535"/>
              </p:ext>
            </p:extLst>
          </p:nvPr>
        </p:nvGraphicFramePr>
        <p:xfrm>
          <a:off x="590550" y="6057900"/>
          <a:ext cx="3230563" cy="479425"/>
        </p:xfrm>
        <a:graphic>
          <a:graphicData uri="http://schemas.openxmlformats.org/presentationml/2006/ole">
            <mc:AlternateContent xmlns:mc="http://schemas.openxmlformats.org/markup-compatibility/2006">
              <mc:Choice xmlns:v="urn:schemas-microsoft-com:vml" Requires="v">
                <p:oleObj spid="_x0000_s42015" name="Equation" r:id="rId10" imgW="1714320" imgH="253800" progId="Equation.DSMT4">
                  <p:embed/>
                </p:oleObj>
              </mc:Choice>
              <mc:Fallback>
                <p:oleObj name="Equation" r:id="rId10" imgW="1714320" imgH="253800" progId="Equation.DSMT4">
                  <p:embed/>
                  <p:pic>
                    <p:nvPicPr>
                      <p:cNvPr id="0" name="Picture 294"/>
                      <p:cNvPicPr>
                        <a:picLocks noChangeAspect="1" noChangeArrowheads="1"/>
                      </p:cNvPicPr>
                      <p:nvPr/>
                    </p:nvPicPr>
                    <p:blipFill>
                      <a:blip r:embed="rId11"/>
                      <a:srcRect/>
                      <a:stretch>
                        <a:fillRect/>
                      </a:stretch>
                    </p:blipFill>
                    <p:spPr bwMode="auto">
                      <a:xfrm>
                        <a:off x="590550" y="6057900"/>
                        <a:ext cx="3230563" cy="4794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3459278929"/>
              </p:ext>
            </p:extLst>
          </p:nvPr>
        </p:nvGraphicFramePr>
        <p:xfrm>
          <a:off x="5930900" y="3516313"/>
          <a:ext cx="2227263" cy="1390650"/>
        </p:xfrm>
        <a:graphic>
          <a:graphicData uri="http://schemas.openxmlformats.org/presentationml/2006/ole">
            <mc:AlternateContent xmlns:mc="http://schemas.openxmlformats.org/markup-compatibility/2006">
              <mc:Choice xmlns:v="urn:schemas-microsoft-com:vml" Requires="v">
                <p:oleObj spid="_x0000_s42016" name="Equation" r:id="rId12" imgW="1282700" imgH="800100" progId="Equation.DSMT4">
                  <p:embed/>
                </p:oleObj>
              </mc:Choice>
              <mc:Fallback>
                <p:oleObj name="Equation" r:id="rId12" imgW="1282700" imgH="800100" progId="Equation.DSMT4">
                  <p:embed/>
                  <p:pic>
                    <p:nvPicPr>
                      <p:cNvPr id="0" name="Picture 2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0900" y="3516313"/>
                        <a:ext cx="2227263" cy="139065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noChangeAspect="1"/>
          </p:cNvGraphicFramePr>
          <p:nvPr>
            <p:extLst>
              <p:ext uri="{D42A27DB-BD31-4B8C-83A1-F6EECF244321}">
                <p14:modId xmlns:p14="http://schemas.microsoft.com/office/powerpoint/2010/main" val="2112615406"/>
              </p:ext>
            </p:extLst>
          </p:nvPr>
        </p:nvGraphicFramePr>
        <p:xfrm>
          <a:off x="784225" y="5464175"/>
          <a:ext cx="2873375" cy="419100"/>
        </p:xfrm>
        <a:graphic>
          <a:graphicData uri="http://schemas.openxmlformats.org/presentationml/2006/ole">
            <mc:AlternateContent xmlns:mc="http://schemas.openxmlformats.org/markup-compatibility/2006">
              <mc:Choice xmlns:v="urn:schemas-microsoft-com:vml" Requires="v">
                <p:oleObj spid="_x0000_s42017" name="Equation" r:id="rId14" imgW="1752480" imgH="253800" progId="Equation.DSMT4">
                  <p:embed/>
                </p:oleObj>
              </mc:Choice>
              <mc:Fallback>
                <p:oleObj name="Equation" r:id="rId14" imgW="1752480" imgH="253800" progId="Equation.DSMT4">
                  <p:embed/>
                  <p:pic>
                    <p:nvPicPr>
                      <p:cNvPr id="0" name="Picture 2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225" y="5464175"/>
                        <a:ext cx="2873375" cy="4191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Slide Number Placeholder 11"/>
          <p:cNvSpPr>
            <a:spLocks noGrp="1"/>
          </p:cNvSpPr>
          <p:nvPr>
            <p:ph type="sldNum" sz="quarter" idx="4"/>
          </p:nvPr>
        </p:nvSpPr>
        <p:spPr/>
        <p:txBody>
          <a:bodyPr/>
          <a:lstStyle/>
          <a:p>
            <a:fld id="{84810BAD-A1AE-4FD5-BD00-E7C2BB1BA3E6}" type="slidenum">
              <a:rPr lang="en-US" smtClean="0"/>
              <a:pPr/>
              <a:t>44</a:t>
            </a:fld>
            <a:endParaRPr lang="en-US" dirty="0"/>
          </a:p>
        </p:txBody>
      </p:sp>
      <p:sp>
        <p:nvSpPr>
          <p:cNvPr id="13" name="Text Box 2"/>
          <p:cNvSpPr txBox="1">
            <a:spLocks noChangeArrowheads="1"/>
          </p:cNvSpPr>
          <p:nvPr/>
        </p:nvSpPr>
        <p:spPr bwMode="auto">
          <a:xfrm>
            <a:off x="2647667" y="9525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2" name="Object 1"/>
          <p:cNvGraphicFramePr>
            <a:graphicFrameLocks noChangeAspect="1"/>
          </p:cNvGraphicFramePr>
          <p:nvPr>
            <p:extLst>
              <p:ext uri="{D42A27DB-BD31-4B8C-83A1-F6EECF244321}">
                <p14:modId xmlns:p14="http://schemas.microsoft.com/office/powerpoint/2010/main" val="2230881106"/>
              </p:ext>
            </p:extLst>
          </p:nvPr>
        </p:nvGraphicFramePr>
        <p:xfrm>
          <a:off x="3354178" y="4079368"/>
          <a:ext cx="1601280" cy="330161"/>
        </p:xfrm>
        <a:graphic>
          <a:graphicData uri="http://schemas.openxmlformats.org/presentationml/2006/ole">
            <mc:AlternateContent xmlns:mc="http://schemas.openxmlformats.org/markup-compatibility/2006">
              <mc:Choice xmlns:v="urn:schemas-microsoft-com:vml" Requires="v">
                <p:oleObj spid="_x0000_s42018" name="Equation" r:id="rId16" imgW="1231560" imgH="253800" progId="Equation.DSMT4">
                  <p:embed/>
                </p:oleObj>
              </mc:Choice>
              <mc:Fallback>
                <p:oleObj name="Equation" r:id="rId16" imgW="1231560" imgH="253800" progId="Equation.DSMT4">
                  <p:embed/>
                  <p:pic>
                    <p:nvPicPr>
                      <p:cNvPr id="0" name=""/>
                      <p:cNvPicPr/>
                      <p:nvPr/>
                    </p:nvPicPr>
                    <p:blipFill>
                      <a:blip r:embed="rId17"/>
                      <a:stretch>
                        <a:fillRect/>
                      </a:stretch>
                    </p:blipFill>
                    <p:spPr>
                      <a:xfrm>
                        <a:off x="3354178" y="4079368"/>
                        <a:ext cx="1601280" cy="330161"/>
                      </a:xfrm>
                      <a:prstGeom prst="rect">
                        <a:avLst/>
                      </a:prstGeom>
                      <a:solidFill>
                        <a:srgbClr val="FFFF99"/>
                      </a:solidFill>
                    </p:spPr>
                  </p:pic>
                </p:oleObj>
              </mc:Fallback>
            </mc:AlternateContent>
          </a:graphicData>
        </a:graphic>
      </p:graphicFrame>
      <p:graphicFrame>
        <p:nvGraphicFramePr>
          <p:cNvPr id="3" name="Object 2">
            <a:extLst>
              <a:ext uri="{FF2B5EF4-FFF2-40B4-BE49-F238E27FC236}">
                <a16:creationId xmlns:a16="http://schemas.microsoft.com/office/drawing/2014/main" id="{68C7FC7A-10B4-6FEF-76D1-57B7E706E6AC}"/>
              </a:ext>
            </a:extLst>
          </p:cNvPr>
          <p:cNvGraphicFramePr>
            <a:graphicFrameLocks noChangeAspect="1"/>
          </p:cNvGraphicFramePr>
          <p:nvPr>
            <p:extLst>
              <p:ext uri="{D42A27DB-BD31-4B8C-83A1-F6EECF244321}">
                <p14:modId xmlns:p14="http://schemas.microsoft.com/office/powerpoint/2010/main" val="587658448"/>
              </p:ext>
            </p:extLst>
          </p:nvPr>
        </p:nvGraphicFramePr>
        <p:xfrm>
          <a:off x="6330950" y="2333542"/>
          <a:ext cx="1979195" cy="447675"/>
        </p:xfrm>
        <a:graphic>
          <a:graphicData uri="http://schemas.openxmlformats.org/presentationml/2006/ole">
            <mc:AlternateContent xmlns:mc="http://schemas.openxmlformats.org/markup-compatibility/2006">
              <mc:Choice xmlns:v="urn:schemas-microsoft-com:vml" Requires="v">
                <p:oleObj spid="_x0000_s42019" name="Equation" r:id="rId18" imgW="1066680" imgH="241200" progId="Equation.DSMT4">
                  <p:embed/>
                </p:oleObj>
              </mc:Choice>
              <mc:Fallback>
                <p:oleObj name="Equation" r:id="rId18" imgW="1066680" imgH="241200" progId="Equation.DSMT4">
                  <p:embed/>
                  <p:pic>
                    <p:nvPicPr>
                      <p:cNvPr id="0" name=""/>
                      <p:cNvPicPr/>
                      <p:nvPr/>
                    </p:nvPicPr>
                    <p:blipFill>
                      <a:blip r:embed="rId19"/>
                      <a:stretch>
                        <a:fillRect/>
                      </a:stretch>
                    </p:blipFill>
                    <p:spPr>
                      <a:xfrm>
                        <a:off x="6330950" y="2333542"/>
                        <a:ext cx="1979195" cy="447675"/>
                      </a:xfrm>
                      <a:prstGeom prst="rect">
                        <a:avLst/>
                      </a:prstGeom>
                      <a:solidFill>
                        <a:srgbClr val="FFFF99"/>
                      </a:solidFill>
                    </p:spPr>
                  </p:pic>
                </p:oleObj>
              </mc:Fallback>
            </mc:AlternateContent>
          </a:graphicData>
        </a:graphic>
      </p:graphicFrame>
      <p:cxnSp>
        <p:nvCxnSpPr>
          <p:cNvPr id="5" name="Straight Arrow Connector 4">
            <a:extLst>
              <a:ext uri="{FF2B5EF4-FFF2-40B4-BE49-F238E27FC236}">
                <a16:creationId xmlns:a16="http://schemas.microsoft.com/office/drawing/2014/main" id="{B76A5BA3-6209-749A-2101-AA3D262BCBEB}"/>
              </a:ext>
            </a:extLst>
          </p:cNvPr>
          <p:cNvCxnSpPr/>
          <p:nvPr/>
        </p:nvCxnSpPr>
        <p:spPr bwMode="auto">
          <a:xfrm flipH="1">
            <a:off x="2455606" y="4350774"/>
            <a:ext cx="700549" cy="375214"/>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sp>
        <p:nvSpPr>
          <p:cNvPr id="6" name="TextBox 5">
            <a:extLst>
              <a:ext uri="{FF2B5EF4-FFF2-40B4-BE49-F238E27FC236}">
                <a16:creationId xmlns:a16="http://schemas.microsoft.com/office/drawing/2014/main" id="{CCD37E12-84EA-F629-27B9-4700BBA46CB6}"/>
              </a:ext>
            </a:extLst>
          </p:cNvPr>
          <p:cNvSpPr txBox="1"/>
          <p:nvPr/>
        </p:nvSpPr>
        <p:spPr>
          <a:xfrm>
            <a:off x="3636712" y="4437157"/>
            <a:ext cx="1109599" cy="276999"/>
          </a:xfrm>
          <a:prstGeom prst="rect">
            <a:avLst/>
          </a:prstGeom>
          <a:noFill/>
        </p:spPr>
        <p:txBody>
          <a:bodyPr wrap="none" rtlCol="0">
            <a:spAutoFit/>
          </a:bodyPr>
          <a:lstStyle/>
          <a:p>
            <a:pPr algn="ctr"/>
            <a:r>
              <a:rPr lang="en-US" sz="1200" dirty="0">
                <a:solidFill>
                  <a:schemeClr val="bg1"/>
                </a:solidFill>
              </a:rPr>
              <a:t>(at 1.0 [GHz])</a:t>
            </a:r>
          </a:p>
        </p:txBody>
      </p:sp>
      <p:sp>
        <p:nvSpPr>
          <p:cNvPr id="9" name="TextBox 8">
            <a:extLst>
              <a:ext uri="{FF2B5EF4-FFF2-40B4-BE49-F238E27FC236}">
                <a16:creationId xmlns:a16="http://schemas.microsoft.com/office/drawing/2014/main" id="{8A1097AF-22E3-24D8-7789-07EFE4E529F6}"/>
              </a:ext>
            </a:extLst>
          </p:cNvPr>
          <p:cNvSpPr txBox="1"/>
          <p:nvPr/>
        </p:nvSpPr>
        <p:spPr>
          <a:xfrm>
            <a:off x="5106212" y="5397068"/>
            <a:ext cx="3040675" cy="584775"/>
          </a:xfrm>
          <a:prstGeom prst="rect">
            <a:avLst/>
          </a:prstGeom>
          <a:noFill/>
          <a:ln w="19050">
            <a:solidFill>
              <a:schemeClr val="bg1"/>
            </a:solidFill>
          </a:ln>
        </p:spPr>
        <p:txBody>
          <a:bodyPr wrap="square" rtlCol="0">
            <a:spAutoFit/>
          </a:bodyPr>
          <a:lstStyle/>
          <a:p>
            <a:pPr algn="ctr"/>
            <a:r>
              <a:rPr lang="en-US" sz="1600" dirty="0">
                <a:solidFill>
                  <a:schemeClr val="bg2"/>
                </a:solidFill>
              </a:rPr>
              <a:t>The reflection coefficient now depends on frequency.</a:t>
            </a:r>
          </a:p>
        </p:txBody>
      </p:sp>
      <p:pic>
        <p:nvPicPr>
          <p:cNvPr id="10" name="Picture 495" descr="Warning Labels  Picto Hazardous Area">
            <a:extLst>
              <a:ext uri="{FF2B5EF4-FFF2-40B4-BE49-F238E27FC236}">
                <a16:creationId xmlns:a16="http://schemas.microsoft.com/office/drawing/2014/main" id="{ADF0ED0F-5473-DDA1-22C7-33C36A8D2FC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27894" y="6078127"/>
            <a:ext cx="597310" cy="597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86339483"/>
              </p:ext>
            </p:extLst>
          </p:nvPr>
        </p:nvGraphicFramePr>
        <p:xfrm>
          <a:off x="3656013" y="2657789"/>
          <a:ext cx="1849437" cy="333061"/>
        </p:xfrm>
        <a:graphic>
          <a:graphicData uri="http://schemas.openxmlformats.org/presentationml/2006/ole">
            <mc:AlternateContent xmlns:mc="http://schemas.openxmlformats.org/markup-compatibility/2006">
              <mc:Choice xmlns:v="urn:schemas-microsoft-com:vml" Requires="v">
                <p:oleObj spid="_x0000_s42020" name="Equation" r:id="rId21" imgW="1269720" imgH="228600" progId="Equation.DSMT4">
                  <p:embed/>
                </p:oleObj>
              </mc:Choice>
              <mc:Fallback>
                <p:oleObj name="Equation" r:id="rId21" imgW="1269720" imgH="228600" progId="Equation.DSMT4">
                  <p:embed/>
                  <p:pic>
                    <p:nvPicPr>
                      <p:cNvPr id="0" name=""/>
                      <p:cNvPicPr/>
                      <p:nvPr/>
                    </p:nvPicPr>
                    <p:blipFill>
                      <a:blip r:embed="rId22"/>
                      <a:stretch>
                        <a:fillRect/>
                      </a:stretch>
                    </p:blipFill>
                    <p:spPr>
                      <a:xfrm>
                        <a:off x="3656013" y="2657789"/>
                        <a:ext cx="1849437" cy="333061"/>
                      </a:xfrm>
                      <a:prstGeom prst="rect">
                        <a:avLst/>
                      </a:prstGeom>
                    </p:spPr>
                  </p:pic>
                </p:oleObj>
              </mc:Fallback>
            </mc:AlternateContent>
          </a:graphicData>
        </a:graphic>
      </p:graphicFrame>
      <p:sp>
        <p:nvSpPr>
          <p:cNvPr id="7" name="TextBox 6"/>
          <p:cNvSpPr txBox="1"/>
          <p:nvPr/>
        </p:nvSpPr>
        <p:spPr>
          <a:xfrm>
            <a:off x="3393286" y="2933700"/>
            <a:ext cx="2470485" cy="307777"/>
          </a:xfrm>
          <a:prstGeom prst="rect">
            <a:avLst/>
          </a:prstGeom>
          <a:noFill/>
        </p:spPr>
        <p:txBody>
          <a:bodyPr wrap="none" rtlCol="0">
            <a:spAutoFit/>
          </a:bodyPr>
          <a:lstStyle/>
          <a:p>
            <a:pPr algn="ctr"/>
            <a:r>
              <a:rPr lang="en-US" sz="1400" dirty="0" smtClean="0">
                <a:solidFill>
                  <a:schemeClr val="bg2"/>
                </a:solidFill>
              </a:rPr>
              <a:t>(This is difficult to work with!)</a:t>
            </a:r>
            <a:endParaRPr lang="en-US" sz="1400" dirty="0">
              <a:solidFill>
                <a:schemeClr val="bg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84810BAD-A1AE-4FD5-BD00-E7C2BB1BA3E6}" type="slidenum">
              <a:rPr lang="en-US" smtClean="0"/>
              <a:pPr/>
              <a:t>45</a:t>
            </a:fld>
            <a:endParaRPr lang="en-US" dirty="0"/>
          </a:p>
        </p:txBody>
      </p:sp>
      <p:sp>
        <p:nvSpPr>
          <p:cNvPr id="13" name="Text Box 2"/>
          <p:cNvSpPr txBox="1">
            <a:spLocks noChangeArrowheads="1"/>
          </p:cNvSpPr>
          <p:nvPr/>
        </p:nvSpPr>
        <p:spPr bwMode="auto">
          <a:xfrm>
            <a:off x="2647667" y="9525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11" name="Object 10"/>
          <p:cNvGraphicFramePr>
            <a:graphicFrameLocks noChangeAspect="1"/>
          </p:cNvGraphicFramePr>
          <p:nvPr/>
        </p:nvGraphicFramePr>
        <p:xfrm>
          <a:off x="2505075" y="1978025"/>
          <a:ext cx="4003675" cy="1222375"/>
        </p:xfrm>
        <a:graphic>
          <a:graphicData uri="http://schemas.openxmlformats.org/presentationml/2006/ole">
            <mc:AlternateContent xmlns:mc="http://schemas.openxmlformats.org/markup-compatibility/2006">
              <mc:Choice xmlns:v="urn:schemas-microsoft-com:vml" Requires="v">
                <p:oleObj spid="_x0000_s43019" name="Equation" r:id="rId4" imgW="2159000" imgH="660400" progId="Equation.DSMT4">
                  <p:embed/>
                </p:oleObj>
              </mc:Choice>
              <mc:Fallback>
                <p:oleObj name="Equation" r:id="rId4" imgW="2159000" imgH="6604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1978025"/>
                        <a:ext cx="4003675" cy="122237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2733675" y="1095375"/>
            <a:ext cx="3354636" cy="461665"/>
          </a:xfrm>
          <a:prstGeom prst="rect">
            <a:avLst/>
          </a:prstGeom>
          <a:noFill/>
        </p:spPr>
        <p:txBody>
          <a:bodyPr wrap="none" rtlCol="0">
            <a:spAutoFit/>
          </a:bodyPr>
          <a:lstStyle/>
          <a:p>
            <a:pPr algn="ctr"/>
            <a:r>
              <a:rPr lang="en-US" sz="2400" dirty="0">
                <a:solidFill>
                  <a:srgbClr val="FF0000"/>
                </a:solidFill>
              </a:rPr>
              <a:t>Summary for TM</a:t>
            </a:r>
            <a:r>
              <a:rPr lang="en-US" sz="2400" i="1" baseline="-25000" dirty="0">
                <a:solidFill>
                  <a:srgbClr val="FF0000"/>
                </a:solidFill>
                <a:latin typeface="+mn-lt"/>
              </a:rPr>
              <a:t>z</a:t>
            </a:r>
            <a:r>
              <a:rPr lang="en-US" sz="2400" dirty="0">
                <a:solidFill>
                  <a:srgbClr val="FF0000"/>
                </a:solidFill>
              </a:rPr>
              <a:t> Case</a:t>
            </a:r>
          </a:p>
        </p:txBody>
      </p:sp>
      <p:graphicFrame>
        <p:nvGraphicFramePr>
          <p:cNvPr id="236553" name="Object 5"/>
          <p:cNvGraphicFramePr>
            <a:graphicFrameLocks noChangeAspect="1"/>
          </p:cNvGraphicFramePr>
          <p:nvPr>
            <p:extLst>
              <p:ext uri="{D42A27DB-BD31-4B8C-83A1-F6EECF244321}">
                <p14:modId xmlns:p14="http://schemas.microsoft.com/office/powerpoint/2010/main" val="2679557066"/>
              </p:ext>
            </p:extLst>
          </p:nvPr>
        </p:nvGraphicFramePr>
        <p:xfrm>
          <a:off x="2790825" y="3695700"/>
          <a:ext cx="3230563" cy="479425"/>
        </p:xfrm>
        <a:graphic>
          <a:graphicData uri="http://schemas.openxmlformats.org/presentationml/2006/ole">
            <mc:AlternateContent xmlns:mc="http://schemas.openxmlformats.org/markup-compatibility/2006">
              <mc:Choice xmlns:v="urn:schemas-microsoft-com:vml" Requires="v">
                <p:oleObj spid="_x0000_s43020" name="Equation" r:id="rId6" imgW="1714500" imgH="254000" progId="Equation.DSMT4">
                  <p:embed/>
                </p:oleObj>
              </mc:Choice>
              <mc:Fallback>
                <p:oleObj name="Equation" r:id="rId6" imgW="1714500" imgH="2540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25" y="3695700"/>
                        <a:ext cx="3230563" cy="4794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4" name="Object 8"/>
          <p:cNvGraphicFramePr>
            <a:graphicFrameLocks noChangeAspect="1"/>
          </p:cNvGraphicFramePr>
          <p:nvPr/>
        </p:nvGraphicFramePr>
        <p:xfrm>
          <a:off x="2620963" y="4827588"/>
          <a:ext cx="3614737" cy="903287"/>
        </p:xfrm>
        <a:graphic>
          <a:graphicData uri="http://schemas.openxmlformats.org/presentationml/2006/ole">
            <mc:AlternateContent xmlns:mc="http://schemas.openxmlformats.org/markup-compatibility/2006">
              <mc:Choice xmlns:v="urn:schemas-microsoft-com:vml" Requires="v">
                <p:oleObj spid="_x0000_s43021" name="Equation" r:id="rId8" imgW="1727200" imgH="431800" progId="Equation.DSMT4">
                  <p:embed/>
                </p:oleObj>
              </mc:Choice>
              <mc:Fallback>
                <p:oleObj name="Equation" r:id="rId8" imgW="1727200" imgH="43180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0963" y="4827588"/>
                        <a:ext cx="3614737" cy="903287"/>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extLst>
              <p:ext uri="{D42A27DB-BD31-4B8C-83A1-F6EECF244321}">
                <p14:modId xmlns:p14="http://schemas.microsoft.com/office/powerpoint/2010/main" val="3355763197"/>
              </p:ext>
            </p:extLst>
          </p:nvPr>
        </p:nvGraphicFramePr>
        <p:xfrm>
          <a:off x="3596191" y="795589"/>
          <a:ext cx="1905000" cy="825500"/>
        </p:xfrm>
        <a:graphic>
          <a:graphicData uri="http://schemas.openxmlformats.org/presentationml/2006/ole">
            <mc:AlternateContent xmlns:mc="http://schemas.openxmlformats.org/markup-compatibility/2006">
              <mc:Choice xmlns:v="urn:schemas-microsoft-com:vml" Requires="v">
                <p:oleObj spid="_x0000_s44058" name="Equation" r:id="rId4" imgW="1054080" imgH="457200" progId="Equation.DSMT4">
                  <p:embed/>
                </p:oleObj>
              </mc:Choice>
              <mc:Fallback>
                <p:oleObj name="Equation" r:id="rId4" imgW="1054080" imgH="457200" progId="Equation.DSMT4">
                  <p:embed/>
                  <p:pic>
                    <p:nvPicPr>
                      <p:cNvPr id="0"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191" y="795589"/>
                        <a:ext cx="1905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extLst>
              <p:ext uri="{D42A27DB-BD31-4B8C-83A1-F6EECF244321}">
                <p14:modId xmlns:p14="http://schemas.microsoft.com/office/powerpoint/2010/main" val="3943066365"/>
              </p:ext>
            </p:extLst>
          </p:nvPr>
        </p:nvGraphicFramePr>
        <p:xfrm>
          <a:off x="527050" y="1722438"/>
          <a:ext cx="4684713" cy="3468687"/>
        </p:xfrm>
        <a:graphic>
          <a:graphicData uri="http://schemas.openxmlformats.org/presentationml/2006/ole">
            <mc:AlternateContent xmlns:mc="http://schemas.openxmlformats.org/markup-compatibility/2006">
              <mc:Choice xmlns:v="urn:schemas-microsoft-com:vml" Requires="v">
                <p:oleObj spid="_x0000_s44059" name="Equation" r:id="rId6" imgW="3314520" imgH="2450880" progId="Equation.DSMT4">
                  <p:embed/>
                </p:oleObj>
              </mc:Choice>
              <mc:Fallback>
                <p:oleObj name="Equation" r:id="rId6" imgW="3314520" imgH="2450880" progId="Equation.DSMT4">
                  <p:embed/>
                  <p:pic>
                    <p:nvPicPr>
                      <p:cNvPr id="0" name="Picture 340"/>
                      <p:cNvPicPr>
                        <a:picLocks noChangeAspect="1" noChangeArrowheads="1"/>
                      </p:cNvPicPr>
                      <p:nvPr/>
                    </p:nvPicPr>
                    <p:blipFill>
                      <a:blip r:embed="rId7"/>
                      <a:srcRect/>
                      <a:stretch>
                        <a:fillRect/>
                      </a:stretch>
                    </p:blipFill>
                    <p:spPr bwMode="auto">
                      <a:xfrm>
                        <a:off x="527050" y="1722438"/>
                        <a:ext cx="468471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extLst>
              <p:ext uri="{D42A27DB-BD31-4B8C-83A1-F6EECF244321}">
                <p14:modId xmlns:p14="http://schemas.microsoft.com/office/powerpoint/2010/main" val="480427269"/>
              </p:ext>
            </p:extLst>
          </p:nvPr>
        </p:nvGraphicFramePr>
        <p:xfrm>
          <a:off x="6000699" y="1676350"/>
          <a:ext cx="1682750" cy="455612"/>
        </p:xfrm>
        <a:graphic>
          <a:graphicData uri="http://schemas.openxmlformats.org/presentationml/2006/ole">
            <mc:AlternateContent xmlns:mc="http://schemas.openxmlformats.org/markup-compatibility/2006">
              <mc:Choice xmlns:v="urn:schemas-microsoft-com:vml" Requires="v">
                <p:oleObj spid="_x0000_s44060" name="Equation" r:id="rId8" imgW="888614" imgH="241195" progId="Equation.DSMT4">
                  <p:embed/>
                </p:oleObj>
              </mc:Choice>
              <mc:Fallback>
                <p:oleObj name="Equation" r:id="rId8" imgW="888614" imgH="241195" progId="Equation.DSMT4">
                  <p:embed/>
                  <p:pic>
                    <p:nvPicPr>
                      <p:cNvPr id="0" name="Picture 3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699" y="1676350"/>
                        <a:ext cx="16827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2328213971"/>
              </p:ext>
            </p:extLst>
          </p:nvPr>
        </p:nvGraphicFramePr>
        <p:xfrm>
          <a:off x="524639" y="6140202"/>
          <a:ext cx="3067050" cy="452438"/>
        </p:xfrm>
        <a:graphic>
          <a:graphicData uri="http://schemas.openxmlformats.org/presentationml/2006/ole">
            <mc:AlternateContent xmlns:mc="http://schemas.openxmlformats.org/markup-compatibility/2006">
              <mc:Choice xmlns:v="urn:schemas-microsoft-com:vml" Requires="v">
                <p:oleObj spid="_x0000_s44061" name="Equation" r:id="rId10" imgW="1726920" imgH="253800" progId="Equation.DSMT4">
                  <p:embed/>
                </p:oleObj>
              </mc:Choice>
              <mc:Fallback>
                <p:oleObj name="Equation" r:id="rId10" imgW="1726920" imgH="253800" progId="Equation.DSMT4">
                  <p:embed/>
                  <p:pic>
                    <p:nvPicPr>
                      <p:cNvPr id="0" name="Picture 342"/>
                      <p:cNvPicPr>
                        <a:picLocks noChangeAspect="1" noChangeArrowheads="1"/>
                      </p:cNvPicPr>
                      <p:nvPr/>
                    </p:nvPicPr>
                    <p:blipFill>
                      <a:blip r:embed="rId11"/>
                      <a:srcRect/>
                      <a:stretch>
                        <a:fillRect/>
                      </a:stretch>
                    </p:blipFill>
                    <p:spPr bwMode="auto">
                      <a:xfrm>
                        <a:off x="524639" y="6140202"/>
                        <a:ext cx="3067050" cy="452438"/>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2259" name="Text Box 35"/>
          <p:cNvSpPr txBox="1">
            <a:spLocks noChangeArrowheads="1"/>
          </p:cNvSpPr>
          <p:nvPr/>
        </p:nvSpPr>
        <p:spPr bwMode="auto">
          <a:xfrm>
            <a:off x="361950" y="973138"/>
            <a:ext cx="3179268" cy="400110"/>
          </a:xfrm>
          <a:prstGeom prst="rect">
            <a:avLst/>
          </a:prstGeom>
          <a:noFill/>
          <a:ln w="12700">
            <a:noFill/>
            <a:miter lim="800000"/>
            <a:headEnd type="none" w="sm" len="sm"/>
            <a:tailEnd type="none" w="sm" len="sm"/>
          </a:ln>
          <a:effectLst/>
        </p:spPr>
        <p:txBody>
          <a:bodyPr wrap="none">
            <a:spAutoFit/>
          </a:bodyPr>
          <a:lstStyle/>
          <a:p>
            <a:pPr>
              <a:defRPr/>
            </a:pPr>
            <a:r>
              <a:rPr lang="en-US" sz="2000" dirty="0">
                <a:solidFill>
                  <a:schemeClr val="bg1"/>
                </a:solidFill>
              </a:rPr>
              <a:t>Next, look at the TE</a:t>
            </a:r>
            <a:r>
              <a:rPr lang="en-US" sz="2000" i="1" baseline="-25000" dirty="0">
                <a:solidFill>
                  <a:schemeClr val="bg1"/>
                </a:solidFill>
                <a:latin typeface="+mn-lt"/>
              </a:rPr>
              <a:t>z</a:t>
            </a:r>
            <a:r>
              <a:rPr lang="en-US" sz="2000" dirty="0">
                <a:solidFill>
                  <a:schemeClr val="bg1"/>
                </a:solidFill>
              </a:rPr>
              <a:t> case:</a:t>
            </a:r>
          </a:p>
        </p:txBody>
      </p:sp>
      <p:graphicFrame>
        <p:nvGraphicFramePr>
          <p:cNvPr id="36870" name="Object 6"/>
          <p:cNvGraphicFramePr>
            <a:graphicFrameLocks noChangeAspect="1"/>
          </p:cNvGraphicFramePr>
          <p:nvPr>
            <p:extLst>
              <p:ext uri="{D42A27DB-BD31-4B8C-83A1-F6EECF244321}">
                <p14:modId xmlns:p14="http://schemas.microsoft.com/office/powerpoint/2010/main" val="3319299233"/>
              </p:ext>
            </p:extLst>
          </p:nvPr>
        </p:nvGraphicFramePr>
        <p:xfrm>
          <a:off x="5862586" y="3308300"/>
          <a:ext cx="2073275" cy="1390650"/>
        </p:xfrm>
        <a:graphic>
          <a:graphicData uri="http://schemas.openxmlformats.org/presentationml/2006/ole">
            <mc:AlternateContent xmlns:mc="http://schemas.openxmlformats.org/markup-compatibility/2006">
              <mc:Choice xmlns:v="urn:schemas-microsoft-com:vml" Requires="v">
                <p:oleObj spid="_x0000_s44062" name="Equation" r:id="rId12" imgW="1193800" imgH="800100" progId="Equation.DSMT4">
                  <p:embed/>
                </p:oleObj>
              </mc:Choice>
              <mc:Fallback>
                <p:oleObj name="Equation" r:id="rId12" imgW="1193800" imgH="800100" progId="Equation.DSMT4">
                  <p:embed/>
                  <p:pic>
                    <p:nvPicPr>
                      <p:cNvPr id="0" name="Picture 3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2586" y="3308300"/>
                        <a:ext cx="2073275" cy="139065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9"/>
          <p:cNvGraphicFramePr>
            <a:graphicFrameLocks noChangeAspect="1"/>
          </p:cNvGraphicFramePr>
          <p:nvPr>
            <p:extLst>
              <p:ext uri="{D42A27DB-BD31-4B8C-83A1-F6EECF244321}">
                <p14:modId xmlns:p14="http://schemas.microsoft.com/office/powerpoint/2010/main" val="3242098107"/>
              </p:ext>
            </p:extLst>
          </p:nvPr>
        </p:nvGraphicFramePr>
        <p:xfrm>
          <a:off x="823913" y="5637213"/>
          <a:ext cx="2374900" cy="419100"/>
        </p:xfrm>
        <a:graphic>
          <a:graphicData uri="http://schemas.openxmlformats.org/presentationml/2006/ole">
            <mc:AlternateContent xmlns:mc="http://schemas.openxmlformats.org/markup-compatibility/2006">
              <mc:Choice xmlns:v="urn:schemas-microsoft-com:vml" Requires="v">
                <p:oleObj spid="_x0000_s44063" name="Equation" r:id="rId14" imgW="1447560" imgH="253800" progId="Equation.DSMT4">
                  <p:embed/>
                </p:oleObj>
              </mc:Choice>
              <mc:Fallback>
                <p:oleObj name="Equation" r:id="rId14" imgW="1447560" imgH="253800" progId="Equation.DSMT4">
                  <p:embed/>
                  <p:pic>
                    <p:nvPicPr>
                      <p:cNvPr id="0" name="Picture 3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3913" y="5637213"/>
                        <a:ext cx="2374900" cy="4191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4"/>
          </p:nvPr>
        </p:nvSpPr>
        <p:spPr/>
        <p:txBody>
          <a:bodyPr/>
          <a:lstStyle/>
          <a:p>
            <a:fld id="{84810BAD-A1AE-4FD5-BD00-E7C2BB1BA3E6}" type="slidenum">
              <a:rPr lang="en-US" smtClean="0"/>
              <a:pPr/>
              <a:t>46</a:t>
            </a:fld>
            <a:endParaRPr lang="en-US" dirty="0"/>
          </a:p>
        </p:txBody>
      </p:sp>
      <p:sp>
        <p:nvSpPr>
          <p:cNvPr id="12" name="Text Box 2"/>
          <p:cNvSpPr txBox="1">
            <a:spLocks noChangeArrowheads="1"/>
          </p:cNvSpPr>
          <p:nvPr/>
        </p:nvSpPr>
        <p:spPr bwMode="auto">
          <a:xfrm>
            <a:off x="2647667" y="9525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36873" name="Object 4"/>
          <p:cNvGraphicFramePr>
            <a:graphicFrameLocks noChangeAspect="1"/>
          </p:cNvGraphicFramePr>
          <p:nvPr>
            <p:extLst>
              <p:ext uri="{D42A27DB-BD31-4B8C-83A1-F6EECF244321}">
                <p14:modId xmlns:p14="http://schemas.microsoft.com/office/powerpoint/2010/main" val="1113553349"/>
              </p:ext>
            </p:extLst>
          </p:nvPr>
        </p:nvGraphicFramePr>
        <p:xfrm>
          <a:off x="6000699" y="2277551"/>
          <a:ext cx="1922463" cy="457200"/>
        </p:xfrm>
        <a:graphic>
          <a:graphicData uri="http://schemas.openxmlformats.org/presentationml/2006/ole">
            <mc:AlternateContent xmlns:mc="http://schemas.openxmlformats.org/markup-compatibility/2006">
              <mc:Choice xmlns:v="urn:schemas-microsoft-com:vml" Requires="v">
                <p:oleObj spid="_x0000_s44064" name="Equation" r:id="rId16" imgW="1016000" imgH="241300" progId="Equation.DSMT4">
                  <p:embed/>
                </p:oleObj>
              </mc:Choice>
              <mc:Fallback>
                <p:oleObj name="Equation" r:id="rId16" imgW="1016000" imgH="241300" progId="Equation.DSMT4">
                  <p:embed/>
                  <p:pic>
                    <p:nvPicPr>
                      <p:cNvPr id="0" name="Picture 3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0699" y="2277551"/>
                        <a:ext cx="1922463" cy="4572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719E6AA1-FA0D-65EC-9061-2293EA13D08D}"/>
              </a:ext>
            </a:extLst>
          </p:cNvPr>
          <p:cNvSpPr txBox="1"/>
          <p:nvPr/>
        </p:nvSpPr>
        <p:spPr>
          <a:xfrm>
            <a:off x="5106212" y="5397068"/>
            <a:ext cx="3040675" cy="584775"/>
          </a:xfrm>
          <a:prstGeom prst="rect">
            <a:avLst/>
          </a:prstGeom>
          <a:noFill/>
          <a:ln w="19050">
            <a:solidFill>
              <a:schemeClr val="bg1"/>
            </a:solidFill>
          </a:ln>
        </p:spPr>
        <p:txBody>
          <a:bodyPr wrap="square" rtlCol="0">
            <a:spAutoFit/>
          </a:bodyPr>
          <a:lstStyle/>
          <a:p>
            <a:pPr algn="ctr"/>
            <a:r>
              <a:rPr lang="en-US" sz="1600" dirty="0">
                <a:solidFill>
                  <a:schemeClr val="bg2"/>
                </a:solidFill>
              </a:rPr>
              <a:t>The reflection coefficient now depends on frequency.</a:t>
            </a:r>
          </a:p>
        </p:txBody>
      </p:sp>
      <p:pic>
        <p:nvPicPr>
          <p:cNvPr id="4" name="Picture 495" descr="Warning Labels  Picto Hazardous Area">
            <a:extLst>
              <a:ext uri="{FF2B5EF4-FFF2-40B4-BE49-F238E27FC236}">
                <a16:creationId xmlns:a16="http://schemas.microsoft.com/office/drawing/2014/main" id="{9497717F-4E13-7077-5778-A044967373E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7894" y="6078127"/>
            <a:ext cx="597310" cy="597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92B69149-055D-BBAF-C181-7E7A26F613AF}"/>
              </a:ext>
            </a:extLst>
          </p:cNvPr>
          <p:cNvGraphicFramePr>
            <a:graphicFrameLocks noChangeAspect="1"/>
          </p:cNvGraphicFramePr>
          <p:nvPr>
            <p:extLst>
              <p:ext uri="{D42A27DB-BD31-4B8C-83A1-F6EECF244321}">
                <p14:modId xmlns:p14="http://schemas.microsoft.com/office/powerpoint/2010/main" val="3901140816"/>
              </p:ext>
            </p:extLst>
          </p:nvPr>
        </p:nvGraphicFramePr>
        <p:xfrm>
          <a:off x="3728461" y="4223465"/>
          <a:ext cx="1601280" cy="330161"/>
        </p:xfrm>
        <a:graphic>
          <a:graphicData uri="http://schemas.openxmlformats.org/presentationml/2006/ole">
            <mc:AlternateContent xmlns:mc="http://schemas.openxmlformats.org/markup-compatibility/2006">
              <mc:Choice xmlns:v="urn:schemas-microsoft-com:vml" Requires="v">
                <p:oleObj spid="_x0000_s44065" name="Equation" r:id="rId19" imgW="1231560" imgH="253800" progId="Equation.DSMT4">
                  <p:embed/>
                </p:oleObj>
              </mc:Choice>
              <mc:Fallback>
                <p:oleObj name="Equation" r:id="rId19" imgW="1231560" imgH="253800" progId="Equation.DSMT4">
                  <p:embed/>
                  <p:pic>
                    <p:nvPicPr>
                      <p:cNvPr id="2" name="Object 1"/>
                      <p:cNvPicPr/>
                      <p:nvPr/>
                    </p:nvPicPr>
                    <p:blipFill>
                      <a:blip r:embed="rId20"/>
                      <a:stretch>
                        <a:fillRect/>
                      </a:stretch>
                    </p:blipFill>
                    <p:spPr>
                      <a:xfrm>
                        <a:off x="3728461" y="4223465"/>
                        <a:ext cx="1601280" cy="330161"/>
                      </a:xfrm>
                      <a:prstGeom prst="rect">
                        <a:avLst/>
                      </a:prstGeom>
                      <a:solidFill>
                        <a:srgbClr val="FFFF99"/>
                      </a:solidFill>
                    </p:spPr>
                  </p:pic>
                </p:oleObj>
              </mc:Fallback>
            </mc:AlternateContent>
          </a:graphicData>
        </a:graphic>
      </p:graphicFrame>
      <p:cxnSp>
        <p:nvCxnSpPr>
          <p:cNvPr id="6" name="Straight Arrow Connector 5">
            <a:extLst>
              <a:ext uri="{FF2B5EF4-FFF2-40B4-BE49-F238E27FC236}">
                <a16:creationId xmlns:a16="http://schemas.microsoft.com/office/drawing/2014/main" id="{C48BFF83-EAA0-1340-58CB-E9E6531571E8}"/>
              </a:ext>
            </a:extLst>
          </p:cNvPr>
          <p:cNvCxnSpPr/>
          <p:nvPr/>
        </p:nvCxnSpPr>
        <p:spPr bwMode="auto">
          <a:xfrm flipH="1">
            <a:off x="2829889" y="4494871"/>
            <a:ext cx="700549" cy="375214"/>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sp>
        <p:nvSpPr>
          <p:cNvPr id="7" name="TextBox 6">
            <a:extLst>
              <a:ext uri="{FF2B5EF4-FFF2-40B4-BE49-F238E27FC236}">
                <a16:creationId xmlns:a16="http://schemas.microsoft.com/office/drawing/2014/main" id="{257070DC-2526-FD45-B8FC-CE4F1D29D23E}"/>
              </a:ext>
            </a:extLst>
          </p:cNvPr>
          <p:cNvSpPr txBox="1"/>
          <p:nvPr/>
        </p:nvSpPr>
        <p:spPr>
          <a:xfrm>
            <a:off x="4010995" y="4581254"/>
            <a:ext cx="1109599" cy="276999"/>
          </a:xfrm>
          <a:prstGeom prst="rect">
            <a:avLst/>
          </a:prstGeom>
          <a:noFill/>
        </p:spPr>
        <p:txBody>
          <a:bodyPr wrap="none" rtlCol="0">
            <a:spAutoFit/>
          </a:bodyPr>
          <a:lstStyle/>
          <a:p>
            <a:pPr algn="ctr"/>
            <a:r>
              <a:rPr lang="en-US" sz="1200" dirty="0">
                <a:solidFill>
                  <a:schemeClr val="bg1"/>
                </a:solidFill>
              </a:rPr>
              <a:t>(at 1.0 [GHz])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9" name="Object 5"/>
          <p:cNvGraphicFramePr>
            <a:graphicFrameLocks noChangeAspect="1"/>
          </p:cNvGraphicFramePr>
          <p:nvPr/>
        </p:nvGraphicFramePr>
        <p:xfrm>
          <a:off x="2791589" y="3778002"/>
          <a:ext cx="3067050" cy="452438"/>
        </p:xfrm>
        <a:graphic>
          <a:graphicData uri="http://schemas.openxmlformats.org/presentationml/2006/ole">
            <mc:AlternateContent xmlns:mc="http://schemas.openxmlformats.org/markup-compatibility/2006">
              <mc:Choice xmlns:v="urn:schemas-microsoft-com:vml" Requires="v">
                <p:oleObj spid="_x0000_s45067" name="Equation" r:id="rId4" imgW="1726451" imgH="253890" progId="Equation.DSMT4">
                  <p:embed/>
                </p:oleObj>
              </mc:Choice>
              <mc:Fallback>
                <p:oleObj name="Equation" r:id="rId4" imgW="1726451" imgH="25389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589" y="3778002"/>
                        <a:ext cx="3067050" cy="452438"/>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8"/>
          <p:cNvGraphicFramePr>
            <a:graphicFrameLocks noChangeAspect="1"/>
          </p:cNvGraphicFramePr>
          <p:nvPr/>
        </p:nvGraphicFramePr>
        <p:xfrm>
          <a:off x="2608736" y="5160386"/>
          <a:ext cx="3640138" cy="903287"/>
        </p:xfrm>
        <a:graphic>
          <a:graphicData uri="http://schemas.openxmlformats.org/presentationml/2006/ole">
            <mc:AlternateContent xmlns:mc="http://schemas.openxmlformats.org/markup-compatibility/2006">
              <mc:Choice xmlns:v="urn:schemas-microsoft-com:vml" Requires="v">
                <p:oleObj spid="_x0000_s45068" name="Equation" r:id="rId6" imgW="1739900" imgH="431800" progId="Equation.DSMT4">
                  <p:embed/>
                </p:oleObj>
              </mc:Choice>
              <mc:Fallback>
                <p:oleObj name="Equation" r:id="rId6" imgW="1739900" imgH="4318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736" y="5160386"/>
                        <a:ext cx="3640138" cy="903287"/>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4"/>
          </p:nvPr>
        </p:nvSpPr>
        <p:spPr/>
        <p:txBody>
          <a:bodyPr/>
          <a:lstStyle/>
          <a:p>
            <a:fld id="{84810BAD-A1AE-4FD5-BD00-E7C2BB1BA3E6}" type="slidenum">
              <a:rPr lang="en-US" smtClean="0"/>
              <a:pPr/>
              <a:t>47</a:t>
            </a:fld>
            <a:endParaRPr lang="en-US" dirty="0"/>
          </a:p>
        </p:txBody>
      </p:sp>
      <p:sp>
        <p:nvSpPr>
          <p:cNvPr id="12" name="Text Box 2"/>
          <p:cNvSpPr txBox="1">
            <a:spLocks noChangeArrowheads="1"/>
          </p:cNvSpPr>
          <p:nvPr/>
        </p:nvSpPr>
        <p:spPr bwMode="auto">
          <a:xfrm>
            <a:off x="2647667" y="9525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graphicFrame>
        <p:nvGraphicFramePr>
          <p:cNvPr id="235530" name="Object 10"/>
          <p:cNvGraphicFramePr>
            <a:graphicFrameLocks noChangeAspect="1"/>
          </p:cNvGraphicFramePr>
          <p:nvPr/>
        </p:nvGraphicFramePr>
        <p:xfrm>
          <a:off x="2400300" y="1978025"/>
          <a:ext cx="4003675" cy="1222375"/>
        </p:xfrm>
        <a:graphic>
          <a:graphicData uri="http://schemas.openxmlformats.org/presentationml/2006/ole">
            <mc:AlternateContent xmlns:mc="http://schemas.openxmlformats.org/markup-compatibility/2006">
              <mc:Choice xmlns:v="urn:schemas-microsoft-com:vml" Requires="v">
                <p:oleObj spid="_x0000_s45069" name="Equation" r:id="rId8" imgW="2159000" imgH="660400" progId="Equation.DSMT4">
                  <p:embed/>
                </p:oleObj>
              </mc:Choice>
              <mc:Fallback>
                <p:oleObj name="Equation" r:id="rId8" imgW="2159000" imgH="66040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300" y="1978025"/>
                        <a:ext cx="4003675" cy="122237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2733675" y="1095375"/>
            <a:ext cx="3303340" cy="461665"/>
          </a:xfrm>
          <a:prstGeom prst="rect">
            <a:avLst/>
          </a:prstGeom>
          <a:noFill/>
        </p:spPr>
        <p:txBody>
          <a:bodyPr wrap="none" rtlCol="0">
            <a:spAutoFit/>
          </a:bodyPr>
          <a:lstStyle/>
          <a:p>
            <a:pPr algn="ctr"/>
            <a:r>
              <a:rPr lang="en-US" sz="2400" dirty="0">
                <a:solidFill>
                  <a:srgbClr val="FF0000"/>
                </a:solidFill>
              </a:rPr>
              <a:t>Summary for TE</a:t>
            </a:r>
            <a:r>
              <a:rPr lang="en-US" sz="2400" i="1" baseline="-25000" dirty="0">
                <a:solidFill>
                  <a:srgbClr val="FF0000"/>
                </a:solidFill>
                <a:latin typeface="+mn-lt"/>
              </a:rPr>
              <a:t>z</a:t>
            </a:r>
            <a:r>
              <a:rPr lang="en-US" sz="2400" dirty="0">
                <a:solidFill>
                  <a:srgbClr val="FF0000"/>
                </a:solidFill>
              </a:rPr>
              <a:t> Case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ext uri="{D42A27DB-BD31-4B8C-83A1-F6EECF244321}">
                <p14:modId xmlns:p14="http://schemas.microsoft.com/office/powerpoint/2010/main" val="3520046729"/>
              </p:ext>
            </p:extLst>
          </p:nvPr>
        </p:nvGraphicFramePr>
        <p:xfrm>
          <a:off x="721966" y="2298874"/>
          <a:ext cx="908050" cy="442912"/>
        </p:xfrm>
        <a:graphic>
          <a:graphicData uri="http://schemas.openxmlformats.org/presentationml/2006/ole">
            <mc:AlternateContent xmlns:mc="http://schemas.openxmlformats.org/markup-compatibility/2006">
              <mc:Choice xmlns:v="urn:schemas-microsoft-com:vml" Requires="v">
                <p:oleObj spid="_x0000_s46097" name="Equation" r:id="rId4" imgW="495085" imgH="241195" progId="Equation.DSMT4">
                  <p:embed/>
                </p:oleObj>
              </mc:Choice>
              <mc:Fallback>
                <p:oleObj name="Equation" r:id="rId4" imgW="495085" imgH="241195" progId="Equation.DSMT4">
                  <p:embed/>
                  <p:pic>
                    <p:nvPicPr>
                      <p:cNvPr id="348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66" y="2298874"/>
                        <a:ext cx="908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
          <p:cNvSpPr txBox="1">
            <a:spLocks noChangeArrowheads="1"/>
          </p:cNvSpPr>
          <p:nvPr/>
        </p:nvSpPr>
        <p:spPr bwMode="auto">
          <a:xfrm>
            <a:off x="2676242" y="38100"/>
            <a:ext cx="3848668"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Example (cont.)</a:t>
            </a:r>
          </a:p>
        </p:txBody>
      </p:sp>
      <p:sp>
        <p:nvSpPr>
          <p:cNvPr id="61" name="Rectangle 3"/>
          <p:cNvSpPr>
            <a:spLocks noChangeArrowheads="1"/>
          </p:cNvSpPr>
          <p:nvPr/>
        </p:nvSpPr>
        <p:spPr bwMode="auto">
          <a:xfrm>
            <a:off x="3225800" y="590550"/>
            <a:ext cx="5038725" cy="1558925"/>
          </a:xfrm>
          <a:prstGeom prst="rect">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4829" name="TextBox 88"/>
          <p:cNvSpPr txBox="1">
            <a:spLocks noChangeArrowheads="1"/>
          </p:cNvSpPr>
          <p:nvPr/>
        </p:nvSpPr>
        <p:spPr bwMode="auto">
          <a:xfrm>
            <a:off x="723554" y="1924224"/>
            <a:ext cx="925253" cy="400110"/>
          </a:xfrm>
          <a:prstGeom prst="rect">
            <a:avLst/>
          </a:prstGeom>
          <a:noFill/>
          <a:ln w="9525">
            <a:noFill/>
            <a:miter lim="800000"/>
            <a:headEnd/>
            <a:tailEnd/>
          </a:ln>
        </p:spPr>
        <p:txBody>
          <a:bodyPr wrap="none">
            <a:spAutoFit/>
          </a:bodyPr>
          <a:lstStyle/>
          <a:p>
            <a:r>
              <a:rPr lang="en-US" sz="2000" dirty="0">
                <a:solidFill>
                  <a:srgbClr val="CC00CC"/>
                </a:solidFill>
              </a:rPr>
              <a:t>Given:</a:t>
            </a:r>
          </a:p>
        </p:txBody>
      </p:sp>
      <p:graphicFrame>
        <p:nvGraphicFramePr>
          <p:cNvPr id="34825" name="Object 13"/>
          <p:cNvGraphicFramePr>
            <a:graphicFrameLocks noChangeAspect="1"/>
          </p:cNvGraphicFramePr>
          <p:nvPr>
            <p:extLst>
              <p:ext uri="{D42A27DB-BD31-4B8C-83A1-F6EECF244321}">
                <p14:modId xmlns:p14="http://schemas.microsoft.com/office/powerpoint/2010/main" val="3638090718"/>
              </p:ext>
            </p:extLst>
          </p:nvPr>
        </p:nvGraphicFramePr>
        <p:xfrm>
          <a:off x="577504" y="2732261"/>
          <a:ext cx="1257300" cy="373063"/>
        </p:xfrm>
        <a:graphic>
          <a:graphicData uri="http://schemas.openxmlformats.org/presentationml/2006/ole">
            <mc:AlternateContent xmlns:mc="http://schemas.openxmlformats.org/markup-compatibility/2006">
              <mc:Choice xmlns:v="urn:schemas-microsoft-com:vml" Requires="v">
                <p:oleObj spid="_x0000_s46098" name="Equation" r:id="rId6" imgW="685800" imgH="203200" progId="Equation.DSMT4">
                  <p:embed/>
                </p:oleObj>
              </mc:Choice>
              <mc:Fallback>
                <p:oleObj name="Equation" r:id="rId6" imgW="685800" imgH="203200" progId="Equation.DSMT4">
                  <p:embed/>
                  <p:pic>
                    <p:nvPicPr>
                      <p:cNvPr id="34825"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04" y="2732261"/>
                        <a:ext cx="12573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Slide Number Placeholder 40"/>
          <p:cNvSpPr>
            <a:spLocks noGrp="1"/>
          </p:cNvSpPr>
          <p:nvPr>
            <p:ph type="sldNum" sz="quarter" idx="4"/>
          </p:nvPr>
        </p:nvSpPr>
        <p:spPr/>
        <p:txBody>
          <a:bodyPr/>
          <a:lstStyle/>
          <a:p>
            <a:fld id="{84810BAD-A1AE-4FD5-BD00-E7C2BB1BA3E6}" type="slidenum">
              <a:rPr lang="en-US" smtClean="0"/>
              <a:pPr/>
              <a:t>48</a:t>
            </a:fld>
            <a:endParaRPr lang="en-US" dirty="0"/>
          </a:p>
        </p:txBody>
      </p:sp>
      <p:grpSp>
        <p:nvGrpSpPr>
          <p:cNvPr id="11" name="Group 10">
            <a:extLst>
              <a:ext uri="{FF2B5EF4-FFF2-40B4-BE49-F238E27FC236}">
                <a16:creationId xmlns:a16="http://schemas.microsoft.com/office/drawing/2014/main" id="{19F7726F-76AC-EC3C-5239-45E407FDE82F}"/>
              </a:ext>
            </a:extLst>
          </p:cNvPr>
          <p:cNvGrpSpPr/>
          <p:nvPr/>
        </p:nvGrpSpPr>
        <p:grpSpPr>
          <a:xfrm>
            <a:off x="2713113" y="1352969"/>
            <a:ext cx="4487106" cy="2452605"/>
            <a:chOff x="2713113" y="1352969"/>
            <a:chExt cx="4487106" cy="2452605"/>
          </a:xfrm>
        </p:grpSpPr>
        <p:pic>
          <p:nvPicPr>
            <p:cNvPr id="118798" name="Picture 14"/>
            <p:cNvPicPr>
              <a:picLocks noChangeAspect="1" noChangeArrowheads="1"/>
            </p:cNvPicPr>
            <p:nvPr/>
          </p:nvPicPr>
          <p:blipFill>
            <a:blip r:embed="rId8" cstate="print"/>
            <a:srcRect/>
            <a:stretch>
              <a:fillRect/>
            </a:stretch>
          </p:blipFill>
          <p:spPr bwMode="auto">
            <a:xfrm>
              <a:off x="2713113" y="1693259"/>
              <a:ext cx="4487106" cy="2112315"/>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48769CB6-2CE3-99EE-2672-63FF92DB7140}"/>
                </a:ext>
              </a:extLst>
            </p:cNvPr>
            <p:cNvSpPr txBox="1"/>
            <p:nvPr/>
          </p:nvSpPr>
          <p:spPr>
            <a:xfrm>
              <a:off x="2716664" y="1352969"/>
              <a:ext cx="1192634" cy="307777"/>
            </a:xfrm>
            <a:prstGeom prst="rect">
              <a:avLst/>
            </a:prstGeom>
            <a:noFill/>
          </p:spPr>
          <p:txBody>
            <a:bodyPr wrap="none" rtlCol="0">
              <a:spAutoFit/>
            </a:bodyPr>
            <a:lstStyle/>
            <a:p>
              <a:pPr algn="ctr"/>
              <a:r>
                <a:rPr lang="en-US" sz="1400" dirty="0">
                  <a:solidFill>
                    <a:schemeClr val="bg1"/>
                  </a:solidFill>
                </a:rPr>
                <a:t>RHCP Wave</a:t>
              </a:r>
            </a:p>
          </p:txBody>
        </p:sp>
      </p:grpSp>
      <p:sp>
        <p:nvSpPr>
          <p:cNvPr id="6" name="TextBox 5">
            <a:extLst>
              <a:ext uri="{FF2B5EF4-FFF2-40B4-BE49-F238E27FC236}">
                <a16:creationId xmlns:a16="http://schemas.microsoft.com/office/drawing/2014/main" id="{CE0235D6-D6C7-CB4E-770F-18786D0926FC}"/>
              </a:ext>
            </a:extLst>
          </p:cNvPr>
          <p:cNvSpPr txBox="1"/>
          <p:nvPr/>
        </p:nvSpPr>
        <p:spPr>
          <a:xfrm>
            <a:off x="332324" y="4012684"/>
            <a:ext cx="4788490" cy="369332"/>
          </a:xfrm>
          <a:prstGeom prst="rect">
            <a:avLst/>
          </a:prstGeom>
          <a:noFill/>
        </p:spPr>
        <p:txBody>
          <a:bodyPr wrap="none" rtlCol="0">
            <a:spAutoFit/>
          </a:bodyPr>
          <a:lstStyle/>
          <a:p>
            <a:pPr algn="ctr"/>
            <a:r>
              <a:rPr lang="en-US" dirty="0">
                <a:solidFill>
                  <a:schemeClr val="bg1"/>
                </a:solidFill>
              </a:rPr>
              <a:t>Assume incident power density is </a:t>
            </a:r>
            <a:r>
              <a:rPr lang="en-US" dirty="0">
                <a:solidFill>
                  <a:schemeClr val="bg1"/>
                </a:solidFill>
                <a:latin typeface="+mn-lt"/>
              </a:rPr>
              <a:t>1</a:t>
            </a:r>
            <a:r>
              <a:rPr lang="en-US" dirty="0">
                <a:solidFill>
                  <a:schemeClr val="bg1"/>
                </a:solidFill>
              </a:rPr>
              <a:t> [</a:t>
            </a:r>
            <a:r>
              <a:rPr lang="en-US" dirty="0">
                <a:solidFill>
                  <a:schemeClr val="bg1"/>
                </a:solidFill>
                <a:latin typeface="+mn-lt"/>
              </a:rPr>
              <a:t>W/m</a:t>
            </a:r>
            <a:r>
              <a:rPr lang="en-US" baseline="30000" dirty="0">
                <a:solidFill>
                  <a:schemeClr val="bg1"/>
                </a:solidFill>
                <a:latin typeface="+mn-lt"/>
              </a:rPr>
              <a:t>2</a:t>
            </a:r>
            <a:r>
              <a:rPr lang="en-US" dirty="0">
                <a:solidFill>
                  <a:schemeClr val="bg1"/>
                </a:solidFill>
              </a:rPr>
              <a:t>]. </a:t>
            </a:r>
          </a:p>
        </p:txBody>
      </p:sp>
      <p:graphicFrame>
        <p:nvGraphicFramePr>
          <p:cNvPr id="7" name="Object 6">
            <a:extLst>
              <a:ext uri="{FF2B5EF4-FFF2-40B4-BE49-F238E27FC236}">
                <a16:creationId xmlns:a16="http://schemas.microsoft.com/office/drawing/2014/main" id="{6EF85DC5-CCD7-FF68-E38E-7DE72C74816A}"/>
              </a:ext>
            </a:extLst>
          </p:cNvPr>
          <p:cNvGraphicFramePr>
            <a:graphicFrameLocks noChangeAspect="1"/>
          </p:cNvGraphicFramePr>
          <p:nvPr>
            <p:extLst>
              <p:ext uri="{D42A27DB-BD31-4B8C-83A1-F6EECF244321}">
                <p14:modId xmlns:p14="http://schemas.microsoft.com/office/powerpoint/2010/main" val="3909310601"/>
              </p:ext>
            </p:extLst>
          </p:nvPr>
        </p:nvGraphicFramePr>
        <p:xfrm>
          <a:off x="1223605" y="4512550"/>
          <a:ext cx="2060801" cy="362701"/>
        </p:xfrm>
        <a:graphic>
          <a:graphicData uri="http://schemas.openxmlformats.org/presentationml/2006/ole">
            <mc:AlternateContent xmlns:mc="http://schemas.openxmlformats.org/markup-compatibility/2006">
              <mc:Choice xmlns:v="urn:schemas-microsoft-com:vml" Requires="v">
                <p:oleObj spid="_x0000_s46099" name="Equation" r:id="rId9" imgW="1587240" imgH="279360" progId="Equation.DSMT4">
                  <p:embed/>
                </p:oleObj>
              </mc:Choice>
              <mc:Fallback>
                <p:oleObj name="Equation" r:id="rId9" imgW="1587240" imgH="279360" progId="Equation.DSMT4">
                  <p:embed/>
                  <p:pic>
                    <p:nvPicPr>
                      <p:cNvPr id="0" name=""/>
                      <p:cNvPicPr/>
                      <p:nvPr/>
                    </p:nvPicPr>
                    <p:blipFill>
                      <a:blip r:embed="rId10"/>
                      <a:stretch>
                        <a:fillRect/>
                      </a:stretch>
                    </p:blipFill>
                    <p:spPr>
                      <a:xfrm>
                        <a:off x="1223605" y="4512550"/>
                        <a:ext cx="2060801" cy="36270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D4E873-545C-3952-718A-97D971719E18}"/>
              </a:ext>
            </a:extLst>
          </p:cNvPr>
          <p:cNvGraphicFramePr>
            <a:graphicFrameLocks noChangeAspect="1"/>
          </p:cNvGraphicFramePr>
          <p:nvPr>
            <p:extLst>
              <p:ext uri="{D42A27DB-BD31-4B8C-83A1-F6EECF244321}">
                <p14:modId xmlns:p14="http://schemas.microsoft.com/office/powerpoint/2010/main" val="2759785281"/>
              </p:ext>
            </p:extLst>
          </p:nvPr>
        </p:nvGraphicFramePr>
        <p:xfrm>
          <a:off x="1638300" y="4954588"/>
          <a:ext cx="4983163" cy="377825"/>
        </p:xfrm>
        <a:graphic>
          <a:graphicData uri="http://schemas.openxmlformats.org/presentationml/2006/ole">
            <mc:AlternateContent xmlns:mc="http://schemas.openxmlformats.org/markup-compatibility/2006">
              <mc:Choice xmlns:v="urn:schemas-microsoft-com:vml" Requires="v">
                <p:oleObj spid="_x0000_s46100" name="Equation" r:id="rId11" imgW="4012920" imgH="304560" progId="Equation.DSMT4">
                  <p:embed/>
                </p:oleObj>
              </mc:Choice>
              <mc:Fallback>
                <p:oleObj name="Equation" r:id="rId11" imgW="4012920" imgH="304560" progId="Equation.DSMT4">
                  <p:embed/>
                  <p:pic>
                    <p:nvPicPr>
                      <p:cNvPr id="0" name=""/>
                      <p:cNvPicPr/>
                      <p:nvPr/>
                    </p:nvPicPr>
                    <p:blipFill>
                      <a:blip r:embed="rId12"/>
                      <a:stretch>
                        <a:fillRect/>
                      </a:stretch>
                    </p:blipFill>
                    <p:spPr>
                      <a:xfrm>
                        <a:off x="1638300" y="4954588"/>
                        <a:ext cx="4983163" cy="3778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7373343-8C99-0470-6B3F-ACD495B1E178}"/>
              </a:ext>
            </a:extLst>
          </p:cNvPr>
          <p:cNvGraphicFramePr>
            <a:graphicFrameLocks noChangeAspect="1"/>
          </p:cNvGraphicFramePr>
          <p:nvPr>
            <p:extLst>
              <p:ext uri="{D42A27DB-BD31-4B8C-83A1-F6EECF244321}">
                <p14:modId xmlns:p14="http://schemas.microsoft.com/office/powerpoint/2010/main" val="3580822138"/>
              </p:ext>
            </p:extLst>
          </p:nvPr>
        </p:nvGraphicFramePr>
        <p:xfrm>
          <a:off x="1654175" y="5424488"/>
          <a:ext cx="5249863" cy="400050"/>
        </p:xfrm>
        <a:graphic>
          <a:graphicData uri="http://schemas.openxmlformats.org/presentationml/2006/ole">
            <mc:AlternateContent xmlns:mc="http://schemas.openxmlformats.org/markup-compatibility/2006">
              <mc:Choice xmlns:v="urn:schemas-microsoft-com:vml" Requires="v">
                <p:oleObj spid="_x0000_s46101" name="Equation" r:id="rId13" imgW="4000320" imgH="304560" progId="Equation.DSMT4">
                  <p:embed/>
                </p:oleObj>
              </mc:Choice>
              <mc:Fallback>
                <p:oleObj name="Equation" r:id="rId13" imgW="4000320" imgH="304560" progId="Equation.DSMT4">
                  <p:embed/>
                  <p:pic>
                    <p:nvPicPr>
                      <p:cNvPr id="0" name=""/>
                      <p:cNvPicPr/>
                      <p:nvPr/>
                    </p:nvPicPr>
                    <p:blipFill>
                      <a:blip r:embed="rId14"/>
                      <a:stretch>
                        <a:fillRect/>
                      </a:stretch>
                    </p:blipFill>
                    <p:spPr>
                      <a:xfrm>
                        <a:off x="1654175" y="5424488"/>
                        <a:ext cx="5249863" cy="4000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BD2938D-56F7-BB7D-8734-9F9CDA69A643}"/>
              </a:ext>
            </a:extLst>
          </p:cNvPr>
          <p:cNvSpPr txBox="1"/>
          <p:nvPr/>
        </p:nvSpPr>
        <p:spPr>
          <a:xfrm>
            <a:off x="2282580" y="741879"/>
            <a:ext cx="4480778" cy="369332"/>
          </a:xfrm>
          <a:prstGeom prst="rect">
            <a:avLst/>
          </a:prstGeom>
          <a:noFill/>
        </p:spPr>
        <p:txBody>
          <a:bodyPr wrap="none" rtlCol="0">
            <a:spAutoFit/>
          </a:bodyPr>
          <a:lstStyle/>
          <a:p>
            <a:pPr algn="ctr"/>
            <a:r>
              <a:rPr lang="en-US" b="1" dirty="0">
                <a:solidFill>
                  <a:schemeClr val="bg1"/>
                </a:solidFill>
              </a:rPr>
              <a:t>Now consider an incident </a:t>
            </a:r>
            <a:r>
              <a:rPr lang="en-US" b="1" u="sng" dirty="0">
                <a:solidFill>
                  <a:schemeClr val="bg1"/>
                </a:solidFill>
              </a:rPr>
              <a:t>RHCP</a:t>
            </a:r>
            <a:r>
              <a:rPr lang="en-US" b="1" dirty="0">
                <a:solidFill>
                  <a:schemeClr val="bg1"/>
                </a:solidFill>
              </a:rPr>
              <a:t> Wave</a:t>
            </a:r>
          </a:p>
        </p:txBody>
      </p:sp>
      <p:sp>
        <p:nvSpPr>
          <p:cNvPr id="2" name="TextBox 1"/>
          <p:cNvSpPr txBox="1"/>
          <p:nvPr/>
        </p:nvSpPr>
        <p:spPr>
          <a:xfrm>
            <a:off x="1194668" y="6029325"/>
            <a:ext cx="7150355" cy="646331"/>
          </a:xfrm>
          <a:prstGeom prst="rect">
            <a:avLst/>
          </a:prstGeom>
          <a:noFill/>
        </p:spPr>
        <p:txBody>
          <a:bodyPr wrap="none" rtlCol="0">
            <a:spAutoFit/>
          </a:bodyPr>
          <a:lstStyle/>
          <a:p>
            <a:pPr marL="228600" indent="-228600">
              <a:buFont typeface="Wingdings" panose="05000000000000000000" pitchFamily="2" charset="2"/>
              <a:buChar char="§"/>
            </a:pPr>
            <a:r>
              <a:rPr lang="en-US" dirty="0" smtClean="0">
                <a:solidFill>
                  <a:schemeClr val="bg1"/>
                </a:solidFill>
              </a:rPr>
              <a:t>The reflected power is 69.6% of the incident power</a:t>
            </a:r>
          </a:p>
          <a:p>
            <a:pPr marL="228600" indent="-228600">
              <a:buFont typeface="Wingdings" panose="05000000000000000000" pitchFamily="2" charset="2"/>
              <a:buChar char="§"/>
            </a:pPr>
            <a:r>
              <a:rPr lang="en-US" dirty="0" smtClean="0">
                <a:solidFill>
                  <a:schemeClr val="bg1"/>
                </a:solidFill>
              </a:rPr>
              <a:t>The reflected wave has 47.4% of its power in the TM polarization.</a:t>
            </a:r>
            <a:endParaRPr lang="en-US" dirty="0">
              <a:solidFill>
                <a:schemeClr val="bg1"/>
              </a:solidFill>
            </a:endParaRPr>
          </a:p>
        </p:txBody>
      </p:sp>
    </p:spTree>
    <p:extLst>
      <p:ext uri="{BB962C8B-B14F-4D97-AF65-F5344CB8AC3E}">
        <p14:creationId xmlns:p14="http://schemas.microsoft.com/office/powerpoint/2010/main" val="1849087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59" name="Text Box 35"/>
          <p:cNvSpPr txBox="1">
            <a:spLocks noChangeArrowheads="1"/>
          </p:cNvSpPr>
          <p:nvPr/>
        </p:nvSpPr>
        <p:spPr bwMode="auto">
          <a:xfrm>
            <a:off x="339916" y="883906"/>
            <a:ext cx="3059043" cy="400110"/>
          </a:xfrm>
          <a:prstGeom prst="rect">
            <a:avLst/>
          </a:prstGeom>
          <a:noFill/>
          <a:ln w="12700">
            <a:noFill/>
            <a:miter lim="800000"/>
            <a:headEnd type="none" w="sm" len="sm"/>
            <a:tailEnd type="none" w="sm" len="sm"/>
          </a:ln>
          <a:effectLst/>
        </p:spPr>
        <p:txBody>
          <a:bodyPr wrap="none">
            <a:spAutoFit/>
          </a:bodyPr>
          <a:lstStyle/>
          <a:p>
            <a:r>
              <a:rPr lang="en-US" sz="2000" dirty="0">
                <a:solidFill>
                  <a:srgbClr val="FF0000"/>
                </a:solidFill>
              </a:rPr>
              <a:t>Assume TM</a:t>
            </a:r>
            <a:r>
              <a:rPr lang="en-US" sz="2000" i="1" baseline="-25000" dirty="0">
                <a:solidFill>
                  <a:srgbClr val="FF0000"/>
                </a:solidFill>
                <a:latin typeface="+mn-lt"/>
              </a:rPr>
              <a:t>z</a:t>
            </a:r>
            <a:r>
              <a:rPr lang="en-US" sz="2000" dirty="0">
                <a:solidFill>
                  <a:srgbClr val="FF0000"/>
                </a:solidFill>
              </a:rPr>
              <a:t> polarization</a:t>
            </a:r>
          </a:p>
        </p:txBody>
      </p:sp>
      <p:sp>
        <p:nvSpPr>
          <p:cNvPr id="9" name="Text Box 2"/>
          <p:cNvSpPr txBox="1">
            <a:spLocks noChangeArrowheads="1"/>
          </p:cNvSpPr>
          <p:nvPr/>
        </p:nvSpPr>
        <p:spPr bwMode="auto">
          <a:xfrm>
            <a:off x="2634018" y="152400"/>
            <a:ext cx="34004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a:t>
            </a:r>
          </a:p>
        </p:txBody>
      </p:sp>
      <p:graphicFrame>
        <p:nvGraphicFramePr>
          <p:cNvPr id="37890" name="Object 6"/>
          <p:cNvGraphicFramePr>
            <a:graphicFrameLocks noChangeAspect="1"/>
          </p:cNvGraphicFramePr>
          <p:nvPr>
            <p:extLst>
              <p:ext uri="{D42A27DB-BD31-4B8C-83A1-F6EECF244321}">
                <p14:modId xmlns:p14="http://schemas.microsoft.com/office/powerpoint/2010/main" val="1311848153"/>
              </p:ext>
            </p:extLst>
          </p:nvPr>
        </p:nvGraphicFramePr>
        <p:xfrm>
          <a:off x="712788" y="5391150"/>
          <a:ext cx="2225675" cy="838200"/>
        </p:xfrm>
        <a:graphic>
          <a:graphicData uri="http://schemas.openxmlformats.org/presentationml/2006/ole">
            <mc:AlternateContent xmlns:mc="http://schemas.openxmlformats.org/markup-compatibility/2006">
              <mc:Choice xmlns:v="urn:schemas-microsoft-com:vml" Requires="v">
                <p:oleObj spid="_x0000_s47115" name="Equation" r:id="rId4" imgW="1282700" imgH="482600" progId="Equation.DSMT4">
                  <p:embed/>
                </p:oleObj>
              </mc:Choice>
              <mc:Fallback>
                <p:oleObj name="Equation" r:id="rId4" imgW="1282700" imgH="482600"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5391150"/>
                        <a:ext cx="2225675"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6" name="TextBox 12"/>
          <p:cNvSpPr txBox="1">
            <a:spLocks noChangeArrowheads="1"/>
          </p:cNvSpPr>
          <p:nvPr/>
        </p:nvSpPr>
        <p:spPr bwMode="auto">
          <a:xfrm>
            <a:off x="3503613" y="5633993"/>
            <a:ext cx="569387" cy="400110"/>
          </a:xfrm>
          <a:prstGeom prst="rect">
            <a:avLst/>
          </a:prstGeom>
          <a:noFill/>
          <a:ln w="9525">
            <a:noFill/>
            <a:miter lim="800000"/>
            <a:headEnd/>
            <a:tailEnd/>
          </a:ln>
        </p:spPr>
        <p:txBody>
          <a:bodyPr wrap="none">
            <a:spAutoFit/>
          </a:bodyPr>
          <a:lstStyle/>
          <a:p>
            <a:r>
              <a:rPr lang="en-US" sz="2000">
                <a:solidFill>
                  <a:schemeClr val="bg1"/>
                </a:solidFill>
              </a:rPr>
              <a:t>Set</a:t>
            </a:r>
          </a:p>
        </p:txBody>
      </p:sp>
      <p:graphicFrame>
        <p:nvGraphicFramePr>
          <p:cNvPr id="37891" name="Object 10"/>
          <p:cNvGraphicFramePr>
            <a:graphicFrameLocks noChangeAspect="1"/>
          </p:cNvGraphicFramePr>
          <p:nvPr>
            <p:extLst>
              <p:ext uri="{D42A27DB-BD31-4B8C-83A1-F6EECF244321}">
                <p14:modId xmlns:p14="http://schemas.microsoft.com/office/powerpoint/2010/main" val="147935169"/>
              </p:ext>
            </p:extLst>
          </p:nvPr>
        </p:nvGraphicFramePr>
        <p:xfrm>
          <a:off x="4124325" y="5630863"/>
          <a:ext cx="1058863" cy="396875"/>
        </p:xfrm>
        <a:graphic>
          <a:graphicData uri="http://schemas.openxmlformats.org/presentationml/2006/ole">
            <mc:AlternateContent xmlns:mc="http://schemas.openxmlformats.org/markup-compatibility/2006">
              <mc:Choice xmlns:v="urn:schemas-microsoft-com:vml" Requires="v">
                <p:oleObj spid="_x0000_s47116" name="Equation" r:id="rId6" imgW="609600" imgH="228600" progId="Equation.DSMT4">
                  <p:embed/>
                </p:oleObj>
              </mc:Choice>
              <mc:Fallback>
                <p:oleObj name="Equation" r:id="rId6" imgW="609600" imgH="228600" progId="Equation.DSMT4">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325" y="5630863"/>
                        <a:ext cx="1058863" cy="3968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11"/>
          <p:cNvGraphicFramePr>
            <a:graphicFrameLocks noChangeAspect="1"/>
          </p:cNvGraphicFramePr>
          <p:nvPr>
            <p:extLst>
              <p:ext uri="{D42A27DB-BD31-4B8C-83A1-F6EECF244321}">
                <p14:modId xmlns:p14="http://schemas.microsoft.com/office/powerpoint/2010/main" val="1217250498"/>
              </p:ext>
            </p:extLst>
          </p:nvPr>
        </p:nvGraphicFramePr>
        <p:xfrm>
          <a:off x="6413500" y="5586413"/>
          <a:ext cx="1433513" cy="463550"/>
        </p:xfrm>
        <a:graphic>
          <a:graphicData uri="http://schemas.openxmlformats.org/presentationml/2006/ole">
            <mc:AlternateContent xmlns:mc="http://schemas.openxmlformats.org/markup-compatibility/2006">
              <mc:Choice xmlns:v="urn:schemas-microsoft-com:vml" Requires="v">
                <p:oleObj spid="_x0000_s47117" name="Equation" r:id="rId8" imgW="825142" imgH="266584" progId="Equation.DSMT4">
                  <p:embed/>
                </p:oleObj>
              </mc:Choice>
              <mc:Fallback>
                <p:oleObj name="Equation" r:id="rId8" imgW="825142" imgH="266584" progId="Equation.DSMT4">
                  <p:embed/>
                  <p:pic>
                    <p:nvPicPr>
                      <p:cNvPr id="0" name="Picture 1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3500" y="5586413"/>
                        <a:ext cx="1433513" cy="463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7" name="Right Arrow 15"/>
          <p:cNvSpPr>
            <a:spLocks noChangeArrowheads="1"/>
          </p:cNvSpPr>
          <p:nvPr/>
        </p:nvSpPr>
        <p:spPr bwMode="auto">
          <a:xfrm>
            <a:off x="5586413" y="5700668"/>
            <a:ext cx="579437" cy="257175"/>
          </a:xfrm>
          <a:prstGeom prst="rightArrow">
            <a:avLst>
              <a:gd name="adj1" fmla="val 50000"/>
              <a:gd name="adj2" fmla="val 49829"/>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sp>
        <p:nvSpPr>
          <p:cNvPr id="37898" name="TextBox 16"/>
          <p:cNvSpPr txBox="1">
            <a:spLocks noChangeArrowheads="1"/>
          </p:cNvSpPr>
          <p:nvPr/>
        </p:nvSpPr>
        <p:spPr bwMode="auto">
          <a:xfrm>
            <a:off x="2958813" y="1486678"/>
            <a:ext cx="2698750" cy="366712"/>
          </a:xfrm>
          <a:prstGeom prst="rect">
            <a:avLst/>
          </a:prstGeom>
          <a:noFill/>
          <a:ln w="9525">
            <a:noFill/>
            <a:miter lim="800000"/>
            <a:headEnd/>
            <a:tailEnd/>
          </a:ln>
        </p:spPr>
        <p:txBody>
          <a:bodyPr wrap="none">
            <a:spAutoFit/>
          </a:bodyPr>
          <a:lstStyle/>
          <a:p>
            <a:pPr algn="ctr"/>
            <a:r>
              <a:rPr lang="en-US" dirty="0">
                <a:solidFill>
                  <a:schemeClr val="bg1"/>
                </a:solidFill>
              </a:rPr>
              <a:t>Assume </a:t>
            </a:r>
            <a:r>
              <a:rPr lang="en-US" u="sng" dirty="0">
                <a:solidFill>
                  <a:schemeClr val="bg1"/>
                </a:solidFill>
              </a:rPr>
              <a:t>lossless</a:t>
            </a:r>
            <a:r>
              <a:rPr lang="en-US" dirty="0">
                <a:solidFill>
                  <a:schemeClr val="bg1"/>
                </a:solidFill>
              </a:rPr>
              <a:t> regions</a:t>
            </a:r>
          </a:p>
        </p:txBody>
      </p:sp>
      <p:sp>
        <p:nvSpPr>
          <p:cNvPr id="11" name="Slide Number Placeholder 10"/>
          <p:cNvSpPr>
            <a:spLocks noGrp="1"/>
          </p:cNvSpPr>
          <p:nvPr>
            <p:ph type="sldNum" sz="quarter" idx="4"/>
          </p:nvPr>
        </p:nvSpPr>
        <p:spPr/>
        <p:txBody>
          <a:bodyPr/>
          <a:lstStyle/>
          <a:p>
            <a:fld id="{84810BAD-A1AE-4FD5-BD00-E7C2BB1BA3E6}" type="slidenum">
              <a:rPr lang="en-US" smtClean="0"/>
              <a:pPr/>
              <a:t>49</a:t>
            </a:fld>
            <a:endParaRPr lang="en-US" dirty="0"/>
          </a:p>
        </p:txBody>
      </p:sp>
      <p:pic>
        <p:nvPicPr>
          <p:cNvPr id="13" name="Picture 12"/>
          <p:cNvPicPr>
            <a:picLocks noChangeAspect="1"/>
          </p:cNvPicPr>
          <p:nvPr/>
        </p:nvPicPr>
        <p:blipFill>
          <a:blip r:embed="rId10" cstate="print"/>
          <a:stretch>
            <a:fillRect/>
          </a:stretch>
        </p:blipFill>
        <p:spPr>
          <a:xfrm>
            <a:off x="2252062" y="2146794"/>
            <a:ext cx="4578396" cy="2746410"/>
          </a:xfrm>
          <a:prstGeom prst="rect">
            <a:avLst/>
          </a:prstGeom>
        </p:spPr>
      </p:pic>
      <p:sp>
        <p:nvSpPr>
          <p:cNvPr id="2" name="TextBox 1"/>
          <p:cNvSpPr txBox="1"/>
          <p:nvPr/>
        </p:nvSpPr>
        <p:spPr>
          <a:xfrm>
            <a:off x="6316578" y="6136105"/>
            <a:ext cx="1633781" cy="369332"/>
          </a:xfrm>
          <a:prstGeom prst="rect">
            <a:avLst/>
          </a:prstGeom>
          <a:noFill/>
        </p:spPr>
        <p:txBody>
          <a:bodyPr wrap="none" rtlCol="0">
            <a:spAutoFit/>
          </a:bodyPr>
          <a:lstStyle/>
          <a:p>
            <a:pPr algn="ctr"/>
            <a:r>
              <a:rPr lang="en-US" dirty="0">
                <a:solidFill>
                  <a:schemeClr val="bg1"/>
                </a:solidFill>
              </a:rPr>
              <a:t>Matched load!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596788" y="123825"/>
            <a:ext cx="57880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TM</a:t>
            </a:r>
            <a:r>
              <a:rPr lang="en-US" sz="2800" b="1" i="1" baseline="-25000" dirty="0">
                <a:solidFill>
                  <a:srgbClr val="FFFF00"/>
                </a:solidFill>
                <a:latin typeface="Times New Roman" pitchFamily="18" charset="0"/>
                <a:cs typeface="Times New Roman" pitchFamily="18" charset="0"/>
              </a:rPr>
              <a:t>z</a:t>
            </a:r>
            <a:r>
              <a:rPr lang="en-US" sz="2800" b="1" dirty="0">
                <a:solidFill>
                  <a:srgbClr val="FFFF00"/>
                </a:solidFill>
              </a:rPr>
              <a:t> and TE</a:t>
            </a:r>
            <a:r>
              <a:rPr lang="en-US" sz="2800" b="1" i="1" baseline="-25000" dirty="0">
                <a:solidFill>
                  <a:srgbClr val="FFFF00"/>
                </a:solidFill>
                <a:latin typeface="Times New Roman" pitchFamily="18" charset="0"/>
                <a:cs typeface="Times New Roman" pitchFamily="18" charset="0"/>
              </a:rPr>
              <a:t>z</a:t>
            </a:r>
            <a:r>
              <a:rPr lang="en-US" sz="2800" b="1" dirty="0">
                <a:solidFill>
                  <a:srgbClr val="FFFF00"/>
                </a:solidFill>
              </a:rPr>
              <a:t> Plane Waves</a:t>
            </a:r>
          </a:p>
        </p:txBody>
      </p:sp>
      <p:sp>
        <p:nvSpPr>
          <p:cNvPr id="4100" name="TextBox 14"/>
          <p:cNvSpPr txBox="1">
            <a:spLocks noChangeArrowheads="1"/>
          </p:cNvSpPr>
          <p:nvPr/>
        </p:nvSpPr>
        <p:spPr bwMode="auto">
          <a:xfrm>
            <a:off x="1291389" y="938547"/>
            <a:ext cx="6010275" cy="400110"/>
          </a:xfrm>
          <a:prstGeom prst="rect">
            <a:avLst/>
          </a:prstGeom>
          <a:noFill/>
          <a:ln w="19050">
            <a:solidFill>
              <a:schemeClr val="tx1"/>
            </a:solidFill>
            <a:miter lim="800000"/>
            <a:headEnd/>
            <a:tailEnd/>
          </a:ln>
        </p:spPr>
        <p:txBody>
          <a:bodyPr wrap="square">
            <a:spAutoFit/>
          </a:bodyPr>
          <a:lstStyle/>
          <a:p>
            <a:pPr algn="ctr"/>
            <a:r>
              <a:rPr lang="en-US" sz="2000" dirty="0">
                <a:solidFill>
                  <a:srgbClr val="0000FF"/>
                </a:solidFill>
              </a:rPr>
              <a:t>There are two fundamental polarizations possible.</a:t>
            </a:r>
          </a:p>
        </p:txBody>
      </p:sp>
      <p:sp>
        <p:nvSpPr>
          <p:cNvPr id="32" name="TextBox 31"/>
          <p:cNvSpPr txBox="1"/>
          <p:nvPr/>
        </p:nvSpPr>
        <p:spPr>
          <a:xfrm>
            <a:off x="619125" y="1765300"/>
            <a:ext cx="4457700" cy="723275"/>
          </a:xfrm>
          <a:prstGeom prst="rect">
            <a:avLst/>
          </a:prstGeom>
          <a:noFill/>
        </p:spPr>
        <p:txBody>
          <a:bodyPr wrap="square">
            <a:spAutoFit/>
          </a:bodyPr>
          <a:lstStyle/>
          <a:p>
            <a:pPr>
              <a:spcAft>
                <a:spcPts val="600"/>
              </a:spcAft>
              <a:buFont typeface="Wingdings" panose="05000000000000000000" pitchFamily="2" charset="2"/>
              <a:buChar char="§"/>
            </a:pPr>
            <a:r>
              <a:rPr lang="en-US" dirty="0">
                <a:solidFill>
                  <a:srgbClr val="FF0000"/>
                </a:solidFill>
              </a:rPr>
              <a:t> Transverse Magnetic (TM</a:t>
            </a:r>
            <a:r>
              <a:rPr lang="en-US" i="1" baseline="-25000" dirty="0">
                <a:solidFill>
                  <a:srgbClr val="FF0000"/>
                </a:solidFill>
                <a:latin typeface="Times New Roman" pitchFamily="18" charset="0"/>
                <a:cs typeface="Times New Roman" pitchFamily="18" charset="0"/>
              </a:rPr>
              <a:t>z</a:t>
            </a:r>
            <a:r>
              <a:rPr lang="en-US" dirty="0">
                <a:solidFill>
                  <a:srgbClr val="FF0000"/>
                </a:solidFill>
              </a:rPr>
              <a:t>)   </a:t>
            </a:r>
            <a:r>
              <a:rPr lang="en-US" i="1" dirty="0">
                <a:latin typeface="Times New Roman" pitchFamily="18" charset="0"/>
                <a:cs typeface="Times New Roman" pitchFamily="18" charset="0"/>
              </a:rPr>
              <a:t>H</a:t>
            </a:r>
            <a:r>
              <a:rPr lang="en-US" i="1" baseline="-25000" dirty="0">
                <a:latin typeface="Times New Roman" pitchFamily="18" charset="0"/>
                <a:cs typeface="Times New Roman" pitchFamily="18" charset="0"/>
              </a:rPr>
              <a:t>z</a:t>
            </a:r>
            <a:r>
              <a:rPr lang="en-US" dirty="0">
                <a:latin typeface="Times New Roman" pitchFamily="18" charset="0"/>
                <a:cs typeface="Times New Roman" pitchFamily="18" charset="0"/>
              </a:rPr>
              <a:t> = 0</a:t>
            </a:r>
          </a:p>
          <a:p>
            <a:pPr>
              <a:buFont typeface="Wingdings" pitchFamily="2" charset="2"/>
              <a:buChar char="§"/>
            </a:pPr>
            <a:r>
              <a:rPr lang="en-US" dirty="0">
                <a:solidFill>
                  <a:srgbClr val="FF0000"/>
                </a:solidFill>
              </a:rPr>
              <a:t> Transverse Electric (TE</a:t>
            </a:r>
            <a:r>
              <a:rPr lang="en-US" i="1" baseline="-25000" dirty="0">
                <a:solidFill>
                  <a:srgbClr val="FF0000"/>
                </a:solidFill>
                <a:latin typeface="Times New Roman" pitchFamily="18" charset="0"/>
                <a:cs typeface="Times New Roman" pitchFamily="18" charset="0"/>
              </a:rPr>
              <a:t>z</a:t>
            </a:r>
            <a:r>
              <a:rPr lang="en-US"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E</a:t>
            </a:r>
            <a:r>
              <a:rPr lang="en-US" i="1" baseline="-25000" dirty="0">
                <a:latin typeface="Times New Roman" pitchFamily="18" charset="0"/>
                <a:cs typeface="Times New Roman" pitchFamily="18" charset="0"/>
              </a:rPr>
              <a:t>z</a:t>
            </a:r>
            <a:r>
              <a:rPr lang="en-US" i="1" dirty="0">
                <a:latin typeface="Times New Roman" pitchFamily="18" charset="0"/>
                <a:cs typeface="Times New Roman" pitchFamily="18" charset="0"/>
              </a:rPr>
              <a:t> = </a:t>
            </a:r>
            <a:r>
              <a:rPr lang="en-US" dirty="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sp>
        <p:nvSpPr>
          <p:cNvPr id="4116" name="TextBox 109"/>
          <p:cNvSpPr txBox="1">
            <a:spLocks noChangeArrowheads="1"/>
          </p:cNvSpPr>
          <p:nvPr/>
        </p:nvSpPr>
        <p:spPr bwMode="auto">
          <a:xfrm>
            <a:off x="1579563" y="6073775"/>
            <a:ext cx="5749925" cy="368300"/>
          </a:xfrm>
          <a:prstGeom prst="rect">
            <a:avLst/>
          </a:prstGeom>
          <a:noFill/>
          <a:ln w="19050">
            <a:solidFill>
              <a:schemeClr val="tx1"/>
            </a:solidFill>
            <a:miter lim="800000"/>
            <a:headEnd/>
            <a:tailEnd/>
          </a:ln>
        </p:spPr>
        <p:txBody>
          <a:bodyPr wrap="none">
            <a:spAutoFit/>
          </a:bodyPr>
          <a:lstStyle/>
          <a:p>
            <a:pPr algn="ctr"/>
            <a:r>
              <a:rPr lang="en-US" b="1" dirty="0"/>
              <a:t>Note:</a:t>
            </a:r>
            <a:r>
              <a:rPr lang="en-US" dirty="0"/>
              <a:t> The word “transverse” means “perpendicular to.”</a:t>
            </a:r>
          </a:p>
        </p:txBody>
      </p:sp>
      <p:graphicFrame>
        <p:nvGraphicFramePr>
          <p:cNvPr id="4098" name="Object 4"/>
          <p:cNvGraphicFramePr>
            <a:graphicFrameLocks noChangeAspect="1"/>
          </p:cNvGraphicFramePr>
          <p:nvPr>
            <p:extLst>
              <p:ext uri="{D42A27DB-BD31-4B8C-83A1-F6EECF244321}">
                <p14:modId xmlns:p14="http://schemas.microsoft.com/office/powerpoint/2010/main" val="2055715929"/>
              </p:ext>
            </p:extLst>
          </p:nvPr>
        </p:nvGraphicFramePr>
        <p:xfrm>
          <a:off x="4936622" y="1727653"/>
          <a:ext cx="2725738" cy="811212"/>
        </p:xfrm>
        <a:graphic>
          <a:graphicData uri="http://schemas.openxmlformats.org/presentationml/2006/ole">
            <mc:AlternateContent xmlns:mc="http://schemas.openxmlformats.org/markup-compatibility/2006">
              <mc:Choice xmlns:v="urn:schemas-microsoft-com:vml" Requires="v">
                <p:oleObj spid="_x0000_s4143" name="Equation" r:id="rId4" imgW="1879600" imgH="558800" progId="Equation.DSMT4">
                  <p:embed/>
                </p:oleObj>
              </mc:Choice>
              <mc:Fallback>
                <p:oleObj name="Equation" r:id="rId4" imgW="1879600" imgH="558800" progId="Equation.DSMT4">
                  <p:embed/>
                  <p:pic>
                    <p:nvPicPr>
                      <p:cNvPr id="0" name="Picture 7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622" y="1727653"/>
                        <a:ext cx="2725738"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Slide Number Placeholder 33"/>
          <p:cNvSpPr>
            <a:spLocks noGrp="1"/>
          </p:cNvSpPr>
          <p:nvPr>
            <p:ph type="sldNum" sz="quarter" idx="4"/>
          </p:nvPr>
        </p:nvSpPr>
        <p:spPr/>
        <p:txBody>
          <a:bodyPr/>
          <a:lstStyle/>
          <a:p>
            <a:fld id="{84810BAD-A1AE-4FD5-BD00-E7C2BB1BA3E6}" type="slidenum">
              <a:rPr lang="en-US" smtClean="0"/>
              <a:pPr/>
              <a:t>5</a:t>
            </a:fld>
            <a:endParaRPr lang="en-US" dirty="0"/>
          </a:p>
        </p:txBody>
      </p:sp>
      <p:grpSp>
        <p:nvGrpSpPr>
          <p:cNvPr id="78" name="Group 77"/>
          <p:cNvGrpSpPr/>
          <p:nvPr/>
        </p:nvGrpSpPr>
        <p:grpSpPr>
          <a:xfrm>
            <a:off x="500063" y="3046413"/>
            <a:ext cx="3554412" cy="2740025"/>
            <a:chOff x="500063" y="3046413"/>
            <a:chExt cx="3554412" cy="2740025"/>
          </a:xfrm>
        </p:grpSpPr>
        <p:sp>
          <p:nvSpPr>
            <p:cNvPr id="67" name="Line 34"/>
            <p:cNvSpPr>
              <a:spLocks noChangeShapeType="1"/>
            </p:cNvSpPr>
            <p:nvPr/>
          </p:nvSpPr>
          <p:spPr bwMode="auto">
            <a:xfrm>
              <a:off x="1849438" y="4897432"/>
              <a:ext cx="1841500" cy="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68" name="Line 35"/>
            <p:cNvSpPr>
              <a:spLocks noChangeShapeType="1"/>
            </p:cNvSpPr>
            <p:nvPr/>
          </p:nvSpPr>
          <p:spPr bwMode="auto">
            <a:xfrm flipV="1">
              <a:off x="1849438" y="3424233"/>
              <a:ext cx="0" cy="1474787"/>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0" name="Line 37"/>
            <p:cNvSpPr>
              <a:spLocks noChangeShapeType="1"/>
            </p:cNvSpPr>
            <p:nvPr/>
          </p:nvSpPr>
          <p:spPr bwMode="auto">
            <a:xfrm flipH="1">
              <a:off x="773113" y="4891082"/>
              <a:ext cx="1076325" cy="703262"/>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1" name="Line 38"/>
            <p:cNvSpPr>
              <a:spLocks noChangeShapeType="1"/>
            </p:cNvSpPr>
            <p:nvPr/>
          </p:nvSpPr>
          <p:spPr bwMode="auto">
            <a:xfrm flipV="1">
              <a:off x="1849438" y="3417883"/>
              <a:ext cx="1570037" cy="1479550"/>
            </a:xfrm>
            <a:prstGeom prst="line">
              <a:avLst/>
            </a:prstGeom>
            <a:noFill/>
            <a:ln w="57150">
              <a:solidFill>
                <a:srgbClr val="FF3399"/>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3" name="Line 46"/>
            <p:cNvSpPr>
              <a:spLocks noChangeShapeType="1"/>
            </p:cNvSpPr>
            <p:nvPr/>
          </p:nvSpPr>
          <p:spPr bwMode="auto">
            <a:xfrm>
              <a:off x="2795588" y="4075108"/>
              <a:ext cx="436562" cy="568325"/>
            </a:xfrm>
            <a:prstGeom prst="line">
              <a:avLst/>
            </a:prstGeom>
            <a:noFill/>
            <a:ln w="57150">
              <a:solidFill>
                <a:srgbClr val="FF0033"/>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4" name="Line 47"/>
            <p:cNvSpPr>
              <a:spLocks noChangeShapeType="1"/>
            </p:cNvSpPr>
            <p:nvPr/>
          </p:nvSpPr>
          <p:spPr bwMode="auto">
            <a:xfrm flipV="1">
              <a:off x="2803525" y="3813170"/>
              <a:ext cx="352425" cy="287338"/>
            </a:xfrm>
            <a:prstGeom prst="line">
              <a:avLst/>
            </a:prstGeom>
            <a:noFill/>
            <a:ln w="57150">
              <a:solidFill>
                <a:srgbClr val="0000FF"/>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graphicFrame>
          <p:nvGraphicFramePr>
            <p:cNvPr id="4110" name="Object 7"/>
            <p:cNvGraphicFramePr>
              <a:graphicFrameLocks noChangeAspect="1"/>
            </p:cNvGraphicFramePr>
            <p:nvPr/>
          </p:nvGraphicFramePr>
          <p:xfrm>
            <a:off x="2813050" y="3309938"/>
            <a:ext cx="220663" cy="317500"/>
          </p:xfrm>
          <a:graphic>
            <a:graphicData uri="http://schemas.openxmlformats.org/presentationml/2006/ole">
              <mc:AlternateContent xmlns:mc="http://schemas.openxmlformats.org/markup-compatibility/2006">
                <mc:Choice xmlns:v="urn:schemas-microsoft-com:vml" Requires="v">
                  <p:oleObj spid="_x0000_s4144" name="Equation" r:id="rId6" imgW="139639" imgH="203112" progId="Equation.DSMT4">
                    <p:embed/>
                  </p:oleObj>
                </mc:Choice>
                <mc:Fallback>
                  <p:oleObj name="Equation" r:id="rId6" imgW="139639" imgH="203112" progId="Equation.DSMT4">
                    <p:embed/>
                    <p:pic>
                      <p:nvPicPr>
                        <p:cNvPr id="0" name="Picture 7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3050" y="3309938"/>
                          <a:ext cx="220663" cy="3175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1" name="Object 7"/>
            <p:cNvGraphicFramePr>
              <a:graphicFrameLocks noChangeAspect="1"/>
            </p:cNvGraphicFramePr>
            <p:nvPr/>
          </p:nvGraphicFramePr>
          <p:xfrm>
            <a:off x="3365500" y="4329113"/>
            <a:ext cx="241300" cy="296862"/>
          </p:xfrm>
          <a:graphic>
            <a:graphicData uri="http://schemas.openxmlformats.org/presentationml/2006/ole">
              <mc:AlternateContent xmlns:mc="http://schemas.openxmlformats.org/markup-compatibility/2006">
                <mc:Choice xmlns:v="urn:schemas-microsoft-com:vml" Requires="v">
                  <p:oleObj spid="_x0000_s4145" name="Equation" r:id="rId8" imgW="152334" imgH="190417" progId="Equation.DSMT4">
                    <p:embed/>
                  </p:oleObj>
                </mc:Choice>
                <mc:Fallback>
                  <p:oleObj name="Equation" r:id="rId8" imgW="152334" imgH="190417" progId="Equation.DSMT4">
                    <p:embed/>
                    <p:pic>
                      <p:nvPicPr>
                        <p:cNvPr id="0" name="Picture 7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5500" y="4329113"/>
                          <a:ext cx="241300" cy="296862"/>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2" name="Object 7"/>
            <p:cNvGraphicFramePr>
              <a:graphicFrameLocks noChangeAspect="1"/>
            </p:cNvGraphicFramePr>
            <p:nvPr/>
          </p:nvGraphicFramePr>
          <p:xfrm>
            <a:off x="3268663" y="3757613"/>
            <a:ext cx="282575" cy="296862"/>
          </p:xfrm>
          <a:graphic>
            <a:graphicData uri="http://schemas.openxmlformats.org/presentationml/2006/ole">
              <mc:AlternateContent xmlns:mc="http://schemas.openxmlformats.org/markup-compatibility/2006">
                <mc:Choice xmlns:v="urn:schemas-microsoft-com:vml" Requires="v">
                  <p:oleObj spid="_x0000_s4146" name="Equation" r:id="rId10" imgW="177646" imgH="190335" progId="Equation.DSMT4">
                    <p:embed/>
                  </p:oleObj>
                </mc:Choice>
                <mc:Fallback>
                  <p:oleObj name="Equation" r:id="rId10" imgW="177646" imgH="190335" progId="Equation.DSMT4">
                    <p:embed/>
                    <p:pic>
                      <p:nvPicPr>
                        <p:cNvPr id="0" name="Picture 7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8663" y="3757613"/>
                          <a:ext cx="282575" cy="296862"/>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3" name="Object 7"/>
            <p:cNvGraphicFramePr>
              <a:graphicFrameLocks noChangeAspect="1"/>
            </p:cNvGraphicFramePr>
            <p:nvPr/>
          </p:nvGraphicFramePr>
          <p:xfrm>
            <a:off x="500063" y="5568950"/>
            <a:ext cx="200025" cy="217488"/>
          </p:xfrm>
          <a:graphic>
            <a:graphicData uri="http://schemas.openxmlformats.org/presentationml/2006/ole">
              <mc:AlternateContent xmlns:mc="http://schemas.openxmlformats.org/markup-compatibility/2006">
                <mc:Choice xmlns:v="urn:schemas-microsoft-com:vml" Requires="v">
                  <p:oleObj spid="_x0000_s4147" name="Equation" r:id="rId12" imgW="126835" imgH="139518" progId="Equation.DSMT4">
                    <p:embed/>
                  </p:oleObj>
                </mc:Choice>
                <mc:Fallback>
                  <p:oleObj name="Equation" r:id="rId12" imgW="126835" imgH="139518" progId="Equation.DSMT4">
                    <p:embed/>
                    <p:pic>
                      <p:nvPicPr>
                        <p:cNvPr id="0" name="Picture 7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63" y="5568950"/>
                          <a:ext cx="200025" cy="21748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4" name="Object 7"/>
            <p:cNvGraphicFramePr>
              <a:graphicFrameLocks noChangeAspect="1"/>
            </p:cNvGraphicFramePr>
            <p:nvPr/>
          </p:nvGraphicFramePr>
          <p:xfrm>
            <a:off x="3833813" y="4806950"/>
            <a:ext cx="220662" cy="257175"/>
          </p:xfrm>
          <a:graphic>
            <a:graphicData uri="http://schemas.openxmlformats.org/presentationml/2006/ole">
              <mc:AlternateContent xmlns:mc="http://schemas.openxmlformats.org/markup-compatibility/2006">
                <mc:Choice xmlns:v="urn:schemas-microsoft-com:vml" Requires="v">
                  <p:oleObj spid="_x0000_s4148" name="Equation" r:id="rId14" imgW="139579" imgH="164957" progId="Equation.DSMT4">
                    <p:embed/>
                  </p:oleObj>
                </mc:Choice>
                <mc:Fallback>
                  <p:oleObj name="Equation" r:id="rId14" imgW="139579" imgH="164957" progId="Equation.DSMT4">
                    <p:embed/>
                    <p:pic>
                      <p:nvPicPr>
                        <p:cNvPr id="0" name="Picture 7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3813" y="4806950"/>
                          <a:ext cx="220662" cy="25717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5" name="Object 7"/>
            <p:cNvGraphicFramePr>
              <a:graphicFrameLocks noChangeAspect="1"/>
            </p:cNvGraphicFramePr>
            <p:nvPr/>
          </p:nvGraphicFramePr>
          <p:xfrm>
            <a:off x="1757363" y="3046413"/>
            <a:ext cx="180975" cy="196850"/>
          </p:xfrm>
          <a:graphic>
            <a:graphicData uri="http://schemas.openxmlformats.org/presentationml/2006/ole">
              <mc:AlternateContent xmlns:mc="http://schemas.openxmlformats.org/markup-compatibility/2006">
                <mc:Choice xmlns:v="urn:schemas-microsoft-com:vml" Requires="v">
                  <p:oleObj spid="_x0000_s4149" name="Equation" r:id="rId16" imgW="114102" imgH="126780" progId="Equation.DSMT4">
                    <p:embed/>
                  </p:oleObj>
                </mc:Choice>
                <mc:Fallback>
                  <p:oleObj name="Equation" r:id="rId16" imgW="114102" imgH="126780" progId="Equation.DSMT4">
                    <p:embed/>
                    <p:pic>
                      <p:nvPicPr>
                        <p:cNvPr id="0" name="Picture 7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7363" y="3046413"/>
                          <a:ext cx="180975" cy="1968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7"/>
            <p:cNvGraphicFramePr>
              <a:graphicFrameLocks noChangeAspect="1"/>
            </p:cNvGraphicFramePr>
            <p:nvPr/>
          </p:nvGraphicFramePr>
          <p:xfrm>
            <a:off x="1131888" y="3671888"/>
            <a:ext cx="461962" cy="355600"/>
          </p:xfrm>
          <a:graphic>
            <a:graphicData uri="http://schemas.openxmlformats.org/presentationml/2006/ole">
              <mc:AlternateContent xmlns:mc="http://schemas.openxmlformats.org/markup-compatibility/2006">
                <mc:Choice xmlns:v="urn:schemas-microsoft-com:vml" Requires="v">
                  <p:oleObj spid="_x0000_s4150" name="Equation" r:id="rId18" imgW="291973" imgH="228501" progId="Equation.DSMT4">
                    <p:embed/>
                  </p:oleObj>
                </mc:Choice>
                <mc:Fallback>
                  <p:oleObj name="Equation" r:id="rId18" imgW="291973" imgH="228501" progId="Equation.DSMT4">
                    <p:embed/>
                    <p:pic>
                      <p:nvPicPr>
                        <p:cNvPr id="0" name="Picture 7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31888" y="3671888"/>
                          <a:ext cx="461962" cy="3556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9" name="Group 78"/>
          <p:cNvGrpSpPr/>
          <p:nvPr/>
        </p:nvGrpSpPr>
        <p:grpSpPr>
          <a:xfrm>
            <a:off x="4862513" y="3208338"/>
            <a:ext cx="3516312" cy="2597150"/>
            <a:chOff x="4862513" y="3208338"/>
            <a:chExt cx="3516312" cy="2597150"/>
          </a:xfrm>
        </p:grpSpPr>
        <p:sp>
          <p:nvSpPr>
            <p:cNvPr id="99" name="Line 34"/>
            <p:cNvSpPr>
              <a:spLocks noChangeShapeType="1"/>
            </p:cNvSpPr>
            <p:nvPr/>
          </p:nvSpPr>
          <p:spPr bwMode="auto">
            <a:xfrm>
              <a:off x="6240463" y="4926013"/>
              <a:ext cx="1841500" cy="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0" name="Line 35"/>
            <p:cNvSpPr>
              <a:spLocks noChangeShapeType="1"/>
            </p:cNvSpPr>
            <p:nvPr/>
          </p:nvSpPr>
          <p:spPr bwMode="auto">
            <a:xfrm flipV="1">
              <a:off x="6240463" y="3452813"/>
              <a:ext cx="0" cy="1474787"/>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2" name="Line 37"/>
            <p:cNvSpPr>
              <a:spLocks noChangeShapeType="1"/>
            </p:cNvSpPr>
            <p:nvPr/>
          </p:nvSpPr>
          <p:spPr bwMode="auto">
            <a:xfrm flipH="1">
              <a:off x="5164138" y="4919663"/>
              <a:ext cx="1076325" cy="703262"/>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3" name="Line 38"/>
            <p:cNvSpPr>
              <a:spLocks noChangeShapeType="1"/>
            </p:cNvSpPr>
            <p:nvPr/>
          </p:nvSpPr>
          <p:spPr bwMode="auto">
            <a:xfrm flipV="1">
              <a:off x="6240463" y="3446463"/>
              <a:ext cx="1570037" cy="1479550"/>
            </a:xfrm>
            <a:prstGeom prst="line">
              <a:avLst/>
            </a:prstGeom>
            <a:noFill/>
            <a:ln w="57150">
              <a:solidFill>
                <a:srgbClr val="FF3399"/>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5" name="Line 46"/>
            <p:cNvSpPr>
              <a:spLocks noChangeShapeType="1"/>
            </p:cNvSpPr>
            <p:nvPr/>
          </p:nvSpPr>
          <p:spPr bwMode="auto">
            <a:xfrm>
              <a:off x="7186613" y="4103688"/>
              <a:ext cx="436562" cy="568325"/>
            </a:xfrm>
            <a:prstGeom prst="line">
              <a:avLst/>
            </a:prstGeom>
            <a:noFill/>
            <a:ln w="57150">
              <a:solidFill>
                <a:srgbClr val="0000FF"/>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106" name="Line 47"/>
            <p:cNvSpPr>
              <a:spLocks noChangeShapeType="1"/>
            </p:cNvSpPr>
            <p:nvPr/>
          </p:nvSpPr>
          <p:spPr bwMode="auto">
            <a:xfrm flipH="1">
              <a:off x="6913563" y="4111625"/>
              <a:ext cx="285750" cy="327025"/>
            </a:xfrm>
            <a:prstGeom prst="line">
              <a:avLst/>
            </a:prstGeom>
            <a:noFill/>
            <a:ln w="57150">
              <a:solidFill>
                <a:srgbClr val="FF0000"/>
              </a:solidFill>
              <a:round/>
              <a:headEnd type="none" w="sm" len="sm"/>
              <a:tailEnd type="triangle" w="sm" len="sm"/>
            </a:ln>
            <a:effectLst/>
          </p:spPr>
          <p:txBody>
            <a:bodyPr wrap="none"/>
            <a:lstStyle/>
            <a:p>
              <a:pPr fontAlgn="auto">
                <a:spcBef>
                  <a:spcPts val="0"/>
                </a:spcBef>
                <a:spcAft>
                  <a:spcPts val="0"/>
                </a:spcAft>
                <a:defRPr/>
              </a:pPr>
              <a:endParaRPr lang="en-US" kern="0">
                <a:solidFill>
                  <a:sysClr val="windowText" lastClr="000000"/>
                </a:solidFill>
              </a:endParaRPr>
            </a:p>
          </p:txBody>
        </p:sp>
        <p:graphicFrame>
          <p:nvGraphicFramePr>
            <p:cNvPr id="4117" name="Object 7"/>
            <p:cNvGraphicFramePr>
              <a:graphicFrameLocks noChangeAspect="1"/>
            </p:cNvGraphicFramePr>
            <p:nvPr/>
          </p:nvGraphicFramePr>
          <p:xfrm>
            <a:off x="4862513" y="5588000"/>
            <a:ext cx="200025" cy="217488"/>
          </p:xfrm>
          <a:graphic>
            <a:graphicData uri="http://schemas.openxmlformats.org/presentationml/2006/ole">
              <mc:AlternateContent xmlns:mc="http://schemas.openxmlformats.org/markup-compatibility/2006">
                <mc:Choice xmlns:v="urn:schemas-microsoft-com:vml" Requires="v">
                  <p:oleObj spid="_x0000_s4151" name="Equation" r:id="rId20" imgW="126835" imgH="139518" progId="Equation.DSMT4">
                    <p:embed/>
                  </p:oleObj>
                </mc:Choice>
                <mc:Fallback>
                  <p:oleObj name="Equation" r:id="rId20" imgW="126835" imgH="139518" progId="Equation.DSMT4">
                    <p:embed/>
                    <p:pic>
                      <p:nvPicPr>
                        <p:cNvPr id="0" name="Picture 7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2513" y="5588000"/>
                          <a:ext cx="200025" cy="21748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8" name="Object 7"/>
            <p:cNvGraphicFramePr>
              <a:graphicFrameLocks noChangeAspect="1"/>
            </p:cNvGraphicFramePr>
            <p:nvPr/>
          </p:nvGraphicFramePr>
          <p:xfrm>
            <a:off x="8158163" y="4768850"/>
            <a:ext cx="220662" cy="257175"/>
          </p:xfrm>
          <a:graphic>
            <a:graphicData uri="http://schemas.openxmlformats.org/presentationml/2006/ole">
              <mc:AlternateContent xmlns:mc="http://schemas.openxmlformats.org/markup-compatibility/2006">
                <mc:Choice xmlns:v="urn:schemas-microsoft-com:vml" Requires="v">
                  <p:oleObj spid="_x0000_s4152" name="Equation" r:id="rId21" imgW="139579" imgH="164957" progId="Equation.DSMT4">
                    <p:embed/>
                  </p:oleObj>
                </mc:Choice>
                <mc:Fallback>
                  <p:oleObj name="Equation" r:id="rId21" imgW="139579" imgH="164957" progId="Equation.DSMT4">
                    <p:embed/>
                    <p:pic>
                      <p:nvPicPr>
                        <p:cNvPr id="0" name="Picture 7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58163" y="4768850"/>
                          <a:ext cx="220662" cy="25717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9" name="Object 7"/>
            <p:cNvGraphicFramePr>
              <a:graphicFrameLocks noChangeAspect="1"/>
            </p:cNvGraphicFramePr>
            <p:nvPr/>
          </p:nvGraphicFramePr>
          <p:xfrm>
            <a:off x="6129338" y="3208338"/>
            <a:ext cx="180975" cy="196850"/>
          </p:xfrm>
          <a:graphic>
            <a:graphicData uri="http://schemas.openxmlformats.org/presentationml/2006/ole">
              <mc:AlternateContent xmlns:mc="http://schemas.openxmlformats.org/markup-compatibility/2006">
                <mc:Choice xmlns:v="urn:schemas-microsoft-com:vml" Requires="v">
                  <p:oleObj spid="_x0000_s4153" name="Equation" r:id="rId22" imgW="114102" imgH="126780" progId="Equation.DSMT4">
                    <p:embed/>
                  </p:oleObj>
                </mc:Choice>
                <mc:Fallback>
                  <p:oleObj name="Equation" r:id="rId22" imgW="114102" imgH="126780" progId="Equation.DSMT4">
                    <p:embed/>
                    <p:pic>
                      <p:nvPicPr>
                        <p:cNvPr id="0" name="Picture 7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29338" y="3208338"/>
                          <a:ext cx="180975" cy="1968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0" name="Object 7"/>
            <p:cNvGraphicFramePr>
              <a:graphicFrameLocks noChangeAspect="1"/>
            </p:cNvGraphicFramePr>
            <p:nvPr/>
          </p:nvGraphicFramePr>
          <p:xfrm>
            <a:off x="5589588" y="3662363"/>
            <a:ext cx="442912" cy="355600"/>
          </p:xfrm>
          <a:graphic>
            <a:graphicData uri="http://schemas.openxmlformats.org/presentationml/2006/ole">
              <mc:AlternateContent xmlns:mc="http://schemas.openxmlformats.org/markup-compatibility/2006">
                <mc:Choice xmlns:v="urn:schemas-microsoft-com:vml" Requires="v">
                  <p:oleObj spid="_x0000_s4154" name="Equation" r:id="rId23" imgW="279400" imgH="228600" progId="Equation.DSMT4">
                    <p:embed/>
                  </p:oleObj>
                </mc:Choice>
                <mc:Fallback>
                  <p:oleObj name="Equation" r:id="rId23" imgW="279400" imgH="228600" progId="Equation.DSMT4">
                    <p:embed/>
                    <p:pic>
                      <p:nvPicPr>
                        <p:cNvPr id="0" name="Picture 7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9588" y="3662363"/>
                          <a:ext cx="442912" cy="3556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1" name="Object 7"/>
            <p:cNvGraphicFramePr>
              <a:graphicFrameLocks noChangeAspect="1"/>
            </p:cNvGraphicFramePr>
            <p:nvPr/>
          </p:nvGraphicFramePr>
          <p:xfrm>
            <a:off x="7213600" y="3281363"/>
            <a:ext cx="220663" cy="317500"/>
          </p:xfrm>
          <a:graphic>
            <a:graphicData uri="http://schemas.openxmlformats.org/presentationml/2006/ole">
              <mc:AlternateContent xmlns:mc="http://schemas.openxmlformats.org/markup-compatibility/2006">
                <mc:Choice xmlns:v="urn:schemas-microsoft-com:vml" Requires="v">
                  <p:oleObj spid="_x0000_s4155" name="Equation" r:id="rId25" imgW="139639" imgH="203112" progId="Equation.DSMT4">
                    <p:embed/>
                  </p:oleObj>
                </mc:Choice>
                <mc:Fallback>
                  <p:oleObj name="Equation" r:id="rId25" imgW="139639" imgH="203112" progId="Equation.DSMT4">
                    <p:embed/>
                    <p:pic>
                      <p:nvPicPr>
                        <p:cNvPr id="0" name="Picture 7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281363"/>
                          <a:ext cx="220663" cy="3175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2" name="Object 7"/>
            <p:cNvGraphicFramePr>
              <a:graphicFrameLocks noChangeAspect="1"/>
            </p:cNvGraphicFramePr>
            <p:nvPr/>
          </p:nvGraphicFramePr>
          <p:xfrm>
            <a:off x="6965950" y="4424363"/>
            <a:ext cx="241300" cy="296862"/>
          </p:xfrm>
          <a:graphic>
            <a:graphicData uri="http://schemas.openxmlformats.org/presentationml/2006/ole">
              <mc:AlternateContent xmlns:mc="http://schemas.openxmlformats.org/markup-compatibility/2006">
                <mc:Choice xmlns:v="urn:schemas-microsoft-com:vml" Requires="v">
                  <p:oleObj spid="_x0000_s4156" name="Equation" r:id="rId26" imgW="152334" imgH="190417" progId="Equation.DSMT4">
                    <p:embed/>
                  </p:oleObj>
                </mc:Choice>
                <mc:Fallback>
                  <p:oleObj name="Equation" r:id="rId26" imgW="152334" imgH="190417" progId="Equation.DSMT4">
                    <p:embed/>
                    <p:pic>
                      <p:nvPicPr>
                        <p:cNvPr id="0" name="Picture 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5950" y="4424363"/>
                          <a:ext cx="241300" cy="296862"/>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3" name="Object 7"/>
            <p:cNvGraphicFramePr>
              <a:graphicFrameLocks noChangeAspect="1"/>
            </p:cNvGraphicFramePr>
            <p:nvPr/>
          </p:nvGraphicFramePr>
          <p:xfrm>
            <a:off x="7659688" y="4252913"/>
            <a:ext cx="282575" cy="296862"/>
          </p:xfrm>
          <a:graphic>
            <a:graphicData uri="http://schemas.openxmlformats.org/presentationml/2006/ole">
              <mc:AlternateContent xmlns:mc="http://schemas.openxmlformats.org/markup-compatibility/2006">
                <mc:Choice xmlns:v="urn:schemas-microsoft-com:vml" Requires="v">
                  <p:oleObj spid="_x0000_s4157" name="Equation" r:id="rId27" imgW="177646" imgH="190335" progId="Equation.DSMT4">
                    <p:embed/>
                  </p:oleObj>
                </mc:Choice>
                <mc:Fallback>
                  <p:oleObj name="Equation" r:id="rId27" imgW="177646" imgH="190335" progId="Equation.DSMT4">
                    <p:embed/>
                    <p:pic>
                      <p:nvPicPr>
                        <p:cNvPr id="0" name="Picture 7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9688" y="4252913"/>
                          <a:ext cx="282575" cy="296862"/>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824393" y="1047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graphicFrame>
        <p:nvGraphicFramePr>
          <p:cNvPr id="38914" name="Object 6"/>
          <p:cNvGraphicFramePr>
            <a:graphicFrameLocks noChangeAspect="1"/>
          </p:cNvGraphicFramePr>
          <p:nvPr>
            <p:extLst>
              <p:ext uri="{D42A27DB-BD31-4B8C-83A1-F6EECF244321}">
                <p14:modId xmlns:p14="http://schemas.microsoft.com/office/powerpoint/2010/main" val="2330401936"/>
              </p:ext>
            </p:extLst>
          </p:nvPr>
        </p:nvGraphicFramePr>
        <p:xfrm>
          <a:off x="1046163" y="1152525"/>
          <a:ext cx="1433512" cy="463550"/>
        </p:xfrm>
        <a:graphic>
          <a:graphicData uri="http://schemas.openxmlformats.org/presentationml/2006/ole">
            <mc:AlternateContent xmlns:mc="http://schemas.openxmlformats.org/markup-compatibility/2006">
              <mc:Choice xmlns:v="urn:schemas-microsoft-com:vml" Requires="v">
                <p:oleObj spid="_x0000_s48151" name="Equation" r:id="rId4" imgW="825142" imgH="266584" progId="Equation.DSMT4">
                  <p:embed/>
                </p:oleObj>
              </mc:Choice>
              <mc:Fallback>
                <p:oleObj name="Equation" r:id="rId4" imgW="825142" imgH="266584"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1152525"/>
                        <a:ext cx="1433512" cy="463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7"/>
          <p:cNvGraphicFramePr>
            <a:graphicFrameLocks noChangeAspect="1"/>
          </p:cNvGraphicFramePr>
          <p:nvPr>
            <p:extLst>
              <p:ext uri="{D42A27DB-BD31-4B8C-83A1-F6EECF244321}">
                <p14:modId xmlns:p14="http://schemas.microsoft.com/office/powerpoint/2010/main" val="2291986143"/>
              </p:ext>
            </p:extLst>
          </p:nvPr>
        </p:nvGraphicFramePr>
        <p:xfrm>
          <a:off x="6132513" y="933450"/>
          <a:ext cx="2668587" cy="838200"/>
        </p:xfrm>
        <a:graphic>
          <a:graphicData uri="http://schemas.openxmlformats.org/presentationml/2006/ole">
            <mc:AlternateContent xmlns:mc="http://schemas.openxmlformats.org/markup-compatibility/2006">
              <mc:Choice xmlns:v="urn:schemas-microsoft-com:vml" Requires="v">
                <p:oleObj spid="_x0000_s48152" name="Equation" r:id="rId6" imgW="1536700" imgH="482600" progId="Equation.DSMT4">
                  <p:embed/>
                </p:oleObj>
              </mc:Choice>
              <mc:Fallback>
                <p:oleObj name="Equation" r:id="rId6" imgW="1536700" imgH="482600"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2513" y="933450"/>
                        <a:ext cx="2668587" cy="838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8"/>
          <p:cNvGraphicFramePr>
            <a:graphicFrameLocks noChangeAspect="1"/>
          </p:cNvGraphicFramePr>
          <p:nvPr>
            <p:extLst>
              <p:ext uri="{D42A27DB-BD31-4B8C-83A1-F6EECF244321}">
                <p14:modId xmlns:p14="http://schemas.microsoft.com/office/powerpoint/2010/main" val="863120093"/>
              </p:ext>
            </p:extLst>
          </p:nvPr>
        </p:nvGraphicFramePr>
        <p:xfrm>
          <a:off x="3040022" y="951857"/>
          <a:ext cx="2582862" cy="838200"/>
        </p:xfrm>
        <a:graphic>
          <a:graphicData uri="http://schemas.openxmlformats.org/presentationml/2006/ole">
            <mc:AlternateContent xmlns:mc="http://schemas.openxmlformats.org/markup-compatibility/2006">
              <mc:Choice xmlns:v="urn:schemas-microsoft-com:vml" Requires="v">
                <p:oleObj spid="_x0000_s48153" name="Equation" r:id="rId8" imgW="1485900" imgH="482600" progId="Equation.DSMT4">
                  <p:embed/>
                </p:oleObj>
              </mc:Choice>
              <mc:Fallback>
                <p:oleObj name="Equation" r:id="rId8" imgW="1485900" imgH="482600"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0022" y="951857"/>
                        <a:ext cx="2582862" cy="838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1" name="TextBox 11"/>
          <p:cNvSpPr txBox="1">
            <a:spLocks noChangeArrowheads="1"/>
          </p:cNvSpPr>
          <p:nvPr/>
        </p:nvSpPr>
        <p:spPr bwMode="auto">
          <a:xfrm>
            <a:off x="1273980" y="2000250"/>
            <a:ext cx="2093843" cy="400110"/>
          </a:xfrm>
          <a:prstGeom prst="rect">
            <a:avLst/>
          </a:prstGeom>
          <a:noFill/>
          <a:ln w="9525">
            <a:noFill/>
            <a:miter lim="800000"/>
            <a:headEnd/>
            <a:tailEnd/>
          </a:ln>
        </p:spPr>
        <p:txBody>
          <a:bodyPr wrap="none">
            <a:spAutoFit/>
          </a:bodyPr>
          <a:lstStyle/>
          <a:p>
            <a:r>
              <a:rPr lang="en-US" sz="2000" dirty="0">
                <a:solidFill>
                  <a:schemeClr val="bg1"/>
                </a:solidFill>
              </a:rPr>
              <a:t>Hence, we have:</a:t>
            </a:r>
          </a:p>
        </p:txBody>
      </p:sp>
      <p:graphicFrame>
        <p:nvGraphicFramePr>
          <p:cNvPr id="38917" name="Object 7"/>
          <p:cNvGraphicFramePr>
            <a:graphicFrameLocks noChangeAspect="1"/>
          </p:cNvGraphicFramePr>
          <p:nvPr/>
        </p:nvGraphicFramePr>
        <p:xfrm>
          <a:off x="3160485" y="2482768"/>
          <a:ext cx="1504044" cy="911307"/>
        </p:xfrm>
        <a:graphic>
          <a:graphicData uri="http://schemas.openxmlformats.org/presentationml/2006/ole">
            <mc:AlternateContent xmlns:mc="http://schemas.openxmlformats.org/markup-compatibility/2006">
              <mc:Choice xmlns:v="urn:schemas-microsoft-com:vml" Requires="v">
                <p:oleObj spid="_x0000_s48154" name="Equation" r:id="rId10" imgW="710891" imgH="431613" progId="Equation.DSMT4">
                  <p:embed/>
                </p:oleObj>
              </mc:Choice>
              <mc:Fallback>
                <p:oleObj name="Equation" r:id="rId10" imgW="710891" imgH="431613"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0485" y="2482768"/>
                        <a:ext cx="1504044" cy="91130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9"/>
          <p:cNvGraphicFramePr>
            <a:graphicFrameLocks noChangeAspect="1"/>
          </p:cNvGraphicFramePr>
          <p:nvPr/>
        </p:nvGraphicFramePr>
        <p:xfrm>
          <a:off x="2605088" y="3827463"/>
          <a:ext cx="2868612" cy="881062"/>
        </p:xfrm>
        <a:graphic>
          <a:graphicData uri="http://schemas.openxmlformats.org/presentationml/2006/ole">
            <mc:AlternateContent xmlns:mc="http://schemas.openxmlformats.org/markup-compatibility/2006">
              <mc:Choice xmlns:v="urn:schemas-microsoft-com:vml" Requires="v">
                <p:oleObj spid="_x0000_s48155" name="Equation" r:id="rId12" imgW="1612900" imgH="495300" progId="Equation.DSMT4">
                  <p:embed/>
                </p:oleObj>
              </mc:Choice>
              <mc:Fallback>
                <p:oleObj name="Equation" r:id="rId12" imgW="1612900" imgH="495300" progId="Equation.DSMT4">
                  <p:embed/>
                  <p:pic>
                    <p:nvPicPr>
                      <p:cNvPr id="0" name="Picture 2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5088" y="3827463"/>
                        <a:ext cx="2868612"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2" name="Right Arrow 16"/>
          <p:cNvSpPr>
            <a:spLocks noChangeArrowheads="1"/>
          </p:cNvSpPr>
          <p:nvPr/>
        </p:nvSpPr>
        <p:spPr bwMode="auto">
          <a:xfrm>
            <a:off x="1717675" y="4125913"/>
            <a:ext cx="579438" cy="257175"/>
          </a:xfrm>
          <a:prstGeom prst="rightArrow">
            <a:avLst>
              <a:gd name="adj1" fmla="val 50000"/>
              <a:gd name="adj2" fmla="val 49829"/>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graphicFrame>
        <p:nvGraphicFramePr>
          <p:cNvPr id="38919" name="Object 10"/>
          <p:cNvGraphicFramePr>
            <a:graphicFrameLocks noChangeAspect="1"/>
          </p:cNvGraphicFramePr>
          <p:nvPr>
            <p:extLst>
              <p:ext uri="{D42A27DB-BD31-4B8C-83A1-F6EECF244321}">
                <p14:modId xmlns:p14="http://schemas.microsoft.com/office/powerpoint/2010/main" val="2426384708"/>
              </p:ext>
            </p:extLst>
          </p:nvPr>
        </p:nvGraphicFramePr>
        <p:xfrm>
          <a:off x="3073995" y="5008563"/>
          <a:ext cx="3462337" cy="852487"/>
        </p:xfrm>
        <a:graphic>
          <a:graphicData uri="http://schemas.openxmlformats.org/presentationml/2006/ole">
            <mc:AlternateContent xmlns:mc="http://schemas.openxmlformats.org/markup-compatibility/2006">
              <mc:Choice xmlns:v="urn:schemas-microsoft-com:vml" Requires="v">
                <p:oleObj spid="_x0000_s48156" name="Equation" r:id="rId14" imgW="1854200" imgH="457200" progId="Equation.DSMT4">
                  <p:embed/>
                </p:oleObj>
              </mc:Choice>
              <mc:Fallback>
                <p:oleObj name="Equation" r:id="rId14" imgW="1854200" imgH="457200" progId="Equation.DSMT4">
                  <p:embed/>
                  <p:pic>
                    <p:nvPicPr>
                      <p:cNvPr id="0" name="Picture 2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3995" y="5008563"/>
                        <a:ext cx="346233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3" name="Right Arrow 17"/>
          <p:cNvSpPr>
            <a:spLocks noChangeArrowheads="1"/>
          </p:cNvSpPr>
          <p:nvPr/>
        </p:nvSpPr>
        <p:spPr bwMode="auto">
          <a:xfrm>
            <a:off x="2100857" y="5226050"/>
            <a:ext cx="579438" cy="257175"/>
          </a:xfrm>
          <a:prstGeom prst="rightArrow">
            <a:avLst>
              <a:gd name="adj1" fmla="val 50000"/>
              <a:gd name="adj2" fmla="val 49829"/>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sp>
        <p:nvSpPr>
          <p:cNvPr id="12" name="Slide Number Placeholder 11"/>
          <p:cNvSpPr>
            <a:spLocks noGrp="1"/>
          </p:cNvSpPr>
          <p:nvPr>
            <p:ph type="sldNum" sz="quarter" idx="4"/>
          </p:nvPr>
        </p:nvSpPr>
        <p:spPr/>
        <p:txBody>
          <a:bodyPr/>
          <a:lstStyle/>
          <a:p>
            <a:fld id="{84810BAD-A1AE-4FD5-BD00-E7C2BB1BA3E6}" type="slidenum">
              <a:rPr lang="en-US" smtClean="0"/>
              <a:pPr/>
              <a:t>50</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831457687"/>
              </p:ext>
            </p:extLst>
          </p:nvPr>
        </p:nvGraphicFramePr>
        <p:xfrm>
          <a:off x="5245100" y="2579688"/>
          <a:ext cx="3384550" cy="590550"/>
        </p:xfrm>
        <a:graphic>
          <a:graphicData uri="http://schemas.openxmlformats.org/presentationml/2006/ole">
            <mc:AlternateContent xmlns:mc="http://schemas.openxmlformats.org/markup-compatibility/2006">
              <mc:Choice xmlns:v="urn:schemas-microsoft-com:vml" Requires="v">
                <p:oleObj spid="_x0000_s48157" name="Equation" r:id="rId16" imgW="2044440" imgH="355320" progId="Equation.DSMT4">
                  <p:embed/>
                </p:oleObj>
              </mc:Choice>
              <mc:Fallback>
                <p:oleObj name="Equation" r:id="rId16" imgW="2044440" imgH="355320" progId="Equation.DSMT4">
                  <p:embed/>
                  <p:pic>
                    <p:nvPicPr>
                      <p:cNvPr id="0" name=""/>
                      <p:cNvPicPr/>
                      <p:nvPr/>
                    </p:nvPicPr>
                    <p:blipFill>
                      <a:blip r:embed="rId17"/>
                      <a:stretch>
                        <a:fillRect/>
                      </a:stretch>
                    </p:blipFill>
                    <p:spPr>
                      <a:xfrm>
                        <a:off x="5245100" y="2579688"/>
                        <a:ext cx="3384550" cy="590550"/>
                      </a:xfrm>
                      <a:prstGeom prst="rect">
                        <a:avLst/>
                      </a:prstGeom>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10"/>
          <p:cNvGraphicFramePr>
            <a:graphicFrameLocks noChangeAspect="1"/>
          </p:cNvGraphicFramePr>
          <p:nvPr/>
        </p:nvGraphicFramePr>
        <p:xfrm>
          <a:off x="2490788" y="1109663"/>
          <a:ext cx="3462337" cy="852487"/>
        </p:xfrm>
        <a:graphic>
          <a:graphicData uri="http://schemas.openxmlformats.org/presentationml/2006/ole">
            <mc:AlternateContent xmlns:mc="http://schemas.openxmlformats.org/markup-compatibility/2006">
              <mc:Choice xmlns:v="urn:schemas-microsoft-com:vml" Requires="v">
                <p:oleObj spid="_x0000_s49169" name="Equation" r:id="rId4" imgW="1854200" imgH="457200" progId="Equation.DSMT4">
                  <p:embed/>
                </p:oleObj>
              </mc:Choice>
              <mc:Fallback>
                <p:oleObj name="Equation" r:id="rId4" imgW="1854200" imgH="457200" progId="Equation.DSMT4">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788" y="1109663"/>
                        <a:ext cx="346233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9"/>
          <p:cNvGraphicFramePr>
            <a:graphicFrameLocks noChangeAspect="1"/>
          </p:cNvGraphicFramePr>
          <p:nvPr/>
        </p:nvGraphicFramePr>
        <p:xfrm>
          <a:off x="5778509" y="2697400"/>
          <a:ext cx="2967038" cy="876300"/>
        </p:xfrm>
        <a:graphic>
          <a:graphicData uri="http://schemas.openxmlformats.org/presentationml/2006/ole">
            <mc:AlternateContent xmlns:mc="http://schemas.openxmlformats.org/markup-compatibility/2006">
              <mc:Choice xmlns:v="urn:schemas-microsoft-com:vml" Requires="v">
                <p:oleObj spid="_x0000_s49170" name="Equation" r:id="rId6" imgW="1549400" imgH="457200" progId="Equation.DSMT4">
                  <p:embed/>
                </p:oleObj>
              </mc:Choice>
              <mc:Fallback>
                <p:oleObj name="Equation" r:id="rId6" imgW="1549400" imgH="457200" progId="Equation.DSMT4">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509" y="2697400"/>
                        <a:ext cx="296703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3" name="Text Box 3"/>
          <p:cNvSpPr txBox="1">
            <a:spLocks noChangeArrowheads="1"/>
          </p:cNvSpPr>
          <p:nvPr/>
        </p:nvSpPr>
        <p:spPr bwMode="auto">
          <a:xfrm>
            <a:off x="233136" y="1964429"/>
            <a:ext cx="2151063"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Assume </a:t>
            </a:r>
            <a:r>
              <a:rPr lang="en-US" sz="2000" i="1" dirty="0">
                <a:solidFill>
                  <a:schemeClr val="bg1"/>
                </a:solidFill>
                <a:latin typeface="Symbol" pitchFamily="18" charset="2"/>
                <a:sym typeface="Symbol" pitchFamily="18" charset="2"/>
              </a:rPr>
              <a:t>m</a:t>
            </a:r>
            <a:r>
              <a:rPr lang="en-US" sz="2000" baseline="-25000" dirty="0">
                <a:solidFill>
                  <a:schemeClr val="bg1"/>
                </a:solidFill>
                <a:latin typeface="Times New Roman" pitchFamily="18" charset="0"/>
                <a:sym typeface="Symbol" pitchFamily="18" charset="2"/>
              </a:rPr>
              <a:t>1</a:t>
            </a:r>
            <a:r>
              <a:rPr lang="en-US" sz="2000" baseline="-25000" dirty="0">
                <a:solidFill>
                  <a:schemeClr val="bg1"/>
                </a:solidFill>
                <a:latin typeface="Symbol" pitchFamily="18" charset="2"/>
                <a:sym typeface="Symbol" pitchFamily="18" charset="2"/>
              </a:rPr>
              <a:t> </a:t>
            </a:r>
            <a:r>
              <a:rPr lang="en-US" sz="2000" dirty="0">
                <a:solidFill>
                  <a:schemeClr val="bg1"/>
                </a:solidFill>
                <a:latin typeface="Times New Roman" pitchFamily="18" charset="0"/>
                <a:sym typeface="Symbol" pitchFamily="18" charset="2"/>
              </a:rPr>
              <a:t>=</a:t>
            </a:r>
            <a:r>
              <a:rPr lang="en-US" sz="2000" dirty="0">
                <a:solidFill>
                  <a:schemeClr val="bg1"/>
                </a:solidFill>
                <a:sym typeface="Symbol" pitchFamily="18" charset="2"/>
              </a:rPr>
              <a:t> </a:t>
            </a:r>
            <a:r>
              <a:rPr lang="en-US" sz="2000" i="1" dirty="0">
                <a:solidFill>
                  <a:schemeClr val="bg1"/>
                </a:solidFill>
                <a:latin typeface="Symbol" pitchFamily="18" charset="2"/>
                <a:sym typeface="Symbol" pitchFamily="18" charset="2"/>
              </a:rPr>
              <a:t>m</a:t>
            </a:r>
            <a:r>
              <a:rPr lang="en-US" sz="2000" baseline="-25000" dirty="0">
                <a:solidFill>
                  <a:schemeClr val="bg1"/>
                </a:solidFill>
                <a:latin typeface="Times New Roman" pitchFamily="18" charset="0"/>
                <a:sym typeface="Symbol" pitchFamily="18" charset="2"/>
              </a:rPr>
              <a:t>2</a:t>
            </a:r>
            <a:r>
              <a:rPr lang="en-US" sz="2000" dirty="0">
                <a:solidFill>
                  <a:schemeClr val="bg1"/>
                </a:solidFill>
                <a:sym typeface="Symbol" pitchFamily="18" charset="2"/>
              </a:rPr>
              <a:t>:</a:t>
            </a:r>
          </a:p>
        </p:txBody>
      </p:sp>
      <p:graphicFrame>
        <p:nvGraphicFramePr>
          <p:cNvPr id="39940" name="Object 10"/>
          <p:cNvGraphicFramePr>
            <a:graphicFrameLocks noChangeAspect="1"/>
          </p:cNvGraphicFramePr>
          <p:nvPr>
            <p:extLst>
              <p:ext uri="{D42A27DB-BD31-4B8C-83A1-F6EECF244321}">
                <p14:modId xmlns:p14="http://schemas.microsoft.com/office/powerpoint/2010/main" val="642869794"/>
              </p:ext>
            </p:extLst>
          </p:nvPr>
        </p:nvGraphicFramePr>
        <p:xfrm>
          <a:off x="2193006" y="4074499"/>
          <a:ext cx="3612883" cy="465083"/>
        </p:xfrm>
        <a:graphic>
          <a:graphicData uri="http://schemas.openxmlformats.org/presentationml/2006/ole">
            <mc:AlternateContent xmlns:mc="http://schemas.openxmlformats.org/markup-compatibility/2006">
              <mc:Choice xmlns:v="urn:schemas-microsoft-com:vml" Requires="v">
                <p:oleObj spid="_x0000_s49171" name="Equation" r:id="rId8" imgW="1879600" imgH="241300" progId="Equation.DSMT4">
                  <p:embed/>
                </p:oleObj>
              </mc:Choice>
              <mc:Fallback>
                <p:oleObj name="Equation" r:id="rId8" imgW="1879600" imgH="241300" progId="Equation.DSMT4">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3006" y="4074499"/>
                        <a:ext cx="3612883" cy="465083"/>
                      </a:xfrm>
                      <a:prstGeom prst="rect">
                        <a:avLst/>
                      </a:prstGeom>
                      <a:noFill/>
                      <a:ln>
                        <a:noFill/>
                      </a:ln>
                      <a:effectLst/>
                    </p:spPr>
                  </p:pic>
                </p:oleObj>
              </mc:Fallback>
            </mc:AlternateContent>
          </a:graphicData>
        </a:graphic>
      </p:graphicFrame>
      <p:sp>
        <p:nvSpPr>
          <p:cNvPr id="39944" name="Right Arrow 18"/>
          <p:cNvSpPr>
            <a:spLocks noChangeArrowheads="1"/>
          </p:cNvSpPr>
          <p:nvPr/>
        </p:nvSpPr>
        <p:spPr bwMode="auto">
          <a:xfrm>
            <a:off x="1316706" y="4194651"/>
            <a:ext cx="579438" cy="257175"/>
          </a:xfrm>
          <a:prstGeom prst="rightArrow">
            <a:avLst>
              <a:gd name="adj1" fmla="val 50000"/>
              <a:gd name="adj2" fmla="val 49829"/>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graphicFrame>
        <p:nvGraphicFramePr>
          <p:cNvPr id="39941" name="Object 11"/>
          <p:cNvGraphicFramePr>
            <a:graphicFrameLocks noChangeAspect="1"/>
          </p:cNvGraphicFramePr>
          <p:nvPr/>
        </p:nvGraphicFramePr>
        <p:xfrm>
          <a:off x="2474005" y="4982946"/>
          <a:ext cx="6091237" cy="788987"/>
        </p:xfrm>
        <a:graphic>
          <a:graphicData uri="http://schemas.openxmlformats.org/presentationml/2006/ole">
            <mc:AlternateContent xmlns:mc="http://schemas.openxmlformats.org/markup-compatibility/2006">
              <mc:Choice xmlns:v="urn:schemas-microsoft-com:vml" Requires="v">
                <p:oleObj spid="_x0000_s49172" name="Equation" r:id="rId10" imgW="3632200" imgH="469900" progId="Equation.DSMT4">
                  <p:embed/>
                </p:oleObj>
              </mc:Choice>
              <mc:Fallback>
                <p:oleObj name="Equation" r:id="rId10" imgW="3632200" imgH="469900" progId="Equation.DSMT4">
                  <p:embed/>
                  <p:pic>
                    <p:nvPicPr>
                      <p:cNvPr id="0" name="Picture 2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4005" y="4982946"/>
                        <a:ext cx="6091237"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5" name="Right Arrow 19"/>
          <p:cNvSpPr>
            <a:spLocks noChangeArrowheads="1"/>
          </p:cNvSpPr>
          <p:nvPr/>
        </p:nvSpPr>
        <p:spPr bwMode="auto">
          <a:xfrm>
            <a:off x="1646238" y="5228782"/>
            <a:ext cx="581025" cy="257175"/>
          </a:xfrm>
          <a:prstGeom prst="rightArrow">
            <a:avLst>
              <a:gd name="adj1" fmla="val 50000"/>
              <a:gd name="adj2" fmla="val 49965"/>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sp>
        <p:nvSpPr>
          <p:cNvPr id="10" name="Slide Number Placeholder 9"/>
          <p:cNvSpPr>
            <a:spLocks noGrp="1"/>
          </p:cNvSpPr>
          <p:nvPr>
            <p:ph type="sldNum" sz="quarter" idx="4"/>
          </p:nvPr>
        </p:nvSpPr>
        <p:spPr/>
        <p:txBody>
          <a:bodyPr/>
          <a:lstStyle/>
          <a:p>
            <a:fld id="{84810BAD-A1AE-4FD5-BD00-E7C2BB1BA3E6}" type="slidenum">
              <a:rPr lang="en-US" smtClean="0"/>
              <a:pPr/>
              <a:t>51</a:t>
            </a:fld>
            <a:endParaRPr lang="en-US" dirty="0"/>
          </a:p>
        </p:txBody>
      </p:sp>
      <p:graphicFrame>
        <p:nvGraphicFramePr>
          <p:cNvPr id="39942" name="Object 9"/>
          <p:cNvGraphicFramePr>
            <a:graphicFrameLocks noChangeAspect="1"/>
          </p:cNvGraphicFramePr>
          <p:nvPr/>
        </p:nvGraphicFramePr>
        <p:xfrm>
          <a:off x="812800" y="2649538"/>
          <a:ext cx="3452813" cy="949325"/>
        </p:xfrm>
        <a:graphic>
          <a:graphicData uri="http://schemas.openxmlformats.org/presentationml/2006/ole">
            <mc:AlternateContent xmlns:mc="http://schemas.openxmlformats.org/markup-compatibility/2006">
              <mc:Choice xmlns:v="urn:schemas-microsoft-com:vml" Requires="v">
                <p:oleObj spid="_x0000_s49173" name="Equation" r:id="rId12" imgW="1803400" imgH="495300" progId="Equation.DSMT4">
                  <p:embed/>
                </p:oleObj>
              </mc:Choice>
              <mc:Fallback>
                <p:oleObj name="Equation" r:id="rId12" imgW="1803400" imgH="495300" progId="Equation.DSMT4">
                  <p:embed/>
                  <p:pic>
                    <p:nvPicPr>
                      <p:cNvPr id="0" name="Picture 2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800" y="2649538"/>
                        <a:ext cx="345281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ight Arrow 18"/>
          <p:cNvSpPr>
            <a:spLocks noChangeArrowheads="1"/>
          </p:cNvSpPr>
          <p:nvPr/>
        </p:nvSpPr>
        <p:spPr bwMode="auto">
          <a:xfrm>
            <a:off x="4637767" y="2985418"/>
            <a:ext cx="579438" cy="257175"/>
          </a:xfrm>
          <a:prstGeom prst="rightArrow">
            <a:avLst>
              <a:gd name="adj1" fmla="val 50000"/>
              <a:gd name="adj2" fmla="val 49829"/>
            </a:avLst>
          </a:prstGeom>
          <a:solidFill>
            <a:srgbClr val="CCFFFF"/>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sp>
        <p:nvSpPr>
          <p:cNvPr id="14" name="Text Box 2"/>
          <p:cNvSpPr txBox="1">
            <a:spLocks noChangeArrowheads="1"/>
          </p:cNvSpPr>
          <p:nvPr/>
        </p:nvSpPr>
        <p:spPr bwMode="auto">
          <a:xfrm>
            <a:off x="1824393" y="1047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 Box 3"/>
          <p:cNvSpPr txBox="1">
            <a:spLocks noChangeArrowheads="1"/>
          </p:cNvSpPr>
          <p:nvPr/>
        </p:nvSpPr>
        <p:spPr bwMode="auto">
          <a:xfrm>
            <a:off x="1096963" y="4398963"/>
            <a:ext cx="947737"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Hence</a:t>
            </a:r>
            <a:endParaRPr lang="en-US" sz="2000" baseline="-25000" dirty="0">
              <a:solidFill>
                <a:schemeClr val="bg1"/>
              </a:solidFill>
              <a:sym typeface="Symbol" pitchFamily="18" charset="2"/>
            </a:endParaRPr>
          </a:p>
        </p:txBody>
      </p:sp>
      <p:graphicFrame>
        <p:nvGraphicFramePr>
          <p:cNvPr id="40962" name="Object 6"/>
          <p:cNvGraphicFramePr>
            <a:graphicFrameLocks noChangeAspect="1"/>
          </p:cNvGraphicFramePr>
          <p:nvPr/>
        </p:nvGraphicFramePr>
        <p:xfrm>
          <a:off x="1770465" y="985103"/>
          <a:ext cx="2009775" cy="954088"/>
        </p:xfrm>
        <a:graphic>
          <a:graphicData uri="http://schemas.openxmlformats.org/presentationml/2006/ole">
            <mc:AlternateContent xmlns:mc="http://schemas.openxmlformats.org/markup-compatibility/2006">
              <mc:Choice xmlns:v="urn:schemas-microsoft-com:vml" Requires="v">
                <p:oleObj spid="_x0000_s50193" name="Equation" r:id="rId4" imgW="1016000" imgH="482600" progId="Equation.DSMT4">
                  <p:embed/>
                </p:oleObj>
              </mc:Choice>
              <mc:Fallback>
                <p:oleObj name="Equation" r:id="rId4" imgW="1016000" imgH="482600" progId="Equation.DSMT4">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465" y="985103"/>
                        <a:ext cx="20097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969" name="Group 22"/>
          <p:cNvGrpSpPr>
            <a:grpSpLocks/>
          </p:cNvGrpSpPr>
          <p:nvPr/>
        </p:nvGrpSpPr>
        <p:grpSpPr bwMode="auto">
          <a:xfrm>
            <a:off x="3608388" y="2414588"/>
            <a:ext cx="3436937" cy="1762125"/>
            <a:chOff x="1866" y="1664"/>
            <a:chExt cx="2165" cy="1110"/>
          </a:xfrm>
        </p:grpSpPr>
        <p:sp>
          <p:nvSpPr>
            <p:cNvPr id="40971" name="AutoShape 12"/>
            <p:cNvSpPr>
              <a:spLocks noChangeArrowheads="1"/>
            </p:cNvSpPr>
            <p:nvPr/>
          </p:nvSpPr>
          <p:spPr bwMode="auto">
            <a:xfrm flipH="1">
              <a:off x="1866" y="1664"/>
              <a:ext cx="1774" cy="753"/>
            </a:xfrm>
            <a:prstGeom prst="rtTriangle">
              <a:avLst/>
            </a:prstGeom>
            <a:noFill/>
            <a:ln w="28575">
              <a:solidFill>
                <a:schemeClr val="bg1"/>
              </a:solidFill>
              <a:miter lim="800000"/>
              <a:headEnd type="none" w="sm" len="sm"/>
              <a:tailEnd type="none" w="sm" len="sm"/>
            </a:ln>
          </p:spPr>
          <p:txBody>
            <a:bodyPr wrap="none" anchor="ctr"/>
            <a:lstStyle/>
            <a:p>
              <a:endParaRPr lang="en-US"/>
            </a:p>
          </p:txBody>
        </p:sp>
        <p:sp>
          <p:nvSpPr>
            <p:cNvPr id="40972" name="Arc 13"/>
            <p:cNvSpPr>
              <a:spLocks/>
            </p:cNvSpPr>
            <p:nvPr/>
          </p:nvSpPr>
          <p:spPr bwMode="auto">
            <a:xfrm rot="5382935" flipH="1" flipV="1">
              <a:off x="2241" y="2237"/>
              <a:ext cx="196" cy="167"/>
            </a:xfrm>
            <a:custGeom>
              <a:avLst/>
              <a:gdLst>
                <a:gd name="T0" fmla="*/ 196 w 31593"/>
                <a:gd name="T1" fmla="*/ 88 h 21600"/>
                <a:gd name="T2" fmla="*/ 0 w 31593"/>
                <a:gd name="T3" fmla="*/ 132 h 21600"/>
                <a:gd name="T4" fmla="*/ 82 w 31593"/>
                <a:gd name="T5" fmla="*/ 0 h 21600"/>
                <a:gd name="T6" fmla="*/ 0 60000 65536"/>
                <a:gd name="T7" fmla="*/ 0 60000 65536"/>
                <a:gd name="T8" fmla="*/ 0 60000 65536"/>
                <a:gd name="T9" fmla="*/ 0 w 31593"/>
                <a:gd name="T10" fmla="*/ 0 h 21600"/>
                <a:gd name="T11" fmla="*/ 31593 w 31593"/>
                <a:gd name="T12" fmla="*/ 21600 h 21600"/>
              </a:gdLst>
              <a:ahLst/>
              <a:cxnLst>
                <a:cxn ang="T6">
                  <a:pos x="T0" y="T1"/>
                </a:cxn>
                <a:cxn ang="T7">
                  <a:pos x="T2" y="T3"/>
                </a:cxn>
                <a:cxn ang="T8">
                  <a:pos x="T4" y="T5"/>
                </a:cxn>
              </a:cxnLst>
              <a:rect l="T9" t="T10" r="T11" b="T12"/>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9050">
              <a:solidFill>
                <a:schemeClr val="bg2"/>
              </a:solidFill>
              <a:round/>
              <a:headEnd type="none" w="sm" len="sm"/>
              <a:tailEnd type="none" w="sm" len="sm"/>
            </a:ln>
          </p:spPr>
          <p:txBody>
            <a:bodyPr wrap="none" anchor="ctr"/>
            <a:lstStyle/>
            <a:p>
              <a:endParaRPr lang="en-US"/>
            </a:p>
          </p:txBody>
        </p:sp>
        <p:sp>
          <p:nvSpPr>
            <p:cNvPr id="17" name="Text Box 14"/>
            <p:cNvSpPr txBox="1">
              <a:spLocks noChangeArrowheads="1"/>
            </p:cNvSpPr>
            <p:nvPr/>
          </p:nvSpPr>
          <p:spPr bwMode="auto">
            <a:xfrm>
              <a:off x="2456" y="2131"/>
              <a:ext cx="575" cy="25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000" i="1" dirty="0">
                  <a:solidFill>
                    <a:schemeClr val="bg2"/>
                  </a:solidFill>
                  <a:latin typeface="Symbol" pitchFamily="18" charset="2"/>
                  <a:sym typeface="Symbol" pitchFamily="18" charset="2"/>
                </a:rPr>
                <a:t>q</a:t>
              </a:r>
              <a:r>
                <a:rPr lang="en-US" sz="600" i="1" dirty="0">
                  <a:solidFill>
                    <a:schemeClr val="bg2"/>
                  </a:solidFill>
                  <a:latin typeface="Symbol" pitchFamily="18" charset="2"/>
                  <a:sym typeface="Symbol" pitchFamily="18" charset="2"/>
                </a:rPr>
                <a:t> </a:t>
              </a:r>
              <a:r>
                <a:rPr lang="en-US" sz="2000" i="1" baseline="-25000" dirty="0" err="1">
                  <a:solidFill>
                    <a:schemeClr val="bg2"/>
                  </a:solidFill>
                  <a:latin typeface="+mn-lt"/>
                  <a:sym typeface="Symbol" pitchFamily="18" charset="2"/>
                </a:rPr>
                <a:t>i</a:t>
              </a:r>
              <a:endParaRPr lang="en-US" sz="2000" i="1" baseline="-25000" dirty="0">
                <a:solidFill>
                  <a:schemeClr val="bg2"/>
                </a:solidFill>
                <a:latin typeface="+mn-lt"/>
                <a:sym typeface="Symbol" pitchFamily="18" charset="2"/>
              </a:endParaRPr>
            </a:p>
          </p:txBody>
        </p:sp>
        <p:graphicFrame>
          <p:nvGraphicFramePr>
            <p:cNvPr id="40963" name="Object 7"/>
            <p:cNvGraphicFramePr>
              <a:graphicFrameLocks noChangeAspect="1"/>
            </p:cNvGraphicFramePr>
            <p:nvPr/>
          </p:nvGraphicFramePr>
          <p:xfrm>
            <a:off x="2326" y="1721"/>
            <a:ext cx="593" cy="290"/>
          </p:xfrm>
          <a:graphic>
            <a:graphicData uri="http://schemas.openxmlformats.org/presentationml/2006/ole">
              <mc:AlternateContent xmlns:mc="http://schemas.openxmlformats.org/markup-compatibility/2006">
                <mc:Choice xmlns:v="urn:schemas-microsoft-com:vml" Requires="v">
                  <p:oleObj spid="_x0000_s50194" name="Equation" r:id="rId6" imgW="545626" imgH="266469" progId="Equation.DSMT4">
                    <p:embed/>
                  </p:oleObj>
                </mc:Choice>
                <mc:Fallback>
                  <p:oleObj name="Equation" r:id="rId6" imgW="545626" imgH="266469" progId="Equation.DSMT4">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6" y="1721"/>
                          <a:ext cx="59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8"/>
            <p:cNvGraphicFramePr>
              <a:graphicFrameLocks noChangeAspect="1"/>
            </p:cNvGraphicFramePr>
            <p:nvPr/>
          </p:nvGraphicFramePr>
          <p:xfrm>
            <a:off x="2736" y="2484"/>
            <a:ext cx="303" cy="290"/>
          </p:xfrm>
          <a:graphic>
            <a:graphicData uri="http://schemas.openxmlformats.org/presentationml/2006/ole">
              <mc:AlternateContent xmlns:mc="http://schemas.openxmlformats.org/markup-compatibility/2006">
                <mc:Choice xmlns:v="urn:schemas-microsoft-com:vml" Requires="v">
                  <p:oleObj spid="_x0000_s50195" name="Equation" r:id="rId8" imgW="279279" imgH="266584" progId="Equation.DSMT4">
                    <p:embed/>
                  </p:oleObj>
                </mc:Choice>
                <mc:Fallback>
                  <p:oleObj name="Equation" r:id="rId8" imgW="279279" imgH="266584" progId="Equation.DSMT4">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2484"/>
                          <a:ext cx="30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9"/>
            <p:cNvGraphicFramePr>
              <a:graphicFrameLocks noChangeAspect="1"/>
            </p:cNvGraphicFramePr>
            <p:nvPr/>
          </p:nvGraphicFramePr>
          <p:xfrm>
            <a:off x="3714" y="1934"/>
            <a:ext cx="317" cy="290"/>
          </p:xfrm>
          <a:graphic>
            <a:graphicData uri="http://schemas.openxmlformats.org/presentationml/2006/ole">
              <mc:AlternateContent xmlns:mc="http://schemas.openxmlformats.org/markup-compatibility/2006">
                <mc:Choice xmlns:v="urn:schemas-microsoft-com:vml" Requires="v">
                  <p:oleObj spid="_x0000_s50196" name="Equation" r:id="rId10" imgW="291847" imgH="266469" progId="Equation.DSMT4">
                    <p:embed/>
                  </p:oleObj>
                </mc:Choice>
                <mc:Fallback>
                  <p:oleObj name="Equation" r:id="rId10" imgW="291847" imgH="266469" progId="Equation.DSMT4">
                    <p:embed/>
                    <p:pic>
                      <p:nvPicPr>
                        <p:cNvPr id="0" name="Picture 2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 y="1934"/>
                          <a:ext cx="317"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0966" name="Object 10"/>
          <p:cNvGraphicFramePr>
            <a:graphicFrameLocks noChangeAspect="1"/>
          </p:cNvGraphicFramePr>
          <p:nvPr/>
        </p:nvGraphicFramePr>
        <p:xfrm>
          <a:off x="2084388" y="4841875"/>
          <a:ext cx="1874837" cy="1031875"/>
        </p:xfrm>
        <a:graphic>
          <a:graphicData uri="http://schemas.openxmlformats.org/presentationml/2006/ole">
            <mc:AlternateContent xmlns:mc="http://schemas.openxmlformats.org/markup-compatibility/2006">
              <mc:Choice xmlns:v="urn:schemas-microsoft-com:vml" Requires="v">
                <p:oleObj spid="_x0000_s50197" name="Equation" r:id="rId12" imgW="876300" imgH="482600" progId="Equation.DSMT4">
                  <p:embed/>
                </p:oleObj>
              </mc:Choice>
              <mc:Fallback>
                <p:oleObj name="Equation" r:id="rId12" imgW="876300" imgH="482600" progId="Equation.DSMT4">
                  <p:embed/>
                  <p:pic>
                    <p:nvPicPr>
                      <p:cNvPr id="0" name="Picture 2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4388" y="4841875"/>
                        <a:ext cx="187483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0" name="TextBox 25"/>
          <p:cNvSpPr txBox="1">
            <a:spLocks noChangeArrowheads="1"/>
          </p:cNvSpPr>
          <p:nvPr/>
        </p:nvSpPr>
        <p:spPr bwMode="auto">
          <a:xfrm>
            <a:off x="430213" y="2452688"/>
            <a:ext cx="3175869" cy="400110"/>
          </a:xfrm>
          <a:prstGeom prst="rect">
            <a:avLst/>
          </a:prstGeom>
          <a:noFill/>
          <a:ln w="9525">
            <a:noFill/>
            <a:miter lim="800000"/>
            <a:headEnd/>
            <a:tailEnd/>
          </a:ln>
        </p:spPr>
        <p:txBody>
          <a:bodyPr wrap="none">
            <a:spAutoFit/>
          </a:bodyPr>
          <a:lstStyle/>
          <a:p>
            <a:r>
              <a:rPr lang="en-US" sz="2000" dirty="0">
                <a:solidFill>
                  <a:schemeClr val="bg1"/>
                </a:solidFill>
              </a:rPr>
              <a:t>Geometrical angle picture:</a:t>
            </a:r>
          </a:p>
        </p:txBody>
      </p:sp>
      <p:sp>
        <p:nvSpPr>
          <p:cNvPr id="14" name="Slide Number Placeholder 13"/>
          <p:cNvSpPr>
            <a:spLocks noGrp="1"/>
          </p:cNvSpPr>
          <p:nvPr>
            <p:ph type="sldNum" sz="quarter" idx="4"/>
          </p:nvPr>
        </p:nvSpPr>
        <p:spPr/>
        <p:txBody>
          <a:bodyPr/>
          <a:lstStyle/>
          <a:p>
            <a:fld id="{84810BAD-A1AE-4FD5-BD00-E7C2BB1BA3E6}" type="slidenum">
              <a:rPr lang="en-US" smtClean="0"/>
              <a:pPr/>
              <a:t>52</a:t>
            </a:fld>
            <a:endParaRPr lang="en-US" dirty="0"/>
          </a:p>
        </p:txBody>
      </p:sp>
      <p:sp>
        <p:nvSpPr>
          <p:cNvPr id="15" name="Text Box 2"/>
          <p:cNvSpPr txBox="1">
            <a:spLocks noChangeArrowheads="1"/>
          </p:cNvSpPr>
          <p:nvPr/>
        </p:nvSpPr>
        <p:spPr bwMode="auto">
          <a:xfrm>
            <a:off x="1824393" y="1047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10"/>
          <p:cNvGraphicFramePr>
            <a:graphicFrameLocks noChangeAspect="1"/>
          </p:cNvGraphicFramePr>
          <p:nvPr/>
        </p:nvGraphicFramePr>
        <p:xfrm>
          <a:off x="2449513" y="1935163"/>
          <a:ext cx="2613025" cy="1090612"/>
        </p:xfrm>
        <a:graphic>
          <a:graphicData uri="http://schemas.openxmlformats.org/presentationml/2006/ole">
            <mc:AlternateContent xmlns:mc="http://schemas.openxmlformats.org/markup-compatibility/2006">
              <mc:Choice xmlns:v="urn:schemas-microsoft-com:vml" Requires="v">
                <p:oleObj spid="_x0000_s51205" name="Equation" r:id="rId4" imgW="1155700" imgH="482600" progId="Equation.DSMT4">
                  <p:embed/>
                </p:oleObj>
              </mc:Choice>
              <mc:Fallback>
                <p:oleObj name="Equation" r:id="rId4" imgW="1155700" imgH="482600" progId="Equation.DSMT4">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935163"/>
                        <a:ext cx="2613025" cy="1090612"/>
                      </a:xfrm>
                      <a:prstGeom prst="rect">
                        <a:avLst/>
                      </a:prstGeom>
                      <a:solidFill>
                        <a:srgbClr val="CCFFFF"/>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 Box 21"/>
          <p:cNvSpPr txBox="1">
            <a:spLocks noChangeArrowheads="1"/>
          </p:cNvSpPr>
          <p:nvPr/>
        </p:nvSpPr>
        <p:spPr bwMode="auto">
          <a:xfrm>
            <a:off x="379413" y="4173538"/>
            <a:ext cx="8162925" cy="1338828"/>
          </a:xfrm>
          <a:prstGeom prst="rect">
            <a:avLst/>
          </a:prstGeom>
          <a:noFill/>
          <a:ln w="19050">
            <a:solidFill>
              <a:schemeClr val="bg2"/>
            </a:solidFill>
            <a:miter lim="800000"/>
            <a:headEnd type="none" w="sm" len="sm"/>
            <a:tailEnd type="none" w="sm" len="sm"/>
          </a:ln>
          <a:effectLst/>
        </p:spPr>
        <p:txBody>
          <a:bodyPr>
            <a:spAutoFit/>
          </a:bodyPr>
          <a:lstStyle/>
          <a:p>
            <a:pPr marL="228600" indent="-228600">
              <a:spcBef>
                <a:spcPct val="50000"/>
              </a:spcBef>
              <a:buFont typeface="Wingdings" pitchFamily="2" charset="2"/>
              <a:buChar char="§"/>
              <a:defRPr/>
            </a:pPr>
            <a:r>
              <a:rPr lang="en-US" dirty="0">
                <a:solidFill>
                  <a:schemeClr val="bg2"/>
                </a:solidFill>
              </a:rPr>
              <a:t>For non-magnetic media (</a:t>
            </a:r>
            <a:r>
              <a:rPr lang="en-US" i="1"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 = </a:t>
            </a:r>
            <a:r>
              <a:rPr lang="en-US" i="1"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0</a:t>
            </a:r>
            <a:r>
              <a:rPr lang="en-US" dirty="0">
                <a:solidFill>
                  <a:schemeClr val="bg2"/>
                </a:solidFill>
                <a:sym typeface="Symbol" panose="05050102010706020507" pitchFamily="18" charset="2"/>
              </a:rPr>
              <a:t>)</a:t>
            </a:r>
            <a:r>
              <a:rPr lang="en-US" dirty="0">
                <a:solidFill>
                  <a:schemeClr val="bg2"/>
                </a:solidFill>
              </a:rPr>
              <a:t>, only the TM</a:t>
            </a:r>
            <a:r>
              <a:rPr lang="en-US" i="1" baseline="-25000" dirty="0">
                <a:solidFill>
                  <a:schemeClr val="bg2"/>
                </a:solidFill>
                <a:latin typeface="+mn-lt"/>
              </a:rPr>
              <a:t>z</a:t>
            </a:r>
            <a:r>
              <a:rPr lang="en-US" dirty="0">
                <a:solidFill>
                  <a:schemeClr val="bg2"/>
                </a:solidFill>
              </a:rPr>
              <a:t>  polarization (parallel polarization) has a Brewster angle. </a:t>
            </a:r>
          </a:p>
          <a:p>
            <a:pPr marL="228600" indent="-228600">
              <a:spcBef>
                <a:spcPct val="50000"/>
              </a:spcBef>
              <a:buFont typeface="Wingdings" pitchFamily="2" charset="2"/>
              <a:buChar char="§"/>
              <a:defRPr/>
            </a:pPr>
            <a:r>
              <a:rPr lang="en-US" dirty="0">
                <a:solidFill>
                  <a:schemeClr val="bg2"/>
                </a:solidFill>
              </a:rPr>
              <a:t>A Brewster angle exists for any material contrast ratio (it doesn’t matter which side is optically denser).</a:t>
            </a:r>
          </a:p>
        </p:txBody>
      </p:sp>
      <p:sp>
        <p:nvSpPr>
          <p:cNvPr id="25" name="TextBox 24"/>
          <p:cNvSpPr txBox="1"/>
          <p:nvPr/>
        </p:nvSpPr>
        <p:spPr>
          <a:xfrm>
            <a:off x="213179" y="1185409"/>
            <a:ext cx="5804794" cy="400110"/>
          </a:xfrm>
          <a:prstGeom prst="rect">
            <a:avLst/>
          </a:prstGeom>
          <a:noFill/>
        </p:spPr>
        <p:txBody>
          <a:bodyPr wrap="none">
            <a:spAutoFit/>
          </a:bodyPr>
          <a:lstStyle/>
          <a:p>
            <a:pPr>
              <a:defRPr/>
            </a:pPr>
            <a:r>
              <a:rPr lang="en-US" sz="2000" dirty="0">
                <a:solidFill>
                  <a:schemeClr val="bg1"/>
                </a:solidFill>
              </a:rPr>
              <a:t>This special angle is called the </a:t>
            </a:r>
            <a:r>
              <a:rPr lang="en-US" sz="2000" dirty="0">
                <a:solidFill>
                  <a:srgbClr val="FF0000"/>
                </a:solidFill>
              </a:rPr>
              <a:t>Brewster angle </a:t>
            </a:r>
            <a:r>
              <a:rPr lang="en-US" sz="2000" i="1" dirty="0">
                <a:solidFill>
                  <a:srgbClr val="FF0000"/>
                </a:solidFill>
                <a:sym typeface="Symbol"/>
              </a:rPr>
              <a:t></a:t>
            </a:r>
            <a:r>
              <a:rPr lang="en-US" sz="2000" i="1" baseline="-25000" dirty="0">
                <a:solidFill>
                  <a:srgbClr val="FF0000"/>
                </a:solidFill>
                <a:latin typeface="+mn-lt"/>
                <a:sym typeface="Symbol"/>
              </a:rPr>
              <a:t>b</a:t>
            </a:r>
            <a:r>
              <a:rPr lang="en-US" sz="2000" dirty="0">
                <a:solidFill>
                  <a:schemeClr val="bg1"/>
                </a:solidFill>
                <a:sym typeface="Symbol"/>
              </a:rPr>
              <a:t>.</a:t>
            </a:r>
            <a:endParaRPr lang="en-US" sz="2000" dirty="0">
              <a:solidFill>
                <a:schemeClr val="bg1"/>
              </a:solidFill>
            </a:endParaRPr>
          </a:p>
        </p:txBody>
      </p:sp>
      <p:sp>
        <p:nvSpPr>
          <p:cNvPr id="6" name="Slide Number Placeholder 5"/>
          <p:cNvSpPr>
            <a:spLocks noGrp="1"/>
          </p:cNvSpPr>
          <p:nvPr>
            <p:ph type="sldNum" sz="quarter" idx="4"/>
          </p:nvPr>
        </p:nvSpPr>
        <p:spPr/>
        <p:txBody>
          <a:bodyPr/>
          <a:lstStyle/>
          <a:p>
            <a:fld id="{84810BAD-A1AE-4FD5-BD00-E7C2BB1BA3E6}" type="slidenum">
              <a:rPr lang="en-US" smtClean="0"/>
              <a:pPr/>
              <a:t>53</a:t>
            </a:fld>
            <a:endParaRPr lang="en-US" dirty="0"/>
          </a:p>
        </p:txBody>
      </p:sp>
      <p:sp>
        <p:nvSpPr>
          <p:cNvPr id="7" name="Text Box 2"/>
          <p:cNvSpPr txBox="1">
            <a:spLocks noChangeArrowheads="1"/>
          </p:cNvSpPr>
          <p:nvPr/>
        </p:nvSpPr>
        <p:spPr bwMode="auto">
          <a:xfrm>
            <a:off x="1824393" y="1047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Box 24"/>
          <p:cNvSpPr txBox="1">
            <a:spLocks noChangeArrowheads="1"/>
          </p:cNvSpPr>
          <p:nvPr/>
        </p:nvSpPr>
        <p:spPr bwMode="auto">
          <a:xfrm>
            <a:off x="523875" y="1025525"/>
            <a:ext cx="1384300" cy="461963"/>
          </a:xfrm>
          <a:prstGeom prst="rect">
            <a:avLst/>
          </a:prstGeom>
          <a:noFill/>
          <a:ln w="9525">
            <a:noFill/>
            <a:miter lim="800000"/>
            <a:headEnd/>
            <a:tailEnd/>
          </a:ln>
        </p:spPr>
        <p:txBody>
          <a:bodyPr wrap="none">
            <a:spAutoFit/>
          </a:bodyPr>
          <a:lstStyle/>
          <a:p>
            <a:pPr algn="ctr"/>
            <a:r>
              <a:rPr lang="en-US" sz="2400" dirty="0">
                <a:solidFill>
                  <a:srgbClr val="CC00CC"/>
                </a:solidFill>
              </a:rPr>
              <a:t>Example</a:t>
            </a:r>
          </a:p>
        </p:txBody>
      </p:sp>
      <p:graphicFrame>
        <p:nvGraphicFramePr>
          <p:cNvPr id="43011" name="Object 10"/>
          <p:cNvGraphicFramePr>
            <a:graphicFrameLocks noChangeAspect="1"/>
          </p:cNvGraphicFramePr>
          <p:nvPr/>
        </p:nvGraphicFramePr>
        <p:xfrm>
          <a:off x="795524" y="4857689"/>
          <a:ext cx="4910138" cy="808037"/>
        </p:xfrm>
        <a:graphic>
          <a:graphicData uri="http://schemas.openxmlformats.org/presentationml/2006/ole">
            <mc:AlternateContent xmlns:mc="http://schemas.openxmlformats.org/markup-compatibility/2006">
              <mc:Choice xmlns:v="urn:schemas-microsoft-com:vml" Requires="v">
                <p:oleObj spid="_x0000_s52235" name="Equation" r:id="rId4" imgW="2933700" imgH="482600" progId="Equation.DSMT4">
                  <p:embed/>
                </p:oleObj>
              </mc:Choice>
              <mc:Fallback>
                <p:oleObj name="Equation" r:id="rId4" imgW="2933700" imgH="482600"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24" y="4857689"/>
                        <a:ext cx="4910138" cy="8080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5"/>
          <p:cNvGraphicFramePr>
            <a:graphicFrameLocks noChangeAspect="1"/>
          </p:cNvGraphicFramePr>
          <p:nvPr/>
        </p:nvGraphicFramePr>
        <p:xfrm>
          <a:off x="6433541" y="5032314"/>
          <a:ext cx="1341438" cy="431800"/>
        </p:xfrm>
        <a:graphic>
          <a:graphicData uri="http://schemas.openxmlformats.org/presentationml/2006/ole">
            <mc:AlternateContent xmlns:mc="http://schemas.openxmlformats.org/markup-compatibility/2006">
              <mc:Choice xmlns:v="urn:schemas-microsoft-com:vml" Requires="v">
                <p:oleObj spid="_x0000_s52236" name="Equation" r:id="rId6" imgW="748975" imgH="241195" progId="Equation.DSMT4">
                  <p:embed/>
                </p:oleObj>
              </mc:Choice>
              <mc:Fallback>
                <p:oleObj name="Equation" r:id="rId6" imgW="748975" imgH="241195" progId="Equation.DSMT4">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3541" y="5032314"/>
                        <a:ext cx="1341438" cy="431800"/>
                      </a:xfrm>
                      <a:prstGeom prst="rect">
                        <a:avLst/>
                      </a:prstGeom>
                      <a:solidFill>
                        <a:srgbClr val="FF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9"/>
          <p:cNvSpPr>
            <a:spLocks noGrp="1"/>
          </p:cNvSpPr>
          <p:nvPr>
            <p:ph type="sldNum" sz="quarter" idx="4"/>
          </p:nvPr>
        </p:nvSpPr>
        <p:spPr/>
        <p:txBody>
          <a:bodyPr/>
          <a:lstStyle/>
          <a:p>
            <a:fld id="{84810BAD-A1AE-4FD5-BD00-E7C2BB1BA3E6}" type="slidenum">
              <a:rPr lang="en-US" smtClean="0"/>
              <a:pPr/>
              <a:t>54</a:t>
            </a:fld>
            <a:endParaRPr lang="en-US" dirty="0"/>
          </a:p>
        </p:txBody>
      </p:sp>
      <p:sp>
        <p:nvSpPr>
          <p:cNvPr id="11" name="Text Box 2"/>
          <p:cNvSpPr txBox="1">
            <a:spLocks noChangeArrowheads="1"/>
          </p:cNvSpPr>
          <p:nvPr/>
        </p:nvSpPr>
        <p:spPr bwMode="auto">
          <a:xfrm>
            <a:off x="1824393" y="1047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grpSp>
        <p:nvGrpSpPr>
          <p:cNvPr id="3" name="Group 2"/>
          <p:cNvGrpSpPr/>
          <p:nvPr/>
        </p:nvGrpSpPr>
        <p:grpSpPr>
          <a:xfrm>
            <a:off x="2714770" y="1485782"/>
            <a:ext cx="4578396" cy="2746410"/>
            <a:chOff x="2714770" y="1485782"/>
            <a:chExt cx="4578396" cy="2746410"/>
          </a:xfrm>
        </p:grpSpPr>
        <p:pic>
          <p:nvPicPr>
            <p:cNvPr id="13" name="Picture 12"/>
            <p:cNvPicPr>
              <a:picLocks noChangeAspect="1"/>
            </p:cNvPicPr>
            <p:nvPr/>
          </p:nvPicPr>
          <p:blipFill>
            <a:blip r:embed="rId8" cstate="print"/>
            <a:stretch>
              <a:fillRect/>
            </a:stretch>
          </p:blipFill>
          <p:spPr>
            <a:xfrm>
              <a:off x="2714770" y="1485782"/>
              <a:ext cx="4578396" cy="2746410"/>
            </a:xfrm>
            <a:prstGeom prst="rect">
              <a:avLst/>
            </a:prstGeom>
          </p:spPr>
        </p:pic>
        <p:sp>
          <p:nvSpPr>
            <p:cNvPr id="9" name="Text Box 45"/>
            <p:cNvSpPr txBox="1">
              <a:spLocks noChangeArrowheads="1"/>
            </p:cNvSpPr>
            <p:nvPr/>
          </p:nvSpPr>
          <p:spPr bwMode="auto">
            <a:xfrm>
              <a:off x="3024188" y="2422525"/>
              <a:ext cx="482600" cy="369888"/>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Air</a:t>
              </a:r>
              <a:endParaRPr lang="en-US" kern="0" baseline="-25000" dirty="0">
                <a:solidFill>
                  <a:srgbClr val="000000"/>
                </a:solidFill>
                <a:latin typeface="+mj-lt"/>
                <a:sym typeface="Symbol" pitchFamily="18" charset="2"/>
              </a:endParaRPr>
            </a:p>
          </p:txBody>
        </p:sp>
        <p:sp>
          <p:nvSpPr>
            <p:cNvPr id="7" name="Text Box 45"/>
            <p:cNvSpPr txBox="1">
              <a:spLocks noChangeArrowheads="1"/>
            </p:cNvSpPr>
            <p:nvPr/>
          </p:nvSpPr>
          <p:spPr bwMode="auto">
            <a:xfrm>
              <a:off x="3155950" y="3151188"/>
              <a:ext cx="814388" cy="369887"/>
            </a:xfrm>
            <a:prstGeom prst="rect">
              <a:avLst/>
            </a:prstGeom>
            <a:solidFill>
              <a:srgbClr val="FFFF99"/>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kern="0" dirty="0">
                  <a:solidFill>
                    <a:srgbClr val="000000"/>
                  </a:solidFill>
                  <a:latin typeface="+mj-lt"/>
                  <a:sym typeface="Symbol" pitchFamily="18" charset="2"/>
                </a:rPr>
                <a:t>Water</a:t>
              </a:r>
              <a:endParaRPr lang="en-US" kern="0" baseline="-25000" dirty="0">
                <a:solidFill>
                  <a:srgbClr val="000000"/>
                </a:solidFill>
                <a:latin typeface="+mj-lt"/>
                <a:sym typeface="Symbol" pitchFamily="18" charset="2"/>
              </a:endParaRPr>
            </a:p>
          </p:txBody>
        </p:sp>
        <p:graphicFrame>
          <p:nvGraphicFramePr>
            <p:cNvPr id="43010" name="Object 3"/>
            <p:cNvGraphicFramePr>
              <a:graphicFrameLocks noChangeAspect="1"/>
            </p:cNvGraphicFramePr>
            <p:nvPr>
              <p:extLst>
                <p:ext uri="{D42A27DB-BD31-4B8C-83A1-F6EECF244321}">
                  <p14:modId xmlns:p14="http://schemas.microsoft.com/office/powerpoint/2010/main" val="4254190038"/>
                </p:ext>
              </p:extLst>
            </p:nvPr>
          </p:nvGraphicFramePr>
          <p:xfrm>
            <a:off x="2973388" y="3760788"/>
            <a:ext cx="973137" cy="300037"/>
          </p:xfrm>
          <a:graphic>
            <a:graphicData uri="http://schemas.openxmlformats.org/presentationml/2006/ole">
              <mc:AlternateContent xmlns:mc="http://schemas.openxmlformats.org/markup-compatibility/2006">
                <mc:Choice xmlns:v="urn:schemas-microsoft-com:vml" Requires="v">
                  <p:oleObj spid="_x0000_s52237" name="Equation" r:id="rId9" imgW="736600" imgH="228600" progId="Equation.DSMT4">
                    <p:embed/>
                  </p:oleObj>
                </mc:Choice>
                <mc:Fallback>
                  <p:oleObj name="Equation" r:id="rId9" imgW="736600" imgH="228600" progId="Equation.DSMT4">
                    <p:embed/>
                    <p:pic>
                      <p:nvPicPr>
                        <p:cNvPr id="0" name="Picture 1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3388" y="3760788"/>
                          <a:ext cx="973137" cy="300037"/>
                        </a:xfrm>
                        <a:prstGeom prst="rect">
                          <a:avLst/>
                        </a:prstGeom>
                        <a:solidFill>
                          <a:schemeClr val="tx1"/>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TextBox 11"/>
          <p:cNvSpPr txBox="1"/>
          <p:nvPr/>
        </p:nvSpPr>
        <p:spPr>
          <a:xfrm>
            <a:off x="259307" y="1637731"/>
            <a:ext cx="1992573" cy="646331"/>
          </a:xfrm>
          <a:prstGeom prst="rect">
            <a:avLst/>
          </a:prstGeom>
          <a:noFill/>
          <a:ln w="19050">
            <a:solidFill>
              <a:schemeClr val="bg2"/>
            </a:solidFill>
          </a:ln>
        </p:spPr>
        <p:txBody>
          <a:bodyPr wrap="square" rtlCol="0">
            <a:spAutoFit/>
          </a:bodyPr>
          <a:lstStyle/>
          <a:p>
            <a:pPr algn="ctr"/>
            <a:r>
              <a:rPr lang="en-US" dirty="0">
                <a:solidFill>
                  <a:schemeClr val="bg1"/>
                </a:solidFill>
              </a:rPr>
              <a:t>Light goes from air to water.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240792" y="1428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Brewster Angle (cont.)</a:t>
            </a:r>
          </a:p>
        </p:txBody>
      </p:sp>
      <p:sp>
        <p:nvSpPr>
          <p:cNvPr id="48131" name="TextBox 9"/>
          <p:cNvSpPr txBox="1">
            <a:spLocks noChangeArrowheads="1"/>
          </p:cNvSpPr>
          <p:nvPr/>
        </p:nvSpPr>
        <p:spPr bwMode="auto">
          <a:xfrm>
            <a:off x="3137925" y="864550"/>
            <a:ext cx="2994731" cy="461665"/>
          </a:xfrm>
          <a:prstGeom prst="rect">
            <a:avLst/>
          </a:prstGeom>
          <a:noFill/>
          <a:ln w="9525">
            <a:noFill/>
            <a:miter lim="800000"/>
            <a:headEnd/>
            <a:tailEnd/>
          </a:ln>
        </p:spPr>
        <p:txBody>
          <a:bodyPr wrap="none">
            <a:spAutoFit/>
          </a:bodyPr>
          <a:lstStyle/>
          <a:p>
            <a:pPr algn="ctr"/>
            <a:r>
              <a:rPr lang="en-US" sz="2400" dirty="0">
                <a:solidFill>
                  <a:srgbClr val="FF0000"/>
                </a:solidFill>
              </a:rPr>
              <a:t>Polaroid Sunglasses</a:t>
            </a:r>
          </a:p>
        </p:txBody>
      </p:sp>
      <p:sp>
        <p:nvSpPr>
          <p:cNvPr id="48132" name="TextBox 29"/>
          <p:cNvSpPr txBox="1">
            <a:spLocks noChangeArrowheads="1"/>
          </p:cNvSpPr>
          <p:nvPr/>
        </p:nvSpPr>
        <p:spPr bwMode="auto">
          <a:xfrm>
            <a:off x="1022717" y="5630779"/>
            <a:ext cx="6724918" cy="369332"/>
          </a:xfrm>
          <a:prstGeom prst="rect">
            <a:avLst/>
          </a:prstGeom>
          <a:noFill/>
          <a:ln w="9525">
            <a:noFill/>
            <a:miter lim="800000"/>
            <a:headEnd/>
            <a:tailEnd/>
          </a:ln>
        </p:spPr>
        <p:txBody>
          <a:bodyPr wrap="none">
            <a:spAutoFit/>
          </a:bodyPr>
          <a:lstStyle/>
          <a:p>
            <a:pPr algn="ctr"/>
            <a:r>
              <a:rPr lang="en-US" dirty="0">
                <a:solidFill>
                  <a:schemeClr val="bg1"/>
                </a:solidFill>
              </a:rPr>
              <a:t>The reflection from the puddle of water (the “glare”) is reduced.</a:t>
            </a:r>
          </a:p>
        </p:txBody>
      </p:sp>
      <p:sp>
        <p:nvSpPr>
          <p:cNvPr id="31" name="Slide Number Placeholder 30"/>
          <p:cNvSpPr>
            <a:spLocks noGrp="1"/>
          </p:cNvSpPr>
          <p:nvPr>
            <p:ph type="sldNum" sz="quarter" idx="4"/>
          </p:nvPr>
        </p:nvSpPr>
        <p:spPr/>
        <p:txBody>
          <a:bodyPr/>
          <a:lstStyle/>
          <a:p>
            <a:fld id="{84810BAD-A1AE-4FD5-BD00-E7C2BB1BA3E6}" type="slidenum">
              <a:rPr lang="en-US" smtClean="0"/>
              <a:pPr/>
              <a:t>55</a:t>
            </a:fld>
            <a:endParaRPr lang="en-US" dirty="0"/>
          </a:p>
        </p:txBody>
      </p:sp>
      <p:grpSp>
        <p:nvGrpSpPr>
          <p:cNvPr id="4" name="Group 3"/>
          <p:cNvGrpSpPr/>
          <p:nvPr/>
        </p:nvGrpSpPr>
        <p:grpSpPr>
          <a:xfrm>
            <a:off x="1144588" y="1655763"/>
            <a:ext cx="6691592" cy="3330575"/>
            <a:chOff x="1144588" y="1655763"/>
            <a:chExt cx="6691592" cy="3330575"/>
          </a:xfrm>
        </p:grpSpPr>
        <p:grpSp>
          <p:nvGrpSpPr>
            <p:cNvPr id="48133" name="Group 28"/>
            <p:cNvGrpSpPr>
              <a:grpSpLocks/>
            </p:cNvGrpSpPr>
            <p:nvPr/>
          </p:nvGrpSpPr>
          <p:grpSpPr bwMode="auto">
            <a:xfrm>
              <a:off x="1169988" y="2897188"/>
              <a:ext cx="5173662" cy="2089150"/>
              <a:chOff x="1773044" y="2338039"/>
              <a:chExt cx="5174165" cy="2088996"/>
            </a:xfrm>
          </p:grpSpPr>
          <p:sp>
            <p:nvSpPr>
              <p:cNvPr id="14" name="Rectangle 13"/>
              <p:cNvSpPr/>
              <p:nvPr/>
            </p:nvSpPr>
            <p:spPr bwMode="auto">
              <a:xfrm>
                <a:off x="2654192" y="3590484"/>
                <a:ext cx="4293017" cy="836551"/>
              </a:xfrm>
              <a:prstGeom prst="rect">
                <a:avLst/>
              </a:prstGeom>
              <a:blipFill>
                <a:blip r:embed="rId3" cstate="print"/>
                <a:tile tx="0" ty="0" sx="100000" sy="100000" flip="none" algn="tl"/>
              </a:blip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chemeClr val="bg2"/>
                  </a:solidFill>
                  <a:latin typeface="+mj-lt"/>
                </a:endParaRPr>
              </a:p>
            </p:txBody>
          </p:sp>
          <p:cxnSp>
            <p:nvCxnSpPr>
              <p:cNvPr id="48147" name="Straight Arrow Connector 15"/>
              <p:cNvCxnSpPr>
                <a:cxnSpLocks noChangeShapeType="1"/>
              </p:cNvCxnSpPr>
              <p:nvPr/>
            </p:nvCxnSpPr>
            <p:spPr bwMode="auto">
              <a:xfrm>
                <a:off x="3590691" y="2821258"/>
                <a:ext cx="1115122" cy="713678"/>
              </a:xfrm>
              <a:prstGeom prst="straightConnector1">
                <a:avLst/>
              </a:prstGeom>
              <a:noFill/>
              <a:ln w="12700" algn="ctr">
                <a:solidFill>
                  <a:schemeClr val="bg1"/>
                </a:solidFill>
                <a:round/>
                <a:headEnd/>
                <a:tailEnd type="triangle" w="med" len="med"/>
              </a:ln>
            </p:spPr>
          </p:cxnSp>
          <p:cxnSp>
            <p:nvCxnSpPr>
              <p:cNvPr id="48148" name="Straight Arrow Connector 16"/>
              <p:cNvCxnSpPr>
                <a:cxnSpLocks noChangeShapeType="1"/>
              </p:cNvCxnSpPr>
              <p:nvPr/>
            </p:nvCxnSpPr>
            <p:spPr bwMode="auto">
              <a:xfrm>
                <a:off x="3152078" y="2817542"/>
                <a:ext cx="1115122" cy="713678"/>
              </a:xfrm>
              <a:prstGeom prst="straightConnector1">
                <a:avLst/>
              </a:prstGeom>
              <a:noFill/>
              <a:ln w="12700" algn="ctr">
                <a:solidFill>
                  <a:schemeClr val="bg1"/>
                </a:solidFill>
                <a:round/>
                <a:headEnd/>
                <a:tailEnd type="triangle" w="med" len="med"/>
              </a:ln>
            </p:spPr>
          </p:cxnSp>
          <p:cxnSp>
            <p:nvCxnSpPr>
              <p:cNvPr id="48149" name="Straight Arrow Connector 17"/>
              <p:cNvCxnSpPr>
                <a:cxnSpLocks noChangeShapeType="1"/>
              </p:cNvCxnSpPr>
              <p:nvPr/>
            </p:nvCxnSpPr>
            <p:spPr bwMode="auto">
              <a:xfrm>
                <a:off x="2724615" y="2813825"/>
                <a:ext cx="1115122" cy="713678"/>
              </a:xfrm>
              <a:prstGeom prst="straightConnector1">
                <a:avLst/>
              </a:prstGeom>
              <a:noFill/>
              <a:ln w="12700" algn="ctr">
                <a:solidFill>
                  <a:schemeClr val="bg1"/>
                </a:solidFill>
                <a:round/>
                <a:headEnd/>
                <a:tailEnd type="triangle" w="med" len="med"/>
              </a:ln>
            </p:spPr>
          </p:cxnSp>
          <p:sp>
            <p:nvSpPr>
              <p:cNvPr id="19" name="TextBox 18"/>
              <p:cNvSpPr txBox="1"/>
              <p:nvPr/>
            </p:nvSpPr>
            <p:spPr>
              <a:xfrm>
                <a:off x="2643079" y="2341214"/>
                <a:ext cx="1101832" cy="369860"/>
              </a:xfrm>
              <a:prstGeom prst="rect">
                <a:avLst/>
              </a:prstGeom>
              <a:noFill/>
            </p:spPr>
            <p:txBody>
              <a:bodyPr wrap="none">
                <a:spAutoFit/>
              </a:bodyPr>
              <a:lstStyle/>
              <a:p>
                <a:pPr algn="ctr">
                  <a:defRPr/>
                </a:pPr>
                <a:r>
                  <a:rPr lang="en-US" dirty="0">
                    <a:solidFill>
                      <a:schemeClr val="bg1"/>
                    </a:solidFill>
                  </a:rPr>
                  <a:t>TM</a:t>
                </a:r>
                <a:r>
                  <a:rPr lang="en-US" i="1" baseline="-25000" dirty="0">
                    <a:solidFill>
                      <a:schemeClr val="bg1"/>
                    </a:solidFill>
                    <a:latin typeface="+mn-lt"/>
                  </a:rPr>
                  <a:t>z</a:t>
                </a:r>
                <a:r>
                  <a:rPr lang="en-US" dirty="0">
                    <a:solidFill>
                      <a:schemeClr val="bg1"/>
                    </a:solidFill>
                  </a:rPr>
                  <a:t>+</a:t>
                </a:r>
                <a:r>
                  <a:rPr lang="en-US" dirty="0">
                    <a:solidFill>
                      <a:srgbClr val="FF0000"/>
                    </a:solidFill>
                  </a:rPr>
                  <a:t>TE</a:t>
                </a:r>
                <a:r>
                  <a:rPr lang="en-US" i="1" baseline="-25000" dirty="0">
                    <a:solidFill>
                      <a:srgbClr val="FF0000"/>
                    </a:solidFill>
                    <a:latin typeface="+mn-lt"/>
                  </a:rPr>
                  <a:t>z</a:t>
                </a:r>
              </a:p>
            </p:txBody>
          </p:sp>
          <p:cxnSp>
            <p:nvCxnSpPr>
              <p:cNvPr id="48151" name="Straight Arrow Connector 19"/>
              <p:cNvCxnSpPr>
                <a:cxnSpLocks noChangeShapeType="1"/>
              </p:cNvCxnSpPr>
              <p:nvPr/>
            </p:nvCxnSpPr>
            <p:spPr bwMode="auto">
              <a:xfrm>
                <a:off x="2932770" y="2810111"/>
                <a:ext cx="1115122" cy="713678"/>
              </a:xfrm>
              <a:prstGeom prst="straightConnector1">
                <a:avLst/>
              </a:prstGeom>
              <a:noFill/>
              <a:ln w="12700" algn="ctr">
                <a:solidFill>
                  <a:srgbClr val="FF0000"/>
                </a:solidFill>
                <a:round/>
                <a:headEnd/>
                <a:tailEnd type="triangle" w="med" len="med"/>
              </a:ln>
            </p:spPr>
          </p:cxnSp>
          <p:cxnSp>
            <p:nvCxnSpPr>
              <p:cNvPr id="48152" name="Straight Arrow Connector 20"/>
              <p:cNvCxnSpPr>
                <a:cxnSpLocks noChangeShapeType="1"/>
              </p:cNvCxnSpPr>
              <p:nvPr/>
            </p:nvCxnSpPr>
            <p:spPr bwMode="auto">
              <a:xfrm>
                <a:off x="3386247" y="2817548"/>
                <a:ext cx="1115122" cy="713678"/>
              </a:xfrm>
              <a:prstGeom prst="straightConnector1">
                <a:avLst/>
              </a:prstGeom>
              <a:noFill/>
              <a:ln w="12700" algn="ctr">
                <a:solidFill>
                  <a:srgbClr val="FF0000"/>
                </a:solidFill>
                <a:round/>
                <a:headEnd/>
                <a:tailEnd type="triangle" w="med" len="med"/>
              </a:ln>
            </p:spPr>
          </p:cxnSp>
          <p:cxnSp>
            <p:nvCxnSpPr>
              <p:cNvPr id="48153" name="Straight Arrow Connector 21"/>
              <p:cNvCxnSpPr>
                <a:cxnSpLocks noChangeShapeType="1"/>
              </p:cNvCxnSpPr>
              <p:nvPr/>
            </p:nvCxnSpPr>
            <p:spPr bwMode="auto">
              <a:xfrm>
                <a:off x="3795120" y="2813834"/>
                <a:ext cx="1115122" cy="713678"/>
              </a:xfrm>
              <a:prstGeom prst="straightConnector1">
                <a:avLst/>
              </a:prstGeom>
              <a:noFill/>
              <a:ln w="12700" algn="ctr">
                <a:solidFill>
                  <a:srgbClr val="FF0000"/>
                </a:solidFill>
                <a:round/>
                <a:headEnd/>
                <a:tailEnd type="triangle" w="med" len="med"/>
              </a:ln>
            </p:spPr>
          </p:cxnSp>
          <p:sp>
            <p:nvSpPr>
              <p:cNvPr id="48154" name="TextBox 22"/>
              <p:cNvSpPr txBox="1">
                <a:spLocks noChangeArrowheads="1"/>
              </p:cNvSpPr>
              <p:nvPr/>
            </p:nvSpPr>
            <p:spPr bwMode="auto">
              <a:xfrm>
                <a:off x="1773044" y="2999677"/>
                <a:ext cx="1018227" cy="369332"/>
              </a:xfrm>
              <a:prstGeom prst="rect">
                <a:avLst/>
              </a:prstGeom>
              <a:noFill/>
              <a:ln w="9525">
                <a:noFill/>
                <a:miter lim="800000"/>
                <a:headEnd/>
                <a:tailEnd/>
              </a:ln>
            </p:spPr>
            <p:txBody>
              <a:bodyPr wrap="none">
                <a:spAutoFit/>
              </a:bodyPr>
              <a:lstStyle/>
              <a:p>
                <a:pPr algn="ctr"/>
                <a:r>
                  <a:rPr lang="en-US" dirty="0">
                    <a:solidFill>
                      <a:schemeClr val="bg2"/>
                    </a:solidFill>
                  </a:rPr>
                  <a:t>Sunlight</a:t>
                </a:r>
              </a:p>
            </p:txBody>
          </p:sp>
          <p:cxnSp>
            <p:nvCxnSpPr>
              <p:cNvPr id="48155" name="Straight Arrow Connector 23"/>
              <p:cNvCxnSpPr>
                <a:cxnSpLocks noChangeShapeType="1"/>
              </p:cNvCxnSpPr>
              <p:nvPr/>
            </p:nvCxnSpPr>
            <p:spPr bwMode="auto">
              <a:xfrm flipV="1">
                <a:off x="5040318" y="2798969"/>
                <a:ext cx="1115122" cy="713678"/>
              </a:xfrm>
              <a:prstGeom prst="straightConnector1">
                <a:avLst/>
              </a:prstGeom>
              <a:noFill/>
              <a:ln w="12700" algn="ctr">
                <a:solidFill>
                  <a:srgbClr val="FF0000"/>
                </a:solidFill>
                <a:round/>
                <a:headEnd/>
                <a:tailEnd type="triangle" w="med" len="med"/>
              </a:ln>
            </p:spPr>
          </p:cxnSp>
          <p:cxnSp>
            <p:nvCxnSpPr>
              <p:cNvPr id="48156" name="Straight Arrow Connector 25"/>
              <p:cNvCxnSpPr>
                <a:cxnSpLocks noChangeShapeType="1"/>
              </p:cNvCxnSpPr>
              <p:nvPr/>
            </p:nvCxnSpPr>
            <p:spPr bwMode="auto">
              <a:xfrm flipV="1">
                <a:off x="5371134" y="2817557"/>
                <a:ext cx="1115122" cy="713678"/>
              </a:xfrm>
              <a:prstGeom prst="straightConnector1">
                <a:avLst/>
              </a:prstGeom>
              <a:noFill/>
              <a:ln w="12700" algn="ctr">
                <a:solidFill>
                  <a:srgbClr val="FF0000"/>
                </a:solidFill>
                <a:round/>
                <a:headEnd/>
                <a:tailEnd type="triangle" w="med" len="med"/>
              </a:ln>
            </p:spPr>
          </p:cxnSp>
          <p:sp>
            <p:nvSpPr>
              <p:cNvPr id="48157" name="TextBox 26"/>
              <p:cNvSpPr txBox="1">
                <a:spLocks noChangeArrowheads="1"/>
              </p:cNvSpPr>
              <p:nvPr/>
            </p:nvSpPr>
            <p:spPr bwMode="auto">
              <a:xfrm>
                <a:off x="3958683" y="3813718"/>
                <a:ext cx="2102614" cy="369305"/>
              </a:xfrm>
              <a:prstGeom prst="rect">
                <a:avLst/>
              </a:prstGeom>
              <a:noFill/>
              <a:ln w="9525">
                <a:noFill/>
                <a:miter lim="800000"/>
                <a:headEnd/>
                <a:tailEnd/>
              </a:ln>
            </p:spPr>
            <p:txBody>
              <a:bodyPr wrap="square">
                <a:spAutoFit/>
              </a:bodyPr>
              <a:lstStyle/>
              <a:p>
                <a:pPr algn="ctr"/>
                <a:r>
                  <a:rPr lang="en-US" dirty="0">
                    <a:solidFill>
                      <a:schemeClr val="bg2"/>
                    </a:solidFill>
                  </a:rPr>
                  <a:t>Puddle of water</a:t>
                </a:r>
              </a:p>
            </p:txBody>
          </p:sp>
          <p:sp>
            <p:nvSpPr>
              <p:cNvPr id="28" name="TextBox 27"/>
              <p:cNvSpPr txBox="1"/>
              <p:nvPr/>
            </p:nvSpPr>
            <p:spPr>
              <a:xfrm>
                <a:off x="6000967" y="2338039"/>
                <a:ext cx="538215" cy="369860"/>
              </a:xfrm>
              <a:prstGeom prst="rect">
                <a:avLst/>
              </a:prstGeom>
              <a:noFill/>
            </p:spPr>
            <p:txBody>
              <a:bodyPr wrap="none">
                <a:spAutoFit/>
              </a:bodyPr>
              <a:lstStyle/>
              <a:p>
                <a:pPr algn="ctr">
                  <a:defRPr/>
                </a:pPr>
                <a:r>
                  <a:rPr lang="en-US" dirty="0">
                    <a:solidFill>
                      <a:srgbClr val="FF0000"/>
                    </a:solidFill>
                  </a:rPr>
                  <a:t>TE</a:t>
                </a:r>
                <a:r>
                  <a:rPr lang="en-US" i="1" baseline="-25000" dirty="0">
                    <a:solidFill>
                      <a:srgbClr val="FF0000"/>
                    </a:solidFill>
                    <a:latin typeface="+mn-lt"/>
                  </a:rPr>
                  <a:t>z</a:t>
                </a:r>
              </a:p>
            </p:txBody>
          </p:sp>
        </p:grpSp>
        <p:grpSp>
          <p:nvGrpSpPr>
            <p:cNvPr id="48134" name="Group 44"/>
            <p:cNvGrpSpPr>
              <a:grpSpLocks/>
            </p:cNvGrpSpPr>
            <p:nvPr/>
          </p:nvGrpSpPr>
          <p:grpSpPr bwMode="auto">
            <a:xfrm>
              <a:off x="1144588" y="1655763"/>
              <a:ext cx="1241425" cy="1223962"/>
              <a:chOff x="1858540" y="1253448"/>
              <a:chExt cx="1241501" cy="1222918"/>
            </a:xfrm>
          </p:grpSpPr>
          <p:sp>
            <p:nvSpPr>
              <p:cNvPr id="48137" name="Oval 30"/>
              <p:cNvSpPr>
                <a:spLocks noChangeArrowheads="1"/>
              </p:cNvSpPr>
              <p:nvPr/>
            </p:nvSpPr>
            <p:spPr bwMode="auto">
              <a:xfrm>
                <a:off x="2230244" y="1594624"/>
                <a:ext cx="512956" cy="512956"/>
              </a:xfrm>
              <a:prstGeom prst="ellipse">
                <a:avLst/>
              </a:prstGeom>
              <a:solidFill>
                <a:srgbClr val="FFFF00"/>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cxnSp>
            <p:nvCxnSpPr>
              <p:cNvPr id="48138" name="Straight Arrow Connector 36"/>
              <p:cNvCxnSpPr>
                <a:cxnSpLocks noChangeShapeType="1"/>
              </p:cNvCxnSpPr>
              <p:nvPr/>
            </p:nvCxnSpPr>
            <p:spPr bwMode="auto">
              <a:xfrm>
                <a:off x="2810110" y="1873405"/>
                <a:ext cx="289931" cy="1588"/>
              </a:xfrm>
              <a:prstGeom prst="straightConnector1">
                <a:avLst/>
              </a:prstGeom>
              <a:noFill/>
              <a:ln w="12700" algn="ctr">
                <a:solidFill>
                  <a:srgbClr val="FF3399"/>
                </a:solidFill>
                <a:round/>
                <a:headEnd/>
                <a:tailEnd type="triangle" w="med" len="med"/>
              </a:ln>
            </p:spPr>
          </p:cxnSp>
          <p:cxnSp>
            <p:nvCxnSpPr>
              <p:cNvPr id="48139" name="Straight Arrow Connector 37"/>
              <p:cNvCxnSpPr>
                <a:cxnSpLocks noChangeShapeType="1"/>
              </p:cNvCxnSpPr>
              <p:nvPr/>
            </p:nvCxnSpPr>
            <p:spPr bwMode="auto">
              <a:xfrm flipH="1">
                <a:off x="1858540" y="1891990"/>
                <a:ext cx="289931" cy="1588"/>
              </a:xfrm>
              <a:prstGeom prst="straightConnector1">
                <a:avLst/>
              </a:prstGeom>
              <a:noFill/>
              <a:ln w="12700" algn="ctr">
                <a:solidFill>
                  <a:srgbClr val="FF3399"/>
                </a:solidFill>
                <a:round/>
                <a:headEnd/>
                <a:tailEnd type="triangle" w="med" len="med"/>
              </a:ln>
            </p:spPr>
          </p:cxnSp>
          <p:cxnSp>
            <p:nvCxnSpPr>
              <p:cNvPr id="48140" name="Straight Arrow Connector 38"/>
              <p:cNvCxnSpPr>
                <a:cxnSpLocks noChangeShapeType="1"/>
              </p:cNvCxnSpPr>
              <p:nvPr/>
            </p:nvCxnSpPr>
            <p:spPr bwMode="auto">
              <a:xfrm rot="5400000" flipH="1">
                <a:off x="2356628" y="1397620"/>
                <a:ext cx="289931" cy="1588"/>
              </a:xfrm>
              <a:prstGeom prst="straightConnector1">
                <a:avLst/>
              </a:prstGeom>
              <a:noFill/>
              <a:ln w="12700" algn="ctr">
                <a:solidFill>
                  <a:srgbClr val="FF3399"/>
                </a:solidFill>
                <a:round/>
                <a:headEnd/>
                <a:tailEnd type="triangle" w="med" len="med"/>
              </a:ln>
            </p:spPr>
          </p:cxnSp>
          <p:cxnSp>
            <p:nvCxnSpPr>
              <p:cNvPr id="48141" name="Straight Arrow Connector 39"/>
              <p:cNvCxnSpPr>
                <a:cxnSpLocks noChangeShapeType="1"/>
              </p:cNvCxnSpPr>
              <p:nvPr/>
            </p:nvCxnSpPr>
            <p:spPr bwMode="auto">
              <a:xfrm rot="16200000" flipH="1">
                <a:off x="2341761" y="2330607"/>
                <a:ext cx="289931" cy="1588"/>
              </a:xfrm>
              <a:prstGeom prst="straightConnector1">
                <a:avLst/>
              </a:prstGeom>
              <a:noFill/>
              <a:ln w="12700" algn="ctr">
                <a:solidFill>
                  <a:srgbClr val="FF3399"/>
                </a:solidFill>
                <a:round/>
                <a:headEnd/>
                <a:tailEnd type="triangle" w="med" len="med"/>
              </a:ln>
            </p:spPr>
          </p:cxnSp>
          <p:cxnSp>
            <p:nvCxnSpPr>
              <p:cNvPr id="48142" name="Straight Arrow Connector 40"/>
              <p:cNvCxnSpPr>
                <a:cxnSpLocks noChangeShapeType="1"/>
              </p:cNvCxnSpPr>
              <p:nvPr/>
            </p:nvCxnSpPr>
            <p:spPr bwMode="auto">
              <a:xfrm rot="2700000" flipH="1">
                <a:off x="2040677" y="1527717"/>
                <a:ext cx="289931" cy="1588"/>
              </a:xfrm>
              <a:prstGeom prst="straightConnector1">
                <a:avLst/>
              </a:prstGeom>
              <a:noFill/>
              <a:ln w="12700" algn="ctr">
                <a:solidFill>
                  <a:srgbClr val="FF3399"/>
                </a:solidFill>
                <a:round/>
                <a:headEnd/>
                <a:tailEnd type="triangle" w="med" len="med"/>
              </a:ln>
            </p:spPr>
          </p:cxnSp>
          <p:cxnSp>
            <p:nvCxnSpPr>
              <p:cNvPr id="48143" name="Straight Arrow Connector 41"/>
              <p:cNvCxnSpPr>
                <a:cxnSpLocks noChangeShapeType="1"/>
              </p:cNvCxnSpPr>
              <p:nvPr/>
            </p:nvCxnSpPr>
            <p:spPr bwMode="auto">
              <a:xfrm rot="-2700000">
                <a:off x="2627975" y="1524000"/>
                <a:ext cx="289931" cy="1588"/>
              </a:xfrm>
              <a:prstGeom prst="straightConnector1">
                <a:avLst/>
              </a:prstGeom>
              <a:noFill/>
              <a:ln w="12700" algn="ctr">
                <a:solidFill>
                  <a:srgbClr val="FF3399"/>
                </a:solidFill>
                <a:round/>
                <a:headEnd/>
                <a:tailEnd type="triangle" w="med" len="med"/>
              </a:ln>
            </p:spPr>
          </p:cxnSp>
          <p:cxnSp>
            <p:nvCxnSpPr>
              <p:cNvPr id="48144" name="Straight Arrow Connector 42"/>
              <p:cNvCxnSpPr>
                <a:cxnSpLocks noChangeShapeType="1"/>
              </p:cNvCxnSpPr>
              <p:nvPr/>
            </p:nvCxnSpPr>
            <p:spPr bwMode="auto">
              <a:xfrm rot="2700000" flipV="1">
                <a:off x="2646561" y="2222810"/>
                <a:ext cx="289931" cy="1588"/>
              </a:xfrm>
              <a:prstGeom prst="straightConnector1">
                <a:avLst/>
              </a:prstGeom>
              <a:noFill/>
              <a:ln w="12700" algn="ctr">
                <a:solidFill>
                  <a:srgbClr val="FF3399"/>
                </a:solidFill>
                <a:round/>
                <a:headEnd/>
                <a:tailEnd type="triangle" w="med" len="med"/>
              </a:ln>
            </p:spPr>
          </p:cxnSp>
          <p:cxnSp>
            <p:nvCxnSpPr>
              <p:cNvPr id="48145" name="Straight Arrow Connector 43"/>
              <p:cNvCxnSpPr>
                <a:cxnSpLocks noChangeShapeType="1"/>
              </p:cNvCxnSpPr>
              <p:nvPr/>
            </p:nvCxnSpPr>
            <p:spPr bwMode="auto">
              <a:xfrm rot="-2700000" flipH="1" flipV="1">
                <a:off x="2018375" y="2207944"/>
                <a:ext cx="289931" cy="1588"/>
              </a:xfrm>
              <a:prstGeom prst="straightConnector1">
                <a:avLst/>
              </a:prstGeom>
              <a:noFill/>
              <a:ln w="12700" algn="ctr">
                <a:solidFill>
                  <a:srgbClr val="FF3399"/>
                </a:solidFill>
                <a:round/>
                <a:headEnd/>
                <a:tailEnd type="triangle" w="med" len="med"/>
              </a:ln>
            </p:spPr>
          </p:cxnSp>
        </p:grpSp>
        <p:sp>
          <p:nvSpPr>
            <p:cNvPr id="48135" name="Rectangle 46"/>
            <p:cNvSpPr>
              <a:spLocks noChangeArrowheads="1"/>
            </p:cNvSpPr>
            <p:nvPr/>
          </p:nvSpPr>
          <p:spPr bwMode="auto">
            <a:xfrm>
              <a:off x="6076950" y="2498725"/>
              <a:ext cx="88900" cy="1204913"/>
            </a:xfrm>
            <a:prstGeom prst="rect">
              <a:avLst/>
            </a:prstGeom>
            <a:solidFill>
              <a:schemeClr val="accent1"/>
            </a:solidFill>
            <a:ln w="12700" algn="ctr">
              <a:solidFill>
                <a:schemeClr val="bg2"/>
              </a:solidFill>
              <a:round/>
              <a:headEnd type="none" w="sm" len="sm"/>
              <a:tailEnd type="none" w="sm" len="sm"/>
            </a:ln>
          </p:spPr>
          <p:txBody>
            <a:bodyPr wrap="none"/>
            <a:lstStyle/>
            <a:p>
              <a:endParaRPr lang="en-US">
                <a:latin typeface="Times New Roman" pitchFamily="18" charset="0"/>
              </a:endParaRPr>
            </a:p>
          </p:txBody>
        </p:sp>
        <p:sp>
          <p:nvSpPr>
            <p:cNvPr id="48" name="TextBox 47"/>
            <p:cNvSpPr txBox="1"/>
            <p:nvPr/>
          </p:nvSpPr>
          <p:spPr>
            <a:xfrm>
              <a:off x="5362575" y="1741488"/>
              <a:ext cx="1527982" cy="584775"/>
            </a:xfrm>
            <a:prstGeom prst="rect">
              <a:avLst/>
            </a:prstGeom>
            <a:noFill/>
          </p:spPr>
          <p:txBody>
            <a:bodyPr wrap="none">
              <a:spAutoFit/>
            </a:bodyPr>
            <a:lstStyle/>
            <a:p>
              <a:pPr algn="ctr">
                <a:defRPr/>
              </a:pPr>
              <a:r>
                <a:rPr lang="en-US" sz="1600" dirty="0">
                  <a:solidFill>
                    <a:schemeClr val="bg2"/>
                  </a:solidFill>
                </a:rPr>
                <a:t>Polarizing filter</a:t>
              </a:r>
            </a:p>
            <a:p>
              <a:pPr algn="ctr">
                <a:defRPr/>
              </a:pPr>
              <a:r>
                <a:rPr lang="en-US" sz="1600" dirty="0">
                  <a:solidFill>
                    <a:schemeClr val="bg2"/>
                  </a:solidFill>
                </a:rPr>
                <a:t> (blocks TE</a:t>
              </a:r>
              <a:r>
                <a:rPr lang="en-US" sz="1600" i="1" baseline="-25000" dirty="0">
                  <a:solidFill>
                    <a:schemeClr val="bg2"/>
                  </a:solidFill>
                  <a:latin typeface="+mn-lt"/>
                </a:rPr>
                <a:t>z</a:t>
              </a:r>
              <a:r>
                <a:rPr lang="en-US" sz="1600" dirty="0">
                  <a:solidFill>
                    <a:schemeClr val="bg2"/>
                  </a:solidFill>
                </a:rPr>
                <a:t>)</a:t>
              </a:r>
            </a:p>
          </p:txBody>
        </p:sp>
        <p:cxnSp>
          <p:nvCxnSpPr>
            <p:cNvPr id="33" name="Straight Connector 32"/>
            <p:cNvCxnSpPr/>
            <p:nvPr/>
          </p:nvCxnSpPr>
          <p:spPr bwMode="auto">
            <a:xfrm>
              <a:off x="6553324" y="2855150"/>
              <a:ext cx="486888" cy="201880"/>
            </a:xfrm>
            <a:prstGeom prst="line">
              <a:avLst/>
            </a:prstGeom>
            <a:solidFill>
              <a:schemeClr val="accent1"/>
            </a:solidFill>
            <a:ln w="12700" cap="flat" cmpd="sng" algn="ctr">
              <a:solidFill>
                <a:schemeClr val="bg2"/>
              </a:solidFill>
              <a:prstDash val="solid"/>
              <a:round/>
              <a:headEnd type="none" w="sm" len="sm"/>
              <a:tailEnd type="none" w="sm" len="sm"/>
            </a:ln>
            <a:effectLst/>
          </p:spPr>
        </p:cxnSp>
        <p:cxnSp>
          <p:nvCxnSpPr>
            <p:cNvPr id="34" name="Straight Connector 33"/>
            <p:cNvCxnSpPr/>
            <p:nvPr/>
          </p:nvCxnSpPr>
          <p:spPr bwMode="auto">
            <a:xfrm flipV="1">
              <a:off x="6551344" y="3066927"/>
              <a:ext cx="486888" cy="201880"/>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35" name="Freeform 34"/>
            <p:cNvSpPr/>
            <p:nvPr/>
          </p:nvSpPr>
          <p:spPr bwMode="auto">
            <a:xfrm>
              <a:off x="6704329" y="2843968"/>
              <a:ext cx="107902" cy="486193"/>
            </a:xfrm>
            <a:custGeom>
              <a:avLst/>
              <a:gdLst>
                <a:gd name="connsiteX0" fmla="*/ 112816 w 112816"/>
                <a:gd name="connsiteY0" fmla="*/ 0 h 498764"/>
                <a:gd name="connsiteX1" fmla="*/ 17813 w 112816"/>
                <a:gd name="connsiteY1" fmla="*/ 130629 h 498764"/>
                <a:gd name="connsiteX2" fmla="*/ 5938 w 112816"/>
                <a:gd name="connsiteY2" fmla="*/ 285008 h 498764"/>
                <a:gd name="connsiteX3" fmla="*/ 53439 w 112816"/>
                <a:gd name="connsiteY3" fmla="*/ 427512 h 498764"/>
                <a:gd name="connsiteX4" fmla="*/ 100940 w 112816"/>
                <a:gd name="connsiteY4" fmla="*/ 498764 h 498764"/>
                <a:gd name="connsiteX0" fmla="*/ 97467 w 98060"/>
                <a:gd name="connsiteY0" fmla="*/ 0 h 477982"/>
                <a:gd name="connsiteX1" fmla="*/ 14933 w 98060"/>
                <a:gd name="connsiteY1" fmla="*/ 109847 h 477982"/>
                <a:gd name="connsiteX2" fmla="*/ 3058 w 98060"/>
                <a:gd name="connsiteY2" fmla="*/ 264226 h 477982"/>
                <a:gd name="connsiteX3" fmla="*/ 50559 w 98060"/>
                <a:gd name="connsiteY3" fmla="*/ 406730 h 477982"/>
                <a:gd name="connsiteX4" fmla="*/ 98060 w 98060"/>
                <a:gd name="connsiteY4" fmla="*/ 477982 h 477982"/>
                <a:gd name="connsiteX0" fmla="*/ 106100 w 106100"/>
                <a:gd name="connsiteY0" fmla="*/ 0 h 482139"/>
                <a:gd name="connsiteX1" fmla="*/ 15253 w 106100"/>
                <a:gd name="connsiteY1" fmla="*/ 114004 h 482139"/>
                <a:gd name="connsiteX2" fmla="*/ 3378 w 106100"/>
                <a:gd name="connsiteY2" fmla="*/ 268383 h 482139"/>
                <a:gd name="connsiteX3" fmla="*/ 50879 w 106100"/>
                <a:gd name="connsiteY3" fmla="*/ 410887 h 482139"/>
                <a:gd name="connsiteX4" fmla="*/ 98380 w 106100"/>
                <a:gd name="connsiteY4" fmla="*/ 482139 h 482139"/>
                <a:gd name="connsiteX0" fmla="*/ 114766 w 114766"/>
                <a:gd name="connsiteY0" fmla="*/ 0 h 494608"/>
                <a:gd name="connsiteX1" fmla="*/ 15606 w 114766"/>
                <a:gd name="connsiteY1" fmla="*/ 126473 h 494608"/>
                <a:gd name="connsiteX2" fmla="*/ 3731 w 114766"/>
                <a:gd name="connsiteY2" fmla="*/ 280852 h 494608"/>
                <a:gd name="connsiteX3" fmla="*/ 51232 w 114766"/>
                <a:gd name="connsiteY3" fmla="*/ 423356 h 494608"/>
                <a:gd name="connsiteX4" fmla="*/ 98733 w 114766"/>
                <a:gd name="connsiteY4" fmla="*/ 494608 h 494608"/>
                <a:gd name="connsiteX0" fmla="*/ 105996 w 105996"/>
                <a:gd name="connsiteY0" fmla="*/ 0 h 486193"/>
                <a:gd name="connsiteX1" fmla="*/ 15250 w 105996"/>
                <a:gd name="connsiteY1" fmla="*/ 118058 h 486193"/>
                <a:gd name="connsiteX2" fmla="*/ 3375 w 105996"/>
                <a:gd name="connsiteY2" fmla="*/ 272437 h 486193"/>
                <a:gd name="connsiteX3" fmla="*/ 50876 w 105996"/>
                <a:gd name="connsiteY3" fmla="*/ 414941 h 486193"/>
                <a:gd name="connsiteX4" fmla="*/ 98377 w 105996"/>
                <a:gd name="connsiteY4" fmla="*/ 486193 h 486193"/>
                <a:gd name="connsiteX0" fmla="*/ 105996 w 107902"/>
                <a:gd name="connsiteY0" fmla="*/ 0 h 486193"/>
                <a:gd name="connsiteX1" fmla="*/ 15250 w 107902"/>
                <a:gd name="connsiteY1" fmla="*/ 118058 h 486193"/>
                <a:gd name="connsiteX2" fmla="*/ 3375 w 107902"/>
                <a:gd name="connsiteY2" fmla="*/ 272437 h 486193"/>
                <a:gd name="connsiteX3" fmla="*/ 50876 w 107902"/>
                <a:gd name="connsiteY3" fmla="*/ 414941 h 486193"/>
                <a:gd name="connsiteX4" fmla="*/ 107902 w 107902"/>
                <a:gd name="connsiteY4" fmla="*/ 486193 h 48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02" h="486193">
                  <a:moveTo>
                    <a:pt x="105996" y="0"/>
                  </a:moveTo>
                  <a:cubicBezTo>
                    <a:pt x="67401" y="41564"/>
                    <a:pt x="32353" y="72652"/>
                    <a:pt x="15250" y="118058"/>
                  </a:cubicBezTo>
                  <a:cubicBezTo>
                    <a:pt x="-1853" y="163464"/>
                    <a:pt x="-2563" y="222957"/>
                    <a:pt x="3375" y="272437"/>
                  </a:cubicBezTo>
                  <a:cubicBezTo>
                    <a:pt x="9313" y="321917"/>
                    <a:pt x="35042" y="379315"/>
                    <a:pt x="50876" y="414941"/>
                  </a:cubicBezTo>
                  <a:cubicBezTo>
                    <a:pt x="66710" y="450567"/>
                    <a:pt x="92068" y="468380"/>
                    <a:pt x="107902" y="486193"/>
                  </a:cubicBezTo>
                </a:path>
              </a:pathLst>
            </a:cu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36" name="TextBox 35"/>
            <p:cNvSpPr txBox="1"/>
            <p:nvPr/>
          </p:nvSpPr>
          <p:spPr>
            <a:xfrm>
              <a:off x="7253969" y="2890777"/>
              <a:ext cx="582211" cy="369332"/>
            </a:xfrm>
            <a:prstGeom prst="rect">
              <a:avLst/>
            </a:prstGeom>
            <a:noFill/>
          </p:spPr>
          <p:txBody>
            <a:bodyPr wrap="none" rtlCol="0">
              <a:spAutoFit/>
            </a:bodyPr>
            <a:lstStyle/>
            <a:p>
              <a:pPr algn="ctr"/>
              <a:r>
                <a:rPr lang="en-US" dirty="0">
                  <a:solidFill>
                    <a:schemeClr val="bg2"/>
                  </a:solidFill>
                </a:rPr>
                <a:t>Eye</a:t>
              </a:r>
            </a:p>
          </p:txBody>
        </p:sp>
        <p:cxnSp>
          <p:nvCxnSpPr>
            <p:cNvPr id="3" name="Straight Connector 2"/>
            <p:cNvCxnSpPr/>
            <p:nvPr/>
          </p:nvCxnSpPr>
          <p:spPr bwMode="auto">
            <a:xfrm flipV="1">
              <a:off x="6812888" y="2840818"/>
              <a:ext cx="0" cy="496742"/>
            </a:xfrm>
            <a:prstGeom prst="line">
              <a:avLst/>
            </a:prstGeom>
            <a:solidFill>
              <a:schemeClr val="accent1"/>
            </a:solidFill>
            <a:ln w="12700" cap="flat" cmpd="sng" algn="ctr">
              <a:solidFill>
                <a:schemeClr val="bg2"/>
              </a:solidFill>
              <a:prstDash val="solid"/>
              <a:round/>
              <a:headEnd type="none" w="sm" len="sm"/>
              <a:tailEnd type="none" w="sm" len="sm"/>
            </a:ln>
            <a:effectLst/>
          </p:spPr>
        </p:cxnSp>
        <p:sp>
          <p:nvSpPr>
            <p:cNvPr id="2" name="TextBox 1"/>
            <p:cNvSpPr txBox="1"/>
            <p:nvPr/>
          </p:nvSpPr>
          <p:spPr>
            <a:xfrm>
              <a:off x="4307305" y="3236496"/>
              <a:ext cx="907621" cy="369332"/>
            </a:xfrm>
            <a:prstGeom prst="rect">
              <a:avLst/>
            </a:prstGeom>
            <a:noFill/>
          </p:spPr>
          <p:txBody>
            <a:bodyPr wrap="none" rtlCol="0">
              <a:spAutoFit/>
            </a:bodyPr>
            <a:lstStyle/>
            <a:p>
              <a:pPr algn="ctr"/>
              <a:r>
                <a:rPr lang="en-US" dirty="0">
                  <a:solidFill>
                    <a:schemeClr val="bg2"/>
                  </a:solidFill>
                </a:rPr>
                <a:t>“Glare”</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240792" y="142875"/>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Polarization Effects</a:t>
            </a:r>
          </a:p>
        </p:txBody>
      </p:sp>
      <p:sp>
        <p:nvSpPr>
          <p:cNvPr id="31" name="Slide Number Placeholder 30"/>
          <p:cNvSpPr>
            <a:spLocks noGrp="1"/>
          </p:cNvSpPr>
          <p:nvPr>
            <p:ph type="sldNum" sz="quarter" idx="4"/>
          </p:nvPr>
        </p:nvSpPr>
        <p:spPr/>
        <p:txBody>
          <a:bodyPr/>
          <a:lstStyle/>
          <a:p>
            <a:fld id="{84810BAD-A1AE-4FD5-BD00-E7C2BB1BA3E6}" type="slidenum">
              <a:rPr lang="en-US" smtClean="0"/>
              <a:pPr/>
              <a:t>56</a:t>
            </a:fld>
            <a:endParaRPr lang="en-US" dirty="0"/>
          </a:p>
        </p:txBody>
      </p:sp>
      <p:pic>
        <p:nvPicPr>
          <p:cNvPr id="5" name="Picture 4"/>
          <p:cNvPicPr>
            <a:picLocks noChangeAspect="1"/>
          </p:cNvPicPr>
          <p:nvPr/>
        </p:nvPicPr>
        <p:blipFill>
          <a:blip r:embed="rId3"/>
          <a:stretch>
            <a:fillRect/>
          </a:stretch>
        </p:blipFill>
        <p:spPr>
          <a:xfrm>
            <a:off x="2077453" y="1158038"/>
            <a:ext cx="5081337" cy="3811003"/>
          </a:xfrm>
          <a:prstGeom prst="rect">
            <a:avLst/>
          </a:prstGeom>
        </p:spPr>
      </p:pic>
      <p:sp>
        <p:nvSpPr>
          <p:cNvPr id="6" name="TextBox 5"/>
          <p:cNvSpPr txBox="1"/>
          <p:nvPr/>
        </p:nvSpPr>
        <p:spPr>
          <a:xfrm>
            <a:off x="2646947" y="6352674"/>
            <a:ext cx="3549316" cy="276999"/>
          </a:xfrm>
          <a:prstGeom prst="rect">
            <a:avLst/>
          </a:prstGeom>
          <a:noFill/>
        </p:spPr>
        <p:txBody>
          <a:bodyPr wrap="square" rtlCol="0">
            <a:spAutoFit/>
          </a:bodyPr>
          <a:lstStyle/>
          <a:p>
            <a:pPr algn="ctr"/>
            <a:r>
              <a:rPr lang="en-US" sz="1200" dirty="0">
                <a:solidFill>
                  <a:schemeClr val="bg2"/>
                </a:solidFill>
              </a:rPr>
              <a:t>By Jason7825 at English Wikipedia</a:t>
            </a:r>
          </a:p>
        </p:txBody>
      </p:sp>
      <p:sp>
        <p:nvSpPr>
          <p:cNvPr id="8" name="TextBox 7"/>
          <p:cNvSpPr txBox="1"/>
          <p:nvPr/>
        </p:nvSpPr>
        <p:spPr>
          <a:xfrm>
            <a:off x="2057399" y="5883442"/>
            <a:ext cx="5070619" cy="369332"/>
          </a:xfrm>
          <a:prstGeom prst="rect">
            <a:avLst/>
          </a:prstGeom>
          <a:noFill/>
        </p:spPr>
        <p:txBody>
          <a:bodyPr wrap="none" rtlCol="0">
            <a:spAutoFit/>
          </a:bodyPr>
          <a:lstStyle/>
          <a:p>
            <a:pPr algn="ctr"/>
            <a:r>
              <a:rPr lang="en-US" dirty="0">
                <a:solidFill>
                  <a:schemeClr val="bg2"/>
                </a:solidFill>
              </a:rPr>
              <a:t>https://en.wikipedia.org/wiki/Polaroid_(polarizer)</a:t>
            </a:r>
          </a:p>
        </p:txBody>
      </p:sp>
      <p:sp>
        <p:nvSpPr>
          <p:cNvPr id="9" name="TextBox 8"/>
          <p:cNvSpPr txBox="1"/>
          <p:nvPr/>
        </p:nvSpPr>
        <p:spPr>
          <a:xfrm>
            <a:off x="1949114" y="5149517"/>
            <a:ext cx="5203925" cy="400110"/>
          </a:xfrm>
          <a:prstGeom prst="rect">
            <a:avLst/>
          </a:prstGeom>
          <a:noFill/>
        </p:spPr>
        <p:txBody>
          <a:bodyPr wrap="none" rtlCol="0">
            <a:spAutoFit/>
          </a:bodyPr>
          <a:lstStyle/>
          <a:p>
            <a:pPr algn="ctr"/>
            <a:r>
              <a:rPr lang="en-US" sz="2000" dirty="0">
                <a:solidFill>
                  <a:schemeClr val="bg1"/>
                </a:solidFill>
              </a:rPr>
              <a:t>A building seen through polaroid sunglasses</a:t>
            </a:r>
          </a:p>
        </p:txBody>
      </p:sp>
    </p:spTree>
    <p:extLst>
      <p:ext uri="{BB962C8B-B14F-4D97-AF65-F5344CB8AC3E}">
        <p14:creationId xmlns:p14="http://schemas.microsoft.com/office/powerpoint/2010/main" val="299406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4"/>
          </p:nvPr>
        </p:nvSpPr>
        <p:spPr/>
        <p:txBody>
          <a:bodyPr/>
          <a:lstStyle/>
          <a:p>
            <a:fld id="{84810BAD-A1AE-4FD5-BD00-E7C2BB1BA3E6}" type="slidenum">
              <a:rPr lang="en-US" smtClean="0"/>
              <a:pPr/>
              <a:t>57</a:t>
            </a:fld>
            <a:endParaRPr lang="en-US" dirty="0"/>
          </a:p>
        </p:txBody>
      </p:sp>
      <p:sp>
        <p:nvSpPr>
          <p:cNvPr id="2" name="TextBox 1"/>
          <p:cNvSpPr txBox="1"/>
          <p:nvPr/>
        </p:nvSpPr>
        <p:spPr>
          <a:xfrm>
            <a:off x="818148" y="1203157"/>
            <a:ext cx="7688178" cy="1508105"/>
          </a:xfrm>
          <a:prstGeom prst="rect">
            <a:avLst/>
          </a:prstGeom>
          <a:noFill/>
        </p:spPr>
        <p:txBody>
          <a:bodyPr wrap="square" rtlCol="0">
            <a:spAutoFit/>
          </a:bodyPr>
          <a:lstStyle/>
          <a:p>
            <a:r>
              <a:rPr lang="en-US" sz="2000" b="1" dirty="0">
                <a:solidFill>
                  <a:schemeClr val="bg1"/>
                </a:solidFill>
              </a:rPr>
              <a:t>“Polarimetry</a:t>
            </a:r>
            <a:r>
              <a:rPr lang="en-US" dirty="0">
                <a:solidFill>
                  <a:schemeClr val="bg1"/>
                </a:solidFill>
              </a:rPr>
              <a:t> is the measurement and interpretation of the polarization of transverse waves, most notably electromagnetic waves, such as radio or light waves. Typically polarimetry is done on electromagnetic waves that have traveled through or have been reflected, refracted or diffracted by some material in order to characterize that object.”</a:t>
            </a:r>
          </a:p>
        </p:txBody>
      </p:sp>
      <p:sp>
        <p:nvSpPr>
          <p:cNvPr id="3" name="TextBox 2"/>
          <p:cNvSpPr txBox="1"/>
          <p:nvPr/>
        </p:nvSpPr>
        <p:spPr>
          <a:xfrm>
            <a:off x="2237874" y="3043990"/>
            <a:ext cx="4224233" cy="369332"/>
          </a:xfrm>
          <a:prstGeom prst="rect">
            <a:avLst/>
          </a:prstGeom>
          <a:noFill/>
        </p:spPr>
        <p:txBody>
          <a:bodyPr wrap="none" rtlCol="0">
            <a:spAutoFit/>
          </a:bodyPr>
          <a:lstStyle/>
          <a:p>
            <a:pPr algn="ctr"/>
            <a:r>
              <a:rPr lang="en-US" dirty="0">
                <a:solidFill>
                  <a:schemeClr val="bg1"/>
                </a:solidFill>
              </a:rPr>
              <a:t>https://en.wikipedia.org/wiki/Polarimetry</a:t>
            </a:r>
          </a:p>
        </p:txBody>
      </p:sp>
      <p:pic>
        <p:nvPicPr>
          <p:cNvPr id="4" name="Picture 3"/>
          <p:cNvPicPr>
            <a:picLocks noChangeAspect="1"/>
          </p:cNvPicPr>
          <p:nvPr/>
        </p:nvPicPr>
        <p:blipFill>
          <a:blip r:embed="rId3"/>
          <a:stretch>
            <a:fillRect/>
          </a:stretch>
        </p:blipFill>
        <p:spPr>
          <a:xfrm rot="16200000">
            <a:off x="1615550" y="2485071"/>
            <a:ext cx="2696724" cy="5619296"/>
          </a:xfrm>
          <a:prstGeom prst="rect">
            <a:avLst/>
          </a:prstGeom>
        </p:spPr>
      </p:pic>
      <p:sp>
        <p:nvSpPr>
          <p:cNvPr id="7" name="TextBox 6"/>
          <p:cNvSpPr txBox="1"/>
          <p:nvPr/>
        </p:nvSpPr>
        <p:spPr>
          <a:xfrm>
            <a:off x="5943598" y="4932945"/>
            <a:ext cx="2875547" cy="923330"/>
          </a:xfrm>
          <a:prstGeom prst="rect">
            <a:avLst/>
          </a:prstGeom>
          <a:noFill/>
          <a:ln w="19050">
            <a:solidFill>
              <a:schemeClr val="bg2"/>
            </a:solidFill>
          </a:ln>
        </p:spPr>
        <p:txBody>
          <a:bodyPr wrap="square" rtlCol="0">
            <a:spAutoFit/>
          </a:bodyPr>
          <a:lstStyle/>
          <a:p>
            <a:pPr algn="ctr"/>
            <a:r>
              <a:rPr lang="en-US" dirty="0">
                <a:solidFill>
                  <a:schemeClr val="bg2"/>
                </a:solidFill>
              </a:rPr>
              <a:t>Synthetic aperture radar image of Death Valley colored using polarimetry.</a:t>
            </a:r>
          </a:p>
        </p:txBody>
      </p:sp>
      <p:sp>
        <p:nvSpPr>
          <p:cNvPr id="12" name="Text Box 2"/>
          <p:cNvSpPr txBox="1">
            <a:spLocks noChangeArrowheads="1"/>
          </p:cNvSpPr>
          <p:nvPr/>
        </p:nvSpPr>
        <p:spPr bwMode="auto">
          <a:xfrm>
            <a:off x="2192666" y="166938"/>
            <a:ext cx="496252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algn="ctr" fontAlgn="auto">
              <a:spcBef>
                <a:spcPts val="0"/>
              </a:spcBef>
              <a:spcAft>
                <a:spcPts val="0"/>
              </a:spcAft>
              <a:defRPr/>
            </a:pPr>
            <a:r>
              <a:rPr lang="en-US" sz="2800" b="1" kern="0" dirty="0">
                <a:solidFill>
                  <a:srgbClr val="FFFF00"/>
                </a:solidFill>
              </a:rPr>
              <a:t> Polarization Effects (cont.)</a:t>
            </a:r>
          </a:p>
        </p:txBody>
      </p:sp>
    </p:spTree>
    <p:extLst>
      <p:ext uri="{BB962C8B-B14F-4D97-AF65-F5344CB8AC3E}">
        <p14:creationId xmlns:p14="http://schemas.microsoft.com/office/powerpoint/2010/main" val="216794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409558" y="180975"/>
            <a:ext cx="60102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a:solidFill>
                  <a:srgbClr val="FFFF00"/>
                </a:solidFill>
              </a:rPr>
              <a:t> Reflection and Transmission</a:t>
            </a:r>
          </a:p>
        </p:txBody>
      </p:sp>
      <p:sp>
        <p:nvSpPr>
          <p:cNvPr id="46083" name="TextBox 14"/>
          <p:cNvSpPr txBox="1">
            <a:spLocks noChangeArrowheads="1"/>
          </p:cNvSpPr>
          <p:nvPr/>
        </p:nvSpPr>
        <p:spPr bwMode="auto">
          <a:xfrm>
            <a:off x="823617" y="978494"/>
            <a:ext cx="7772832" cy="646112"/>
          </a:xfrm>
          <a:prstGeom prst="rect">
            <a:avLst/>
          </a:prstGeom>
          <a:noFill/>
          <a:ln w="9525">
            <a:noFill/>
            <a:miter lim="800000"/>
            <a:headEnd/>
            <a:tailEnd/>
          </a:ln>
        </p:spPr>
        <p:txBody>
          <a:bodyPr wrap="square">
            <a:spAutoFit/>
          </a:bodyPr>
          <a:lstStyle/>
          <a:p>
            <a:r>
              <a:rPr lang="en-US" dirty="0">
                <a:solidFill>
                  <a:srgbClr val="0000FF"/>
                </a:solidFill>
              </a:rPr>
              <a:t>As we will show, each type of plane wave (TE</a:t>
            </a:r>
            <a:r>
              <a:rPr lang="en-US" i="1" baseline="-25000" dirty="0">
                <a:solidFill>
                  <a:srgbClr val="0000FF"/>
                </a:solidFill>
                <a:latin typeface="Times New Roman" pitchFamily="18" charset="0"/>
                <a:cs typeface="Times New Roman" pitchFamily="18" charset="0"/>
              </a:rPr>
              <a:t>z</a:t>
            </a:r>
            <a:r>
              <a:rPr lang="en-US" i="1" dirty="0">
                <a:solidFill>
                  <a:srgbClr val="0000FF"/>
                </a:solidFill>
                <a:latin typeface="Times New Roman" pitchFamily="18" charset="0"/>
                <a:cs typeface="Times New Roman" pitchFamily="18" charset="0"/>
              </a:rPr>
              <a:t> </a:t>
            </a:r>
            <a:r>
              <a:rPr lang="en-US" dirty="0">
                <a:solidFill>
                  <a:srgbClr val="0000FF"/>
                </a:solidFill>
              </a:rPr>
              <a:t>and TM</a:t>
            </a:r>
            <a:r>
              <a:rPr lang="en-US" i="1" baseline="-25000" dirty="0">
                <a:solidFill>
                  <a:srgbClr val="0000FF"/>
                </a:solidFill>
                <a:latin typeface="Times New Roman" pitchFamily="18" charset="0"/>
                <a:cs typeface="Times New Roman" pitchFamily="18" charset="0"/>
              </a:rPr>
              <a:t>z</a:t>
            </a:r>
            <a:r>
              <a:rPr lang="en-US" dirty="0">
                <a:solidFill>
                  <a:srgbClr val="0000FF"/>
                </a:solidFill>
              </a:rPr>
              <a:t>) reflects differently (and independently) from a material interface.</a:t>
            </a:r>
            <a:endParaRPr lang="en-US" dirty="0">
              <a:solidFill>
                <a:srgbClr val="FF0000"/>
              </a:solidFill>
            </a:endParaRPr>
          </a:p>
        </p:txBody>
      </p:sp>
      <p:sp>
        <p:nvSpPr>
          <p:cNvPr id="33" name="Slide Number Placeholder 32"/>
          <p:cNvSpPr>
            <a:spLocks noGrp="1"/>
          </p:cNvSpPr>
          <p:nvPr>
            <p:ph type="sldNum" sz="quarter" idx="4"/>
          </p:nvPr>
        </p:nvSpPr>
        <p:spPr/>
        <p:txBody>
          <a:bodyPr/>
          <a:lstStyle/>
          <a:p>
            <a:fld id="{84810BAD-A1AE-4FD5-BD00-E7C2BB1BA3E6}" type="slidenum">
              <a:rPr lang="en-US" smtClean="0"/>
              <a:pPr/>
              <a:t>6</a:t>
            </a:fld>
            <a:endParaRPr lang="en-US" dirty="0"/>
          </a:p>
        </p:txBody>
      </p:sp>
      <p:grpSp>
        <p:nvGrpSpPr>
          <p:cNvPr id="39" name="Group 38"/>
          <p:cNvGrpSpPr/>
          <p:nvPr/>
        </p:nvGrpSpPr>
        <p:grpSpPr>
          <a:xfrm>
            <a:off x="1132115" y="1931988"/>
            <a:ext cx="7321323" cy="3606800"/>
            <a:chOff x="1132115" y="1931988"/>
            <a:chExt cx="7321323" cy="3606800"/>
          </a:xfrm>
        </p:grpSpPr>
        <p:sp>
          <p:nvSpPr>
            <p:cNvPr id="62" name="Rectangle 49"/>
            <p:cNvSpPr>
              <a:spLocks noChangeArrowheads="1"/>
            </p:cNvSpPr>
            <p:nvPr/>
          </p:nvSpPr>
          <p:spPr bwMode="auto">
            <a:xfrm>
              <a:off x="1214438" y="3505200"/>
              <a:ext cx="6729412" cy="2033588"/>
            </a:xfrm>
            <a:prstGeom prst="rect">
              <a:avLst/>
            </a:prstGeom>
            <a:solidFill>
              <a:schemeClr val="bg1">
                <a:lumMod val="85000"/>
              </a:schemeClr>
            </a:solidFill>
            <a:ln w="12700">
              <a:solidFill>
                <a:schemeClr val="bg1">
                  <a:lumMod val="85000"/>
                </a:schemeClr>
              </a:solidFill>
              <a:miter lim="800000"/>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3" name="Text Box 3"/>
            <p:cNvSpPr txBox="1">
              <a:spLocks noChangeArrowheads="1"/>
            </p:cNvSpPr>
            <p:nvPr/>
          </p:nvSpPr>
          <p:spPr bwMode="auto">
            <a:xfrm>
              <a:off x="7089775" y="2816225"/>
              <a:ext cx="701675" cy="400110"/>
            </a:xfrm>
            <a:prstGeom prst="rect">
              <a:avLst/>
            </a:prstGeom>
            <a:noFill/>
            <a:ln w="12700">
              <a:noFill/>
              <a:miter lim="800000"/>
              <a:headEnd type="none" w="sm" len="sm"/>
              <a:tailEnd type="none" w="sm" len="sm"/>
            </a:ln>
            <a:effectLst/>
          </p:spPr>
          <p:txBody>
            <a:bodyPr wrap="square">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#1</a:t>
              </a:r>
            </a:p>
          </p:txBody>
        </p:sp>
        <p:grpSp>
          <p:nvGrpSpPr>
            <p:cNvPr id="46087" name="Group 9"/>
            <p:cNvGrpSpPr>
              <a:grpSpLocks/>
            </p:cNvGrpSpPr>
            <p:nvPr/>
          </p:nvGrpSpPr>
          <p:grpSpPr bwMode="auto">
            <a:xfrm rot="8152090">
              <a:off x="3411538" y="2252663"/>
              <a:ext cx="296862" cy="1022350"/>
              <a:chOff x="3544" y="2119"/>
              <a:chExt cx="187" cy="1028"/>
            </a:xfrm>
          </p:grpSpPr>
          <p:sp>
            <p:nvSpPr>
              <p:cNvPr id="78" name="Freeform 10"/>
              <p:cNvSpPr>
                <a:spLocks/>
              </p:cNvSpPr>
              <p:nvPr/>
            </p:nvSpPr>
            <p:spPr bwMode="auto">
              <a:xfrm rot="5222447" flipH="1">
                <a:off x="3181" y="2600"/>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79" name="Line 11"/>
              <p:cNvSpPr>
                <a:spLocks noChangeShapeType="1"/>
              </p:cNvSpPr>
              <p:nvPr/>
            </p:nvSpPr>
            <p:spPr bwMode="auto">
              <a:xfrm rot="-26982671">
                <a:off x="3535" y="2193"/>
                <a:ext cx="140" cy="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80" name="Line 20"/>
            <p:cNvSpPr>
              <a:spLocks noChangeShapeType="1"/>
            </p:cNvSpPr>
            <p:nvPr/>
          </p:nvSpPr>
          <p:spPr bwMode="auto">
            <a:xfrm flipV="1">
              <a:off x="1132115" y="3494088"/>
              <a:ext cx="6991124" cy="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1" name="Line 21"/>
            <p:cNvSpPr>
              <a:spLocks noChangeShapeType="1"/>
            </p:cNvSpPr>
            <p:nvPr/>
          </p:nvSpPr>
          <p:spPr bwMode="auto">
            <a:xfrm>
              <a:off x="4405313" y="1931988"/>
              <a:ext cx="0" cy="3098800"/>
            </a:xfrm>
            <a:prstGeom prst="line">
              <a:avLst/>
            </a:prstGeom>
            <a:noFill/>
            <a:ln w="12700">
              <a:solidFill>
                <a:srgbClr val="000000"/>
              </a:solidFill>
              <a:round/>
              <a:headEnd type="none" w="med" len="med"/>
              <a:tailEnd type="non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nvGrpSpPr>
            <p:cNvPr id="46091" name="Group 30"/>
            <p:cNvGrpSpPr>
              <a:grpSpLocks/>
            </p:cNvGrpSpPr>
            <p:nvPr/>
          </p:nvGrpSpPr>
          <p:grpSpPr bwMode="auto">
            <a:xfrm rot="8811781">
              <a:off x="4827588" y="3852863"/>
              <a:ext cx="296862" cy="1022350"/>
              <a:chOff x="3544" y="2119"/>
              <a:chExt cx="187" cy="1028"/>
            </a:xfrm>
          </p:grpSpPr>
          <p:sp>
            <p:nvSpPr>
              <p:cNvPr id="84" name="Freeform 31"/>
              <p:cNvSpPr>
                <a:spLocks/>
              </p:cNvSpPr>
              <p:nvPr/>
            </p:nvSpPr>
            <p:spPr bwMode="auto">
              <a:xfrm rot="5222447" flipH="1">
                <a:off x="3183" y="2601"/>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5" name="Line 32"/>
              <p:cNvSpPr>
                <a:spLocks noChangeShapeType="1"/>
              </p:cNvSpPr>
              <p:nvPr/>
            </p:nvSpPr>
            <p:spPr bwMode="auto">
              <a:xfrm rot="-26982671">
                <a:off x="3537" y="2193"/>
                <a:ext cx="140" cy="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grpSp>
          <p:nvGrpSpPr>
            <p:cNvPr id="46092" name="Group 33"/>
            <p:cNvGrpSpPr>
              <a:grpSpLocks/>
            </p:cNvGrpSpPr>
            <p:nvPr/>
          </p:nvGrpSpPr>
          <p:grpSpPr bwMode="auto">
            <a:xfrm rot="3134615">
              <a:off x="5299868" y="2156620"/>
              <a:ext cx="296863" cy="1022350"/>
              <a:chOff x="3544" y="2119"/>
              <a:chExt cx="187" cy="1028"/>
            </a:xfrm>
          </p:grpSpPr>
          <p:sp>
            <p:nvSpPr>
              <p:cNvPr id="87" name="Freeform 34"/>
              <p:cNvSpPr>
                <a:spLocks/>
              </p:cNvSpPr>
              <p:nvPr/>
            </p:nvSpPr>
            <p:spPr bwMode="auto">
              <a:xfrm rot="5222447" flipH="1">
                <a:off x="3181" y="2600"/>
                <a:ext cx="910" cy="187"/>
              </a:xfrm>
              <a:custGeom>
                <a:avLst/>
                <a:gdLst/>
                <a:ahLst/>
                <a:cxnLst>
                  <a:cxn ang="0">
                    <a:pos x="0" y="122"/>
                  </a:cxn>
                  <a:cxn ang="0">
                    <a:pos x="66" y="14"/>
                  </a:cxn>
                  <a:cxn ang="0">
                    <a:pos x="136" y="116"/>
                  </a:cxn>
                  <a:cxn ang="0">
                    <a:pos x="220" y="8"/>
                  </a:cxn>
                  <a:cxn ang="0">
                    <a:pos x="294" y="124"/>
                  </a:cxn>
                  <a:cxn ang="0">
                    <a:pos x="370" y="8"/>
                  </a:cxn>
                  <a:cxn ang="0">
                    <a:pos x="450" y="124"/>
                  </a:cxn>
                  <a:cxn ang="0">
                    <a:pos x="522" y="10"/>
                  </a:cxn>
                  <a:cxn ang="0">
                    <a:pos x="574" y="62"/>
                  </a:cxn>
                  <a:cxn ang="0">
                    <a:pos x="626" y="68"/>
                  </a:cxn>
                </a:cxnLst>
                <a:rect l="0" t="0" r="r" b="b"/>
                <a:pathLst>
                  <a:path w="626" h="124">
                    <a:moveTo>
                      <a:pt x="0" y="122"/>
                    </a:moveTo>
                    <a:cubicBezTo>
                      <a:pt x="11" y="104"/>
                      <a:pt x="43" y="15"/>
                      <a:pt x="66" y="14"/>
                    </a:cubicBezTo>
                    <a:cubicBezTo>
                      <a:pt x="89" y="13"/>
                      <a:pt x="110" y="117"/>
                      <a:pt x="136" y="116"/>
                    </a:cubicBezTo>
                    <a:cubicBezTo>
                      <a:pt x="162" y="115"/>
                      <a:pt x="194" y="7"/>
                      <a:pt x="220" y="8"/>
                    </a:cubicBezTo>
                    <a:cubicBezTo>
                      <a:pt x="246" y="9"/>
                      <a:pt x="269" y="124"/>
                      <a:pt x="294" y="124"/>
                    </a:cubicBezTo>
                    <a:cubicBezTo>
                      <a:pt x="319" y="124"/>
                      <a:pt x="344" y="8"/>
                      <a:pt x="370" y="8"/>
                    </a:cubicBezTo>
                    <a:cubicBezTo>
                      <a:pt x="396" y="8"/>
                      <a:pt x="425" y="124"/>
                      <a:pt x="450" y="124"/>
                    </a:cubicBezTo>
                    <a:cubicBezTo>
                      <a:pt x="475" y="124"/>
                      <a:pt x="501" y="20"/>
                      <a:pt x="522" y="10"/>
                    </a:cubicBezTo>
                    <a:cubicBezTo>
                      <a:pt x="543" y="0"/>
                      <a:pt x="557" y="52"/>
                      <a:pt x="574" y="62"/>
                    </a:cubicBezTo>
                    <a:cubicBezTo>
                      <a:pt x="591" y="72"/>
                      <a:pt x="615" y="67"/>
                      <a:pt x="626" y="68"/>
                    </a:cubicBezTo>
                  </a:path>
                </a:pathLst>
              </a:custGeom>
              <a:noFill/>
              <a:ln w="28575" cap="flat" cmpd="sng">
                <a:solidFill>
                  <a:srgbClr val="FF3399"/>
                </a:solidFill>
                <a:prstDash val="solid"/>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88" name="Line 35"/>
              <p:cNvSpPr>
                <a:spLocks noChangeShapeType="1"/>
              </p:cNvSpPr>
              <p:nvPr/>
            </p:nvSpPr>
            <p:spPr bwMode="auto">
              <a:xfrm rot="-26982671">
                <a:off x="3535" y="2191"/>
                <a:ext cx="139" cy="1"/>
              </a:xfrm>
              <a:prstGeom prst="line">
                <a:avLst/>
              </a:prstGeom>
              <a:noFill/>
              <a:ln w="28575">
                <a:solidFill>
                  <a:srgbClr val="FF3399"/>
                </a:solidFill>
                <a:round/>
                <a:headEnd type="none" w="sm" len="sm"/>
                <a:tailEnd type="triangle" w="med" len="med"/>
              </a:ln>
              <a:effectLst/>
            </p:spPr>
            <p:txBody>
              <a:bodyPr wrap="none"/>
              <a:lstStyle/>
              <a:p>
                <a:pPr fontAlgn="auto">
                  <a:spcBef>
                    <a:spcPts val="0"/>
                  </a:spcBef>
                  <a:spcAft>
                    <a:spcPts val="0"/>
                  </a:spcAft>
                  <a:defRPr/>
                </a:pPr>
                <a:endParaRPr lang="en-US" kern="0">
                  <a:solidFill>
                    <a:sysClr val="windowText" lastClr="000000"/>
                  </a:solidFill>
                </a:endParaRPr>
              </a:p>
            </p:txBody>
          </p:sp>
        </p:grpSp>
        <p:sp>
          <p:nvSpPr>
            <p:cNvPr id="90" name="Line 37"/>
            <p:cNvSpPr>
              <a:spLocks noChangeShapeType="1"/>
            </p:cNvSpPr>
            <p:nvPr/>
          </p:nvSpPr>
          <p:spPr bwMode="auto">
            <a:xfrm>
              <a:off x="2736850" y="2130425"/>
              <a:ext cx="1668463" cy="1355725"/>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1" name="Line 39"/>
            <p:cNvSpPr>
              <a:spLocks noChangeShapeType="1"/>
            </p:cNvSpPr>
            <p:nvPr/>
          </p:nvSpPr>
          <p:spPr bwMode="auto">
            <a:xfrm flipV="1">
              <a:off x="4405313" y="2082800"/>
              <a:ext cx="1695450" cy="1401763"/>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2" name="Line 40"/>
            <p:cNvSpPr>
              <a:spLocks noChangeShapeType="1"/>
            </p:cNvSpPr>
            <p:nvPr/>
          </p:nvSpPr>
          <p:spPr bwMode="auto">
            <a:xfrm>
              <a:off x="4405313" y="3489325"/>
              <a:ext cx="1131887" cy="1647825"/>
            </a:xfrm>
            <a:prstGeom prst="line">
              <a:avLst/>
            </a:prstGeom>
            <a:noFill/>
            <a:ln w="12700">
              <a:solidFill>
                <a:srgbClr val="000000"/>
              </a:solidFill>
              <a:round/>
              <a:headEnd type="none" w="sm" len="sm"/>
              <a:tailEnd type="none" w="sm" len="sm"/>
            </a:ln>
            <a:effectLst/>
          </p:spPr>
          <p:txBody>
            <a:bodyPr wrap="none"/>
            <a:lstStyle/>
            <a:p>
              <a:pPr fontAlgn="auto">
                <a:spcBef>
                  <a:spcPts val="0"/>
                </a:spcBef>
                <a:spcAft>
                  <a:spcPts val="0"/>
                </a:spcAft>
                <a:defRPr/>
              </a:pPr>
              <a:endParaRPr lang="en-US" kern="0">
                <a:solidFill>
                  <a:sysClr val="windowText" lastClr="000000"/>
                </a:solidFill>
              </a:endParaRPr>
            </a:p>
          </p:txBody>
        </p:sp>
        <p:sp>
          <p:nvSpPr>
            <p:cNvPr id="93" name="Arc 42"/>
            <p:cNvSpPr>
              <a:spLocks/>
            </p:cNvSpPr>
            <p:nvPr/>
          </p:nvSpPr>
          <p:spPr bwMode="auto">
            <a:xfrm>
              <a:off x="4405313" y="3621088"/>
              <a:ext cx="212725" cy="331787"/>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94" name="Arc 43"/>
            <p:cNvSpPr>
              <a:spLocks/>
            </p:cNvSpPr>
            <p:nvPr/>
          </p:nvSpPr>
          <p:spPr bwMode="auto">
            <a:xfrm flipH="1" flipV="1">
              <a:off x="4094163" y="3081338"/>
              <a:ext cx="311150" cy="398462"/>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95" name="Arc 44"/>
            <p:cNvSpPr>
              <a:spLocks/>
            </p:cNvSpPr>
            <p:nvPr/>
          </p:nvSpPr>
          <p:spPr bwMode="auto">
            <a:xfrm flipV="1">
              <a:off x="4405313" y="3068638"/>
              <a:ext cx="311150" cy="339725"/>
            </a:xfrm>
            <a:custGeom>
              <a:avLst/>
              <a:gdLst>
                <a:gd name="G0" fmla="+- 13248 0 0"/>
                <a:gd name="G1" fmla="+- 0 0 0"/>
                <a:gd name="G2" fmla="+- 21600 0 0"/>
                <a:gd name="T0" fmla="*/ 31593 w 31593"/>
                <a:gd name="T1" fmla="*/ 11402 h 21600"/>
                <a:gd name="T2" fmla="*/ 0 w 31593"/>
                <a:gd name="T3" fmla="*/ 17060 h 21600"/>
                <a:gd name="T4" fmla="*/ 13248 w 31593"/>
                <a:gd name="T5" fmla="*/ 0 h 21600"/>
              </a:gdLst>
              <a:ahLst/>
              <a:cxnLst>
                <a:cxn ang="0">
                  <a:pos x="T0" y="T1"/>
                </a:cxn>
                <a:cxn ang="0">
                  <a:pos x="T2" y="T3"/>
                </a:cxn>
                <a:cxn ang="0">
                  <a:pos x="T4" y="T5"/>
                </a:cxn>
              </a:cxnLst>
              <a:rect l="0" t="0" r="r" b="b"/>
              <a:pathLst>
                <a:path w="31593" h="21600" fill="none" extrusionOk="0">
                  <a:moveTo>
                    <a:pt x="31593" y="11402"/>
                  </a:moveTo>
                  <a:cubicBezTo>
                    <a:pt x="27651" y="17743"/>
                    <a:pt x="20714" y="21599"/>
                    <a:pt x="13248" y="21600"/>
                  </a:cubicBezTo>
                  <a:cubicBezTo>
                    <a:pt x="8450" y="21600"/>
                    <a:pt x="3789" y="20002"/>
                    <a:pt x="-1" y="17060"/>
                  </a:cubicBezTo>
                </a:path>
                <a:path w="31593" h="21600" stroke="0" extrusionOk="0">
                  <a:moveTo>
                    <a:pt x="31593" y="11402"/>
                  </a:moveTo>
                  <a:cubicBezTo>
                    <a:pt x="27651" y="17743"/>
                    <a:pt x="20714" y="21599"/>
                    <a:pt x="13248" y="21600"/>
                  </a:cubicBezTo>
                  <a:cubicBezTo>
                    <a:pt x="8450" y="21600"/>
                    <a:pt x="3789" y="20002"/>
                    <a:pt x="-1" y="17060"/>
                  </a:cubicBezTo>
                  <a:lnTo>
                    <a:pt x="13248" y="0"/>
                  </a:lnTo>
                  <a:close/>
                </a:path>
              </a:pathLst>
            </a:custGeom>
            <a:noFill/>
            <a:ln w="12700">
              <a:solidFill>
                <a:srgbClr val="000000"/>
              </a:solidFill>
              <a:round/>
              <a:headEnd type="none" w="sm" len="sm"/>
              <a:tailEnd type="none" w="sm" len="sm"/>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13" name="Text Box 48"/>
            <p:cNvSpPr txBox="1">
              <a:spLocks noChangeArrowheads="1"/>
            </p:cNvSpPr>
            <p:nvPr/>
          </p:nvSpPr>
          <p:spPr bwMode="auto">
            <a:xfrm>
              <a:off x="7102475" y="3763963"/>
              <a:ext cx="631825" cy="396875"/>
            </a:xfrm>
            <a:prstGeom prst="rect">
              <a:avLst/>
            </a:prstGeom>
            <a:noFill/>
            <a:ln w="12700">
              <a:noFill/>
              <a:miter lim="800000"/>
              <a:headEnd type="none" w="sm" len="sm"/>
              <a:tailEnd type="none" w="sm" len="sm"/>
            </a:ln>
            <a:effectLst/>
          </p:spPr>
          <p:txBody>
            <a:bodyPr wrap="square">
              <a:spAutoFit/>
            </a:bodyPr>
            <a:lstStyle/>
            <a:p>
              <a:pPr algn="ctr" fontAlgn="auto">
                <a:spcBef>
                  <a:spcPct val="50000"/>
                </a:spcBef>
                <a:spcAft>
                  <a:spcPts val="0"/>
                </a:spcAft>
                <a:defRPr/>
              </a:pPr>
              <a:r>
                <a:rPr lang="en-US" sz="2000" kern="0" dirty="0">
                  <a:solidFill>
                    <a:srgbClr val="000000"/>
                  </a:solidFill>
                  <a:latin typeface="Arial" pitchFamily="34" charset="0"/>
                  <a:sym typeface="Symbol" pitchFamily="18" charset="2"/>
                </a:rPr>
                <a:t>#2</a:t>
              </a:r>
            </a:p>
          </p:txBody>
        </p:sp>
        <p:sp>
          <p:nvSpPr>
            <p:cNvPr id="114" name="Text Box 54"/>
            <p:cNvSpPr txBox="1">
              <a:spLocks noChangeArrowheads="1"/>
            </p:cNvSpPr>
            <p:nvPr/>
          </p:nvSpPr>
          <p:spPr bwMode="auto">
            <a:xfrm>
              <a:off x="1709738" y="2516188"/>
              <a:ext cx="1082348" cy="400110"/>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2000" kern="0" dirty="0">
                  <a:solidFill>
                    <a:srgbClr val="000000"/>
                  </a:solidFill>
                  <a:latin typeface="Arial" pitchFamily="34" charset="0"/>
                </a:rPr>
                <a:t>Incident</a:t>
              </a:r>
            </a:p>
          </p:txBody>
        </p:sp>
        <p:sp>
          <p:nvSpPr>
            <p:cNvPr id="115" name="Text Box 55"/>
            <p:cNvSpPr txBox="1">
              <a:spLocks noChangeArrowheads="1"/>
            </p:cNvSpPr>
            <p:nvPr/>
          </p:nvSpPr>
          <p:spPr bwMode="auto">
            <a:xfrm>
              <a:off x="6283325" y="2138363"/>
              <a:ext cx="1268296" cy="400110"/>
            </a:xfrm>
            <a:prstGeom prst="rect">
              <a:avLst/>
            </a:prstGeom>
            <a:noFill/>
            <a:ln w="12700">
              <a:noFill/>
              <a:miter lim="800000"/>
              <a:headEnd type="none" w="sm" len="sm"/>
              <a:tailEnd type="none" w="sm" len="sm"/>
            </a:ln>
            <a:effectLst/>
          </p:spPr>
          <p:txBody>
            <a:bodyPr wrap="none">
              <a:spAutoFit/>
            </a:bodyPr>
            <a:lstStyle/>
            <a:p>
              <a:pPr algn="ctr" fontAlgn="auto">
                <a:spcBef>
                  <a:spcPts val="0"/>
                </a:spcBef>
                <a:spcAft>
                  <a:spcPts val="0"/>
                </a:spcAft>
                <a:defRPr/>
              </a:pPr>
              <a:r>
                <a:rPr lang="en-US" sz="2000" kern="0" dirty="0">
                  <a:solidFill>
                    <a:srgbClr val="000000"/>
                  </a:solidFill>
                  <a:latin typeface="Arial" pitchFamily="34" charset="0"/>
                </a:rPr>
                <a:t>Reflected</a:t>
              </a:r>
            </a:p>
          </p:txBody>
        </p:sp>
        <p:sp>
          <p:nvSpPr>
            <p:cNvPr id="116" name="Text Box 56"/>
            <p:cNvSpPr txBox="1">
              <a:spLocks noChangeArrowheads="1"/>
            </p:cNvSpPr>
            <p:nvPr/>
          </p:nvSpPr>
          <p:spPr bwMode="auto">
            <a:xfrm>
              <a:off x="5865813" y="4637088"/>
              <a:ext cx="1536473" cy="400110"/>
            </a:xfrm>
            <a:prstGeom prst="rect">
              <a:avLst/>
            </a:prstGeom>
            <a:noFill/>
            <a:ln w="12700">
              <a:noFill/>
              <a:miter lim="800000"/>
              <a:headEnd type="none" w="sm" len="sm"/>
              <a:tailEnd type="none" w="sm" len="sm"/>
            </a:ln>
            <a:effectLst/>
          </p:spPr>
          <p:txBody>
            <a:bodyPr wrap="square">
              <a:spAutoFit/>
            </a:bodyPr>
            <a:lstStyle/>
            <a:p>
              <a:pPr fontAlgn="auto">
                <a:spcBef>
                  <a:spcPts val="0"/>
                </a:spcBef>
                <a:spcAft>
                  <a:spcPts val="0"/>
                </a:spcAft>
                <a:defRPr/>
              </a:pPr>
              <a:r>
                <a:rPr lang="en-US" sz="2000" kern="0" dirty="0">
                  <a:solidFill>
                    <a:srgbClr val="000000"/>
                  </a:solidFill>
                  <a:latin typeface="Arial" pitchFamily="34" charset="0"/>
                </a:rPr>
                <a:t>Transmitted</a:t>
              </a:r>
            </a:p>
          </p:txBody>
        </p:sp>
        <p:graphicFrame>
          <p:nvGraphicFramePr>
            <p:cNvPr id="50177" name="Object 7"/>
            <p:cNvGraphicFramePr>
              <a:graphicFrameLocks noChangeAspect="1"/>
            </p:cNvGraphicFramePr>
            <p:nvPr/>
          </p:nvGraphicFramePr>
          <p:xfrm>
            <a:off x="8253413" y="3368675"/>
            <a:ext cx="200025" cy="217488"/>
          </p:xfrm>
          <a:graphic>
            <a:graphicData uri="http://schemas.openxmlformats.org/presentationml/2006/ole">
              <mc:AlternateContent xmlns:mc="http://schemas.openxmlformats.org/markup-compatibility/2006">
                <mc:Choice xmlns:v="urn:schemas-microsoft-com:vml" Requires="v">
                  <p:oleObj spid="_x0000_s5137" name="Equation" r:id="rId4" imgW="126835" imgH="139518" progId="Equation.DSMT4">
                    <p:embed/>
                  </p:oleObj>
                </mc:Choice>
                <mc:Fallback>
                  <p:oleObj name="Equation" r:id="rId4" imgW="126835" imgH="139518" progId="Equation.DSMT4">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413" y="3368675"/>
                          <a:ext cx="200025" cy="21748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8" name="Object 7"/>
            <p:cNvGraphicFramePr>
              <a:graphicFrameLocks noChangeAspect="1"/>
            </p:cNvGraphicFramePr>
            <p:nvPr/>
          </p:nvGraphicFramePr>
          <p:xfrm>
            <a:off x="4310063" y="5132388"/>
            <a:ext cx="180975" cy="196850"/>
          </p:xfrm>
          <a:graphic>
            <a:graphicData uri="http://schemas.openxmlformats.org/presentationml/2006/ole">
              <mc:AlternateContent xmlns:mc="http://schemas.openxmlformats.org/markup-compatibility/2006">
                <mc:Choice xmlns:v="urn:schemas-microsoft-com:vml" Requires="v">
                  <p:oleObj spid="_x0000_s5138" name="Equation" r:id="rId6" imgW="114102" imgH="126780" progId="Equation.DSMT4">
                    <p:embed/>
                  </p:oleObj>
                </mc:Choice>
                <mc:Fallback>
                  <p:oleObj name="Equation" r:id="rId6" imgW="114102" imgH="126780" progId="Equation.DSMT4">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0063" y="5132388"/>
                          <a:ext cx="180975" cy="1968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7"/>
            <p:cNvGraphicFramePr>
              <a:graphicFrameLocks noChangeAspect="1"/>
            </p:cNvGraphicFramePr>
            <p:nvPr/>
          </p:nvGraphicFramePr>
          <p:xfrm>
            <a:off x="4013200" y="2625725"/>
            <a:ext cx="241300" cy="354013"/>
          </p:xfrm>
          <a:graphic>
            <a:graphicData uri="http://schemas.openxmlformats.org/presentationml/2006/ole">
              <mc:AlternateContent xmlns:mc="http://schemas.openxmlformats.org/markup-compatibility/2006">
                <mc:Choice xmlns:v="urn:schemas-microsoft-com:vml" Requires="v">
                  <p:oleObj spid="_x0000_s5139" name="Equation" r:id="rId8" imgW="152334" imgH="228501" progId="Equation.DSMT4">
                    <p:embed/>
                  </p:oleObj>
                </mc:Choice>
                <mc:Fallback>
                  <p:oleObj name="Equation" r:id="rId8" imgW="152334" imgH="228501" progId="Equation.DSMT4">
                    <p:embed/>
                    <p:pic>
                      <p:nvPicPr>
                        <p:cNvPr id="0" name="Picture 2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3200" y="2625725"/>
                          <a:ext cx="241300" cy="354013"/>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7"/>
            <p:cNvGraphicFramePr>
              <a:graphicFrameLocks noChangeAspect="1"/>
            </p:cNvGraphicFramePr>
            <p:nvPr>
              <p:extLst>
                <p:ext uri="{D42A27DB-BD31-4B8C-83A1-F6EECF244321}">
                  <p14:modId xmlns:p14="http://schemas.microsoft.com/office/powerpoint/2010/main" val="2236995277"/>
                </p:ext>
              </p:extLst>
            </p:nvPr>
          </p:nvGraphicFramePr>
          <p:xfrm>
            <a:off x="4498975" y="2644775"/>
            <a:ext cx="260350" cy="354013"/>
          </p:xfrm>
          <a:graphic>
            <a:graphicData uri="http://schemas.openxmlformats.org/presentationml/2006/ole">
              <mc:AlternateContent xmlns:mc="http://schemas.openxmlformats.org/markup-compatibility/2006">
                <mc:Choice xmlns:v="urn:schemas-microsoft-com:vml" Requires="v">
                  <p:oleObj spid="_x0000_s5140" name="Equation" r:id="rId10" imgW="165028" imgH="228501" progId="Equation.DSMT4">
                    <p:embed/>
                  </p:oleObj>
                </mc:Choice>
                <mc:Fallback>
                  <p:oleObj name="Equation" r:id="rId10" imgW="165028" imgH="228501" progId="Equation.DSMT4">
                    <p:embed/>
                    <p:pic>
                      <p:nvPicPr>
                        <p:cNvPr id="0" name="Picture 2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8975" y="2644775"/>
                          <a:ext cx="260350" cy="354013"/>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7"/>
            <p:cNvGraphicFramePr>
              <a:graphicFrameLocks noChangeAspect="1"/>
            </p:cNvGraphicFramePr>
            <p:nvPr/>
          </p:nvGraphicFramePr>
          <p:xfrm>
            <a:off x="4070350" y="3549650"/>
            <a:ext cx="241300" cy="354013"/>
          </p:xfrm>
          <a:graphic>
            <a:graphicData uri="http://schemas.openxmlformats.org/presentationml/2006/ole">
              <mc:AlternateContent xmlns:mc="http://schemas.openxmlformats.org/markup-compatibility/2006">
                <mc:Choice xmlns:v="urn:schemas-microsoft-com:vml" Requires="v">
                  <p:oleObj spid="_x0000_s5141" name="Equation" r:id="rId12" imgW="152334" imgH="228501" progId="Equation.DSMT4">
                    <p:embed/>
                  </p:oleObj>
                </mc:Choice>
                <mc:Fallback>
                  <p:oleObj name="Equation" r:id="rId12" imgW="152334" imgH="228501" progId="Equation.DSMT4">
                    <p:embed/>
                    <p:pic>
                      <p:nvPicPr>
                        <p:cNvPr id="0" name="Picture 2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0350" y="3549650"/>
                          <a:ext cx="241300" cy="354013"/>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 name="TextBox 33"/>
          <p:cNvSpPr txBox="1">
            <a:spLocks noChangeArrowheads="1"/>
          </p:cNvSpPr>
          <p:nvPr/>
        </p:nvSpPr>
        <p:spPr bwMode="auto">
          <a:xfrm>
            <a:off x="706488" y="5803884"/>
            <a:ext cx="7765483" cy="830997"/>
          </a:xfrm>
          <a:prstGeom prst="rect">
            <a:avLst/>
          </a:prstGeom>
          <a:noFill/>
          <a:ln w="9525">
            <a:noFill/>
            <a:miter lim="800000"/>
            <a:headEnd/>
            <a:tailEnd/>
          </a:ln>
        </p:spPr>
        <p:txBody>
          <a:bodyPr wrap="square">
            <a:spAutoFit/>
          </a:bodyPr>
          <a:lstStyle/>
          <a:p>
            <a:r>
              <a:rPr lang="en-US" sz="1600" b="1" dirty="0">
                <a:solidFill>
                  <a:srgbClr val="0000FF"/>
                </a:solidFill>
              </a:rPr>
              <a:t>Note: </a:t>
            </a:r>
            <a:r>
              <a:rPr lang="en-US" sz="1600" dirty="0">
                <a:solidFill>
                  <a:srgbClr val="0000FF"/>
                </a:solidFill>
              </a:rPr>
              <a:t>We assume that the Poynting vector of the incident plane wave lies in the </a:t>
            </a:r>
            <a:r>
              <a:rPr lang="en-US" sz="1600" i="1" dirty="0" err="1">
                <a:solidFill>
                  <a:srgbClr val="0000FF"/>
                </a:solidFill>
                <a:latin typeface="Times New Roman" pitchFamily="18" charset="0"/>
                <a:cs typeface="Times New Roman" pitchFamily="18" charset="0"/>
              </a:rPr>
              <a:t>xz</a:t>
            </a:r>
            <a:r>
              <a:rPr lang="en-US" sz="1600" dirty="0">
                <a:solidFill>
                  <a:srgbClr val="0000FF"/>
                </a:solidFill>
              </a:rPr>
              <a:t> plane (</a:t>
            </a:r>
            <a:r>
              <a:rPr lang="en-US" sz="1600" i="1" dirty="0">
                <a:solidFill>
                  <a:srgbClr val="0000FF"/>
                </a:solidFill>
                <a:sym typeface="Symbol" pitchFamily="18" charset="2"/>
              </a:rPr>
              <a:t></a:t>
            </a:r>
            <a:r>
              <a:rPr lang="en-US" sz="1600" dirty="0">
                <a:solidFill>
                  <a:srgbClr val="0000FF"/>
                </a:solidFill>
                <a:sym typeface="Symbol" pitchFamily="18" charset="2"/>
              </a:rPr>
              <a:t> </a:t>
            </a:r>
            <a:r>
              <a:rPr lang="en-US" sz="1600" dirty="0">
                <a:solidFill>
                  <a:srgbClr val="0000FF"/>
                </a:solidFill>
                <a:latin typeface="Times New Roman" pitchFamily="18" charset="0"/>
                <a:cs typeface="Times New Roman" pitchFamily="18" charset="0"/>
                <a:sym typeface="Symbol" pitchFamily="18" charset="2"/>
              </a:rPr>
              <a:t>=</a:t>
            </a:r>
            <a:r>
              <a:rPr lang="en-US" sz="1600" i="1" dirty="0">
                <a:solidFill>
                  <a:srgbClr val="0000FF"/>
                </a:solidFill>
                <a:latin typeface="Times New Roman" pitchFamily="18" charset="0"/>
                <a:cs typeface="Times New Roman" pitchFamily="18" charset="0"/>
                <a:sym typeface="Symbol" pitchFamily="18" charset="2"/>
              </a:rPr>
              <a:t> </a:t>
            </a:r>
            <a:r>
              <a:rPr lang="en-US" sz="1600" dirty="0">
                <a:solidFill>
                  <a:srgbClr val="0000FF"/>
                </a:solidFill>
                <a:latin typeface="Times New Roman" pitchFamily="18" charset="0"/>
                <a:cs typeface="Times New Roman" pitchFamily="18" charset="0"/>
                <a:sym typeface="Symbol" pitchFamily="18" charset="2"/>
              </a:rPr>
              <a:t>0</a:t>
            </a:r>
            <a:r>
              <a:rPr lang="en-US" sz="1600" dirty="0">
                <a:solidFill>
                  <a:srgbClr val="0000FF"/>
                </a:solidFill>
                <a:sym typeface="Symbol" pitchFamily="18" charset="2"/>
              </a:rPr>
              <a:t>)</a:t>
            </a:r>
            <a:r>
              <a:rPr lang="en-US" sz="1600" dirty="0">
                <a:solidFill>
                  <a:srgbClr val="0000FF"/>
                </a:solidFill>
              </a:rPr>
              <a:t>. This is called the </a:t>
            </a:r>
            <a:r>
              <a:rPr lang="en-US" sz="1600" u="sng" dirty="0">
                <a:solidFill>
                  <a:srgbClr val="0000FF"/>
                </a:solidFill>
              </a:rPr>
              <a:t>plane of incidence</a:t>
            </a:r>
            <a:r>
              <a:rPr lang="en-US" sz="1600" dirty="0">
                <a:solidFill>
                  <a:srgbClr val="0000FF"/>
                </a:solidFill>
              </a:rPr>
              <a:t>. There is then no variation of the fields in the </a:t>
            </a:r>
            <a:r>
              <a:rPr lang="en-US" sz="1600" i="1" dirty="0">
                <a:solidFill>
                  <a:srgbClr val="0000FF"/>
                </a:solidFill>
                <a:latin typeface="Times New Roman" panose="02020603050405020304" pitchFamily="18" charset="0"/>
                <a:cs typeface="Times New Roman" panose="02020603050405020304" pitchFamily="18" charset="0"/>
              </a:rPr>
              <a:t>y</a:t>
            </a:r>
            <a:r>
              <a:rPr lang="en-US" sz="1600" dirty="0">
                <a:solidFill>
                  <a:srgbClr val="0000FF"/>
                </a:solidFill>
              </a:rPr>
              <a:t> direction (</a:t>
            </a:r>
            <a:r>
              <a:rPr lang="en-US" sz="1600" i="1" dirty="0" err="1">
                <a:solidFill>
                  <a:srgbClr val="0000FF"/>
                </a:solidFill>
                <a:latin typeface="Times New Roman" panose="02020603050405020304" pitchFamily="18" charset="0"/>
                <a:cs typeface="Times New Roman" panose="02020603050405020304" pitchFamily="18" charset="0"/>
              </a:rPr>
              <a:t>k</a:t>
            </a:r>
            <a:r>
              <a:rPr lang="en-US" sz="1600" i="1" baseline="-25000" dirty="0" err="1">
                <a:solidFill>
                  <a:srgbClr val="0000FF"/>
                </a:solidFill>
                <a:latin typeface="Times New Roman" panose="02020603050405020304" pitchFamily="18" charset="0"/>
                <a:cs typeface="Times New Roman" panose="02020603050405020304" pitchFamily="18" charset="0"/>
              </a:rPr>
              <a:t>y</a:t>
            </a:r>
            <a:r>
              <a:rPr lang="en-US" sz="1600" dirty="0">
                <a:solidFill>
                  <a:srgbClr val="0000FF"/>
                </a:solidFill>
                <a:latin typeface="Times New Roman" panose="02020603050405020304" pitchFamily="18" charset="0"/>
                <a:cs typeface="Times New Roman" panose="02020603050405020304" pitchFamily="18" charset="0"/>
              </a:rPr>
              <a:t> = 0</a:t>
            </a:r>
            <a:r>
              <a:rPr lang="en-US" sz="1600" dirty="0">
                <a:solidFill>
                  <a:srgbClr val="0000FF"/>
                </a:solidFill>
              </a:rPr>
              <a: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2"/>
          <p:cNvSpPr txBox="1">
            <a:spLocks noChangeArrowheads="1"/>
          </p:cNvSpPr>
          <p:nvPr/>
        </p:nvSpPr>
        <p:spPr bwMode="auto">
          <a:xfrm>
            <a:off x="2128767" y="133350"/>
            <a:ext cx="48895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Boundary Conditions</a:t>
            </a:r>
          </a:p>
        </p:txBody>
      </p:sp>
      <p:sp>
        <p:nvSpPr>
          <p:cNvPr id="5130" name="TextBox 14"/>
          <p:cNvSpPr txBox="1">
            <a:spLocks noChangeArrowheads="1"/>
          </p:cNvSpPr>
          <p:nvPr/>
        </p:nvSpPr>
        <p:spPr bwMode="auto">
          <a:xfrm>
            <a:off x="342077" y="862418"/>
            <a:ext cx="8669576" cy="400110"/>
          </a:xfrm>
          <a:prstGeom prst="rect">
            <a:avLst/>
          </a:prstGeom>
          <a:noFill/>
          <a:ln w="9525">
            <a:noFill/>
            <a:miter lim="800000"/>
            <a:headEnd/>
            <a:tailEnd/>
          </a:ln>
        </p:spPr>
        <p:txBody>
          <a:bodyPr wrap="square">
            <a:spAutoFit/>
          </a:bodyPr>
          <a:lstStyle/>
          <a:p>
            <a:pPr algn="ctr"/>
            <a:r>
              <a:rPr lang="en-US" sz="2000" dirty="0">
                <a:solidFill>
                  <a:srgbClr val="0000FF"/>
                </a:solidFill>
              </a:rPr>
              <a:t>Here we review the boundary conditions at an interface (from ECE 3318).</a:t>
            </a:r>
          </a:p>
        </p:txBody>
      </p:sp>
      <p:graphicFrame>
        <p:nvGraphicFramePr>
          <p:cNvPr id="5122" name="Object 2"/>
          <p:cNvGraphicFramePr>
            <a:graphicFrameLocks noChangeAspect="1"/>
          </p:cNvGraphicFramePr>
          <p:nvPr>
            <p:extLst>
              <p:ext uri="{D42A27DB-BD31-4B8C-83A1-F6EECF244321}">
                <p14:modId xmlns:p14="http://schemas.microsoft.com/office/powerpoint/2010/main" val="2980285861"/>
              </p:ext>
            </p:extLst>
          </p:nvPr>
        </p:nvGraphicFramePr>
        <p:xfrm>
          <a:off x="660400" y="2113775"/>
          <a:ext cx="1957438" cy="1681937"/>
        </p:xfrm>
        <a:graphic>
          <a:graphicData uri="http://schemas.openxmlformats.org/presentationml/2006/ole">
            <mc:AlternateContent xmlns:mc="http://schemas.openxmlformats.org/markup-compatibility/2006">
              <mc:Choice xmlns:v="urn:schemas-microsoft-com:vml" Requires="v">
                <p:oleObj spid="_x0000_s6167" name="Equation" r:id="rId4" imgW="1181100" imgH="1016000" progId="Equation.DSMT4">
                  <p:embed/>
                </p:oleObj>
              </mc:Choice>
              <mc:Fallback>
                <p:oleObj name="Equation" r:id="rId4" imgW="1181100" imgH="101600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2113775"/>
                        <a:ext cx="1957438" cy="1681937"/>
                      </a:xfrm>
                      <a:prstGeom prst="rect">
                        <a:avLst/>
                      </a:prstGeom>
                      <a:solidFill>
                        <a:srgbClr val="CCFFFF"/>
                      </a:solidFill>
                      <a:ln>
                        <a:noFill/>
                      </a:ln>
                      <a:effectLst/>
                    </p:spPr>
                  </p:pic>
                </p:oleObj>
              </mc:Fallback>
            </mc:AlternateContent>
          </a:graphicData>
        </a:graphic>
      </p:graphicFrame>
      <p:grpSp>
        <p:nvGrpSpPr>
          <p:cNvPr id="21" name="Group 20"/>
          <p:cNvGrpSpPr/>
          <p:nvPr/>
        </p:nvGrpSpPr>
        <p:grpSpPr>
          <a:xfrm>
            <a:off x="3735388" y="1798136"/>
            <a:ext cx="4976812" cy="2587625"/>
            <a:chOff x="3735388" y="2074863"/>
            <a:chExt cx="4976812" cy="2587625"/>
          </a:xfrm>
        </p:grpSpPr>
        <p:sp>
          <p:nvSpPr>
            <p:cNvPr id="33" name="Rectangle 32"/>
            <p:cNvSpPr/>
            <p:nvPr/>
          </p:nvSpPr>
          <p:spPr>
            <a:xfrm>
              <a:off x="4014788" y="2765425"/>
              <a:ext cx="4192587" cy="14160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Arrow Connector 34"/>
            <p:cNvCxnSpPr>
              <a:stCxn id="33" idx="0"/>
            </p:cNvCxnSpPr>
            <p:nvPr/>
          </p:nvCxnSpPr>
          <p:spPr>
            <a:xfrm rot="5400000" flipH="1" flipV="1">
              <a:off x="5765007" y="2420144"/>
              <a:ext cx="690562"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123" name="Object 3"/>
            <p:cNvGraphicFramePr>
              <a:graphicFrameLocks noChangeAspect="1"/>
            </p:cNvGraphicFramePr>
            <p:nvPr/>
          </p:nvGraphicFramePr>
          <p:xfrm>
            <a:off x="6265863" y="2149475"/>
            <a:ext cx="314325" cy="387350"/>
          </p:xfrm>
          <a:graphic>
            <a:graphicData uri="http://schemas.openxmlformats.org/presentationml/2006/ole">
              <mc:AlternateContent xmlns:mc="http://schemas.openxmlformats.org/markup-compatibility/2006">
                <mc:Choice xmlns:v="urn:schemas-microsoft-com:vml" Requires="v">
                  <p:oleObj spid="_x0000_s6168" name="Equation" r:id="rId6" imgW="164957" imgH="203024" progId="Equation.DSMT4">
                    <p:embed/>
                  </p:oleObj>
                </mc:Choice>
                <mc:Fallback>
                  <p:oleObj name="Equation" r:id="rId6" imgW="164957" imgH="203024"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5863" y="2149475"/>
                          <a:ext cx="3143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4541838" y="2155825"/>
            <a:ext cx="654050" cy="434975"/>
          </p:xfrm>
          <a:graphic>
            <a:graphicData uri="http://schemas.openxmlformats.org/presentationml/2006/ole">
              <mc:AlternateContent xmlns:mc="http://schemas.openxmlformats.org/markup-compatibility/2006">
                <mc:Choice xmlns:v="urn:schemas-microsoft-com:vml" Requires="v">
                  <p:oleObj spid="_x0000_s6169" name="Equation" r:id="rId8" imgW="342751" imgH="228501" progId="Equation.DSMT4">
                    <p:embed/>
                  </p:oleObj>
                </mc:Choice>
                <mc:Fallback>
                  <p:oleObj name="Equation" r:id="rId8" imgW="342751" imgH="228501" progId="Equation.DSMT4">
                    <p:embed/>
                    <p:pic>
                      <p:nvPicPr>
                        <p:cNvPr id="0" name="Picture 3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1838" y="2155825"/>
                          <a:ext cx="6540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524375" y="3155950"/>
            <a:ext cx="727075" cy="434975"/>
          </p:xfrm>
          <a:graphic>
            <a:graphicData uri="http://schemas.openxmlformats.org/presentationml/2006/ole">
              <mc:AlternateContent xmlns:mc="http://schemas.openxmlformats.org/markup-compatibility/2006">
                <mc:Choice xmlns:v="urn:schemas-microsoft-com:vml" Requires="v">
                  <p:oleObj spid="_x0000_s6170" name="Equation" r:id="rId10" imgW="381000" imgH="228600" progId="Equation.DSMT4">
                    <p:embed/>
                  </p:oleObj>
                </mc:Choice>
                <mc:Fallback>
                  <p:oleObj name="Equation" r:id="rId10" imgW="381000" imgH="228600" progId="Equation.DSMT4">
                    <p:embed/>
                    <p:pic>
                      <p:nvPicPr>
                        <p:cNvPr id="0" name="Picture 3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4375" y="3155950"/>
                          <a:ext cx="7270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4" name="TextBox 41"/>
            <p:cNvSpPr txBox="1">
              <a:spLocks noChangeArrowheads="1"/>
            </p:cNvSpPr>
            <p:nvPr/>
          </p:nvSpPr>
          <p:spPr bwMode="auto">
            <a:xfrm>
              <a:off x="6702425" y="2441575"/>
              <a:ext cx="722313" cy="369888"/>
            </a:xfrm>
            <a:prstGeom prst="rect">
              <a:avLst/>
            </a:prstGeom>
            <a:noFill/>
            <a:ln w="9525">
              <a:noFill/>
              <a:miter lim="800000"/>
              <a:headEnd/>
              <a:tailEnd/>
            </a:ln>
          </p:spPr>
          <p:txBody>
            <a:bodyPr wrap="none">
              <a:spAutoFit/>
            </a:bodyPr>
            <a:lstStyle/>
            <a:p>
              <a:r>
                <a:rPr lang="en-US">
                  <a:solidFill>
                    <a:srgbClr val="FF0000"/>
                  </a:solidFill>
                </a:rPr>
                <a:t>++++</a:t>
              </a:r>
            </a:p>
          </p:txBody>
        </p:sp>
        <p:graphicFrame>
          <p:nvGraphicFramePr>
            <p:cNvPr id="5126" name="Object 6"/>
            <p:cNvGraphicFramePr>
              <a:graphicFrameLocks noChangeAspect="1"/>
            </p:cNvGraphicFramePr>
            <p:nvPr/>
          </p:nvGraphicFramePr>
          <p:xfrm>
            <a:off x="6935788" y="2163763"/>
            <a:ext cx="287337" cy="366712"/>
          </p:xfrm>
          <a:graphic>
            <a:graphicData uri="http://schemas.openxmlformats.org/presentationml/2006/ole">
              <mc:AlternateContent xmlns:mc="http://schemas.openxmlformats.org/markup-compatibility/2006">
                <mc:Choice xmlns:v="urn:schemas-microsoft-com:vml" Requires="v">
                  <p:oleObj spid="_x0000_s6171" name="Equation" r:id="rId12" imgW="177646" imgH="228402" progId="Equation.DSMT4">
                    <p:embed/>
                  </p:oleObj>
                </mc:Choice>
                <mc:Fallback>
                  <p:oleObj name="Equation" r:id="rId12" imgW="177646" imgH="228402" progId="Equation.DSMT4">
                    <p:embed/>
                    <p:pic>
                      <p:nvPicPr>
                        <p:cNvPr id="0" name="Picture 3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5788" y="2163763"/>
                          <a:ext cx="28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9" name="Straight Arrow Connector 48"/>
            <p:cNvCxnSpPr/>
            <p:nvPr/>
          </p:nvCxnSpPr>
          <p:spPr>
            <a:xfrm>
              <a:off x="7470775" y="2767013"/>
              <a:ext cx="412750" cy="1587"/>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127" name="Object 7"/>
            <p:cNvGraphicFramePr>
              <a:graphicFrameLocks noChangeAspect="1"/>
            </p:cNvGraphicFramePr>
            <p:nvPr/>
          </p:nvGraphicFramePr>
          <p:xfrm>
            <a:off x="7521575" y="2265363"/>
            <a:ext cx="319088" cy="406400"/>
          </p:xfrm>
          <a:graphic>
            <a:graphicData uri="http://schemas.openxmlformats.org/presentationml/2006/ole">
              <mc:AlternateContent xmlns:mc="http://schemas.openxmlformats.org/markup-compatibility/2006">
                <mc:Choice xmlns:v="urn:schemas-microsoft-com:vml" Requires="v">
                  <p:oleObj spid="_x0000_s6172" name="Equation" r:id="rId14" imgW="177646" imgH="228402" progId="Equation.DSMT4">
                    <p:embed/>
                  </p:oleObj>
                </mc:Choice>
                <mc:Fallback>
                  <p:oleObj name="Equation" r:id="rId14" imgW="177646" imgH="228402" progId="Equation.DSMT4">
                    <p:embed/>
                    <p:pic>
                      <p:nvPicPr>
                        <p:cNvPr id="0" name="Picture 3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1575" y="2265363"/>
                          <a:ext cx="3190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6" name="TextBox 50"/>
            <p:cNvSpPr txBox="1">
              <a:spLocks noChangeArrowheads="1"/>
            </p:cNvSpPr>
            <p:nvPr/>
          </p:nvSpPr>
          <p:spPr bwMode="auto">
            <a:xfrm>
              <a:off x="3735388" y="4292600"/>
              <a:ext cx="4976812" cy="369888"/>
            </a:xfrm>
            <a:prstGeom prst="rect">
              <a:avLst/>
            </a:prstGeom>
            <a:noFill/>
            <a:ln w="19050">
              <a:solidFill>
                <a:schemeClr val="tx1"/>
              </a:solidFill>
              <a:miter lim="800000"/>
              <a:headEnd/>
              <a:tailEnd/>
            </a:ln>
          </p:spPr>
          <p:txBody>
            <a:bodyPr wrap="none">
              <a:spAutoFit/>
            </a:bodyPr>
            <a:lstStyle/>
            <a:p>
              <a:pPr algn="ctr"/>
              <a:r>
                <a:rPr lang="en-US" b="1" dirty="0"/>
                <a:t>Note:</a:t>
              </a:r>
              <a:r>
                <a:rPr lang="en-US" dirty="0"/>
                <a:t> The unit normal points towards region 1. </a:t>
              </a:r>
            </a:p>
          </p:txBody>
        </p:sp>
      </p:grpSp>
      <p:graphicFrame>
        <p:nvGraphicFramePr>
          <p:cNvPr id="5128" name="Object 8"/>
          <p:cNvGraphicFramePr>
            <a:graphicFrameLocks noChangeAspect="1"/>
          </p:cNvGraphicFramePr>
          <p:nvPr>
            <p:extLst>
              <p:ext uri="{D42A27DB-BD31-4B8C-83A1-F6EECF244321}">
                <p14:modId xmlns:p14="http://schemas.microsoft.com/office/powerpoint/2010/main" val="36649244"/>
              </p:ext>
            </p:extLst>
          </p:nvPr>
        </p:nvGraphicFramePr>
        <p:xfrm>
          <a:off x="660150" y="4881716"/>
          <a:ext cx="1825979" cy="1728468"/>
        </p:xfrm>
        <a:graphic>
          <a:graphicData uri="http://schemas.openxmlformats.org/presentationml/2006/ole">
            <mc:AlternateContent xmlns:mc="http://schemas.openxmlformats.org/markup-compatibility/2006">
              <mc:Choice xmlns:v="urn:schemas-microsoft-com:vml" Requires="v">
                <p:oleObj spid="_x0000_s6173" name="Equation" r:id="rId16" imgW="965160" imgH="914400" progId="Equation.DSMT4">
                  <p:embed/>
                </p:oleObj>
              </mc:Choice>
              <mc:Fallback>
                <p:oleObj name="Equation" r:id="rId16" imgW="965160" imgH="914400" progId="Equation.DSMT4">
                  <p:embed/>
                  <p:pic>
                    <p:nvPicPr>
                      <p:cNvPr id="0" name="Picture 344"/>
                      <p:cNvPicPr>
                        <a:picLocks noChangeAspect="1" noChangeArrowheads="1"/>
                      </p:cNvPicPr>
                      <p:nvPr/>
                    </p:nvPicPr>
                    <p:blipFill>
                      <a:blip r:embed="rId17"/>
                      <a:srcRect/>
                      <a:stretch>
                        <a:fillRect/>
                      </a:stretch>
                    </p:blipFill>
                    <p:spPr bwMode="auto">
                      <a:xfrm>
                        <a:off x="660150" y="4881716"/>
                        <a:ext cx="1825979" cy="1728468"/>
                      </a:xfrm>
                      <a:prstGeom prst="rect">
                        <a:avLst/>
                      </a:prstGeom>
                      <a:solidFill>
                        <a:srgbClr val="CCFFFF"/>
                      </a:solidFill>
                      <a:ln>
                        <a:noFill/>
                      </a:ln>
                      <a:effectLst/>
                    </p:spPr>
                  </p:pic>
                </p:oleObj>
              </mc:Fallback>
            </mc:AlternateContent>
          </a:graphicData>
        </a:graphic>
      </p:graphicFrame>
      <p:sp>
        <p:nvSpPr>
          <p:cNvPr id="5137" name="TextBox 52"/>
          <p:cNvSpPr txBox="1">
            <a:spLocks noChangeArrowheads="1"/>
          </p:cNvSpPr>
          <p:nvPr/>
        </p:nvSpPr>
        <p:spPr bwMode="auto">
          <a:xfrm>
            <a:off x="280165" y="4395392"/>
            <a:ext cx="2660650" cy="366713"/>
          </a:xfrm>
          <a:prstGeom prst="rect">
            <a:avLst/>
          </a:prstGeom>
          <a:noFill/>
          <a:ln w="9525">
            <a:noFill/>
            <a:miter lim="800000"/>
            <a:headEnd/>
            <a:tailEnd/>
          </a:ln>
        </p:spPr>
        <p:txBody>
          <a:bodyPr wrap="none">
            <a:spAutoFit/>
          </a:bodyPr>
          <a:lstStyle/>
          <a:p>
            <a:r>
              <a:rPr lang="en-US" dirty="0">
                <a:solidFill>
                  <a:srgbClr val="0000FF"/>
                </a:solidFill>
              </a:rPr>
              <a:t>No sources on interface:</a:t>
            </a:r>
          </a:p>
        </p:txBody>
      </p:sp>
      <p:sp>
        <p:nvSpPr>
          <p:cNvPr id="5138" name="TextBox 53"/>
          <p:cNvSpPr txBox="1">
            <a:spLocks noChangeArrowheads="1"/>
          </p:cNvSpPr>
          <p:nvPr/>
        </p:nvSpPr>
        <p:spPr bwMode="auto">
          <a:xfrm>
            <a:off x="3397346" y="5703467"/>
            <a:ext cx="5537333" cy="338554"/>
          </a:xfrm>
          <a:prstGeom prst="rect">
            <a:avLst/>
          </a:prstGeom>
          <a:noFill/>
          <a:ln w="19050">
            <a:solidFill>
              <a:srgbClr val="0000FF"/>
            </a:solidFill>
            <a:miter lim="800000"/>
            <a:headEnd/>
            <a:tailEnd/>
          </a:ln>
        </p:spPr>
        <p:txBody>
          <a:bodyPr wrap="square">
            <a:spAutoFit/>
          </a:bodyPr>
          <a:lstStyle/>
          <a:p>
            <a:pPr algn="ctr"/>
            <a:r>
              <a:rPr lang="en-US" sz="1600" dirty="0"/>
              <a:t>The </a:t>
            </a:r>
            <a:r>
              <a:rPr lang="en-US" sz="1600" u="sng" dirty="0"/>
              <a:t>tangential</a:t>
            </a:r>
            <a:r>
              <a:rPr lang="en-US" sz="1600" dirty="0"/>
              <a:t> electric and magnetic fields are continuous. </a:t>
            </a:r>
          </a:p>
        </p:txBody>
      </p:sp>
      <p:sp>
        <p:nvSpPr>
          <p:cNvPr id="56" name="Right Arrow 55"/>
          <p:cNvSpPr/>
          <p:nvPr/>
        </p:nvSpPr>
        <p:spPr>
          <a:xfrm>
            <a:off x="2743200" y="5743575"/>
            <a:ext cx="423863" cy="2444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lide Number Placeholder 19"/>
          <p:cNvSpPr>
            <a:spLocks noGrp="1"/>
          </p:cNvSpPr>
          <p:nvPr>
            <p:ph type="sldNum" sz="quarter" idx="4"/>
          </p:nvPr>
        </p:nvSpPr>
        <p:spPr/>
        <p:txBody>
          <a:bodyPr/>
          <a:lstStyle/>
          <a:p>
            <a:fld id="{84810BAD-A1AE-4FD5-BD00-E7C2BB1BA3E6}" type="slidenum">
              <a:rPr lang="en-US" smtClean="0"/>
              <a:pPr/>
              <a:t>7</a:t>
            </a:fld>
            <a:endParaRPr lang="en-US" dirty="0"/>
          </a:p>
        </p:txBody>
      </p:sp>
      <p:sp>
        <p:nvSpPr>
          <p:cNvPr id="22" name="TextBox 52"/>
          <p:cNvSpPr txBox="1">
            <a:spLocks noChangeArrowheads="1"/>
          </p:cNvSpPr>
          <p:nvPr/>
        </p:nvSpPr>
        <p:spPr bwMode="auto">
          <a:xfrm>
            <a:off x="928323" y="1496120"/>
            <a:ext cx="1569660" cy="369332"/>
          </a:xfrm>
          <a:prstGeom prst="rect">
            <a:avLst/>
          </a:prstGeom>
          <a:noFill/>
          <a:ln w="9525">
            <a:noFill/>
            <a:miter lim="800000"/>
            <a:headEnd/>
            <a:tailEnd/>
          </a:ln>
        </p:spPr>
        <p:txBody>
          <a:bodyPr wrap="none">
            <a:spAutoFit/>
          </a:bodyPr>
          <a:lstStyle/>
          <a:p>
            <a:r>
              <a:rPr lang="en-US" dirty="0">
                <a:solidFill>
                  <a:srgbClr val="0000FF"/>
                </a:solidFill>
              </a:rPr>
              <a:t>General BCs:</a:t>
            </a:r>
          </a:p>
        </p:txBody>
      </p:sp>
      <p:sp>
        <p:nvSpPr>
          <p:cNvPr id="2" name="TextBox 1"/>
          <p:cNvSpPr txBox="1"/>
          <p:nvPr/>
        </p:nvSpPr>
        <p:spPr>
          <a:xfrm>
            <a:off x="3308906" y="6196263"/>
            <a:ext cx="5684569" cy="307777"/>
          </a:xfrm>
          <a:prstGeom prst="rect">
            <a:avLst/>
          </a:prstGeom>
          <a:noFill/>
        </p:spPr>
        <p:txBody>
          <a:bodyPr wrap="none" rtlCol="0">
            <a:spAutoFit/>
          </a:bodyPr>
          <a:lstStyle/>
          <a:p>
            <a:pPr algn="ctr"/>
            <a:r>
              <a:rPr lang="en-US" sz="1400" dirty="0"/>
              <a:t>(The normal electric and magnetic flux densities are also continuous.)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
          <p:cNvSpPr txBox="1">
            <a:spLocks noChangeArrowheads="1"/>
          </p:cNvSpPr>
          <p:nvPr/>
        </p:nvSpPr>
        <p:spPr bwMode="auto">
          <a:xfrm>
            <a:off x="1905000" y="114300"/>
            <a:ext cx="48895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Reflection at Interface</a:t>
            </a:r>
          </a:p>
        </p:txBody>
      </p:sp>
      <p:sp>
        <p:nvSpPr>
          <p:cNvPr id="6150" name="TextBox 14"/>
          <p:cNvSpPr txBox="1">
            <a:spLocks noChangeArrowheads="1"/>
          </p:cNvSpPr>
          <p:nvPr/>
        </p:nvSpPr>
        <p:spPr bwMode="auto">
          <a:xfrm>
            <a:off x="1527814" y="4474894"/>
            <a:ext cx="5195887" cy="641350"/>
          </a:xfrm>
          <a:prstGeom prst="rect">
            <a:avLst/>
          </a:prstGeom>
          <a:noFill/>
          <a:ln w="9525">
            <a:noFill/>
            <a:miter lim="800000"/>
            <a:headEnd/>
            <a:tailEnd/>
          </a:ln>
        </p:spPr>
        <p:txBody>
          <a:bodyPr>
            <a:spAutoFit/>
          </a:bodyPr>
          <a:lstStyle/>
          <a:p>
            <a:pPr algn="ctr"/>
            <a:r>
              <a:rPr lang="en-US" dirty="0">
                <a:solidFill>
                  <a:srgbClr val="0000FF"/>
                </a:solidFill>
              </a:rPr>
              <a:t>We first consider the </a:t>
            </a:r>
            <a:r>
              <a:rPr lang="en-US" dirty="0">
                <a:solidFill>
                  <a:srgbClr val="0000FF"/>
                </a:solidFill>
                <a:latin typeface="Times New Roman" pitchFamily="18" charset="0"/>
                <a:cs typeface="Times New Roman" pitchFamily="18" charset="0"/>
              </a:rPr>
              <a:t>(</a:t>
            </a:r>
            <a:r>
              <a:rPr lang="en-US" i="1" dirty="0">
                <a:solidFill>
                  <a:srgbClr val="0000FF"/>
                </a:solidFill>
                <a:latin typeface="Times New Roman" pitchFamily="18" charset="0"/>
                <a:cs typeface="Times New Roman" pitchFamily="18" charset="0"/>
              </a:rPr>
              <a:t>x</a:t>
            </a:r>
            <a:r>
              <a:rPr lang="en-US" dirty="0">
                <a:solidFill>
                  <a:srgbClr val="0000FF"/>
                </a:solidFill>
                <a:latin typeface="Times New Roman" pitchFamily="18" charset="0"/>
                <a:cs typeface="Times New Roman" pitchFamily="18" charset="0"/>
              </a:rPr>
              <a:t>,</a:t>
            </a:r>
            <a:r>
              <a:rPr lang="en-US" sz="800" dirty="0">
                <a:solidFill>
                  <a:srgbClr val="0000FF"/>
                </a:solidFill>
                <a:latin typeface="Times New Roman" pitchFamily="18" charset="0"/>
                <a:cs typeface="Times New Roman" pitchFamily="18" charset="0"/>
              </a:rPr>
              <a:t> </a:t>
            </a:r>
            <a:r>
              <a:rPr lang="en-US" i="1" dirty="0">
                <a:solidFill>
                  <a:srgbClr val="0000FF"/>
                </a:solidFill>
                <a:latin typeface="Times New Roman" pitchFamily="18" charset="0"/>
                <a:cs typeface="Times New Roman" pitchFamily="18" charset="0"/>
              </a:rPr>
              <a:t>z</a:t>
            </a:r>
            <a:r>
              <a:rPr lang="en-US" dirty="0">
                <a:solidFill>
                  <a:srgbClr val="0000FF"/>
                </a:solidFill>
                <a:latin typeface="Times New Roman" pitchFamily="18" charset="0"/>
                <a:cs typeface="Times New Roman" pitchFamily="18" charset="0"/>
              </a:rPr>
              <a:t>) </a:t>
            </a:r>
            <a:r>
              <a:rPr lang="en-US" dirty="0">
                <a:solidFill>
                  <a:srgbClr val="0000FF"/>
                </a:solidFill>
              </a:rPr>
              <a:t>variation of the fields. </a:t>
            </a:r>
          </a:p>
          <a:p>
            <a:pPr algn="ctr"/>
            <a:r>
              <a:rPr lang="en-US" dirty="0">
                <a:solidFill>
                  <a:srgbClr val="0000FF"/>
                </a:solidFill>
              </a:rPr>
              <a:t>(We will worry about the polarization later.)</a:t>
            </a:r>
            <a:endParaRPr lang="en-US" dirty="0">
              <a:solidFill>
                <a:srgbClr val="FF0000"/>
              </a:solidFill>
            </a:endParaRPr>
          </a:p>
        </p:txBody>
      </p:sp>
      <p:sp>
        <p:nvSpPr>
          <p:cNvPr id="6151" name="TextBox 33"/>
          <p:cNvSpPr txBox="1">
            <a:spLocks noChangeArrowheads="1"/>
          </p:cNvSpPr>
          <p:nvPr/>
        </p:nvSpPr>
        <p:spPr bwMode="auto">
          <a:xfrm>
            <a:off x="915809" y="769175"/>
            <a:ext cx="6672263" cy="646113"/>
          </a:xfrm>
          <a:prstGeom prst="rect">
            <a:avLst/>
          </a:prstGeom>
          <a:noFill/>
          <a:ln w="9525">
            <a:noFill/>
            <a:miter lim="800000"/>
            <a:headEnd/>
            <a:tailEnd/>
          </a:ln>
        </p:spPr>
        <p:txBody>
          <a:bodyPr>
            <a:spAutoFit/>
          </a:bodyPr>
          <a:lstStyle/>
          <a:p>
            <a:r>
              <a:rPr lang="en-US" dirty="0">
                <a:solidFill>
                  <a:srgbClr val="0000FF"/>
                </a:solidFill>
              </a:rPr>
              <a:t>Assume that the Poynting vector of the incident plane wave lies in the </a:t>
            </a:r>
            <a:r>
              <a:rPr lang="en-US" i="1" dirty="0" err="1">
                <a:solidFill>
                  <a:srgbClr val="0000FF"/>
                </a:solidFill>
                <a:latin typeface="Times New Roman" pitchFamily="18" charset="0"/>
                <a:cs typeface="Times New Roman" pitchFamily="18" charset="0"/>
              </a:rPr>
              <a:t>xz</a:t>
            </a:r>
            <a:r>
              <a:rPr lang="en-US" dirty="0">
                <a:solidFill>
                  <a:srgbClr val="0000FF"/>
                </a:solidFill>
              </a:rPr>
              <a:t> plane (</a:t>
            </a:r>
            <a:r>
              <a:rPr lang="en-US" i="1" dirty="0">
                <a:solidFill>
                  <a:srgbClr val="0000FF"/>
                </a:solidFill>
                <a:sym typeface="Symbol" pitchFamily="18" charset="2"/>
              </a:rPr>
              <a:t></a:t>
            </a:r>
            <a:r>
              <a:rPr lang="en-US" dirty="0">
                <a:solidFill>
                  <a:srgbClr val="0000FF"/>
                </a:solidFill>
                <a:sym typeface="Symbol" pitchFamily="18" charset="2"/>
              </a:rPr>
              <a:t> </a:t>
            </a:r>
            <a:r>
              <a:rPr lang="en-US" dirty="0">
                <a:solidFill>
                  <a:srgbClr val="0000FF"/>
                </a:solidFill>
                <a:latin typeface="Times New Roman" pitchFamily="18" charset="0"/>
                <a:cs typeface="Times New Roman" pitchFamily="18" charset="0"/>
                <a:sym typeface="Symbol" pitchFamily="18" charset="2"/>
              </a:rPr>
              <a:t>=</a:t>
            </a:r>
            <a:r>
              <a:rPr lang="en-US" i="1" dirty="0">
                <a:solidFill>
                  <a:srgbClr val="0000FF"/>
                </a:solidFill>
                <a:latin typeface="Times New Roman" pitchFamily="18" charset="0"/>
                <a:cs typeface="Times New Roman" pitchFamily="18" charset="0"/>
                <a:sym typeface="Symbol" pitchFamily="18" charset="2"/>
              </a:rPr>
              <a:t> </a:t>
            </a:r>
            <a:r>
              <a:rPr lang="en-US" dirty="0">
                <a:solidFill>
                  <a:srgbClr val="0000FF"/>
                </a:solidFill>
                <a:latin typeface="Times New Roman" pitchFamily="18" charset="0"/>
                <a:cs typeface="Times New Roman" pitchFamily="18" charset="0"/>
                <a:sym typeface="Symbol" pitchFamily="18" charset="2"/>
              </a:rPr>
              <a:t>0</a:t>
            </a:r>
            <a:r>
              <a:rPr lang="en-US" dirty="0">
                <a:solidFill>
                  <a:srgbClr val="0000FF"/>
                </a:solidFill>
                <a:sym typeface="Symbol" pitchFamily="18" charset="2"/>
              </a:rPr>
              <a:t>)</a:t>
            </a:r>
            <a:r>
              <a:rPr lang="en-US" dirty="0">
                <a:solidFill>
                  <a:srgbClr val="0000FF"/>
                </a:solidFill>
              </a:rPr>
              <a:t>. This is called the </a:t>
            </a:r>
            <a:r>
              <a:rPr lang="en-US" u="sng" dirty="0">
                <a:solidFill>
                  <a:srgbClr val="0000FF"/>
                </a:solidFill>
              </a:rPr>
              <a:t>plane of incidence</a:t>
            </a:r>
            <a:r>
              <a:rPr lang="en-US" dirty="0">
                <a:solidFill>
                  <a:srgbClr val="0000FF"/>
                </a:solidFill>
              </a:rPr>
              <a:t>.</a:t>
            </a:r>
          </a:p>
        </p:txBody>
      </p:sp>
      <p:graphicFrame>
        <p:nvGraphicFramePr>
          <p:cNvPr id="6146" name="Object 3"/>
          <p:cNvGraphicFramePr>
            <a:graphicFrameLocks noChangeAspect="1"/>
          </p:cNvGraphicFramePr>
          <p:nvPr>
            <p:extLst>
              <p:ext uri="{D42A27DB-BD31-4B8C-83A1-F6EECF244321}">
                <p14:modId xmlns:p14="http://schemas.microsoft.com/office/powerpoint/2010/main" val="2370288940"/>
              </p:ext>
            </p:extLst>
          </p:nvPr>
        </p:nvGraphicFramePr>
        <p:xfrm>
          <a:off x="477838" y="5314950"/>
          <a:ext cx="2219325" cy="473075"/>
        </p:xfrm>
        <a:graphic>
          <a:graphicData uri="http://schemas.openxmlformats.org/presentationml/2006/ole">
            <mc:AlternateContent xmlns:mc="http://schemas.openxmlformats.org/markup-compatibility/2006">
              <mc:Choice xmlns:v="urn:schemas-microsoft-com:vml" Requires="v">
                <p:oleObj spid="_x0000_s7179" name="Equation" r:id="rId4" imgW="1193800" imgH="254000" progId="Equation.DSMT4">
                  <p:embed/>
                </p:oleObj>
              </mc:Choice>
              <mc:Fallback>
                <p:oleObj name="Equation" r:id="rId4" imgW="1193800" imgH="254000" progId="Equation.DSMT4">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8" y="5314950"/>
                        <a:ext cx="22193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aphicFrame>
        <p:nvGraphicFramePr>
          <p:cNvPr id="6147" name="Object 4"/>
          <p:cNvGraphicFramePr>
            <a:graphicFrameLocks noChangeAspect="1"/>
          </p:cNvGraphicFramePr>
          <p:nvPr>
            <p:extLst>
              <p:ext uri="{D42A27DB-BD31-4B8C-83A1-F6EECF244321}">
                <p14:modId xmlns:p14="http://schemas.microsoft.com/office/powerpoint/2010/main" val="3649993512"/>
              </p:ext>
            </p:extLst>
          </p:nvPr>
        </p:nvGraphicFramePr>
        <p:xfrm>
          <a:off x="3084513" y="5302250"/>
          <a:ext cx="2401887" cy="496888"/>
        </p:xfrm>
        <a:graphic>
          <a:graphicData uri="http://schemas.openxmlformats.org/presentationml/2006/ole">
            <mc:AlternateContent xmlns:mc="http://schemas.openxmlformats.org/markup-compatibility/2006">
              <mc:Choice xmlns:v="urn:schemas-microsoft-com:vml" Requires="v">
                <p:oleObj spid="_x0000_s7180" name="Equation" r:id="rId6" imgW="1231366" imgH="253890" progId="Equation.DSMT4">
                  <p:embed/>
                </p:oleObj>
              </mc:Choice>
              <mc:Fallback>
                <p:oleObj name="Equation" r:id="rId6" imgW="1231366" imgH="253890" progId="Equation.DSMT4">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513" y="5302250"/>
                        <a:ext cx="24018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val="3159648598"/>
              </p:ext>
            </p:extLst>
          </p:nvPr>
        </p:nvGraphicFramePr>
        <p:xfrm>
          <a:off x="5949950" y="5314950"/>
          <a:ext cx="2217738" cy="473075"/>
        </p:xfrm>
        <a:graphic>
          <a:graphicData uri="http://schemas.openxmlformats.org/presentationml/2006/ole">
            <mc:AlternateContent xmlns:mc="http://schemas.openxmlformats.org/markup-compatibility/2006">
              <mc:Choice xmlns:v="urn:schemas-microsoft-com:vml" Requires="v">
                <p:oleObj spid="_x0000_s7181" name="Equation" r:id="rId8" imgW="1193800" imgH="254000" progId="Equation.DSMT4">
                  <p:embed/>
                </p:oleObj>
              </mc:Choice>
              <mc:Fallback>
                <p:oleObj name="Equation" r:id="rId8" imgW="1193800" imgH="254000" progId="Equation.DSMT4">
                  <p:embed/>
                  <p:pic>
                    <p:nvPicPr>
                      <p:cNvPr id="0" name="Picture 1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9950" y="5314950"/>
                        <a:ext cx="22177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sp>
        <p:nvSpPr>
          <p:cNvPr id="9" name="Slide Number Placeholder 8"/>
          <p:cNvSpPr>
            <a:spLocks noGrp="1"/>
          </p:cNvSpPr>
          <p:nvPr>
            <p:ph type="sldNum" sz="quarter" idx="4"/>
          </p:nvPr>
        </p:nvSpPr>
        <p:spPr/>
        <p:txBody>
          <a:bodyPr/>
          <a:lstStyle/>
          <a:p>
            <a:fld id="{84810BAD-A1AE-4FD5-BD00-E7C2BB1BA3E6}" type="slidenum">
              <a:rPr lang="en-US" smtClean="0"/>
              <a:pPr/>
              <a:t>8</a:t>
            </a:fld>
            <a:endParaRPr lang="en-US" dirty="0"/>
          </a:p>
        </p:txBody>
      </p:sp>
      <p:pic>
        <p:nvPicPr>
          <p:cNvPr id="3" name="Picture 6"/>
          <p:cNvPicPr>
            <a:picLocks noChangeAspect="1" noChangeArrowheads="1"/>
          </p:cNvPicPr>
          <p:nvPr/>
        </p:nvPicPr>
        <p:blipFill>
          <a:blip r:embed="rId10" cstate="print"/>
          <a:srcRect/>
          <a:stretch>
            <a:fillRect/>
          </a:stretch>
        </p:blipFill>
        <p:spPr bwMode="auto">
          <a:xfrm>
            <a:off x="1529446" y="1630895"/>
            <a:ext cx="5766706" cy="2773804"/>
          </a:xfrm>
          <a:prstGeom prst="rect">
            <a:avLst/>
          </a:prstGeom>
          <a:noFill/>
          <a:ln w="9525">
            <a:noFill/>
            <a:miter lim="800000"/>
            <a:headEnd/>
            <a:tailEnd/>
          </a:ln>
          <a:effectLst/>
        </p:spPr>
      </p:pic>
      <p:sp>
        <p:nvSpPr>
          <p:cNvPr id="10" name="TextBox 9"/>
          <p:cNvSpPr txBox="1"/>
          <p:nvPr/>
        </p:nvSpPr>
        <p:spPr>
          <a:xfrm>
            <a:off x="2814452" y="5908253"/>
            <a:ext cx="3526972" cy="830997"/>
          </a:xfrm>
          <a:prstGeom prst="rect">
            <a:avLst/>
          </a:prstGeom>
          <a:noFill/>
          <a:ln w="19050">
            <a:solidFill>
              <a:schemeClr val="tx1"/>
            </a:solidFill>
          </a:ln>
        </p:spPr>
        <p:txBody>
          <a:bodyPr wrap="square" rtlCol="0">
            <a:spAutoFit/>
          </a:bodyPr>
          <a:lstStyle/>
          <a:p>
            <a:pPr algn="ctr"/>
            <a:r>
              <a:rPr lang="en-US" sz="1200" b="1" dirty="0"/>
              <a:t>Note: </a:t>
            </a:r>
          </a:p>
          <a:p>
            <a:pPr algn="ctr"/>
            <a:r>
              <a:rPr lang="en-US" sz="1200" dirty="0"/>
              <a:t>The plus sign for the exponent term in the reflected wave is chosen because this wave is traveling in the </a:t>
            </a:r>
            <a:r>
              <a:rPr lang="en-US" sz="1200" u="sng" dirty="0"/>
              <a:t>negative</a:t>
            </a:r>
            <a:r>
              <a:rPr lang="en-US" sz="1200" dirty="0"/>
              <a:t> </a:t>
            </a:r>
            <a:r>
              <a:rPr lang="en-US" sz="1200" i="1" dirty="0">
                <a:latin typeface="Times New Roman" pitchFamily="18" charset="0"/>
                <a:cs typeface="Times New Roman" pitchFamily="18" charset="0"/>
              </a:rPr>
              <a:t>z</a:t>
            </a:r>
            <a:r>
              <a:rPr lang="en-US" sz="1200" dirty="0"/>
              <a:t> direction.</a:t>
            </a:r>
          </a:p>
        </p:txBody>
      </p:sp>
      <p:cxnSp>
        <p:nvCxnSpPr>
          <p:cNvPr id="14" name="Straight Arrow Connector 13"/>
          <p:cNvCxnSpPr/>
          <p:nvPr/>
        </p:nvCxnSpPr>
        <p:spPr>
          <a:xfrm flipV="1">
            <a:off x="4957233" y="5568908"/>
            <a:ext cx="0" cy="28834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2"/>
          <p:cNvSpPr txBox="1">
            <a:spLocks noChangeArrowheads="1"/>
          </p:cNvSpPr>
          <p:nvPr/>
        </p:nvSpPr>
        <p:spPr bwMode="auto">
          <a:xfrm>
            <a:off x="1160059" y="123825"/>
            <a:ext cx="63007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Reflection at Interface (cont.)</a:t>
            </a:r>
          </a:p>
        </p:txBody>
      </p:sp>
      <p:sp>
        <p:nvSpPr>
          <p:cNvPr id="7177" name="TextBox 33"/>
          <p:cNvSpPr txBox="1">
            <a:spLocks noChangeArrowheads="1"/>
          </p:cNvSpPr>
          <p:nvPr/>
        </p:nvSpPr>
        <p:spPr bwMode="auto">
          <a:xfrm>
            <a:off x="307975" y="825500"/>
            <a:ext cx="3930650" cy="400110"/>
          </a:xfrm>
          <a:prstGeom prst="rect">
            <a:avLst/>
          </a:prstGeom>
          <a:noFill/>
          <a:ln w="9525">
            <a:noFill/>
            <a:miter lim="800000"/>
            <a:headEnd/>
            <a:tailEnd/>
          </a:ln>
        </p:spPr>
        <p:txBody>
          <a:bodyPr wrap="square">
            <a:spAutoFit/>
          </a:bodyPr>
          <a:lstStyle/>
          <a:p>
            <a:r>
              <a:rPr lang="en-US" sz="2000" dirty="0">
                <a:solidFill>
                  <a:srgbClr val="FF0000"/>
                </a:solidFill>
              </a:rPr>
              <a:t>Phase matching condition:</a:t>
            </a:r>
          </a:p>
        </p:txBody>
      </p:sp>
      <p:graphicFrame>
        <p:nvGraphicFramePr>
          <p:cNvPr id="7170" name="Object 3"/>
          <p:cNvGraphicFramePr>
            <a:graphicFrameLocks noChangeAspect="1"/>
          </p:cNvGraphicFramePr>
          <p:nvPr>
            <p:extLst>
              <p:ext uri="{D42A27DB-BD31-4B8C-83A1-F6EECF244321}">
                <p14:modId xmlns:p14="http://schemas.microsoft.com/office/powerpoint/2010/main" val="2288486435"/>
              </p:ext>
            </p:extLst>
          </p:nvPr>
        </p:nvGraphicFramePr>
        <p:xfrm>
          <a:off x="488950" y="5784850"/>
          <a:ext cx="2203450" cy="468313"/>
        </p:xfrm>
        <a:graphic>
          <a:graphicData uri="http://schemas.openxmlformats.org/presentationml/2006/ole">
            <mc:AlternateContent xmlns:mc="http://schemas.openxmlformats.org/markup-compatibility/2006">
              <mc:Choice xmlns:v="urn:schemas-microsoft-com:vml" Requires="v">
                <p:oleObj spid="_x0000_s8212" name="Equation" r:id="rId4" imgW="1256755" imgH="266584" progId="Equation.DSMT4">
                  <p:embed/>
                </p:oleObj>
              </mc:Choice>
              <mc:Fallback>
                <p:oleObj name="Equation" r:id="rId4" imgW="1256755" imgH="266584"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5784850"/>
                        <a:ext cx="22034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aphicFrame>
        <p:nvGraphicFramePr>
          <p:cNvPr id="7171" name="Object 4"/>
          <p:cNvGraphicFramePr>
            <a:graphicFrameLocks noChangeAspect="1"/>
          </p:cNvGraphicFramePr>
          <p:nvPr>
            <p:extLst>
              <p:ext uri="{D42A27DB-BD31-4B8C-83A1-F6EECF244321}">
                <p14:modId xmlns:p14="http://schemas.microsoft.com/office/powerpoint/2010/main" val="1612690311"/>
              </p:ext>
            </p:extLst>
          </p:nvPr>
        </p:nvGraphicFramePr>
        <p:xfrm>
          <a:off x="3349625" y="5792788"/>
          <a:ext cx="2189163" cy="450850"/>
        </p:xfrm>
        <a:graphic>
          <a:graphicData uri="http://schemas.openxmlformats.org/presentationml/2006/ole">
            <mc:AlternateContent xmlns:mc="http://schemas.openxmlformats.org/markup-compatibility/2006">
              <mc:Choice xmlns:v="urn:schemas-microsoft-com:vml" Requires="v">
                <p:oleObj spid="_x0000_s8213" name="Equation" r:id="rId6" imgW="1294838" imgH="266584" progId="Equation.DSMT4">
                  <p:embed/>
                </p:oleObj>
              </mc:Choice>
              <mc:Fallback>
                <p:oleObj name="Equation" r:id="rId6" imgW="1294838" imgH="266584"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9625" y="5792788"/>
                        <a:ext cx="21891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aphicFrame>
        <p:nvGraphicFramePr>
          <p:cNvPr id="7172" name="Object 5"/>
          <p:cNvGraphicFramePr>
            <a:graphicFrameLocks noChangeAspect="1"/>
          </p:cNvGraphicFramePr>
          <p:nvPr>
            <p:extLst>
              <p:ext uri="{D42A27DB-BD31-4B8C-83A1-F6EECF244321}">
                <p14:modId xmlns:p14="http://schemas.microsoft.com/office/powerpoint/2010/main" val="1879191664"/>
              </p:ext>
            </p:extLst>
          </p:nvPr>
        </p:nvGraphicFramePr>
        <p:xfrm>
          <a:off x="6183313" y="5791200"/>
          <a:ext cx="2168525" cy="455613"/>
        </p:xfrm>
        <a:graphic>
          <a:graphicData uri="http://schemas.openxmlformats.org/presentationml/2006/ole">
            <mc:AlternateContent xmlns:mc="http://schemas.openxmlformats.org/markup-compatibility/2006">
              <mc:Choice xmlns:v="urn:schemas-microsoft-com:vml" Requires="v">
                <p:oleObj spid="_x0000_s8214" name="Equation" r:id="rId8" imgW="1269449" imgH="266584" progId="Equation.DSMT4">
                  <p:embed/>
                </p:oleObj>
              </mc:Choice>
              <mc:Fallback>
                <p:oleObj name="Equation" r:id="rId8" imgW="1269449" imgH="266584"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3313" y="5791200"/>
                        <a:ext cx="21685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aphicFrame>
        <p:nvGraphicFramePr>
          <p:cNvPr id="7173" name="Object 5"/>
          <p:cNvGraphicFramePr>
            <a:graphicFrameLocks noChangeAspect="1"/>
          </p:cNvGraphicFramePr>
          <p:nvPr/>
        </p:nvGraphicFramePr>
        <p:xfrm>
          <a:off x="3973946" y="1039112"/>
          <a:ext cx="2058988" cy="579437"/>
        </p:xfrm>
        <a:graphic>
          <a:graphicData uri="http://schemas.openxmlformats.org/presentationml/2006/ole">
            <mc:AlternateContent xmlns:mc="http://schemas.openxmlformats.org/markup-compatibility/2006">
              <mc:Choice xmlns:v="urn:schemas-microsoft-com:vml" Requires="v">
                <p:oleObj spid="_x0000_s8215" name="Equation" r:id="rId10" imgW="812447" imgH="228501" progId="Equation.DSMT4">
                  <p:embed/>
                </p:oleObj>
              </mc:Choice>
              <mc:Fallback>
                <p:oleObj name="Equation" r:id="rId10" imgW="812447" imgH="228501"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3946" y="1039112"/>
                        <a:ext cx="2058988" cy="579437"/>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 name="TextBox 9"/>
          <p:cNvSpPr txBox="1">
            <a:spLocks noChangeArrowheads="1"/>
          </p:cNvSpPr>
          <p:nvPr/>
        </p:nvSpPr>
        <p:spPr bwMode="auto">
          <a:xfrm>
            <a:off x="105246" y="5181600"/>
            <a:ext cx="8945077" cy="369332"/>
          </a:xfrm>
          <a:prstGeom prst="rect">
            <a:avLst/>
          </a:prstGeom>
          <a:noFill/>
          <a:ln w="9525">
            <a:noFill/>
            <a:miter lim="800000"/>
            <a:headEnd/>
            <a:tailEnd/>
          </a:ln>
        </p:spPr>
        <p:txBody>
          <a:bodyPr wrap="none">
            <a:spAutoFit/>
          </a:bodyPr>
          <a:lstStyle/>
          <a:p>
            <a:pPr algn="ctr"/>
            <a:r>
              <a:rPr lang="en-US" dirty="0">
                <a:solidFill>
                  <a:srgbClr val="0000FF"/>
                </a:solidFill>
              </a:rPr>
              <a:t>This follows from the fact that the fields must match </a:t>
            </a:r>
            <a:r>
              <a:rPr lang="en-US" u="sng" dirty="0">
                <a:solidFill>
                  <a:srgbClr val="0000FF"/>
                </a:solidFill>
              </a:rPr>
              <a:t>everywhere</a:t>
            </a:r>
            <a:r>
              <a:rPr lang="en-US" dirty="0">
                <a:solidFill>
                  <a:srgbClr val="0000FF"/>
                </a:solidFill>
              </a:rPr>
              <a:t> at the interface (</a:t>
            </a:r>
            <a:r>
              <a:rPr lang="en-US" i="1" dirty="0">
                <a:solidFill>
                  <a:srgbClr val="0000FF"/>
                </a:solidFill>
                <a:latin typeface="Times New Roman" pitchFamily="18" charset="0"/>
                <a:cs typeface="Times New Roman" pitchFamily="18" charset="0"/>
              </a:rPr>
              <a:t>z</a:t>
            </a:r>
            <a:r>
              <a:rPr lang="en-US" dirty="0">
                <a:solidFill>
                  <a:srgbClr val="0000FF"/>
                </a:solidFill>
                <a:latin typeface="Times New Roman" pitchFamily="18" charset="0"/>
                <a:cs typeface="Times New Roman" pitchFamily="18" charset="0"/>
              </a:rPr>
              <a:t> = 0</a:t>
            </a:r>
            <a:r>
              <a:rPr lang="en-US" dirty="0">
                <a:solidFill>
                  <a:srgbClr val="0000FF"/>
                </a:solidFill>
              </a:rPr>
              <a:t>).</a:t>
            </a:r>
          </a:p>
        </p:txBody>
      </p:sp>
      <p:sp>
        <p:nvSpPr>
          <p:cNvPr id="15" name="Slide Number Placeholder 14"/>
          <p:cNvSpPr>
            <a:spLocks noGrp="1"/>
          </p:cNvSpPr>
          <p:nvPr>
            <p:ph type="sldNum" sz="quarter" idx="4"/>
          </p:nvPr>
        </p:nvSpPr>
        <p:spPr/>
        <p:txBody>
          <a:bodyPr/>
          <a:lstStyle/>
          <a:p>
            <a:fld id="{84810BAD-A1AE-4FD5-BD00-E7C2BB1BA3E6}" type="slidenum">
              <a:rPr lang="en-US" smtClean="0"/>
              <a:pPr/>
              <a:t>9</a:t>
            </a:fld>
            <a:endParaRPr lang="en-US" dirty="0"/>
          </a:p>
        </p:txBody>
      </p:sp>
      <p:grpSp>
        <p:nvGrpSpPr>
          <p:cNvPr id="16" name="Group 15"/>
          <p:cNvGrpSpPr/>
          <p:nvPr/>
        </p:nvGrpSpPr>
        <p:grpSpPr>
          <a:xfrm>
            <a:off x="1556657" y="2047887"/>
            <a:ext cx="5766706" cy="2773804"/>
            <a:chOff x="1556657" y="2047887"/>
            <a:chExt cx="5766706" cy="2773804"/>
          </a:xfrm>
        </p:grpSpPr>
        <p:pic>
          <p:nvPicPr>
            <p:cNvPr id="18" name="Picture 6"/>
            <p:cNvPicPr>
              <a:picLocks noChangeAspect="1" noChangeArrowheads="1"/>
            </p:cNvPicPr>
            <p:nvPr/>
          </p:nvPicPr>
          <p:blipFill>
            <a:blip r:embed="rId12" cstate="print"/>
            <a:srcRect/>
            <a:stretch>
              <a:fillRect/>
            </a:stretch>
          </p:blipFill>
          <p:spPr bwMode="auto">
            <a:xfrm>
              <a:off x="1556657" y="2047887"/>
              <a:ext cx="5766706" cy="2773804"/>
            </a:xfrm>
            <a:prstGeom prst="rect">
              <a:avLst/>
            </a:prstGeom>
            <a:noFill/>
            <a:ln w="9525">
              <a:noFill/>
              <a:miter lim="800000"/>
              <a:headEnd/>
              <a:tailEnd/>
            </a:ln>
            <a:effectLst/>
          </p:spPr>
        </p:pic>
        <p:graphicFrame>
          <p:nvGraphicFramePr>
            <p:cNvPr id="7175" name="Object 6"/>
            <p:cNvGraphicFramePr>
              <a:graphicFrameLocks noChangeAspect="1"/>
            </p:cNvGraphicFramePr>
            <p:nvPr/>
          </p:nvGraphicFramePr>
          <p:xfrm>
            <a:off x="5027613" y="2744788"/>
            <a:ext cx="603250" cy="284162"/>
          </p:xfrm>
          <a:graphic>
            <a:graphicData uri="http://schemas.openxmlformats.org/presentationml/2006/ole">
              <mc:AlternateContent xmlns:mc="http://schemas.openxmlformats.org/markup-compatibility/2006">
                <mc:Choice xmlns:v="urn:schemas-microsoft-com:vml" Requires="v">
                  <p:oleObj spid="_x0000_s8216" name="Equation" r:id="rId13" imgW="431613" imgH="203112" progId="Equation.DSMT4">
                    <p:embed/>
                  </p:oleObj>
                </mc:Choice>
                <mc:Fallback>
                  <p:oleObj name="Equation" r:id="rId13" imgW="431613" imgH="203112" progId="Equation.DSMT4">
                    <p:embed/>
                    <p:pic>
                      <p:nvPicPr>
                        <p:cNvPr id="0" name="Picture 2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2744788"/>
                          <a:ext cx="603250" cy="284162"/>
                        </a:xfrm>
                        <a:prstGeom prst="rect">
                          <a:avLst/>
                        </a:prstGeom>
                        <a:solidFill>
                          <a:srgbClr val="FFFF00"/>
                        </a:solidFill>
                        <a:ln>
                          <a:noFill/>
                        </a:ln>
                        <a:extLs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cxnSp>
          <p:nvCxnSpPr>
            <p:cNvPr id="14" name="Straight Connector 13"/>
            <p:cNvCxnSpPr/>
            <p:nvPr/>
          </p:nvCxnSpPr>
          <p:spPr>
            <a:xfrm flipV="1">
              <a:off x="4751388" y="3297238"/>
              <a:ext cx="712787" cy="1587"/>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43450" y="3149600"/>
              <a:ext cx="714375" cy="15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174" name="Object 7"/>
            <p:cNvGraphicFramePr>
              <a:graphicFrameLocks noChangeAspect="1"/>
            </p:cNvGraphicFramePr>
            <p:nvPr/>
          </p:nvGraphicFramePr>
          <p:xfrm>
            <a:off x="5311775" y="3433763"/>
            <a:ext cx="249238" cy="265112"/>
          </p:xfrm>
          <a:graphic>
            <a:graphicData uri="http://schemas.openxmlformats.org/presentationml/2006/ole">
              <mc:AlternateContent xmlns:mc="http://schemas.openxmlformats.org/markup-compatibility/2006">
                <mc:Choice xmlns:v="urn:schemas-microsoft-com:vml" Requires="v">
                  <p:oleObj spid="_x0000_s8217" name="Equation" r:id="rId15" imgW="177646" imgH="190335" progId="Equation.DSMT4">
                    <p:embed/>
                  </p:oleObj>
                </mc:Choice>
                <mc:Fallback>
                  <p:oleObj name="Equation" r:id="rId15" imgW="177646" imgH="190335" progId="Equation.DSMT4">
                    <p:embed/>
                    <p:pic>
                      <p:nvPicPr>
                        <p:cNvPr id="0" name="Picture 2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1775" y="3433763"/>
                          <a:ext cx="249238" cy="265112"/>
                        </a:xfrm>
                        <a:prstGeom prst="rect">
                          <a:avLst/>
                        </a:prstGeom>
                        <a:solidFill>
                          <a:srgbClr val="FFFF00"/>
                        </a:solidFill>
                        <a:ln>
                          <a:noFill/>
                        </a:ln>
                        <a:extLst>
                          <a:ext uri="{91240B29-F687-4F45-9708-019B960494DF}">
                            <a14:hiddenLine xmlns:a14="http://schemas.microsoft.com/office/drawing/2010/main" w="19050">
                              <a:solidFill>
                                <a:srgbClr val="000080"/>
                              </a:solidFill>
                              <a:miter lim="800000"/>
                              <a:headEnd/>
                              <a:tailEnd/>
                            </a14:hiddenLine>
                          </a:ext>
                        </a:extLst>
                      </p:spPr>
                    </p:pic>
                  </p:oleObj>
                </mc:Fallback>
              </mc:AlternateContent>
            </a:graphicData>
          </a:graphic>
        </p:graphicFrame>
      </p:gr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14340</TotalTime>
  <Words>1955</Words>
  <Application>Microsoft Office PowerPoint</Application>
  <PresentationFormat>On-screen Show (4:3)</PresentationFormat>
  <Paragraphs>369</Paragraphs>
  <Slides>57</Slides>
  <Notes>57</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57</vt:i4>
      </vt:variant>
    </vt:vector>
  </HeadingPairs>
  <TitlesOfParts>
    <vt:vector size="66" baseType="lpstr">
      <vt:lpstr>Arial</vt:lpstr>
      <vt:lpstr>Symbol</vt:lpstr>
      <vt:lpstr>Times New Roman</vt:lpstr>
      <vt:lpstr>Wingdings</vt:lpstr>
      <vt:lpstr>Default Design</vt:lpstr>
      <vt:lpstr>Soaring</vt:lpstr>
      <vt:lpstr>1_Soaring</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Engineering Computing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ramanzan</dc:creator>
  <cp:lastModifiedBy>Jackson, David R</cp:lastModifiedBy>
  <cp:revision>1668</cp:revision>
  <dcterms:created xsi:type="dcterms:W3CDTF">2006-03-03T17:51:21Z</dcterms:created>
  <dcterms:modified xsi:type="dcterms:W3CDTF">2023-11-30T03:42:29Z</dcterms:modified>
</cp:coreProperties>
</file>