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68" r:id="rId2"/>
    <p:sldId id="292" r:id="rId3"/>
    <p:sldId id="278" r:id="rId4"/>
    <p:sldId id="279" r:id="rId5"/>
    <p:sldId id="280" r:id="rId6"/>
    <p:sldId id="281" r:id="rId7"/>
    <p:sldId id="282" r:id="rId8"/>
    <p:sldId id="283" r:id="rId9"/>
    <p:sldId id="284" r:id="rId10"/>
    <p:sldId id="291" r:id="rId11"/>
    <p:sldId id="285" r:id="rId12"/>
    <p:sldId id="286" r:id="rId13"/>
    <p:sldId id="287" r:id="rId14"/>
    <p:sldId id="288" r:id="rId15"/>
    <p:sldId id="289" r:id="rId16"/>
    <p:sldId id="272" r:id="rId17"/>
    <p:sldId id="290" r:id="rId18"/>
    <p:sldId id="297" r:id="rId19"/>
    <p:sldId id="298" r:id="rId20"/>
    <p:sldId id="299" r:id="rId21"/>
    <p:sldId id="302" r:id="rId22"/>
    <p:sldId id="304" r:id="rId23"/>
    <p:sldId id="303" r:id="rId24"/>
    <p:sldId id="300" r:id="rId25"/>
    <p:sldId id="301" r:id="rId26"/>
    <p:sldId id="293" r:id="rId27"/>
    <p:sldId id="294" r:id="rId28"/>
    <p:sldId id="296" r:id="rId29"/>
    <p:sldId id="295"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manz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00CC"/>
    <a:srgbClr val="0000FF"/>
    <a:srgbClr val="66FFFF"/>
    <a:srgbClr val="FF00FF"/>
    <a:srgbClr val="CCFFFF"/>
    <a:srgbClr val="FFFF99"/>
    <a:srgbClr val="FFF0E1"/>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82" autoAdjust="0"/>
    <p:restoredTop sz="93204" autoAdjust="0"/>
  </p:normalViewPr>
  <p:slideViewPr>
    <p:cSldViewPr snapToGrid="0">
      <p:cViewPr>
        <p:scale>
          <a:sx n="130" d="100"/>
          <a:sy n="130" d="100"/>
        </p:scale>
        <p:origin x="2838"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60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60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60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A677D08-E1D3-4785-BD9A-54DB13B3582D}"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40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40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40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A5D7CA20-B6B2-496B-8CC9-BE4E163C1E6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2855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E9BA78BB-F3C5-40B0-9AA5-83B632CBF5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5/5f/John_Henry_Poynting.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3.wmf"/></Relationships>
</file>

<file path=ppt/slides/_rels/slide12.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25.wmf"/><Relationship Id="rId5" Type="http://schemas.openxmlformats.org/officeDocument/2006/relationships/oleObject" Target="../embeddings/oleObject24.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wmf"/></Relationships>
</file>

<file path=ppt/slides/_rels/slide14.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31.wmf"/><Relationship Id="rId5" Type="http://schemas.openxmlformats.org/officeDocument/2006/relationships/oleObject" Target="../embeddings/oleObject30.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2.bin"/></Relationships>
</file>

<file path=ppt/slides/_rels/slide1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34.wmf"/></Relationships>
</file>

<file path=ppt/slides/_rels/slide16.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38.wmf"/><Relationship Id="rId5" Type="http://schemas.openxmlformats.org/officeDocument/2006/relationships/oleObject" Target="../embeddings/oleObject37.bin"/><Relationship Id="rId4" Type="http://schemas.openxmlformats.org/officeDocument/2006/relationships/image" Target="../media/image3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41.wmf"/><Relationship Id="rId5" Type="http://schemas.openxmlformats.org/officeDocument/2006/relationships/oleObject" Target="../embeddings/oleObject40.bin"/><Relationship Id="rId4" Type="http://schemas.openxmlformats.org/officeDocument/2006/relationships/image" Target="../media/image40.wmf"/></Relationships>
</file>

<file path=ppt/slides/_rels/slide18.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3.wmf"/><Relationship Id="rId5" Type="http://schemas.openxmlformats.org/officeDocument/2006/relationships/oleObject" Target="../embeddings/oleObject42.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6.wmf"/></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commons/5/5f/John_Henry_Poynting.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image" Target="../media/image50.wmf"/><Relationship Id="rId5" Type="http://schemas.openxmlformats.org/officeDocument/2006/relationships/oleObject" Target="../embeddings/oleObject49.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1.bin"/></Relationships>
</file>

<file path=ppt/slides/_rels/slide21.x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oleObject" Target="../embeddings/oleObject57.bin"/><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57.wmf"/><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image" Target="../media/image54.wmf"/><Relationship Id="rId11" Type="http://schemas.openxmlformats.org/officeDocument/2006/relationships/oleObject" Target="../embeddings/oleObject56.bin"/><Relationship Id="rId5" Type="http://schemas.openxmlformats.org/officeDocument/2006/relationships/oleObject" Target="../embeddings/oleObject53.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55.bin"/><Relationship Id="rId14" Type="http://schemas.openxmlformats.org/officeDocument/2006/relationships/image" Target="../media/image5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60.wmf"/><Relationship Id="rId5" Type="http://schemas.openxmlformats.org/officeDocument/2006/relationships/oleObject" Target="../embeddings/oleObject59.bin"/><Relationship Id="rId4" Type="http://schemas.openxmlformats.org/officeDocument/2006/relationships/image" Target="../media/image5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62.jpeg"/><Relationship Id="rId4" Type="http://schemas.openxmlformats.org/officeDocument/2006/relationships/image" Target="../media/image61.wmf"/></Relationships>
</file>

<file path=ppt/slides/_rels/slide24.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66.bin"/><Relationship Id="rId18" Type="http://schemas.openxmlformats.org/officeDocument/2006/relationships/image" Target="../media/image70.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67.wmf"/><Relationship Id="rId17" Type="http://schemas.openxmlformats.org/officeDocument/2006/relationships/oleObject" Target="../embeddings/oleObject68.bin"/><Relationship Id="rId2" Type="http://schemas.openxmlformats.org/officeDocument/2006/relationships/notesSlide" Target="../notesSlides/notesSlide24.xml"/><Relationship Id="rId16" Type="http://schemas.openxmlformats.org/officeDocument/2006/relationships/image" Target="../media/image69.wmf"/><Relationship Id="rId1" Type="http://schemas.openxmlformats.org/officeDocument/2006/relationships/slideLayout" Target="../slideLayouts/slideLayout13.xml"/><Relationship Id="rId6" Type="http://schemas.openxmlformats.org/officeDocument/2006/relationships/image" Target="../media/image64.wmf"/><Relationship Id="rId11" Type="http://schemas.openxmlformats.org/officeDocument/2006/relationships/oleObject" Target="../embeddings/oleObject65.bin"/><Relationship Id="rId5" Type="http://schemas.openxmlformats.org/officeDocument/2006/relationships/oleObject" Target="../embeddings/oleObject62.bin"/><Relationship Id="rId15" Type="http://schemas.openxmlformats.org/officeDocument/2006/relationships/oleObject" Target="../embeddings/oleObject67.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4.bin"/><Relationship Id="rId14" Type="http://schemas.openxmlformats.org/officeDocument/2006/relationships/image" Target="../media/image68.wmf"/></Relationships>
</file>

<file path=ppt/slides/_rels/slide25.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75.wmf"/><Relationship Id="rId17" Type="http://schemas.openxmlformats.org/officeDocument/2006/relationships/image" Target="../media/image78.emf"/><Relationship Id="rId2" Type="http://schemas.openxmlformats.org/officeDocument/2006/relationships/notesSlide" Target="../notesSlides/notesSlide25.xml"/><Relationship Id="rId16" Type="http://schemas.openxmlformats.org/officeDocument/2006/relationships/image" Target="../media/image77.wmf"/><Relationship Id="rId1" Type="http://schemas.openxmlformats.org/officeDocument/2006/relationships/slideLayout" Target="../slideLayouts/slideLayout13.xml"/><Relationship Id="rId6" Type="http://schemas.openxmlformats.org/officeDocument/2006/relationships/image" Target="../media/image72.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2.bin"/><Relationship Id="rId14" Type="http://schemas.openxmlformats.org/officeDocument/2006/relationships/image" Target="../media/image76.wmf"/></Relationships>
</file>

<file path=ppt/slides/_rels/slide26.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81.bin"/><Relationship Id="rId18" Type="http://schemas.openxmlformats.org/officeDocument/2006/relationships/image" Target="../media/image86.wmf"/><Relationship Id="rId26" Type="http://schemas.openxmlformats.org/officeDocument/2006/relationships/image" Target="../media/image90.wmf"/><Relationship Id="rId3" Type="http://schemas.openxmlformats.org/officeDocument/2006/relationships/oleObject" Target="../embeddings/oleObject76.bin"/><Relationship Id="rId21" Type="http://schemas.openxmlformats.org/officeDocument/2006/relationships/oleObject" Target="../embeddings/oleObject85.bin"/><Relationship Id="rId7" Type="http://schemas.openxmlformats.org/officeDocument/2006/relationships/oleObject" Target="../embeddings/oleObject78.bin"/><Relationship Id="rId12" Type="http://schemas.openxmlformats.org/officeDocument/2006/relationships/image" Target="../media/image83.wmf"/><Relationship Id="rId17" Type="http://schemas.openxmlformats.org/officeDocument/2006/relationships/oleObject" Target="../embeddings/oleObject83.bin"/><Relationship Id="rId25" Type="http://schemas.openxmlformats.org/officeDocument/2006/relationships/oleObject" Target="../embeddings/oleObject87.bin"/><Relationship Id="rId2" Type="http://schemas.openxmlformats.org/officeDocument/2006/relationships/notesSlide" Target="../notesSlides/notesSlide26.xml"/><Relationship Id="rId16" Type="http://schemas.openxmlformats.org/officeDocument/2006/relationships/image" Target="../media/image85.wmf"/><Relationship Id="rId20" Type="http://schemas.openxmlformats.org/officeDocument/2006/relationships/image" Target="../media/image87.wmf"/><Relationship Id="rId1" Type="http://schemas.openxmlformats.org/officeDocument/2006/relationships/slideLayout" Target="../slideLayouts/slideLayout13.xml"/><Relationship Id="rId6" Type="http://schemas.openxmlformats.org/officeDocument/2006/relationships/image" Target="../media/image80.wmf"/><Relationship Id="rId11" Type="http://schemas.openxmlformats.org/officeDocument/2006/relationships/oleObject" Target="../embeddings/oleObject80.bin"/><Relationship Id="rId24" Type="http://schemas.openxmlformats.org/officeDocument/2006/relationships/image" Target="../media/image89.wmf"/><Relationship Id="rId5" Type="http://schemas.openxmlformats.org/officeDocument/2006/relationships/oleObject" Target="../embeddings/oleObject77.bin"/><Relationship Id="rId15" Type="http://schemas.openxmlformats.org/officeDocument/2006/relationships/oleObject" Target="../embeddings/oleObject82.bin"/><Relationship Id="rId23" Type="http://schemas.openxmlformats.org/officeDocument/2006/relationships/oleObject" Target="../embeddings/oleObject86.bin"/><Relationship Id="rId28" Type="http://schemas.openxmlformats.org/officeDocument/2006/relationships/image" Target="../media/image91.wmf"/><Relationship Id="rId10" Type="http://schemas.openxmlformats.org/officeDocument/2006/relationships/image" Target="../media/image82.wmf"/><Relationship Id="rId19" Type="http://schemas.openxmlformats.org/officeDocument/2006/relationships/oleObject" Target="../embeddings/oleObject84.bin"/><Relationship Id="rId4" Type="http://schemas.openxmlformats.org/officeDocument/2006/relationships/image" Target="../media/image79.wmf"/><Relationship Id="rId9" Type="http://schemas.openxmlformats.org/officeDocument/2006/relationships/oleObject" Target="../embeddings/oleObject79.bin"/><Relationship Id="rId14" Type="http://schemas.openxmlformats.org/officeDocument/2006/relationships/image" Target="../media/image84.wmf"/><Relationship Id="rId22" Type="http://schemas.openxmlformats.org/officeDocument/2006/relationships/image" Target="../media/image88.wmf"/><Relationship Id="rId27" Type="http://schemas.openxmlformats.org/officeDocument/2006/relationships/oleObject" Target="../embeddings/oleObject88.bin"/></Relationships>
</file>

<file path=ppt/slides/_rels/slide27.xml.rels><?xml version="1.0" encoding="UTF-8" standalone="yes"?>
<Relationships xmlns="http://schemas.openxmlformats.org/package/2006/relationships"><Relationship Id="rId13" Type="http://schemas.openxmlformats.org/officeDocument/2006/relationships/oleObject" Target="../embeddings/oleObject94.bin"/><Relationship Id="rId18" Type="http://schemas.openxmlformats.org/officeDocument/2006/relationships/image" Target="../media/image99.wmf"/><Relationship Id="rId26" Type="http://schemas.openxmlformats.org/officeDocument/2006/relationships/image" Target="../media/image103.wmf"/><Relationship Id="rId39" Type="http://schemas.openxmlformats.org/officeDocument/2006/relationships/oleObject" Target="../embeddings/oleObject107.bin"/><Relationship Id="rId21" Type="http://schemas.openxmlformats.org/officeDocument/2006/relationships/oleObject" Target="../embeddings/oleObject98.bin"/><Relationship Id="rId34" Type="http://schemas.openxmlformats.org/officeDocument/2006/relationships/image" Target="../media/image107.wmf"/><Relationship Id="rId7" Type="http://schemas.openxmlformats.org/officeDocument/2006/relationships/oleObject" Target="../embeddings/oleObject91.bin"/><Relationship Id="rId12" Type="http://schemas.openxmlformats.org/officeDocument/2006/relationships/image" Target="../media/image96.wmf"/><Relationship Id="rId17" Type="http://schemas.openxmlformats.org/officeDocument/2006/relationships/oleObject" Target="../embeddings/oleObject96.bin"/><Relationship Id="rId25" Type="http://schemas.openxmlformats.org/officeDocument/2006/relationships/oleObject" Target="../embeddings/oleObject100.bin"/><Relationship Id="rId33" Type="http://schemas.openxmlformats.org/officeDocument/2006/relationships/oleObject" Target="../embeddings/oleObject104.bin"/><Relationship Id="rId38" Type="http://schemas.openxmlformats.org/officeDocument/2006/relationships/image" Target="../media/image109.wmf"/><Relationship Id="rId2" Type="http://schemas.openxmlformats.org/officeDocument/2006/relationships/notesSlide" Target="../notesSlides/notesSlide27.xml"/><Relationship Id="rId16" Type="http://schemas.openxmlformats.org/officeDocument/2006/relationships/image" Target="../media/image98.wmf"/><Relationship Id="rId20" Type="http://schemas.openxmlformats.org/officeDocument/2006/relationships/image" Target="../media/image100.wmf"/><Relationship Id="rId29" Type="http://schemas.openxmlformats.org/officeDocument/2006/relationships/oleObject" Target="../embeddings/oleObject102.bin"/><Relationship Id="rId1" Type="http://schemas.openxmlformats.org/officeDocument/2006/relationships/slideLayout" Target="../slideLayouts/slideLayout13.xml"/><Relationship Id="rId6" Type="http://schemas.openxmlformats.org/officeDocument/2006/relationships/image" Target="../media/image93.wmf"/><Relationship Id="rId11" Type="http://schemas.openxmlformats.org/officeDocument/2006/relationships/oleObject" Target="../embeddings/oleObject93.bin"/><Relationship Id="rId24" Type="http://schemas.openxmlformats.org/officeDocument/2006/relationships/image" Target="../media/image102.wmf"/><Relationship Id="rId32" Type="http://schemas.openxmlformats.org/officeDocument/2006/relationships/image" Target="../media/image106.wmf"/><Relationship Id="rId37" Type="http://schemas.openxmlformats.org/officeDocument/2006/relationships/oleObject" Target="../embeddings/oleObject106.bin"/><Relationship Id="rId40" Type="http://schemas.openxmlformats.org/officeDocument/2006/relationships/image" Target="../media/image110.wmf"/><Relationship Id="rId5" Type="http://schemas.openxmlformats.org/officeDocument/2006/relationships/oleObject" Target="../embeddings/oleObject90.bin"/><Relationship Id="rId15" Type="http://schemas.openxmlformats.org/officeDocument/2006/relationships/oleObject" Target="../embeddings/oleObject95.bin"/><Relationship Id="rId23" Type="http://schemas.openxmlformats.org/officeDocument/2006/relationships/oleObject" Target="../embeddings/oleObject99.bin"/><Relationship Id="rId28" Type="http://schemas.openxmlformats.org/officeDocument/2006/relationships/image" Target="../media/image104.wmf"/><Relationship Id="rId36" Type="http://schemas.openxmlformats.org/officeDocument/2006/relationships/image" Target="../media/image108.wmf"/><Relationship Id="rId10" Type="http://schemas.openxmlformats.org/officeDocument/2006/relationships/image" Target="../media/image95.wmf"/><Relationship Id="rId19" Type="http://schemas.openxmlformats.org/officeDocument/2006/relationships/oleObject" Target="../embeddings/oleObject97.bin"/><Relationship Id="rId31" Type="http://schemas.openxmlformats.org/officeDocument/2006/relationships/oleObject" Target="../embeddings/oleObject103.bin"/><Relationship Id="rId4" Type="http://schemas.openxmlformats.org/officeDocument/2006/relationships/image" Target="../media/image92.wmf"/><Relationship Id="rId9" Type="http://schemas.openxmlformats.org/officeDocument/2006/relationships/oleObject" Target="../embeddings/oleObject92.bin"/><Relationship Id="rId14" Type="http://schemas.openxmlformats.org/officeDocument/2006/relationships/image" Target="../media/image97.wmf"/><Relationship Id="rId22" Type="http://schemas.openxmlformats.org/officeDocument/2006/relationships/image" Target="../media/image101.wmf"/><Relationship Id="rId27" Type="http://schemas.openxmlformats.org/officeDocument/2006/relationships/oleObject" Target="../embeddings/oleObject101.bin"/><Relationship Id="rId30" Type="http://schemas.openxmlformats.org/officeDocument/2006/relationships/image" Target="../media/image105.wmf"/><Relationship Id="rId35" Type="http://schemas.openxmlformats.org/officeDocument/2006/relationships/oleObject" Target="../embeddings/oleObject105.bin"/><Relationship Id="rId8" Type="http://schemas.openxmlformats.org/officeDocument/2006/relationships/image" Target="../media/image94.wmf"/><Relationship Id="rId3" Type="http://schemas.openxmlformats.org/officeDocument/2006/relationships/oleObject" Target="../embeddings/oleObject89.bin"/></Relationships>
</file>

<file path=ppt/slides/_rels/slide28.xml.rels><?xml version="1.0" encoding="UTF-8" standalone="yes"?>
<Relationships xmlns="http://schemas.openxmlformats.org/package/2006/relationships"><Relationship Id="rId13" Type="http://schemas.openxmlformats.org/officeDocument/2006/relationships/oleObject" Target="../embeddings/oleObject113.bin"/><Relationship Id="rId18" Type="http://schemas.openxmlformats.org/officeDocument/2006/relationships/image" Target="../media/image118.wmf"/><Relationship Id="rId26" Type="http://schemas.openxmlformats.org/officeDocument/2006/relationships/image" Target="../media/image121.wmf"/><Relationship Id="rId21" Type="http://schemas.openxmlformats.org/officeDocument/2006/relationships/oleObject" Target="../embeddings/oleObject117.bin"/><Relationship Id="rId34" Type="http://schemas.openxmlformats.org/officeDocument/2006/relationships/image" Target="../media/image125.wmf"/><Relationship Id="rId7" Type="http://schemas.openxmlformats.org/officeDocument/2006/relationships/oleObject" Target="../embeddings/oleObject110.bin"/><Relationship Id="rId12" Type="http://schemas.openxmlformats.org/officeDocument/2006/relationships/image" Target="../media/image115.wmf"/><Relationship Id="rId17" Type="http://schemas.openxmlformats.org/officeDocument/2006/relationships/oleObject" Target="../embeddings/oleObject115.bin"/><Relationship Id="rId25" Type="http://schemas.openxmlformats.org/officeDocument/2006/relationships/oleObject" Target="../embeddings/oleObject119.bin"/><Relationship Id="rId33" Type="http://schemas.openxmlformats.org/officeDocument/2006/relationships/oleObject" Target="../embeddings/oleObject123.bin"/><Relationship Id="rId2" Type="http://schemas.openxmlformats.org/officeDocument/2006/relationships/notesSlide" Target="../notesSlides/notesSlide28.xml"/><Relationship Id="rId16" Type="http://schemas.openxmlformats.org/officeDocument/2006/relationships/image" Target="../media/image117.wmf"/><Relationship Id="rId20" Type="http://schemas.openxmlformats.org/officeDocument/2006/relationships/image" Target="../media/image106.wmf"/><Relationship Id="rId29" Type="http://schemas.openxmlformats.org/officeDocument/2006/relationships/oleObject" Target="../embeddings/oleObject121.bin"/><Relationship Id="rId1" Type="http://schemas.openxmlformats.org/officeDocument/2006/relationships/slideLayout" Target="../slideLayouts/slideLayout13.xml"/><Relationship Id="rId6" Type="http://schemas.openxmlformats.org/officeDocument/2006/relationships/image" Target="../media/image112.wmf"/><Relationship Id="rId11" Type="http://schemas.openxmlformats.org/officeDocument/2006/relationships/oleObject" Target="../embeddings/oleObject112.bin"/><Relationship Id="rId24" Type="http://schemas.openxmlformats.org/officeDocument/2006/relationships/image" Target="../media/image120.wmf"/><Relationship Id="rId32" Type="http://schemas.openxmlformats.org/officeDocument/2006/relationships/image" Target="../media/image124.wmf"/><Relationship Id="rId37" Type="http://schemas.openxmlformats.org/officeDocument/2006/relationships/oleObject" Target="../embeddings/oleObject125.bin"/><Relationship Id="rId5" Type="http://schemas.openxmlformats.org/officeDocument/2006/relationships/oleObject" Target="../embeddings/oleObject109.bin"/><Relationship Id="rId15" Type="http://schemas.openxmlformats.org/officeDocument/2006/relationships/oleObject" Target="../embeddings/oleObject114.bin"/><Relationship Id="rId23" Type="http://schemas.openxmlformats.org/officeDocument/2006/relationships/oleObject" Target="../embeddings/oleObject118.bin"/><Relationship Id="rId28" Type="http://schemas.openxmlformats.org/officeDocument/2006/relationships/image" Target="../media/image122.wmf"/><Relationship Id="rId36" Type="http://schemas.openxmlformats.org/officeDocument/2006/relationships/image" Target="../media/image126.wmf"/><Relationship Id="rId10" Type="http://schemas.openxmlformats.org/officeDocument/2006/relationships/image" Target="../media/image114.wmf"/><Relationship Id="rId19" Type="http://schemas.openxmlformats.org/officeDocument/2006/relationships/oleObject" Target="../embeddings/oleObject116.bin"/><Relationship Id="rId31" Type="http://schemas.openxmlformats.org/officeDocument/2006/relationships/oleObject" Target="../embeddings/oleObject122.bin"/><Relationship Id="rId4" Type="http://schemas.openxmlformats.org/officeDocument/2006/relationships/image" Target="../media/image111.wmf"/><Relationship Id="rId9" Type="http://schemas.openxmlformats.org/officeDocument/2006/relationships/oleObject" Target="../embeddings/oleObject111.bin"/><Relationship Id="rId14" Type="http://schemas.openxmlformats.org/officeDocument/2006/relationships/image" Target="../media/image116.wmf"/><Relationship Id="rId22" Type="http://schemas.openxmlformats.org/officeDocument/2006/relationships/image" Target="../media/image119.wmf"/><Relationship Id="rId27" Type="http://schemas.openxmlformats.org/officeDocument/2006/relationships/oleObject" Target="../embeddings/oleObject120.bin"/><Relationship Id="rId30" Type="http://schemas.openxmlformats.org/officeDocument/2006/relationships/image" Target="../media/image123.wmf"/><Relationship Id="rId35" Type="http://schemas.openxmlformats.org/officeDocument/2006/relationships/oleObject" Target="../embeddings/oleObject124.bin"/><Relationship Id="rId8" Type="http://schemas.openxmlformats.org/officeDocument/2006/relationships/image" Target="../media/image113.wmf"/><Relationship Id="rId3" Type="http://schemas.openxmlformats.org/officeDocument/2006/relationships/oleObject" Target="../embeddings/oleObject108.bin"/></Relationships>
</file>

<file path=ppt/slides/_rels/slide29.xml.rels><?xml version="1.0" encoding="UTF-8" standalone="yes"?>
<Relationships xmlns="http://schemas.openxmlformats.org/package/2006/relationships"><Relationship Id="rId13" Type="http://schemas.openxmlformats.org/officeDocument/2006/relationships/oleObject" Target="../embeddings/oleObject131.bin"/><Relationship Id="rId18" Type="http://schemas.openxmlformats.org/officeDocument/2006/relationships/image" Target="../media/image118.wmf"/><Relationship Id="rId26" Type="http://schemas.openxmlformats.org/officeDocument/2006/relationships/image" Target="../media/image121.wmf"/><Relationship Id="rId39" Type="http://schemas.openxmlformats.org/officeDocument/2006/relationships/image" Target="../media/image131.wmf"/><Relationship Id="rId21" Type="http://schemas.openxmlformats.org/officeDocument/2006/relationships/oleObject" Target="../embeddings/oleObject135.bin"/><Relationship Id="rId34" Type="http://schemas.openxmlformats.org/officeDocument/2006/relationships/image" Target="../media/image125.wmf"/><Relationship Id="rId7" Type="http://schemas.openxmlformats.org/officeDocument/2006/relationships/oleObject" Target="../embeddings/oleObject128.bin"/><Relationship Id="rId12" Type="http://schemas.openxmlformats.org/officeDocument/2006/relationships/image" Target="../media/image115.wmf"/><Relationship Id="rId17" Type="http://schemas.openxmlformats.org/officeDocument/2006/relationships/oleObject" Target="../embeddings/oleObject133.bin"/><Relationship Id="rId25" Type="http://schemas.openxmlformats.org/officeDocument/2006/relationships/oleObject" Target="../embeddings/oleObject137.bin"/><Relationship Id="rId33" Type="http://schemas.openxmlformats.org/officeDocument/2006/relationships/oleObject" Target="../embeddings/oleObject141.bin"/><Relationship Id="rId38" Type="http://schemas.openxmlformats.org/officeDocument/2006/relationships/oleObject" Target="../embeddings/oleObject144.bin"/><Relationship Id="rId2" Type="http://schemas.openxmlformats.org/officeDocument/2006/relationships/notesSlide" Target="../notesSlides/notesSlide29.xml"/><Relationship Id="rId16" Type="http://schemas.openxmlformats.org/officeDocument/2006/relationships/image" Target="../media/image117.wmf"/><Relationship Id="rId20" Type="http://schemas.openxmlformats.org/officeDocument/2006/relationships/image" Target="../media/image106.wmf"/><Relationship Id="rId29" Type="http://schemas.openxmlformats.org/officeDocument/2006/relationships/oleObject" Target="../embeddings/oleObject139.bin"/><Relationship Id="rId1" Type="http://schemas.openxmlformats.org/officeDocument/2006/relationships/slideLayout" Target="../slideLayouts/slideLayout13.xml"/><Relationship Id="rId6" Type="http://schemas.openxmlformats.org/officeDocument/2006/relationships/image" Target="../media/image128.wmf"/><Relationship Id="rId11" Type="http://schemas.openxmlformats.org/officeDocument/2006/relationships/oleObject" Target="../embeddings/oleObject130.bin"/><Relationship Id="rId24" Type="http://schemas.openxmlformats.org/officeDocument/2006/relationships/image" Target="../media/image120.wmf"/><Relationship Id="rId32" Type="http://schemas.openxmlformats.org/officeDocument/2006/relationships/image" Target="../media/image124.wmf"/><Relationship Id="rId37" Type="http://schemas.openxmlformats.org/officeDocument/2006/relationships/oleObject" Target="../embeddings/oleObject143.bin"/><Relationship Id="rId5" Type="http://schemas.openxmlformats.org/officeDocument/2006/relationships/oleObject" Target="../embeddings/oleObject127.bin"/><Relationship Id="rId15" Type="http://schemas.openxmlformats.org/officeDocument/2006/relationships/oleObject" Target="../embeddings/oleObject132.bin"/><Relationship Id="rId23" Type="http://schemas.openxmlformats.org/officeDocument/2006/relationships/oleObject" Target="../embeddings/oleObject136.bin"/><Relationship Id="rId28" Type="http://schemas.openxmlformats.org/officeDocument/2006/relationships/image" Target="../media/image122.wmf"/><Relationship Id="rId36" Type="http://schemas.openxmlformats.org/officeDocument/2006/relationships/image" Target="../media/image126.wmf"/><Relationship Id="rId10" Type="http://schemas.openxmlformats.org/officeDocument/2006/relationships/image" Target="../media/image130.wmf"/><Relationship Id="rId19" Type="http://schemas.openxmlformats.org/officeDocument/2006/relationships/oleObject" Target="../embeddings/oleObject134.bin"/><Relationship Id="rId31" Type="http://schemas.openxmlformats.org/officeDocument/2006/relationships/oleObject" Target="../embeddings/oleObject140.bin"/><Relationship Id="rId4" Type="http://schemas.openxmlformats.org/officeDocument/2006/relationships/image" Target="../media/image127.wmf"/><Relationship Id="rId9" Type="http://schemas.openxmlformats.org/officeDocument/2006/relationships/oleObject" Target="../embeddings/oleObject129.bin"/><Relationship Id="rId14" Type="http://schemas.openxmlformats.org/officeDocument/2006/relationships/image" Target="../media/image116.wmf"/><Relationship Id="rId22" Type="http://schemas.openxmlformats.org/officeDocument/2006/relationships/image" Target="../media/image119.wmf"/><Relationship Id="rId27" Type="http://schemas.openxmlformats.org/officeDocument/2006/relationships/oleObject" Target="../embeddings/oleObject138.bin"/><Relationship Id="rId30" Type="http://schemas.openxmlformats.org/officeDocument/2006/relationships/image" Target="../media/image123.wmf"/><Relationship Id="rId35" Type="http://schemas.openxmlformats.org/officeDocument/2006/relationships/oleObject" Target="../embeddings/oleObject142.bin"/><Relationship Id="rId8" Type="http://schemas.openxmlformats.org/officeDocument/2006/relationships/image" Target="../media/image129.wmf"/><Relationship Id="rId3" Type="http://schemas.openxmlformats.org/officeDocument/2006/relationships/oleObject" Target="../embeddings/oleObject126.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8.wmf"/><Relationship Id="rId5" Type="http://schemas.openxmlformats.org/officeDocument/2006/relationships/oleObject" Target="../embeddings/oleObject7.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2.wmf"/><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5" name="Text Box 15"/>
          <p:cNvSpPr txBox="1">
            <a:spLocks noChangeArrowheads="1"/>
          </p:cNvSpPr>
          <p:nvPr/>
        </p:nvSpPr>
        <p:spPr bwMode="auto">
          <a:xfrm>
            <a:off x="3187700" y="5694672"/>
            <a:ext cx="4552950" cy="366713"/>
          </a:xfrm>
          <a:prstGeom prst="rect">
            <a:avLst/>
          </a:prstGeom>
          <a:noFill/>
          <a:ln w="9525">
            <a:noFill/>
            <a:miter lim="800000"/>
            <a:headEnd/>
            <a:tailEnd/>
          </a:ln>
          <a:effectLst/>
        </p:spPr>
        <p:txBody>
          <a:bodyPr wrap="none">
            <a:spAutoFit/>
          </a:bodyPr>
          <a:lstStyle/>
          <a:p>
            <a:r>
              <a:rPr lang="en-US" dirty="0"/>
              <a:t>Adapted from notes by Prof. Stuart A. Long</a:t>
            </a:r>
          </a:p>
        </p:txBody>
      </p:sp>
      <p:sp>
        <p:nvSpPr>
          <p:cNvPr id="6" name="Slide Number Placeholder 5"/>
          <p:cNvSpPr>
            <a:spLocks noGrp="1"/>
          </p:cNvSpPr>
          <p:nvPr>
            <p:ph type="sldNum" sz="quarter" idx="4"/>
          </p:nvPr>
        </p:nvSpPr>
        <p:spPr/>
        <p:txBody>
          <a:bodyPr/>
          <a:lstStyle/>
          <a:p>
            <a:fld id="{E9BA78BB-F3C5-40B0-9AA5-83B632CBF570}" type="slidenum">
              <a:rPr lang="en-US" smtClean="0"/>
              <a:pPr/>
              <a:t>1</a:t>
            </a:fld>
            <a:endParaRPr lang="en-US"/>
          </a:p>
        </p:txBody>
      </p:sp>
      <p:pic>
        <p:nvPicPr>
          <p:cNvPr id="7" name="Picture 10" descr="File:John Henry Poynting.jpg">
            <a:hlinkClick r:id="rId3"/>
          </p:cNvPr>
          <p:cNvPicPr>
            <a:picLocks noChangeAspect="1" noChangeArrowheads="1"/>
          </p:cNvPicPr>
          <p:nvPr/>
        </p:nvPicPr>
        <p:blipFill>
          <a:blip r:embed="rId4" cstate="print"/>
          <a:srcRect/>
          <a:stretch>
            <a:fillRect/>
          </a:stretch>
        </p:blipFill>
        <p:spPr bwMode="auto">
          <a:xfrm>
            <a:off x="272784" y="3947395"/>
            <a:ext cx="1888526" cy="2750494"/>
          </a:xfrm>
          <a:prstGeom prst="rect">
            <a:avLst/>
          </a:prstGeom>
          <a:noFill/>
        </p:spPr>
      </p:pic>
      <p:sp>
        <p:nvSpPr>
          <p:cNvPr id="9" name="Rectangle 16"/>
          <p:cNvSpPr>
            <a:spLocks noChangeArrowheads="1"/>
          </p:cNvSpPr>
          <p:nvPr/>
        </p:nvSpPr>
        <p:spPr bwMode="auto">
          <a:xfrm>
            <a:off x="3570515" y="3216892"/>
            <a:ext cx="5181600" cy="1841996"/>
          </a:xfrm>
          <a:prstGeom prst="rect">
            <a:avLst/>
          </a:prstGeom>
          <a:noFill/>
          <a:ln w="9525">
            <a:noFill/>
            <a:miter lim="800000"/>
            <a:headEnd/>
            <a:tailEnd/>
          </a:ln>
          <a:effectLst/>
        </p:spPr>
        <p:txBody>
          <a:bodyPr anchor="ctr"/>
          <a:lstStyle/>
          <a:p>
            <a:pPr algn="ctr"/>
            <a:r>
              <a:rPr lang="en-US" sz="4000" b="1" dirty="0">
                <a:solidFill>
                  <a:srgbClr val="FF9900"/>
                </a:solidFill>
                <a:effectLst>
                  <a:outerShdw blurRad="38100" dist="38100" dir="2700000" algn="tl">
                    <a:srgbClr val="C0C0C0"/>
                  </a:outerShdw>
                </a:effectLst>
              </a:rPr>
              <a:t>Notes 5           </a:t>
            </a:r>
            <a:br>
              <a:rPr lang="en-US" sz="4000" b="1" dirty="0">
                <a:solidFill>
                  <a:srgbClr val="FF9900"/>
                </a:solidFill>
                <a:effectLst>
                  <a:outerShdw blurRad="38100" dist="38100" dir="2700000" algn="tl">
                    <a:srgbClr val="C0C0C0"/>
                  </a:outerShdw>
                </a:effectLst>
              </a:rPr>
            </a:br>
            <a:r>
              <a:rPr lang="en-US" sz="4000" b="1" dirty="0" err="1">
                <a:solidFill>
                  <a:srgbClr val="FF9900"/>
                </a:solidFill>
                <a:effectLst>
                  <a:outerShdw blurRad="38100" dist="38100" dir="2700000" algn="tl">
                    <a:srgbClr val="C0C0C0"/>
                  </a:outerShdw>
                </a:effectLst>
              </a:rPr>
              <a:t>Poynting’s</a:t>
            </a:r>
            <a:r>
              <a:rPr lang="en-US" sz="4000" b="1" dirty="0">
                <a:solidFill>
                  <a:srgbClr val="FF9900"/>
                </a:solidFill>
                <a:effectLst>
                  <a:outerShdw blurRad="38100" dist="38100" dir="2700000" algn="tl">
                    <a:srgbClr val="C0C0C0"/>
                  </a:outerShdw>
                </a:effectLst>
              </a:rPr>
              <a:t> Theorem</a:t>
            </a:r>
          </a:p>
        </p:txBody>
      </p:sp>
      <p:sp>
        <p:nvSpPr>
          <p:cNvPr id="10" name="Text Box 11"/>
          <p:cNvSpPr txBox="1">
            <a:spLocks noChangeArrowheads="1"/>
          </p:cNvSpPr>
          <p:nvPr/>
        </p:nvSpPr>
        <p:spPr bwMode="auto">
          <a:xfrm>
            <a:off x="939678" y="442370"/>
            <a:ext cx="7413294" cy="2339102"/>
          </a:xfrm>
          <a:prstGeom prst="rect">
            <a:avLst/>
          </a:prstGeom>
          <a:noFill/>
          <a:ln w="9525">
            <a:noFill/>
            <a:miter lim="800000"/>
            <a:headEnd/>
            <a:tailEnd/>
          </a:ln>
          <a:effectLst/>
        </p:spPr>
        <p:txBody>
          <a:bodyPr wrap="square">
            <a:spAutoFit/>
          </a:bodyPr>
          <a:lstStyle/>
          <a:p>
            <a:pPr algn="ctr">
              <a:lnSpc>
                <a:spcPct val="80000"/>
              </a:lnSpc>
              <a:spcBef>
                <a:spcPts val="0"/>
              </a:spcBef>
              <a:spcAft>
                <a:spcPts val="1200"/>
              </a:spcAft>
            </a:pPr>
            <a:r>
              <a:rPr lang="en-US" sz="3600" b="1" dirty="0">
                <a:solidFill>
                  <a:srgbClr val="0000FF"/>
                </a:solidFill>
              </a:rPr>
              <a:t>ECE 3317</a:t>
            </a:r>
          </a:p>
          <a:p>
            <a:pPr algn="ctr">
              <a:lnSpc>
                <a:spcPct val="80000"/>
              </a:lnSpc>
              <a:spcBef>
                <a:spcPts val="0"/>
              </a:spcBef>
              <a:spcAft>
                <a:spcPts val="3600"/>
              </a:spcAft>
            </a:pPr>
            <a:r>
              <a:rPr lang="en-US" sz="3600" b="1" dirty="0">
                <a:solidFill>
                  <a:srgbClr val="0000FF"/>
                </a:solidFill>
              </a:rPr>
              <a:t>Applied Electromagnetic Waves</a:t>
            </a:r>
          </a:p>
          <a:p>
            <a:pPr algn="ctr">
              <a:lnSpc>
                <a:spcPct val="80000"/>
              </a:lnSpc>
              <a:spcBef>
                <a:spcPts val="0"/>
              </a:spcBef>
              <a:spcAft>
                <a:spcPts val="1200"/>
              </a:spcAft>
            </a:pPr>
            <a:r>
              <a:rPr lang="en-US" sz="2400" dirty="0"/>
              <a:t>Prof. David R. Jackson</a:t>
            </a:r>
          </a:p>
          <a:p>
            <a:pPr algn="ctr">
              <a:lnSpc>
                <a:spcPct val="80000"/>
              </a:lnSpc>
              <a:spcBef>
                <a:spcPts val="0"/>
              </a:spcBef>
              <a:spcAft>
                <a:spcPts val="1200"/>
              </a:spcAft>
            </a:pPr>
            <a:r>
              <a:rPr lang="en-US" sz="2400" dirty="0"/>
              <a:t>Fall 2023</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5" name="Text Box 7"/>
          <p:cNvSpPr txBox="1">
            <a:spLocks noChangeArrowheads="1"/>
          </p:cNvSpPr>
          <p:nvPr/>
        </p:nvSpPr>
        <p:spPr bwMode="auto">
          <a:xfrm>
            <a:off x="228600" y="1309771"/>
            <a:ext cx="7516801" cy="400110"/>
          </a:xfrm>
          <a:prstGeom prst="rect">
            <a:avLst/>
          </a:prstGeom>
          <a:noFill/>
          <a:ln w="9525">
            <a:noFill/>
            <a:miter lim="800000"/>
            <a:headEnd/>
            <a:tailEnd/>
          </a:ln>
          <a:effectLst/>
        </p:spPr>
        <p:txBody>
          <a:bodyPr wrap="none">
            <a:spAutoFit/>
          </a:bodyPr>
          <a:lstStyle/>
          <a:p>
            <a:r>
              <a:rPr lang="en-US" sz="2000" dirty="0">
                <a:solidFill>
                  <a:srgbClr val="0000FF"/>
                </a:solidFill>
              </a:rPr>
              <a:t>Final </a:t>
            </a:r>
            <a:r>
              <a:rPr lang="en-US" sz="2000" u="sng" dirty="0">
                <a:solidFill>
                  <a:srgbClr val="0000FF"/>
                </a:solidFill>
              </a:rPr>
              <a:t>volume</a:t>
            </a:r>
            <a:r>
              <a:rPr lang="en-US" sz="2000" dirty="0">
                <a:solidFill>
                  <a:srgbClr val="0000FF"/>
                </a:solidFill>
              </a:rPr>
              <a:t> form of Poynting theorem in the most general case:</a:t>
            </a:r>
            <a:endParaRPr lang="en-US" sz="2000" dirty="0">
              <a:solidFill>
                <a:srgbClr val="FF3300"/>
              </a:solidFill>
            </a:endParaRPr>
          </a:p>
        </p:txBody>
      </p:sp>
      <p:sp>
        <p:nvSpPr>
          <p:cNvPr id="186381" name="Text Box 13"/>
          <p:cNvSpPr txBox="1">
            <a:spLocks noChangeArrowheads="1"/>
          </p:cNvSpPr>
          <p:nvPr/>
        </p:nvSpPr>
        <p:spPr bwMode="auto">
          <a:xfrm>
            <a:off x="228600" y="4039166"/>
            <a:ext cx="2917825" cy="396875"/>
          </a:xfrm>
          <a:prstGeom prst="rect">
            <a:avLst/>
          </a:prstGeom>
          <a:noFill/>
          <a:ln w="9525">
            <a:noFill/>
            <a:miter lim="800000"/>
            <a:headEnd/>
            <a:tailEnd/>
          </a:ln>
          <a:effectLst/>
        </p:spPr>
        <p:txBody>
          <a:bodyPr wrap="none">
            <a:spAutoFit/>
          </a:bodyPr>
          <a:lstStyle/>
          <a:p>
            <a:r>
              <a:rPr lang="en-US" sz="2000" dirty="0">
                <a:solidFill>
                  <a:srgbClr val="0000FF"/>
                </a:solidFill>
              </a:rPr>
              <a:t>For a </a:t>
            </a:r>
            <a:r>
              <a:rPr lang="en-US" sz="2000" u="sng" dirty="0">
                <a:solidFill>
                  <a:srgbClr val="0000FF"/>
                </a:solidFill>
              </a:rPr>
              <a:t>stationary surface</a:t>
            </a:r>
            <a:r>
              <a:rPr lang="en-US" sz="2000" dirty="0">
                <a:solidFill>
                  <a:srgbClr val="0000FF"/>
                </a:solidFill>
              </a:rPr>
              <a:t>:</a:t>
            </a:r>
          </a:p>
        </p:txBody>
      </p:sp>
      <p:sp>
        <p:nvSpPr>
          <p:cNvPr id="9" name="Slide Number Placeholder 8"/>
          <p:cNvSpPr>
            <a:spLocks noGrp="1"/>
          </p:cNvSpPr>
          <p:nvPr>
            <p:ph type="sldNum" sz="quarter" idx="10"/>
          </p:nvPr>
        </p:nvSpPr>
        <p:spPr/>
        <p:txBody>
          <a:bodyPr/>
          <a:lstStyle/>
          <a:p>
            <a:fld id="{E9BA78BB-F3C5-40B0-9AA5-83B632CBF570}" type="slidenum">
              <a:rPr lang="en-US" smtClean="0"/>
              <a:pPr/>
              <a:t>10</a:t>
            </a:fld>
            <a:endParaRPr lang="en-US"/>
          </a:p>
        </p:txBody>
      </p:sp>
      <p:graphicFrame>
        <p:nvGraphicFramePr>
          <p:cNvPr id="2" name="Object 15"/>
          <p:cNvGraphicFramePr>
            <a:graphicFrameLocks noChangeAspect="1"/>
          </p:cNvGraphicFramePr>
          <p:nvPr/>
        </p:nvGraphicFramePr>
        <p:xfrm>
          <a:off x="228600" y="2019300"/>
          <a:ext cx="8661400" cy="901700"/>
        </p:xfrm>
        <a:graphic>
          <a:graphicData uri="http://schemas.openxmlformats.org/presentationml/2006/ole">
            <mc:AlternateContent xmlns:mc="http://schemas.openxmlformats.org/markup-compatibility/2006">
              <mc:Choice xmlns:v="urn:schemas-microsoft-com:vml" Requires="v">
                <p:oleObj name="Equation" r:id="rId3" imgW="4394160" imgH="457200" progId="Equation.DSMT4">
                  <p:embed/>
                </p:oleObj>
              </mc:Choice>
              <mc:Fallback>
                <p:oleObj name="Equation" r:id="rId3" imgW="4394160" imgH="457200" progId="Equation.DSMT4">
                  <p:embed/>
                  <p:pic>
                    <p:nvPicPr>
                      <p:cNvPr id="0" name="Picture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019300"/>
                        <a:ext cx="86614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6384" name="Object 16"/>
          <p:cNvGraphicFramePr>
            <a:graphicFrameLocks noChangeAspect="1"/>
          </p:cNvGraphicFramePr>
          <p:nvPr/>
        </p:nvGraphicFramePr>
        <p:xfrm>
          <a:off x="351292" y="4572226"/>
          <a:ext cx="8518525" cy="901700"/>
        </p:xfrm>
        <a:graphic>
          <a:graphicData uri="http://schemas.openxmlformats.org/presentationml/2006/ole">
            <mc:AlternateContent xmlns:mc="http://schemas.openxmlformats.org/markup-compatibility/2006">
              <mc:Choice xmlns:v="urn:schemas-microsoft-com:vml" Requires="v">
                <p:oleObj name="Equation" r:id="rId5" imgW="4318000" imgH="457200" progId="Equation.DSMT4">
                  <p:embed/>
                </p:oleObj>
              </mc:Choice>
              <mc:Fallback>
                <p:oleObj name="Equation" r:id="rId5" imgW="4318000" imgH="457200" progId="Equation.DSMT4">
                  <p:embed/>
                  <p:pic>
                    <p:nvPicPr>
                      <p:cNvPr id="0" name="Picture 7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292" y="4572226"/>
                        <a:ext cx="8518525"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cxnSp>
        <p:nvCxnSpPr>
          <p:cNvPr id="11" name="Straight Arrow Connector 10"/>
          <p:cNvCxnSpPr/>
          <p:nvPr/>
        </p:nvCxnSpPr>
        <p:spPr>
          <a:xfrm>
            <a:off x="5083629" y="3113314"/>
            <a:ext cx="0" cy="118654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532914" y="3134735"/>
            <a:ext cx="0" cy="118654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B19C5F3-EDF2-5CAC-2FCC-F97D0566357D}"/>
              </a:ext>
            </a:extLst>
          </p:cNvPr>
          <p:cNvSpPr txBox="1"/>
          <p:nvPr/>
        </p:nvSpPr>
        <p:spPr>
          <a:xfrm>
            <a:off x="5305433" y="3543340"/>
            <a:ext cx="2005677" cy="369332"/>
          </a:xfrm>
          <a:prstGeom prst="rect">
            <a:avLst/>
          </a:prstGeom>
          <a:noFill/>
        </p:spPr>
        <p:txBody>
          <a:bodyPr wrap="none" rtlCol="0">
            <a:spAutoFit/>
          </a:bodyPr>
          <a:lstStyle/>
          <a:p>
            <a:r>
              <a:rPr lang="en-US" dirty="0"/>
              <a:t>stationary surface</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5" name="Text Box 5"/>
          <p:cNvSpPr txBox="1">
            <a:spLocks noChangeArrowheads="1"/>
          </p:cNvSpPr>
          <p:nvPr/>
        </p:nvSpPr>
        <p:spPr bwMode="auto">
          <a:xfrm>
            <a:off x="511628" y="1012368"/>
            <a:ext cx="2445093" cy="400110"/>
          </a:xfrm>
          <a:prstGeom prst="rect">
            <a:avLst/>
          </a:prstGeom>
          <a:noFill/>
          <a:ln w="9525">
            <a:noFill/>
            <a:miter lim="800000"/>
            <a:headEnd/>
            <a:tailEnd/>
          </a:ln>
          <a:effectLst/>
        </p:spPr>
        <p:txBody>
          <a:bodyPr wrap="none">
            <a:spAutoFit/>
          </a:bodyPr>
          <a:lstStyle/>
          <a:p>
            <a:r>
              <a:rPr lang="en-US" sz="2000" dirty="0" err="1">
                <a:solidFill>
                  <a:srgbClr val="FF0000"/>
                </a:solidFill>
              </a:rPr>
              <a:t>Poynting’s</a:t>
            </a:r>
            <a:r>
              <a:rPr lang="en-US" sz="2000" dirty="0">
                <a:solidFill>
                  <a:srgbClr val="FF0000"/>
                </a:solidFill>
              </a:rPr>
              <a:t> theorem:</a:t>
            </a:r>
          </a:p>
        </p:txBody>
      </p:sp>
      <p:sp>
        <p:nvSpPr>
          <p:cNvPr id="174089" name="Text Box 9"/>
          <p:cNvSpPr txBox="1">
            <a:spLocks noChangeArrowheads="1"/>
          </p:cNvSpPr>
          <p:nvPr/>
        </p:nvSpPr>
        <p:spPr bwMode="auto">
          <a:xfrm>
            <a:off x="579438" y="3715881"/>
            <a:ext cx="4113212" cy="366712"/>
          </a:xfrm>
          <a:prstGeom prst="rect">
            <a:avLst/>
          </a:prstGeom>
          <a:noFill/>
          <a:ln w="9525">
            <a:noFill/>
            <a:miter lim="800000"/>
            <a:headEnd/>
            <a:tailEnd/>
          </a:ln>
          <a:effectLst/>
        </p:spPr>
        <p:txBody>
          <a:bodyPr wrap="none">
            <a:spAutoFit/>
          </a:bodyPr>
          <a:lstStyle/>
          <a:p>
            <a:r>
              <a:rPr lang="en-US"/>
              <a:t>Power dissipation as heat (Joule's law)</a:t>
            </a:r>
          </a:p>
        </p:txBody>
      </p:sp>
      <p:sp>
        <p:nvSpPr>
          <p:cNvPr id="174090" name="Line 10"/>
          <p:cNvSpPr>
            <a:spLocks noChangeShapeType="1"/>
          </p:cNvSpPr>
          <p:nvPr/>
        </p:nvSpPr>
        <p:spPr bwMode="auto">
          <a:xfrm flipV="1">
            <a:off x="3048000" y="2688768"/>
            <a:ext cx="0" cy="914400"/>
          </a:xfrm>
          <a:prstGeom prst="line">
            <a:avLst/>
          </a:prstGeom>
          <a:noFill/>
          <a:ln w="19050">
            <a:solidFill>
              <a:schemeClr val="tx1"/>
            </a:solidFill>
            <a:round/>
            <a:headEnd type="none" w="med" len="med"/>
            <a:tailEnd type="arrow" w="med" len="med"/>
          </a:ln>
          <a:effectLst/>
        </p:spPr>
        <p:txBody>
          <a:bodyPr/>
          <a:lstStyle/>
          <a:p>
            <a:endParaRPr lang="en-US"/>
          </a:p>
        </p:txBody>
      </p:sp>
      <p:sp>
        <p:nvSpPr>
          <p:cNvPr id="174091" name="Text Box 11"/>
          <p:cNvSpPr txBox="1">
            <a:spLocks noChangeArrowheads="1"/>
          </p:cNvSpPr>
          <p:nvPr/>
        </p:nvSpPr>
        <p:spPr bwMode="auto">
          <a:xfrm>
            <a:off x="1524000" y="4332506"/>
            <a:ext cx="4438650" cy="366713"/>
          </a:xfrm>
          <a:prstGeom prst="rect">
            <a:avLst/>
          </a:prstGeom>
          <a:noFill/>
          <a:ln w="9525">
            <a:noFill/>
            <a:miter lim="800000"/>
            <a:headEnd/>
            <a:tailEnd/>
          </a:ln>
          <a:effectLst/>
        </p:spPr>
        <p:txBody>
          <a:bodyPr wrap="none">
            <a:spAutoFit/>
          </a:bodyPr>
          <a:lstStyle/>
          <a:p>
            <a:r>
              <a:rPr lang="en-US" dirty="0"/>
              <a:t>Rate of change of stored magnetic energy</a:t>
            </a:r>
          </a:p>
        </p:txBody>
      </p:sp>
      <p:sp>
        <p:nvSpPr>
          <p:cNvPr id="174092" name="Line 12"/>
          <p:cNvSpPr>
            <a:spLocks noChangeShapeType="1"/>
          </p:cNvSpPr>
          <p:nvPr/>
        </p:nvSpPr>
        <p:spPr bwMode="auto">
          <a:xfrm flipV="1">
            <a:off x="5029200" y="2623448"/>
            <a:ext cx="0" cy="1600200"/>
          </a:xfrm>
          <a:prstGeom prst="line">
            <a:avLst/>
          </a:prstGeom>
          <a:noFill/>
          <a:ln w="19050">
            <a:solidFill>
              <a:schemeClr val="tx1"/>
            </a:solidFill>
            <a:round/>
            <a:headEnd type="none" w="med" len="med"/>
            <a:tailEnd type="arrow" w="med" len="med"/>
          </a:ln>
          <a:effectLst/>
        </p:spPr>
        <p:txBody>
          <a:bodyPr/>
          <a:lstStyle/>
          <a:p>
            <a:endParaRPr lang="en-US"/>
          </a:p>
        </p:txBody>
      </p:sp>
      <p:sp>
        <p:nvSpPr>
          <p:cNvPr id="174093" name="Text Box 13"/>
          <p:cNvSpPr txBox="1">
            <a:spLocks noChangeArrowheads="1"/>
          </p:cNvSpPr>
          <p:nvPr/>
        </p:nvSpPr>
        <p:spPr bwMode="auto">
          <a:xfrm>
            <a:off x="3810000" y="4931216"/>
            <a:ext cx="4235450" cy="366713"/>
          </a:xfrm>
          <a:prstGeom prst="rect">
            <a:avLst/>
          </a:prstGeom>
          <a:noFill/>
          <a:ln w="9525">
            <a:noFill/>
            <a:miter lim="800000"/>
            <a:headEnd/>
            <a:tailEnd/>
          </a:ln>
          <a:effectLst/>
        </p:spPr>
        <p:txBody>
          <a:bodyPr wrap="none">
            <a:spAutoFit/>
          </a:bodyPr>
          <a:lstStyle/>
          <a:p>
            <a:r>
              <a:rPr lang="en-US" dirty="0"/>
              <a:t>Rate of change of stored electric energy</a:t>
            </a:r>
          </a:p>
        </p:txBody>
      </p:sp>
      <p:sp>
        <p:nvSpPr>
          <p:cNvPr id="174094" name="Line 14"/>
          <p:cNvSpPr>
            <a:spLocks noChangeShapeType="1"/>
          </p:cNvSpPr>
          <p:nvPr/>
        </p:nvSpPr>
        <p:spPr bwMode="auto">
          <a:xfrm flipV="1">
            <a:off x="7282546" y="2666990"/>
            <a:ext cx="0" cy="2209800"/>
          </a:xfrm>
          <a:prstGeom prst="line">
            <a:avLst/>
          </a:prstGeom>
          <a:noFill/>
          <a:ln w="19050">
            <a:solidFill>
              <a:schemeClr val="tx1"/>
            </a:solidFill>
            <a:round/>
            <a:headEnd type="none" w="med" len="med"/>
            <a:tailEnd type="arrow" w="med" len="med"/>
          </a:ln>
          <a:effectLst/>
        </p:spPr>
        <p:txBody>
          <a:bodyPr/>
          <a:lstStyle/>
          <a:p>
            <a:endParaRPr lang="en-US"/>
          </a:p>
        </p:txBody>
      </p:sp>
      <p:sp>
        <p:nvSpPr>
          <p:cNvPr id="174095" name="Text Box 15"/>
          <p:cNvSpPr txBox="1">
            <a:spLocks noChangeArrowheads="1"/>
          </p:cNvSpPr>
          <p:nvPr/>
        </p:nvSpPr>
        <p:spPr bwMode="auto">
          <a:xfrm>
            <a:off x="1371600" y="5965366"/>
            <a:ext cx="5660524" cy="400110"/>
          </a:xfrm>
          <a:prstGeom prst="rect">
            <a:avLst/>
          </a:prstGeom>
          <a:noFill/>
          <a:ln w="9525">
            <a:noFill/>
            <a:miter lim="800000"/>
            <a:headEnd/>
            <a:tailEnd/>
          </a:ln>
          <a:effectLst/>
        </p:spPr>
        <p:txBody>
          <a:bodyPr wrap="none">
            <a:spAutoFit/>
          </a:bodyPr>
          <a:lstStyle/>
          <a:p>
            <a:r>
              <a:rPr lang="en-US" sz="2000" dirty="0">
                <a:solidFill>
                  <a:srgbClr val="0000FF"/>
                </a:solidFill>
              </a:rPr>
              <a:t>Left-hand side = power flowing </a:t>
            </a:r>
            <a:r>
              <a:rPr lang="en-US" sz="2000" u="sng" dirty="0">
                <a:solidFill>
                  <a:srgbClr val="0000FF"/>
                </a:solidFill>
              </a:rPr>
              <a:t>into</a:t>
            </a:r>
            <a:r>
              <a:rPr lang="en-US" sz="2000" dirty="0">
                <a:solidFill>
                  <a:srgbClr val="0000FF"/>
                </a:solidFill>
              </a:rPr>
              <a:t> the region </a:t>
            </a:r>
            <a:r>
              <a:rPr lang="en-US" sz="2000" i="1" dirty="0">
                <a:solidFill>
                  <a:srgbClr val="0000FF"/>
                </a:solidFill>
                <a:latin typeface="Times New Roman" pitchFamily="18" charset="0"/>
                <a:cs typeface="Times New Roman" pitchFamily="18" charset="0"/>
              </a:rPr>
              <a:t>V</a:t>
            </a:r>
            <a:r>
              <a:rPr lang="en-US" sz="2000" dirty="0">
                <a:solidFill>
                  <a:srgbClr val="0000FF"/>
                </a:solidFill>
              </a:rPr>
              <a:t>.</a:t>
            </a:r>
          </a:p>
        </p:txBody>
      </p:sp>
      <p:sp>
        <p:nvSpPr>
          <p:cNvPr id="174096" name="Text Box 16"/>
          <p:cNvSpPr txBox="1">
            <a:spLocks noChangeArrowheads="1"/>
          </p:cNvSpPr>
          <p:nvPr/>
        </p:nvSpPr>
        <p:spPr bwMode="auto">
          <a:xfrm>
            <a:off x="3119996" y="1018305"/>
            <a:ext cx="4049057" cy="369332"/>
          </a:xfrm>
          <a:prstGeom prst="rect">
            <a:avLst/>
          </a:prstGeom>
          <a:noFill/>
          <a:ln w="9525">
            <a:noFill/>
            <a:miter lim="800000"/>
            <a:headEnd/>
            <a:tailEnd/>
          </a:ln>
          <a:effectLst/>
        </p:spPr>
        <p:txBody>
          <a:bodyPr wrap="none">
            <a:spAutoFit/>
          </a:bodyPr>
          <a:lstStyle/>
          <a:p>
            <a:r>
              <a:rPr lang="en-US" dirty="0">
                <a:solidFill>
                  <a:srgbClr val="0000FF"/>
                </a:solidFill>
              </a:rPr>
              <a:t>(We assume here that </a:t>
            </a:r>
            <a:r>
              <a:rPr lang="en-US" i="1" dirty="0">
                <a:solidFill>
                  <a:srgbClr val="0000FF"/>
                </a:solidFill>
                <a:latin typeface="Times New Roman" pitchFamily="18" charset="0"/>
              </a:rPr>
              <a:t>S</a:t>
            </a:r>
            <a:r>
              <a:rPr lang="en-US" dirty="0">
                <a:solidFill>
                  <a:srgbClr val="0000FF"/>
                </a:solidFill>
              </a:rPr>
              <a:t> is stationary.)</a:t>
            </a:r>
          </a:p>
        </p:txBody>
      </p:sp>
      <p:sp>
        <p:nvSpPr>
          <p:cNvPr id="13" name="Slide Number Placeholder 12"/>
          <p:cNvSpPr>
            <a:spLocks noGrp="1"/>
          </p:cNvSpPr>
          <p:nvPr>
            <p:ph type="sldNum" sz="quarter" idx="10"/>
          </p:nvPr>
        </p:nvSpPr>
        <p:spPr/>
        <p:txBody>
          <a:bodyPr/>
          <a:lstStyle/>
          <a:p>
            <a:fld id="{E9BA78BB-F3C5-40B0-9AA5-83B632CBF570}" type="slidenum">
              <a:rPr lang="en-US" smtClean="0"/>
              <a:pPr/>
              <a:t>11</a:t>
            </a:fld>
            <a:endParaRPr lang="en-US" dirty="0"/>
          </a:p>
        </p:txBody>
      </p:sp>
      <p:graphicFrame>
        <p:nvGraphicFramePr>
          <p:cNvPr id="174088" name="Object 8"/>
          <p:cNvGraphicFramePr>
            <a:graphicFrameLocks noChangeAspect="1"/>
          </p:cNvGraphicFramePr>
          <p:nvPr/>
        </p:nvGraphicFramePr>
        <p:xfrm>
          <a:off x="306388" y="1600200"/>
          <a:ext cx="8532812" cy="901700"/>
        </p:xfrm>
        <a:graphic>
          <a:graphicData uri="http://schemas.openxmlformats.org/presentationml/2006/ole">
            <mc:AlternateContent xmlns:mc="http://schemas.openxmlformats.org/markup-compatibility/2006">
              <mc:Choice xmlns:v="urn:schemas-microsoft-com:vml" Requires="v">
                <p:oleObj name="Equation" r:id="rId3" imgW="4330440" imgH="457200" progId="Equation.DSMT4">
                  <p:embed/>
                </p:oleObj>
              </mc:Choice>
              <mc:Fallback>
                <p:oleObj name="Equation" r:id="rId3" imgW="4330440" imgH="457200" progId="Equation.DSMT4">
                  <p:embed/>
                  <p:pic>
                    <p:nvPicPr>
                      <p:cNvPr id="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88" y="1600200"/>
                        <a:ext cx="8532812" cy="901700"/>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
        <p:nvSpPr>
          <p:cNvPr id="14" name="TextBox 13"/>
          <p:cNvSpPr txBox="1"/>
          <p:nvPr/>
        </p:nvSpPr>
        <p:spPr>
          <a:xfrm>
            <a:off x="293915" y="5529940"/>
            <a:ext cx="2839239" cy="369332"/>
          </a:xfrm>
          <a:prstGeom prst="rect">
            <a:avLst/>
          </a:prstGeom>
          <a:noFill/>
        </p:spPr>
        <p:txBody>
          <a:bodyPr wrap="none" rtlCol="0">
            <a:spAutoFit/>
          </a:bodyPr>
          <a:lstStyle/>
          <a:p>
            <a:r>
              <a:rPr lang="en-US" b="1" dirty="0"/>
              <a:t>Conservation of energy:</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132" name="Object 4"/>
          <p:cNvGraphicFramePr>
            <a:graphicFrameLocks noChangeAspect="1"/>
          </p:cNvGraphicFramePr>
          <p:nvPr/>
        </p:nvGraphicFramePr>
        <p:xfrm>
          <a:off x="1231900" y="1347788"/>
          <a:ext cx="6286500" cy="773112"/>
        </p:xfrm>
        <a:graphic>
          <a:graphicData uri="http://schemas.openxmlformats.org/presentationml/2006/ole">
            <mc:AlternateContent xmlns:mc="http://schemas.openxmlformats.org/markup-compatibility/2006">
              <mc:Choice xmlns:v="urn:schemas-microsoft-com:vml" Requires="v">
                <p:oleObj name="Equation" r:id="rId3" imgW="3187440" imgH="393480" progId="Equation.DSMT4">
                  <p:embed/>
                </p:oleObj>
              </mc:Choice>
              <mc:Fallback>
                <p:oleObj name="Equation" r:id="rId3" imgW="3187440" imgH="393480" progId="Equation.DSMT4">
                  <p:embed/>
                  <p:pic>
                    <p:nvPicPr>
                      <p:cNvPr id="0" name="Picture 1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1900" y="1347788"/>
                        <a:ext cx="6286500" cy="77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140" name="Object 12"/>
          <p:cNvGraphicFramePr>
            <a:graphicFrameLocks noChangeAspect="1"/>
          </p:cNvGraphicFramePr>
          <p:nvPr/>
        </p:nvGraphicFramePr>
        <p:xfrm>
          <a:off x="1404938" y="3187700"/>
          <a:ext cx="6391275" cy="776288"/>
        </p:xfrm>
        <a:graphic>
          <a:graphicData uri="http://schemas.openxmlformats.org/presentationml/2006/ole">
            <mc:AlternateContent xmlns:mc="http://schemas.openxmlformats.org/markup-compatibility/2006">
              <mc:Choice xmlns:v="urn:schemas-microsoft-com:vml" Requires="v">
                <p:oleObj name="Equation" r:id="rId5" imgW="3238200" imgH="393480" progId="Equation.DSMT4">
                  <p:embed/>
                </p:oleObj>
              </mc:Choice>
              <mc:Fallback>
                <p:oleObj name="Equation" r:id="rId5" imgW="3238200" imgH="393480" progId="Equation.DSMT4">
                  <p:embed/>
                  <p:pic>
                    <p:nvPicPr>
                      <p:cNvPr id="0" name="Picture 1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4938" y="3187700"/>
                        <a:ext cx="6391275" cy="77628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6141" name="Text Box 13"/>
          <p:cNvSpPr txBox="1">
            <a:spLocks noChangeArrowheads="1"/>
          </p:cNvSpPr>
          <p:nvPr/>
        </p:nvSpPr>
        <p:spPr bwMode="auto">
          <a:xfrm>
            <a:off x="619125" y="2590800"/>
            <a:ext cx="2366963" cy="396875"/>
          </a:xfrm>
          <a:prstGeom prst="rect">
            <a:avLst/>
          </a:prstGeom>
          <a:noFill/>
          <a:ln w="9525">
            <a:noFill/>
            <a:miter lim="800000"/>
            <a:headEnd/>
            <a:tailEnd/>
          </a:ln>
          <a:effectLst/>
        </p:spPr>
        <p:txBody>
          <a:bodyPr wrap="none">
            <a:spAutoFit/>
          </a:bodyPr>
          <a:lstStyle/>
          <a:p>
            <a:r>
              <a:rPr lang="en-US" sz="2000">
                <a:solidFill>
                  <a:srgbClr val="0000FF"/>
                </a:solidFill>
              </a:rPr>
              <a:t>Or, we can say that</a:t>
            </a:r>
          </a:p>
        </p:txBody>
      </p:sp>
      <p:sp>
        <p:nvSpPr>
          <p:cNvPr id="176142" name="Text Box 14"/>
          <p:cNvSpPr txBox="1">
            <a:spLocks noChangeArrowheads="1"/>
          </p:cNvSpPr>
          <p:nvPr/>
        </p:nvSpPr>
        <p:spPr bwMode="auto">
          <a:xfrm>
            <a:off x="764722" y="4738007"/>
            <a:ext cx="3300413" cy="396875"/>
          </a:xfrm>
          <a:prstGeom prst="rect">
            <a:avLst/>
          </a:prstGeom>
          <a:noFill/>
          <a:ln w="9525">
            <a:noFill/>
            <a:miter lim="800000"/>
            <a:headEnd/>
            <a:tailEnd/>
          </a:ln>
          <a:effectLst/>
        </p:spPr>
        <p:txBody>
          <a:bodyPr wrap="none">
            <a:spAutoFit/>
          </a:bodyPr>
          <a:lstStyle/>
          <a:p>
            <a:r>
              <a:rPr lang="en-US" sz="2000" dirty="0">
                <a:solidFill>
                  <a:srgbClr val="0000FF"/>
                </a:solidFill>
              </a:rPr>
              <a:t>Define the </a:t>
            </a:r>
            <a:r>
              <a:rPr lang="en-US" sz="2000" u="sng" dirty="0">
                <a:solidFill>
                  <a:srgbClr val="0000FF"/>
                </a:solidFill>
              </a:rPr>
              <a:t>Poynting vector</a:t>
            </a:r>
            <a:r>
              <a:rPr lang="en-US" sz="2000" dirty="0">
                <a:solidFill>
                  <a:srgbClr val="0000FF"/>
                </a:solidFill>
              </a:rPr>
              <a:t>: </a:t>
            </a:r>
          </a:p>
        </p:txBody>
      </p:sp>
      <p:graphicFrame>
        <p:nvGraphicFramePr>
          <p:cNvPr id="176143" name="Object 15"/>
          <p:cNvGraphicFramePr>
            <a:graphicFrameLocks noChangeAspect="1"/>
          </p:cNvGraphicFramePr>
          <p:nvPr/>
        </p:nvGraphicFramePr>
        <p:xfrm>
          <a:off x="4177847" y="4683579"/>
          <a:ext cx="1784350" cy="550863"/>
        </p:xfrm>
        <a:graphic>
          <a:graphicData uri="http://schemas.openxmlformats.org/presentationml/2006/ole">
            <mc:AlternateContent xmlns:mc="http://schemas.openxmlformats.org/markup-compatibility/2006">
              <mc:Choice xmlns:v="urn:schemas-microsoft-com:vml" Requires="v">
                <p:oleObj name="Equation" r:id="rId7" imgW="698197" imgH="215806" progId="Equation.DSMT4">
                  <p:embed/>
                </p:oleObj>
              </mc:Choice>
              <mc:Fallback>
                <p:oleObj name="Equation" r:id="rId7" imgW="698197" imgH="215806" progId="Equation.DSMT4">
                  <p:embed/>
                  <p:pic>
                    <p:nvPicPr>
                      <p:cNvPr id="0" name="Picture 1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7847" y="4683579"/>
                        <a:ext cx="1784350" cy="550863"/>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6144" name="Text Box 16"/>
          <p:cNvSpPr txBox="1">
            <a:spLocks noChangeArrowheads="1"/>
          </p:cNvSpPr>
          <p:nvPr/>
        </p:nvSpPr>
        <p:spPr bwMode="auto">
          <a:xfrm>
            <a:off x="685800" y="812800"/>
            <a:ext cx="919163" cy="396875"/>
          </a:xfrm>
          <a:prstGeom prst="rect">
            <a:avLst/>
          </a:prstGeom>
          <a:noFill/>
          <a:ln w="9525">
            <a:noFill/>
            <a:miter lim="800000"/>
            <a:headEnd/>
            <a:tailEnd/>
          </a:ln>
          <a:effectLst/>
        </p:spPr>
        <p:txBody>
          <a:bodyPr wrap="none">
            <a:spAutoFit/>
          </a:bodyPr>
          <a:lstStyle/>
          <a:p>
            <a:r>
              <a:rPr lang="en-US" sz="2000" dirty="0">
                <a:solidFill>
                  <a:srgbClr val="0000FF"/>
                </a:solidFill>
              </a:rPr>
              <a:t>Hence</a:t>
            </a:r>
          </a:p>
        </p:txBody>
      </p:sp>
      <p:sp>
        <p:nvSpPr>
          <p:cNvPr id="9" name="Slide Number Placeholder 8"/>
          <p:cNvSpPr>
            <a:spLocks noGrp="1"/>
          </p:cNvSpPr>
          <p:nvPr>
            <p:ph type="sldNum" sz="quarter" idx="10"/>
          </p:nvPr>
        </p:nvSpPr>
        <p:spPr/>
        <p:txBody>
          <a:bodyPr/>
          <a:lstStyle/>
          <a:p>
            <a:fld id="{E9BA78BB-F3C5-40B0-9AA5-83B632CBF570}" type="slidenum">
              <a:rPr lang="en-US" smtClean="0"/>
              <a:pPr/>
              <a:t>12</a:t>
            </a:fld>
            <a:endParaRPr lang="en-US"/>
          </a:p>
        </p:txBody>
      </p:sp>
      <p:graphicFrame>
        <p:nvGraphicFramePr>
          <p:cNvPr id="2" name="Object 16"/>
          <p:cNvGraphicFramePr>
            <a:graphicFrameLocks noChangeAspect="1"/>
          </p:cNvGraphicFramePr>
          <p:nvPr/>
        </p:nvGraphicFramePr>
        <p:xfrm>
          <a:off x="1468438" y="5732463"/>
          <a:ext cx="5713412" cy="774700"/>
        </p:xfrm>
        <a:graphic>
          <a:graphicData uri="http://schemas.openxmlformats.org/presentationml/2006/ole">
            <mc:AlternateContent xmlns:mc="http://schemas.openxmlformats.org/markup-compatibility/2006">
              <mc:Choice xmlns:v="urn:schemas-microsoft-com:vml" Requires="v">
                <p:oleObj name="Equation" r:id="rId9" imgW="2895480" imgH="393480" progId="Equation.DSMT4">
                  <p:embed/>
                </p:oleObj>
              </mc:Choice>
              <mc:Fallback>
                <p:oleObj name="Equation" r:id="rId9" imgW="2895480" imgH="393480" progId="Equation.DSMT4">
                  <p:embed/>
                  <p:pic>
                    <p:nvPicPr>
                      <p:cNvPr id="0" name="Picture 14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8438" y="5732463"/>
                        <a:ext cx="5713412" cy="774700"/>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8180" name="Object 4"/>
          <p:cNvGraphicFramePr>
            <a:graphicFrameLocks noChangeAspect="1"/>
          </p:cNvGraphicFramePr>
          <p:nvPr/>
        </p:nvGraphicFramePr>
        <p:xfrm>
          <a:off x="1660525" y="1970088"/>
          <a:ext cx="5711825" cy="774700"/>
        </p:xfrm>
        <a:graphic>
          <a:graphicData uri="http://schemas.openxmlformats.org/presentationml/2006/ole">
            <mc:AlternateContent xmlns:mc="http://schemas.openxmlformats.org/markup-compatibility/2006">
              <mc:Choice xmlns:v="urn:schemas-microsoft-com:vml" Requires="v">
                <p:oleObj name="Equation" r:id="rId3" imgW="2895480" imgH="393480" progId="Equation.DSMT4">
                  <p:embed/>
                </p:oleObj>
              </mc:Choice>
              <mc:Fallback>
                <p:oleObj name="Equation" r:id="rId3" imgW="2895480" imgH="393480" progId="Equation.DSMT4">
                  <p:embed/>
                  <p:pic>
                    <p:nvPicPr>
                      <p:cNvPr id="0" name="Picture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0525" y="1970088"/>
                        <a:ext cx="5711825" cy="7747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8181" name="Text Box 5"/>
          <p:cNvSpPr txBox="1">
            <a:spLocks noChangeArrowheads="1"/>
          </p:cNvSpPr>
          <p:nvPr/>
        </p:nvSpPr>
        <p:spPr bwMode="auto">
          <a:xfrm>
            <a:off x="794657" y="1164771"/>
            <a:ext cx="1584088" cy="523220"/>
          </a:xfrm>
          <a:prstGeom prst="rect">
            <a:avLst/>
          </a:prstGeom>
          <a:noFill/>
          <a:ln w="9525">
            <a:noFill/>
            <a:miter lim="800000"/>
            <a:headEnd/>
            <a:tailEnd/>
          </a:ln>
          <a:effectLst/>
        </p:spPr>
        <p:txBody>
          <a:bodyPr wrap="none">
            <a:spAutoFit/>
          </a:bodyPr>
          <a:lstStyle/>
          <a:p>
            <a:r>
              <a:rPr lang="en-US" sz="2800" dirty="0">
                <a:solidFill>
                  <a:srgbClr val="0000FF"/>
                </a:solidFill>
              </a:rPr>
              <a:t>Analogy:</a:t>
            </a:r>
          </a:p>
        </p:txBody>
      </p:sp>
      <p:graphicFrame>
        <p:nvGraphicFramePr>
          <p:cNvPr id="178182" name="Object 6"/>
          <p:cNvGraphicFramePr>
            <a:graphicFrameLocks noChangeAspect="1"/>
          </p:cNvGraphicFramePr>
          <p:nvPr/>
        </p:nvGraphicFramePr>
        <p:xfrm>
          <a:off x="1677988" y="3009900"/>
          <a:ext cx="5853112" cy="774700"/>
        </p:xfrm>
        <a:graphic>
          <a:graphicData uri="http://schemas.openxmlformats.org/presentationml/2006/ole">
            <mc:AlternateContent xmlns:mc="http://schemas.openxmlformats.org/markup-compatibility/2006">
              <mc:Choice xmlns:v="urn:schemas-microsoft-com:vml" Requires="v">
                <p:oleObj name="Equation" r:id="rId5" imgW="2971800" imgH="393480" progId="Equation.DSMT4">
                  <p:embed/>
                </p:oleObj>
              </mc:Choice>
              <mc:Fallback>
                <p:oleObj name="Equation" r:id="rId5" imgW="2971800" imgH="393480" progId="Equation.DSMT4">
                  <p:embed/>
                  <p:pic>
                    <p:nvPicPr>
                      <p:cNvPr id="0" name="Picture 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7988" y="3009900"/>
                        <a:ext cx="5853112" cy="7747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8183" name="Text Box 7"/>
          <p:cNvSpPr txBox="1">
            <a:spLocks noChangeArrowheads="1"/>
          </p:cNvSpPr>
          <p:nvPr/>
        </p:nvSpPr>
        <p:spPr bwMode="auto">
          <a:xfrm>
            <a:off x="2438400" y="4167188"/>
            <a:ext cx="3200400" cy="427037"/>
          </a:xfrm>
          <a:prstGeom prst="rect">
            <a:avLst/>
          </a:prstGeom>
          <a:noFill/>
          <a:ln w="9525">
            <a:noFill/>
            <a:miter lim="800000"/>
            <a:headEnd/>
            <a:tailEnd/>
          </a:ln>
          <a:effectLst/>
        </p:spPr>
        <p:txBody>
          <a:bodyPr>
            <a:spAutoFit/>
          </a:bodyPr>
          <a:lstStyle/>
          <a:p>
            <a:r>
              <a:rPr lang="en-US" sz="2200" u="sng" dirty="0">
                <a:latin typeface="Handscript SF" pitchFamily="2" charset="0"/>
              </a:rPr>
              <a:t>J</a:t>
            </a:r>
            <a:r>
              <a:rPr lang="en-US" sz="2200" dirty="0">
                <a:latin typeface="Times New Roman" pitchFamily="18" charset="0"/>
              </a:rPr>
              <a:t> =</a:t>
            </a:r>
            <a:r>
              <a:rPr lang="en-US" sz="2000" dirty="0"/>
              <a:t> current density vector</a:t>
            </a:r>
          </a:p>
        </p:txBody>
      </p:sp>
      <p:sp>
        <p:nvSpPr>
          <p:cNvPr id="178184" name="Text Box 8"/>
          <p:cNvSpPr txBox="1">
            <a:spLocks noChangeArrowheads="1"/>
          </p:cNvSpPr>
          <p:nvPr/>
        </p:nvSpPr>
        <p:spPr bwMode="auto">
          <a:xfrm>
            <a:off x="2427519" y="4833257"/>
            <a:ext cx="3124200" cy="427038"/>
          </a:xfrm>
          <a:prstGeom prst="rect">
            <a:avLst/>
          </a:prstGeom>
          <a:noFill/>
          <a:ln w="9525">
            <a:noFill/>
            <a:miter lim="800000"/>
            <a:headEnd/>
            <a:tailEnd/>
          </a:ln>
          <a:effectLst/>
        </p:spPr>
        <p:txBody>
          <a:bodyPr>
            <a:spAutoFit/>
          </a:bodyPr>
          <a:lstStyle/>
          <a:p>
            <a:r>
              <a:rPr lang="en-US" sz="2200" u="sng" dirty="0">
                <a:latin typeface="Handscript SF" pitchFamily="2" charset="0"/>
              </a:rPr>
              <a:t>S</a:t>
            </a:r>
            <a:r>
              <a:rPr lang="en-US" sz="2200" dirty="0">
                <a:latin typeface="Times New Roman" pitchFamily="18" charset="0"/>
              </a:rPr>
              <a:t> =</a:t>
            </a:r>
            <a:r>
              <a:rPr lang="en-US" sz="2000" dirty="0"/>
              <a:t> power flow vector</a:t>
            </a:r>
          </a:p>
        </p:txBody>
      </p:sp>
      <p:sp>
        <p:nvSpPr>
          <p:cNvPr id="8" name="Slide Number Placeholder 7"/>
          <p:cNvSpPr>
            <a:spLocks noGrp="1"/>
          </p:cNvSpPr>
          <p:nvPr>
            <p:ph type="sldNum" sz="quarter" idx="10"/>
          </p:nvPr>
        </p:nvSpPr>
        <p:spPr/>
        <p:txBody>
          <a:bodyPr/>
          <a:lstStyle/>
          <a:p>
            <a:fld id="{E9BA78BB-F3C5-40B0-9AA5-83B632CBF570}" type="slidenum">
              <a:rPr lang="en-US" smtClean="0"/>
              <a:pPr/>
              <a:t>13</a:t>
            </a:fld>
            <a:endParaRPr lang="en-US"/>
          </a:p>
        </p:txBody>
      </p:sp>
      <p:sp>
        <p:nvSpPr>
          <p:cNvPr id="9"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9" name="Text Box 15"/>
          <p:cNvSpPr txBox="1">
            <a:spLocks noChangeArrowheads="1"/>
          </p:cNvSpPr>
          <p:nvPr/>
        </p:nvSpPr>
        <p:spPr bwMode="auto">
          <a:xfrm>
            <a:off x="4800600" y="2884715"/>
            <a:ext cx="3429144" cy="369332"/>
          </a:xfrm>
          <a:prstGeom prst="rect">
            <a:avLst/>
          </a:prstGeom>
          <a:noFill/>
          <a:ln w="9525">
            <a:noFill/>
            <a:miter lim="800000"/>
            <a:headEnd/>
            <a:tailEnd/>
          </a:ln>
          <a:effectLst/>
        </p:spPr>
        <p:txBody>
          <a:bodyPr wrap="none">
            <a:spAutoFit/>
          </a:bodyPr>
          <a:lstStyle/>
          <a:p>
            <a:r>
              <a:rPr lang="en-US" dirty="0"/>
              <a:t>Direction of power flow in </a:t>
            </a:r>
            <a:r>
              <a:rPr lang="en-US" dirty="0">
                <a:latin typeface="Times New Roman" pitchFamily="18" charset="0"/>
                <a:cs typeface="Times New Roman" pitchFamily="18" charset="0"/>
              </a:rPr>
              <a:t>W/m</a:t>
            </a:r>
            <a:r>
              <a:rPr lang="en-US" baseline="30000" dirty="0">
                <a:latin typeface="Times New Roman" pitchFamily="18" charset="0"/>
                <a:cs typeface="Times New Roman" pitchFamily="18" charset="0"/>
              </a:rPr>
              <a:t>2</a:t>
            </a:r>
          </a:p>
        </p:txBody>
      </p:sp>
      <p:sp>
        <p:nvSpPr>
          <p:cNvPr id="12" name="Slide Number Placeholder 11"/>
          <p:cNvSpPr>
            <a:spLocks noGrp="1"/>
          </p:cNvSpPr>
          <p:nvPr>
            <p:ph type="sldNum" sz="quarter" idx="10"/>
          </p:nvPr>
        </p:nvSpPr>
        <p:spPr/>
        <p:txBody>
          <a:bodyPr/>
          <a:lstStyle/>
          <a:p>
            <a:fld id="{E9BA78BB-F3C5-40B0-9AA5-83B632CBF570}" type="slidenum">
              <a:rPr lang="en-US" smtClean="0"/>
              <a:pPr/>
              <a:t>14</a:t>
            </a:fld>
            <a:endParaRPr lang="en-US"/>
          </a:p>
        </p:txBody>
      </p:sp>
      <p:sp>
        <p:nvSpPr>
          <p:cNvPr id="13"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graphicFrame>
        <p:nvGraphicFramePr>
          <p:cNvPr id="2" name="Object 9"/>
          <p:cNvGraphicFramePr>
            <a:graphicFrameLocks noChangeAspect="1"/>
          </p:cNvGraphicFramePr>
          <p:nvPr/>
        </p:nvGraphicFramePr>
        <p:xfrm>
          <a:off x="3155041" y="1668917"/>
          <a:ext cx="2210421" cy="682398"/>
        </p:xfrm>
        <a:graphic>
          <a:graphicData uri="http://schemas.openxmlformats.org/presentationml/2006/ole">
            <mc:AlternateContent xmlns:mc="http://schemas.openxmlformats.org/markup-compatibility/2006">
              <mc:Choice xmlns:v="urn:schemas-microsoft-com:vml" Requires="v">
                <p:oleObj name="Equation" r:id="rId3" imgW="698197" imgH="215806" progId="Equation.DSMT4">
                  <p:embed/>
                </p:oleObj>
              </mc:Choice>
              <mc:Fallback>
                <p:oleObj name="Equation" r:id="rId3" imgW="698197" imgH="215806" progId="Equation.DSMT4">
                  <p:embed/>
                  <p:pic>
                    <p:nvPicPr>
                      <p:cNvPr id="0" name="Picture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041" y="1668917"/>
                        <a:ext cx="2210421" cy="682398"/>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6" name="Group 15"/>
          <p:cNvGrpSpPr/>
          <p:nvPr/>
        </p:nvGrpSpPr>
        <p:grpSpPr>
          <a:xfrm>
            <a:off x="2322967" y="3461657"/>
            <a:ext cx="2604633" cy="1686832"/>
            <a:chOff x="2301195" y="3298371"/>
            <a:chExt cx="2604633" cy="1686832"/>
          </a:xfrm>
        </p:grpSpPr>
        <p:sp>
          <p:nvSpPr>
            <p:cNvPr id="180233" name="Line 9"/>
            <p:cNvSpPr>
              <a:spLocks noChangeShapeType="1"/>
            </p:cNvSpPr>
            <p:nvPr/>
          </p:nvSpPr>
          <p:spPr bwMode="auto">
            <a:xfrm flipH="1" flipV="1">
              <a:off x="3005908" y="3396342"/>
              <a:ext cx="325120" cy="696686"/>
            </a:xfrm>
            <a:prstGeom prst="line">
              <a:avLst/>
            </a:prstGeom>
            <a:noFill/>
            <a:ln w="38100">
              <a:solidFill>
                <a:srgbClr val="0000FF"/>
              </a:solidFill>
              <a:round/>
              <a:headEnd/>
              <a:tailEnd type="triangle" w="med" len="med"/>
            </a:ln>
            <a:effectLst/>
          </p:spPr>
          <p:txBody>
            <a:bodyPr/>
            <a:lstStyle/>
            <a:p>
              <a:endParaRPr lang="en-US"/>
            </a:p>
          </p:txBody>
        </p:sp>
        <p:sp>
          <p:nvSpPr>
            <p:cNvPr id="180234" name="Line 10"/>
            <p:cNvSpPr>
              <a:spLocks noChangeShapeType="1"/>
            </p:cNvSpPr>
            <p:nvPr/>
          </p:nvSpPr>
          <p:spPr bwMode="auto">
            <a:xfrm>
              <a:off x="3331028" y="4093028"/>
              <a:ext cx="990600" cy="228600"/>
            </a:xfrm>
            <a:prstGeom prst="line">
              <a:avLst/>
            </a:prstGeom>
            <a:noFill/>
            <a:ln w="38100">
              <a:solidFill>
                <a:srgbClr val="FF0000"/>
              </a:solidFill>
              <a:round/>
              <a:headEnd/>
              <a:tailEnd type="triangle" w="med" len="med"/>
            </a:ln>
            <a:effectLst/>
          </p:spPr>
          <p:txBody>
            <a:bodyPr/>
            <a:lstStyle/>
            <a:p>
              <a:endParaRPr lang="en-US"/>
            </a:p>
          </p:txBody>
        </p:sp>
        <p:sp>
          <p:nvSpPr>
            <p:cNvPr id="180235" name="AutoShape 11"/>
            <p:cNvSpPr>
              <a:spLocks noChangeArrowheads="1"/>
            </p:cNvSpPr>
            <p:nvPr/>
          </p:nvSpPr>
          <p:spPr bwMode="auto">
            <a:xfrm rot="18919612">
              <a:off x="3526971" y="3298371"/>
              <a:ext cx="1066800" cy="228600"/>
            </a:xfrm>
            <a:prstGeom prst="rightArrow">
              <a:avLst>
                <a:gd name="adj1" fmla="val 50000"/>
                <a:gd name="adj2" fmla="val 116667"/>
              </a:avLst>
            </a:prstGeom>
            <a:solidFill>
              <a:srgbClr val="FF00FF"/>
            </a:solidFill>
            <a:ln w="9525">
              <a:solidFill>
                <a:schemeClr val="tx1"/>
              </a:solidFill>
              <a:miter lim="800000"/>
              <a:headEnd/>
              <a:tailEnd/>
            </a:ln>
            <a:effectLst/>
          </p:spPr>
          <p:txBody>
            <a:bodyPr wrap="none" anchor="ctr"/>
            <a:lstStyle/>
            <a:p>
              <a:endParaRPr lang="en-US"/>
            </a:p>
          </p:txBody>
        </p:sp>
        <p:graphicFrame>
          <p:nvGraphicFramePr>
            <p:cNvPr id="3" name="Object 10"/>
            <p:cNvGraphicFramePr>
              <a:graphicFrameLocks noChangeAspect="1"/>
            </p:cNvGraphicFramePr>
            <p:nvPr/>
          </p:nvGraphicFramePr>
          <p:xfrm>
            <a:off x="4450216" y="3351439"/>
            <a:ext cx="455612" cy="519113"/>
          </p:xfrm>
          <a:graphic>
            <a:graphicData uri="http://schemas.openxmlformats.org/presentationml/2006/ole">
              <mc:AlternateContent xmlns:mc="http://schemas.openxmlformats.org/markup-compatibility/2006">
                <mc:Choice xmlns:v="urn:schemas-microsoft-com:vml" Requires="v">
                  <p:oleObj name="Equation" r:id="rId5" imgW="177569" imgH="202936" progId="Equation.DSMT4">
                    <p:embed/>
                  </p:oleObj>
                </mc:Choice>
                <mc:Fallback>
                  <p:oleObj name="Equation" r:id="rId5" imgW="177569" imgH="202936" progId="Equation.DSMT4">
                    <p:embed/>
                    <p:pic>
                      <p:nvPicPr>
                        <p:cNvPr id="0" name="Picture 1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216" y="3351439"/>
                          <a:ext cx="455612" cy="5191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11"/>
            <p:cNvGraphicFramePr>
              <a:graphicFrameLocks noChangeAspect="1"/>
            </p:cNvGraphicFramePr>
            <p:nvPr/>
          </p:nvGraphicFramePr>
          <p:xfrm>
            <a:off x="3411990" y="4434341"/>
            <a:ext cx="355600" cy="550862"/>
          </p:xfrm>
          <a:graphic>
            <a:graphicData uri="http://schemas.openxmlformats.org/presentationml/2006/ole">
              <mc:AlternateContent xmlns:mc="http://schemas.openxmlformats.org/markup-compatibility/2006">
                <mc:Choice xmlns:v="urn:schemas-microsoft-com:vml" Requires="v">
                  <p:oleObj name="Equation" r:id="rId7" imgW="139579" imgH="215713" progId="Equation.DSMT4">
                    <p:embed/>
                  </p:oleObj>
                </mc:Choice>
                <mc:Fallback>
                  <p:oleObj name="Equation" r:id="rId7" imgW="139579" imgH="215713" progId="Equation.DSMT4">
                    <p:embed/>
                    <p:pic>
                      <p:nvPicPr>
                        <p:cNvPr id="0" name="Picture 1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1990" y="4434341"/>
                          <a:ext cx="355600" cy="550862"/>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12"/>
            <p:cNvGraphicFramePr>
              <a:graphicFrameLocks noChangeAspect="1"/>
            </p:cNvGraphicFramePr>
            <p:nvPr/>
          </p:nvGraphicFramePr>
          <p:xfrm>
            <a:off x="2301195" y="3564618"/>
            <a:ext cx="550862" cy="550863"/>
          </p:xfrm>
          <a:graphic>
            <a:graphicData uri="http://schemas.openxmlformats.org/presentationml/2006/ole">
              <mc:AlternateContent xmlns:mc="http://schemas.openxmlformats.org/markup-compatibility/2006">
                <mc:Choice xmlns:v="urn:schemas-microsoft-com:vml" Requires="v">
                  <p:oleObj name="Equation" r:id="rId9" imgW="215619" imgH="215619" progId="Equation.DSMT4">
                    <p:embed/>
                  </p:oleObj>
                </mc:Choice>
                <mc:Fallback>
                  <p:oleObj name="Equation" r:id="rId9" imgW="215619" imgH="215619" progId="Equation.DSMT4">
                    <p:embed/>
                    <p:pic>
                      <p:nvPicPr>
                        <p:cNvPr id="0" name="Picture 1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01195" y="3564618"/>
                          <a:ext cx="550862" cy="5508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4" name="TextBox 13"/>
          <p:cNvSpPr txBox="1"/>
          <p:nvPr/>
        </p:nvSpPr>
        <p:spPr>
          <a:xfrm>
            <a:off x="963395" y="1033452"/>
            <a:ext cx="2122697" cy="400110"/>
          </a:xfrm>
          <a:prstGeom prst="rect">
            <a:avLst/>
          </a:prstGeom>
          <a:noFill/>
        </p:spPr>
        <p:txBody>
          <a:bodyPr wrap="none" rtlCol="0">
            <a:spAutoFit/>
          </a:bodyPr>
          <a:lstStyle/>
          <a:p>
            <a:r>
              <a:rPr lang="en-US" sz="2000" b="1" dirty="0">
                <a:solidFill>
                  <a:srgbClr val="FF0000"/>
                </a:solidFill>
              </a:rPr>
              <a:t>Poynting vector</a:t>
            </a:r>
          </a:p>
        </p:txBody>
      </p:sp>
      <p:sp>
        <p:nvSpPr>
          <p:cNvPr id="6" name="TextBox 5"/>
          <p:cNvSpPr txBox="1"/>
          <p:nvPr/>
        </p:nvSpPr>
        <p:spPr>
          <a:xfrm>
            <a:off x="1536642" y="5464627"/>
            <a:ext cx="5950974" cy="1077218"/>
          </a:xfrm>
          <a:prstGeom prst="rect">
            <a:avLst/>
          </a:prstGeom>
          <a:noFill/>
          <a:ln w="19050">
            <a:solidFill>
              <a:schemeClr val="tx1"/>
            </a:solidFill>
          </a:ln>
        </p:spPr>
        <p:txBody>
          <a:bodyPr wrap="square" rtlCol="0">
            <a:spAutoFit/>
          </a:bodyPr>
          <a:lstStyle/>
          <a:p>
            <a:pPr algn="ctr"/>
            <a:r>
              <a:rPr lang="en-US" sz="1600" b="1" dirty="0"/>
              <a:t>Note:</a:t>
            </a:r>
            <a:r>
              <a:rPr lang="en-US" sz="1600" dirty="0"/>
              <a:t> </a:t>
            </a:r>
          </a:p>
          <a:p>
            <a:pPr algn="ctr"/>
            <a:r>
              <a:rPr lang="en-US" sz="1600" dirty="0"/>
              <a:t>At high frequencies (e.g., light or x rays), it is often convenient to think of photons moving in space, carrying the power flow. </a:t>
            </a:r>
          </a:p>
          <a:p>
            <a:pPr algn="ctr"/>
            <a:r>
              <a:rPr lang="en-US" sz="1600" i="1" dirty="0"/>
              <a:t>The two points of view are consistent</a:t>
            </a:r>
            <a:r>
              <a:rPr lang="en-US" sz="1600" dirty="0"/>
              <a:t>.</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2990850" y="119746"/>
            <a:ext cx="28956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Power Flow</a:t>
            </a:r>
          </a:p>
        </p:txBody>
      </p:sp>
      <p:sp>
        <p:nvSpPr>
          <p:cNvPr id="182290" name="Text Box 18"/>
          <p:cNvSpPr txBox="1">
            <a:spLocks noChangeArrowheads="1"/>
          </p:cNvSpPr>
          <p:nvPr/>
        </p:nvSpPr>
        <p:spPr bwMode="auto">
          <a:xfrm>
            <a:off x="533400" y="4543425"/>
            <a:ext cx="7367723" cy="430887"/>
          </a:xfrm>
          <a:prstGeom prst="rect">
            <a:avLst/>
          </a:prstGeom>
          <a:noFill/>
          <a:ln w="9525">
            <a:noFill/>
            <a:miter lim="800000"/>
            <a:headEnd/>
            <a:tailEnd/>
          </a:ln>
          <a:effectLst/>
        </p:spPr>
        <p:txBody>
          <a:bodyPr wrap="none">
            <a:spAutoFit/>
          </a:bodyPr>
          <a:lstStyle/>
          <a:p>
            <a:r>
              <a:rPr lang="en-US" sz="2000" dirty="0">
                <a:solidFill>
                  <a:srgbClr val="0000FF"/>
                </a:solidFill>
              </a:rPr>
              <a:t>The power </a:t>
            </a:r>
            <a:r>
              <a:rPr lang="en-US" sz="2200" dirty="0">
                <a:solidFill>
                  <a:srgbClr val="0000FF"/>
                </a:solidFill>
                <a:latin typeface="Handscript SF" pitchFamily="2" charset="0"/>
              </a:rPr>
              <a:t>P</a:t>
            </a:r>
            <a:r>
              <a:rPr lang="en-US" sz="2000" dirty="0">
                <a:solidFill>
                  <a:srgbClr val="0000FF"/>
                </a:solidFill>
              </a:rPr>
              <a:t> flowing through the surface </a:t>
            </a:r>
            <a:r>
              <a:rPr lang="en-US" sz="2200" i="1" dirty="0">
                <a:solidFill>
                  <a:srgbClr val="0000FF"/>
                </a:solidFill>
                <a:latin typeface="Times New Roman" pitchFamily="18" charset="0"/>
              </a:rPr>
              <a:t>S</a:t>
            </a:r>
            <a:r>
              <a:rPr lang="en-US" sz="2000" dirty="0">
                <a:solidFill>
                  <a:srgbClr val="0000FF"/>
                </a:solidFill>
              </a:rPr>
              <a:t> (from left to right) is:</a:t>
            </a:r>
          </a:p>
        </p:txBody>
      </p:sp>
      <p:sp>
        <p:nvSpPr>
          <p:cNvPr id="182295" name="Rectangle 23"/>
          <p:cNvSpPr>
            <a:spLocks noChangeArrowheads="1"/>
          </p:cNvSpPr>
          <p:nvPr/>
        </p:nvSpPr>
        <p:spPr bwMode="auto">
          <a:xfrm>
            <a:off x="3200399" y="5195887"/>
            <a:ext cx="2688771" cy="1085169"/>
          </a:xfrm>
          <a:prstGeom prst="rect">
            <a:avLst/>
          </a:prstGeom>
          <a:solidFill>
            <a:srgbClr val="CCFFFF"/>
          </a:solidFill>
          <a:ln w="9525">
            <a:noFill/>
            <a:miter lim="800000"/>
            <a:headEnd/>
            <a:tailEnd/>
          </a:ln>
          <a:effectLst/>
        </p:spPr>
        <p:txBody>
          <a:bodyPr wrap="none" anchor="ctr"/>
          <a:lstStyle/>
          <a:p>
            <a:endParaRPr lang="en-US"/>
          </a:p>
        </p:txBody>
      </p:sp>
      <p:graphicFrame>
        <p:nvGraphicFramePr>
          <p:cNvPr id="182294" name="Object 22"/>
          <p:cNvGraphicFramePr>
            <a:graphicFrameLocks noChangeAspect="1"/>
          </p:cNvGraphicFramePr>
          <p:nvPr/>
        </p:nvGraphicFramePr>
        <p:xfrm>
          <a:off x="3326404" y="5371130"/>
          <a:ext cx="2493741" cy="888156"/>
        </p:xfrm>
        <a:graphic>
          <a:graphicData uri="http://schemas.openxmlformats.org/presentationml/2006/ole">
            <mc:AlternateContent xmlns:mc="http://schemas.openxmlformats.org/markup-compatibility/2006">
              <mc:Choice xmlns:v="urn:schemas-microsoft-com:vml" Requires="v">
                <p:oleObj name="Equation" r:id="rId3" imgW="1104840" imgH="393480" progId="Equation.DSMT4">
                  <p:embed/>
                </p:oleObj>
              </mc:Choice>
              <mc:Fallback>
                <p:oleObj name="Equation" r:id="rId3" imgW="1104840" imgH="393480" progId="Equation.DSMT4">
                  <p:embed/>
                  <p:pic>
                    <p:nvPicPr>
                      <p:cNvPr id="0" name="Picture 1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6404" y="5371130"/>
                        <a:ext cx="2493741" cy="88815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7" name="Group 16"/>
          <p:cNvGrpSpPr/>
          <p:nvPr/>
        </p:nvGrpSpPr>
        <p:grpSpPr>
          <a:xfrm>
            <a:off x="2898322" y="1211263"/>
            <a:ext cx="3471863" cy="2873375"/>
            <a:chOff x="2743200" y="887413"/>
            <a:chExt cx="3471863" cy="2873375"/>
          </a:xfrm>
        </p:grpSpPr>
        <p:sp>
          <p:nvSpPr>
            <p:cNvPr id="182284" name="Freeform 12"/>
            <p:cNvSpPr>
              <a:spLocks/>
            </p:cNvSpPr>
            <p:nvPr/>
          </p:nvSpPr>
          <p:spPr bwMode="auto">
            <a:xfrm>
              <a:off x="3657600" y="1497013"/>
              <a:ext cx="635000" cy="1676400"/>
            </a:xfrm>
            <a:custGeom>
              <a:avLst/>
              <a:gdLst/>
              <a:ahLst/>
              <a:cxnLst>
                <a:cxn ang="0">
                  <a:pos x="0" y="0"/>
                </a:cxn>
                <a:cxn ang="0">
                  <a:pos x="336" y="192"/>
                </a:cxn>
                <a:cxn ang="0">
                  <a:pos x="384" y="576"/>
                </a:cxn>
                <a:cxn ang="0">
                  <a:pos x="240" y="1056"/>
                </a:cxn>
              </a:cxnLst>
              <a:rect l="0" t="0" r="r" b="b"/>
              <a:pathLst>
                <a:path w="400" h="1056">
                  <a:moveTo>
                    <a:pt x="0" y="0"/>
                  </a:moveTo>
                  <a:cubicBezTo>
                    <a:pt x="136" y="48"/>
                    <a:pt x="272" y="96"/>
                    <a:pt x="336" y="192"/>
                  </a:cubicBezTo>
                  <a:cubicBezTo>
                    <a:pt x="400" y="288"/>
                    <a:pt x="400" y="432"/>
                    <a:pt x="384" y="576"/>
                  </a:cubicBezTo>
                  <a:cubicBezTo>
                    <a:pt x="368" y="720"/>
                    <a:pt x="304" y="888"/>
                    <a:pt x="240" y="1056"/>
                  </a:cubicBezTo>
                </a:path>
              </a:pathLst>
            </a:custGeom>
            <a:noFill/>
            <a:ln w="19050" cap="flat" cmpd="sng">
              <a:solidFill>
                <a:schemeClr val="tx1"/>
              </a:solidFill>
              <a:prstDash val="dash"/>
              <a:round/>
              <a:headEnd/>
              <a:tailEnd/>
            </a:ln>
            <a:effectLst/>
          </p:spPr>
          <p:txBody>
            <a:bodyPr/>
            <a:lstStyle/>
            <a:p>
              <a:endParaRPr lang="en-US"/>
            </a:p>
          </p:txBody>
        </p:sp>
        <p:sp>
          <p:nvSpPr>
            <p:cNvPr id="182285" name="Text Box 13"/>
            <p:cNvSpPr txBox="1">
              <a:spLocks noChangeArrowheads="1"/>
            </p:cNvSpPr>
            <p:nvPr/>
          </p:nvSpPr>
          <p:spPr bwMode="auto">
            <a:xfrm>
              <a:off x="2743200" y="1954213"/>
              <a:ext cx="1295400" cy="461665"/>
            </a:xfrm>
            <a:prstGeom prst="rect">
              <a:avLst/>
            </a:prstGeom>
            <a:noFill/>
            <a:ln w="9525">
              <a:noFill/>
              <a:miter lim="800000"/>
              <a:headEnd/>
              <a:tailEnd/>
            </a:ln>
            <a:effectLst/>
          </p:spPr>
          <p:txBody>
            <a:bodyPr>
              <a:spAutoFit/>
            </a:bodyPr>
            <a:lstStyle/>
            <a:p>
              <a:r>
                <a:rPr lang="en-US" sz="2000" dirty="0">
                  <a:solidFill>
                    <a:srgbClr val="0000FF"/>
                  </a:solidFill>
                  <a:latin typeface="+mn-lt"/>
                </a:rPr>
                <a:t>Surface</a:t>
              </a:r>
              <a:r>
                <a:rPr lang="en-US" sz="2000" i="1" dirty="0">
                  <a:solidFill>
                    <a:srgbClr val="0000FF"/>
                  </a:solidFill>
                  <a:latin typeface="Times New Roman" pitchFamily="18" charset="0"/>
                </a:rPr>
                <a:t> </a:t>
              </a:r>
              <a:r>
                <a:rPr lang="en-US" sz="2400" i="1" dirty="0">
                  <a:solidFill>
                    <a:srgbClr val="0000FF"/>
                  </a:solidFill>
                  <a:latin typeface="Times New Roman" pitchFamily="18" charset="0"/>
                </a:rPr>
                <a:t>S</a:t>
              </a:r>
            </a:p>
          </p:txBody>
        </p:sp>
        <p:sp>
          <p:nvSpPr>
            <p:cNvPr id="182286" name="AutoShape 14"/>
            <p:cNvSpPr>
              <a:spLocks noChangeArrowheads="1"/>
            </p:cNvSpPr>
            <p:nvPr/>
          </p:nvSpPr>
          <p:spPr bwMode="auto">
            <a:xfrm>
              <a:off x="4343400" y="21066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7" name="AutoShape 15"/>
            <p:cNvSpPr>
              <a:spLocks noChangeArrowheads="1"/>
            </p:cNvSpPr>
            <p:nvPr/>
          </p:nvSpPr>
          <p:spPr bwMode="auto">
            <a:xfrm rot="1466637">
              <a:off x="4191000" y="27162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8" name="AutoShape 16"/>
            <p:cNvSpPr>
              <a:spLocks noChangeArrowheads="1"/>
            </p:cNvSpPr>
            <p:nvPr/>
          </p:nvSpPr>
          <p:spPr bwMode="auto">
            <a:xfrm rot="-1255470">
              <a:off x="4267200" y="15732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9" name="AutoShape 17"/>
            <p:cNvSpPr>
              <a:spLocks noChangeArrowheads="1"/>
            </p:cNvSpPr>
            <p:nvPr/>
          </p:nvSpPr>
          <p:spPr bwMode="auto">
            <a:xfrm rot="-3267417">
              <a:off x="3810000" y="11160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92" name="Line 20"/>
            <p:cNvSpPr>
              <a:spLocks noChangeShapeType="1"/>
            </p:cNvSpPr>
            <p:nvPr/>
          </p:nvSpPr>
          <p:spPr bwMode="auto">
            <a:xfrm>
              <a:off x="4114800" y="3021013"/>
              <a:ext cx="3810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82293" name="Object 21"/>
            <p:cNvGraphicFramePr>
              <a:graphicFrameLocks noChangeAspect="1"/>
            </p:cNvGraphicFramePr>
            <p:nvPr/>
          </p:nvGraphicFramePr>
          <p:xfrm>
            <a:off x="4343400" y="3325813"/>
            <a:ext cx="311150" cy="434975"/>
          </p:xfrm>
          <a:graphic>
            <a:graphicData uri="http://schemas.openxmlformats.org/presentationml/2006/ole">
              <mc:AlternateContent xmlns:mc="http://schemas.openxmlformats.org/markup-compatibility/2006">
                <mc:Choice xmlns:v="urn:schemas-microsoft-com:vml" Requires="v">
                  <p:oleObj name="Equation" r:id="rId5" imgW="126725" imgH="177415" progId="Equation.DSMT4">
                    <p:embed/>
                  </p:oleObj>
                </mc:Choice>
                <mc:Fallback>
                  <p:oleObj name="Equation" r:id="rId5" imgW="126725" imgH="177415" progId="Equation.DSMT4">
                    <p:embed/>
                    <p:pic>
                      <p:nvPicPr>
                        <p:cNvPr id="0" name="Picture 1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3325813"/>
                          <a:ext cx="311150" cy="4349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2299" name="Object 27"/>
            <p:cNvGraphicFramePr>
              <a:graphicFrameLocks noChangeAspect="1"/>
            </p:cNvGraphicFramePr>
            <p:nvPr/>
          </p:nvGraphicFramePr>
          <p:xfrm>
            <a:off x="4811713" y="987425"/>
            <a:ext cx="1403350" cy="403225"/>
          </p:xfrm>
          <a:graphic>
            <a:graphicData uri="http://schemas.openxmlformats.org/presentationml/2006/ole">
              <mc:AlternateContent xmlns:mc="http://schemas.openxmlformats.org/markup-compatibility/2006">
                <mc:Choice xmlns:v="urn:schemas-microsoft-com:vml" Requires="v">
                  <p:oleObj name="Equation" r:id="rId7" imgW="748975" imgH="215806" progId="Equation.DSMT4">
                    <p:embed/>
                  </p:oleObj>
                </mc:Choice>
                <mc:Fallback>
                  <p:oleObj name="Equation" r:id="rId7" imgW="748975" imgH="215806" progId="Equation.DSMT4">
                    <p:embed/>
                    <p:pic>
                      <p:nvPicPr>
                        <p:cNvPr id="0" name="Picture 1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1713" y="987425"/>
                          <a:ext cx="1403350" cy="4032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6" name="Slide Number Placeholder 15"/>
          <p:cNvSpPr>
            <a:spLocks noGrp="1"/>
          </p:cNvSpPr>
          <p:nvPr>
            <p:ph type="sldNum" sz="quarter" idx="10"/>
          </p:nvPr>
        </p:nvSpPr>
        <p:spPr/>
        <p:txBody>
          <a:bodyPr/>
          <a:lstStyle/>
          <a:p>
            <a:fld id="{E9BA78BB-F3C5-40B0-9AA5-83B632CBF570}" type="slidenum">
              <a:rPr lang="en-US" smtClean="0"/>
              <a:pPr/>
              <a:t>15</a:t>
            </a:fld>
            <a:endParaRPr lang="en-US"/>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Rectangle 6"/>
          <p:cNvSpPr>
            <a:spLocks noChangeArrowheads="1"/>
          </p:cNvSpPr>
          <p:nvPr/>
        </p:nvSpPr>
        <p:spPr bwMode="auto">
          <a:xfrm>
            <a:off x="1219200" y="119746"/>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Time-Average Poynting Vector</a:t>
            </a:r>
          </a:p>
        </p:txBody>
      </p:sp>
      <p:graphicFrame>
        <p:nvGraphicFramePr>
          <p:cNvPr id="83991" name="Object 23"/>
          <p:cNvGraphicFramePr>
            <a:graphicFrameLocks noChangeAspect="1"/>
          </p:cNvGraphicFramePr>
          <p:nvPr/>
        </p:nvGraphicFramePr>
        <p:xfrm>
          <a:off x="1743528" y="4668854"/>
          <a:ext cx="5299529" cy="819586"/>
        </p:xfrm>
        <a:graphic>
          <a:graphicData uri="http://schemas.openxmlformats.org/presentationml/2006/ole">
            <mc:AlternateContent xmlns:mc="http://schemas.openxmlformats.org/markup-compatibility/2006">
              <mc:Choice xmlns:v="urn:schemas-microsoft-com:vml" Requires="v">
                <p:oleObj name="Equation" r:id="rId3" imgW="2540000" imgH="393700" progId="Equation.DSMT4">
                  <p:embed/>
                </p:oleObj>
              </mc:Choice>
              <mc:Fallback>
                <p:oleObj name="Equation" r:id="rId3" imgW="2540000" imgH="393700" progId="Equation.DSMT4">
                  <p:embed/>
                  <p:pic>
                    <p:nvPicPr>
                      <p:cNvPr id="0" name="Picture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3528" y="4668854"/>
                        <a:ext cx="5299529" cy="81958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92" name="Text Box 24"/>
          <p:cNvSpPr txBox="1">
            <a:spLocks noChangeArrowheads="1"/>
          </p:cNvSpPr>
          <p:nvPr/>
        </p:nvSpPr>
        <p:spPr bwMode="auto">
          <a:xfrm>
            <a:off x="446314" y="1110342"/>
            <a:ext cx="5014514" cy="400110"/>
          </a:xfrm>
          <a:prstGeom prst="rect">
            <a:avLst/>
          </a:prstGeom>
          <a:noFill/>
          <a:ln w="9525">
            <a:noFill/>
            <a:miter lim="800000"/>
            <a:headEnd/>
            <a:tailEnd/>
          </a:ln>
          <a:effectLst/>
        </p:spPr>
        <p:txBody>
          <a:bodyPr wrap="none">
            <a:spAutoFit/>
          </a:bodyPr>
          <a:lstStyle/>
          <a:p>
            <a:r>
              <a:rPr lang="en-US" sz="2000" dirty="0">
                <a:solidFill>
                  <a:srgbClr val="FF0000"/>
                </a:solidFill>
              </a:rPr>
              <a:t>Assume sinusoidal (time-harmonic) fields:</a:t>
            </a:r>
          </a:p>
        </p:txBody>
      </p:sp>
      <p:graphicFrame>
        <p:nvGraphicFramePr>
          <p:cNvPr id="83993" name="Object 25"/>
          <p:cNvGraphicFramePr>
            <a:graphicFrameLocks noChangeAspect="1"/>
          </p:cNvGraphicFramePr>
          <p:nvPr/>
        </p:nvGraphicFramePr>
        <p:xfrm>
          <a:off x="2197100" y="1806575"/>
          <a:ext cx="4229100" cy="582613"/>
        </p:xfrm>
        <a:graphic>
          <a:graphicData uri="http://schemas.openxmlformats.org/presentationml/2006/ole">
            <mc:AlternateContent xmlns:mc="http://schemas.openxmlformats.org/markup-compatibility/2006">
              <mc:Choice xmlns:v="urn:schemas-microsoft-com:vml" Requires="v">
                <p:oleObj name="Equation" r:id="rId5" imgW="2019300" imgH="279400" progId="Equation.DSMT4">
                  <p:embed/>
                </p:oleObj>
              </mc:Choice>
              <mc:Fallback>
                <p:oleObj name="Equation" r:id="rId5" imgW="2019300" imgH="279400" progId="Equation.DSMT4">
                  <p:embed/>
                  <p:pic>
                    <p:nvPicPr>
                      <p:cNvPr id="0" name="Picture 1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7100" y="1806575"/>
                        <a:ext cx="4229100" cy="58261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3994" name="Object 26"/>
          <p:cNvGraphicFramePr>
            <a:graphicFrameLocks noChangeAspect="1"/>
          </p:cNvGraphicFramePr>
          <p:nvPr/>
        </p:nvGraphicFramePr>
        <p:xfrm>
          <a:off x="2168525" y="2709863"/>
          <a:ext cx="4440238" cy="582612"/>
        </p:xfrm>
        <a:graphic>
          <a:graphicData uri="http://schemas.openxmlformats.org/presentationml/2006/ole">
            <mc:AlternateContent xmlns:mc="http://schemas.openxmlformats.org/markup-compatibility/2006">
              <mc:Choice xmlns:v="urn:schemas-microsoft-com:vml" Requires="v">
                <p:oleObj name="Equation" r:id="rId7" imgW="2120900" imgH="279400" progId="Equation.DSMT4">
                  <p:embed/>
                </p:oleObj>
              </mc:Choice>
              <mc:Fallback>
                <p:oleObj name="Equation" r:id="rId7" imgW="2120900" imgH="279400" progId="Equation.DSMT4">
                  <p:embed/>
                  <p:pic>
                    <p:nvPicPr>
                      <p:cNvPr id="0" name="Picture 1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8525" y="2709863"/>
                        <a:ext cx="4440238" cy="58261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95" name="Text Box 27"/>
          <p:cNvSpPr txBox="1">
            <a:spLocks noChangeArrowheads="1"/>
          </p:cNvSpPr>
          <p:nvPr/>
        </p:nvSpPr>
        <p:spPr bwMode="auto">
          <a:xfrm>
            <a:off x="272143" y="4038600"/>
            <a:ext cx="8685391" cy="400110"/>
          </a:xfrm>
          <a:prstGeom prst="rect">
            <a:avLst/>
          </a:prstGeom>
          <a:noFill/>
          <a:ln w="9525">
            <a:noFill/>
            <a:miter lim="800000"/>
            <a:headEnd/>
            <a:tailEnd/>
          </a:ln>
          <a:effectLst/>
        </p:spPr>
        <p:txBody>
          <a:bodyPr wrap="none">
            <a:spAutoFit/>
          </a:bodyPr>
          <a:lstStyle/>
          <a:p>
            <a:r>
              <a:rPr lang="en-US" sz="2000" dirty="0">
                <a:solidFill>
                  <a:srgbClr val="0000FF"/>
                </a:solidFill>
              </a:rPr>
              <a:t>From our previous discussion (Notes 2) about time averages, we know that</a:t>
            </a:r>
          </a:p>
        </p:txBody>
      </p:sp>
      <p:sp>
        <p:nvSpPr>
          <p:cNvPr id="9" name="Slide Number Placeholder 8"/>
          <p:cNvSpPr>
            <a:spLocks noGrp="1"/>
          </p:cNvSpPr>
          <p:nvPr>
            <p:ph type="sldNum" sz="quarter" idx="4"/>
          </p:nvPr>
        </p:nvSpPr>
        <p:spPr/>
        <p:txBody>
          <a:bodyPr/>
          <a:lstStyle/>
          <a:p>
            <a:fld id="{E9BA78BB-F3C5-40B0-9AA5-83B632CBF570}" type="slidenum">
              <a:rPr lang="en-US" smtClean="0"/>
              <a:pPr/>
              <a:t>16</a:t>
            </a:fld>
            <a:endParaRPr lang="en-US"/>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085850" y="152404"/>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Complex Poynting Vector</a:t>
            </a:r>
          </a:p>
        </p:txBody>
      </p:sp>
      <p:sp>
        <p:nvSpPr>
          <p:cNvPr id="184325" name="Text Box 5"/>
          <p:cNvSpPr txBox="1">
            <a:spLocks noChangeArrowheads="1"/>
          </p:cNvSpPr>
          <p:nvPr/>
        </p:nvSpPr>
        <p:spPr bwMode="auto">
          <a:xfrm>
            <a:off x="717777" y="1034142"/>
            <a:ext cx="4246562" cy="396875"/>
          </a:xfrm>
          <a:prstGeom prst="rect">
            <a:avLst/>
          </a:prstGeom>
          <a:noFill/>
          <a:ln w="9525">
            <a:noFill/>
            <a:miter lim="800000"/>
            <a:headEnd/>
            <a:tailEnd/>
          </a:ln>
          <a:effectLst/>
        </p:spPr>
        <p:txBody>
          <a:bodyPr wrap="none">
            <a:spAutoFit/>
          </a:bodyPr>
          <a:lstStyle/>
          <a:p>
            <a:r>
              <a:rPr lang="en-US" sz="2000" dirty="0"/>
              <a:t>Define the</a:t>
            </a:r>
            <a:r>
              <a:rPr lang="en-US" sz="2000" dirty="0">
                <a:solidFill>
                  <a:srgbClr val="FF3300"/>
                </a:solidFill>
              </a:rPr>
              <a:t> </a:t>
            </a:r>
            <a:r>
              <a:rPr lang="en-US" sz="2000" dirty="0">
                <a:solidFill>
                  <a:srgbClr val="FF0000"/>
                </a:solidFill>
              </a:rPr>
              <a:t>complex Poynting vector:</a:t>
            </a:r>
          </a:p>
        </p:txBody>
      </p:sp>
      <p:sp>
        <p:nvSpPr>
          <p:cNvPr id="184328" name="Text Box 8"/>
          <p:cNvSpPr txBox="1">
            <a:spLocks noChangeArrowheads="1"/>
          </p:cNvSpPr>
          <p:nvPr/>
        </p:nvSpPr>
        <p:spPr bwMode="auto">
          <a:xfrm>
            <a:off x="699407" y="3211513"/>
            <a:ext cx="2241550" cy="396875"/>
          </a:xfrm>
          <a:prstGeom prst="rect">
            <a:avLst/>
          </a:prstGeom>
          <a:noFill/>
          <a:ln w="9525">
            <a:noFill/>
            <a:miter lim="800000"/>
            <a:headEnd/>
            <a:tailEnd/>
          </a:ln>
          <a:effectLst/>
        </p:spPr>
        <p:txBody>
          <a:bodyPr wrap="none">
            <a:spAutoFit/>
          </a:bodyPr>
          <a:lstStyle/>
          <a:p>
            <a:r>
              <a:rPr lang="en-US" sz="2000" dirty="0"/>
              <a:t>We then have that</a:t>
            </a:r>
          </a:p>
        </p:txBody>
      </p:sp>
      <p:graphicFrame>
        <p:nvGraphicFramePr>
          <p:cNvPr id="184329" name="Object 9"/>
          <p:cNvGraphicFramePr>
            <a:graphicFrameLocks noChangeAspect="1"/>
          </p:cNvGraphicFramePr>
          <p:nvPr/>
        </p:nvGraphicFramePr>
        <p:xfrm>
          <a:off x="3377974" y="1621971"/>
          <a:ext cx="2328863" cy="960437"/>
        </p:xfrm>
        <a:graphic>
          <a:graphicData uri="http://schemas.openxmlformats.org/presentationml/2006/ole">
            <mc:AlternateContent xmlns:mc="http://schemas.openxmlformats.org/markup-compatibility/2006">
              <mc:Choice xmlns:v="urn:schemas-microsoft-com:vml" Requires="v">
                <p:oleObj name="Equation" r:id="rId3" imgW="952087" imgH="393529" progId="Equation.DSMT4">
                  <p:embed/>
                </p:oleObj>
              </mc:Choice>
              <mc:Fallback>
                <p:oleObj name="Equation" r:id="rId3" imgW="952087" imgH="393529" progId="Equation.DSMT4">
                  <p:embed/>
                  <p:pic>
                    <p:nvPicPr>
                      <p:cNvPr id="0" name="Picture 7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74" y="1621971"/>
                        <a:ext cx="2328863" cy="960437"/>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30" name="Object 10"/>
          <p:cNvGraphicFramePr>
            <a:graphicFrameLocks noChangeAspect="1"/>
          </p:cNvGraphicFramePr>
          <p:nvPr/>
        </p:nvGraphicFramePr>
        <p:xfrm>
          <a:off x="2137003" y="3962400"/>
          <a:ext cx="4721225" cy="682625"/>
        </p:xfrm>
        <a:graphic>
          <a:graphicData uri="http://schemas.openxmlformats.org/presentationml/2006/ole">
            <mc:AlternateContent xmlns:mc="http://schemas.openxmlformats.org/markup-compatibility/2006">
              <mc:Choice xmlns:v="urn:schemas-microsoft-com:vml" Requires="v">
                <p:oleObj name="Equation" r:id="rId5" imgW="1930400" imgH="279400" progId="Equation.DSMT4">
                  <p:embed/>
                </p:oleObj>
              </mc:Choice>
              <mc:Fallback>
                <p:oleObj name="Equation" r:id="rId5" imgW="1930400" imgH="279400" progId="Equation.DSMT4">
                  <p:embed/>
                  <p:pic>
                    <p:nvPicPr>
                      <p:cNvPr id="0" name="Picture 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7003" y="3962400"/>
                        <a:ext cx="4721225" cy="682625"/>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33" name="Text Box 13"/>
          <p:cNvSpPr txBox="1">
            <a:spLocks noChangeArrowheads="1"/>
          </p:cNvSpPr>
          <p:nvPr/>
        </p:nvSpPr>
        <p:spPr bwMode="auto">
          <a:xfrm>
            <a:off x="1552388" y="5701182"/>
            <a:ext cx="6067611" cy="923330"/>
          </a:xfrm>
          <a:prstGeom prst="rect">
            <a:avLst/>
          </a:prstGeom>
          <a:noFill/>
          <a:ln w="19050">
            <a:solidFill>
              <a:schemeClr val="tx1"/>
            </a:solidFill>
            <a:miter lim="800000"/>
            <a:headEnd/>
            <a:tailEnd/>
          </a:ln>
          <a:effectLst/>
        </p:spPr>
        <p:txBody>
          <a:bodyPr wrap="square">
            <a:spAutoFit/>
          </a:bodyPr>
          <a:lstStyle/>
          <a:p>
            <a:pPr algn="ctr"/>
            <a:r>
              <a:rPr lang="en-US" b="1" dirty="0"/>
              <a:t>Note:</a:t>
            </a:r>
            <a:r>
              <a:rPr lang="en-US" dirty="0"/>
              <a:t> </a:t>
            </a:r>
          </a:p>
          <a:p>
            <a:pPr algn="ctr"/>
            <a:r>
              <a:rPr lang="en-US" dirty="0"/>
              <a:t>The </a:t>
            </a:r>
            <a:r>
              <a:rPr lang="en-US" dirty="0">
                <a:solidFill>
                  <a:srgbClr val="0000FF"/>
                </a:solidFill>
              </a:rPr>
              <a:t>imaginary part</a:t>
            </a:r>
            <a:r>
              <a:rPr lang="en-US" dirty="0"/>
              <a:t> of the complex Poynting vector corresponds to the </a:t>
            </a:r>
            <a:r>
              <a:rPr lang="en-US" dirty="0" err="1">
                <a:solidFill>
                  <a:srgbClr val="0000FF"/>
                </a:solidFill>
                <a:latin typeface="+mn-lt"/>
                <a:cs typeface="Times New Roman" panose="02020603050405020304" pitchFamily="18" charset="0"/>
              </a:rPr>
              <a:t>Vars</a:t>
            </a:r>
            <a:r>
              <a:rPr lang="en-US" dirty="0">
                <a:solidFill>
                  <a:srgbClr val="0000FF"/>
                </a:solidFill>
                <a:latin typeface="+mn-lt"/>
              </a:rPr>
              <a:t>/</a:t>
            </a:r>
            <a:r>
              <a:rPr lang="en-US" dirty="0">
                <a:solidFill>
                  <a:srgbClr val="0000FF"/>
                </a:solidFill>
                <a:latin typeface="+mn-lt"/>
                <a:cs typeface="Times New Roman" panose="02020603050405020304" pitchFamily="18" charset="0"/>
              </a:rPr>
              <a:t>m</a:t>
            </a:r>
            <a:r>
              <a:rPr lang="en-US" baseline="30000" dirty="0">
                <a:solidFill>
                  <a:srgbClr val="0000FF"/>
                </a:solidFill>
                <a:latin typeface="+mn-lt"/>
                <a:cs typeface="Times New Roman" panose="02020603050405020304" pitchFamily="18" charset="0"/>
              </a:rPr>
              <a:t>2</a:t>
            </a:r>
            <a:r>
              <a:rPr lang="en-US" dirty="0"/>
              <a:t> flowing in space.</a:t>
            </a:r>
          </a:p>
        </p:txBody>
      </p:sp>
      <p:sp>
        <p:nvSpPr>
          <p:cNvPr id="10" name="Slide Number Placeholder 9"/>
          <p:cNvSpPr>
            <a:spLocks noGrp="1"/>
          </p:cNvSpPr>
          <p:nvPr>
            <p:ph type="sldNum" sz="quarter" idx="4"/>
          </p:nvPr>
        </p:nvSpPr>
        <p:spPr/>
        <p:txBody>
          <a:bodyPr/>
          <a:lstStyle/>
          <a:p>
            <a:fld id="{E9BA78BB-F3C5-40B0-9AA5-83B632CBF570}" type="slidenum">
              <a:rPr lang="en-US" smtClean="0"/>
              <a:pPr/>
              <a:t>17</a:t>
            </a:fld>
            <a:endParaRPr lang="en-US"/>
          </a:p>
        </p:txBody>
      </p:sp>
      <p:sp>
        <p:nvSpPr>
          <p:cNvPr id="9" name="Text Box 16"/>
          <p:cNvSpPr txBox="1">
            <a:spLocks noChangeArrowheads="1"/>
          </p:cNvSpPr>
          <p:nvPr/>
        </p:nvSpPr>
        <p:spPr bwMode="auto">
          <a:xfrm>
            <a:off x="6201817" y="2013278"/>
            <a:ext cx="2622000" cy="338554"/>
          </a:xfrm>
          <a:prstGeom prst="rect">
            <a:avLst/>
          </a:prstGeom>
          <a:noFill/>
          <a:ln w="19050">
            <a:solidFill>
              <a:schemeClr val="tx1"/>
            </a:solidFill>
            <a:miter lim="800000"/>
            <a:headEnd/>
            <a:tailEnd/>
          </a:ln>
          <a:effectLst/>
        </p:spPr>
        <p:txBody>
          <a:bodyPr wrap="none">
            <a:spAutoFit/>
          </a:bodyPr>
          <a:lstStyle/>
          <a:p>
            <a:pPr algn="ctr"/>
            <a:r>
              <a:rPr lang="en-US" sz="1600" dirty="0"/>
              <a:t>The units of </a:t>
            </a:r>
            <a:r>
              <a:rPr lang="en-US" sz="1600" i="1" u="sng" dirty="0">
                <a:latin typeface="Times New Roman" pitchFamily="18" charset="0"/>
                <a:cs typeface="Times New Roman" pitchFamily="18" charset="0"/>
              </a:rPr>
              <a:t>S</a:t>
            </a:r>
            <a:r>
              <a:rPr lang="en-US" sz="1600" dirty="0"/>
              <a:t> are [</a:t>
            </a:r>
            <a:r>
              <a:rPr lang="en-US" sz="1600" dirty="0">
                <a:latin typeface="Times New Roman" pitchFamily="18" charset="0"/>
              </a:rPr>
              <a:t>VA/m</a:t>
            </a:r>
            <a:r>
              <a:rPr lang="en-US" sz="1600" baseline="30000" dirty="0"/>
              <a:t>2</a:t>
            </a:r>
            <a:r>
              <a:rPr lang="en-US" sz="1600" dirty="0"/>
              <a:t>]. </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90" name="Text Box 18"/>
          <p:cNvSpPr txBox="1">
            <a:spLocks noChangeArrowheads="1"/>
          </p:cNvSpPr>
          <p:nvPr/>
        </p:nvSpPr>
        <p:spPr bwMode="auto">
          <a:xfrm>
            <a:off x="230850" y="4128521"/>
            <a:ext cx="8411497" cy="738664"/>
          </a:xfrm>
          <a:prstGeom prst="rect">
            <a:avLst/>
          </a:prstGeom>
          <a:noFill/>
          <a:ln w="9525">
            <a:noFill/>
            <a:miter lim="800000"/>
            <a:headEnd/>
            <a:tailEnd/>
          </a:ln>
          <a:effectLst/>
        </p:spPr>
        <p:txBody>
          <a:bodyPr wrap="square">
            <a:spAutoFit/>
          </a:bodyPr>
          <a:lstStyle/>
          <a:p>
            <a:r>
              <a:rPr lang="en-US" sz="2000" dirty="0">
                <a:solidFill>
                  <a:srgbClr val="0000FF"/>
                </a:solidFill>
              </a:rPr>
              <a:t>The </a:t>
            </a:r>
            <a:r>
              <a:rPr lang="en-US" sz="2000" u="sng" dirty="0">
                <a:solidFill>
                  <a:srgbClr val="0000FF"/>
                </a:solidFill>
              </a:rPr>
              <a:t>complex power</a:t>
            </a:r>
            <a:r>
              <a:rPr lang="en-US" sz="2000" dirty="0">
                <a:solidFill>
                  <a:srgbClr val="0000FF"/>
                </a:solidFill>
              </a:rPr>
              <a:t> </a:t>
            </a:r>
            <a:r>
              <a:rPr lang="en-US" sz="2200" i="1" dirty="0">
                <a:solidFill>
                  <a:srgbClr val="0000FF"/>
                </a:solidFill>
                <a:latin typeface="Times New Roman" pitchFamily="18" charset="0"/>
              </a:rPr>
              <a:t>P</a:t>
            </a:r>
            <a:r>
              <a:rPr lang="en-US" sz="2000" dirty="0">
                <a:solidFill>
                  <a:srgbClr val="0000FF"/>
                </a:solidFill>
              </a:rPr>
              <a:t> flowing through the surface </a:t>
            </a:r>
            <a:r>
              <a:rPr lang="en-US" sz="2200" i="1" dirty="0">
                <a:solidFill>
                  <a:srgbClr val="0000FF"/>
                </a:solidFill>
                <a:latin typeface="Times New Roman" pitchFamily="18" charset="0"/>
              </a:rPr>
              <a:t>S</a:t>
            </a:r>
            <a:r>
              <a:rPr lang="en-US" sz="2000" dirty="0">
                <a:solidFill>
                  <a:srgbClr val="0000FF"/>
                </a:solidFill>
              </a:rPr>
              <a:t> (from left to right in the above figure) is:</a:t>
            </a:r>
          </a:p>
        </p:txBody>
      </p:sp>
      <p:grpSp>
        <p:nvGrpSpPr>
          <p:cNvPr id="18" name="Group 17"/>
          <p:cNvGrpSpPr/>
          <p:nvPr/>
        </p:nvGrpSpPr>
        <p:grpSpPr>
          <a:xfrm>
            <a:off x="1893065" y="1041557"/>
            <a:ext cx="2286000" cy="2873375"/>
            <a:chOff x="2743200" y="887413"/>
            <a:chExt cx="2286000" cy="2873375"/>
          </a:xfrm>
        </p:grpSpPr>
        <p:sp>
          <p:nvSpPr>
            <p:cNvPr id="182284" name="Freeform 12"/>
            <p:cNvSpPr>
              <a:spLocks/>
            </p:cNvSpPr>
            <p:nvPr/>
          </p:nvSpPr>
          <p:spPr bwMode="auto">
            <a:xfrm>
              <a:off x="3657600" y="1497013"/>
              <a:ext cx="635000" cy="1676400"/>
            </a:xfrm>
            <a:custGeom>
              <a:avLst/>
              <a:gdLst/>
              <a:ahLst/>
              <a:cxnLst>
                <a:cxn ang="0">
                  <a:pos x="0" y="0"/>
                </a:cxn>
                <a:cxn ang="0">
                  <a:pos x="336" y="192"/>
                </a:cxn>
                <a:cxn ang="0">
                  <a:pos x="384" y="576"/>
                </a:cxn>
                <a:cxn ang="0">
                  <a:pos x="240" y="1056"/>
                </a:cxn>
              </a:cxnLst>
              <a:rect l="0" t="0" r="r" b="b"/>
              <a:pathLst>
                <a:path w="400" h="1056">
                  <a:moveTo>
                    <a:pt x="0" y="0"/>
                  </a:moveTo>
                  <a:cubicBezTo>
                    <a:pt x="136" y="48"/>
                    <a:pt x="272" y="96"/>
                    <a:pt x="336" y="192"/>
                  </a:cubicBezTo>
                  <a:cubicBezTo>
                    <a:pt x="400" y="288"/>
                    <a:pt x="400" y="432"/>
                    <a:pt x="384" y="576"/>
                  </a:cubicBezTo>
                  <a:cubicBezTo>
                    <a:pt x="368" y="720"/>
                    <a:pt x="304" y="888"/>
                    <a:pt x="240" y="1056"/>
                  </a:cubicBezTo>
                </a:path>
              </a:pathLst>
            </a:custGeom>
            <a:noFill/>
            <a:ln w="19050" cap="flat" cmpd="sng">
              <a:solidFill>
                <a:schemeClr val="tx1"/>
              </a:solidFill>
              <a:prstDash val="dash"/>
              <a:round/>
              <a:headEnd/>
              <a:tailEnd/>
            </a:ln>
            <a:effectLst/>
          </p:spPr>
          <p:txBody>
            <a:bodyPr/>
            <a:lstStyle/>
            <a:p>
              <a:endParaRPr lang="en-US"/>
            </a:p>
          </p:txBody>
        </p:sp>
        <p:sp>
          <p:nvSpPr>
            <p:cNvPr id="182285" name="Text Box 13"/>
            <p:cNvSpPr txBox="1">
              <a:spLocks noChangeArrowheads="1"/>
            </p:cNvSpPr>
            <p:nvPr/>
          </p:nvSpPr>
          <p:spPr bwMode="auto">
            <a:xfrm>
              <a:off x="2743200" y="1954213"/>
              <a:ext cx="1295400" cy="461665"/>
            </a:xfrm>
            <a:prstGeom prst="rect">
              <a:avLst/>
            </a:prstGeom>
            <a:noFill/>
            <a:ln w="9525">
              <a:noFill/>
              <a:miter lim="800000"/>
              <a:headEnd/>
              <a:tailEnd/>
            </a:ln>
            <a:effectLst/>
          </p:spPr>
          <p:txBody>
            <a:bodyPr>
              <a:spAutoFit/>
            </a:bodyPr>
            <a:lstStyle/>
            <a:p>
              <a:r>
                <a:rPr lang="en-US" sz="2000" dirty="0">
                  <a:solidFill>
                    <a:srgbClr val="0000FF"/>
                  </a:solidFill>
                  <a:latin typeface="+mn-lt"/>
                </a:rPr>
                <a:t>Surface</a:t>
              </a:r>
              <a:r>
                <a:rPr lang="en-US" sz="2000" i="1" dirty="0">
                  <a:solidFill>
                    <a:srgbClr val="0000FF"/>
                  </a:solidFill>
                  <a:latin typeface="Times New Roman" pitchFamily="18" charset="0"/>
                </a:rPr>
                <a:t> </a:t>
              </a:r>
              <a:r>
                <a:rPr lang="en-US" sz="2400" i="1" dirty="0">
                  <a:solidFill>
                    <a:srgbClr val="0000FF"/>
                  </a:solidFill>
                  <a:latin typeface="Times New Roman" pitchFamily="18" charset="0"/>
                </a:rPr>
                <a:t>S</a:t>
              </a:r>
            </a:p>
          </p:txBody>
        </p:sp>
        <p:sp>
          <p:nvSpPr>
            <p:cNvPr id="182286" name="AutoShape 14"/>
            <p:cNvSpPr>
              <a:spLocks noChangeArrowheads="1"/>
            </p:cNvSpPr>
            <p:nvPr/>
          </p:nvSpPr>
          <p:spPr bwMode="auto">
            <a:xfrm>
              <a:off x="4343400" y="21066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7" name="AutoShape 15"/>
            <p:cNvSpPr>
              <a:spLocks noChangeArrowheads="1"/>
            </p:cNvSpPr>
            <p:nvPr/>
          </p:nvSpPr>
          <p:spPr bwMode="auto">
            <a:xfrm rot="1466637">
              <a:off x="4191000" y="27162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8" name="AutoShape 16"/>
            <p:cNvSpPr>
              <a:spLocks noChangeArrowheads="1"/>
            </p:cNvSpPr>
            <p:nvPr/>
          </p:nvSpPr>
          <p:spPr bwMode="auto">
            <a:xfrm rot="-1255470">
              <a:off x="4267200" y="15732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89" name="AutoShape 17"/>
            <p:cNvSpPr>
              <a:spLocks noChangeArrowheads="1"/>
            </p:cNvSpPr>
            <p:nvPr/>
          </p:nvSpPr>
          <p:spPr bwMode="auto">
            <a:xfrm rot="-3267417">
              <a:off x="3810000" y="1116013"/>
              <a:ext cx="685800" cy="228600"/>
            </a:xfrm>
            <a:prstGeom prst="rightArrow">
              <a:avLst>
                <a:gd name="adj1" fmla="val 50000"/>
                <a:gd name="adj2" fmla="val 75000"/>
              </a:avLst>
            </a:prstGeom>
            <a:solidFill>
              <a:srgbClr val="FF00FF"/>
            </a:solidFill>
            <a:ln w="9525">
              <a:solidFill>
                <a:schemeClr val="tx1"/>
              </a:solidFill>
              <a:miter lim="800000"/>
              <a:headEnd/>
              <a:tailEnd/>
            </a:ln>
            <a:effectLst/>
          </p:spPr>
          <p:txBody>
            <a:bodyPr wrap="none" anchor="ctr"/>
            <a:lstStyle/>
            <a:p>
              <a:endParaRPr lang="en-US"/>
            </a:p>
          </p:txBody>
        </p:sp>
        <p:sp>
          <p:nvSpPr>
            <p:cNvPr id="182292" name="Line 20"/>
            <p:cNvSpPr>
              <a:spLocks noChangeShapeType="1"/>
            </p:cNvSpPr>
            <p:nvPr/>
          </p:nvSpPr>
          <p:spPr bwMode="auto">
            <a:xfrm>
              <a:off x="4114800" y="3021013"/>
              <a:ext cx="3810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182293" name="Object 21"/>
            <p:cNvGraphicFramePr>
              <a:graphicFrameLocks noChangeAspect="1"/>
            </p:cNvGraphicFramePr>
            <p:nvPr/>
          </p:nvGraphicFramePr>
          <p:xfrm>
            <a:off x="4343400" y="3325813"/>
            <a:ext cx="311150" cy="434975"/>
          </p:xfrm>
          <a:graphic>
            <a:graphicData uri="http://schemas.openxmlformats.org/presentationml/2006/ole">
              <mc:AlternateContent xmlns:mc="http://schemas.openxmlformats.org/markup-compatibility/2006">
                <mc:Choice xmlns:v="urn:schemas-microsoft-com:vml" Requires="v">
                  <p:oleObj name="Equation" r:id="rId3" imgW="126725" imgH="177415" progId="Equation.DSMT4">
                    <p:embed/>
                  </p:oleObj>
                </mc:Choice>
                <mc:Fallback>
                  <p:oleObj name="Equation" r:id="rId3" imgW="126725" imgH="177415" progId="Equation.DSMT4">
                    <p:embed/>
                    <p:pic>
                      <p:nvPicPr>
                        <p:cNvPr id="0" name="Picture 1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325813"/>
                          <a:ext cx="311150" cy="4349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2" name="Group 26"/>
          <p:cNvGrpSpPr>
            <a:grpSpLocks/>
          </p:cNvGrpSpPr>
          <p:nvPr/>
        </p:nvGrpSpPr>
        <p:grpSpPr bwMode="auto">
          <a:xfrm>
            <a:off x="1218519" y="5084156"/>
            <a:ext cx="2614613" cy="1046163"/>
            <a:chOff x="1995" y="3120"/>
            <a:chExt cx="1647" cy="659"/>
          </a:xfrm>
        </p:grpSpPr>
        <p:sp>
          <p:nvSpPr>
            <p:cNvPr id="182295" name="Rectangle 23"/>
            <p:cNvSpPr>
              <a:spLocks noChangeArrowheads="1"/>
            </p:cNvSpPr>
            <p:nvPr/>
          </p:nvSpPr>
          <p:spPr bwMode="auto">
            <a:xfrm>
              <a:off x="1995" y="3120"/>
              <a:ext cx="1647" cy="659"/>
            </a:xfrm>
            <a:prstGeom prst="rect">
              <a:avLst/>
            </a:prstGeom>
            <a:solidFill>
              <a:srgbClr val="CCFFFF"/>
            </a:solidFill>
            <a:ln w="9525">
              <a:noFill/>
              <a:miter lim="800000"/>
              <a:headEnd/>
              <a:tailEnd/>
            </a:ln>
            <a:effectLst/>
          </p:spPr>
          <p:txBody>
            <a:bodyPr wrap="none" anchor="ctr"/>
            <a:lstStyle/>
            <a:p>
              <a:endParaRPr lang="en-US"/>
            </a:p>
          </p:txBody>
        </p:sp>
        <p:graphicFrame>
          <p:nvGraphicFramePr>
            <p:cNvPr id="182294" name="Object 22"/>
            <p:cNvGraphicFramePr>
              <a:graphicFrameLocks noChangeAspect="1"/>
            </p:cNvGraphicFramePr>
            <p:nvPr/>
          </p:nvGraphicFramePr>
          <p:xfrm>
            <a:off x="2033" y="3157"/>
            <a:ext cx="1332" cy="600"/>
          </p:xfrm>
          <a:graphic>
            <a:graphicData uri="http://schemas.openxmlformats.org/presentationml/2006/ole">
              <mc:AlternateContent xmlns:mc="http://schemas.openxmlformats.org/markup-compatibility/2006">
                <mc:Choice xmlns:v="urn:schemas-microsoft-com:vml" Requires="v">
                  <p:oleObj name="Equation" r:id="rId5" imgW="863280" imgH="393480" progId="Equation.DSMT4">
                    <p:embed/>
                  </p:oleObj>
                </mc:Choice>
                <mc:Fallback>
                  <p:oleObj name="Equation" r:id="rId5" imgW="863280" imgH="393480" progId="Equation.DSMT4">
                    <p:embed/>
                    <p:pic>
                      <p:nvPicPr>
                        <p:cNvPr id="0" name="Picture 1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3" y="3157"/>
                          <a:ext cx="1332" cy="6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82299" name="Object 27"/>
          <p:cNvGraphicFramePr>
            <a:graphicFrameLocks noChangeAspect="1"/>
          </p:cNvGraphicFramePr>
          <p:nvPr>
            <p:extLst>
              <p:ext uri="{D42A27DB-BD31-4B8C-83A1-F6EECF244321}">
                <p14:modId xmlns:p14="http://schemas.microsoft.com/office/powerpoint/2010/main" val="1864007044"/>
              </p:ext>
            </p:extLst>
          </p:nvPr>
        </p:nvGraphicFramePr>
        <p:xfrm>
          <a:off x="4712465" y="1076699"/>
          <a:ext cx="1593850" cy="735013"/>
        </p:xfrm>
        <a:graphic>
          <a:graphicData uri="http://schemas.openxmlformats.org/presentationml/2006/ole">
            <mc:AlternateContent xmlns:mc="http://schemas.openxmlformats.org/markup-compatibility/2006">
              <mc:Choice xmlns:v="urn:schemas-microsoft-com:vml" Requires="v">
                <p:oleObj name="Equation" r:id="rId7" imgW="850531" imgH="393529" progId="Equation.DSMT4">
                  <p:embed/>
                </p:oleObj>
              </mc:Choice>
              <mc:Fallback>
                <p:oleObj name="Equation" r:id="rId7" imgW="850531" imgH="393529" progId="Equation.DSMT4">
                  <p:embed/>
                  <p:pic>
                    <p:nvPicPr>
                      <p:cNvPr id="0" name="Picture 1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2465" y="1076699"/>
                        <a:ext cx="1593850" cy="73501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Slide Number Placeholder 15"/>
          <p:cNvSpPr>
            <a:spLocks noGrp="1"/>
          </p:cNvSpPr>
          <p:nvPr>
            <p:ph type="sldNum" sz="quarter" idx="10"/>
          </p:nvPr>
        </p:nvSpPr>
        <p:spPr/>
        <p:txBody>
          <a:bodyPr/>
          <a:lstStyle/>
          <a:p>
            <a:fld id="{E9BA78BB-F3C5-40B0-9AA5-83B632CBF570}" type="slidenum">
              <a:rPr lang="en-US" smtClean="0"/>
              <a:pPr/>
              <a:t>18</a:t>
            </a:fld>
            <a:endParaRPr lang="en-US"/>
          </a:p>
        </p:txBody>
      </p:sp>
      <p:graphicFrame>
        <p:nvGraphicFramePr>
          <p:cNvPr id="200709" name="Object 27"/>
          <p:cNvGraphicFramePr>
            <a:graphicFrameLocks noChangeAspect="1"/>
          </p:cNvGraphicFramePr>
          <p:nvPr>
            <p:extLst>
              <p:ext uri="{D42A27DB-BD31-4B8C-83A1-F6EECF244321}">
                <p14:modId xmlns:p14="http://schemas.microsoft.com/office/powerpoint/2010/main" val="1854185527"/>
              </p:ext>
            </p:extLst>
          </p:nvPr>
        </p:nvGraphicFramePr>
        <p:xfrm>
          <a:off x="4490585" y="5157751"/>
          <a:ext cx="1808162" cy="947738"/>
        </p:xfrm>
        <a:graphic>
          <a:graphicData uri="http://schemas.openxmlformats.org/presentationml/2006/ole">
            <mc:AlternateContent xmlns:mc="http://schemas.openxmlformats.org/markup-compatibility/2006">
              <mc:Choice xmlns:v="urn:schemas-microsoft-com:vml" Requires="v">
                <p:oleObj name="Equation" r:id="rId9" imgW="965200" imgH="508000" progId="Equation.DSMT4">
                  <p:embed/>
                </p:oleObj>
              </mc:Choice>
              <mc:Fallback>
                <p:oleObj name="Equation" r:id="rId9" imgW="965200" imgH="508000" progId="Equation.DSMT4">
                  <p:embed/>
                  <p:pic>
                    <p:nvPicPr>
                      <p:cNvPr id="0" name="Picture 1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0585" y="5157751"/>
                        <a:ext cx="1808162" cy="9477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Rectangle 2"/>
          <p:cNvSpPr>
            <a:spLocks noChangeArrowheads="1"/>
          </p:cNvSpPr>
          <p:nvPr/>
        </p:nvSpPr>
        <p:spPr bwMode="auto">
          <a:xfrm>
            <a:off x="1140442" y="62554"/>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Complex Poynting Vector (cont.)</a:t>
            </a:r>
          </a:p>
        </p:txBody>
      </p:sp>
      <p:sp>
        <p:nvSpPr>
          <p:cNvPr id="3" name="TextBox 2"/>
          <p:cNvSpPr txBox="1"/>
          <p:nvPr/>
        </p:nvSpPr>
        <p:spPr>
          <a:xfrm>
            <a:off x="5346853" y="2503466"/>
            <a:ext cx="3327094" cy="954107"/>
          </a:xfrm>
          <a:prstGeom prst="rect">
            <a:avLst/>
          </a:prstGeom>
          <a:noFill/>
          <a:ln w="19050">
            <a:solidFill>
              <a:schemeClr val="tx1"/>
            </a:solidFill>
          </a:ln>
        </p:spPr>
        <p:txBody>
          <a:bodyPr wrap="square" rtlCol="0">
            <a:spAutoFit/>
          </a:bodyPr>
          <a:lstStyle/>
          <a:p>
            <a:pPr algn="ctr"/>
            <a:r>
              <a:rPr lang="en-US" sz="1400" b="1" dirty="0"/>
              <a:t>Note: </a:t>
            </a:r>
          </a:p>
          <a:p>
            <a:pPr algn="ctr"/>
            <a:r>
              <a:rPr lang="en-US" sz="1400" dirty="0"/>
              <a:t>The direction of the unit normal determines whether the power flow is form left to right or from right to left.</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140442" y="62554"/>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Complex Poynting Vector (cont.)</a:t>
            </a:r>
          </a:p>
        </p:txBody>
      </p:sp>
      <p:sp>
        <p:nvSpPr>
          <p:cNvPr id="184333" name="Text Box 13"/>
          <p:cNvSpPr txBox="1">
            <a:spLocks noChangeArrowheads="1"/>
          </p:cNvSpPr>
          <p:nvPr/>
        </p:nvSpPr>
        <p:spPr bwMode="auto">
          <a:xfrm>
            <a:off x="1795749" y="783401"/>
            <a:ext cx="5629619" cy="400110"/>
          </a:xfrm>
          <a:prstGeom prst="rect">
            <a:avLst/>
          </a:prstGeom>
          <a:noFill/>
          <a:ln w="9525">
            <a:noFill/>
            <a:miter lim="800000"/>
            <a:headEnd/>
            <a:tailEnd/>
          </a:ln>
          <a:effectLst/>
        </p:spPr>
        <p:txBody>
          <a:bodyPr wrap="square">
            <a:spAutoFit/>
          </a:bodyPr>
          <a:lstStyle/>
          <a:p>
            <a:pPr algn="ctr"/>
            <a:r>
              <a:rPr lang="en-US" sz="2000" b="1" dirty="0">
                <a:solidFill>
                  <a:srgbClr val="0000FF"/>
                </a:solidFill>
              </a:rPr>
              <a:t>What does Vars flowing in space mean?</a:t>
            </a:r>
          </a:p>
        </p:txBody>
      </p:sp>
      <p:sp>
        <p:nvSpPr>
          <p:cNvPr id="10" name="Slide Number Placeholder 9"/>
          <p:cNvSpPr>
            <a:spLocks noGrp="1"/>
          </p:cNvSpPr>
          <p:nvPr>
            <p:ph type="sldNum" sz="quarter" idx="4"/>
          </p:nvPr>
        </p:nvSpPr>
        <p:spPr/>
        <p:txBody>
          <a:bodyPr/>
          <a:lstStyle/>
          <a:p>
            <a:fld id="{E9BA78BB-F3C5-40B0-9AA5-83B632CBF570}" type="slidenum">
              <a:rPr lang="en-US" smtClean="0"/>
              <a:pPr/>
              <a:t>19</a:t>
            </a:fld>
            <a:endParaRPr lang="en-US"/>
          </a:p>
        </p:txBody>
      </p:sp>
      <p:graphicFrame>
        <p:nvGraphicFramePr>
          <p:cNvPr id="207876" name="Object 16"/>
          <p:cNvGraphicFramePr>
            <a:graphicFrameLocks noChangeAspect="1"/>
          </p:cNvGraphicFramePr>
          <p:nvPr/>
        </p:nvGraphicFramePr>
        <p:xfrm>
          <a:off x="2347913" y="1939128"/>
          <a:ext cx="4129087" cy="1380788"/>
        </p:xfrm>
        <a:graphic>
          <a:graphicData uri="http://schemas.openxmlformats.org/presentationml/2006/ole">
            <mc:AlternateContent xmlns:mc="http://schemas.openxmlformats.org/markup-compatibility/2006">
              <mc:Choice xmlns:v="urn:schemas-microsoft-com:vml" Requires="v">
                <p:oleObj name="Equation" r:id="rId3" imgW="2197100" imgH="736600" progId="Equation.DSMT4">
                  <p:embed/>
                </p:oleObj>
              </mc:Choice>
              <mc:Fallback>
                <p:oleObj name="Equation" r:id="rId3" imgW="2197100" imgH="736600" progId="Equation.DSMT4">
                  <p:embed/>
                  <p:pic>
                    <p:nvPicPr>
                      <p:cNvPr id="0" name="Picture 1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7913" y="1939128"/>
                        <a:ext cx="4129087" cy="1380788"/>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 name="TextBox 65"/>
          <p:cNvSpPr txBox="1"/>
          <p:nvPr/>
        </p:nvSpPr>
        <p:spPr>
          <a:xfrm>
            <a:off x="781009" y="1381834"/>
            <a:ext cx="6901441" cy="400110"/>
          </a:xfrm>
          <a:prstGeom prst="rect">
            <a:avLst/>
          </a:prstGeom>
          <a:noFill/>
        </p:spPr>
        <p:txBody>
          <a:bodyPr wrap="none" rtlCol="0">
            <a:spAutoFit/>
          </a:bodyPr>
          <a:lstStyle/>
          <a:p>
            <a:r>
              <a:rPr lang="en-US" sz="2000" dirty="0">
                <a:solidFill>
                  <a:srgbClr val="0000FF"/>
                </a:solidFill>
              </a:rPr>
              <a:t>Equation for Vars flowing into a region (derivation omitted):</a:t>
            </a:r>
          </a:p>
        </p:txBody>
      </p:sp>
      <p:sp>
        <p:nvSpPr>
          <p:cNvPr id="67" name="TextBox 66"/>
          <p:cNvSpPr txBox="1"/>
          <p:nvPr/>
        </p:nvSpPr>
        <p:spPr>
          <a:xfrm>
            <a:off x="839013" y="3652563"/>
            <a:ext cx="7246961" cy="523220"/>
          </a:xfrm>
          <a:prstGeom prst="rect">
            <a:avLst/>
          </a:prstGeom>
          <a:solidFill>
            <a:srgbClr val="FFFF99"/>
          </a:solidFill>
          <a:ln w="19050">
            <a:solidFill>
              <a:schemeClr val="tx1"/>
            </a:solidFill>
          </a:ln>
        </p:spPr>
        <p:txBody>
          <a:bodyPr wrap="square" rtlCol="0">
            <a:spAutoFit/>
          </a:bodyPr>
          <a:lstStyle/>
          <a:p>
            <a:pPr algn="ctr"/>
            <a:r>
              <a:rPr lang="en-US" sz="1400" dirty="0"/>
              <a:t>The Vars flowing into the region </a:t>
            </a:r>
            <a:r>
              <a:rPr lang="en-US" sz="1400" i="1" dirty="0">
                <a:latin typeface="Times New Roman" pitchFamily="18" charset="0"/>
                <a:cs typeface="Times New Roman" pitchFamily="18" charset="0"/>
              </a:rPr>
              <a:t>V</a:t>
            </a:r>
            <a:r>
              <a:rPr lang="en-US" sz="1400" dirty="0"/>
              <a:t> is equal to the difference in the time-average magnetic and electric stored energies inside the region (times a factor of </a:t>
            </a:r>
            <a:r>
              <a:rPr lang="en-US" sz="1400" dirty="0">
                <a:latin typeface="Times New Roman" pitchFamily="18" charset="0"/>
                <a:cs typeface="Times New Roman" pitchFamily="18" charset="0"/>
              </a:rPr>
              <a:t>2</a:t>
            </a:r>
            <a:r>
              <a:rPr lang="en-US" sz="1400" i="1" dirty="0">
                <a:latin typeface="Times New Roman" pitchFamily="18" charset="0"/>
                <a:cs typeface="Times New Roman" pitchFamily="18" charset="0"/>
                <a:sym typeface="Symbol"/>
              </a:rPr>
              <a:t></a:t>
            </a:r>
            <a:r>
              <a:rPr lang="en-US" sz="1400" dirty="0">
                <a:sym typeface="Symbol"/>
              </a:rPr>
              <a:t>).</a:t>
            </a:r>
            <a:endParaRPr lang="en-US" sz="1400" dirty="0"/>
          </a:p>
        </p:txBody>
      </p:sp>
      <p:grpSp>
        <p:nvGrpSpPr>
          <p:cNvPr id="49" name="Group 48"/>
          <p:cNvGrpSpPr/>
          <p:nvPr/>
        </p:nvGrpSpPr>
        <p:grpSpPr>
          <a:xfrm>
            <a:off x="1926771" y="4495803"/>
            <a:ext cx="4321628" cy="1960811"/>
            <a:chOff x="1807028" y="4680860"/>
            <a:chExt cx="4321628" cy="1960811"/>
          </a:xfrm>
        </p:grpSpPr>
        <p:sp>
          <p:nvSpPr>
            <p:cNvPr id="30" name="Oval 11"/>
            <p:cNvSpPr>
              <a:spLocks noChangeArrowheads="1"/>
            </p:cNvSpPr>
            <p:nvPr/>
          </p:nvSpPr>
          <p:spPr bwMode="auto">
            <a:xfrm>
              <a:off x="2739345" y="5194286"/>
              <a:ext cx="3062741" cy="977917"/>
            </a:xfrm>
            <a:prstGeom prst="ellipse">
              <a:avLst/>
            </a:prstGeom>
            <a:solidFill>
              <a:srgbClr val="CCECFF"/>
            </a:solidFill>
            <a:ln w="19050">
              <a:solidFill>
                <a:schemeClr val="tx1"/>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ysClr val="windowText" lastClr="000000"/>
                </a:solidFill>
                <a:effectLst/>
                <a:uLnTx/>
                <a:uFillTx/>
              </a:endParaRPr>
            </a:p>
          </p:txBody>
        </p:sp>
        <p:graphicFrame>
          <p:nvGraphicFramePr>
            <p:cNvPr id="207881" name="Object 9"/>
            <p:cNvGraphicFramePr>
              <a:graphicFrameLocks noChangeAspect="1"/>
            </p:cNvGraphicFramePr>
            <p:nvPr/>
          </p:nvGraphicFramePr>
          <p:xfrm>
            <a:off x="5904365" y="5092244"/>
            <a:ext cx="224291" cy="285461"/>
          </p:xfrm>
          <a:graphic>
            <a:graphicData uri="http://schemas.openxmlformats.org/presentationml/2006/ole">
              <mc:AlternateContent xmlns:mc="http://schemas.openxmlformats.org/markup-compatibility/2006">
                <mc:Choice xmlns:v="urn:schemas-microsoft-com:vml" Requires="v">
                  <p:oleObj name="Equation" r:id="rId5" imgW="139579" imgH="177646" progId="Equation.DSMT4">
                    <p:embed/>
                  </p:oleObj>
                </mc:Choice>
                <mc:Fallback>
                  <p:oleObj name="Equation" r:id="rId5" imgW="139579" imgH="177646" progId="Equation.DSMT4">
                    <p:embed/>
                    <p:pic>
                      <p:nvPicPr>
                        <p:cNvPr id="0" name="Picture 10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4365" y="5092244"/>
                          <a:ext cx="224291" cy="285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 name="AutoShape 16"/>
            <p:cNvSpPr>
              <a:spLocks noChangeArrowheads="1"/>
            </p:cNvSpPr>
            <p:nvPr/>
          </p:nvSpPr>
          <p:spPr bwMode="auto">
            <a:xfrm rot="16200000" flipH="1" flipV="1">
              <a:off x="4082574" y="4802415"/>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3" name="AutoShape 16"/>
            <p:cNvSpPr>
              <a:spLocks noChangeArrowheads="1"/>
            </p:cNvSpPr>
            <p:nvPr/>
          </p:nvSpPr>
          <p:spPr bwMode="auto">
            <a:xfrm rot="17375977" flipH="1" flipV="1">
              <a:off x="5040516" y="4933044"/>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4" name="AutoShape 16"/>
            <p:cNvSpPr>
              <a:spLocks noChangeArrowheads="1"/>
            </p:cNvSpPr>
            <p:nvPr/>
          </p:nvSpPr>
          <p:spPr bwMode="auto">
            <a:xfrm rot="14552131" flipH="1" flipV="1">
              <a:off x="3070203" y="4965701"/>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graphicFrame>
          <p:nvGraphicFramePr>
            <p:cNvPr id="207882" name="Object 10"/>
            <p:cNvGraphicFramePr>
              <a:graphicFrameLocks noChangeAspect="1"/>
            </p:cNvGraphicFramePr>
            <p:nvPr/>
          </p:nvGraphicFramePr>
          <p:xfrm>
            <a:off x="3667578" y="5566681"/>
            <a:ext cx="251279" cy="272219"/>
          </p:xfrm>
          <a:graphic>
            <a:graphicData uri="http://schemas.openxmlformats.org/presentationml/2006/ole">
              <mc:AlternateContent xmlns:mc="http://schemas.openxmlformats.org/markup-compatibility/2006">
                <mc:Choice xmlns:v="urn:schemas-microsoft-com:vml" Requires="v">
                  <p:oleObj name="Equation" r:id="rId7" imgW="152268" imgH="164957" progId="Equation.DSMT4">
                    <p:embed/>
                  </p:oleObj>
                </mc:Choice>
                <mc:Fallback>
                  <p:oleObj name="Equation" r:id="rId7" imgW="152268" imgH="164957" progId="Equation.DSMT4">
                    <p:embed/>
                    <p:pic>
                      <p:nvPicPr>
                        <p:cNvPr id="0" name="Picture 1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67578" y="5566681"/>
                          <a:ext cx="251279" cy="272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 name="AutoShape 16"/>
            <p:cNvSpPr>
              <a:spLocks noChangeArrowheads="1"/>
            </p:cNvSpPr>
            <p:nvPr/>
          </p:nvSpPr>
          <p:spPr bwMode="auto">
            <a:xfrm rot="3520733" flipH="1" flipV="1">
              <a:off x="5443288" y="6228445"/>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46" name="AutoShape 16"/>
            <p:cNvSpPr>
              <a:spLocks noChangeArrowheads="1"/>
            </p:cNvSpPr>
            <p:nvPr/>
          </p:nvSpPr>
          <p:spPr bwMode="auto">
            <a:xfrm rot="8456550" flipH="1" flipV="1">
              <a:off x="2580344" y="6174016"/>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47" name="AutoShape 16"/>
            <p:cNvSpPr>
              <a:spLocks noChangeArrowheads="1"/>
            </p:cNvSpPr>
            <p:nvPr/>
          </p:nvSpPr>
          <p:spPr bwMode="auto">
            <a:xfrm rot="5400000" flipH="1">
              <a:off x="4060802" y="6391730"/>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48" name="TextBox 47"/>
            <p:cNvSpPr txBox="1"/>
            <p:nvPr/>
          </p:nvSpPr>
          <p:spPr>
            <a:xfrm>
              <a:off x="1807028" y="4909457"/>
              <a:ext cx="795924" cy="369332"/>
            </a:xfrm>
            <a:prstGeom prst="rect">
              <a:avLst/>
            </a:prstGeom>
            <a:noFill/>
          </p:spPr>
          <p:txBody>
            <a:bodyPr wrap="none" rtlCol="0">
              <a:spAutoFit/>
            </a:bodyPr>
            <a:lstStyle/>
            <a:p>
              <a:r>
                <a:rPr lang="en-US" dirty="0">
                  <a:solidFill>
                    <a:srgbClr val="0000FF"/>
                  </a:solidFill>
                </a:rPr>
                <a:t>VARS</a:t>
              </a:r>
            </a:p>
          </p:txBody>
        </p:sp>
      </p:grpSp>
      <p:sp>
        <p:nvSpPr>
          <p:cNvPr id="50" name="TextBox 49"/>
          <p:cNvSpPr txBox="1"/>
          <p:nvPr/>
        </p:nvSpPr>
        <p:spPr>
          <a:xfrm>
            <a:off x="6716487" y="4931229"/>
            <a:ext cx="2013857" cy="954107"/>
          </a:xfrm>
          <a:prstGeom prst="rect">
            <a:avLst/>
          </a:prstGeom>
          <a:noFill/>
          <a:ln w="19050">
            <a:solidFill>
              <a:schemeClr val="tx1"/>
            </a:solidFill>
          </a:ln>
        </p:spPr>
        <p:txBody>
          <a:bodyPr wrap="square" rtlCol="0">
            <a:spAutoFit/>
          </a:bodyPr>
          <a:lstStyle/>
          <a:p>
            <a:pPr algn="ctr"/>
            <a:r>
              <a:rPr lang="en-US" sz="1400" b="1" dirty="0"/>
              <a:t>Question:</a:t>
            </a:r>
          </a:p>
          <a:p>
            <a:pPr algn="ctr"/>
            <a:r>
              <a:rPr lang="en-US" sz="1400" dirty="0"/>
              <a:t> does an inductor absorb positive or negative Vars?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Text Box 6"/>
          <p:cNvSpPr txBox="1">
            <a:spLocks noChangeArrowheads="1"/>
          </p:cNvSpPr>
          <p:nvPr/>
        </p:nvSpPr>
        <p:spPr bwMode="auto">
          <a:xfrm>
            <a:off x="2200275" y="95536"/>
            <a:ext cx="42672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a:t>
            </a:r>
          </a:p>
        </p:txBody>
      </p:sp>
      <p:sp>
        <p:nvSpPr>
          <p:cNvPr id="188423" name="Text Box 7"/>
          <p:cNvSpPr txBox="1">
            <a:spLocks noChangeArrowheads="1"/>
          </p:cNvSpPr>
          <p:nvPr/>
        </p:nvSpPr>
        <p:spPr bwMode="auto">
          <a:xfrm>
            <a:off x="468313" y="911225"/>
            <a:ext cx="7916862" cy="701675"/>
          </a:xfrm>
          <a:prstGeom prst="rect">
            <a:avLst/>
          </a:prstGeom>
          <a:noFill/>
          <a:ln w="12700">
            <a:noFill/>
            <a:miter lim="800000"/>
            <a:headEnd type="none" w="sm" len="sm"/>
            <a:tailEnd type="none" w="sm" len="sm"/>
          </a:ln>
          <a:effectLst/>
        </p:spPr>
        <p:txBody>
          <a:bodyPr>
            <a:spAutoFit/>
          </a:bodyPr>
          <a:lstStyle/>
          <a:p>
            <a:pPr>
              <a:spcBef>
                <a:spcPct val="50000"/>
              </a:spcBef>
            </a:pPr>
            <a:r>
              <a:rPr lang="en-US" sz="2000" dirty="0">
                <a:solidFill>
                  <a:srgbClr val="0000FF"/>
                </a:solidFill>
              </a:rPr>
              <a:t>The </a:t>
            </a:r>
            <a:r>
              <a:rPr lang="en-US" sz="2000" dirty="0">
                <a:solidFill>
                  <a:srgbClr val="FF0000"/>
                </a:solidFill>
              </a:rPr>
              <a:t>Poynting theorem</a:t>
            </a:r>
            <a:r>
              <a:rPr lang="en-US" sz="2000" dirty="0">
                <a:solidFill>
                  <a:srgbClr val="0000FF"/>
                </a:solidFill>
              </a:rPr>
              <a:t> is one of the most important in EM theory. It tells us the power flowing in an electromagnetic field.</a:t>
            </a:r>
          </a:p>
        </p:txBody>
      </p:sp>
      <p:pic>
        <p:nvPicPr>
          <p:cNvPr id="188426" name="Picture 10" descr="File:John Henry Poynting.jpg">
            <a:hlinkClick r:id="rId3"/>
          </p:cNvPr>
          <p:cNvPicPr>
            <a:picLocks noChangeAspect="1" noChangeArrowheads="1"/>
          </p:cNvPicPr>
          <p:nvPr/>
        </p:nvPicPr>
        <p:blipFill>
          <a:blip r:embed="rId4" cstate="print"/>
          <a:srcRect/>
          <a:stretch>
            <a:fillRect/>
          </a:stretch>
        </p:blipFill>
        <p:spPr bwMode="auto">
          <a:xfrm>
            <a:off x="474663" y="2593975"/>
            <a:ext cx="2459037" cy="3581400"/>
          </a:xfrm>
          <a:prstGeom prst="rect">
            <a:avLst/>
          </a:prstGeom>
          <a:noFill/>
        </p:spPr>
      </p:pic>
      <p:sp>
        <p:nvSpPr>
          <p:cNvPr id="188427" name="Rectangle 11"/>
          <p:cNvSpPr>
            <a:spLocks noChangeArrowheads="1"/>
          </p:cNvSpPr>
          <p:nvPr/>
        </p:nvSpPr>
        <p:spPr bwMode="auto">
          <a:xfrm>
            <a:off x="180975" y="1968500"/>
            <a:ext cx="3613150" cy="366713"/>
          </a:xfrm>
          <a:prstGeom prst="rect">
            <a:avLst/>
          </a:prstGeom>
          <a:noFill/>
          <a:ln w="9525">
            <a:noFill/>
            <a:miter lim="800000"/>
            <a:headEnd/>
            <a:tailEnd/>
          </a:ln>
          <a:effectLst/>
        </p:spPr>
        <p:txBody>
          <a:bodyPr wrap="none" anchor="ctr">
            <a:spAutoFit/>
          </a:bodyPr>
          <a:lstStyle/>
          <a:p>
            <a:r>
              <a:rPr lang="en-US" dirty="0"/>
              <a:t>John Henry Poynting (1852-1914)</a:t>
            </a:r>
          </a:p>
        </p:txBody>
      </p:sp>
      <p:sp>
        <p:nvSpPr>
          <p:cNvPr id="188428" name="Text Box 12"/>
          <p:cNvSpPr txBox="1">
            <a:spLocks noChangeArrowheads="1"/>
          </p:cNvSpPr>
          <p:nvPr/>
        </p:nvSpPr>
        <p:spPr bwMode="auto">
          <a:xfrm>
            <a:off x="3376613" y="2541588"/>
            <a:ext cx="5505450" cy="3495675"/>
          </a:xfrm>
          <a:prstGeom prst="rect">
            <a:avLst/>
          </a:prstGeom>
          <a:noFill/>
          <a:ln w="9525">
            <a:noFill/>
            <a:miter lim="800000"/>
            <a:headEnd/>
            <a:tailEnd/>
          </a:ln>
          <a:effectLst/>
        </p:spPr>
        <p:txBody>
          <a:bodyPr>
            <a:spAutoFit/>
          </a:bodyPr>
          <a:lstStyle/>
          <a:p>
            <a:r>
              <a:rPr lang="en-US" sz="1400" b="1" dirty="0">
                <a:solidFill>
                  <a:schemeClr val="tx2"/>
                </a:solidFill>
              </a:rPr>
              <a:t>John Henry Poynting</a:t>
            </a:r>
            <a:r>
              <a:rPr lang="en-US" sz="1400" dirty="0">
                <a:solidFill>
                  <a:schemeClr val="tx2"/>
                </a:solidFill>
              </a:rPr>
              <a:t> was an English physicist. He was a professor of physics at Mason Science College (now the University of Birmingham) from 1880 until his death.</a:t>
            </a:r>
          </a:p>
          <a:p>
            <a:endParaRPr lang="en-US" sz="1400" dirty="0">
              <a:solidFill>
                <a:schemeClr val="tx2"/>
              </a:solidFill>
            </a:endParaRPr>
          </a:p>
          <a:p>
            <a:r>
              <a:rPr lang="en-US" sz="1400" dirty="0">
                <a:solidFill>
                  <a:schemeClr val="tx2"/>
                </a:solidFill>
              </a:rPr>
              <a:t>He was the developer and eponym of the Poynting vector, which describes the direction and magnitude of electromagnetic energy flow and is used in the Poynting theorem, a statement about energy conservation for electric and magnetic fields. This work was first published in 1884. He performed a measurement of Newton's gravitational constant by innovative means during 1893. In 1903 he was the first to realize that the Sun's radiation can draw in small particles towards it. This was later coined the Poynting-Robertson effect.</a:t>
            </a:r>
          </a:p>
          <a:p>
            <a:endParaRPr lang="en-US" sz="1400" dirty="0">
              <a:solidFill>
                <a:schemeClr val="tx2"/>
              </a:solidFill>
            </a:endParaRPr>
          </a:p>
          <a:p>
            <a:r>
              <a:rPr lang="en-US" sz="1400" dirty="0">
                <a:solidFill>
                  <a:schemeClr val="tx2"/>
                </a:solidFill>
              </a:rPr>
              <a:t>In the year 1884 he analyzed the futures exchange prices of commodities using statistical mathematics.</a:t>
            </a:r>
          </a:p>
        </p:txBody>
      </p:sp>
      <p:sp>
        <p:nvSpPr>
          <p:cNvPr id="188429" name="Text Box 13"/>
          <p:cNvSpPr txBox="1">
            <a:spLocks noChangeArrowheads="1"/>
          </p:cNvSpPr>
          <p:nvPr/>
        </p:nvSpPr>
        <p:spPr bwMode="auto">
          <a:xfrm>
            <a:off x="5218113" y="6205538"/>
            <a:ext cx="1327150" cy="366712"/>
          </a:xfrm>
          <a:prstGeom prst="rect">
            <a:avLst/>
          </a:prstGeom>
          <a:noFill/>
          <a:ln w="9525">
            <a:noFill/>
            <a:miter lim="800000"/>
            <a:headEnd/>
            <a:tailEnd/>
          </a:ln>
          <a:effectLst/>
        </p:spPr>
        <p:txBody>
          <a:bodyPr wrap="none">
            <a:spAutoFit/>
          </a:bodyPr>
          <a:lstStyle/>
          <a:p>
            <a:r>
              <a:rPr lang="en-US"/>
              <a:t>(Wikipedia)</a:t>
            </a:r>
          </a:p>
        </p:txBody>
      </p:sp>
      <p:sp>
        <p:nvSpPr>
          <p:cNvPr id="8" name="Slide Number Placeholder 7"/>
          <p:cNvSpPr>
            <a:spLocks noGrp="1"/>
          </p:cNvSpPr>
          <p:nvPr>
            <p:ph type="sldNum" sz="quarter" idx="4"/>
          </p:nvPr>
        </p:nvSpPr>
        <p:spPr/>
        <p:txBody>
          <a:bodyPr/>
          <a:lstStyle/>
          <a:p>
            <a:fld id="{E9BA78BB-F3C5-40B0-9AA5-83B632CBF570}" type="slidenum">
              <a:rPr lang="en-US" smtClean="0"/>
              <a:pPr/>
              <a:t>2</a:t>
            </a:fld>
            <a:endParaRPr lang="en-US"/>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140442" y="62554"/>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Complex Poynting Vector (cont.)</a:t>
            </a:r>
          </a:p>
        </p:txBody>
      </p:sp>
      <p:sp>
        <p:nvSpPr>
          <p:cNvPr id="10" name="Slide Number Placeholder 9"/>
          <p:cNvSpPr>
            <a:spLocks noGrp="1"/>
          </p:cNvSpPr>
          <p:nvPr>
            <p:ph type="sldNum" sz="quarter" idx="4"/>
          </p:nvPr>
        </p:nvSpPr>
        <p:spPr/>
        <p:txBody>
          <a:bodyPr/>
          <a:lstStyle/>
          <a:p>
            <a:fld id="{E9BA78BB-F3C5-40B0-9AA5-83B632CBF570}" type="slidenum">
              <a:rPr lang="en-US" smtClean="0"/>
              <a:pPr/>
              <a:t>20</a:t>
            </a:fld>
            <a:endParaRPr lang="en-US"/>
          </a:p>
        </p:txBody>
      </p:sp>
      <p:graphicFrame>
        <p:nvGraphicFramePr>
          <p:cNvPr id="215044" name="Object 4"/>
          <p:cNvGraphicFramePr>
            <a:graphicFrameLocks noChangeAspect="1"/>
          </p:cNvGraphicFramePr>
          <p:nvPr>
            <p:extLst>
              <p:ext uri="{D42A27DB-BD31-4B8C-83A1-F6EECF244321}">
                <p14:modId xmlns:p14="http://schemas.microsoft.com/office/powerpoint/2010/main" val="1932351276"/>
              </p:ext>
            </p:extLst>
          </p:nvPr>
        </p:nvGraphicFramePr>
        <p:xfrm>
          <a:off x="1438275" y="824140"/>
          <a:ext cx="6196013" cy="677863"/>
        </p:xfrm>
        <a:graphic>
          <a:graphicData uri="http://schemas.openxmlformats.org/presentationml/2006/ole">
            <mc:AlternateContent xmlns:mc="http://schemas.openxmlformats.org/markup-compatibility/2006">
              <mc:Choice xmlns:v="urn:schemas-microsoft-com:vml" Requires="v">
                <p:oleObj name="Equation" r:id="rId3" imgW="3606800" imgH="393700" progId="Equation.DSMT4">
                  <p:embed/>
                </p:oleObj>
              </mc:Choice>
              <mc:Fallback>
                <p:oleObj name="Equation" r:id="rId3" imgW="3606800" imgH="393700" progId="Equation.DSMT4">
                  <p:embed/>
                  <p:pic>
                    <p:nvPicPr>
                      <p:cNvPr id="0" name="Picture 1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75" y="824140"/>
                        <a:ext cx="6196013" cy="677863"/>
                      </a:xfrm>
                      <a:prstGeom prst="rect">
                        <a:avLst/>
                      </a:prstGeom>
                      <a:solidFill>
                        <a:srgbClr val="CCFFFF"/>
                      </a:solidFill>
                    </p:spPr>
                  </p:pic>
                </p:oleObj>
              </mc:Fallback>
            </mc:AlternateContent>
          </a:graphicData>
        </a:graphic>
      </p:graphicFrame>
      <p:grpSp>
        <p:nvGrpSpPr>
          <p:cNvPr id="50" name="Group 49"/>
          <p:cNvGrpSpPr/>
          <p:nvPr/>
        </p:nvGrpSpPr>
        <p:grpSpPr>
          <a:xfrm>
            <a:off x="1109868" y="3193090"/>
            <a:ext cx="6547324" cy="3364986"/>
            <a:chOff x="913926" y="2398433"/>
            <a:chExt cx="6547324" cy="3364986"/>
          </a:xfrm>
        </p:grpSpPr>
        <p:sp>
          <p:nvSpPr>
            <p:cNvPr id="37" name="Oval 11"/>
            <p:cNvSpPr>
              <a:spLocks noChangeArrowheads="1"/>
            </p:cNvSpPr>
            <p:nvPr/>
          </p:nvSpPr>
          <p:spPr bwMode="auto">
            <a:xfrm>
              <a:off x="1792288" y="3411313"/>
              <a:ext cx="4862512" cy="1552575"/>
            </a:xfrm>
            <a:prstGeom prst="ellipse">
              <a:avLst/>
            </a:prstGeom>
            <a:solidFill>
              <a:srgbClr val="CCECFF"/>
            </a:solidFill>
            <a:ln w="19050">
              <a:solidFill>
                <a:schemeClr val="tx1"/>
              </a:solid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ysClr val="windowText" lastClr="000000"/>
                </a:solidFill>
                <a:effectLst/>
                <a:uLnTx/>
                <a:uFillTx/>
              </a:endParaRPr>
            </a:p>
          </p:txBody>
        </p:sp>
        <p:sp>
          <p:nvSpPr>
            <p:cNvPr id="38" name="AutoShape 14"/>
            <p:cNvSpPr>
              <a:spLocks noChangeArrowheads="1"/>
            </p:cNvSpPr>
            <p:nvPr/>
          </p:nvSpPr>
          <p:spPr bwMode="auto">
            <a:xfrm flipH="1">
              <a:off x="6767513" y="4146657"/>
              <a:ext cx="693737" cy="138112"/>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AutoShape 15"/>
            <p:cNvSpPr>
              <a:spLocks noChangeArrowheads="1"/>
            </p:cNvSpPr>
            <p:nvPr/>
          </p:nvSpPr>
          <p:spPr bwMode="auto">
            <a:xfrm>
              <a:off x="913926" y="4146018"/>
              <a:ext cx="693738" cy="138113"/>
            </a:xfrm>
            <a:custGeom>
              <a:avLst/>
              <a:gdLst>
                <a:gd name="T0" fmla="*/ 16710830 w 21600"/>
                <a:gd name="T1" fmla="*/ 0 h 21600"/>
                <a:gd name="T2" fmla="*/ 0 w 21600"/>
                <a:gd name="T3" fmla="*/ 441559 h 21600"/>
                <a:gd name="T4" fmla="*/ 16710830 w 21600"/>
                <a:gd name="T5" fmla="*/ 883111 h 21600"/>
                <a:gd name="T6" fmla="*/ 22281130 w 21600"/>
                <a:gd name="T7" fmla="*/ 44155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 name="AutoShape 16"/>
            <p:cNvSpPr>
              <a:spLocks noChangeArrowheads="1"/>
            </p:cNvSpPr>
            <p:nvPr/>
          </p:nvSpPr>
          <p:spPr bwMode="auto">
            <a:xfrm rot="16200000" flipH="1" flipV="1">
              <a:off x="3801709" y="2925208"/>
              <a:ext cx="693737" cy="138112"/>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AutoShape 17"/>
            <p:cNvSpPr>
              <a:spLocks noChangeArrowheads="1"/>
            </p:cNvSpPr>
            <p:nvPr/>
          </p:nvSpPr>
          <p:spPr bwMode="auto">
            <a:xfrm rot="5400000" flipH="1">
              <a:off x="3827392" y="5347494"/>
              <a:ext cx="693738" cy="138112"/>
            </a:xfrm>
            <a:custGeom>
              <a:avLst/>
              <a:gdLst>
                <a:gd name="T0" fmla="*/ 16710830 w 21600"/>
                <a:gd name="T1" fmla="*/ 0 h 21600"/>
                <a:gd name="T2" fmla="*/ 0 w 21600"/>
                <a:gd name="T3" fmla="*/ 441549 h 21600"/>
                <a:gd name="T4" fmla="*/ 16710830 w 21600"/>
                <a:gd name="T5" fmla="*/ 883098 h 21600"/>
                <a:gd name="T6" fmla="*/ 22281130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 name="AutoShape 18"/>
            <p:cNvSpPr>
              <a:spLocks noChangeArrowheads="1"/>
            </p:cNvSpPr>
            <p:nvPr/>
          </p:nvSpPr>
          <p:spPr bwMode="auto">
            <a:xfrm rot="6451344" flipV="1">
              <a:off x="5324759" y="3091254"/>
              <a:ext cx="693737" cy="138112"/>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 name="AutoShape 19"/>
            <p:cNvSpPr>
              <a:spLocks noChangeArrowheads="1"/>
            </p:cNvSpPr>
            <p:nvPr/>
          </p:nvSpPr>
          <p:spPr bwMode="auto">
            <a:xfrm rot="4405385" flipV="1">
              <a:off x="2153266" y="3132836"/>
              <a:ext cx="693738" cy="138112"/>
            </a:xfrm>
            <a:custGeom>
              <a:avLst/>
              <a:gdLst>
                <a:gd name="T0" fmla="*/ 16710830 w 21600"/>
                <a:gd name="T1" fmla="*/ 0 h 21600"/>
                <a:gd name="T2" fmla="*/ 0 w 21600"/>
                <a:gd name="T3" fmla="*/ 441549 h 21600"/>
                <a:gd name="T4" fmla="*/ 16710830 w 21600"/>
                <a:gd name="T5" fmla="*/ 883098 h 21600"/>
                <a:gd name="T6" fmla="*/ 22281130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 name="AutoShape 20"/>
            <p:cNvSpPr>
              <a:spLocks noChangeArrowheads="1"/>
            </p:cNvSpPr>
            <p:nvPr/>
          </p:nvSpPr>
          <p:spPr bwMode="auto">
            <a:xfrm rot="14809368">
              <a:off x="5830983" y="5100792"/>
              <a:ext cx="693737" cy="138113"/>
            </a:xfrm>
            <a:custGeom>
              <a:avLst/>
              <a:gdLst>
                <a:gd name="T0" fmla="*/ 16710805 w 21600"/>
                <a:gd name="T1" fmla="*/ 0 h 21600"/>
                <a:gd name="T2" fmla="*/ 0 w 21600"/>
                <a:gd name="T3" fmla="*/ 441559 h 21600"/>
                <a:gd name="T4" fmla="*/ 16710805 w 21600"/>
                <a:gd name="T5" fmla="*/ 883111 h 21600"/>
                <a:gd name="T6" fmla="*/ 22281066 w 21600"/>
                <a:gd name="T7" fmla="*/ 44155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 name="AutoShape 21"/>
            <p:cNvSpPr>
              <a:spLocks noChangeArrowheads="1"/>
            </p:cNvSpPr>
            <p:nvPr/>
          </p:nvSpPr>
          <p:spPr bwMode="auto">
            <a:xfrm rot="17699713">
              <a:off x="1987195" y="5100460"/>
              <a:ext cx="693737" cy="138113"/>
            </a:xfrm>
            <a:custGeom>
              <a:avLst/>
              <a:gdLst>
                <a:gd name="T0" fmla="*/ 16710805 w 21600"/>
                <a:gd name="T1" fmla="*/ 0 h 21600"/>
                <a:gd name="T2" fmla="*/ 0 w 21600"/>
                <a:gd name="T3" fmla="*/ 441559 h 21600"/>
                <a:gd name="T4" fmla="*/ 16710805 w 21600"/>
                <a:gd name="T5" fmla="*/ 883111 h 21600"/>
                <a:gd name="T6" fmla="*/ 22281066 w 21600"/>
                <a:gd name="T7" fmla="*/ 44155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33"/>
            </a:solidFill>
            <a:ln w="12700">
              <a:solidFill>
                <a:srgbClr val="FFFF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 name="Text Box 32"/>
            <p:cNvSpPr txBox="1">
              <a:spLocks noChangeArrowheads="1"/>
            </p:cNvSpPr>
            <p:nvPr/>
          </p:nvSpPr>
          <p:spPr bwMode="auto">
            <a:xfrm>
              <a:off x="2247974" y="3844548"/>
              <a:ext cx="1485825" cy="584775"/>
            </a:xfrm>
            <a:prstGeom prst="rect">
              <a:avLst/>
            </a:prstGeom>
            <a:noFill/>
            <a:ln w="12700">
              <a:noFill/>
              <a:miter lim="800000"/>
              <a:headEnd type="none" w="sm" len="sm"/>
              <a:tailEnd type="none" w="sm" len="sm"/>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FF"/>
                  </a:solidFill>
                  <a:effectLst/>
                  <a:uLnTx/>
                  <a:uFillTx/>
                </a:rPr>
                <a:t>VARS “consumed”</a:t>
              </a:r>
            </a:p>
          </p:txBody>
        </p:sp>
        <p:sp>
          <p:nvSpPr>
            <p:cNvPr id="59" name="Text Box 33"/>
            <p:cNvSpPr txBox="1">
              <a:spLocks noChangeArrowheads="1"/>
            </p:cNvSpPr>
            <p:nvPr/>
          </p:nvSpPr>
          <p:spPr bwMode="auto">
            <a:xfrm>
              <a:off x="4551915" y="3841239"/>
              <a:ext cx="1524000" cy="584775"/>
            </a:xfrm>
            <a:prstGeom prst="rect">
              <a:avLst/>
            </a:prstGeom>
            <a:noFill/>
            <a:ln w="12700">
              <a:noFill/>
              <a:miter lim="800000"/>
              <a:headEnd type="none" w="sm" len="sm"/>
              <a:tailEnd type="none" w="sm" len="sm"/>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FF0000"/>
                  </a:solidFill>
                  <a:effectLst/>
                  <a:uLnTx/>
                  <a:uFillTx/>
                </a:rPr>
                <a:t>Power (watts)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FF0000"/>
                  </a:solidFill>
                  <a:effectLst/>
                  <a:uLnTx/>
                  <a:uFillTx/>
                </a:rPr>
                <a:t>consumed</a:t>
              </a:r>
            </a:p>
          </p:txBody>
        </p:sp>
        <p:sp>
          <p:nvSpPr>
            <p:cNvPr id="68" name="TextBox 67"/>
            <p:cNvSpPr txBox="1"/>
            <p:nvPr/>
          </p:nvSpPr>
          <p:spPr>
            <a:xfrm>
              <a:off x="5873439" y="2398433"/>
              <a:ext cx="830100" cy="369332"/>
            </a:xfrm>
            <a:prstGeom prst="rect">
              <a:avLst/>
            </a:prstGeom>
            <a:noFill/>
          </p:spPr>
          <p:txBody>
            <a:bodyPr wrap="none" rtlCol="0">
              <a:spAutoFit/>
            </a:bodyPr>
            <a:lstStyle/>
            <a:p>
              <a:pPr algn="ctr"/>
              <a:r>
                <a:rPr lang="en-US" dirty="0">
                  <a:solidFill>
                    <a:srgbClr val="FF0000"/>
                  </a:solidFill>
                </a:rPr>
                <a:t>Watts </a:t>
              </a:r>
              <a:endParaRPr lang="en-US" i="1" dirty="0">
                <a:solidFill>
                  <a:srgbClr val="FF0000"/>
                </a:solidFill>
                <a:latin typeface="Times New Roman" pitchFamily="18" charset="0"/>
                <a:cs typeface="Times New Roman" pitchFamily="18" charset="0"/>
              </a:endParaRPr>
            </a:p>
          </p:txBody>
        </p:sp>
        <p:sp>
          <p:nvSpPr>
            <p:cNvPr id="69" name="TextBox 68"/>
            <p:cNvSpPr txBox="1"/>
            <p:nvPr/>
          </p:nvSpPr>
          <p:spPr>
            <a:xfrm>
              <a:off x="3945340" y="4372321"/>
              <a:ext cx="338554" cy="369332"/>
            </a:xfrm>
            <a:prstGeom prst="rect">
              <a:avLst/>
            </a:prstGeom>
            <a:noFill/>
          </p:spPr>
          <p:txBody>
            <a:bodyPr wrap="none" rtlCol="0">
              <a:spAutoFit/>
            </a:bodyPr>
            <a:lstStyle/>
            <a:p>
              <a:r>
                <a:rPr lang="en-US" i="1" dirty="0">
                  <a:latin typeface="Times New Roman" pitchFamily="18" charset="0"/>
                  <a:cs typeface="Times New Roman" pitchFamily="18" charset="0"/>
                </a:rPr>
                <a:t>V</a:t>
              </a:r>
            </a:p>
          </p:txBody>
        </p:sp>
        <p:sp>
          <p:nvSpPr>
            <p:cNvPr id="70" name="TextBox 69"/>
            <p:cNvSpPr txBox="1"/>
            <p:nvPr/>
          </p:nvSpPr>
          <p:spPr>
            <a:xfrm>
              <a:off x="3156045" y="3062299"/>
              <a:ext cx="300082" cy="369332"/>
            </a:xfrm>
            <a:prstGeom prst="rect">
              <a:avLst/>
            </a:prstGeom>
            <a:noFill/>
          </p:spPr>
          <p:txBody>
            <a:bodyPr wrap="none" rtlCol="0">
              <a:spAutoFit/>
            </a:bodyPr>
            <a:lstStyle/>
            <a:p>
              <a:r>
                <a:rPr lang="en-US" i="1" dirty="0">
                  <a:latin typeface="Times New Roman" pitchFamily="18" charset="0"/>
                  <a:cs typeface="Times New Roman" pitchFamily="18" charset="0"/>
                </a:rPr>
                <a:t>S</a:t>
              </a:r>
            </a:p>
          </p:txBody>
        </p:sp>
        <p:sp>
          <p:nvSpPr>
            <p:cNvPr id="29" name="AutoShape 16"/>
            <p:cNvSpPr>
              <a:spLocks noChangeArrowheads="1"/>
            </p:cNvSpPr>
            <p:nvPr/>
          </p:nvSpPr>
          <p:spPr bwMode="auto">
            <a:xfrm rot="16200000" flipH="1" flipV="1">
              <a:off x="4234974" y="3017158"/>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0" name="AutoShape 16"/>
            <p:cNvSpPr>
              <a:spLocks noChangeArrowheads="1"/>
            </p:cNvSpPr>
            <p:nvPr/>
          </p:nvSpPr>
          <p:spPr bwMode="auto">
            <a:xfrm rot="17464866" flipH="1" flipV="1">
              <a:off x="5758974" y="3234872"/>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1" name="TextBox 30"/>
            <p:cNvSpPr txBox="1"/>
            <p:nvPr/>
          </p:nvSpPr>
          <p:spPr>
            <a:xfrm>
              <a:off x="6304930" y="3106004"/>
              <a:ext cx="642035" cy="369332"/>
            </a:xfrm>
            <a:prstGeom prst="rect">
              <a:avLst/>
            </a:prstGeom>
            <a:noFill/>
          </p:spPr>
          <p:txBody>
            <a:bodyPr wrap="none" rtlCol="0">
              <a:spAutoFit/>
            </a:bodyPr>
            <a:lstStyle/>
            <a:p>
              <a:pPr algn="ctr"/>
              <a:r>
                <a:rPr lang="en-US" dirty="0">
                  <a:solidFill>
                    <a:srgbClr val="0000FF"/>
                  </a:solidFill>
                </a:rPr>
                <a:t>Vars</a:t>
              </a:r>
              <a:endParaRPr lang="en-US" i="1" dirty="0">
                <a:solidFill>
                  <a:srgbClr val="0000FF"/>
                </a:solidFill>
                <a:latin typeface="Times New Roman" pitchFamily="18" charset="0"/>
                <a:cs typeface="Times New Roman" pitchFamily="18" charset="0"/>
              </a:endParaRPr>
            </a:p>
          </p:txBody>
        </p:sp>
        <p:sp>
          <p:nvSpPr>
            <p:cNvPr id="32" name="AutoShape 16"/>
            <p:cNvSpPr>
              <a:spLocks noChangeArrowheads="1"/>
            </p:cNvSpPr>
            <p:nvPr/>
          </p:nvSpPr>
          <p:spPr bwMode="auto">
            <a:xfrm rot="15204662" flipH="1" flipV="1">
              <a:off x="2613004" y="3060700"/>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3" name="AutoShape 16"/>
            <p:cNvSpPr>
              <a:spLocks noChangeArrowheads="1"/>
            </p:cNvSpPr>
            <p:nvPr/>
          </p:nvSpPr>
          <p:spPr bwMode="auto">
            <a:xfrm rot="5400000" flipH="1">
              <a:off x="4224089" y="5324929"/>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4" name="AutoShape 16"/>
            <p:cNvSpPr>
              <a:spLocks noChangeArrowheads="1"/>
            </p:cNvSpPr>
            <p:nvPr/>
          </p:nvSpPr>
          <p:spPr bwMode="auto">
            <a:xfrm rot="4037525" flipH="1">
              <a:off x="6205287" y="4987472"/>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5" name="AutoShape 16"/>
            <p:cNvSpPr>
              <a:spLocks noChangeArrowheads="1"/>
            </p:cNvSpPr>
            <p:nvPr/>
          </p:nvSpPr>
          <p:spPr bwMode="auto">
            <a:xfrm rot="6783633" flipH="1">
              <a:off x="2384403" y="5237843"/>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36" name="AutoShape 16"/>
            <p:cNvSpPr>
              <a:spLocks noChangeArrowheads="1"/>
            </p:cNvSpPr>
            <p:nvPr/>
          </p:nvSpPr>
          <p:spPr bwMode="auto">
            <a:xfrm rot="10800000" flipH="1" flipV="1">
              <a:off x="1045460" y="4377873"/>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sp>
          <p:nvSpPr>
            <p:cNvPr id="46" name="AutoShape 16"/>
            <p:cNvSpPr>
              <a:spLocks noChangeArrowheads="1"/>
            </p:cNvSpPr>
            <p:nvPr/>
          </p:nvSpPr>
          <p:spPr bwMode="auto">
            <a:xfrm rot="10800000" flipV="1">
              <a:off x="6891088" y="3931559"/>
              <a:ext cx="371496" cy="128386"/>
            </a:xfrm>
            <a:custGeom>
              <a:avLst/>
              <a:gdLst>
                <a:gd name="T0" fmla="*/ 16710805 w 21600"/>
                <a:gd name="T1" fmla="*/ 0 h 21600"/>
                <a:gd name="T2" fmla="*/ 0 w 21600"/>
                <a:gd name="T3" fmla="*/ 441549 h 21600"/>
                <a:gd name="T4" fmla="*/ 16710805 w 21600"/>
                <a:gd name="T5" fmla="*/ 883098 h 21600"/>
                <a:gd name="T6" fmla="*/ 22281066 w 21600"/>
                <a:gd name="T7" fmla="*/ 4415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12700">
              <a:solidFill>
                <a:srgbClr val="0000FF"/>
              </a:solidFill>
              <a:miter lim="800000"/>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FF"/>
                </a:solidFill>
                <a:effectLst/>
                <a:uLnTx/>
                <a:uFillTx/>
              </a:endParaRPr>
            </a:p>
          </p:txBody>
        </p:sp>
        <p:cxnSp>
          <p:nvCxnSpPr>
            <p:cNvPr id="48" name="Straight Arrow Connector 47"/>
            <p:cNvCxnSpPr/>
            <p:nvPr/>
          </p:nvCxnSpPr>
          <p:spPr>
            <a:xfrm flipV="1">
              <a:off x="5029200" y="2982687"/>
              <a:ext cx="87086" cy="391884"/>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15045" name="Object 5"/>
            <p:cNvGraphicFramePr>
              <a:graphicFrameLocks noChangeAspect="1"/>
            </p:cNvGraphicFramePr>
            <p:nvPr/>
          </p:nvGraphicFramePr>
          <p:xfrm>
            <a:off x="4856842" y="2650898"/>
            <a:ext cx="194129" cy="310606"/>
          </p:xfrm>
          <a:graphic>
            <a:graphicData uri="http://schemas.openxmlformats.org/presentationml/2006/ole">
              <mc:AlternateContent xmlns:mc="http://schemas.openxmlformats.org/markup-compatibility/2006">
                <mc:Choice xmlns:v="urn:schemas-microsoft-com:vml" Requires="v">
                  <p:oleObj name="Equation" r:id="rId5" imgW="126835" imgH="202936" progId="Equation.DSMT4">
                    <p:embed/>
                  </p:oleObj>
                </mc:Choice>
                <mc:Fallback>
                  <p:oleObj name="Equation" r:id="rId5" imgW="126835" imgH="202936" progId="Equation.DSMT4">
                    <p:embed/>
                    <p:pic>
                      <p:nvPicPr>
                        <p:cNvPr id="0" name="Picture 1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6842" y="2650898"/>
                          <a:ext cx="194129" cy="31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215046" name="Object 6"/>
          <p:cNvGraphicFramePr>
            <a:graphicFrameLocks noChangeAspect="1"/>
          </p:cNvGraphicFramePr>
          <p:nvPr>
            <p:extLst>
              <p:ext uri="{D42A27DB-BD31-4B8C-83A1-F6EECF244321}">
                <p14:modId xmlns:p14="http://schemas.microsoft.com/office/powerpoint/2010/main" val="3838696464"/>
              </p:ext>
            </p:extLst>
          </p:nvPr>
        </p:nvGraphicFramePr>
        <p:xfrm>
          <a:off x="2915130" y="2593496"/>
          <a:ext cx="2384425" cy="433387"/>
        </p:xfrm>
        <a:graphic>
          <a:graphicData uri="http://schemas.openxmlformats.org/presentationml/2006/ole">
            <mc:AlternateContent xmlns:mc="http://schemas.openxmlformats.org/markup-compatibility/2006">
              <mc:Choice xmlns:v="urn:schemas-microsoft-com:vml" Requires="v">
                <p:oleObj name="Equation" r:id="rId7" imgW="1536700" imgH="279400" progId="Equation.DSMT4">
                  <p:embed/>
                </p:oleObj>
              </mc:Choice>
              <mc:Fallback>
                <p:oleObj name="Equation" r:id="rId7" imgW="1536700" imgH="279400" progId="Equation.DSMT4">
                  <p:embed/>
                  <p:pic>
                    <p:nvPicPr>
                      <p:cNvPr id="0" name="Picture 1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5130" y="2593496"/>
                        <a:ext cx="23844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48" name="Object 8"/>
          <p:cNvGraphicFramePr>
            <a:graphicFrameLocks noChangeAspect="1"/>
          </p:cNvGraphicFramePr>
          <p:nvPr>
            <p:extLst>
              <p:ext uri="{D42A27DB-BD31-4B8C-83A1-F6EECF244321}">
                <p14:modId xmlns:p14="http://schemas.microsoft.com/office/powerpoint/2010/main" val="2688600810"/>
              </p:ext>
            </p:extLst>
          </p:nvPr>
        </p:nvGraphicFramePr>
        <p:xfrm>
          <a:off x="2342308" y="1664058"/>
          <a:ext cx="3463581" cy="778891"/>
        </p:xfrm>
        <a:graphic>
          <a:graphicData uri="http://schemas.openxmlformats.org/presentationml/2006/ole">
            <mc:AlternateContent xmlns:mc="http://schemas.openxmlformats.org/markup-compatibility/2006">
              <mc:Choice xmlns:v="urn:schemas-microsoft-com:vml" Requires="v">
                <p:oleObj name="Equation" r:id="rId9" imgW="2260600" imgH="508000" progId="Equation.DSMT4">
                  <p:embed/>
                </p:oleObj>
              </mc:Choice>
              <mc:Fallback>
                <p:oleObj name="Equation" r:id="rId9" imgW="2260600" imgH="508000" progId="Equation.DSMT4">
                  <p:embed/>
                  <p:pic>
                    <p:nvPicPr>
                      <p:cNvPr id="0" name="Picture 1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42308" y="1664058"/>
                        <a:ext cx="3463581" cy="7788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6003640" y="1884324"/>
            <a:ext cx="2909771" cy="307777"/>
          </a:xfrm>
          <a:prstGeom prst="rect">
            <a:avLst/>
          </a:prstGeom>
          <a:noFill/>
        </p:spPr>
        <p:txBody>
          <a:bodyPr wrap="none" rtlCol="0">
            <a:spAutoFit/>
          </a:bodyPr>
          <a:lstStyle/>
          <a:p>
            <a:pPr algn="ctr"/>
            <a:r>
              <a:rPr lang="en-US" sz="1400" dirty="0"/>
              <a:t>(heat dissipation inside the region)</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2990850" y="119746"/>
            <a:ext cx="28956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Photons</a:t>
            </a:r>
          </a:p>
        </p:txBody>
      </p:sp>
      <p:sp>
        <p:nvSpPr>
          <p:cNvPr id="16" name="Slide Number Placeholder 15"/>
          <p:cNvSpPr>
            <a:spLocks noGrp="1"/>
          </p:cNvSpPr>
          <p:nvPr>
            <p:ph type="sldNum" sz="quarter" idx="10"/>
          </p:nvPr>
        </p:nvSpPr>
        <p:spPr/>
        <p:txBody>
          <a:bodyPr/>
          <a:lstStyle/>
          <a:p>
            <a:fld id="{E9BA78BB-F3C5-40B0-9AA5-83B632CBF570}" type="slidenum">
              <a:rPr lang="en-US" smtClean="0"/>
              <a:pPr/>
              <a:t>21</a:t>
            </a:fld>
            <a:endParaRPr lang="en-US"/>
          </a:p>
        </p:txBody>
      </p:sp>
      <p:sp>
        <p:nvSpPr>
          <p:cNvPr id="17" name="TextBox 16"/>
          <p:cNvSpPr txBox="1"/>
          <p:nvPr/>
        </p:nvSpPr>
        <p:spPr>
          <a:xfrm>
            <a:off x="318483" y="1197429"/>
            <a:ext cx="8507457" cy="369332"/>
          </a:xfrm>
          <a:prstGeom prst="rect">
            <a:avLst/>
          </a:prstGeom>
          <a:noFill/>
        </p:spPr>
        <p:txBody>
          <a:bodyPr wrap="none" rtlCol="0">
            <a:spAutoFit/>
          </a:bodyPr>
          <a:lstStyle/>
          <a:p>
            <a:pPr algn="ctr"/>
            <a:r>
              <a:rPr lang="en-US" dirty="0">
                <a:solidFill>
                  <a:srgbClr val="0000FF"/>
                </a:solidFill>
              </a:rPr>
              <a:t>At high frequencies (e.g., light, x-rays), physicists like to think in terms of </a:t>
            </a:r>
            <a:r>
              <a:rPr lang="en-US" u="sng" dirty="0">
                <a:solidFill>
                  <a:srgbClr val="0000FF"/>
                </a:solidFill>
              </a:rPr>
              <a:t>photons</a:t>
            </a:r>
            <a:r>
              <a:rPr lang="en-US" dirty="0">
                <a:solidFill>
                  <a:srgbClr val="0000FF"/>
                </a:solidFill>
              </a:rPr>
              <a:t>.</a:t>
            </a:r>
            <a:endParaRPr lang="en-US" u="sng" dirty="0">
              <a:solidFill>
                <a:srgbClr val="0000FF"/>
              </a:solidFill>
            </a:endParaRPr>
          </a:p>
        </p:txBody>
      </p:sp>
      <p:sp>
        <p:nvSpPr>
          <p:cNvPr id="19" name="Text Box 31"/>
          <p:cNvSpPr txBox="1">
            <a:spLocks noChangeArrowheads="1"/>
          </p:cNvSpPr>
          <p:nvPr/>
        </p:nvSpPr>
        <p:spPr bwMode="auto">
          <a:xfrm>
            <a:off x="5869660" y="5782747"/>
            <a:ext cx="2229312" cy="396875"/>
          </a:xfrm>
          <a:prstGeom prst="rect">
            <a:avLst/>
          </a:prstGeom>
          <a:noFill/>
          <a:ln w="12700">
            <a:noFill/>
            <a:miter lim="800000"/>
            <a:headEnd type="none" w="sm" len="sm"/>
            <a:tailEnd type="none" w="sm" len="sm"/>
          </a:ln>
        </p:spPr>
        <p:txBody>
          <a:bodyPr wrap="square">
            <a:spAutoFit/>
          </a:bodyPr>
          <a:lstStyle/>
          <a:p>
            <a:pPr algn="ctr"/>
            <a:r>
              <a:rPr lang="en-US" sz="2000" i="1" dirty="0">
                <a:latin typeface="Times New Roman" pitchFamily="18" charset="0"/>
              </a:rPr>
              <a:t>N</a:t>
            </a:r>
            <a:r>
              <a:rPr lang="en-US" sz="2000" i="1" baseline="-25000" dirty="0">
                <a:latin typeface="Times New Roman" pitchFamily="18" charset="0"/>
              </a:rPr>
              <a:t>p</a:t>
            </a:r>
            <a:r>
              <a:rPr lang="en-US" dirty="0"/>
              <a:t> photons per </a:t>
            </a:r>
            <a:r>
              <a:rPr lang="en-US" dirty="0">
                <a:latin typeface="Times New Roman" pitchFamily="18" charset="0"/>
                <a:cs typeface="Times New Roman" pitchFamily="18" charset="0"/>
              </a:rPr>
              <a:t>m</a:t>
            </a:r>
            <a:r>
              <a:rPr lang="en-US" baseline="30000" dirty="0">
                <a:latin typeface="Times New Roman" pitchFamily="18" charset="0"/>
                <a:cs typeface="Times New Roman" pitchFamily="18" charset="0"/>
              </a:rPr>
              <a:t>3</a:t>
            </a:r>
          </a:p>
        </p:txBody>
      </p:sp>
      <p:grpSp>
        <p:nvGrpSpPr>
          <p:cNvPr id="20" name="Group 37"/>
          <p:cNvGrpSpPr>
            <a:grpSpLocks/>
          </p:cNvGrpSpPr>
          <p:nvPr/>
        </p:nvGrpSpPr>
        <p:grpSpPr bwMode="auto">
          <a:xfrm>
            <a:off x="5441261" y="3734620"/>
            <a:ext cx="3103563" cy="1936750"/>
            <a:chOff x="3458" y="2227"/>
            <a:chExt cx="1955" cy="1220"/>
          </a:xfrm>
        </p:grpSpPr>
        <p:sp>
          <p:nvSpPr>
            <p:cNvPr id="21" name="AutoShape 13"/>
            <p:cNvSpPr>
              <a:spLocks noChangeArrowheads="1"/>
            </p:cNvSpPr>
            <p:nvPr/>
          </p:nvSpPr>
          <p:spPr bwMode="auto">
            <a:xfrm rot="5400000">
              <a:off x="4103" y="2218"/>
              <a:ext cx="541" cy="1250"/>
            </a:xfrm>
            <a:prstGeom prst="can">
              <a:avLst>
                <a:gd name="adj" fmla="val 39739"/>
              </a:avLst>
            </a:prstGeom>
            <a:solidFill>
              <a:srgbClr val="66FFFF"/>
            </a:solidFill>
            <a:ln w="12700">
              <a:solidFill>
                <a:schemeClr val="tx1"/>
              </a:solidFill>
              <a:round/>
              <a:headEnd type="none" w="sm" len="sm"/>
              <a:tailEnd type="none" w="sm" len="sm"/>
            </a:ln>
          </p:spPr>
          <p:txBody>
            <a:bodyPr wrap="none" anchor="ctr"/>
            <a:lstStyle/>
            <a:p>
              <a:endParaRPr lang="en-US"/>
            </a:p>
          </p:txBody>
        </p:sp>
        <p:sp>
          <p:nvSpPr>
            <p:cNvPr id="22" name="Text Box 14"/>
            <p:cNvSpPr txBox="1">
              <a:spLocks noChangeArrowheads="1"/>
            </p:cNvSpPr>
            <p:nvPr/>
          </p:nvSpPr>
          <p:spPr bwMode="auto">
            <a:xfrm>
              <a:off x="3458" y="2711"/>
              <a:ext cx="214" cy="250"/>
            </a:xfrm>
            <a:prstGeom prst="rect">
              <a:avLst/>
            </a:prstGeom>
            <a:noFill/>
            <a:ln w="12700">
              <a:noFill/>
              <a:miter lim="800000"/>
              <a:headEnd type="none" w="sm" len="sm"/>
              <a:tailEnd type="none" w="sm" len="sm"/>
            </a:ln>
          </p:spPr>
          <p:txBody>
            <a:bodyPr wrap="none">
              <a:spAutoFit/>
            </a:bodyPr>
            <a:lstStyle/>
            <a:p>
              <a:r>
                <a:rPr lang="en-US" sz="2000" i="1" dirty="0">
                  <a:latin typeface="Times New Roman" pitchFamily="18" charset="0"/>
                </a:rPr>
                <a:t>A</a:t>
              </a:r>
            </a:p>
          </p:txBody>
        </p:sp>
        <p:grpSp>
          <p:nvGrpSpPr>
            <p:cNvPr id="23" name="Group 19"/>
            <p:cNvGrpSpPr>
              <a:grpSpLocks/>
            </p:cNvGrpSpPr>
            <p:nvPr/>
          </p:nvGrpSpPr>
          <p:grpSpPr bwMode="auto">
            <a:xfrm>
              <a:off x="3898" y="2701"/>
              <a:ext cx="811" cy="99"/>
              <a:chOff x="2189" y="3909"/>
              <a:chExt cx="811" cy="99"/>
            </a:xfrm>
          </p:grpSpPr>
          <p:sp>
            <p:nvSpPr>
              <p:cNvPr id="34" name="Oval 15"/>
              <p:cNvSpPr>
                <a:spLocks noChangeArrowheads="1"/>
              </p:cNvSpPr>
              <p:nvPr/>
            </p:nvSpPr>
            <p:spPr bwMode="auto">
              <a:xfrm>
                <a:off x="2189"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5" name="Oval 16"/>
              <p:cNvSpPr>
                <a:spLocks noChangeArrowheads="1"/>
              </p:cNvSpPr>
              <p:nvPr/>
            </p:nvSpPr>
            <p:spPr bwMode="auto">
              <a:xfrm>
                <a:off x="2426"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6" name="Oval 17"/>
              <p:cNvSpPr>
                <a:spLocks noChangeArrowheads="1"/>
              </p:cNvSpPr>
              <p:nvPr/>
            </p:nvSpPr>
            <p:spPr bwMode="auto">
              <a:xfrm>
                <a:off x="2664"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7" name="Oval 18"/>
              <p:cNvSpPr>
                <a:spLocks noChangeArrowheads="1"/>
              </p:cNvSpPr>
              <p:nvPr/>
            </p:nvSpPr>
            <p:spPr bwMode="auto">
              <a:xfrm>
                <a:off x="2902" y="3910"/>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grpSp>
        <p:grpSp>
          <p:nvGrpSpPr>
            <p:cNvPr id="24" name="Group 20"/>
            <p:cNvGrpSpPr>
              <a:grpSpLocks/>
            </p:cNvGrpSpPr>
            <p:nvPr/>
          </p:nvGrpSpPr>
          <p:grpSpPr bwMode="auto">
            <a:xfrm>
              <a:off x="3895" y="2878"/>
              <a:ext cx="811" cy="99"/>
              <a:chOff x="2189" y="3909"/>
              <a:chExt cx="811" cy="99"/>
            </a:xfrm>
          </p:grpSpPr>
          <p:sp>
            <p:nvSpPr>
              <p:cNvPr id="30" name="Oval 21"/>
              <p:cNvSpPr>
                <a:spLocks noChangeArrowheads="1"/>
              </p:cNvSpPr>
              <p:nvPr/>
            </p:nvSpPr>
            <p:spPr bwMode="auto">
              <a:xfrm>
                <a:off x="2189"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1" name="Oval 22"/>
              <p:cNvSpPr>
                <a:spLocks noChangeArrowheads="1"/>
              </p:cNvSpPr>
              <p:nvPr/>
            </p:nvSpPr>
            <p:spPr bwMode="auto">
              <a:xfrm>
                <a:off x="2426"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2" name="Oval 23"/>
              <p:cNvSpPr>
                <a:spLocks noChangeArrowheads="1"/>
              </p:cNvSpPr>
              <p:nvPr/>
            </p:nvSpPr>
            <p:spPr bwMode="auto">
              <a:xfrm>
                <a:off x="2664" y="3909"/>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sp>
            <p:nvSpPr>
              <p:cNvPr id="33" name="Oval 24"/>
              <p:cNvSpPr>
                <a:spLocks noChangeArrowheads="1"/>
              </p:cNvSpPr>
              <p:nvPr/>
            </p:nvSpPr>
            <p:spPr bwMode="auto">
              <a:xfrm>
                <a:off x="2902" y="3910"/>
                <a:ext cx="98" cy="98"/>
              </a:xfrm>
              <a:prstGeom prst="ellipse">
                <a:avLst/>
              </a:prstGeom>
              <a:solidFill>
                <a:srgbClr val="CC3399"/>
              </a:solidFill>
              <a:ln w="12700">
                <a:solidFill>
                  <a:schemeClr val="bg2"/>
                </a:solidFill>
                <a:round/>
                <a:headEnd type="none" w="sm" len="sm"/>
                <a:tailEnd type="none" w="sm" len="sm"/>
              </a:ln>
            </p:spPr>
            <p:txBody>
              <a:bodyPr wrap="none" anchor="ctr"/>
              <a:lstStyle/>
              <a:p>
                <a:endParaRPr lang="en-US"/>
              </a:p>
            </p:txBody>
          </p:sp>
        </p:grpSp>
        <p:sp>
          <p:nvSpPr>
            <p:cNvPr id="25" name="Text Box 26"/>
            <p:cNvSpPr txBox="1">
              <a:spLocks noChangeArrowheads="1"/>
            </p:cNvSpPr>
            <p:nvPr/>
          </p:nvSpPr>
          <p:spPr bwMode="auto">
            <a:xfrm>
              <a:off x="5226" y="2592"/>
              <a:ext cx="187" cy="250"/>
            </a:xfrm>
            <a:prstGeom prst="rect">
              <a:avLst/>
            </a:prstGeom>
            <a:noFill/>
            <a:ln w="12700">
              <a:noFill/>
              <a:miter lim="800000"/>
              <a:headEnd type="none" w="sm" len="sm"/>
              <a:tailEnd type="none" w="sm" len="sm"/>
            </a:ln>
          </p:spPr>
          <p:txBody>
            <a:bodyPr wrap="none">
              <a:spAutoFit/>
            </a:bodyPr>
            <a:lstStyle/>
            <a:p>
              <a:r>
                <a:rPr lang="en-US" sz="2000" i="1" dirty="0">
                  <a:latin typeface="Times New Roman" pitchFamily="18" charset="0"/>
                </a:rPr>
                <a:t>v</a:t>
              </a:r>
            </a:p>
          </p:txBody>
        </p:sp>
        <p:graphicFrame>
          <p:nvGraphicFramePr>
            <p:cNvPr id="26" name="Object 29"/>
            <p:cNvGraphicFramePr>
              <a:graphicFrameLocks noChangeAspect="1"/>
            </p:cNvGraphicFramePr>
            <p:nvPr/>
          </p:nvGraphicFramePr>
          <p:xfrm>
            <a:off x="4054" y="3192"/>
            <a:ext cx="647" cy="255"/>
          </p:xfrm>
          <a:graphic>
            <a:graphicData uri="http://schemas.openxmlformats.org/presentationml/2006/ole">
              <mc:AlternateContent xmlns:mc="http://schemas.openxmlformats.org/markup-compatibility/2006">
                <mc:Choice xmlns:v="urn:schemas-microsoft-com:vml" Requires="v">
                  <p:oleObj name="Equation" r:id="rId3" imgW="583947" imgH="228501" progId="Equation.DSMT4">
                    <p:embed/>
                  </p:oleObj>
                </mc:Choice>
                <mc:Fallback>
                  <p:oleObj name="Equation" r:id="rId3" imgW="583947" imgH="228501" progId="Equation.DSMT4">
                    <p:embed/>
                    <p:pic>
                      <p:nvPicPr>
                        <p:cNvPr id="0"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4" y="3192"/>
                          <a:ext cx="647"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Line 33"/>
            <p:cNvSpPr>
              <a:spLocks noChangeShapeType="1"/>
            </p:cNvSpPr>
            <p:nvPr/>
          </p:nvSpPr>
          <p:spPr bwMode="auto">
            <a:xfrm>
              <a:off x="3824" y="2448"/>
              <a:ext cx="1088" cy="0"/>
            </a:xfrm>
            <a:prstGeom prst="line">
              <a:avLst/>
            </a:prstGeom>
            <a:noFill/>
            <a:ln w="12700">
              <a:solidFill>
                <a:schemeClr val="tx1"/>
              </a:solidFill>
              <a:round/>
              <a:headEnd type="triangle" w="med" len="med"/>
              <a:tailEnd type="triangle" w="med" len="med"/>
            </a:ln>
          </p:spPr>
          <p:txBody>
            <a:bodyPr wrap="none"/>
            <a:lstStyle/>
            <a:p>
              <a:endParaRPr lang="en-US"/>
            </a:p>
          </p:txBody>
        </p:sp>
        <p:graphicFrame>
          <p:nvGraphicFramePr>
            <p:cNvPr id="28" name="Object 34"/>
            <p:cNvGraphicFramePr>
              <a:graphicFrameLocks noChangeAspect="1"/>
            </p:cNvGraphicFramePr>
            <p:nvPr/>
          </p:nvGraphicFramePr>
          <p:xfrm>
            <a:off x="4119" y="2227"/>
            <a:ext cx="579" cy="181"/>
          </p:xfrm>
          <a:graphic>
            <a:graphicData uri="http://schemas.openxmlformats.org/presentationml/2006/ole">
              <mc:AlternateContent xmlns:mc="http://schemas.openxmlformats.org/markup-compatibility/2006">
                <mc:Choice xmlns:v="urn:schemas-microsoft-com:vml" Requires="v">
                  <p:oleObj name="Equation" r:id="rId5" imgW="571004" imgH="177646" progId="Equation.DSMT4">
                    <p:embed/>
                  </p:oleObj>
                </mc:Choice>
                <mc:Fallback>
                  <p:oleObj name="Equation" r:id="rId5" imgW="571004" imgH="177646" progId="Equation.DSMT4">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9" y="2227"/>
                          <a:ext cx="579"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AutoShape 35"/>
            <p:cNvSpPr>
              <a:spLocks noChangeArrowheads="1"/>
            </p:cNvSpPr>
            <p:nvPr/>
          </p:nvSpPr>
          <p:spPr bwMode="auto">
            <a:xfrm>
              <a:off x="4928" y="2768"/>
              <a:ext cx="272" cy="136"/>
            </a:xfrm>
            <a:custGeom>
              <a:avLst/>
              <a:gdLst>
                <a:gd name="T0" fmla="*/ 3 w 21600"/>
                <a:gd name="T1" fmla="*/ 0 h 21600"/>
                <a:gd name="T2" fmla="*/ 0 w 21600"/>
                <a:gd name="T3" fmla="*/ 0 h 21600"/>
                <a:gd name="T4" fmla="*/ 3 w 21600"/>
                <a:gd name="T5" fmla="*/ 1 h 21600"/>
                <a:gd name="T6" fmla="*/ 3 w 21600"/>
                <a:gd name="T7" fmla="*/ 0 h 21600"/>
                <a:gd name="T8" fmla="*/ 17694720 60000 65536"/>
                <a:gd name="T9" fmla="*/ 11796480 60000 65536"/>
                <a:gd name="T10" fmla="*/ 5898240 60000 65536"/>
                <a:gd name="T11" fmla="*/ 0 60000 65536"/>
                <a:gd name="T12" fmla="*/ 333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00CC"/>
            </a:solidFill>
            <a:ln w="12700">
              <a:solidFill>
                <a:schemeClr val="bg2"/>
              </a:solidFill>
              <a:miter lim="800000"/>
              <a:headEnd type="none" w="sm" len="sm"/>
              <a:tailEnd type="none" w="sm" len="sm"/>
            </a:ln>
          </p:spPr>
          <p:txBody>
            <a:bodyPr wrap="none" anchor="ctr"/>
            <a:lstStyle/>
            <a:p>
              <a:endParaRPr lang="en-US" dirty="0"/>
            </a:p>
          </p:txBody>
        </p:sp>
      </p:grpSp>
      <p:sp>
        <p:nvSpPr>
          <p:cNvPr id="38" name="Text Box 36"/>
          <p:cNvSpPr txBox="1">
            <a:spLocks noChangeArrowheads="1"/>
          </p:cNvSpPr>
          <p:nvPr/>
        </p:nvSpPr>
        <p:spPr bwMode="auto">
          <a:xfrm>
            <a:off x="6019111" y="3339845"/>
            <a:ext cx="1885950" cy="366712"/>
          </a:xfrm>
          <a:prstGeom prst="rect">
            <a:avLst/>
          </a:prstGeom>
          <a:noFill/>
          <a:ln w="12700">
            <a:noFill/>
            <a:miter lim="800000"/>
            <a:headEnd type="none" w="sm" len="sm"/>
            <a:tailEnd type="none" w="sm" len="sm"/>
          </a:ln>
        </p:spPr>
        <p:txBody>
          <a:bodyPr wrap="none">
            <a:spAutoFit/>
          </a:bodyPr>
          <a:lstStyle/>
          <a:p>
            <a:r>
              <a:rPr lang="en-US" dirty="0">
                <a:solidFill>
                  <a:srgbClr val="0000FF"/>
                </a:solidFill>
              </a:rPr>
              <a:t>Photons moving:</a:t>
            </a:r>
          </a:p>
        </p:txBody>
      </p:sp>
      <p:graphicFrame>
        <p:nvGraphicFramePr>
          <p:cNvPr id="226312" name="Object 8"/>
          <p:cNvGraphicFramePr>
            <a:graphicFrameLocks noChangeAspect="1"/>
          </p:cNvGraphicFramePr>
          <p:nvPr>
            <p:extLst>
              <p:ext uri="{D42A27DB-BD31-4B8C-83A1-F6EECF244321}">
                <p14:modId xmlns:p14="http://schemas.microsoft.com/office/powerpoint/2010/main" val="2043171246"/>
              </p:ext>
            </p:extLst>
          </p:nvPr>
        </p:nvGraphicFramePr>
        <p:xfrm>
          <a:off x="898525" y="2039119"/>
          <a:ext cx="1066800" cy="482600"/>
        </p:xfrm>
        <a:graphic>
          <a:graphicData uri="http://schemas.openxmlformats.org/presentationml/2006/ole">
            <mc:AlternateContent xmlns:mc="http://schemas.openxmlformats.org/markup-compatibility/2006">
              <mc:Choice xmlns:v="urn:schemas-microsoft-com:vml" Requires="v">
                <p:oleObj name="Equation" r:id="rId7" imgW="533169" imgH="241195" progId="Equation.DSMT4">
                  <p:embed/>
                </p:oleObj>
              </mc:Choice>
              <mc:Fallback>
                <p:oleObj name="Equation" r:id="rId7" imgW="533169" imgH="241195" progId="Equation.DSMT4">
                  <p:embed/>
                  <p:pic>
                    <p:nvPicPr>
                      <p:cNvPr id="0" name="Picture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8525" y="2039119"/>
                        <a:ext cx="1066800" cy="4826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 name="TextBox 39"/>
          <p:cNvSpPr txBox="1"/>
          <p:nvPr/>
        </p:nvSpPr>
        <p:spPr>
          <a:xfrm>
            <a:off x="2154690" y="2102618"/>
            <a:ext cx="2069797" cy="369332"/>
          </a:xfrm>
          <a:prstGeom prst="rect">
            <a:avLst/>
          </a:prstGeom>
          <a:noFill/>
        </p:spPr>
        <p:txBody>
          <a:bodyPr wrap="none" rtlCol="0">
            <a:spAutoFit/>
          </a:bodyPr>
          <a:lstStyle/>
          <a:p>
            <a:r>
              <a:rPr lang="en-US" dirty="0"/>
              <a:t>(energy of photon)</a:t>
            </a:r>
          </a:p>
        </p:txBody>
      </p:sp>
      <p:graphicFrame>
        <p:nvGraphicFramePr>
          <p:cNvPr id="226313" name="Object 9"/>
          <p:cNvGraphicFramePr>
            <a:graphicFrameLocks noChangeAspect="1"/>
          </p:cNvGraphicFramePr>
          <p:nvPr/>
        </p:nvGraphicFramePr>
        <p:xfrm>
          <a:off x="615950" y="3244850"/>
          <a:ext cx="3808413" cy="1338263"/>
        </p:xfrm>
        <a:graphic>
          <a:graphicData uri="http://schemas.openxmlformats.org/presentationml/2006/ole">
            <mc:AlternateContent xmlns:mc="http://schemas.openxmlformats.org/markup-compatibility/2006">
              <mc:Choice xmlns:v="urn:schemas-microsoft-com:vml" Requires="v">
                <p:oleObj name="Equation" r:id="rId9" imgW="2095500" imgH="736600" progId="Equation.DSMT4">
                  <p:embed/>
                </p:oleObj>
              </mc:Choice>
              <mc:Fallback>
                <p:oleObj name="Equation" r:id="rId9" imgW="2095500" imgH="736600" progId="Equation.DSMT4">
                  <p:embed/>
                  <p:pic>
                    <p:nvPicPr>
                      <p:cNvPr id="0" name="Picture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950" y="3244850"/>
                        <a:ext cx="3808413" cy="13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 name="Object 10"/>
          <p:cNvGraphicFramePr>
            <a:graphicFrameLocks noChangeAspect="1"/>
          </p:cNvGraphicFramePr>
          <p:nvPr>
            <p:extLst>
              <p:ext uri="{D42A27DB-BD31-4B8C-83A1-F6EECF244321}">
                <p14:modId xmlns:p14="http://schemas.microsoft.com/office/powerpoint/2010/main" val="2104208991"/>
              </p:ext>
            </p:extLst>
          </p:nvPr>
        </p:nvGraphicFramePr>
        <p:xfrm>
          <a:off x="4994009" y="2110849"/>
          <a:ext cx="2786804" cy="415858"/>
        </p:xfrm>
        <a:graphic>
          <a:graphicData uri="http://schemas.openxmlformats.org/presentationml/2006/ole">
            <mc:AlternateContent xmlns:mc="http://schemas.openxmlformats.org/markup-compatibility/2006">
              <mc:Choice xmlns:v="urn:schemas-microsoft-com:vml" Requires="v">
                <p:oleObj name="Equation" r:id="rId11" imgW="1536700" imgH="228600" progId="Equation.DSMT4">
                  <p:embed/>
                </p:oleObj>
              </mc:Choice>
              <mc:Fallback>
                <p:oleObj name="Equation" r:id="rId11" imgW="1536700" imgH="228600" progId="Equation.DSMT4">
                  <p:embed/>
                  <p:pic>
                    <p:nvPicPr>
                      <p:cNvPr id="0" name="Picture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94009" y="2110849"/>
                        <a:ext cx="2786804" cy="415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 name="Text Box 12"/>
          <p:cNvSpPr txBox="1">
            <a:spLocks noChangeArrowheads="1"/>
          </p:cNvSpPr>
          <p:nvPr/>
        </p:nvSpPr>
        <p:spPr bwMode="auto">
          <a:xfrm>
            <a:off x="5152337" y="2501680"/>
            <a:ext cx="2114550" cy="366713"/>
          </a:xfrm>
          <a:prstGeom prst="rect">
            <a:avLst/>
          </a:prstGeom>
          <a:noFill/>
          <a:ln w="12700">
            <a:noFill/>
            <a:miter lim="800000"/>
            <a:headEnd type="none" w="sm" len="sm"/>
            <a:tailEnd type="none" w="sm" len="sm"/>
          </a:ln>
        </p:spPr>
        <p:txBody>
          <a:bodyPr wrap="none">
            <a:spAutoFit/>
          </a:bodyPr>
          <a:lstStyle/>
          <a:p>
            <a:pPr algn="ctr"/>
            <a:r>
              <a:rPr lang="en-US" dirty="0"/>
              <a:t>(Planck’s constant)</a:t>
            </a:r>
          </a:p>
        </p:txBody>
      </p:sp>
      <p:graphicFrame>
        <p:nvGraphicFramePr>
          <p:cNvPr id="226315" name="Object 11"/>
          <p:cNvGraphicFramePr>
            <a:graphicFrameLocks noChangeAspect="1"/>
          </p:cNvGraphicFramePr>
          <p:nvPr/>
        </p:nvGraphicFramePr>
        <p:xfrm>
          <a:off x="898525" y="5313363"/>
          <a:ext cx="1927225" cy="542925"/>
        </p:xfrm>
        <a:graphic>
          <a:graphicData uri="http://schemas.openxmlformats.org/presentationml/2006/ole">
            <mc:AlternateContent xmlns:mc="http://schemas.openxmlformats.org/markup-compatibility/2006">
              <mc:Choice xmlns:v="urn:schemas-microsoft-com:vml" Requires="v">
                <p:oleObj name="Equation" r:id="rId13" imgW="901309" imgH="253890" progId="Equation.DSMT4">
                  <p:embed/>
                </p:oleObj>
              </mc:Choice>
              <mc:Fallback>
                <p:oleObj name="Equation" r:id="rId13" imgW="901309" imgH="253890" progId="Equation.DSMT4">
                  <p:embed/>
                  <p:pic>
                    <p:nvPicPr>
                      <p:cNvPr id="0" name="Picture 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98525" y="5313363"/>
                        <a:ext cx="1927225" cy="5429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2990850" y="119746"/>
            <a:ext cx="289560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Photons (cont.)</a:t>
            </a:r>
          </a:p>
        </p:txBody>
      </p:sp>
      <p:sp>
        <p:nvSpPr>
          <p:cNvPr id="16" name="Slide Number Placeholder 15"/>
          <p:cNvSpPr>
            <a:spLocks noGrp="1"/>
          </p:cNvSpPr>
          <p:nvPr>
            <p:ph type="sldNum" sz="quarter" idx="10"/>
          </p:nvPr>
        </p:nvSpPr>
        <p:spPr/>
        <p:txBody>
          <a:bodyPr/>
          <a:lstStyle/>
          <a:p>
            <a:fld id="{E9BA78BB-F3C5-40B0-9AA5-83B632CBF570}" type="slidenum">
              <a:rPr lang="en-US" smtClean="0"/>
              <a:pPr/>
              <a:t>22</a:t>
            </a:fld>
            <a:endParaRPr lang="en-US"/>
          </a:p>
        </p:txBody>
      </p:sp>
      <p:sp>
        <p:nvSpPr>
          <p:cNvPr id="17" name="TextBox 16"/>
          <p:cNvSpPr txBox="1"/>
          <p:nvPr/>
        </p:nvSpPr>
        <p:spPr>
          <a:xfrm>
            <a:off x="557794" y="1098671"/>
            <a:ext cx="1082349" cy="369332"/>
          </a:xfrm>
          <a:prstGeom prst="rect">
            <a:avLst/>
          </a:prstGeom>
          <a:noFill/>
        </p:spPr>
        <p:txBody>
          <a:bodyPr wrap="none" rtlCol="0">
            <a:spAutoFit/>
          </a:bodyPr>
          <a:lstStyle/>
          <a:p>
            <a:pPr algn="ctr"/>
            <a:r>
              <a:rPr lang="en-US" dirty="0">
                <a:solidFill>
                  <a:srgbClr val="CC00CC"/>
                </a:solidFill>
              </a:rPr>
              <a:t>Example</a:t>
            </a:r>
            <a:endParaRPr lang="en-US" u="sng" dirty="0">
              <a:solidFill>
                <a:srgbClr val="CC00CC"/>
              </a:solidFill>
            </a:endParaRPr>
          </a:p>
        </p:txBody>
      </p:sp>
      <p:sp>
        <p:nvSpPr>
          <p:cNvPr id="2" name="TextBox 1">
            <a:extLst>
              <a:ext uri="{FF2B5EF4-FFF2-40B4-BE49-F238E27FC236}">
                <a16:creationId xmlns:a16="http://schemas.microsoft.com/office/drawing/2014/main" id="{EA0A0DB2-62DA-B589-1E83-3918330F4F9D}"/>
              </a:ext>
            </a:extLst>
          </p:cNvPr>
          <p:cNvSpPr txBox="1"/>
          <p:nvPr/>
        </p:nvSpPr>
        <p:spPr>
          <a:xfrm>
            <a:off x="980768" y="1725562"/>
            <a:ext cx="7182464" cy="923330"/>
          </a:xfrm>
          <a:prstGeom prst="rect">
            <a:avLst/>
          </a:prstGeom>
          <a:noFill/>
        </p:spPr>
        <p:txBody>
          <a:bodyPr wrap="square" rtlCol="0">
            <a:spAutoFit/>
          </a:bodyPr>
          <a:lstStyle/>
          <a:p>
            <a:r>
              <a:rPr lang="en-US" dirty="0"/>
              <a:t>A cell phone base station antenna transmits at 2.1 [GHz] with 100 [</a:t>
            </a:r>
            <a:r>
              <a:rPr lang="en-US" dirty="0">
                <a:latin typeface="Times New Roman" panose="02020603050405020304" pitchFamily="18" charset="0"/>
                <a:cs typeface="Times New Roman" panose="02020603050405020304" pitchFamily="18" charset="0"/>
              </a:rPr>
              <a:t>W</a:t>
            </a:r>
            <a:r>
              <a:rPr lang="en-US" dirty="0"/>
              <a:t>] of power. At 1 [km] away the power density is 10</a:t>
            </a:r>
            <a:r>
              <a:rPr lang="en-US" baseline="30000" dirty="0"/>
              <a:t>-4</a:t>
            </a:r>
            <a:r>
              <a:rPr lang="en-US" dirty="0"/>
              <a:t> [</a:t>
            </a:r>
            <a:r>
              <a:rPr lang="en-US" dirty="0">
                <a:latin typeface="Times New Roman" panose="02020603050405020304" pitchFamily="18" charset="0"/>
                <a:cs typeface="Times New Roman" panose="02020603050405020304" pitchFamily="18" charset="0"/>
              </a:rPr>
              <a:t>W/m</a:t>
            </a:r>
            <a:r>
              <a:rPr lang="en-US" baseline="30000" dirty="0">
                <a:latin typeface="Times New Roman" panose="02020603050405020304" pitchFamily="18" charset="0"/>
                <a:cs typeface="Times New Roman" panose="02020603050405020304" pitchFamily="18" charset="0"/>
              </a:rPr>
              <a:t>2</a:t>
            </a:r>
            <a:r>
              <a:rPr lang="en-US" dirty="0"/>
              <a:t>]. What is the photon density? </a:t>
            </a:r>
          </a:p>
        </p:txBody>
      </p:sp>
      <p:graphicFrame>
        <p:nvGraphicFramePr>
          <p:cNvPr id="4" name="Object 3">
            <a:extLst>
              <a:ext uri="{FF2B5EF4-FFF2-40B4-BE49-F238E27FC236}">
                <a16:creationId xmlns:a16="http://schemas.microsoft.com/office/drawing/2014/main" id="{993EA85B-9E00-5224-9F7F-CA47B601C25D}"/>
              </a:ext>
            </a:extLst>
          </p:cNvPr>
          <p:cNvGraphicFramePr>
            <a:graphicFrameLocks noChangeAspect="1"/>
          </p:cNvGraphicFramePr>
          <p:nvPr>
            <p:extLst>
              <p:ext uri="{D42A27DB-BD31-4B8C-83A1-F6EECF244321}">
                <p14:modId xmlns:p14="http://schemas.microsoft.com/office/powerpoint/2010/main" val="3974706587"/>
              </p:ext>
            </p:extLst>
          </p:nvPr>
        </p:nvGraphicFramePr>
        <p:xfrm>
          <a:off x="1098968" y="3060156"/>
          <a:ext cx="6310671" cy="388706"/>
        </p:xfrm>
        <a:graphic>
          <a:graphicData uri="http://schemas.openxmlformats.org/presentationml/2006/ole">
            <mc:AlternateContent xmlns:mc="http://schemas.openxmlformats.org/markup-compatibility/2006">
              <mc:Choice xmlns:v="urn:schemas-microsoft-com:vml" Requires="v">
                <p:oleObj name="Equation" r:id="rId3" imgW="4508280" imgH="279360" progId="Equation.DSMT4">
                  <p:embed/>
                </p:oleObj>
              </mc:Choice>
              <mc:Fallback>
                <p:oleObj name="Equation" r:id="rId3" imgW="4508280" imgH="279360" progId="Equation.DSMT4">
                  <p:embed/>
                  <p:pic>
                    <p:nvPicPr>
                      <p:cNvPr id="0" name=""/>
                      <p:cNvPicPr/>
                      <p:nvPr/>
                    </p:nvPicPr>
                    <p:blipFill>
                      <a:blip r:embed="rId4"/>
                      <a:stretch>
                        <a:fillRect/>
                      </a:stretch>
                    </p:blipFill>
                    <p:spPr>
                      <a:xfrm>
                        <a:off x="1098968" y="3060156"/>
                        <a:ext cx="6310671" cy="388706"/>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E0C39FE0-9205-C08C-F692-42C987DABED1}"/>
              </a:ext>
            </a:extLst>
          </p:cNvPr>
          <p:cNvGraphicFramePr>
            <a:graphicFrameLocks noChangeAspect="1"/>
          </p:cNvGraphicFramePr>
          <p:nvPr>
            <p:extLst>
              <p:ext uri="{D42A27DB-BD31-4B8C-83A1-F6EECF244321}">
                <p14:modId xmlns:p14="http://schemas.microsoft.com/office/powerpoint/2010/main" val="1270068106"/>
              </p:ext>
            </p:extLst>
          </p:nvPr>
        </p:nvGraphicFramePr>
        <p:xfrm>
          <a:off x="2888483" y="3735595"/>
          <a:ext cx="2632600" cy="388706"/>
        </p:xfrm>
        <a:graphic>
          <a:graphicData uri="http://schemas.openxmlformats.org/presentationml/2006/ole">
            <mc:AlternateContent xmlns:mc="http://schemas.openxmlformats.org/markup-compatibility/2006">
              <mc:Choice xmlns:v="urn:schemas-microsoft-com:vml" Requires="v">
                <p:oleObj name="Equation" r:id="rId5" imgW="1892160" imgH="279360" progId="Equation.DSMT4">
                  <p:embed/>
                </p:oleObj>
              </mc:Choice>
              <mc:Fallback>
                <p:oleObj name="Equation" r:id="rId5" imgW="1892160" imgH="279360" progId="Equation.DSMT4">
                  <p:embed/>
                  <p:pic>
                    <p:nvPicPr>
                      <p:cNvPr id="0" name=""/>
                      <p:cNvPicPr/>
                      <p:nvPr/>
                    </p:nvPicPr>
                    <p:blipFill>
                      <a:blip r:embed="rId6"/>
                      <a:stretch>
                        <a:fillRect/>
                      </a:stretch>
                    </p:blipFill>
                    <p:spPr>
                      <a:xfrm>
                        <a:off x="2888483" y="3735595"/>
                        <a:ext cx="2632600" cy="388706"/>
                      </a:xfrm>
                      <a:prstGeom prst="rect">
                        <a:avLst/>
                      </a:prstGeom>
                      <a:solidFill>
                        <a:srgbClr val="FFCCFF"/>
                      </a:solidFill>
                    </p:spPr>
                  </p:pic>
                </p:oleObj>
              </mc:Fallback>
            </mc:AlternateContent>
          </a:graphicData>
        </a:graphic>
      </p:graphicFrame>
    </p:spTree>
    <p:extLst>
      <p:ext uri="{BB962C8B-B14F-4D97-AF65-F5344CB8AC3E}">
        <p14:creationId xmlns:p14="http://schemas.microsoft.com/office/powerpoint/2010/main" val="170658596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2990850" y="119746"/>
            <a:ext cx="302895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Photons (cont.)</a:t>
            </a:r>
          </a:p>
        </p:txBody>
      </p:sp>
      <p:sp>
        <p:nvSpPr>
          <p:cNvPr id="16" name="Slide Number Placeholder 15"/>
          <p:cNvSpPr>
            <a:spLocks noGrp="1"/>
          </p:cNvSpPr>
          <p:nvPr>
            <p:ph type="sldNum" sz="quarter" idx="10"/>
          </p:nvPr>
        </p:nvSpPr>
        <p:spPr/>
        <p:txBody>
          <a:bodyPr/>
          <a:lstStyle/>
          <a:p>
            <a:fld id="{E9BA78BB-F3C5-40B0-9AA5-83B632CBF570}" type="slidenum">
              <a:rPr lang="en-US" smtClean="0"/>
              <a:pPr/>
              <a:t>23</a:t>
            </a:fld>
            <a:endParaRPr lang="en-US"/>
          </a:p>
        </p:txBody>
      </p:sp>
      <p:graphicFrame>
        <p:nvGraphicFramePr>
          <p:cNvPr id="226312" name="Object 8"/>
          <p:cNvGraphicFramePr>
            <a:graphicFrameLocks noChangeAspect="1"/>
          </p:cNvGraphicFramePr>
          <p:nvPr/>
        </p:nvGraphicFramePr>
        <p:xfrm>
          <a:off x="699634" y="1709058"/>
          <a:ext cx="1117600" cy="812800"/>
        </p:xfrm>
        <a:graphic>
          <a:graphicData uri="http://schemas.openxmlformats.org/presentationml/2006/ole">
            <mc:AlternateContent xmlns:mc="http://schemas.openxmlformats.org/markup-compatibility/2006">
              <mc:Choice xmlns:v="urn:schemas-microsoft-com:vml" Requires="v">
                <p:oleObj name="Equation" r:id="rId3" imgW="558558" imgH="406224" progId="Equation.DSMT4">
                  <p:embed/>
                </p:oleObj>
              </mc:Choice>
              <mc:Fallback>
                <p:oleObj name="Equation" r:id="rId3" imgW="558558" imgH="406224" progId="Equation.DSMT4">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634" y="1709058"/>
                        <a:ext cx="1117600" cy="81280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 name="TextBox 39"/>
          <p:cNvSpPr txBox="1"/>
          <p:nvPr/>
        </p:nvSpPr>
        <p:spPr>
          <a:xfrm>
            <a:off x="1981199" y="1937657"/>
            <a:ext cx="2518638" cy="369332"/>
          </a:xfrm>
          <a:prstGeom prst="rect">
            <a:avLst/>
          </a:prstGeom>
          <a:noFill/>
        </p:spPr>
        <p:txBody>
          <a:bodyPr wrap="none" rtlCol="0">
            <a:spAutoFit/>
          </a:bodyPr>
          <a:lstStyle/>
          <a:p>
            <a:r>
              <a:rPr lang="en-US" dirty="0"/>
              <a:t>(momentum of photon)</a:t>
            </a:r>
          </a:p>
        </p:txBody>
      </p:sp>
      <p:pic>
        <p:nvPicPr>
          <p:cNvPr id="227337" name="Picture 9" descr="NASA will test a new spacecraft solar sail using a NanoAvionics satellite |  TechCrunch"/>
          <p:cNvPicPr>
            <a:picLocks noChangeAspect="1" noChangeArrowheads="1"/>
          </p:cNvPicPr>
          <p:nvPr/>
        </p:nvPicPr>
        <p:blipFill>
          <a:blip r:embed="rId5" cstate="print"/>
          <a:srcRect/>
          <a:stretch>
            <a:fillRect/>
          </a:stretch>
        </p:blipFill>
        <p:spPr bwMode="auto">
          <a:xfrm>
            <a:off x="1469571" y="3183645"/>
            <a:ext cx="5816146" cy="3271582"/>
          </a:xfrm>
          <a:prstGeom prst="rect">
            <a:avLst/>
          </a:prstGeom>
          <a:noFill/>
        </p:spPr>
      </p:pic>
      <p:sp>
        <p:nvSpPr>
          <p:cNvPr id="39" name="TextBox 38"/>
          <p:cNvSpPr txBox="1"/>
          <p:nvPr/>
        </p:nvSpPr>
        <p:spPr>
          <a:xfrm>
            <a:off x="664028" y="979715"/>
            <a:ext cx="7840608" cy="369332"/>
          </a:xfrm>
          <a:prstGeom prst="rect">
            <a:avLst/>
          </a:prstGeom>
          <a:noFill/>
        </p:spPr>
        <p:txBody>
          <a:bodyPr wrap="none" rtlCol="0">
            <a:spAutoFit/>
          </a:bodyPr>
          <a:lstStyle/>
          <a:p>
            <a:pPr algn="ctr"/>
            <a:r>
              <a:rPr lang="en-US" dirty="0">
                <a:solidFill>
                  <a:srgbClr val="0000FF"/>
                </a:solidFill>
              </a:rPr>
              <a:t>Photons also carry momentum, and can therefore exert a force on objects.</a:t>
            </a:r>
          </a:p>
        </p:txBody>
      </p:sp>
      <p:sp>
        <p:nvSpPr>
          <p:cNvPr id="41" name="TextBox 40"/>
          <p:cNvSpPr txBox="1"/>
          <p:nvPr/>
        </p:nvSpPr>
        <p:spPr>
          <a:xfrm>
            <a:off x="3701142" y="2688772"/>
            <a:ext cx="1172116" cy="369332"/>
          </a:xfrm>
          <a:prstGeom prst="rect">
            <a:avLst/>
          </a:prstGeom>
          <a:noFill/>
        </p:spPr>
        <p:txBody>
          <a:bodyPr wrap="none" rtlCol="0">
            <a:spAutoFit/>
          </a:bodyPr>
          <a:lstStyle/>
          <a:p>
            <a:r>
              <a:rPr lang="en-US" dirty="0">
                <a:solidFill>
                  <a:srgbClr val="0000FF"/>
                </a:solidFill>
              </a:rPr>
              <a:t>Solar Sail</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p:cNvSpPr/>
          <p:nvPr/>
        </p:nvSpPr>
        <p:spPr>
          <a:xfrm>
            <a:off x="6770914" y="3734719"/>
            <a:ext cx="1807030" cy="176269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22" name="Rectangle 2"/>
          <p:cNvSpPr>
            <a:spLocks noChangeArrowheads="1"/>
          </p:cNvSpPr>
          <p:nvPr/>
        </p:nvSpPr>
        <p:spPr bwMode="auto">
          <a:xfrm>
            <a:off x="1140442" y="136294"/>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Example</a:t>
            </a:r>
          </a:p>
        </p:txBody>
      </p:sp>
      <p:sp>
        <p:nvSpPr>
          <p:cNvPr id="10" name="Slide Number Placeholder 9"/>
          <p:cNvSpPr>
            <a:spLocks noGrp="1"/>
          </p:cNvSpPr>
          <p:nvPr>
            <p:ph type="sldNum" sz="quarter" idx="4"/>
          </p:nvPr>
        </p:nvSpPr>
        <p:spPr/>
        <p:txBody>
          <a:bodyPr/>
          <a:lstStyle/>
          <a:p>
            <a:fld id="{E9BA78BB-F3C5-40B0-9AA5-83B632CBF570}" type="slidenum">
              <a:rPr lang="en-US" smtClean="0"/>
              <a:pPr/>
              <a:t>24</a:t>
            </a:fld>
            <a:endParaRPr lang="en-US"/>
          </a:p>
        </p:txBody>
      </p:sp>
      <p:graphicFrame>
        <p:nvGraphicFramePr>
          <p:cNvPr id="216070" name="Object 6"/>
          <p:cNvGraphicFramePr>
            <a:graphicFrameLocks noChangeAspect="1"/>
          </p:cNvGraphicFramePr>
          <p:nvPr/>
        </p:nvGraphicFramePr>
        <p:xfrm>
          <a:off x="2066700" y="1408113"/>
          <a:ext cx="1571625" cy="449262"/>
        </p:xfrm>
        <a:graphic>
          <a:graphicData uri="http://schemas.openxmlformats.org/presentationml/2006/ole">
            <mc:AlternateContent xmlns:mc="http://schemas.openxmlformats.org/markup-compatibility/2006">
              <mc:Choice xmlns:v="urn:schemas-microsoft-com:vml" Requires="v">
                <p:oleObj name="Equation" r:id="rId3" imgW="888614" imgH="253890" progId="Equation.DSMT4">
                  <p:embed/>
                </p:oleObj>
              </mc:Choice>
              <mc:Fallback>
                <p:oleObj name="Equation" r:id="rId3" imgW="888614" imgH="253890" progId="Equation.DSMT4">
                  <p:embed/>
                  <p:pic>
                    <p:nvPicPr>
                      <p:cNvPr id="0" name="Picture 2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6700" y="1408113"/>
                        <a:ext cx="1571625" cy="44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1" name="Object 7"/>
          <p:cNvGraphicFramePr>
            <a:graphicFrameLocks noChangeAspect="1"/>
          </p:cNvGraphicFramePr>
          <p:nvPr/>
        </p:nvGraphicFramePr>
        <p:xfrm>
          <a:off x="1968500" y="2060575"/>
          <a:ext cx="4591050" cy="454025"/>
        </p:xfrm>
        <a:graphic>
          <a:graphicData uri="http://schemas.openxmlformats.org/presentationml/2006/ole">
            <mc:AlternateContent xmlns:mc="http://schemas.openxmlformats.org/markup-compatibility/2006">
              <mc:Choice xmlns:v="urn:schemas-microsoft-com:vml" Requires="v">
                <p:oleObj name="Equation" r:id="rId5" imgW="2565400" imgH="254000" progId="Equation.DSMT4">
                  <p:embed/>
                </p:oleObj>
              </mc:Choice>
              <mc:Fallback>
                <p:oleObj name="Equation" r:id="rId5" imgW="2565400" imgH="254000" progId="Equation.DSMT4">
                  <p:embed/>
                  <p:pic>
                    <p:nvPicPr>
                      <p:cNvPr id="0" name="Picture 2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8500" y="2060575"/>
                        <a:ext cx="45910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 name="TextBox 46"/>
          <p:cNvSpPr txBox="1"/>
          <p:nvPr/>
        </p:nvSpPr>
        <p:spPr>
          <a:xfrm>
            <a:off x="664029" y="1099457"/>
            <a:ext cx="1138453" cy="400110"/>
          </a:xfrm>
          <a:prstGeom prst="rect">
            <a:avLst/>
          </a:prstGeom>
          <a:noFill/>
        </p:spPr>
        <p:txBody>
          <a:bodyPr wrap="none" rtlCol="0">
            <a:spAutoFit/>
          </a:bodyPr>
          <a:lstStyle/>
          <a:p>
            <a:r>
              <a:rPr lang="en-US" sz="2000" dirty="0">
                <a:solidFill>
                  <a:srgbClr val="0000FF"/>
                </a:solidFill>
              </a:rPr>
              <a:t>At </a:t>
            </a:r>
            <a:r>
              <a:rPr lang="en-US" sz="2000" i="1" dirty="0">
                <a:solidFill>
                  <a:srgbClr val="0000FF"/>
                </a:solidFill>
                <a:latin typeface="Times New Roman" pitchFamily="18" charset="0"/>
                <a:cs typeface="Times New Roman" pitchFamily="18" charset="0"/>
              </a:rPr>
              <a:t>z</a:t>
            </a:r>
            <a:r>
              <a:rPr lang="en-US" sz="2000" dirty="0">
                <a:solidFill>
                  <a:srgbClr val="0000FF"/>
                </a:solidFill>
                <a:latin typeface="Times New Roman" pitchFamily="18" charset="0"/>
                <a:cs typeface="Times New Roman" pitchFamily="18" charset="0"/>
              </a:rPr>
              <a:t> = 0</a:t>
            </a:r>
            <a:r>
              <a:rPr lang="en-US" sz="2000" dirty="0">
                <a:solidFill>
                  <a:srgbClr val="0000FF"/>
                </a:solidFill>
              </a:rPr>
              <a:t>: </a:t>
            </a:r>
          </a:p>
        </p:txBody>
      </p:sp>
      <p:sp>
        <p:nvSpPr>
          <p:cNvPr id="49" name="TextBox 48"/>
          <p:cNvSpPr txBox="1"/>
          <p:nvPr/>
        </p:nvSpPr>
        <p:spPr>
          <a:xfrm>
            <a:off x="239484" y="2830285"/>
            <a:ext cx="8682120" cy="369332"/>
          </a:xfrm>
          <a:prstGeom prst="rect">
            <a:avLst/>
          </a:prstGeom>
          <a:noFill/>
        </p:spPr>
        <p:txBody>
          <a:bodyPr wrap="none" rtlCol="0">
            <a:spAutoFit/>
          </a:bodyPr>
          <a:lstStyle/>
          <a:p>
            <a:r>
              <a:rPr lang="en-US" dirty="0">
                <a:solidFill>
                  <a:srgbClr val="CC00CC"/>
                </a:solidFill>
              </a:rPr>
              <a:t>Find the Watts and Vars crossing the plane </a:t>
            </a:r>
            <a:r>
              <a:rPr lang="en-US" i="1" dirty="0">
                <a:solidFill>
                  <a:srgbClr val="CC00CC"/>
                </a:solidFill>
                <a:latin typeface="Times New Roman" pitchFamily="18" charset="0"/>
                <a:cs typeface="Times New Roman" pitchFamily="18" charset="0"/>
              </a:rPr>
              <a:t>z</a:t>
            </a:r>
            <a:r>
              <a:rPr lang="en-US" dirty="0">
                <a:solidFill>
                  <a:srgbClr val="CC00CC"/>
                </a:solidFill>
                <a:latin typeface="Times New Roman" pitchFamily="18" charset="0"/>
                <a:cs typeface="Times New Roman" pitchFamily="18" charset="0"/>
              </a:rPr>
              <a:t> = 0</a:t>
            </a:r>
            <a:r>
              <a:rPr lang="en-US" dirty="0">
                <a:solidFill>
                  <a:srgbClr val="CC00CC"/>
                </a:solidFill>
                <a:latin typeface="+mn-lt"/>
                <a:cs typeface="Times New Roman" pitchFamily="18" charset="0"/>
              </a:rPr>
              <a:t> (downward) </a:t>
            </a:r>
            <a:r>
              <a:rPr lang="en-US" dirty="0">
                <a:solidFill>
                  <a:srgbClr val="CC00CC"/>
                </a:solidFill>
              </a:rPr>
              <a:t>through a 1 </a:t>
            </a:r>
            <a:r>
              <a:rPr lang="en-US" dirty="0">
                <a:solidFill>
                  <a:srgbClr val="CC00CC"/>
                </a:solidFill>
                <a:latin typeface="Times New Roman" pitchFamily="18" charset="0"/>
                <a:cs typeface="Times New Roman" pitchFamily="18" charset="0"/>
              </a:rPr>
              <a:t>m</a:t>
            </a:r>
            <a:r>
              <a:rPr lang="en-US" baseline="30000" dirty="0">
                <a:solidFill>
                  <a:srgbClr val="CC00CC"/>
                </a:solidFill>
                <a:latin typeface="Times New Roman" pitchFamily="18" charset="0"/>
                <a:cs typeface="Times New Roman" pitchFamily="18" charset="0"/>
              </a:rPr>
              <a:t>2</a:t>
            </a:r>
            <a:r>
              <a:rPr lang="en-US" dirty="0">
                <a:solidFill>
                  <a:srgbClr val="CC00CC"/>
                </a:solidFill>
              </a:rPr>
              <a:t> area </a:t>
            </a:r>
            <a:r>
              <a:rPr lang="en-US" i="1" dirty="0">
                <a:solidFill>
                  <a:srgbClr val="CC00CC"/>
                </a:solidFill>
                <a:latin typeface="Times New Roman" pitchFamily="18" charset="0"/>
                <a:cs typeface="Times New Roman" pitchFamily="18" charset="0"/>
              </a:rPr>
              <a:t>S</a:t>
            </a:r>
            <a:r>
              <a:rPr lang="en-US" dirty="0">
                <a:solidFill>
                  <a:srgbClr val="CC00CC"/>
                </a:solidFill>
                <a:latin typeface="Times New Roman" pitchFamily="18" charset="0"/>
                <a:cs typeface="Times New Roman" pitchFamily="18" charset="0"/>
              </a:rPr>
              <a:t>.</a:t>
            </a:r>
            <a:endParaRPr lang="en-US" dirty="0">
              <a:solidFill>
                <a:srgbClr val="CC00CC"/>
              </a:solidFill>
            </a:endParaRPr>
          </a:p>
        </p:txBody>
      </p:sp>
      <p:grpSp>
        <p:nvGrpSpPr>
          <p:cNvPr id="66" name="Group 65"/>
          <p:cNvGrpSpPr/>
          <p:nvPr/>
        </p:nvGrpSpPr>
        <p:grpSpPr>
          <a:xfrm>
            <a:off x="2396670" y="3374571"/>
            <a:ext cx="3361872" cy="2794362"/>
            <a:chOff x="2832099" y="3614057"/>
            <a:chExt cx="3361872" cy="2794362"/>
          </a:xfrm>
        </p:grpSpPr>
        <p:sp>
          <p:nvSpPr>
            <p:cNvPr id="61" name="Parallelogram 60"/>
            <p:cNvSpPr/>
            <p:nvPr/>
          </p:nvSpPr>
          <p:spPr>
            <a:xfrm>
              <a:off x="3200399" y="4746171"/>
              <a:ext cx="1817915" cy="620486"/>
            </a:xfrm>
            <a:prstGeom prst="parallelogram">
              <a:avLst>
                <a:gd name="adj" fmla="val 105701"/>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H="1">
              <a:off x="3167743" y="5029200"/>
              <a:ext cx="914402" cy="9797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082143" y="5029200"/>
              <a:ext cx="168728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082143" y="3984171"/>
              <a:ext cx="0" cy="10559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6072" name="Object 8"/>
            <p:cNvGraphicFramePr>
              <a:graphicFrameLocks noChangeAspect="1"/>
            </p:cNvGraphicFramePr>
            <p:nvPr/>
          </p:nvGraphicFramePr>
          <p:xfrm>
            <a:off x="2832099" y="6135006"/>
            <a:ext cx="248557" cy="273413"/>
          </p:xfrm>
          <a:graphic>
            <a:graphicData uri="http://schemas.openxmlformats.org/presentationml/2006/ole">
              <mc:AlternateContent xmlns:mc="http://schemas.openxmlformats.org/markup-compatibility/2006">
                <mc:Choice xmlns:v="urn:schemas-microsoft-com:vml" Requires="v">
                  <p:oleObj name="Equation" r:id="rId7" imgW="126835" imgH="139518" progId="Equation.DSMT4">
                    <p:embed/>
                  </p:oleObj>
                </mc:Choice>
                <mc:Fallback>
                  <p:oleObj name="Equation" r:id="rId7" imgW="126835" imgH="139518" progId="Equation.DSMT4">
                    <p:embed/>
                    <p:pic>
                      <p:nvPicPr>
                        <p:cNvPr id="0" name="Picture 2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2099" y="6135006"/>
                          <a:ext cx="248557" cy="27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3" name="Object 9"/>
            <p:cNvGraphicFramePr>
              <a:graphicFrameLocks noChangeAspect="1"/>
            </p:cNvGraphicFramePr>
            <p:nvPr/>
          </p:nvGraphicFramePr>
          <p:xfrm>
            <a:off x="5961515" y="4912858"/>
            <a:ext cx="232456" cy="274721"/>
          </p:xfrm>
          <a:graphic>
            <a:graphicData uri="http://schemas.openxmlformats.org/presentationml/2006/ole">
              <mc:AlternateContent xmlns:mc="http://schemas.openxmlformats.org/markup-compatibility/2006">
                <mc:Choice xmlns:v="urn:schemas-microsoft-com:vml" Requires="v">
                  <p:oleObj name="Equation" r:id="rId9" imgW="139579" imgH="164957" progId="Equation.DSMT4">
                    <p:embed/>
                  </p:oleObj>
                </mc:Choice>
                <mc:Fallback>
                  <p:oleObj name="Equation" r:id="rId9" imgW="139579" imgH="164957" progId="Equation.DSMT4">
                    <p:embed/>
                    <p:pic>
                      <p:nvPicPr>
                        <p:cNvPr id="0" name="Picture 2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61515" y="4912858"/>
                          <a:ext cx="232456" cy="27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4" name="Object 10"/>
            <p:cNvGraphicFramePr>
              <a:graphicFrameLocks noChangeAspect="1"/>
            </p:cNvGraphicFramePr>
            <p:nvPr/>
          </p:nvGraphicFramePr>
          <p:xfrm>
            <a:off x="3958771" y="3614057"/>
            <a:ext cx="212884" cy="236538"/>
          </p:xfrm>
          <a:graphic>
            <a:graphicData uri="http://schemas.openxmlformats.org/presentationml/2006/ole">
              <mc:AlternateContent xmlns:mc="http://schemas.openxmlformats.org/markup-compatibility/2006">
                <mc:Choice xmlns:v="urn:schemas-microsoft-com:vml" Requires="v">
                  <p:oleObj name="Equation" r:id="rId11" imgW="114102" imgH="126780" progId="Equation.DSMT4">
                    <p:embed/>
                  </p:oleObj>
                </mc:Choice>
                <mc:Fallback>
                  <p:oleObj name="Equation" r:id="rId11" imgW="114102" imgH="126780" progId="Equation.DSMT4">
                    <p:embed/>
                    <p:pic>
                      <p:nvPicPr>
                        <p:cNvPr id="0" name="Picture 25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58771" y="3614057"/>
                          <a:ext cx="212884" cy="23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5" name="Object 11"/>
            <p:cNvGraphicFramePr>
              <a:graphicFrameLocks noChangeAspect="1"/>
            </p:cNvGraphicFramePr>
            <p:nvPr/>
          </p:nvGraphicFramePr>
          <p:xfrm>
            <a:off x="3194957" y="4274457"/>
            <a:ext cx="266700" cy="339436"/>
          </p:xfrm>
          <a:graphic>
            <a:graphicData uri="http://schemas.openxmlformats.org/presentationml/2006/ole">
              <mc:AlternateContent xmlns:mc="http://schemas.openxmlformats.org/markup-compatibility/2006">
                <mc:Choice xmlns:v="urn:schemas-microsoft-com:vml" Requires="v">
                  <p:oleObj name="Equation" r:id="rId13" imgW="139579" imgH="177646" progId="Equation.DSMT4">
                    <p:embed/>
                  </p:oleObj>
                </mc:Choice>
                <mc:Fallback>
                  <p:oleObj name="Equation" r:id="rId13" imgW="139579" imgH="177646" progId="Equation.DSMT4">
                    <p:embed/>
                    <p:pic>
                      <p:nvPicPr>
                        <p:cNvPr id="0" name="Picture 25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94957" y="4274457"/>
                          <a:ext cx="266700" cy="339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65" name="Straight Arrow Connector 64"/>
            <p:cNvCxnSpPr/>
            <p:nvPr/>
          </p:nvCxnSpPr>
          <p:spPr>
            <a:xfrm>
              <a:off x="4136571" y="5497285"/>
              <a:ext cx="0" cy="413658"/>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216076" name="Object 12"/>
            <p:cNvGraphicFramePr>
              <a:graphicFrameLocks noChangeAspect="1"/>
            </p:cNvGraphicFramePr>
            <p:nvPr/>
          </p:nvGraphicFramePr>
          <p:xfrm>
            <a:off x="4410312" y="5723164"/>
            <a:ext cx="922337" cy="398463"/>
          </p:xfrm>
          <a:graphic>
            <a:graphicData uri="http://schemas.openxmlformats.org/presentationml/2006/ole">
              <mc:AlternateContent xmlns:mc="http://schemas.openxmlformats.org/markup-compatibility/2006">
                <mc:Choice xmlns:v="urn:schemas-microsoft-com:vml" Requires="v">
                  <p:oleObj name="Equation" r:id="rId15" imgW="469696" imgH="203112" progId="Equation.DSMT4">
                    <p:embed/>
                  </p:oleObj>
                </mc:Choice>
                <mc:Fallback>
                  <p:oleObj name="Equation" r:id="rId15" imgW="469696" imgH="203112" progId="Equation.DSMT4">
                    <p:embed/>
                    <p:pic>
                      <p:nvPicPr>
                        <p:cNvPr id="0" name="Picture 26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10312" y="5723164"/>
                          <a:ext cx="922337"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216077" name="Object 13"/>
          <p:cNvGraphicFramePr>
            <a:graphicFrameLocks noChangeAspect="1"/>
          </p:cNvGraphicFramePr>
          <p:nvPr>
            <p:extLst>
              <p:ext uri="{D42A27DB-BD31-4B8C-83A1-F6EECF244321}">
                <p14:modId xmlns:p14="http://schemas.microsoft.com/office/powerpoint/2010/main" val="3593378712"/>
              </p:ext>
            </p:extLst>
          </p:nvPr>
        </p:nvGraphicFramePr>
        <p:xfrm>
          <a:off x="6896100" y="3820367"/>
          <a:ext cx="1668463" cy="1598613"/>
        </p:xfrm>
        <a:graphic>
          <a:graphicData uri="http://schemas.openxmlformats.org/presentationml/2006/ole">
            <mc:AlternateContent xmlns:mc="http://schemas.openxmlformats.org/markup-compatibility/2006">
              <mc:Choice xmlns:v="urn:schemas-microsoft-com:vml" Requires="v">
                <p:oleObj name="Equation" r:id="rId17" imgW="1536700" imgH="1473200" progId="Equation.DSMT4">
                  <p:embed/>
                </p:oleObj>
              </mc:Choice>
              <mc:Fallback>
                <p:oleObj name="Equation" r:id="rId17" imgW="1536700" imgH="1473200" progId="Equation.DSMT4">
                  <p:embed/>
                  <p:pic>
                    <p:nvPicPr>
                      <p:cNvPr id="0" name="Picture 26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96100" y="3820367"/>
                        <a:ext cx="1668463" cy="1598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140442" y="114172"/>
            <a:ext cx="685800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Example (Cont.)</a:t>
            </a:r>
          </a:p>
        </p:txBody>
      </p:sp>
      <p:sp>
        <p:nvSpPr>
          <p:cNvPr id="10" name="Slide Number Placeholder 9"/>
          <p:cNvSpPr>
            <a:spLocks noGrp="1"/>
          </p:cNvSpPr>
          <p:nvPr>
            <p:ph type="sldNum" sz="quarter" idx="4"/>
          </p:nvPr>
        </p:nvSpPr>
        <p:spPr/>
        <p:txBody>
          <a:bodyPr/>
          <a:lstStyle/>
          <a:p>
            <a:fld id="{E9BA78BB-F3C5-40B0-9AA5-83B632CBF570}" type="slidenum">
              <a:rPr lang="en-US" smtClean="0"/>
              <a:pPr/>
              <a:t>25</a:t>
            </a:fld>
            <a:endParaRPr lang="en-US"/>
          </a:p>
        </p:txBody>
      </p:sp>
      <p:graphicFrame>
        <p:nvGraphicFramePr>
          <p:cNvPr id="216070" name="Object 6"/>
          <p:cNvGraphicFramePr>
            <a:graphicFrameLocks noChangeAspect="1"/>
          </p:cNvGraphicFramePr>
          <p:nvPr/>
        </p:nvGraphicFramePr>
        <p:xfrm>
          <a:off x="2548845" y="1213531"/>
          <a:ext cx="695325" cy="358775"/>
        </p:xfrm>
        <a:graphic>
          <a:graphicData uri="http://schemas.openxmlformats.org/presentationml/2006/ole">
            <mc:AlternateContent xmlns:mc="http://schemas.openxmlformats.org/markup-compatibility/2006">
              <mc:Choice xmlns:v="urn:schemas-microsoft-com:vml" Requires="v">
                <p:oleObj name="Equation" r:id="rId3" imgW="393529" imgH="203112" progId="Equation.DSMT4">
                  <p:embed/>
                </p:oleObj>
              </mc:Choice>
              <mc:Fallback>
                <p:oleObj name="Equation" r:id="rId3" imgW="393529" imgH="203112" progId="Equation.DSMT4">
                  <p:embed/>
                  <p:pic>
                    <p:nvPicPr>
                      <p:cNvPr id="0" name="Picture 2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8845" y="1213531"/>
                        <a:ext cx="6953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6071" name="Object 7"/>
          <p:cNvGraphicFramePr>
            <a:graphicFrameLocks noChangeAspect="1"/>
          </p:cNvGraphicFramePr>
          <p:nvPr/>
        </p:nvGraphicFramePr>
        <p:xfrm>
          <a:off x="2519401" y="1635762"/>
          <a:ext cx="2292085" cy="436151"/>
        </p:xfrm>
        <a:graphic>
          <a:graphicData uri="http://schemas.openxmlformats.org/presentationml/2006/ole">
            <mc:AlternateContent xmlns:mc="http://schemas.openxmlformats.org/markup-compatibility/2006">
              <mc:Choice xmlns:v="urn:schemas-microsoft-com:vml" Requires="v">
                <p:oleObj name="Equation" r:id="rId5" imgW="1333500" imgH="254000" progId="Equation.DSMT4">
                  <p:embed/>
                </p:oleObj>
              </mc:Choice>
              <mc:Fallback>
                <p:oleObj name="Equation" r:id="rId5" imgW="1333500" imgH="254000" progId="Equation.DSMT4">
                  <p:embed/>
                  <p:pic>
                    <p:nvPicPr>
                      <p:cNvPr id="0" name="Picture 2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9401" y="1635762"/>
                        <a:ext cx="2292085" cy="436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 name="TextBox 46"/>
          <p:cNvSpPr txBox="1"/>
          <p:nvPr/>
        </p:nvSpPr>
        <p:spPr>
          <a:xfrm>
            <a:off x="1088571" y="881742"/>
            <a:ext cx="1138453" cy="400110"/>
          </a:xfrm>
          <a:prstGeom prst="rect">
            <a:avLst/>
          </a:prstGeom>
          <a:noFill/>
        </p:spPr>
        <p:txBody>
          <a:bodyPr wrap="none" rtlCol="0">
            <a:spAutoFit/>
          </a:bodyPr>
          <a:lstStyle/>
          <a:p>
            <a:r>
              <a:rPr lang="en-US" sz="2000" dirty="0">
                <a:solidFill>
                  <a:srgbClr val="0000FF"/>
                </a:solidFill>
              </a:rPr>
              <a:t>At </a:t>
            </a:r>
            <a:r>
              <a:rPr lang="en-US" sz="2000" i="1" dirty="0">
                <a:solidFill>
                  <a:srgbClr val="0000FF"/>
                </a:solidFill>
                <a:latin typeface="Times New Roman" pitchFamily="18" charset="0"/>
                <a:cs typeface="Times New Roman" pitchFamily="18" charset="0"/>
              </a:rPr>
              <a:t>z</a:t>
            </a:r>
            <a:r>
              <a:rPr lang="en-US" sz="2000" dirty="0">
                <a:solidFill>
                  <a:srgbClr val="0000FF"/>
                </a:solidFill>
                <a:latin typeface="Times New Roman" pitchFamily="18" charset="0"/>
                <a:cs typeface="Times New Roman" pitchFamily="18" charset="0"/>
              </a:rPr>
              <a:t> = 0</a:t>
            </a:r>
            <a:r>
              <a:rPr lang="en-US" sz="2000" dirty="0">
                <a:solidFill>
                  <a:srgbClr val="0000FF"/>
                </a:solidFill>
              </a:rPr>
              <a:t>: </a:t>
            </a:r>
          </a:p>
        </p:txBody>
      </p:sp>
      <p:sp>
        <p:nvSpPr>
          <p:cNvPr id="17" name="TextBox 16"/>
          <p:cNvSpPr txBox="1"/>
          <p:nvPr/>
        </p:nvSpPr>
        <p:spPr>
          <a:xfrm>
            <a:off x="5094514" y="1360716"/>
            <a:ext cx="1864613" cy="369332"/>
          </a:xfrm>
          <a:prstGeom prst="rect">
            <a:avLst/>
          </a:prstGeom>
          <a:noFill/>
        </p:spPr>
        <p:txBody>
          <a:bodyPr wrap="none" rtlCol="0">
            <a:spAutoFit/>
          </a:bodyPr>
          <a:lstStyle/>
          <a:p>
            <a:r>
              <a:rPr lang="en-US" dirty="0">
                <a:solidFill>
                  <a:srgbClr val="0000FF"/>
                </a:solidFill>
              </a:rPr>
              <a:t>(phasor domain)</a:t>
            </a:r>
          </a:p>
        </p:txBody>
      </p:sp>
      <p:graphicFrame>
        <p:nvGraphicFramePr>
          <p:cNvPr id="217096" name="Object 8"/>
          <p:cNvGraphicFramePr>
            <a:graphicFrameLocks noChangeAspect="1"/>
          </p:cNvGraphicFramePr>
          <p:nvPr>
            <p:extLst>
              <p:ext uri="{D42A27DB-BD31-4B8C-83A1-F6EECF244321}">
                <p14:modId xmlns:p14="http://schemas.microsoft.com/office/powerpoint/2010/main" val="2387177579"/>
              </p:ext>
            </p:extLst>
          </p:nvPr>
        </p:nvGraphicFramePr>
        <p:xfrm>
          <a:off x="352425" y="2362200"/>
          <a:ext cx="5175250" cy="730250"/>
        </p:xfrm>
        <a:graphic>
          <a:graphicData uri="http://schemas.openxmlformats.org/presentationml/2006/ole">
            <mc:AlternateContent xmlns:mc="http://schemas.openxmlformats.org/markup-compatibility/2006">
              <mc:Choice xmlns:v="urn:schemas-microsoft-com:vml" Requires="v">
                <p:oleObj name="Equation" r:id="rId7" imgW="3060360" imgH="431640" progId="Equation.DSMT4">
                  <p:embed/>
                </p:oleObj>
              </mc:Choice>
              <mc:Fallback>
                <p:oleObj name="Equation" r:id="rId7" imgW="3060360" imgH="431640" progId="Equation.DSMT4">
                  <p:embed/>
                  <p:pic>
                    <p:nvPicPr>
                      <p:cNvPr id="0" name="Picture 225"/>
                      <p:cNvPicPr>
                        <a:picLocks noChangeAspect="1" noChangeArrowheads="1"/>
                      </p:cNvPicPr>
                      <p:nvPr/>
                    </p:nvPicPr>
                    <p:blipFill>
                      <a:blip r:embed="rId8"/>
                      <a:srcRect/>
                      <a:stretch>
                        <a:fillRect/>
                      </a:stretch>
                    </p:blipFill>
                    <p:spPr bwMode="auto">
                      <a:xfrm>
                        <a:off x="352425" y="2362200"/>
                        <a:ext cx="517525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7097" name="Object 9"/>
          <p:cNvGraphicFramePr>
            <a:graphicFrameLocks noChangeAspect="1"/>
          </p:cNvGraphicFramePr>
          <p:nvPr>
            <p:extLst>
              <p:ext uri="{D42A27DB-BD31-4B8C-83A1-F6EECF244321}">
                <p14:modId xmlns:p14="http://schemas.microsoft.com/office/powerpoint/2010/main" val="3751713939"/>
              </p:ext>
            </p:extLst>
          </p:nvPr>
        </p:nvGraphicFramePr>
        <p:xfrm>
          <a:off x="1225550" y="3463925"/>
          <a:ext cx="3641725" cy="1257300"/>
        </p:xfrm>
        <a:graphic>
          <a:graphicData uri="http://schemas.openxmlformats.org/presentationml/2006/ole">
            <mc:AlternateContent xmlns:mc="http://schemas.openxmlformats.org/markup-compatibility/2006">
              <mc:Choice xmlns:v="urn:schemas-microsoft-com:vml" Requires="v">
                <p:oleObj name="Equation" r:id="rId9" imgW="2425680" imgH="838080" progId="Equation.DSMT4">
                  <p:embed/>
                </p:oleObj>
              </mc:Choice>
              <mc:Fallback>
                <p:oleObj name="Equation" r:id="rId9" imgW="2425680" imgH="838080" progId="Equation.DSMT4">
                  <p:embed/>
                  <p:pic>
                    <p:nvPicPr>
                      <p:cNvPr id="0" name="Picture 226"/>
                      <p:cNvPicPr>
                        <a:picLocks noChangeAspect="1" noChangeArrowheads="1"/>
                      </p:cNvPicPr>
                      <p:nvPr/>
                    </p:nvPicPr>
                    <p:blipFill>
                      <a:blip r:embed="rId10"/>
                      <a:srcRect/>
                      <a:stretch>
                        <a:fillRect/>
                      </a:stretch>
                    </p:blipFill>
                    <p:spPr bwMode="auto">
                      <a:xfrm>
                        <a:off x="1225550" y="3463925"/>
                        <a:ext cx="364172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7098" name="Object 10"/>
          <p:cNvGraphicFramePr>
            <a:graphicFrameLocks noChangeAspect="1"/>
          </p:cNvGraphicFramePr>
          <p:nvPr/>
        </p:nvGraphicFramePr>
        <p:xfrm>
          <a:off x="678379" y="5107663"/>
          <a:ext cx="2304307" cy="607336"/>
        </p:xfrm>
        <a:graphic>
          <a:graphicData uri="http://schemas.openxmlformats.org/presentationml/2006/ole">
            <mc:AlternateContent xmlns:mc="http://schemas.openxmlformats.org/markup-compatibility/2006">
              <mc:Choice xmlns:v="urn:schemas-microsoft-com:vml" Requires="v">
                <p:oleObj name="Equation" r:id="rId11" imgW="1637589" imgH="431613" progId="Equation.DSMT4">
                  <p:embed/>
                </p:oleObj>
              </mc:Choice>
              <mc:Fallback>
                <p:oleObj name="Equation" r:id="rId11" imgW="1637589" imgH="431613" progId="Equation.DSMT4">
                  <p:embed/>
                  <p:pic>
                    <p:nvPicPr>
                      <p:cNvPr id="0" name="Picture 2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8379" y="5107663"/>
                        <a:ext cx="2304307" cy="607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7099" name="Object 11"/>
          <p:cNvGraphicFramePr>
            <a:graphicFrameLocks noChangeAspect="1"/>
          </p:cNvGraphicFramePr>
          <p:nvPr/>
        </p:nvGraphicFramePr>
        <p:xfrm>
          <a:off x="658813" y="5807243"/>
          <a:ext cx="2280330" cy="615327"/>
        </p:xfrm>
        <a:graphic>
          <a:graphicData uri="http://schemas.openxmlformats.org/presentationml/2006/ole">
            <mc:AlternateContent xmlns:mc="http://schemas.openxmlformats.org/markup-compatibility/2006">
              <mc:Choice xmlns:v="urn:schemas-microsoft-com:vml" Requires="v">
                <p:oleObj name="Equation" r:id="rId13" imgW="1600200" imgH="431800" progId="Equation.DSMT4">
                  <p:embed/>
                </p:oleObj>
              </mc:Choice>
              <mc:Fallback>
                <p:oleObj name="Equation" r:id="rId13" imgW="1600200" imgH="431800" progId="Equation.DSMT4">
                  <p:embed/>
                  <p:pic>
                    <p:nvPicPr>
                      <p:cNvPr id="0" name="Picture 2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8813" y="5807243"/>
                        <a:ext cx="2280330" cy="61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7100" name="Object 12"/>
          <p:cNvGraphicFramePr>
            <a:graphicFrameLocks noChangeAspect="1"/>
          </p:cNvGraphicFramePr>
          <p:nvPr>
            <p:extLst>
              <p:ext uri="{D42A27DB-BD31-4B8C-83A1-F6EECF244321}">
                <p14:modId xmlns:p14="http://schemas.microsoft.com/office/powerpoint/2010/main" val="3702136882"/>
              </p:ext>
            </p:extLst>
          </p:nvPr>
        </p:nvGraphicFramePr>
        <p:xfrm>
          <a:off x="5775325" y="5083175"/>
          <a:ext cx="1898650" cy="1303338"/>
        </p:xfrm>
        <a:graphic>
          <a:graphicData uri="http://schemas.openxmlformats.org/presentationml/2006/ole">
            <mc:AlternateContent xmlns:mc="http://schemas.openxmlformats.org/markup-compatibility/2006">
              <mc:Choice xmlns:v="urn:schemas-microsoft-com:vml" Requires="v">
                <p:oleObj name="Equation" r:id="rId15" imgW="1218960" imgH="838080" progId="Equation.DSMT4">
                  <p:embed/>
                </p:oleObj>
              </mc:Choice>
              <mc:Fallback>
                <p:oleObj name="Equation" r:id="rId15" imgW="1218960" imgH="838080" progId="Equation.DSMT4">
                  <p:embed/>
                  <p:pic>
                    <p:nvPicPr>
                      <p:cNvPr id="0" name="Picture 2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75325" y="5083175"/>
                        <a:ext cx="1898650" cy="1303338"/>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25"/>
          <p:cNvSpPr txBox="1"/>
          <p:nvPr/>
        </p:nvSpPr>
        <p:spPr>
          <a:xfrm>
            <a:off x="4384768" y="5486400"/>
            <a:ext cx="1090748" cy="369332"/>
          </a:xfrm>
          <a:prstGeom prst="rect">
            <a:avLst/>
          </a:prstGeom>
          <a:noFill/>
        </p:spPr>
        <p:txBody>
          <a:bodyPr wrap="square" rtlCol="0">
            <a:spAutoFit/>
          </a:bodyPr>
          <a:lstStyle/>
          <a:p>
            <a:r>
              <a:rPr lang="en-US" dirty="0">
                <a:solidFill>
                  <a:srgbClr val="0000FF"/>
                </a:solidFill>
              </a:rPr>
              <a:t>Hence</a:t>
            </a:r>
          </a:p>
        </p:txBody>
      </p:sp>
      <p:pic>
        <p:nvPicPr>
          <p:cNvPr id="217101" name="Picture 13"/>
          <p:cNvPicPr>
            <a:picLocks noChangeAspect="1" noChangeArrowheads="1"/>
          </p:cNvPicPr>
          <p:nvPr/>
        </p:nvPicPr>
        <p:blipFill>
          <a:blip r:embed="rId17" cstate="print"/>
          <a:srcRect/>
          <a:stretch>
            <a:fillRect/>
          </a:stretch>
        </p:blipFill>
        <p:spPr bwMode="auto">
          <a:xfrm>
            <a:off x="5859463" y="2013857"/>
            <a:ext cx="2693793" cy="2236788"/>
          </a:xfrm>
          <a:prstGeom prst="rect">
            <a:avLst/>
          </a:prstGeom>
          <a:noFill/>
          <a:ln w="9525">
            <a:noFill/>
            <a:miter lim="800000"/>
            <a:headEnd/>
            <a:tailEnd/>
          </a:ln>
          <a:effectLst/>
        </p:spPr>
      </p:pic>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2215244" y="108860"/>
            <a:ext cx="504825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Note on Circuit Theory</a:t>
            </a:r>
          </a:p>
        </p:txBody>
      </p:sp>
      <p:sp>
        <p:nvSpPr>
          <p:cNvPr id="190467" name="Text Box 3"/>
          <p:cNvSpPr txBox="1">
            <a:spLocks noChangeArrowheads="1"/>
          </p:cNvSpPr>
          <p:nvPr/>
        </p:nvSpPr>
        <p:spPr bwMode="auto">
          <a:xfrm>
            <a:off x="432028" y="903968"/>
            <a:ext cx="8483600" cy="646331"/>
          </a:xfrm>
          <a:prstGeom prst="rect">
            <a:avLst/>
          </a:prstGeom>
          <a:noFill/>
          <a:ln w="9525">
            <a:noFill/>
            <a:miter lim="800000"/>
            <a:headEnd/>
            <a:tailEnd/>
          </a:ln>
          <a:effectLst/>
        </p:spPr>
        <p:txBody>
          <a:bodyPr>
            <a:spAutoFit/>
          </a:bodyPr>
          <a:lstStyle/>
          <a:p>
            <a:r>
              <a:rPr lang="en-US" dirty="0">
                <a:solidFill>
                  <a:srgbClr val="0000FF"/>
                </a:solidFill>
              </a:rPr>
              <a:t>Although the Poynting vector can always be used to calculate power flow on a transmission line, circuit theory can also be used, and this is usually easier.</a:t>
            </a:r>
          </a:p>
        </p:txBody>
      </p:sp>
      <p:graphicFrame>
        <p:nvGraphicFramePr>
          <p:cNvPr id="190495" name="Object 31"/>
          <p:cNvGraphicFramePr>
            <a:graphicFrameLocks noChangeAspect="1"/>
          </p:cNvGraphicFramePr>
          <p:nvPr>
            <p:extLst>
              <p:ext uri="{D42A27DB-BD31-4B8C-83A1-F6EECF244321}">
                <p14:modId xmlns:p14="http://schemas.microsoft.com/office/powerpoint/2010/main" val="2996668068"/>
              </p:ext>
            </p:extLst>
          </p:nvPr>
        </p:nvGraphicFramePr>
        <p:xfrm>
          <a:off x="582554" y="4254251"/>
          <a:ext cx="2955925" cy="901700"/>
        </p:xfrm>
        <a:graphic>
          <a:graphicData uri="http://schemas.openxmlformats.org/presentationml/2006/ole">
            <mc:AlternateContent xmlns:mc="http://schemas.openxmlformats.org/markup-compatibility/2006">
              <mc:Choice xmlns:v="urn:schemas-microsoft-com:vml" Requires="v">
                <p:oleObj name="Equation" r:id="rId3" imgW="1498600" imgH="457200" progId="Equation.DSMT4">
                  <p:embed/>
                </p:oleObj>
              </mc:Choice>
              <mc:Fallback>
                <p:oleObj name="Equation" r:id="rId3" imgW="1498600" imgH="457200" progId="Equation.DSMT4">
                  <p:embed/>
                  <p:pic>
                    <p:nvPicPr>
                      <p:cNvPr id="0" name="Picture 4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554" y="4254251"/>
                        <a:ext cx="2955925" cy="9017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498" name="Object 34"/>
          <p:cNvGraphicFramePr>
            <a:graphicFrameLocks noChangeAspect="1"/>
          </p:cNvGraphicFramePr>
          <p:nvPr>
            <p:extLst>
              <p:ext uri="{D42A27DB-BD31-4B8C-83A1-F6EECF244321}">
                <p14:modId xmlns:p14="http://schemas.microsoft.com/office/powerpoint/2010/main" val="274707176"/>
              </p:ext>
            </p:extLst>
          </p:nvPr>
        </p:nvGraphicFramePr>
        <p:xfrm>
          <a:off x="903862" y="5199101"/>
          <a:ext cx="1352550" cy="776287"/>
        </p:xfrm>
        <a:graphic>
          <a:graphicData uri="http://schemas.openxmlformats.org/presentationml/2006/ole">
            <mc:AlternateContent xmlns:mc="http://schemas.openxmlformats.org/markup-compatibility/2006">
              <mc:Choice xmlns:v="urn:schemas-microsoft-com:vml" Requires="v">
                <p:oleObj name="Equation" r:id="rId5" imgW="685800" imgH="393700" progId="Equation.DSMT4">
                  <p:embed/>
                </p:oleObj>
              </mc:Choice>
              <mc:Fallback>
                <p:oleObj name="Equation" r:id="rId5" imgW="685800" imgH="393700" progId="Equation.DSMT4">
                  <p:embed/>
                  <p:pic>
                    <p:nvPicPr>
                      <p:cNvPr id="0" name="Picture 4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3862" y="5199101"/>
                        <a:ext cx="1352550" cy="77628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Slide Number Placeholder 26"/>
          <p:cNvSpPr>
            <a:spLocks noGrp="1"/>
          </p:cNvSpPr>
          <p:nvPr>
            <p:ph type="sldNum" sz="quarter" idx="4"/>
          </p:nvPr>
        </p:nvSpPr>
        <p:spPr/>
        <p:txBody>
          <a:bodyPr/>
          <a:lstStyle/>
          <a:p>
            <a:fld id="{E9BA78BB-F3C5-40B0-9AA5-83B632CBF570}" type="slidenum">
              <a:rPr lang="en-US" smtClean="0"/>
              <a:pPr/>
              <a:t>26</a:t>
            </a:fld>
            <a:endParaRPr lang="en-US"/>
          </a:p>
        </p:txBody>
      </p:sp>
      <p:sp>
        <p:nvSpPr>
          <p:cNvPr id="29" name="TextBox 28"/>
          <p:cNvSpPr txBox="1"/>
          <p:nvPr/>
        </p:nvSpPr>
        <p:spPr>
          <a:xfrm>
            <a:off x="2434720" y="6197334"/>
            <a:ext cx="5267789" cy="400110"/>
          </a:xfrm>
          <a:prstGeom prst="rect">
            <a:avLst/>
          </a:prstGeom>
          <a:noFill/>
        </p:spPr>
        <p:txBody>
          <a:bodyPr wrap="none" rtlCol="0">
            <a:spAutoFit/>
          </a:bodyPr>
          <a:lstStyle/>
          <a:p>
            <a:r>
              <a:rPr lang="en-US" sz="2000" dirty="0">
                <a:solidFill>
                  <a:srgbClr val="0000FF"/>
                </a:solidFill>
              </a:rPr>
              <a:t>The second form is much easier to calculate!</a:t>
            </a:r>
          </a:p>
        </p:txBody>
      </p:sp>
      <p:grpSp>
        <p:nvGrpSpPr>
          <p:cNvPr id="8" name="Group 7"/>
          <p:cNvGrpSpPr/>
          <p:nvPr/>
        </p:nvGrpSpPr>
        <p:grpSpPr>
          <a:xfrm>
            <a:off x="290401" y="1893481"/>
            <a:ext cx="8366404" cy="3003098"/>
            <a:chOff x="235316" y="1794329"/>
            <a:chExt cx="8366404" cy="3003098"/>
          </a:xfrm>
        </p:grpSpPr>
        <p:sp>
          <p:nvSpPr>
            <p:cNvPr id="190474" name="Text Box 10"/>
            <p:cNvSpPr txBox="1">
              <a:spLocks noChangeArrowheads="1"/>
            </p:cNvSpPr>
            <p:nvPr/>
          </p:nvSpPr>
          <p:spPr bwMode="auto">
            <a:xfrm>
              <a:off x="506866" y="1794329"/>
              <a:ext cx="3736920" cy="369332"/>
            </a:xfrm>
            <a:prstGeom prst="rect">
              <a:avLst/>
            </a:prstGeom>
            <a:noFill/>
            <a:ln w="9525">
              <a:noFill/>
              <a:miter lim="800000"/>
              <a:headEnd/>
              <a:tailEnd/>
            </a:ln>
            <a:effectLst/>
          </p:spPr>
          <p:txBody>
            <a:bodyPr wrap="none">
              <a:spAutoFit/>
            </a:bodyPr>
            <a:lstStyle/>
            <a:p>
              <a:r>
                <a:rPr lang="en-US" b="1" dirty="0"/>
                <a:t>Example (low frequency circuit):</a:t>
              </a:r>
            </a:p>
          </p:txBody>
        </p:sp>
        <p:sp>
          <p:nvSpPr>
            <p:cNvPr id="190475" name="Line 11"/>
            <p:cNvSpPr>
              <a:spLocks noChangeShapeType="1"/>
            </p:cNvSpPr>
            <p:nvPr/>
          </p:nvSpPr>
          <p:spPr bwMode="auto">
            <a:xfrm>
              <a:off x="1665288" y="2979740"/>
              <a:ext cx="5486401" cy="0"/>
            </a:xfrm>
            <a:prstGeom prst="line">
              <a:avLst/>
            </a:prstGeom>
            <a:noFill/>
            <a:ln w="19050">
              <a:solidFill>
                <a:schemeClr val="tx1"/>
              </a:solidFill>
              <a:round/>
              <a:headEnd/>
              <a:tailEnd/>
            </a:ln>
            <a:effectLst/>
          </p:spPr>
          <p:txBody>
            <a:bodyPr/>
            <a:lstStyle/>
            <a:p>
              <a:endParaRPr lang="en-US"/>
            </a:p>
          </p:txBody>
        </p:sp>
        <p:sp>
          <p:nvSpPr>
            <p:cNvPr id="190476" name="Line 12"/>
            <p:cNvSpPr>
              <a:spLocks noChangeShapeType="1"/>
            </p:cNvSpPr>
            <p:nvPr/>
          </p:nvSpPr>
          <p:spPr bwMode="auto">
            <a:xfrm>
              <a:off x="1658938" y="3713165"/>
              <a:ext cx="5486401" cy="0"/>
            </a:xfrm>
            <a:prstGeom prst="line">
              <a:avLst/>
            </a:prstGeom>
            <a:noFill/>
            <a:ln w="19050">
              <a:solidFill>
                <a:schemeClr val="tx1"/>
              </a:solidFill>
              <a:round/>
              <a:headEnd/>
              <a:tailEnd/>
            </a:ln>
            <a:effectLst/>
          </p:spPr>
          <p:txBody>
            <a:bodyPr/>
            <a:lstStyle/>
            <a:p>
              <a:endParaRPr lang="en-US"/>
            </a:p>
          </p:txBody>
        </p:sp>
        <p:sp>
          <p:nvSpPr>
            <p:cNvPr id="190479" name="Line 15"/>
            <p:cNvSpPr>
              <a:spLocks noChangeShapeType="1"/>
            </p:cNvSpPr>
            <p:nvPr/>
          </p:nvSpPr>
          <p:spPr bwMode="auto">
            <a:xfrm flipV="1">
              <a:off x="1665288" y="2979740"/>
              <a:ext cx="0" cy="304800"/>
            </a:xfrm>
            <a:prstGeom prst="line">
              <a:avLst/>
            </a:prstGeom>
            <a:noFill/>
            <a:ln w="19050">
              <a:solidFill>
                <a:schemeClr val="tx1"/>
              </a:solidFill>
              <a:round/>
              <a:headEnd/>
              <a:tailEnd/>
            </a:ln>
            <a:effectLst/>
          </p:spPr>
          <p:txBody>
            <a:bodyPr/>
            <a:lstStyle/>
            <a:p>
              <a:endParaRPr lang="en-US"/>
            </a:p>
          </p:txBody>
        </p:sp>
        <p:sp>
          <p:nvSpPr>
            <p:cNvPr id="190480" name="Line 16"/>
            <p:cNvSpPr>
              <a:spLocks noChangeShapeType="1"/>
            </p:cNvSpPr>
            <p:nvPr/>
          </p:nvSpPr>
          <p:spPr bwMode="auto">
            <a:xfrm>
              <a:off x="1651000" y="3414715"/>
              <a:ext cx="0" cy="304800"/>
            </a:xfrm>
            <a:prstGeom prst="line">
              <a:avLst/>
            </a:prstGeom>
            <a:noFill/>
            <a:ln w="19050">
              <a:solidFill>
                <a:schemeClr val="tx1"/>
              </a:solidFill>
              <a:round/>
              <a:headEnd/>
              <a:tailEnd/>
            </a:ln>
            <a:effectLst/>
          </p:spPr>
          <p:txBody>
            <a:bodyPr/>
            <a:lstStyle/>
            <a:p>
              <a:endParaRPr lang="en-US"/>
            </a:p>
          </p:txBody>
        </p:sp>
        <p:sp>
          <p:nvSpPr>
            <p:cNvPr id="190482" name="Line 18"/>
            <p:cNvSpPr>
              <a:spLocks noChangeShapeType="1"/>
            </p:cNvSpPr>
            <p:nvPr/>
          </p:nvSpPr>
          <p:spPr bwMode="auto">
            <a:xfrm flipV="1">
              <a:off x="7151688" y="2979740"/>
              <a:ext cx="0" cy="217487"/>
            </a:xfrm>
            <a:prstGeom prst="line">
              <a:avLst/>
            </a:prstGeom>
            <a:noFill/>
            <a:ln w="19050">
              <a:solidFill>
                <a:schemeClr val="tx1"/>
              </a:solidFill>
              <a:round/>
              <a:headEnd/>
              <a:tailEnd/>
            </a:ln>
            <a:effectLst/>
          </p:spPr>
          <p:txBody>
            <a:bodyPr/>
            <a:lstStyle/>
            <a:p>
              <a:endParaRPr lang="en-US"/>
            </a:p>
          </p:txBody>
        </p:sp>
        <p:sp>
          <p:nvSpPr>
            <p:cNvPr id="190483" name="Line 19"/>
            <p:cNvSpPr>
              <a:spLocks noChangeShapeType="1"/>
            </p:cNvSpPr>
            <p:nvPr/>
          </p:nvSpPr>
          <p:spPr bwMode="auto">
            <a:xfrm flipV="1">
              <a:off x="7145338" y="3462340"/>
              <a:ext cx="0" cy="249237"/>
            </a:xfrm>
            <a:prstGeom prst="line">
              <a:avLst/>
            </a:prstGeom>
            <a:noFill/>
            <a:ln w="19050">
              <a:solidFill>
                <a:schemeClr val="tx1"/>
              </a:solidFill>
              <a:round/>
              <a:headEnd/>
              <a:tailEnd/>
            </a:ln>
            <a:effectLst/>
          </p:spPr>
          <p:txBody>
            <a:bodyPr/>
            <a:lstStyle/>
            <a:p>
              <a:endParaRPr lang="en-US"/>
            </a:p>
          </p:txBody>
        </p:sp>
        <p:sp>
          <p:nvSpPr>
            <p:cNvPr id="190486" name="Line 22"/>
            <p:cNvSpPr>
              <a:spLocks noChangeShapeType="1"/>
            </p:cNvSpPr>
            <p:nvPr/>
          </p:nvSpPr>
          <p:spPr bwMode="auto">
            <a:xfrm>
              <a:off x="4989513" y="2039940"/>
              <a:ext cx="14288" cy="2757487"/>
            </a:xfrm>
            <a:prstGeom prst="line">
              <a:avLst/>
            </a:prstGeom>
            <a:noFill/>
            <a:ln w="28575">
              <a:solidFill>
                <a:schemeClr val="tx1"/>
              </a:solidFill>
              <a:prstDash val="dash"/>
              <a:round/>
              <a:headEnd/>
              <a:tailEnd/>
            </a:ln>
            <a:effectLst/>
          </p:spPr>
          <p:txBody>
            <a:bodyPr/>
            <a:lstStyle/>
            <a:p>
              <a:endParaRPr lang="en-US"/>
            </a:p>
          </p:txBody>
        </p:sp>
        <p:sp>
          <p:nvSpPr>
            <p:cNvPr id="190489" name="AutoShape 25"/>
            <p:cNvSpPr>
              <a:spLocks noChangeArrowheads="1"/>
            </p:cNvSpPr>
            <p:nvPr/>
          </p:nvSpPr>
          <p:spPr bwMode="auto">
            <a:xfrm>
              <a:off x="4583113" y="2441577"/>
              <a:ext cx="869950" cy="261937"/>
            </a:xfrm>
            <a:prstGeom prst="rightArrow">
              <a:avLst>
                <a:gd name="adj1" fmla="val 50000"/>
                <a:gd name="adj2" fmla="val 83030"/>
              </a:avLst>
            </a:prstGeom>
            <a:solidFill>
              <a:srgbClr val="FF00FF"/>
            </a:solidFill>
            <a:ln w="9525">
              <a:solidFill>
                <a:schemeClr val="tx1"/>
              </a:solidFill>
              <a:miter lim="800000"/>
              <a:headEnd/>
              <a:tailEnd/>
            </a:ln>
            <a:effectLst/>
          </p:spPr>
          <p:txBody>
            <a:bodyPr wrap="none" anchor="ctr"/>
            <a:lstStyle/>
            <a:p>
              <a:endParaRPr lang="en-US"/>
            </a:p>
          </p:txBody>
        </p:sp>
        <p:sp>
          <p:nvSpPr>
            <p:cNvPr id="190491" name="Line 27"/>
            <p:cNvSpPr>
              <a:spLocks noChangeShapeType="1"/>
            </p:cNvSpPr>
            <p:nvPr/>
          </p:nvSpPr>
          <p:spPr bwMode="auto">
            <a:xfrm>
              <a:off x="3219450" y="2979740"/>
              <a:ext cx="434975" cy="0"/>
            </a:xfrm>
            <a:prstGeom prst="line">
              <a:avLst/>
            </a:prstGeom>
            <a:noFill/>
            <a:ln w="38100">
              <a:solidFill>
                <a:srgbClr val="0000FF"/>
              </a:solidFill>
              <a:round/>
              <a:headEnd/>
              <a:tailEnd type="triangle" w="lg" len="lg"/>
            </a:ln>
            <a:effectLst/>
          </p:spPr>
          <p:txBody>
            <a:bodyPr/>
            <a:lstStyle/>
            <a:p>
              <a:endParaRPr lang="en-US"/>
            </a:p>
          </p:txBody>
        </p:sp>
        <p:sp>
          <p:nvSpPr>
            <p:cNvPr id="190496" name="Line 32"/>
            <p:cNvSpPr>
              <a:spLocks noChangeShapeType="1"/>
            </p:cNvSpPr>
            <p:nvPr/>
          </p:nvSpPr>
          <p:spPr bwMode="auto">
            <a:xfrm>
              <a:off x="7369176" y="3719515"/>
              <a:ext cx="595313" cy="0"/>
            </a:xfrm>
            <a:prstGeom prst="line">
              <a:avLst/>
            </a:prstGeom>
            <a:noFill/>
            <a:ln w="12700">
              <a:solidFill>
                <a:schemeClr val="tx1"/>
              </a:solidFill>
              <a:round/>
              <a:headEnd/>
              <a:tailEnd type="triangle" w="med" len="med"/>
            </a:ln>
            <a:effectLst/>
          </p:spPr>
          <p:txBody>
            <a:bodyPr/>
            <a:lstStyle/>
            <a:p>
              <a:endParaRPr lang="en-US"/>
            </a:p>
          </p:txBody>
        </p:sp>
        <p:sp>
          <p:nvSpPr>
            <p:cNvPr id="190481" name="Rectangle 17"/>
            <p:cNvSpPr>
              <a:spLocks noChangeArrowheads="1"/>
            </p:cNvSpPr>
            <p:nvPr/>
          </p:nvSpPr>
          <p:spPr bwMode="auto">
            <a:xfrm>
              <a:off x="7034213" y="3184527"/>
              <a:ext cx="217488" cy="288925"/>
            </a:xfrm>
            <a:prstGeom prst="rect">
              <a:avLst/>
            </a:prstGeom>
            <a:solidFill>
              <a:schemeClr val="accent1"/>
            </a:solidFill>
            <a:ln w="9525">
              <a:solidFill>
                <a:schemeClr val="tx1"/>
              </a:solidFill>
              <a:miter lim="800000"/>
              <a:headEnd/>
              <a:tailEnd/>
            </a:ln>
            <a:effectLst/>
          </p:spPr>
          <p:txBody>
            <a:bodyPr wrap="none" anchor="ctr"/>
            <a:lstStyle/>
            <a:p>
              <a:pPr algn="ctr"/>
              <a:endParaRPr lang="en-US"/>
            </a:p>
          </p:txBody>
        </p:sp>
        <p:graphicFrame>
          <p:nvGraphicFramePr>
            <p:cNvPr id="2" name="Object 35"/>
            <p:cNvGraphicFramePr>
              <a:graphicFrameLocks noChangeAspect="1"/>
            </p:cNvGraphicFramePr>
            <p:nvPr>
              <p:extLst>
                <p:ext uri="{D42A27DB-BD31-4B8C-83A1-F6EECF244321}">
                  <p14:modId xmlns:p14="http://schemas.microsoft.com/office/powerpoint/2010/main" val="1100507246"/>
                </p:ext>
              </p:extLst>
            </p:nvPr>
          </p:nvGraphicFramePr>
          <p:xfrm>
            <a:off x="5145732" y="1958660"/>
            <a:ext cx="3455988" cy="392429"/>
          </p:xfrm>
          <a:graphic>
            <a:graphicData uri="http://schemas.openxmlformats.org/presentationml/2006/ole">
              <mc:AlternateContent xmlns:mc="http://schemas.openxmlformats.org/markup-compatibility/2006">
                <mc:Choice xmlns:v="urn:schemas-microsoft-com:vml" Requires="v">
                  <p:oleObj name="Equation" r:id="rId7" imgW="2120900" imgH="241300" progId="Equation.DSMT4">
                    <p:embed/>
                  </p:oleObj>
                </mc:Choice>
                <mc:Fallback>
                  <p:oleObj name="Equation" r:id="rId7" imgW="2120900" imgH="241300" progId="Equation.DSMT4">
                    <p:embed/>
                    <p:pic>
                      <p:nvPicPr>
                        <p:cNvPr id="0" name="Picture 4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5732" y="1958660"/>
                          <a:ext cx="3455988" cy="3924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500" name="Object 36"/>
            <p:cNvGraphicFramePr>
              <a:graphicFrameLocks noChangeAspect="1"/>
            </p:cNvGraphicFramePr>
            <p:nvPr>
              <p:extLst>
                <p:ext uri="{D42A27DB-BD31-4B8C-83A1-F6EECF244321}">
                  <p14:modId xmlns:p14="http://schemas.microsoft.com/office/powerpoint/2010/main" val="72711796"/>
                </p:ext>
              </p:extLst>
            </p:nvPr>
          </p:nvGraphicFramePr>
          <p:xfrm>
            <a:off x="3162300" y="2555630"/>
            <a:ext cx="252929" cy="336795"/>
          </p:xfrm>
          <a:graphic>
            <a:graphicData uri="http://schemas.openxmlformats.org/presentationml/2006/ole">
              <mc:AlternateContent xmlns:mc="http://schemas.openxmlformats.org/markup-compatibility/2006">
                <mc:Choice xmlns:v="urn:schemas-microsoft-com:vml" Requires="v">
                  <p:oleObj name="Equation" r:id="rId9" imgW="152268" imgH="203024" progId="Equation.DSMT4">
                    <p:embed/>
                  </p:oleObj>
                </mc:Choice>
                <mc:Fallback>
                  <p:oleObj name="Equation" r:id="rId9" imgW="152268" imgH="203024" progId="Equation.DSMT4">
                    <p:embed/>
                    <p:pic>
                      <p:nvPicPr>
                        <p:cNvPr id="0" name="Picture 40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62300" y="2555630"/>
                          <a:ext cx="252929" cy="336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0501" name="Object 37"/>
            <p:cNvGraphicFramePr>
              <a:graphicFrameLocks noChangeAspect="1"/>
            </p:cNvGraphicFramePr>
            <p:nvPr>
              <p:extLst>
                <p:ext uri="{D42A27DB-BD31-4B8C-83A1-F6EECF244321}">
                  <p14:modId xmlns:p14="http://schemas.microsoft.com/office/powerpoint/2010/main" val="3482952911"/>
                </p:ext>
              </p:extLst>
            </p:nvPr>
          </p:nvGraphicFramePr>
          <p:xfrm>
            <a:off x="7397750" y="3087690"/>
            <a:ext cx="452438" cy="450850"/>
          </p:xfrm>
          <a:graphic>
            <a:graphicData uri="http://schemas.openxmlformats.org/presentationml/2006/ole">
              <mc:AlternateContent xmlns:mc="http://schemas.openxmlformats.org/markup-compatibility/2006">
                <mc:Choice xmlns:v="urn:schemas-microsoft-com:vml" Requires="v">
                  <p:oleObj name="Equation" r:id="rId11" imgW="228600" imgH="228600" progId="Equation.DSMT4">
                    <p:embed/>
                  </p:oleObj>
                </mc:Choice>
                <mc:Fallback>
                  <p:oleObj name="Equation" r:id="rId11" imgW="228600" imgH="228600" progId="Equation.DSMT4">
                    <p:embed/>
                    <p:pic>
                      <p:nvPicPr>
                        <p:cNvPr id="0" name="Picture 4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7750" y="3087690"/>
                          <a:ext cx="452438" cy="4508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502" name="Object 38"/>
            <p:cNvGraphicFramePr>
              <a:graphicFrameLocks noChangeAspect="1"/>
            </p:cNvGraphicFramePr>
            <p:nvPr>
              <p:extLst>
                <p:ext uri="{D42A27DB-BD31-4B8C-83A1-F6EECF244321}">
                  <p14:modId xmlns:p14="http://schemas.microsoft.com/office/powerpoint/2010/main" val="2429329336"/>
                </p:ext>
              </p:extLst>
            </p:nvPr>
          </p:nvGraphicFramePr>
          <p:xfrm>
            <a:off x="5272088" y="4297365"/>
            <a:ext cx="327025" cy="401637"/>
          </p:xfrm>
          <a:graphic>
            <a:graphicData uri="http://schemas.openxmlformats.org/presentationml/2006/ole">
              <mc:AlternateContent xmlns:mc="http://schemas.openxmlformats.org/markup-compatibility/2006">
                <mc:Choice xmlns:v="urn:schemas-microsoft-com:vml" Requires="v">
                  <p:oleObj name="Equation" r:id="rId13" imgW="164957" imgH="203024" progId="Equation.DSMT4">
                    <p:embed/>
                  </p:oleObj>
                </mc:Choice>
                <mc:Fallback>
                  <p:oleObj name="Equation" r:id="rId13" imgW="164957" imgH="203024" progId="Equation.DSMT4">
                    <p:embed/>
                    <p:pic>
                      <p:nvPicPr>
                        <p:cNvPr id="0" name="Picture 40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72088" y="4297365"/>
                          <a:ext cx="327025" cy="4016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503" name="Object 39"/>
            <p:cNvGraphicFramePr>
              <a:graphicFrameLocks noChangeAspect="1"/>
            </p:cNvGraphicFramePr>
            <p:nvPr>
              <p:extLst>
                <p:ext uri="{D42A27DB-BD31-4B8C-83A1-F6EECF244321}">
                  <p14:modId xmlns:p14="http://schemas.microsoft.com/office/powerpoint/2010/main" val="3671728065"/>
                </p:ext>
              </p:extLst>
            </p:nvPr>
          </p:nvGraphicFramePr>
          <p:xfrm>
            <a:off x="993321" y="3189744"/>
            <a:ext cx="350838" cy="376237"/>
          </p:xfrm>
          <a:graphic>
            <a:graphicData uri="http://schemas.openxmlformats.org/presentationml/2006/ole">
              <mc:AlternateContent xmlns:mc="http://schemas.openxmlformats.org/markup-compatibility/2006">
                <mc:Choice xmlns:v="urn:schemas-microsoft-com:vml" Requires="v">
                  <p:oleObj name="Equation" r:id="rId15" imgW="177646" imgH="190335" progId="Equation.DSMT4">
                    <p:embed/>
                  </p:oleObj>
                </mc:Choice>
                <mc:Fallback>
                  <p:oleObj name="Equation" r:id="rId15" imgW="177646" imgH="190335" progId="Equation.DSMT4">
                    <p:embed/>
                    <p:pic>
                      <p:nvPicPr>
                        <p:cNvPr id="0" name="Picture 40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93321" y="3189744"/>
                          <a:ext cx="350838" cy="376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 name="Oval 35"/>
            <p:cNvSpPr/>
            <p:nvPr/>
          </p:nvSpPr>
          <p:spPr>
            <a:xfrm>
              <a:off x="1469571" y="3135087"/>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0504" name="Object 40"/>
            <p:cNvGraphicFramePr>
              <a:graphicFrameLocks noChangeAspect="1"/>
            </p:cNvGraphicFramePr>
            <p:nvPr>
              <p:extLst>
                <p:ext uri="{D42A27DB-BD31-4B8C-83A1-F6EECF244321}">
                  <p14:modId xmlns:p14="http://schemas.microsoft.com/office/powerpoint/2010/main" val="2621543028"/>
                </p:ext>
              </p:extLst>
            </p:nvPr>
          </p:nvGraphicFramePr>
          <p:xfrm>
            <a:off x="8104639" y="3615648"/>
            <a:ext cx="301625" cy="327025"/>
          </p:xfrm>
          <a:graphic>
            <a:graphicData uri="http://schemas.openxmlformats.org/presentationml/2006/ole">
              <mc:AlternateContent xmlns:mc="http://schemas.openxmlformats.org/markup-compatibility/2006">
                <mc:Choice xmlns:v="urn:schemas-microsoft-com:vml" Requires="v">
                  <p:oleObj name="Equation" r:id="rId17" imgW="152268" imgH="164957" progId="Equation.DSMT4">
                    <p:embed/>
                  </p:oleObj>
                </mc:Choice>
                <mc:Fallback>
                  <p:oleObj name="Equation" r:id="rId17" imgW="152268" imgH="164957" progId="Equation.DSMT4">
                    <p:embed/>
                    <p:pic>
                      <p:nvPicPr>
                        <p:cNvPr id="0" name="Picture 4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104639" y="3615648"/>
                          <a:ext cx="301625" cy="3270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505" name="Object 41"/>
            <p:cNvGraphicFramePr>
              <a:graphicFrameLocks noChangeAspect="1"/>
            </p:cNvGraphicFramePr>
            <p:nvPr>
              <p:extLst>
                <p:ext uri="{D42A27DB-BD31-4B8C-83A1-F6EECF244321}">
                  <p14:modId xmlns:p14="http://schemas.microsoft.com/office/powerpoint/2010/main" val="3402827218"/>
                </p:ext>
              </p:extLst>
            </p:nvPr>
          </p:nvGraphicFramePr>
          <p:xfrm>
            <a:off x="1475013" y="3113090"/>
            <a:ext cx="325438" cy="352425"/>
          </p:xfrm>
          <a:graphic>
            <a:graphicData uri="http://schemas.openxmlformats.org/presentationml/2006/ole">
              <mc:AlternateContent xmlns:mc="http://schemas.openxmlformats.org/markup-compatibility/2006">
                <mc:Choice xmlns:v="urn:schemas-microsoft-com:vml" Requires="v">
                  <p:oleObj name="Equation" r:id="rId19" imgW="164814" imgH="177492" progId="Equation.DSMT4">
                    <p:embed/>
                  </p:oleObj>
                </mc:Choice>
                <mc:Fallback>
                  <p:oleObj name="Equation" r:id="rId19" imgW="164814" imgH="177492" progId="Equation.DSMT4">
                    <p:embed/>
                    <p:pic>
                      <p:nvPicPr>
                        <p:cNvPr id="0" name="Picture 4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75013" y="3113090"/>
                          <a:ext cx="325438" cy="3524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0506" name="Object 42"/>
            <p:cNvGraphicFramePr>
              <a:graphicFrameLocks noChangeAspect="1"/>
            </p:cNvGraphicFramePr>
            <p:nvPr>
              <p:extLst>
                <p:ext uri="{D42A27DB-BD31-4B8C-83A1-F6EECF244321}">
                  <p14:modId xmlns:p14="http://schemas.microsoft.com/office/powerpoint/2010/main" val="3011289202"/>
                </p:ext>
              </p:extLst>
            </p:nvPr>
          </p:nvGraphicFramePr>
          <p:xfrm>
            <a:off x="1475013" y="3299965"/>
            <a:ext cx="325438" cy="327025"/>
          </p:xfrm>
          <a:graphic>
            <a:graphicData uri="http://schemas.openxmlformats.org/presentationml/2006/ole">
              <mc:AlternateContent xmlns:mc="http://schemas.openxmlformats.org/markup-compatibility/2006">
                <mc:Choice xmlns:v="urn:schemas-microsoft-com:vml" Requires="v">
                  <p:oleObj name="Equation" r:id="rId21" imgW="164885" imgH="164885" progId="Equation.DSMT4">
                    <p:embed/>
                  </p:oleObj>
                </mc:Choice>
                <mc:Fallback>
                  <p:oleObj name="Equation" r:id="rId21" imgW="164885" imgH="164885" progId="Equation.DSMT4">
                    <p:embed/>
                    <p:pic>
                      <p:nvPicPr>
                        <p:cNvPr id="0" name="Picture 4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75013" y="3299965"/>
                          <a:ext cx="325438" cy="3270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255145159"/>
                </p:ext>
              </p:extLst>
            </p:nvPr>
          </p:nvGraphicFramePr>
          <p:xfrm>
            <a:off x="2543844" y="3192844"/>
            <a:ext cx="302484" cy="345696"/>
          </p:xfrm>
          <a:graphic>
            <a:graphicData uri="http://schemas.openxmlformats.org/presentationml/2006/ole">
              <mc:AlternateContent xmlns:mc="http://schemas.openxmlformats.org/markup-compatibility/2006">
                <mc:Choice xmlns:v="urn:schemas-microsoft-com:vml" Requires="v">
                  <p:oleObj name="Equation" r:id="rId23" imgW="177569" imgH="202936" progId="Equation.DSMT4">
                    <p:embed/>
                  </p:oleObj>
                </mc:Choice>
                <mc:Fallback>
                  <p:oleObj name="Equation" r:id="rId23" imgW="177569" imgH="202936" progId="Equation.DSMT4">
                    <p:embed/>
                    <p:pic>
                      <p:nvPicPr>
                        <p:cNvPr id="0" name="Picture 41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43844" y="3192844"/>
                          <a:ext cx="302484" cy="345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711088731"/>
                </p:ext>
              </p:extLst>
            </p:nvPr>
          </p:nvGraphicFramePr>
          <p:xfrm>
            <a:off x="2803811" y="3013456"/>
            <a:ext cx="288472" cy="310663"/>
          </p:xfrm>
          <a:graphic>
            <a:graphicData uri="http://schemas.openxmlformats.org/presentationml/2006/ole">
              <mc:AlternateContent xmlns:mc="http://schemas.openxmlformats.org/markup-compatibility/2006">
                <mc:Choice xmlns:v="urn:schemas-microsoft-com:vml" Requires="v">
                  <p:oleObj name="Equation" r:id="rId25" imgW="164814" imgH="177492" progId="Equation.DSMT4">
                    <p:embed/>
                  </p:oleObj>
                </mc:Choice>
                <mc:Fallback>
                  <p:oleObj name="Equation" r:id="rId25" imgW="164814" imgH="177492" progId="Equation.DSMT4">
                    <p:embed/>
                    <p:pic>
                      <p:nvPicPr>
                        <p:cNvPr id="0" name="Picture 41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803811" y="3013456"/>
                          <a:ext cx="288472" cy="310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08701432"/>
                </p:ext>
              </p:extLst>
            </p:nvPr>
          </p:nvGraphicFramePr>
          <p:xfrm>
            <a:off x="2847975" y="3446463"/>
            <a:ext cx="239068" cy="239068"/>
          </p:xfrm>
          <a:graphic>
            <a:graphicData uri="http://schemas.openxmlformats.org/presentationml/2006/ole">
              <mc:AlternateContent xmlns:mc="http://schemas.openxmlformats.org/markup-compatibility/2006">
                <mc:Choice xmlns:v="urn:schemas-microsoft-com:vml" Requires="v">
                  <p:oleObj name="Equation" r:id="rId27" imgW="164885" imgH="164885" progId="Equation.DSMT4">
                    <p:embed/>
                  </p:oleObj>
                </mc:Choice>
                <mc:Fallback>
                  <p:oleObj name="Equation" r:id="rId27" imgW="164885" imgH="164885" progId="Equation.DSMT4">
                    <p:embed/>
                    <p:pic>
                      <p:nvPicPr>
                        <p:cNvPr id="0" name="Picture 4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847975" y="3446463"/>
                          <a:ext cx="239068" cy="2390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35316" y="2754217"/>
              <a:ext cx="1206932" cy="276999"/>
            </a:xfrm>
            <a:prstGeom prst="rect">
              <a:avLst/>
            </a:prstGeom>
            <a:noFill/>
          </p:spPr>
          <p:txBody>
            <a:bodyPr wrap="none" rtlCol="0">
              <a:spAutoFit/>
            </a:bodyPr>
            <a:lstStyle/>
            <a:p>
              <a:pPr algn="ctr"/>
              <a:r>
                <a:rPr lang="en-US" sz="1200" dirty="0"/>
                <a:t>Voltage phasor</a:t>
              </a:r>
            </a:p>
          </p:txBody>
        </p:sp>
        <p:sp>
          <p:nvSpPr>
            <p:cNvPr id="34" name="TextBox 33"/>
            <p:cNvSpPr txBox="1"/>
            <p:nvPr/>
          </p:nvSpPr>
          <p:spPr>
            <a:xfrm>
              <a:off x="1984938" y="2344757"/>
              <a:ext cx="1207383" cy="276999"/>
            </a:xfrm>
            <a:prstGeom prst="rect">
              <a:avLst/>
            </a:prstGeom>
            <a:noFill/>
          </p:spPr>
          <p:txBody>
            <a:bodyPr wrap="none" rtlCol="0">
              <a:spAutoFit/>
            </a:bodyPr>
            <a:lstStyle/>
            <a:p>
              <a:pPr algn="ctr"/>
              <a:r>
                <a:rPr lang="en-US" sz="1200" dirty="0"/>
                <a:t>Current phasor</a:t>
              </a:r>
            </a:p>
          </p:txBody>
        </p:sp>
      </p:grpSp>
      <p:sp>
        <p:nvSpPr>
          <p:cNvPr id="6" name="TextBox 5"/>
          <p:cNvSpPr txBox="1"/>
          <p:nvPr/>
        </p:nvSpPr>
        <p:spPr>
          <a:xfrm>
            <a:off x="2333118" y="5409282"/>
            <a:ext cx="3139001" cy="307777"/>
          </a:xfrm>
          <a:prstGeom prst="rect">
            <a:avLst/>
          </a:prstGeom>
          <a:noFill/>
        </p:spPr>
        <p:txBody>
          <a:bodyPr wrap="none" rtlCol="0">
            <a:spAutoFit/>
          </a:bodyPr>
          <a:lstStyle/>
          <a:p>
            <a:pPr algn="ctr"/>
            <a:r>
              <a:rPr lang="en-US" sz="1400" dirty="0"/>
              <a:t>(This is exact for a transmission line.)</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152400" y="108860"/>
            <a:ext cx="8425544"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Example: Parallel-Plate Transmission Line</a:t>
            </a:r>
          </a:p>
        </p:txBody>
      </p:sp>
      <p:sp>
        <p:nvSpPr>
          <p:cNvPr id="27" name="Slide Number Placeholder 26"/>
          <p:cNvSpPr>
            <a:spLocks noGrp="1"/>
          </p:cNvSpPr>
          <p:nvPr>
            <p:ph type="sldNum" sz="quarter" idx="4"/>
          </p:nvPr>
        </p:nvSpPr>
        <p:spPr/>
        <p:txBody>
          <a:bodyPr/>
          <a:lstStyle/>
          <a:p>
            <a:fld id="{E9BA78BB-F3C5-40B0-9AA5-83B632CBF570}" type="slidenum">
              <a:rPr lang="en-US" smtClean="0"/>
              <a:pPr/>
              <a:t>27</a:t>
            </a:fld>
            <a:endParaRPr lang="en-US"/>
          </a:p>
        </p:txBody>
      </p:sp>
      <p:sp>
        <p:nvSpPr>
          <p:cNvPr id="34" name="Text Box 3"/>
          <p:cNvSpPr txBox="1">
            <a:spLocks noChangeArrowheads="1"/>
          </p:cNvSpPr>
          <p:nvPr/>
        </p:nvSpPr>
        <p:spPr bwMode="auto">
          <a:xfrm>
            <a:off x="6023542" y="4414529"/>
            <a:ext cx="1287916" cy="400110"/>
          </a:xfrm>
          <a:prstGeom prst="rect">
            <a:avLst/>
          </a:prstGeom>
          <a:noFill/>
          <a:ln w="9525">
            <a:noFill/>
            <a:miter lim="800000"/>
            <a:headEnd/>
            <a:tailEnd/>
          </a:ln>
          <a:effectLst/>
        </p:spPr>
        <p:txBody>
          <a:bodyPr wrap="square">
            <a:spAutoFit/>
          </a:bodyPr>
          <a:lstStyle/>
          <a:p>
            <a:r>
              <a:rPr lang="en-US" sz="2000" dirty="0">
                <a:solidFill>
                  <a:srgbClr val="0000FF"/>
                </a:solidFill>
              </a:rPr>
              <a:t>At  </a:t>
            </a:r>
            <a:r>
              <a:rPr lang="en-US" sz="2000" i="1" dirty="0">
                <a:solidFill>
                  <a:srgbClr val="0000FF"/>
                </a:solidFill>
                <a:latin typeface="Times New Roman" pitchFamily="18" charset="0"/>
                <a:cs typeface="Times New Roman" pitchFamily="18" charset="0"/>
              </a:rPr>
              <a:t>z</a:t>
            </a:r>
            <a:r>
              <a:rPr lang="en-US" sz="2000" dirty="0">
                <a:solidFill>
                  <a:srgbClr val="0000FF"/>
                </a:solidFill>
                <a:latin typeface="Times New Roman" pitchFamily="18" charset="0"/>
                <a:cs typeface="Times New Roman" pitchFamily="18" charset="0"/>
              </a:rPr>
              <a:t> = 0</a:t>
            </a:r>
            <a:r>
              <a:rPr lang="en-US" sz="2000" dirty="0">
                <a:solidFill>
                  <a:srgbClr val="0000FF"/>
                </a:solidFill>
              </a:rPr>
              <a:t>:</a:t>
            </a:r>
          </a:p>
        </p:txBody>
      </p:sp>
      <p:graphicFrame>
        <p:nvGraphicFramePr>
          <p:cNvPr id="197656" name="Object 24"/>
          <p:cNvGraphicFramePr>
            <a:graphicFrameLocks noChangeAspect="1"/>
          </p:cNvGraphicFramePr>
          <p:nvPr/>
        </p:nvGraphicFramePr>
        <p:xfrm>
          <a:off x="6183313" y="1314450"/>
          <a:ext cx="1647825" cy="457200"/>
        </p:xfrm>
        <a:graphic>
          <a:graphicData uri="http://schemas.openxmlformats.org/presentationml/2006/ole">
            <mc:AlternateContent xmlns:mc="http://schemas.openxmlformats.org/markup-compatibility/2006">
              <mc:Choice xmlns:v="urn:schemas-microsoft-com:vml" Requires="v">
                <p:oleObj name="Equation" r:id="rId3" imgW="914400" imgH="254000" progId="Equation.DSMT4">
                  <p:embed/>
                </p:oleObj>
              </mc:Choice>
              <mc:Fallback>
                <p:oleObj name="Equation" r:id="rId3" imgW="914400" imgH="254000" progId="Equation.DSMT4">
                  <p:embed/>
                  <p:pic>
                    <p:nvPicPr>
                      <p:cNvPr id="0" name="Picture 6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3313" y="1314450"/>
                        <a:ext cx="164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57" name="Object 25"/>
          <p:cNvGraphicFramePr>
            <a:graphicFrameLocks noChangeAspect="1"/>
          </p:cNvGraphicFramePr>
          <p:nvPr/>
        </p:nvGraphicFramePr>
        <p:xfrm>
          <a:off x="6186488" y="1931988"/>
          <a:ext cx="1579562" cy="458787"/>
        </p:xfrm>
        <a:graphic>
          <a:graphicData uri="http://schemas.openxmlformats.org/presentationml/2006/ole">
            <mc:AlternateContent xmlns:mc="http://schemas.openxmlformats.org/markup-compatibility/2006">
              <mc:Choice xmlns:v="urn:schemas-microsoft-com:vml" Requires="v">
                <p:oleObj name="Equation" r:id="rId5" imgW="875920" imgH="253890" progId="Equation.DSMT4">
                  <p:embed/>
                </p:oleObj>
              </mc:Choice>
              <mc:Fallback>
                <p:oleObj name="Equation" r:id="rId5" imgW="875920" imgH="253890" progId="Equation.DSMT4">
                  <p:embed/>
                  <p:pic>
                    <p:nvPicPr>
                      <p:cNvPr id="0" name="Picture 6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6488" y="1931988"/>
                        <a:ext cx="1579562"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58" name="Object 26"/>
          <p:cNvGraphicFramePr>
            <a:graphicFrameLocks noChangeAspect="1"/>
          </p:cNvGraphicFramePr>
          <p:nvPr/>
        </p:nvGraphicFramePr>
        <p:xfrm>
          <a:off x="6257925" y="5003800"/>
          <a:ext cx="1212850" cy="458788"/>
        </p:xfrm>
        <a:graphic>
          <a:graphicData uri="http://schemas.openxmlformats.org/presentationml/2006/ole">
            <mc:AlternateContent xmlns:mc="http://schemas.openxmlformats.org/markup-compatibility/2006">
              <mc:Choice xmlns:v="urn:schemas-microsoft-com:vml" Requires="v">
                <p:oleObj name="Equation" r:id="rId7" imgW="672808" imgH="253890" progId="Equation.DSMT4">
                  <p:embed/>
                </p:oleObj>
              </mc:Choice>
              <mc:Fallback>
                <p:oleObj name="Equation" r:id="rId7" imgW="672808" imgH="253890" progId="Equation.DSMT4">
                  <p:embed/>
                  <p:pic>
                    <p:nvPicPr>
                      <p:cNvPr id="0" name="Picture 6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57925" y="5003800"/>
                        <a:ext cx="121285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59" name="Object 27"/>
          <p:cNvGraphicFramePr>
            <a:graphicFrameLocks noChangeAspect="1"/>
          </p:cNvGraphicFramePr>
          <p:nvPr/>
        </p:nvGraphicFramePr>
        <p:xfrm>
          <a:off x="6300788" y="5549900"/>
          <a:ext cx="1144587" cy="457200"/>
        </p:xfrm>
        <a:graphic>
          <a:graphicData uri="http://schemas.openxmlformats.org/presentationml/2006/ole">
            <mc:AlternateContent xmlns:mc="http://schemas.openxmlformats.org/markup-compatibility/2006">
              <mc:Choice xmlns:v="urn:schemas-microsoft-com:vml" Requires="v">
                <p:oleObj name="Equation" r:id="rId9" imgW="634725" imgH="253890" progId="Equation.DSMT4">
                  <p:embed/>
                </p:oleObj>
              </mc:Choice>
              <mc:Fallback>
                <p:oleObj name="Equation" r:id="rId9" imgW="634725" imgH="253890" progId="Equation.DSMT4">
                  <p:embed/>
                  <p:pic>
                    <p:nvPicPr>
                      <p:cNvPr id="0" name="Picture 6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788" y="5549900"/>
                        <a:ext cx="1144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5" name="TextBox 124"/>
          <p:cNvSpPr txBox="1"/>
          <p:nvPr/>
        </p:nvSpPr>
        <p:spPr>
          <a:xfrm>
            <a:off x="5344884" y="2808515"/>
            <a:ext cx="3407229" cy="923330"/>
          </a:xfrm>
          <a:prstGeom prst="rect">
            <a:avLst/>
          </a:prstGeom>
          <a:noFill/>
          <a:ln w="19050">
            <a:solidFill>
              <a:srgbClr val="0000FF"/>
            </a:solidFill>
          </a:ln>
        </p:spPr>
        <p:txBody>
          <a:bodyPr wrap="square" rtlCol="0">
            <a:spAutoFit/>
          </a:bodyPr>
          <a:lstStyle/>
          <a:p>
            <a:pPr algn="ctr"/>
            <a:r>
              <a:rPr lang="en-US" dirty="0"/>
              <a:t>The voltage and current have the form of waves that travel along the line in the </a:t>
            </a:r>
            <a:r>
              <a:rPr lang="en-US" i="1" dirty="0">
                <a:latin typeface="Times New Roman" pitchFamily="18" charset="0"/>
                <a:cs typeface="Times New Roman" pitchFamily="18" charset="0"/>
              </a:rPr>
              <a:t>z</a:t>
            </a:r>
            <a:r>
              <a:rPr lang="en-US" dirty="0"/>
              <a:t> direction.</a:t>
            </a:r>
          </a:p>
        </p:txBody>
      </p:sp>
      <p:grpSp>
        <p:nvGrpSpPr>
          <p:cNvPr id="96" name="Group 95"/>
          <p:cNvGrpSpPr/>
          <p:nvPr/>
        </p:nvGrpSpPr>
        <p:grpSpPr>
          <a:xfrm>
            <a:off x="392113" y="4016831"/>
            <a:ext cx="4376511" cy="2301419"/>
            <a:chOff x="392113" y="4016831"/>
            <a:chExt cx="4376511" cy="2301419"/>
          </a:xfrm>
        </p:grpSpPr>
        <p:sp>
          <p:nvSpPr>
            <p:cNvPr id="106" name="Rectangle 105"/>
            <p:cNvSpPr/>
            <p:nvPr/>
          </p:nvSpPr>
          <p:spPr>
            <a:xfrm>
              <a:off x="771525" y="4905375"/>
              <a:ext cx="2971800" cy="9048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59384" y="4817441"/>
              <a:ext cx="2971800" cy="7441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65246" y="5785652"/>
              <a:ext cx="2971800" cy="7054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2205510" y="4958337"/>
              <a:ext cx="0" cy="762000"/>
              <a:chOff x="2579915" y="4626428"/>
              <a:chExt cx="0" cy="762000"/>
            </a:xfrm>
          </p:grpSpPr>
          <p:cxnSp>
            <p:nvCxnSpPr>
              <p:cNvPr id="61" name="Straight Connector 60"/>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2529360" y="4958337"/>
              <a:ext cx="0" cy="762000"/>
              <a:chOff x="2579915" y="4626428"/>
              <a:chExt cx="0" cy="762000"/>
            </a:xfrm>
          </p:grpSpPr>
          <p:cxnSp>
            <p:nvCxnSpPr>
              <p:cNvPr id="66" name="Straight Connector 65"/>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8" name="Group 67"/>
            <p:cNvGrpSpPr/>
            <p:nvPr/>
          </p:nvGrpSpPr>
          <p:grpSpPr>
            <a:xfrm>
              <a:off x="2853210" y="4958337"/>
              <a:ext cx="0" cy="762000"/>
              <a:chOff x="2579915" y="4626428"/>
              <a:chExt cx="0" cy="762000"/>
            </a:xfrm>
          </p:grpSpPr>
          <p:cxnSp>
            <p:nvCxnSpPr>
              <p:cNvPr id="69" name="Straight Connector 68"/>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1881660" y="4958337"/>
              <a:ext cx="0" cy="762000"/>
              <a:chOff x="2579915" y="4626428"/>
              <a:chExt cx="0" cy="762000"/>
            </a:xfrm>
          </p:grpSpPr>
          <p:cxnSp>
            <p:nvCxnSpPr>
              <p:cNvPr id="72" name="Straight Connector 71"/>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1557810" y="4958337"/>
              <a:ext cx="0" cy="762000"/>
              <a:chOff x="2579915" y="4626428"/>
              <a:chExt cx="0" cy="762000"/>
            </a:xfrm>
          </p:grpSpPr>
          <p:cxnSp>
            <p:nvCxnSpPr>
              <p:cNvPr id="75" name="Straight Connector 74"/>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1233960" y="4958337"/>
              <a:ext cx="0" cy="762000"/>
              <a:chOff x="2579915" y="4626428"/>
              <a:chExt cx="0" cy="762000"/>
            </a:xfrm>
          </p:grpSpPr>
          <p:cxnSp>
            <p:nvCxnSpPr>
              <p:cNvPr id="78" name="Straight Connector 77"/>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177060" y="4958337"/>
              <a:ext cx="0" cy="762000"/>
              <a:chOff x="2579915" y="4626428"/>
              <a:chExt cx="0" cy="762000"/>
            </a:xfrm>
          </p:grpSpPr>
          <p:cxnSp>
            <p:nvCxnSpPr>
              <p:cNvPr id="81" name="Straight Connector 80"/>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3500910" y="4958337"/>
              <a:ext cx="0" cy="762000"/>
              <a:chOff x="2579915" y="4626428"/>
              <a:chExt cx="0" cy="762000"/>
            </a:xfrm>
          </p:grpSpPr>
          <p:cxnSp>
            <p:nvCxnSpPr>
              <p:cNvPr id="84" name="Straight Connector 83"/>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6" name="Group 85"/>
            <p:cNvGrpSpPr/>
            <p:nvPr/>
          </p:nvGrpSpPr>
          <p:grpSpPr>
            <a:xfrm>
              <a:off x="910110" y="4958337"/>
              <a:ext cx="0" cy="762000"/>
              <a:chOff x="2579915" y="4626428"/>
              <a:chExt cx="0" cy="762000"/>
            </a:xfrm>
          </p:grpSpPr>
          <p:cxnSp>
            <p:nvCxnSpPr>
              <p:cNvPr id="87" name="Straight Connector 86"/>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89" name="Line 15"/>
            <p:cNvSpPr>
              <a:spLocks noChangeShapeType="1"/>
            </p:cNvSpPr>
            <p:nvPr/>
          </p:nvSpPr>
          <p:spPr bwMode="auto">
            <a:xfrm>
              <a:off x="3842411" y="5765675"/>
              <a:ext cx="53908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1" name="Line 17"/>
            <p:cNvSpPr>
              <a:spLocks noChangeShapeType="1"/>
            </p:cNvSpPr>
            <p:nvPr/>
          </p:nvSpPr>
          <p:spPr bwMode="auto">
            <a:xfrm flipV="1">
              <a:off x="739247" y="4457700"/>
              <a:ext cx="0" cy="129535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nvGrpSpPr>
            <p:cNvPr id="98" name="Group 97"/>
            <p:cNvGrpSpPr/>
            <p:nvPr/>
          </p:nvGrpSpPr>
          <p:grpSpPr>
            <a:xfrm>
              <a:off x="828675" y="5105400"/>
              <a:ext cx="2838450" cy="9525"/>
              <a:chOff x="828675" y="4991100"/>
              <a:chExt cx="2838450" cy="9525"/>
            </a:xfrm>
          </p:grpSpPr>
          <p:cxnSp>
            <p:nvCxnSpPr>
              <p:cNvPr id="95" name="Straight Arrow Connector 94"/>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828675" y="5343525"/>
              <a:ext cx="2838450" cy="9525"/>
              <a:chOff x="828675" y="4991100"/>
              <a:chExt cx="2838450" cy="9525"/>
            </a:xfrm>
          </p:grpSpPr>
          <p:cxnSp>
            <p:nvCxnSpPr>
              <p:cNvPr id="100" name="Straight Arrow Connector 99"/>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2" name="Group 101"/>
            <p:cNvGrpSpPr/>
            <p:nvPr/>
          </p:nvGrpSpPr>
          <p:grpSpPr>
            <a:xfrm>
              <a:off x="828675" y="5600700"/>
              <a:ext cx="2838450" cy="9525"/>
              <a:chOff x="828675" y="4991100"/>
              <a:chExt cx="2838450" cy="9525"/>
            </a:xfrm>
          </p:grpSpPr>
          <p:cxnSp>
            <p:nvCxnSpPr>
              <p:cNvPr id="103" name="Straight Arrow Connector 102"/>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197660" name="Object 28"/>
            <p:cNvGraphicFramePr>
              <a:graphicFrameLocks noChangeAspect="1"/>
            </p:cNvGraphicFramePr>
            <p:nvPr/>
          </p:nvGraphicFramePr>
          <p:xfrm>
            <a:off x="3950380" y="4571322"/>
            <a:ext cx="274637" cy="344487"/>
          </p:xfrm>
          <a:graphic>
            <a:graphicData uri="http://schemas.openxmlformats.org/presentationml/2006/ole">
              <mc:AlternateContent xmlns:mc="http://schemas.openxmlformats.org/markup-compatibility/2006">
                <mc:Choice xmlns:v="urn:schemas-microsoft-com:vml" Requires="v">
                  <p:oleObj name="Equation" r:id="rId11" imgW="152334" imgH="190417" progId="Equation.DSMT4">
                    <p:embed/>
                  </p:oleObj>
                </mc:Choice>
                <mc:Fallback>
                  <p:oleObj name="Equation" r:id="rId11" imgW="152334" imgH="190417" progId="Equation.DSMT4">
                    <p:embed/>
                    <p:pic>
                      <p:nvPicPr>
                        <p:cNvPr id="0" name="Picture 6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50380" y="4571322"/>
                          <a:ext cx="274637"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1" name="Object 29"/>
            <p:cNvGraphicFramePr>
              <a:graphicFrameLocks noChangeAspect="1"/>
            </p:cNvGraphicFramePr>
            <p:nvPr/>
          </p:nvGraphicFramePr>
          <p:xfrm>
            <a:off x="3938588" y="5005614"/>
            <a:ext cx="320675" cy="344488"/>
          </p:xfrm>
          <a:graphic>
            <a:graphicData uri="http://schemas.openxmlformats.org/presentationml/2006/ole">
              <mc:AlternateContent xmlns:mc="http://schemas.openxmlformats.org/markup-compatibility/2006">
                <mc:Choice xmlns:v="urn:schemas-microsoft-com:vml" Requires="v">
                  <p:oleObj name="Equation" r:id="rId13" imgW="177646" imgH="190335" progId="Equation.DSMT4">
                    <p:embed/>
                  </p:oleObj>
                </mc:Choice>
                <mc:Fallback>
                  <p:oleObj name="Equation" r:id="rId13" imgW="177646" imgH="190335" progId="Equation.DSMT4">
                    <p:embed/>
                    <p:pic>
                      <p:nvPicPr>
                        <p:cNvPr id="0" name="Picture 6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38588" y="5005614"/>
                          <a:ext cx="320675"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2" name="Object 30"/>
            <p:cNvGraphicFramePr>
              <a:graphicFrameLocks noChangeAspect="1"/>
            </p:cNvGraphicFramePr>
            <p:nvPr/>
          </p:nvGraphicFramePr>
          <p:xfrm>
            <a:off x="4540024" y="5661706"/>
            <a:ext cx="228600" cy="252412"/>
          </p:xfrm>
          <a:graphic>
            <a:graphicData uri="http://schemas.openxmlformats.org/presentationml/2006/ole">
              <mc:AlternateContent xmlns:mc="http://schemas.openxmlformats.org/markup-compatibility/2006">
                <mc:Choice xmlns:v="urn:schemas-microsoft-com:vml" Requires="v">
                  <p:oleObj name="Equation" r:id="rId15" imgW="126835" imgH="139518" progId="Equation.DSMT4">
                    <p:embed/>
                  </p:oleObj>
                </mc:Choice>
                <mc:Fallback>
                  <p:oleObj name="Equation" r:id="rId15" imgW="126835" imgH="139518" progId="Equation.DSMT4">
                    <p:embed/>
                    <p:pic>
                      <p:nvPicPr>
                        <p:cNvPr id="0" name="Picture 6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40024" y="5661706"/>
                          <a:ext cx="228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3" name="Object 31"/>
            <p:cNvGraphicFramePr>
              <a:graphicFrameLocks noChangeAspect="1"/>
            </p:cNvGraphicFramePr>
            <p:nvPr/>
          </p:nvGraphicFramePr>
          <p:xfrm>
            <a:off x="610281" y="4016831"/>
            <a:ext cx="250825" cy="298450"/>
          </p:xfrm>
          <a:graphic>
            <a:graphicData uri="http://schemas.openxmlformats.org/presentationml/2006/ole">
              <mc:AlternateContent xmlns:mc="http://schemas.openxmlformats.org/markup-compatibility/2006">
                <mc:Choice xmlns:v="urn:schemas-microsoft-com:vml" Requires="v">
                  <p:oleObj name="Equation" r:id="rId17" imgW="139579" imgH="164957" progId="Equation.DSMT4">
                    <p:embed/>
                  </p:oleObj>
                </mc:Choice>
                <mc:Fallback>
                  <p:oleObj name="Equation" r:id="rId17" imgW="139579" imgH="164957" progId="Equation.DSMT4">
                    <p:embed/>
                    <p:pic>
                      <p:nvPicPr>
                        <p:cNvPr id="0" name="Picture 6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0281" y="4016831"/>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4" name="Object 32"/>
            <p:cNvGraphicFramePr>
              <a:graphicFrameLocks noChangeAspect="1"/>
            </p:cNvGraphicFramePr>
            <p:nvPr/>
          </p:nvGraphicFramePr>
          <p:xfrm>
            <a:off x="392113" y="5105400"/>
            <a:ext cx="228600" cy="320675"/>
          </p:xfrm>
          <a:graphic>
            <a:graphicData uri="http://schemas.openxmlformats.org/presentationml/2006/ole">
              <mc:AlternateContent xmlns:mc="http://schemas.openxmlformats.org/markup-compatibility/2006">
                <mc:Choice xmlns:v="urn:schemas-microsoft-com:vml" Requires="v">
                  <p:oleObj name="Equation" r:id="rId19" imgW="126725" imgH="177415" progId="Equation.DSMT4">
                    <p:embed/>
                  </p:oleObj>
                </mc:Choice>
                <mc:Fallback>
                  <p:oleObj name="Equation" r:id="rId19" imgW="126725" imgH="177415" progId="Equation.DSMT4">
                    <p:embed/>
                    <p:pic>
                      <p:nvPicPr>
                        <p:cNvPr id="0" name="Picture 6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2113" y="5105400"/>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5" name="Object 33"/>
            <p:cNvGraphicFramePr>
              <a:graphicFrameLocks noChangeAspect="1"/>
            </p:cNvGraphicFramePr>
            <p:nvPr/>
          </p:nvGraphicFramePr>
          <p:xfrm>
            <a:off x="2024063" y="6064250"/>
            <a:ext cx="273050" cy="254000"/>
          </p:xfrm>
          <a:graphic>
            <a:graphicData uri="http://schemas.openxmlformats.org/presentationml/2006/ole">
              <mc:AlternateContent xmlns:mc="http://schemas.openxmlformats.org/markup-compatibility/2006">
                <mc:Choice xmlns:v="urn:schemas-microsoft-com:vml" Requires="v">
                  <p:oleObj name="Equation" r:id="rId21" imgW="152334" imgH="139639" progId="Equation.DSMT4">
                    <p:embed/>
                  </p:oleObj>
                </mc:Choice>
                <mc:Fallback>
                  <p:oleObj name="Equation" r:id="rId21" imgW="152334" imgH="139639" progId="Equation.DSMT4">
                    <p:embed/>
                    <p:pic>
                      <p:nvPicPr>
                        <p:cNvPr id="0" name="Picture 6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24063" y="6064250"/>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94" name="Group 93"/>
          <p:cNvGrpSpPr/>
          <p:nvPr/>
        </p:nvGrpSpPr>
        <p:grpSpPr>
          <a:xfrm>
            <a:off x="412750" y="926646"/>
            <a:ext cx="4236357" cy="2743654"/>
            <a:chOff x="412750" y="926646"/>
            <a:chExt cx="4236357" cy="2743654"/>
          </a:xfrm>
        </p:grpSpPr>
        <p:sp>
          <p:nvSpPr>
            <p:cNvPr id="197646" name="Line 14"/>
            <p:cNvSpPr>
              <a:spLocks noChangeShapeType="1"/>
            </p:cNvSpPr>
            <p:nvPr/>
          </p:nvSpPr>
          <p:spPr bwMode="auto">
            <a:xfrm>
              <a:off x="1171218" y="2388060"/>
              <a:ext cx="0" cy="374122"/>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7647" name="Line 15"/>
            <p:cNvSpPr>
              <a:spLocks noChangeShapeType="1"/>
            </p:cNvSpPr>
            <p:nvPr/>
          </p:nvSpPr>
          <p:spPr bwMode="auto">
            <a:xfrm>
              <a:off x="3413786" y="2765300"/>
              <a:ext cx="9100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7649" name="Line 17"/>
            <p:cNvSpPr>
              <a:spLocks noChangeShapeType="1"/>
            </p:cNvSpPr>
            <p:nvPr/>
          </p:nvSpPr>
          <p:spPr bwMode="auto">
            <a:xfrm flipV="1">
              <a:off x="1301222" y="1432490"/>
              <a:ext cx="0" cy="85346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7651" name="AutoShape 19"/>
            <p:cNvSpPr>
              <a:spLocks noChangeArrowheads="1"/>
            </p:cNvSpPr>
            <p:nvPr/>
          </p:nvSpPr>
          <p:spPr bwMode="auto">
            <a:xfrm>
              <a:off x="1312056" y="137091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7652" name="AutoShape 20"/>
            <p:cNvSpPr>
              <a:spLocks noChangeArrowheads="1"/>
            </p:cNvSpPr>
            <p:nvPr/>
          </p:nvSpPr>
          <p:spPr bwMode="auto">
            <a:xfrm>
              <a:off x="1322889" y="985103"/>
              <a:ext cx="2968424" cy="1800462"/>
            </a:xfrm>
            <a:prstGeom prst="cube">
              <a:avLst>
                <a:gd name="adj" fmla="val 72852"/>
              </a:avLst>
            </a:prstGeom>
            <a:solidFill>
              <a:srgbClr val="DDDD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7653" name="AutoShape 21"/>
            <p:cNvSpPr>
              <a:spLocks noChangeArrowheads="1"/>
            </p:cNvSpPr>
            <p:nvPr/>
          </p:nvSpPr>
          <p:spPr bwMode="auto">
            <a:xfrm>
              <a:off x="1312056" y="92664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cxnSp>
          <p:nvCxnSpPr>
            <p:cNvPr id="52" name="Straight Arrow Connector 51"/>
            <p:cNvCxnSpPr/>
            <p:nvPr/>
          </p:nvCxnSpPr>
          <p:spPr>
            <a:xfrm flipH="1">
              <a:off x="729343" y="2917372"/>
              <a:ext cx="500743" cy="48985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a:off x="2505075" y="14573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3352800" y="21050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638425" y="2286000"/>
              <a:ext cx="319318" cy="369332"/>
            </a:xfrm>
            <a:prstGeom prst="rect">
              <a:avLst/>
            </a:prstGeom>
            <a:noFill/>
          </p:spPr>
          <p:txBody>
            <a:bodyPr wrap="none" rtlCol="0">
              <a:spAutoFit/>
            </a:bodyPr>
            <a:lstStyle/>
            <a:p>
              <a:r>
                <a:rPr lang="en-US" dirty="0">
                  <a:solidFill>
                    <a:srgbClr val="FF0000"/>
                  </a:solidFill>
                </a:rPr>
                <a:t>+</a:t>
              </a:r>
            </a:p>
          </p:txBody>
        </p:sp>
        <p:sp>
          <p:nvSpPr>
            <p:cNvPr id="113" name="TextBox 112"/>
            <p:cNvSpPr txBox="1"/>
            <p:nvPr/>
          </p:nvSpPr>
          <p:spPr>
            <a:xfrm>
              <a:off x="2667000" y="2524125"/>
              <a:ext cx="261610" cy="369332"/>
            </a:xfrm>
            <a:prstGeom prst="rect">
              <a:avLst/>
            </a:prstGeom>
            <a:noFill/>
          </p:spPr>
          <p:txBody>
            <a:bodyPr wrap="none" rtlCol="0">
              <a:spAutoFit/>
            </a:bodyPr>
            <a:lstStyle/>
            <a:p>
              <a:r>
                <a:rPr lang="en-US" dirty="0">
                  <a:solidFill>
                    <a:srgbClr val="FF0000"/>
                  </a:solidFill>
                </a:rPr>
                <a:t>-</a:t>
              </a:r>
            </a:p>
          </p:txBody>
        </p:sp>
        <p:cxnSp>
          <p:nvCxnSpPr>
            <p:cNvPr id="116" name="Straight Arrow Connector 115"/>
            <p:cNvCxnSpPr/>
            <p:nvPr/>
          </p:nvCxnSpPr>
          <p:spPr>
            <a:xfrm>
              <a:off x="1343025" y="3019425"/>
              <a:ext cx="164782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97666" name="Object 34"/>
            <p:cNvGraphicFramePr>
              <a:graphicFrameLocks noChangeAspect="1"/>
            </p:cNvGraphicFramePr>
            <p:nvPr/>
          </p:nvGraphicFramePr>
          <p:xfrm>
            <a:off x="4420507" y="2645682"/>
            <a:ext cx="228600" cy="252413"/>
          </p:xfrm>
          <a:graphic>
            <a:graphicData uri="http://schemas.openxmlformats.org/presentationml/2006/ole">
              <mc:AlternateContent xmlns:mc="http://schemas.openxmlformats.org/markup-compatibility/2006">
                <mc:Choice xmlns:v="urn:schemas-microsoft-com:vml" Requires="v">
                  <p:oleObj name="Equation" r:id="rId23" imgW="126835" imgH="139518" progId="Equation.DSMT4">
                    <p:embed/>
                  </p:oleObj>
                </mc:Choice>
                <mc:Fallback>
                  <p:oleObj name="Equation" r:id="rId23" imgW="126835" imgH="139518" progId="Equation.DSMT4">
                    <p:embed/>
                    <p:pic>
                      <p:nvPicPr>
                        <p:cNvPr id="0" name="Picture 6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20507" y="2645682"/>
                          <a:ext cx="2286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7" name="Object 35"/>
            <p:cNvGraphicFramePr>
              <a:graphicFrameLocks noChangeAspect="1"/>
            </p:cNvGraphicFramePr>
            <p:nvPr/>
          </p:nvGraphicFramePr>
          <p:xfrm>
            <a:off x="1186542" y="990147"/>
            <a:ext cx="250825" cy="298450"/>
          </p:xfrm>
          <a:graphic>
            <a:graphicData uri="http://schemas.openxmlformats.org/presentationml/2006/ole">
              <mc:AlternateContent xmlns:mc="http://schemas.openxmlformats.org/markup-compatibility/2006">
                <mc:Choice xmlns:v="urn:schemas-microsoft-com:vml" Requires="v">
                  <p:oleObj name="Equation" r:id="rId25" imgW="139579" imgH="164957" progId="Equation.DSMT4">
                    <p:embed/>
                  </p:oleObj>
                </mc:Choice>
                <mc:Fallback>
                  <p:oleObj name="Equation" r:id="rId25" imgW="139579" imgH="164957" progId="Equation.DSMT4">
                    <p:embed/>
                    <p:pic>
                      <p:nvPicPr>
                        <p:cNvPr id="0" name="Picture 62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186542" y="990147"/>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8" name="Object 36"/>
            <p:cNvGraphicFramePr>
              <a:graphicFrameLocks noChangeAspect="1"/>
            </p:cNvGraphicFramePr>
            <p:nvPr/>
          </p:nvGraphicFramePr>
          <p:xfrm>
            <a:off x="412750" y="3441700"/>
            <a:ext cx="206375" cy="228600"/>
          </p:xfrm>
          <a:graphic>
            <a:graphicData uri="http://schemas.openxmlformats.org/presentationml/2006/ole">
              <mc:AlternateContent xmlns:mc="http://schemas.openxmlformats.org/markup-compatibility/2006">
                <mc:Choice xmlns:v="urn:schemas-microsoft-com:vml" Requires="v">
                  <p:oleObj name="Equation" r:id="rId27" imgW="114102" imgH="126780" progId="Equation.DSMT4">
                    <p:embed/>
                  </p:oleObj>
                </mc:Choice>
                <mc:Fallback>
                  <p:oleObj name="Equation" r:id="rId27" imgW="114102" imgH="126780" progId="Equation.DSMT4">
                    <p:embed/>
                    <p:pic>
                      <p:nvPicPr>
                        <p:cNvPr id="0" name="Picture 62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2750" y="3441700"/>
                          <a:ext cx="206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69" name="Object 37"/>
            <p:cNvGraphicFramePr>
              <a:graphicFrameLocks noChangeAspect="1"/>
            </p:cNvGraphicFramePr>
            <p:nvPr/>
          </p:nvGraphicFramePr>
          <p:xfrm>
            <a:off x="816656" y="2416629"/>
            <a:ext cx="228600" cy="320675"/>
          </p:xfrm>
          <a:graphic>
            <a:graphicData uri="http://schemas.openxmlformats.org/presentationml/2006/ole">
              <mc:AlternateContent xmlns:mc="http://schemas.openxmlformats.org/markup-compatibility/2006">
                <mc:Choice xmlns:v="urn:schemas-microsoft-com:vml" Requires="v">
                  <p:oleObj name="Equation" r:id="rId29" imgW="126725" imgH="177415" progId="Equation.DSMT4">
                    <p:embed/>
                  </p:oleObj>
                </mc:Choice>
                <mc:Fallback>
                  <p:oleObj name="Equation" r:id="rId29" imgW="126725" imgH="177415" progId="Equation.DSMT4">
                    <p:embed/>
                    <p:pic>
                      <p:nvPicPr>
                        <p:cNvPr id="0" name="Picture 62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16656" y="2416629"/>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70" name="Object 38"/>
            <p:cNvGraphicFramePr>
              <a:graphicFrameLocks noChangeAspect="1"/>
            </p:cNvGraphicFramePr>
            <p:nvPr/>
          </p:nvGraphicFramePr>
          <p:xfrm>
            <a:off x="2078491" y="3114221"/>
            <a:ext cx="273050" cy="254000"/>
          </p:xfrm>
          <a:graphic>
            <a:graphicData uri="http://schemas.openxmlformats.org/presentationml/2006/ole">
              <mc:AlternateContent xmlns:mc="http://schemas.openxmlformats.org/markup-compatibility/2006">
                <mc:Choice xmlns:v="urn:schemas-microsoft-com:vml" Requires="v">
                  <p:oleObj name="Equation" r:id="rId31" imgW="152334" imgH="139639" progId="Equation.DSMT4">
                    <p:embed/>
                  </p:oleObj>
                </mc:Choice>
                <mc:Fallback>
                  <p:oleObj name="Equation" r:id="rId31" imgW="152334" imgH="139639" progId="Equation.DSMT4">
                    <p:embed/>
                    <p:pic>
                      <p:nvPicPr>
                        <p:cNvPr id="0" name="Picture 62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078491" y="3114221"/>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71" name="Object 39"/>
            <p:cNvGraphicFramePr>
              <a:graphicFrameLocks noChangeAspect="1"/>
            </p:cNvGraphicFramePr>
            <p:nvPr/>
          </p:nvGraphicFramePr>
          <p:xfrm>
            <a:off x="2394178" y="2427968"/>
            <a:ext cx="273050" cy="300038"/>
          </p:xfrm>
          <a:graphic>
            <a:graphicData uri="http://schemas.openxmlformats.org/presentationml/2006/ole">
              <mc:AlternateContent xmlns:mc="http://schemas.openxmlformats.org/markup-compatibility/2006">
                <mc:Choice xmlns:v="urn:schemas-microsoft-com:vml" Requires="v">
                  <p:oleObj name="Equation" r:id="rId33" imgW="152268" imgH="164957" progId="Equation.DSMT4">
                    <p:embed/>
                  </p:oleObj>
                </mc:Choice>
                <mc:Fallback>
                  <p:oleObj name="Equation" r:id="rId33" imgW="152268" imgH="164957" progId="Equation.DSMT4">
                    <p:embed/>
                    <p:pic>
                      <p:nvPicPr>
                        <p:cNvPr id="0" name="Picture 628"/>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394178" y="2427968"/>
                          <a:ext cx="273050"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72" name="Object 40"/>
            <p:cNvGraphicFramePr>
              <a:graphicFrameLocks noChangeAspect="1"/>
            </p:cNvGraphicFramePr>
            <p:nvPr/>
          </p:nvGraphicFramePr>
          <p:xfrm>
            <a:off x="3243263" y="1122363"/>
            <a:ext cx="227012" cy="276225"/>
          </p:xfrm>
          <a:graphic>
            <a:graphicData uri="http://schemas.openxmlformats.org/presentationml/2006/ole">
              <mc:AlternateContent xmlns:mc="http://schemas.openxmlformats.org/markup-compatibility/2006">
                <mc:Choice xmlns:v="urn:schemas-microsoft-com:vml" Requires="v">
                  <p:oleObj name="Equation" r:id="rId35" imgW="126835" imgH="152202" progId="Equation.DSMT4">
                    <p:embed/>
                  </p:oleObj>
                </mc:Choice>
                <mc:Fallback>
                  <p:oleObj name="Equation" r:id="rId35" imgW="126835" imgH="152202" progId="Equation.DSMT4">
                    <p:embed/>
                    <p:pic>
                      <p:nvPicPr>
                        <p:cNvPr id="0" name="Picture 629"/>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243263" y="1122363"/>
                          <a:ext cx="2270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73" name="Object 41"/>
            <p:cNvGraphicFramePr>
              <a:graphicFrameLocks noChangeAspect="1"/>
            </p:cNvGraphicFramePr>
            <p:nvPr/>
          </p:nvGraphicFramePr>
          <p:xfrm>
            <a:off x="1595438" y="2492830"/>
            <a:ext cx="500062" cy="300038"/>
          </p:xfrm>
          <a:graphic>
            <a:graphicData uri="http://schemas.openxmlformats.org/presentationml/2006/ole">
              <mc:AlternateContent xmlns:mc="http://schemas.openxmlformats.org/markup-compatibility/2006">
                <mc:Choice xmlns:v="urn:schemas-microsoft-com:vml" Requires="v">
                  <p:oleObj name="Equation" r:id="rId37" imgW="279279" imgH="165028" progId="Equation.DSMT4">
                    <p:embed/>
                  </p:oleObj>
                </mc:Choice>
                <mc:Fallback>
                  <p:oleObj name="Equation" r:id="rId37" imgW="279279" imgH="165028" progId="Equation.DSMT4">
                    <p:embed/>
                    <p:pic>
                      <p:nvPicPr>
                        <p:cNvPr id="0" name="Picture 630"/>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595438" y="2492830"/>
                          <a:ext cx="500062"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97674" name="Object 42"/>
          <p:cNvGraphicFramePr>
            <a:graphicFrameLocks noChangeAspect="1"/>
          </p:cNvGraphicFramePr>
          <p:nvPr/>
        </p:nvGraphicFramePr>
        <p:xfrm>
          <a:off x="2960688" y="3245985"/>
          <a:ext cx="888852" cy="335416"/>
        </p:xfrm>
        <a:graphic>
          <a:graphicData uri="http://schemas.openxmlformats.org/presentationml/2006/ole">
            <mc:AlternateContent xmlns:mc="http://schemas.openxmlformats.org/markup-compatibility/2006">
              <mc:Choice xmlns:v="urn:schemas-microsoft-com:vml" Requires="v">
                <p:oleObj name="Equation" r:id="rId39" imgW="672808" imgH="253890" progId="Equation.DSMT4">
                  <p:embed/>
                </p:oleObj>
              </mc:Choice>
              <mc:Fallback>
                <p:oleObj name="Equation" r:id="rId39" imgW="672808" imgH="253890" progId="Equation.DSMT4">
                  <p:embed/>
                  <p:pic>
                    <p:nvPicPr>
                      <p:cNvPr id="0" name="Picture 631"/>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960688" y="3245985"/>
                        <a:ext cx="888852" cy="33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26"/>
          <p:cNvSpPr>
            <a:spLocks noGrp="1"/>
          </p:cNvSpPr>
          <p:nvPr>
            <p:ph type="sldNum" sz="quarter" idx="4"/>
          </p:nvPr>
        </p:nvSpPr>
        <p:spPr/>
        <p:txBody>
          <a:bodyPr/>
          <a:lstStyle/>
          <a:p>
            <a:fld id="{E9BA78BB-F3C5-40B0-9AA5-83B632CBF570}" type="slidenum">
              <a:rPr lang="en-US" smtClean="0"/>
              <a:pPr/>
              <a:t>28</a:t>
            </a:fld>
            <a:endParaRPr lang="en-US"/>
          </a:p>
        </p:txBody>
      </p:sp>
      <p:graphicFrame>
        <p:nvGraphicFramePr>
          <p:cNvPr id="197638" name="Object 6"/>
          <p:cNvGraphicFramePr>
            <a:graphicFrameLocks noChangeAspect="1"/>
          </p:cNvGraphicFramePr>
          <p:nvPr/>
        </p:nvGraphicFramePr>
        <p:xfrm>
          <a:off x="5867400" y="1436688"/>
          <a:ext cx="2309813" cy="777875"/>
        </p:xfrm>
        <a:graphic>
          <a:graphicData uri="http://schemas.openxmlformats.org/presentationml/2006/ole">
            <mc:AlternateContent xmlns:mc="http://schemas.openxmlformats.org/markup-compatibility/2006">
              <mc:Choice xmlns:v="urn:schemas-microsoft-com:vml" Requires="v">
                <p:oleObj name="Equation" r:id="rId3" imgW="1282700" imgH="431800" progId="Equation.DSMT4">
                  <p:embed/>
                </p:oleObj>
              </mc:Choice>
              <mc:Fallback>
                <p:oleObj name="Equation" r:id="rId3" imgW="1282700" imgH="431800" progId="Equation.DSMT4">
                  <p:embed/>
                  <p:pic>
                    <p:nvPicPr>
                      <p:cNvPr id="0" name="Picture 5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436688"/>
                        <a:ext cx="2309813"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39" name="Object 7"/>
          <p:cNvGraphicFramePr>
            <a:graphicFrameLocks noChangeAspect="1"/>
          </p:cNvGraphicFramePr>
          <p:nvPr/>
        </p:nvGraphicFramePr>
        <p:xfrm>
          <a:off x="5949950" y="2333625"/>
          <a:ext cx="2120900" cy="754063"/>
        </p:xfrm>
        <a:graphic>
          <a:graphicData uri="http://schemas.openxmlformats.org/presentationml/2006/ole">
            <mc:AlternateContent xmlns:mc="http://schemas.openxmlformats.org/markup-compatibility/2006">
              <mc:Choice xmlns:v="urn:schemas-microsoft-com:vml" Requires="v">
                <p:oleObj name="Equation" r:id="rId5" imgW="1218671" imgH="431613" progId="Equation.DSMT4">
                  <p:embed/>
                </p:oleObj>
              </mc:Choice>
              <mc:Fallback>
                <p:oleObj name="Equation" r:id="rId5" imgW="1218671" imgH="431613" progId="Equation.DSMT4">
                  <p:embed/>
                  <p:pic>
                    <p:nvPicPr>
                      <p:cNvPr id="0" name="Picture 5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9950" y="2333625"/>
                        <a:ext cx="21209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 name="Text Box 3"/>
          <p:cNvSpPr txBox="1">
            <a:spLocks noChangeArrowheads="1"/>
          </p:cNvSpPr>
          <p:nvPr/>
        </p:nvSpPr>
        <p:spPr bwMode="auto">
          <a:xfrm>
            <a:off x="6353857" y="865867"/>
            <a:ext cx="1287916" cy="400110"/>
          </a:xfrm>
          <a:prstGeom prst="rect">
            <a:avLst/>
          </a:prstGeom>
          <a:noFill/>
          <a:ln w="9525">
            <a:noFill/>
            <a:miter lim="800000"/>
            <a:headEnd/>
            <a:tailEnd/>
          </a:ln>
          <a:effectLst/>
        </p:spPr>
        <p:txBody>
          <a:bodyPr wrap="square">
            <a:spAutoFit/>
          </a:bodyPr>
          <a:lstStyle/>
          <a:p>
            <a:r>
              <a:rPr lang="en-US" sz="2000" dirty="0">
                <a:solidFill>
                  <a:srgbClr val="0000FF"/>
                </a:solidFill>
              </a:rPr>
              <a:t>At  </a:t>
            </a:r>
            <a:r>
              <a:rPr lang="en-US" sz="2000" i="1" dirty="0">
                <a:solidFill>
                  <a:srgbClr val="0000FF"/>
                </a:solidFill>
                <a:latin typeface="Times New Roman" pitchFamily="18" charset="0"/>
                <a:cs typeface="Times New Roman" pitchFamily="18" charset="0"/>
              </a:rPr>
              <a:t>z</a:t>
            </a:r>
            <a:r>
              <a:rPr lang="en-US" sz="2000" dirty="0">
                <a:solidFill>
                  <a:srgbClr val="0000FF"/>
                </a:solidFill>
                <a:latin typeface="Times New Roman" pitchFamily="18" charset="0"/>
                <a:cs typeface="Times New Roman" pitchFamily="18" charset="0"/>
              </a:rPr>
              <a:t> = 0</a:t>
            </a:r>
            <a:r>
              <a:rPr lang="en-US" sz="2000" dirty="0">
                <a:solidFill>
                  <a:srgbClr val="0000FF"/>
                </a:solidFill>
              </a:rPr>
              <a:t>:</a:t>
            </a:r>
          </a:p>
        </p:txBody>
      </p:sp>
      <p:graphicFrame>
        <p:nvGraphicFramePr>
          <p:cNvPr id="37" name="Object 9"/>
          <p:cNvGraphicFramePr>
            <a:graphicFrameLocks noChangeAspect="1"/>
          </p:cNvGraphicFramePr>
          <p:nvPr/>
        </p:nvGraphicFramePr>
        <p:xfrm>
          <a:off x="5586413" y="4305300"/>
          <a:ext cx="1900237" cy="784225"/>
        </p:xfrm>
        <a:graphic>
          <a:graphicData uri="http://schemas.openxmlformats.org/presentationml/2006/ole">
            <mc:AlternateContent xmlns:mc="http://schemas.openxmlformats.org/markup-compatibility/2006">
              <mc:Choice xmlns:v="urn:schemas-microsoft-com:vml" Requires="v">
                <p:oleObj name="Equation" r:id="rId7" imgW="952087" imgH="393529" progId="Equation.DSMT4">
                  <p:embed/>
                </p:oleObj>
              </mc:Choice>
              <mc:Fallback>
                <p:oleObj name="Equation" r:id="rId7" imgW="952087" imgH="393529" progId="Equation.DSMT4">
                  <p:embed/>
                  <p:pic>
                    <p:nvPicPr>
                      <p:cNvPr id="0" name="Picture 56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6413" y="4305300"/>
                        <a:ext cx="1900237" cy="78422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42" name="Object 10"/>
          <p:cNvGraphicFramePr>
            <a:graphicFrameLocks noChangeAspect="1"/>
          </p:cNvGraphicFramePr>
          <p:nvPr/>
        </p:nvGraphicFramePr>
        <p:xfrm>
          <a:off x="5480050" y="5200650"/>
          <a:ext cx="2179638" cy="842963"/>
        </p:xfrm>
        <a:graphic>
          <a:graphicData uri="http://schemas.openxmlformats.org/presentationml/2006/ole">
            <mc:AlternateContent xmlns:mc="http://schemas.openxmlformats.org/markup-compatibility/2006">
              <mc:Choice xmlns:v="urn:schemas-microsoft-com:vml" Requires="v">
                <p:oleObj name="Equation" r:id="rId9" imgW="1181100" imgH="457200" progId="Equation.DSMT4">
                  <p:embed/>
                </p:oleObj>
              </mc:Choice>
              <mc:Fallback>
                <p:oleObj name="Equation" r:id="rId9" imgW="1181100" imgH="457200" progId="Equation.DSMT4">
                  <p:embed/>
                  <p:pic>
                    <p:nvPicPr>
                      <p:cNvPr id="0" name="Picture 5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0050" y="5200650"/>
                        <a:ext cx="2179638" cy="842963"/>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 name="Rectangle 2"/>
          <p:cNvSpPr>
            <a:spLocks noChangeArrowheads="1"/>
          </p:cNvSpPr>
          <p:nvPr/>
        </p:nvSpPr>
        <p:spPr bwMode="auto">
          <a:xfrm>
            <a:off x="2876550" y="97974"/>
            <a:ext cx="348343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b="1" dirty="0">
                <a:solidFill>
                  <a:srgbClr val="FFFF00"/>
                </a:solidFill>
              </a:rPr>
              <a:t>Example (cont.)</a:t>
            </a:r>
          </a:p>
        </p:txBody>
      </p:sp>
      <p:sp>
        <p:nvSpPr>
          <p:cNvPr id="206" name="TextBox 205"/>
          <p:cNvSpPr txBox="1"/>
          <p:nvPr/>
        </p:nvSpPr>
        <p:spPr>
          <a:xfrm>
            <a:off x="6169479" y="3230336"/>
            <a:ext cx="1915909" cy="369332"/>
          </a:xfrm>
          <a:prstGeom prst="rect">
            <a:avLst/>
          </a:prstGeom>
          <a:noFill/>
        </p:spPr>
        <p:txBody>
          <a:bodyPr wrap="none" rtlCol="0">
            <a:spAutoFit/>
          </a:bodyPr>
          <a:lstStyle/>
          <a:p>
            <a:pPr algn="ctr"/>
            <a:r>
              <a:rPr lang="en-US" dirty="0"/>
              <a:t>(from ECE 3318)</a:t>
            </a:r>
          </a:p>
        </p:txBody>
      </p:sp>
      <p:grpSp>
        <p:nvGrpSpPr>
          <p:cNvPr id="80" name="Group 79"/>
          <p:cNvGrpSpPr/>
          <p:nvPr/>
        </p:nvGrpSpPr>
        <p:grpSpPr>
          <a:xfrm>
            <a:off x="412750" y="926646"/>
            <a:ext cx="4236357" cy="2743654"/>
            <a:chOff x="412750" y="926646"/>
            <a:chExt cx="4236357" cy="2743654"/>
          </a:xfrm>
        </p:grpSpPr>
        <p:sp>
          <p:nvSpPr>
            <p:cNvPr id="86" name="Line 14"/>
            <p:cNvSpPr>
              <a:spLocks noChangeShapeType="1"/>
            </p:cNvSpPr>
            <p:nvPr/>
          </p:nvSpPr>
          <p:spPr bwMode="auto">
            <a:xfrm>
              <a:off x="1171218" y="2388060"/>
              <a:ext cx="0" cy="374122"/>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4" name="Line 15"/>
            <p:cNvSpPr>
              <a:spLocks noChangeShapeType="1"/>
            </p:cNvSpPr>
            <p:nvPr/>
          </p:nvSpPr>
          <p:spPr bwMode="auto">
            <a:xfrm>
              <a:off x="3413786" y="2765300"/>
              <a:ext cx="9100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6" name="Line 17"/>
            <p:cNvSpPr>
              <a:spLocks noChangeShapeType="1"/>
            </p:cNvSpPr>
            <p:nvPr/>
          </p:nvSpPr>
          <p:spPr bwMode="auto">
            <a:xfrm flipV="1">
              <a:off x="1301222" y="1432490"/>
              <a:ext cx="0" cy="85346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8" name="AutoShape 19"/>
            <p:cNvSpPr>
              <a:spLocks noChangeArrowheads="1"/>
            </p:cNvSpPr>
            <p:nvPr/>
          </p:nvSpPr>
          <p:spPr bwMode="auto">
            <a:xfrm>
              <a:off x="1312056" y="137091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9" name="AutoShape 20"/>
            <p:cNvSpPr>
              <a:spLocks noChangeArrowheads="1"/>
            </p:cNvSpPr>
            <p:nvPr/>
          </p:nvSpPr>
          <p:spPr bwMode="auto">
            <a:xfrm>
              <a:off x="1322889" y="985103"/>
              <a:ext cx="2968424" cy="1800462"/>
            </a:xfrm>
            <a:prstGeom prst="cube">
              <a:avLst>
                <a:gd name="adj" fmla="val 72852"/>
              </a:avLst>
            </a:prstGeom>
            <a:solidFill>
              <a:srgbClr val="DDDD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2" name="AutoShape 21"/>
            <p:cNvSpPr>
              <a:spLocks noChangeArrowheads="1"/>
            </p:cNvSpPr>
            <p:nvPr/>
          </p:nvSpPr>
          <p:spPr bwMode="auto">
            <a:xfrm>
              <a:off x="1312056" y="92664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cxnSp>
          <p:nvCxnSpPr>
            <p:cNvPr id="107" name="Straight Arrow Connector 106"/>
            <p:cNvCxnSpPr/>
            <p:nvPr/>
          </p:nvCxnSpPr>
          <p:spPr>
            <a:xfrm flipH="1">
              <a:off x="729343" y="2917372"/>
              <a:ext cx="500743" cy="48985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505075" y="14573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3352800" y="21050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638425" y="2286000"/>
              <a:ext cx="319318" cy="369332"/>
            </a:xfrm>
            <a:prstGeom prst="rect">
              <a:avLst/>
            </a:prstGeom>
            <a:noFill/>
          </p:spPr>
          <p:txBody>
            <a:bodyPr wrap="none" rtlCol="0">
              <a:spAutoFit/>
            </a:bodyPr>
            <a:lstStyle/>
            <a:p>
              <a:r>
                <a:rPr lang="en-US" dirty="0">
                  <a:solidFill>
                    <a:srgbClr val="FF0000"/>
                  </a:solidFill>
                </a:rPr>
                <a:t>+</a:t>
              </a:r>
            </a:p>
          </p:txBody>
        </p:sp>
        <p:sp>
          <p:nvSpPr>
            <p:cNvPr id="111" name="TextBox 110"/>
            <p:cNvSpPr txBox="1"/>
            <p:nvPr/>
          </p:nvSpPr>
          <p:spPr>
            <a:xfrm>
              <a:off x="2667000" y="2524125"/>
              <a:ext cx="261610" cy="369332"/>
            </a:xfrm>
            <a:prstGeom prst="rect">
              <a:avLst/>
            </a:prstGeom>
            <a:noFill/>
          </p:spPr>
          <p:txBody>
            <a:bodyPr wrap="none" rtlCol="0">
              <a:spAutoFit/>
            </a:bodyPr>
            <a:lstStyle/>
            <a:p>
              <a:r>
                <a:rPr lang="en-US" dirty="0">
                  <a:solidFill>
                    <a:srgbClr val="FF0000"/>
                  </a:solidFill>
                </a:rPr>
                <a:t>-</a:t>
              </a:r>
            </a:p>
          </p:txBody>
        </p:sp>
        <p:cxnSp>
          <p:nvCxnSpPr>
            <p:cNvPr id="112" name="Straight Arrow Connector 111"/>
            <p:cNvCxnSpPr/>
            <p:nvPr/>
          </p:nvCxnSpPr>
          <p:spPr>
            <a:xfrm>
              <a:off x="1343025" y="3019425"/>
              <a:ext cx="164782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13" name="Object 34"/>
            <p:cNvGraphicFramePr>
              <a:graphicFrameLocks noChangeAspect="1"/>
            </p:cNvGraphicFramePr>
            <p:nvPr/>
          </p:nvGraphicFramePr>
          <p:xfrm>
            <a:off x="4420507" y="2645682"/>
            <a:ext cx="228600" cy="252413"/>
          </p:xfrm>
          <a:graphic>
            <a:graphicData uri="http://schemas.openxmlformats.org/presentationml/2006/ole">
              <mc:AlternateContent xmlns:mc="http://schemas.openxmlformats.org/markup-compatibility/2006">
                <mc:Choice xmlns:v="urn:schemas-microsoft-com:vml" Requires="v">
                  <p:oleObj name="Equation" r:id="rId11" imgW="126835" imgH="139518" progId="Equation.DSMT4">
                    <p:embed/>
                  </p:oleObj>
                </mc:Choice>
                <mc:Fallback>
                  <p:oleObj name="Equation" r:id="rId11" imgW="126835" imgH="139518" progId="Equation.DSMT4">
                    <p:embed/>
                    <p:pic>
                      <p:nvPicPr>
                        <p:cNvPr id="0" name="Picture 56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0507" y="2645682"/>
                          <a:ext cx="2286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 name="Object 35"/>
            <p:cNvGraphicFramePr>
              <a:graphicFrameLocks noChangeAspect="1"/>
            </p:cNvGraphicFramePr>
            <p:nvPr/>
          </p:nvGraphicFramePr>
          <p:xfrm>
            <a:off x="1186542" y="990147"/>
            <a:ext cx="250825" cy="298450"/>
          </p:xfrm>
          <a:graphic>
            <a:graphicData uri="http://schemas.openxmlformats.org/presentationml/2006/ole">
              <mc:AlternateContent xmlns:mc="http://schemas.openxmlformats.org/markup-compatibility/2006">
                <mc:Choice xmlns:v="urn:schemas-microsoft-com:vml" Requires="v">
                  <p:oleObj name="Equation" r:id="rId13" imgW="139579" imgH="164957" progId="Equation.DSMT4">
                    <p:embed/>
                  </p:oleObj>
                </mc:Choice>
                <mc:Fallback>
                  <p:oleObj name="Equation" r:id="rId13" imgW="139579" imgH="164957" progId="Equation.DSMT4">
                    <p:embed/>
                    <p:pic>
                      <p:nvPicPr>
                        <p:cNvPr id="0" name="Picture 5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86542" y="990147"/>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5" name="Object 36"/>
            <p:cNvGraphicFramePr>
              <a:graphicFrameLocks noChangeAspect="1"/>
            </p:cNvGraphicFramePr>
            <p:nvPr/>
          </p:nvGraphicFramePr>
          <p:xfrm>
            <a:off x="412750" y="3441700"/>
            <a:ext cx="206375" cy="228600"/>
          </p:xfrm>
          <a:graphic>
            <a:graphicData uri="http://schemas.openxmlformats.org/presentationml/2006/ole">
              <mc:AlternateContent xmlns:mc="http://schemas.openxmlformats.org/markup-compatibility/2006">
                <mc:Choice xmlns:v="urn:schemas-microsoft-com:vml" Requires="v">
                  <p:oleObj name="Equation" r:id="rId15" imgW="114102" imgH="126780" progId="Equation.DSMT4">
                    <p:embed/>
                  </p:oleObj>
                </mc:Choice>
                <mc:Fallback>
                  <p:oleObj name="Equation" r:id="rId15" imgW="114102" imgH="126780" progId="Equation.DSMT4">
                    <p:embed/>
                    <p:pic>
                      <p:nvPicPr>
                        <p:cNvPr id="0" name="Picture 56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2750" y="3441700"/>
                          <a:ext cx="206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6" name="Object 37"/>
            <p:cNvGraphicFramePr>
              <a:graphicFrameLocks noChangeAspect="1"/>
            </p:cNvGraphicFramePr>
            <p:nvPr/>
          </p:nvGraphicFramePr>
          <p:xfrm>
            <a:off x="816656" y="2416629"/>
            <a:ext cx="228600" cy="320675"/>
          </p:xfrm>
          <a:graphic>
            <a:graphicData uri="http://schemas.openxmlformats.org/presentationml/2006/ole">
              <mc:AlternateContent xmlns:mc="http://schemas.openxmlformats.org/markup-compatibility/2006">
                <mc:Choice xmlns:v="urn:schemas-microsoft-com:vml" Requires="v">
                  <p:oleObj name="Equation" r:id="rId17" imgW="126725" imgH="177415" progId="Equation.DSMT4">
                    <p:embed/>
                  </p:oleObj>
                </mc:Choice>
                <mc:Fallback>
                  <p:oleObj name="Equation" r:id="rId17" imgW="126725" imgH="177415" progId="Equation.DSMT4">
                    <p:embed/>
                    <p:pic>
                      <p:nvPicPr>
                        <p:cNvPr id="0" name="Picture 56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16656" y="2416629"/>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 name="Object 38"/>
            <p:cNvGraphicFramePr>
              <a:graphicFrameLocks noChangeAspect="1"/>
            </p:cNvGraphicFramePr>
            <p:nvPr/>
          </p:nvGraphicFramePr>
          <p:xfrm>
            <a:off x="2078491" y="3114221"/>
            <a:ext cx="273050" cy="254000"/>
          </p:xfrm>
          <a:graphic>
            <a:graphicData uri="http://schemas.openxmlformats.org/presentationml/2006/ole">
              <mc:AlternateContent xmlns:mc="http://schemas.openxmlformats.org/markup-compatibility/2006">
                <mc:Choice xmlns:v="urn:schemas-microsoft-com:vml" Requires="v">
                  <p:oleObj name="Equation" r:id="rId19" imgW="152334" imgH="139639" progId="Equation.DSMT4">
                    <p:embed/>
                  </p:oleObj>
                </mc:Choice>
                <mc:Fallback>
                  <p:oleObj name="Equation" r:id="rId19" imgW="152334" imgH="139639" progId="Equation.DSMT4">
                    <p:embed/>
                    <p:pic>
                      <p:nvPicPr>
                        <p:cNvPr id="0" name="Picture 56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78491" y="3114221"/>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0" name="Object 39"/>
            <p:cNvGraphicFramePr>
              <a:graphicFrameLocks noChangeAspect="1"/>
            </p:cNvGraphicFramePr>
            <p:nvPr/>
          </p:nvGraphicFramePr>
          <p:xfrm>
            <a:off x="2394178" y="2427968"/>
            <a:ext cx="273050" cy="300038"/>
          </p:xfrm>
          <a:graphic>
            <a:graphicData uri="http://schemas.openxmlformats.org/presentationml/2006/ole">
              <mc:AlternateContent xmlns:mc="http://schemas.openxmlformats.org/markup-compatibility/2006">
                <mc:Choice xmlns:v="urn:schemas-microsoft-com:vml" Requires="v">
                  <p:oleObj name="Equation" r:id="rId21" imgW="152268" imgH="164957" progId="Equation.DSMT4">
                    <p:embed/>
                  </p:oleObj>
                </mc:Choice>
                <mc:Fallback>
                  <p:oleObj name="Equation" r:id="rId21" imgW="152268" imgH="164957" progId="Equation.DSMT4">
                    <p:embed/>
                    <p:pic>
                      <p:nvPicPr>
                        <p:cNvPr id="0" name="Picture 56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394178" y="2427968"/>
                          <a:ext cx="273050"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1" name="Object 40"/>
            <p:cNvGraphicFramePr>
              <a:graphicFrameLocks noChangeAspect="1"/>
            </p:cNvGraphicFramePr>
            <p:nvPr/>
          </p:nvGraphicFramePr>
          <p:xfrm>
            <a:off x="3243263" y="1122363"/>
            <a:ext cx="227012" cy="276225"/>
          </p:xfrm>
          <a:graphic>
            <a:graphicData uri="http://schemas.openxmlformats.org/presentationml/2006/ole">
              <mc:AlternateContent xmlns:mc="http://schemas.openxmlformats.org/markup-compatibility/2006">
                <mc:Choice xmlns:v="urn:schemas-microsoft-com:vml" Requires="v">
                  <p:oleObj name="Equation" r:id="rId23" imgW="126835" imgH="152202" progId="Equation.DSMT4">
                    <p:embed/>
                  </p:oleObj>
                </mc:Choice>
                <mc:Fallback>
                  <p:oleObj name="Equation" r:id="rId23" imgW="126835" imgH="152202" progId="Equation.DSMT4">
                    <p:embed/>
                    <p:pic>
                      <p:nvPicPr>
                        <p:cNvPr id="0" name="Picture 57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43263" y="1122363"/>
                          <a:ext cx="2270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 name="Object 41"/>
            <p:cNvGraphicFramePr>
              <a:graphicFrameLocks noChangeAspect="1"/>
            </p:cNvGraphicFramePr>
            <p:nvPr/>
          </p:nvGraphicFramePr>
          <p:xfrm>
            <a:off x="1595438" y="2492830"/>
            <a:ext cx="500062" cy="300038"/>
          </p:xfrm>
          <a:graphic>
            <a:graphicData uri="http://schemas.openxmlformats.org/presentationml/2006/ole">
              <mc:AlternateContent xmlns:mc="http://schemas.openxmlformats.org/markup-compatibility/2006">
                <mc:Choice xmlns:v="urn:schemas-microsoft-com:vml" Requires="v">
                  <p:oleObj name="Equation" r:id="rId25" imgW="279279" imgH="165028" progId="Equation.DSMT4">
                    <p:embed/>
                  </p:oleObj>
                </mc:Choice>
                <mc:Fallback>
                  <p:oleObj name="Equation" r:id="rId25" imgW="279279" imgH="165028" progId="Equation.DSMT4">
                    <p:embed/>
                    <p:pic>
                      <p:nvPicPr>
                        <p:cNvPr id="0" name="Picture 57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95438" y="2492830"/>
                          <a:ext cx="500062"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23" name="Group 122"/>
          <p:cNvGrpSpPr/>
          <p:nvPr/>
        </p:nvGrpSpPr>
        <p:grpSpPr>
          <a:xfrm>
            <a:off x="392113" y="4016831"/>
            <a:ext cx="4376511" cy="2301419"/>
            <a:chOff x="392113" y="4016831"/>
            <a:chExt cx="4376511" cy="2301419"/>
          </a:xfrm>
        </p:grpSpPr>
        <p:sp>
          <p:nvSpPr>
            <p:cNvPr id="124" name="Rectangle 123"/>
            <p:cNvSpPr/>
            <p:nvPr/>
          </p:nvSpPr>
          <p:spPr>
            <a:xfrm>
              <a:off x="771525" y="4905375"/>
              <a:ext cx="2971800" cy="9048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59384" y="4817441"/>
              <a:ext cx="2971800" cy="7441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765246" y="5785652"/>
              <a:ext cx="2971800" cy="7054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63"/>
            <p:cNvGrpSpPr/>
            <p:nvPr/>
          </p:nvGrpSpPr>
          <p:grpSpPr>
            <a:xfrm>
              <a:off x="2205510" y="4958337"/>
              <a:ext cx="0" cy="762000"/>
              <a:chOff x="2579915" y="4626428"/>
              <a:chExt cx="0" cy="762000"/>
            </a:xfrm>
          </p:grpSpPr>
          <p:cxnSp>
            <p:nvCxnSpPr>
              <p:cNvPr id="218" name="Straight Connector 217"/>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8" name="Group 64"/>
            <p:cNvGrpSpPr/>
            <p:nvPr/>
          </p:nvGrpSpPr>
          <p:grpSpPr>
            <a:xfrm>
              <a:off x="2529360" y="4958337"/>
              <a:ext cx="0" cy="762000"/>
              <a:chOff x="2579915" y="4626428"/>
              <a:chExt cx="0" cy="762000"/>
            </a:xfrm>
          </p:grpSpPr>
          <p:cxnSp>
            <p:nvCxnSpPr>
              <p:cNvPr id="216" name="Straight Connector 215"/>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9" name="Group 67"/>
            <p:cNvGrpSpPr/>
            <p:nvPr/>
          </p:nvGrpSpPr>
          <p:grpSpPr>
            <a:xfrm>
              <a:off x="2853210" y="4958337"/>
              <a:ext cx="0" cy="762000"/>
              <a:chOff x="2579915" y="4626428"/>
              <a:chExt cx="0" cy="762000"/>
            </a:xfrm>
          </p:grpSpPr>
          <p:cxnSp>
            <p:nvCxnSpPr>
              <p:cNvPr id="214" name="Straight Connector 213"/>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0" name="Group 70"/>
            <p:cNvGrpSpPr/>
            <p:nvPr/>
          </p:nvGrpSpPr>
          <p:grpSpPr>
            <a:xfrm>
              <a:off x="1881660" y="4958337"/>
              <a:ext cx="0" cy="762000"/>
              <a:chOff x="2579915" y="4626428"/>
              <a:chExt cx="0" cy="762000"/>
            </a:xfrm>
          </p:grpSpPr>
          <p:cxnSp>
            <p:nvCxnSpPr>
              <p:cNvPr id="212" name="Straight Connector 211"/>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1" name="Group 73"/>
            <p:cNvGrpSpPr/>
            <p:nvPr/>
          </p:nvGrpSpPr>
          <p:grpSpPr>
            <a:xfrm>
              <a:off x="1557810" y="4958337"/>
              <a:ext cx="0" cy="762000"/>
              <a:chOff x="2579915" y="4626428"/>
              <a:chExt cx="0" cy="762000"/>
            </a:xfrm>
          </p:grpSpPr>
          <p:cxnSp>
            <p:nvCxnSpPr>
              <p:cNvPr id="210" name="Straight Connector 209"/>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2" name="Group 76"/>
            <p:cNvGrpSpPr/>
            <p:nvPr/>
          </p:nvGrpSpPr>
          <p:grpSpPr>
            <a:xfrm>
              <a:off x="1233960" y="4958337"/>
              <a:ext cx="0" cy="762000"/>
              <a:chOff x="2579915" y="4626428"/>
              <a:chExt cx="0" cy="762000"/>
            </a:xfrm>
          </p:grpSpPr>
          <p:cxnSp>
            <p:nvCxnSpPr>
              <p:cNvPr id="208" name="Straight Connector 207"/>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3" name="Group 79"/>
            <p:cNvGrpSpPr/>
            <p:nvPr/>
          </p:nvGrpSpPr>
          <p:grpSpPr>
            <a:xfrm>
              <a:off x="3177060" y="4958337"/>
              <a:ext cx="0" cy="762000"/>
              <a:chOff x="2579915" y="4626428"/>
              <a:chExt cx="0" cy="762000"/>
            </a:xfrm>
          </p:grpSpPr>
          <p:cxnSp>
            <p:nvCxnSpPr>
              <p:cNvPr id="157" name="Straight Connector 156"/>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4" name="Group 82"/>
            <p:cNvGrpSpPr/>
            <p:nvPr/>
          </p:nvGrpSpPr>
          <p:grpSpPr>
            <a:xfrm>
              <a:off x="3500910" y="4958337"/>
              <a:ext cx="0" cy="762000"/>
              <a:chOff x="2579915" y="4626428"/>
              <a:chExt cx="0" cy="762000"/>
            </a:xfrm>
          </p:grpSpPr>
          <p:cxnSp>
            <p:nvCxnSpPr>
              <p:cNvPr id="155" name="Straight Connector 154"/>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5" name="Group 85"/>
            <p:cNvGrpSpPr/>
            <p:nvPr/>
          </p:nvGrpSpPr>
          <p:grpSpPr>
            <a:xfrm>
              <a:off x="910110" y="4958337"/>
              <a:ext cx="0" cy="762000"/>
              <a:chOff x="2579915" y="4626428"/>
              <a:chExt cx="0" cy="762000"/>
            </a:xfrm>
          </p:grpSpPr>
          <p:cxnSp>
            <p:nvCxnSpPr>
              <p:cNvPr id="153" name="Straight Connector 152"/>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6" name="Line 15"/>
            <p:cNvSpPr>
              <a:spLocks noChangeShapeType="1"/>
            </p:cNvSpPr>
            <p:nvPr/>
          </p:nvSpPr>
          <p:spPr bwMode="auto">
            <a:xfrm>
              <a:off x="3842411" y="5765675"/>
              <a:ext cx="53908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37" name="Line 17"/>
            <p:cNvSpPr>
              <a:spLocks noChangeShapeType="1"/>
            </p:cNvSpPr>
            <p:nvPr/>
          </p:nvSpPr>
          <p:spPr bwMode="auto">
            <a:xfrm flipV="1">
              <a:off x="739247" y="4457700"/>
              <a:ext cx="0" cy="129535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nvGrpSpPr>
            <p:cNvPr id="138" name="Group 97"/>
            <p:cNvGrpSpPr/>
            <p:nvPr/>
          </p:nvGrpSpPr>
          <p:grpSpPr>
            <a:xfrm>
              <a:off x="828675" y="5105400"/>
              <a:ext cx="2838450" cy="9525"/>
              <a:chOff x="828675" y="4991100"/>
              <a:chExt cx="2838450" cy="9525"/>
            </a:xfrm>
          </p:grpSpPr>
          <p:cxnSp>
            <p:nvCxnSpPr>
              <p:cNvPr id="151" name="Straight Arrow Connector 150"/>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39" name="Group 98"/>
            <p:cNvGrpSpPr/>
            <p:nvPr/>
          </p:nvGrpSpPr>
          <p:grpSpPr>
            <a:xfrm>
              <a:off x="828675" y="5343525"/>
              <a:ext cx="2838450" cy="9525"/>
              <a:chOff x="828675" y="4991100"/>
              <a:chExt cx="2838450" cy="9525"/>
            </a:xfrm>
          </p:grpSpPr>
          <p:cxnSp>
            <p:nvCxnSpPr>
              <p:cNvPr id="149" name="Straight Arrow Connector 148"/>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40" name="Group 101"/>
            <p:cNvGrpSpPr/>
            <p:nvPr/>
          </p:nvGrpSpPr>
          <p:grpSpPr>
            <a:xfrm>
              <a:off x="828675" y="5600700"/>
              <a:ext cx="2838450" cy="9525"/>
              <a:chOff x="828675" y="4991100"/>
              <a:chExt cx="2838450" cy="9525"/>
            </a:xfrm>
          </p:grpSpPr>
          <p:cxnSp>
            <p:nvCxnSpPr>
              <p:cNvPr id="147" name="Straight Arrow Connector 146"/>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141" name="Object 28"/>
            <p:cNvGraphicFramePr>
              <a:graphicFrameLocks noChangeAspect="1"/>
            </p:cNvGraphicFramePr>
            <p:nvPr/>
          </p:nvGraphicFramePr>
          <p:xfrm>
            <a:off x="3950380" y="4571322"/>
            <a:ext cx="274637" cy="344487"/>
          </p:xfrm>
          <a:graphic>
            <a:graphicData uri="http://schemas.openxmlformats.org/presentationml/2006/ole">
              <mc:AlternateContent xmlns:mc="http://schemas.openxmlformats.org/markup-compatibility/2006">
                <mc:Choice xmlns:v="urn:schemas-microsoft-com:vml" Requires="v">
                  <p:oleObj name="Equation" r:id="rId27" imgW="152334" imgH="190417" progId="Equation.DSMT4">
                    <p:embed/>
                  </p:oleObj>
                </mc:Choice>
                <mc:Fallback>
                  <p:oleObj name="Equation" r:id="rId27" imgW="152334" imgH="190417" progId="Equation.DSMT4">
                    <p:embed/>
                    <p:pic>
                      <p:nvPicPr>
                        <p:cNvPr id="0" name="Picture 57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950380" y="4571322"/>
                          <a:ext cx="274637"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2" name="Object 29"/>
            <p:cNvGraphicFramePr>
              <a:graphicFrameLocks noChangeAspect="1"/>
            </p:cNvGraphicFramePr>
            <p:nvPr/>
          </p:nvGraphicFramePr>
          <p:xfrm>
            <a:off x="3938588" y="5005614"/>
            <a:ext cx="320675" cy="344488"/>
          </p:xfrm>
          <a:graphic>
            <a:graphicData uri="http://schemas.openxmlformats.org/presentationml/2006/ole">
              <mc:AlternateContent xmlns:mc="http://schemas.openxmlformats.org/markup-compatibility/2006">
                <mc:Choice xmlns:v="urn:schemas-microsoft-com:vml" Requires="v">
                  <p:oleObj name="Equation" r:id="rId29" imgW="177646" imgH="190335" progId="Equation.DSMT4">
                    <p:embed/>
                  </p:oleObj>
                </mc:Choice>
                <mc:Fallback>
                  <p:oleObj name="Equation" r:id="rId29" imgW="177646" imgH="190335" progId="Equation.DSMT4">
                    <p:embed/>
                    <p:pic>
                      <p:nvPicPr>
                        <p:cNvPr id="0" name="Picture 57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938588" y="5005614"/>
                          <a:ext cx="320675"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 name="Object 30"/>
            <p:cNvGraphicFramePr>
              <a:graphicFrameLocks noChangeAspect="1"/>
            </p:cNvGraphicFramePr>
            <p:nvPr/>
          </p:nvGraphicFramePr>
          <p:xfrm>
            <a:off x="4540024" y="5661706"/>
            <a:ext cx="228600" cy="252412"/>
          </p:xfrm>
          <a:graphic>
            <a:graphicData uri="http://schemas.openxmlformats.org/presentationml/2006/ole">
              <mc:AlternateContent xmlns:mc="http://schemas.openxmlformats.org/markup-compatibility/2006">
                <mc:Choice xmlns:v="urn:schemas-microsoft-com:vml" Requires="v">
                  <p:oleObj name="Equation" r:id="rId31" imgW="126835" imgH="139518" progId="Equation.DSMT4">
                    <p:embed/>
                  </p:oleObj>
                </mc:Choice>
                <mc:Fallback>
                  <p:oleObj name="Equation" r:id="rId31" imgW="126835" imgH="139518" progId="Equation.DSMT4">
                    <p:embed/>
                    <p:pic>
                      <p:nvPicPr>
                        <p:cNvPr id="0" name="Picture 57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540024" y="5661706"/>
                          <a:ext cx="228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4" name="Object 31"/>
            <p:cNvGraphicFramePr>
              <a:graphicFrameLocks noChangeAspect="1"/>
            </p:cNvGraphicFramePr>
            <p:nvPr/>
          </p:nvGraphicFramePr>
          <p:xfrm>
            <a:off x="610281" y="4016831"/>
            <a:ext cx="250825" cy="298450"/>
          </p:xfrm>
          <a:graphic>
            <a:graphicData uri="http://schemas.openxmlformats.org/presentationml/2006/ole">
              <mc:AlternateContent xmlns:mc="http://schemas.openxmlformats.org/markup-compatibility/2006">
                <mc:Choice xmlns:v="urn:schemas-microsoft-com:vml" Requires="v">
                  <p:oleObj name="Equation" r:id="rId33" imgW="139579" imgH="164957" progId="Equation.DSMT4">
                    <p:embed/>
                  </p:oleObj>
                </mc:Choice>
                <mc:Fallback>
                  <p:oleObj name="Equation" r:id="rId33" imgW="139579" imgH="164957" progId="Equation.DSMT4">
                    <p:embed/>
                    <p:pic>
                      <p:nvPicPr>
                        <p:cNvPr id="0" name="Picture 57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10281" y="4016831"/>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5" name="Object 32"/>
            <p:cNvGraphicFramePr>
              <a:graphicFrameLocks noChangeAspect="1"/>
            </p:cNvGraphicFramePr>
            <p:nvPr/>
          </p:nvGraphicFramePr>
          <p:xfrm>
            <a:off x="392113" y="5105400"/>
            <a:ext cx="228600" cy="320675"/>
          </p:xfrm>
          <a:graphic>
            <a:graphicData uri="http://schemas.openxmlformats.org/presentationml/2006/ole">
              <mc:AlternateContent xmlns:mc="http://schemas.openxmlformats.org/markup-compatibility/2006">
                <mc:Choice xmlns:v="urn:schemas-microsoft-com:vml" Requires="v">
                  <p:oleObj name="Equation" r:id="rId35" imgW="126725" imgH="177415" progId="Equation.DSMT4">
                    <p:embed/>
                  </p:oleObj>
                </mc:Choice>
                <mc:Fallback>
                  <p:oleObj name="Equation" r:id="rId35" imgW="126725" imgH="177415" progId="Equation.DSMT4">
                    <p:embed/>
                    <p:pic>
                      <p:nvPicPr>
                        <p:cNvPr id="0" name="Picture 57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92113" y="5105400"/>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6" name="Object 33"/>
            <p:cNvGraphicFramePr>
              <a:graphicFrameLocks noChangeAspect="1"/>
            </p:cNvGraphicFramePr>
            <p:nvPr/>
          </p:nvGraphicFramePr>
          <p:xfrm>
            <a:off x="2024063" y="6064250"/>
            <a:ext cx="273050" cy="254000"/>
          </p:xfrm>
          <a:graphic>
            <a:graphicData uri="http://schemas.openxmlformats.org/presentationml/2006/ole">
              <mc:AlternateContent xmlns:mc="http://schemas.openxmlformats.org/markup-compatibility/2006">
                <mc:Choice xmlns:v="urn:schemas-microsoft-com:vml" Requires="v">
                  <p:oleObj name="Equation" r:id="rId37" imgW="152334" imgH="139639" progId="Equation.DSMT4">
                    <p:embed/>
                  </p:oleObj>
                </mc:Choice>
                <mc:Fallback>
                  <p:oleObj name="Equation" r:id="rId37" imgW="152334" imgH="139639" progId="Equation.DSMT4">
                    <p:embed/>
                    <p:pic>
                      <p:nvPicPr>
                        <p:cNvPr id="0" name="Picture 57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24063" y="6064250"/>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2800350" y="124308"/>
            <a:ext cx="3483430" cy="457200"/>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3200" b="1" dirty="0">
                <a:solidFill>
                  <a:srgbClr val="FFFF00"/>
                </a:solidFill>
              </a:rPr>
              <a:t>Example (</a:t>
            </a:r>
            <a:r>
              <a:rPr lang="en-US" sz="2800" b="1" dirty="0">
                <a:solidFill>
                  <a:srgbClr val="FFFF00"/>
                </a:solidFill>
              </a:rPr>
              <a:t>cont</a:t>
            </a:r>
            <a:r>
              <a:rPr lang="en-US" sz="3200" b="1" dirty="0">
                <a:solidFill>
                  <a:srgbClr val="FFFF00"/>
                </a:solidFill>
              </a:rPr>
              <a:t>.)</a:t>
            </a:r>
          </a:p>
        </p:txBody>
      </p:sp>
      <p:sp>
        <p:nvSpPr>
          <p:cNvPr id="27" name="Slide Number Placeholder 26"/>
          <p:cNvSpPr>
            <a:spLocks noGrp="1"/>
          </p:cNvSpPr>
          <p:nvPr>
            <p:ph type="sldNum" sz="quarter" idx="4"/>
          </p:nvPr>
        </p:nvSpPr>
        <p:spPr/>
        <p:txBody>
          <a:bodyPr/>
          <a:lstStyle/>
          <a:p>
            <a:fld id="{E9BA78BB-F3C5-40B0-9AA5-83B632CBF570}" type="slidenum">
              <a:rPr lang="en-US" smtClean="0"/>
              <a:pPr/>
              <a:t>29</a:t>
            </a:fld>
            <a:endParaRPr lang="en-US"/>
          </a:p>
        </p:txBody>
      </p:sp>
      <p:graphicFrame>
        <p:nvGraphicFramePr>
          <p:cNvPr id="197642" name="Object 10"/>
          <p:cNvGraphicFramePr>
            <a:graphicFrameLocks noChangeAspect="1"/>
          </p:cNvGraphicFramePr>
          <p:nvPr/>
        </p:nvGraphicFramePr>
        <p:xfrm>
          <a:off x="6015945" y="952333"/>
          <a:ext cx="2289855" cy="886673"/>
        </p:xfrm>
        <a:graphic>
          <a:graphicData uri="http://schemas.openxmlformats.org/presentationml/2006/ole">
            <mc:AlternateContent xmlns:mc="http://schemas.openxmlformats.org/markup-compatibility/2006">
              <mc:Choice xmlns:v="urn:schemas-microsoft-com:vml" Requires="v">
                <p:oleObj name="Equation" r:id="rId3" imgW="1181100" imgH="457200" progId="Equation.DSMT4">
                  <p:embed/>
                </p:oleObj>
              </mc:Choice>
              <mc:Fallback>
                <p:oleObj name="Equation" r:id="rId3" imgW="1181100" imgH="457200" progId="Equation.DSMT4">
                  <p:embed/>
                  <p:pic>
                    <p:nvPicPr>
                      <p:cNvPr id="0" name="Picture 5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5945" y="952333"/>
                        <a:ext cx="2289855" cy="886673"/>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8664" name="Object 8"/>
          <p:cNvGraphicFramePr>
            <a:graphicFrameLocks noChangeAspect="1"/>
          </p:cNvGraphicFramePr>
          <p:nvPr/>
        </p:nvGraphicFramePr>
        <p:xfrm>
          <a:off x="5845856" y="2743653"/>
          <a:ext cx="2252662" cy="950913"/>
        </p:xfrm>
        <a:graphic>
          <a:graphicData uri="http://schemas.openxmlformats.org/presentationml/2006/ole">
            <mc:AlternateContent xmlns:mc="http://schemas.openxmlformats.org/markup-compatibility/2006">
              <mc:Choice xmlns:v="urn:schemas-microsoft-com:vml" Requires="v">
                <p:oleObj name="Equation" r:id="rId5" imgW="1143000" imgH="482600" progId="Equation.DSMT4">
                  <p:embed/>
                </p:oleObj>
              </mc:Choice>
              <mc:Fallback>
                <p:oleObj name="Equation" r:id="rId5" imgW="1143000" imgH="482600" progId="Equation.DSMT4">
                  <p:embed/>
                  <p:pic>
                    <p:nvPicPr>
                      <p:cNvPr id="0" name="Picture 5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5856" y="2743653"/>
                        <a:ext cx="2252662" cy="95091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8665" name="Object 9"/>
          <p:cNvGraphicFramePr>
            <a:graphicFrameLocks noChangeAspect="1"/>
          </p:cNvGraphicFramePr>
          <p:nvPr>
            <p:extLst>
              <p:ext uri="{D42A27DB-BD31-4B8C-83A1-F6EECF244321}">
                <p14:modId xmlns:p14="http://schemas.microsoft.com/office/powerpoint/2010/main" val="3791413670"/>
              </p:ext>
            </p:extLst>
          </p:nvPr>
        </p:nvGraphicFramePr>
        <p:xfrm>
          <a:off x="5750474" y="4145126"/>
          <a:ext cx="2951162" cy="898525"/>
        </p:xfrm>
        <a:graphic>
          <a:graphicData uri="http://schemas.openxmlformats.org/presentationml/2006/ole">
            <mc:AlternateContent xmlns:mc="http://schemas.openxmlformats.org/markup-compatibility/2006">
              <mc:Choice xmlns:v="urn:schemas-microsoft-com:vml" Requires="v">
                <p:oleObj name="Equation" r:id="rId7" imgW="1498600" imgH="457200" progId="Equation.DSMT4">
                  <p:embed/>
                </p:oleObj>
              </mc:Choice>
              <mc:Fallback>
                <p:oleObj name="Equation" r:id="rId7" imgW="1498600" imgH="457200" progId="Equation.DSMT4">
                  <p:embed/>
                  <p:pic>
                    <p:nvPicPr>
                      <p:cNvPr id="0" name="Picture 59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50474" y="4145126"/>
                        <a:ext cx="2951162" cy="8985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8666" name="Object 10"/>
          <p:cNvGraphicFramePr>
            <a:graphicFrameLocks noChangeAspect="1"/>
          </p:cNvGraphicFramePr>
          <p:nvPr>
            <p:extLst>
              <p:ext uri="{D42A27DB-BD31-4B8C-83A1-F6EECF244321}">
                <p14:modId xmlns:p14="http://schemas.microsoft.com/office/powerpoint/2010/main" val="3339945379"/>
              </p:ext>
            </p:extLst>
          </p:nvPr>
        </p:nvGraphicFramePr>
        <p:xfrm>
          <a:off x="6353080" y="5479438"/>
          <a:ext cx="1615394" cy="821986"/>
        </p:xfrm>
        <a:graphic>
          <a:graphicData uri="http://schemas.openxmlformats.org/presentationml/2006/ole">
            <mc:AlternateContent xmlns:mc="http://schemas.openxmlformats.org/markup-compatibility/2006">
              <mc:Choice xmlns:v="urn:schemas-microsoft-com:vml" Requires="v">
                <p:oleObj name="Equation" r:id="rId9" imgW="774364" imgH="393529" progId="Equation.DSMT4">
                  <p:embed/>
                </p:oleObj>
              </mc:Choice>
              <mc:Fallback>
                <p:oleObj name="Equation" r:id="rId9" imgW="774364" imgH="393529" progId="Equation.DSMT4">
                  <p:embed/>
                  <p:pic>
                    <p:nvPicPr>
                      <p:cNvPr id="0" name="Picture 59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53080" y="5479438"/>
                        <a:ext cx="1615394" cy="821986"/>
                      </a:xfrm>
                      <a:prstGeom prst="rect">
                        <a:avLst/>
                      </a:prstGeom>
                      <a:solidFill>
                        <a:srgbClr val="FFCC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TextBox 13"/>
          <p:cNvSpPr txBox="1"/>
          <p:nvPr/>
        </p:nvSpPr>
        <p:spPr>
          <a:xfrm>
            <a:off x="5083627" y="2296885"/>
            <a:ext cx="1760610" cy="400110"/>
          </a:xfrm>
          <a:prstGeom prst="rect">
            <a:avLst/>
          </a:prstGeom>
          <a:noFill/>
        </p:spPr>
        <p:txBody>
          <a:bodyPr wrap="none" rtlCol="0">
            <a:spAutoFit/>
          </a:bodyPr>
          <a:lstStyle/>
          <a:p>
            <a:r>
              <a:rPr lang="en-US" sz="2000" dirty="0">
                <a:solidFill>
                  <a:srgbClr val="0000FF"/>
                </a:solidFill>
              </a:rPr>
              <a:t>We then have</a:t>
            </a:r>
          </a:p>
        </p:txBody>
      </p:sp>
      <p:grpSp>
        <p:nvGrpSpPr>
          <p:cNvPr id="88" name="Group 87"/>
          <p:cNvGrpSpPr/>
          <p:nvPr/>
        </p:nvGrpSpPr>
        <p:grpSpPr>
          <a:xfrm>
            <a:off x="412750" y="926646"/>
            <a:ext cx="4236357" cy="2743654"/>
            <a:chOff x="412750" y="926646"/>
            <a:chExt cx="4236357" cy="2743654"/>
          </a:xfrm>
        </p:grpSpPr>
        <p:sp>
          <p:nvSpPr>
            <p:cNvPr id="89" name="Line 14"/>
            <p:cNvSpPr>
              <a:spLocks noChangeShapeType="1"/>
            </p:cNvSpPr>
            <p:nvPr/>
          </p:nvSpPr>
          <p:spPr bwMode="auto">
            <a:xfrm>
              <a:off x="1171218" y="2388060"/>
              <a:ext cx="0" cy="374122"/>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0" name="Line 15"/>
            <p:cNvSpPr>
              <a:spLocks noChangeShapeType="1"/>
            </p:cNvSpPr>
            <p:nvPr/>
          </p:nvSpPr>
          <p:spPr bwMode="auto">
            <a:xfrm>
              <a:off x="3413786" y="2765300"/>
              <a:ext cx="9100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1" name="Line 17"/>
            <p:cNvSpPr>
              <a:spLocks noChangeShapeType="1"/>
            </p:cNvSpPr>
            <p:nvPr/>
          </p:nvSpPr>
          <p:spPr bwMode="auto">
            <a:xfrm flipV="1">
              <a:off x="1301222" y="1432490"/>
              <a:ext cx="0" cy="85346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2" name="AutoShape 19"/>
            <p:cNvSpPr>
              <a:spLocks noChangeArrowheads="1"/>
            </p:cNvSpPr>
            <p:nvPr/>
          </p:nvSpPr>
          <p:spPr bwMode="auto">
            <a:xfrm>
              <a:off x="1312056" y="137091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3" name="AutoShape 20"/>
            <p:cNvSpPr>
              <a:spLocks noChangeArrowheads="1"/>
            </p:cNvSpPr>
            <p:nvPr/>
          </p:nvSpPr>
          <p:spPr bwMode="auto">
            <a:xfrm>
              <a:off x="1322889" y="985103"/>
              <a:ext cx="2968424" cy="1800462"/>
            </a:xfrm>
            <a:prstGeom prst="cube">
              <a:avLst>
                <a:gd name="adj" fmla="val 72852"/>
              </a:avLst>
            </a:prstGeom>
            <a:solidFill>
              <a:srgbClr val="DDDD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4" name="AutoShape 21"/>
            <p:cNvSpPr>
              <a:spLocks noChangeArrowheads="1"/>
            </p:cNvSpPr>
            <p:nvPr/>
          </p:nvSpPr>
          <p:spPr bwMode="auto">
            <a:xfrm>
              <a:off x="1312056" y="926646"/>
              <a:ext cx="3044260" cy="1461414"/>
            </a:xfrm>
            <a:prstGeom prst="cube">
              <a:avLst>
                <a:gd name="adj" fmla="val 95255"/>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cxnSp>
          <p:nvCxnSpPr>
            <p:cNvPr id="95" name="Straight Arrow Connector 94"/>
            <p:cNvCxnSpPr/>
            <p:nvPr/>
          </p:nvCxnSpPr>
          <p:spPr>
            <a:xfrm flipH="1">
              <a:off x="729343" y="2917372"/>
              <a:ext cx="500743" cy="48985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2505075" y="14573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V="1">
              <a:off x="3352800" y="2105025"/>
              <a:ext cx="476250" cy="50482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2638425" y="2286000"/>
              <a:ext cx="319318" cy="369332"/>
            </a:xfrm>
            <a:prstGeom prst="rect">
              <a:avLst/>
            </a:prstGeom>
            <a:noFill/>
          </p:spPr>
          <p:txBody>
            <a:bodyPr wrap="none" rtlCol="0">
              <a:spAutoFit/>
            </a:bodyPr>
            <a:lstStyle/>
            <a:p>
              <a:r>
                <a:rPr lang="en-US" dirty="0">
                  <a:solidFill>
                    <a:srgbClr val="FF0000"/>
                  </a:solidFill>
                </a:rPr>
                <a:t>+</a:t>
              </a:r>
            </a:p>
          </p:txBody>
        </p:sp>
        <p:sp>
          <p:nvSpPr>
            <p:cNvPr id="99" name="TextBox 98"/>
            <p:cNvSpPr txBox="1"/>
            <p:nvPr/>
          </p:nvSpPr>
          <p:spPr>
            <a:xfrm>
              <a:off x="2667000" y="2524125"/>
              <a:ext cx="261610" cy="369332"/>
            </a:xfrm>
            <a:prstGeom prst="rect">
              <a:avLst/>
            </a:prstGeom>
            <a:noFill/>
          </p:spPr>
          <p:txBody>
            <a:bodyPr wrap="none" rtlCol="0">
              <a:spAutoFit/>
            </a:bodyPr>
            <a:lstStyle/>
            <a:p>
              <a:r>
                <a:rPr lang="en-US" dirty="0">
                  <a:solidFill>
                    <a:srgbClr val="FF0000"/>
                  </a:solidFill>
                </a:rPr>
                <a:t>-</a:t>
              </a:r>
            </a:p>
          </p:txBody>
        </p:sp>
        <p:cxnSp>
          <p:nvCxnSpPr>
            <p:cNvPr id="100" name="Straight Arrow Connector 99"/>
            <p:cNvCxnSpPr/>
            <p:nvPr/>
          </p:nvCxnSpPr>
          <p:spPr>
            <a:xfrm>
              <a:off x="1343025" y="3019425"/>
              <a:ext cx="164782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1" name="Object 34"/>
            <p:cNvGraphicFramePr>
              <a:graphicFrameLocks noChangeAspect="1"/>
            </p:cNvGraphicFramePr>
            <p:nvPr/>
          </p:nvGraphicFramePr>
          <p:xfrm>
            <a:off x="4420507" y="2645682"/>
            <a:ext cx="228600" cy="252413"/>
          </p:xfrm>
          <a:graphic>
            <a:graphicData uri="http://schemas.openxmlformats.org/presentationml/2006/ole">
              <mc:AlternateContent xmlns:mc="http://schemas.openxmlformats.org/markup-compatibility/2006">
                <mc:Choice xmlns:v="urn:schemas-microsoft-com:vml" Requires="v">
                  <p:oleObj name="Equation" r:id="rId11" imgW="126835" imgH="139518" progId="Equation.DSMT4">
                    <p:embed/>
                  </p:oleObj>
                </mc:Choice>
                <mc:Fallback>
                  <p:oleObj name="Equation" r:id="rId11" imgW="126835" imgH="139518" progId="Equation.DSMT4">
                    <p:embed/>
                    <p:pic>
                      <p:nvPicPr>
                        <p:cNvPr id="0" name="Picture 60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0507" y="2645682"/>
                          <a:ext cx="2286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 name="Object 35"/>
            <p:cNvGraphicFramePr>
              <a:graphicFrameLocks noChangeAspect="1"/>
            </p:cNvGraphicFramePr>
            <p:nvPr/>
          </p:nvGraphicFramePr>
          <p:xfrm>
            <a:off x="1186542" y="990147"/>
            <a:ext cx="250825" cy="298450"/>
          </p:xfrm>
          <a:graphic>
            <a:graphicData uri="http://schemas.openxmlformats.org/presentationml/2006/ole">
              <mc:AlternateContent xmlns:mc="http://schemas.openxmlformats.org/markup-compatibility/2006">
                <mc:Choice xmlns:v="urn:schemas-microsoft-com:vml" Requires="v">
                  <p:oleObj name="Equation" r:id="rId13" imgW="139579" imgH="164957" progId="Equation.DSMT4">
                    <p:embed/>
                  </p:oleObj>
                </mc:Choice>
                <mc:Fallback>
                  <p:oleObj name="Equation" r:id="rId13" imgW="139579" imgH="164957" progId="Equation.DSMT4">
                    <p:embed/>
                    <p:pic>
                      <p:nvPicPr>
                        <p:cNvPr id="0" name="Picture 6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86542" y="990147"/>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 name="Object 36"/>
            <p:cNvGraphicFramePr>
              <a:graphicFrameLocks noChangeAspect="1"/>
            </p:cNvGraphicFramePr>
            <p:nvPr/>
          </p:nvGraphicFramePr>
          <p:xfrm>
            <a:off x="412750" y="3441700"/>
            <a:ext cx="206375" cy="228600"/>
          </p:xfrm>
          <a:graphic>
            <a:graphicData uri="http://schemas.openxmlformats.org/presentationml/2006/ole">
              <mc:AlternateContent xmlns:mc="http://schemas.openxmlformats.org/markup-compatibility/2006">
                <mc:Choice xmlns:v="urn:schemas-microsoft-com:vml" Requires="v">
                  <p:oleObj name="Equation" r:id="rId15" imgW="114102" imgH="126780" progId="Equation.DSMT4">
                    <p:embed/>
                  </p:oleObj>
                </mc:Choice>
                <mc:Fallback>
                  <p:oleObj name="Equation" r:id="rId15" imgW="114102" imgH="126780" progId="Equation.DSMT4">
                    <p:embed/>
                    <p:pic>
                      <p:nvPicPr>
                        <p:cNvPr id="0" name="Picture 60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2750" y="3441700"/>
                          <a:ext cx="206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 name="Object 37"/>
            <p:cNvGraphicFramePr>
              <a:graphicFrameLocks noChangeAspect="1"/>
            </p:cNvGraphicFramePr>
            <p:nvPr/>
          </p:nvGraphicFramePr>
          <p:xfrm>
            <a:off x="816656" y="2416629"/>
            <a:ext cx="228600" cy="320675"/>
          </p:xfrm>
          <a:graphic>
            <a:graphicData uri="http://schemas.openxmlformats.org/presentationml/2006/ole">
              <mc:AlternateContent xmlns:mc="http://schemas.openxmlformats.org/markup-compatibility/2006">
                <mc:Choice xmlns:v="urn:schemas-microsoft-com:vml" Requires="v">
                  <p:oleObj name="Equation" r:id="rId17" imgW="126725" imgH="177415" progId="Equation.DSMT4">
                    <p:embed/>
                  </p:oleObj>
                </mc:Choice>
                <mc:Fallback>
                  <p:oleObj name="Equation" r:id="rId17" imgW="126725" imgH="177415" progId="Equation.DSMT4">
                    <p:embed/>
                    <p:pic>
                      <p:nvPicPr>
                        <p:cNvPr id="0" name="Picture 60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16656" y="2416629"/>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5" name="Object 38"/>
            <p:cNvGraphicFramePr>
              <a:graphicFrameLocks noChangeAspect="1"/>
            </p:cNvGraphicFramePr>
            <p:nvPr/>
          </p:nvGraphicFramePr>
          <p:xfrm>
            <a:off x="2078491" y="3114221"/>
            <a:ext cx="273050" cy="254000"/>
          </p:xfrm>
          <a:graphic>
            <a:graphicData uri="http://schemas.openxmlformats.org/presentationml/2006/ole">
              <mc:AlternateContent xmlns:mc="http://schemas.openxmlformats.org/markup-compatibility/2006">
                <mc:Choice xmlns:v="urn:schemas-microsoft-com:vml" Requires="v">
                  <p:oleObj name="Equation" r:id="rId19" imgW="152334" imgH="139639" progId="Equation.DSMT4">
                    <p:embed/>
                  </p:oleObj>
                </mc:Choice>
                <mc:Fallback>
                  <p:oleObj name="Equation" r:id="rId19" imgW="152334" imgH="139639" progId="Equation.DSMT4">
                    <p:embed/>
                    <p:pic>
                      <p:nvPicPr>
                        <p:cNvPr id="0" name="Picture 60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78491" y="3114221"/>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6" name="Object 39"/>
            <p:cNvGraphicFramePr>
              <a:graphicFrameLocks noChangeAspect="1"/>
            </p:cNvGraphicFramePr>
            <p:nvPr/>
          </p:nvGraphicFramePr>
          <p:xfrm>
            <a:off x="2394178" y="2427968"/>
            <a:ext cx="273050" cy="300038"/>
          </p:xfrm>
          <a:graphic>
            <a:graphicData uri="http://schemas.openxmlformats.org/presentationml/2006/ole">
              <mc:AlternateContent xmlns:mc="http://schemas.openxmlformats.org/markup-compatibility/2006">
                <mc:Choice xmlns:v="urn:schemas-microsoft-com:vml" Requires="v">
                  <p:oleObj name="Equation" r:id="rId21" imgW="152268" imgH="164957" progId="Equation.DSMT4">
                    <p:embed/>
                  </p:oleObj>
                </mc:Choice>
                <mc:Fallback>
                  <p:oleObj name="Equation" r:id="rId21" imgW="152268" imgH="164957" progId="Equation.DSMT4">
                    <p:embed/>
                    <p:pic>
                      <p:nvPicPr>
                        <p:cNvPr id="0" name="Picture 60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394178" y="2427968"/>
                          <a:ext cx="273050"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7" name="Object 40"/>
            <p:cNvGraphicFramePr>
              <a:graphicFrameLocks noChangeAspect="1"/>
            </p:cNvGraphicFramePr>
            <p:nvPr/>
          </p:nvGraphicFramePr>
          <p:xfrm>
            <a:off x="3243263" y="1122363"/>
            <a:ext cx="227012" cy="276225"/>
          </p:xfrm>
          <a:graphic>
            <a:graphicData uri="http://schemas.openxmlformats.org/presentationml/2006/ole">
              <mc:AlternateContent xmlns:mc="http://schemas.openxmlformats.org/markup-compatibility/2006">
                <mc:Choice xmlns:v="urn:schemas-microsoft-com:vml" Requires="v">
                  <p:oleObj name="Equation" r:id="rId23" imgW="126835" imgH="152202" progId="Equation.DSMT4">
                    <p:embed/>
                  </p:oleObj>
                </mc:Choice>
                <mc:Fallback>
                  <p:oleObj name="Equation" r:id="rId23" imgW="126835" imgH="152202" progId="Equation.DSMT4">
                    <p:embed/>
                    <p:pic>
                      <p:nvPicPr>
                        <p:cNvPr id="0" name="Picture 60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43263" y="1122363"/>
                          <a:ext cx="2270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 name="Object 41"/>
            <p:cNvGraphicFramePr>
              <a:graphicFrameLocks noChangeAspect="1"/>
            </p:cNvGraphicFramePr>
            <p:nvPr/>
          </p:nvGraphicFramePr>
          <p:xfrm>
            <a:off x="1595438" y="2492830"/>
            <a:ext cx="500062" cy="300038"/>
          </p:xfrm>
          <a:graphic>
            <a:graphicData uri="http://schemas.openxmlformats.org/presentationml/2006/ole">
              <mc:AlternateContent xmlns:mc="http://schemas.openxmlformats.org/markup-compatibility/2006">
                <mc:Choice xmlns:v="urn:schemas-microsoft-com:vml" Requires="v">
                  <p:oleObj name="Equation" r:id="rId25" imgW="279279" imgH="165028" progId="Equation.DSMT4">
                    <p:embed/>
                  </p:oleObj>
                </mc:Choice>
                <mc:Fallback>
                  <p:oleObj name="Equation" r:id="rId25" imgW="279279" imgH="165028" progId="Equation.DSMT4">
                    <p:embed/>
                    <p:pic>
                      <p:nvPicPr>
                        <p:cNvPr id="0" name="Picture 60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95438" y="2492830"/>
                          <a:ext cx="500062"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9" name="Group 108"/>
          <p:cNvGrpSpPr/>
          <p:nvPr/>
        </p:nvGrpSpPr>
        <p:grpSpPr>
          <a:xfrm>
            <a:off x="446704" y="4276138"/>
            <a:ext cx="4376511" cy="2301419"/>
            <a:chOff x="392113" y="4016831"/>
            <a:chExt cx="4376511" cy="2301419"/>
          </a:xfrm>
        </p:grpSpPr>
        <p:sp>
          <p:nvSpPr>
            <p:cNvPr id="110" name="Rectangle 109"/>
            <p:cNvSpPr/>
            <p:nvPr/>
          </p:nvSpPr>
          <p:spPr>
            <a:xfrm>
              <a:off x="771525" y="4905375"/>
              <a:ext cx="2971800" cy="9048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759384" y="4817441"/>
              <a:ext cx="2971800" cy="7441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765246" y="5785652"/>
              <a:ext cx="2971800" cy="7054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63"/>
            <p:cNvGrpSpPr/>
            <p:nvPr/>
          </p:nvGrpSpPr>
          <p:grpSpPr>
            <a:xfrm>
              <a:off x="2205510" y="4958337"/>
              <a:ext cx="0" cy="762000"/>
              <a:chOff x="2579915" y="4626428"/>
              <a:chExt cx="0" cy="762000"/>
            </a:xfrm>
          </p:grpSpPr>
          <p:cxnSp>
            <p:nvCxnSpPr>
              <p:cNvPr id="216" name="Straight Connector 215"/>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4" name="Group 64"/>
            <p:cNvGrpSpPr/>
            <p:nvPr/>
          </p:nvGrpSpPr>
          <p:grpSpPr>
            <a:xfrm>
              <a:off x="2529360" y="4958337"/>
              <a:ext cx="0" cy="762000"/>
              <a:chOff x="2579915" y="4626428"/>
              <a:chExt cx="0" cy="762000"/>
            </a:xfrm>
          </p:grpSpPr>
          <p:cxnSp>
            <p:nvCxnSpPr>
              <p:cNvPr id="214" name="Straight Connector 213"/>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5" name="Group 67"/>
            <p:cNvGrpSpPr/>
            <p:nvPr/>
          </p:nvGrpSpPr>
          <p:grpSpPr>
            <a:xfrm>
              <a:off x="2853210" y="4958337"/>
              <a:ext cx="0" cy="762000"/>
              <a:chOff x="2579915" y="4626428"/>
              <a:chExt cx="0" cy="762000"/>
            </a:xfrm>
          </p:grpSpPr>
          <p:cxnSp>
            <p:nvCxnSpPr>
              <p:cNvPr id="212" name="Straight Connector 211"/>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6" name="Group 70"/>
            <p:cNvGrpSpPr/>
            <p:nvPr/>
          </p:nvGrpSpPr>
          <p:grpSpPr>
            <a:xfrm>
              <a:off x="1881660" y="4958337"/>
              <a:ext cx="0" cy="762000"/>
              <a:chOff x="2579915" y="4626428"/>
              <a:chExt cx="0" cy="762000"/>
            </a:xfrm>
          </p:grpSpPr>
          <p:cxnSp>
            <p:nvCxnSpPr>
              <p:cNvPr id="210" name="Straight Connector 209"/>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7" name="Group 73"/>
            <p:cNvGrpSpPr/>
            <p:nvPr/>
          </p:nvGrpSpPr>
          <p:grpSpPr>
            <a:xfrm>
              <a:off x="1557810" y="4958337"/>
              <a:ext cx="0" cy="762000"/>
              <a:chOff x="2579915" y="4626428"/>
              <a:chExt cx="0" cy="762000"/>
            </a:xfrm>
          </p:grpSpPr>
          <p:cxnSp>
            <p:nvCxnSpPr>
              <p:cNvPr id="208" name="Straight Connector 207"/>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8" name="Group 76"/>
            <p:cNvGrpSpPr/>
            <p:nvPr/>
          </p:nvGrpSpPr>
          <p:grpSpPr>
            <a:xfrm>
              <a:off x="1233960" y="4958337"/>
              <a:ext cx="0" cy="762000"/>
              <a:chOff x="2579915" y="4626428"/>
              <a:chExt cx="0" cy="762000"/>
            </a:xfrm>
          </p:grpSpPr>
          <p:cxnSp>
            <p:nvCxnSpPr>
              <p:cNvPr id="206" name="Straight Connector 205"/>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9" name="Group 79"/>
            <p:cNvGrpSpPr/>
            <p:nvPr/>
          </p:nvGrpSpPr>
          <p:grpSpPr>
            <a:xfrm>
              <a:off x="3177060" y="4958337"/>
              <a:ext cx="0" cy="762000"/>
              <a:chOff x="2579915" y="4626428"/>
              <a:chExt cx="0" cy="762000"/>
            </a:xfrm>
          </p:grpSpPr>
          <p:cxnSp>
            <p:nvCxnSpPr>
              <p:cNvPr id="204" name="Straight Connector 203"/>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0" name="Group 82"/>
            <p:cNvGrpSpPr/>
            <p:nvPr/>
          </p:nvGrpSpPr>
          <p:grpSpPr>
            <a:xfrm>
              <a:off x="3500910" y="4958337"/>
              <a:ext cx="0" cy="762000"/>
              <a:chOff x="2579915" y="4626428"/>
              <a:chExt cx="0" cy="762000"/>
            </a:xfrm>
          </p:grpSpPr>
          <p:cxnSp>
            <p:nvCxnSpPr>
              <p:cNvPr id="202" name="Straight Connector 201"/>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1" name="Group 85"/>
            <p:cNvGrpSpPr/>
            <p:nvPr/>
          </p:nvGrpSpPr>
          <p:grpSpPr>
            <a:xfrm>
              <a:off x="910110" y="4958337"/>
              <a:ext cx="0" cy="762000"/>
              <a:chOff x="2579915" y="4626428"/>
              <a:chExt cx="0" cy="762000"/>
            </a:xfrm>
          </p:grpSpPr>
          <p:cxnSp>
            <p:nvCxnSpPr>
              <p:cNvPr id="200" name="Straight Connector 199"/>
              <p:cNvCxnSpPr/>
              <p:nvPr/>
            </p:nvCxnSpPr>
            <p:spPr>
              <a:xfrm>
                <a:off x="2579915" y="4626428"/>
                <a:ext cx="0" cy="762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2579915" y="4876801"/>
                <a:ext cx="0" cy="283028"/>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22" name="Line 15"/>
            <p:cNvSpPr>
              <a:spLocks noChangeShapeType="1"/>
            </p:cNvSpPr>
            <p:nvPr/>
          </p:nvSpPr>
          <p:spPr bwMode="auto">
            <a:xfrm>
              <a:off x="3842411" y="5765675"/>
              <a:ext cx="539089"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3" name="Line 17"/>
            <p:cNvSpPr>
              <a:spLocks noChangeShapeType="1"/>
            </p:cNvSpPr>
            <p:nvPr/>
          </p:nvSpPr>
          <p:spPr bwMode="auto">
            <a:xfrm flipV="1">
              <a:off x="739247" y="4457700"/>
              <a:ext cx="0" cy="129535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nvGrpSpPr>
            <p:cNvPr id="124" name="Group 97"/>
            <p:cNvGrpSpPr/>
            <p:nvPr/>
          </p:nvGrpSpPr>
          <p:grpSpPr>
            <a:xfrm>
              <a:off x="828675" y="5105400"/>
              <a:ext cx="2838450" cy="9525"/>
              <a:chOff x="828675" y="4991100"/>
              <a:chExt cx="2838450" cy="9525"/>
            </a:xfrm>
          </p:grpSpPr>
          <p:cxnSp>
            <p:nvCxnSpPr>
              <p:cNvPr id="198" name="Straight Arrow Connector 197"/>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5" name="Group 98"/>
            <p:cNvGrpSpPr/>
            <p:nvPr/>
          </p:nvGrpSpPr>
          <p:grpSpPr>
            <a:xfrm>
              <a:off x="828675" y="5343525"/>
              <a:ext cx="2838450" cy="9525"/>
              <a:chOff x="828675" y="4991100"/>
              <a:chExt cx="2838450" cy="9525"/>
            </a:xfrm>
          </p:grpSpPr>
          <p:cxnSp>
            <p:nvCxnSpPr>
              <p:cNvPr id="135" name="Straight Arrow Connector 134"/>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6" name="Group 101"/>
            <p:cNvGrpSpPr/>
            <p:nvPr/>
          </p:nvGrpSpPr>
          <p:grpSpPr>
            <a:xfrm>
              <a:off x="828675" y="5600700"/>
              <a:ext cx="2838450" cy="9525"/>
              <a:chOff x="828675" y="4991100"/>
              <a:chExt cx="2838450" cy="9525"/>
            </a:xfrm>
          </p:grpSpPr>
          <p:cxnSp>
            <p:nvCxnSpPr>
              <p:cNvPr id="133" name="Straight Arrow Connector 132"/>
              <p:cNvCxnSpPr/>
              <p:nvPr/>
            </p:nvCxnSpPr>
            <p:spPr>
              <a:xfrm>
                <a:off x="828675" y="5000625"/>
                <a:ext cx="2838450" cy="0"/>
              </a:xfrm>
              <a:prstGeom prst="straightConnector1">
                <a:avLst/>
              </a:prstGeom>
              <a:ln w="1905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1733550" y="4991100"/>
                <a:ext cx="381000" cy="0"/>
              </a:xfrm>
              <a:prstGeom prst="straightConnector1">
                <a:avLst/>
              </a:prstGeom>
              <a:ln>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127" name="Object 28"/>
            <p:cNvGraphicFramePr>
              <a:graphicFrameLocks noChangeAspect="1"/>
            </p:cNvGraphicFramePr>
            <p:nvPr/>
          </p:nvGraphicFramePr>
          <p:xfrm>
            <a:off x="3950380" y="4571322"/>
            <a:ext cx="274637" cy="344487"/>
          </p:xfrm>
          <a:graphic>
            <a:graphicData uri="http://schemas.openxmlformats.org/presentationml/2006/ole">
              <mc:AlternateContent xmlns:mc="http://schemas.openxmlformats.org/markup-compatibility/2006">
                <mc:Choice xmlns:v="urn:schemas-microsoft-com:vml" Requires="v">
                  <p:oleObj name="Equation" r:id="rId27" imgW="152334" imgH="190417" progId="Equation.DSMT4">
                    <p:embed/>
                  </p:oleObj>
                </mc:Choice>
                <mc:Fallback>
                  <p:oleObj name="Equation" r:id="rId27" imgW="152334" imgH="190417" progId="Equation.DSMT4">
                    <p:embed/>
                    <p:pic>
                      <p:nvPicPr>
                        <p:cNvPr id="0" name="Picture 60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950380" y="4571322"/>
                          <a:ext cx="274637"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8" name="Object 29"/>
            <p:cNvGraphicFramePr>
              <a:graphicFrameLocks noChangeAspect="1"/>
            </p:cNvGraphicFramePr>
            <p:nvPr/>
          </p:nvGraphicFramePr>
          <p:xfrm>
            <a:off x="3938588" y="5005614"/>
            <a:ext cx="320675" cy="344488"/>
          </p:xfrm>
          <a:graphic>
            <a:graphicData uri="http://schemas.openxmlformats.org/presentationml/2006/ole">
              <mc:AlternateContent xmlns:mc="http://schemas.openxmlformats.org/markup-compatibility/2006">
                <mc:Choice xmlns:v="urn:schemas-microsoft-com:vml" Requires="v">
                  <p:oleObj name="Equation" r:id="rId29" imgW="177646" imgH="190335" progId="Equation.DSMT4">
                    <p:embed/>
                  </p:oleObj>
                </mc:Choice>
                <mc:Fallback>
                  <p:oleObj name="Equation" r:id="rId29" imgW="177646" imgH="190335" progId="Equation.DSMT4">
                    <p:embed/>
                    <p:pic>
                      <p:nvPicPr>
                        <p:cNvPr id="0" name="Picture 60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938588" y="5005614"/>
                          <a:ext cx="320675"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9" name="Object 30"/>
            <p:cNvGraphicFramePr>
              <a:graphicFrameLocks noChangeAspect="1"/>
            </p:cNvGraphicFramePr>
            <p:nvPr/>
          </p:nvGraphicFramePr>
          <p:xfrm>
            <a:off x="4540024" y="5661706"/>
            <a:ext cx="228600" cy="252412"/>
          </p:xfrm>
          <a:graphic>
            <a:graphicData uri="http://schemas.openxmlformats.org/presentationml/2006/ole">
              <mc:AlternateContent xmlns:mc="http://schemas.openxmlformats.org/markup-compatibility/2006">
                <mc:Choice xmlns:v="urn:schemas-microsoft-com:vml" Requires="v">
                  <p:oleObj name="Equation" r:id="rId31" imgW="126835" imgH="139518" progId="Equation.DSMT4">
                    <p:embed/>
                  </p:oleObj>
                </mc:Choice>
                <mc:Fallback>
                  <p:oleObj name="Equation" r:id="rId31" imgW="126835" imgH="139518" progId="Equation.DSMT4">
                    <p:embed/>
                    <p:pic>
                      <p:nvPicPr>
                        <p:cNvPr id="0" name="Picture 61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540024" y="5661706"/>
                          <a:ext cx="228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0" name="Object 31"/>
            <p:cNvGraphicFramePr>
              <a:graphicFrameLocks noChangeAspect="1"/>
            </p:cNvGraphicFramePr>
            <p:nvPr/>
          </p:nvGraphicFramePr>
          <p:xfrm>
            <a:off x="610281" y="4016831"/>
            <a:ext cx="250825" cy="298450"/>
          </p:xfrm>
          <a:graphic>
            <a:graphicData uri="http://schemas.openxmlformats.org/presentationml/2006/ole">
              <mc:AlternateContent xmlns:mc="http://schemas.openxmlformats.org/markup-compatibility/2006">
                <mc:Choice xmlns:v="urn:schemas-microsoft-com:vml" Requires="v">
                  <p:oleObj name="Equation" r:id="rId33" imgW="139579" imgH="164957" progId="Equation.DSMT4">
                    <p:embed/>
                  </p:oleObj>
                </mc:Choice>
                <mc:Fallback>
                  <p:oleObj name="Equation" r:id="rId33" imgW="139579" imgH="164957" progId="Equation.DSMT4">
                    <p:embed/>
                    <p:pic>
                      <p:nvPicPr>
                        <p:cNvPr id="0" name="Picture 61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10281" y="4016831"/>
                          <a:ext cx="25082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1" name="Object 32"/>
            <p:cNvGraphicFramePr>
              <a:graphicFrameLocks noChangeAspect="1"/>
            </p:cNvGraphicFramePr>
            <p:nvPr/>
          </p:nvGraphicFramePr>
          <p:xfrm>
            <a:off x="392113" y="5105400"/>
            <a:ext cx="228600" cy="320675"/>
          </p:xfrm>
          <a:graphic>
            <a:graphicData uri="http://schemas.openxmlformats.org/presentationml/2006/ole">
              <mc:AlternateContent xmlns:mc="http://schemas.openxmlformats.org/markup-compatibility/2006">
                <mc:Choice xmlns:v="urn:schemas-microsoft-com:vml" Requires="v">
                  <p:oleObj name="Equation" r:id="rId35" imgW="126725" imgH="177415" progId="Equation.DSMT4">
                    <p:embed/>
                  </p:oleObj>
                </mc:Choice>
                <mc:Fallback>
                  <p:oleObj name="Equation" r:id="rId35" imgW="126725" imgH="177415" progId="Equation.DSMT4">
                    <p:embed/>
                    <p:pic>
                      <p:nvPicPr>
                        <p:cNvPr id="0" name="Picture 612"/>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92113" y="5105400"/>
                          <a:ext cx="228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2" name="Object 33"/>
            <p:cNvGraphicFramePr>
              <a:graphicFrameLocks noChangeAspect="1"/>
            </p:cNvGraphicFramePr>
            <p:nvPr/>
          </p:nvGraphicFramePr>
          <p:xfrm>
            <a:off x="2024063" y="6064250"/>
            <a:ext cx="273050" cy="254000"/>
          </p:xfrm>
          <a:graphic>
            <a:graphicData uri="http://schemas.openxmlformats.org/presentationml/2006/ole">
              <mc:AlternateContent xmlns:mc="http://schemas.openxmlformats.org/markup-compatibility/2006">
                <mc:Choice xmlns:v="urn:schemas-microsoft-com:vml" Requires="v">
                  <p:oleObj name="Equation" r:id="rId37" imgW="152334" imgH="139639" progId="Equation.DSMT4">
                    <p:embed/>
                  </p:oleObj>
                </mc:Choice>
                <mc:Fallback>
                  <p:oleObj name="Equation" r:id="rId37" imgW="152334" imgH="139639" progId="Equation.DSMT4">
                    <p:embed/>
                    <p:pic>
                      <p:nvPicPr>
                        <p:cNvPr id="0" name="Picture 6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24063" y="6064250"/>
                          <a:ext cx="27305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98681" name="Object 25"/>
          <p:cNvGraphicFramePr>
            <a:graphicFrameLocks noChangeAspect="1"/>
          </p:cNvGraphicFramePr>
          <p:nvPr>
            <p:extLst>
              <p:ext uri="{D42A27DB-BD31-4B8C-83A1-F6EECF244321}">
                <p14:modId xmlns:p14="http://schemas.microsoft.com/office/powerpoint/2010/main" val="2554693494"/>
              </p:ext>
            </p:extLst>
          </p:nvPr>
        </p:nvGraphicFramePr>
        <p:xfrm>
          <a:off x="889333" y="3534072"/>
          <a:ext cx="4610716" cy="361058"/>
        </p:xfrm>
        <a:graphic>
          <a:graphicData uri="http://schemas.openxmlformats.org/presentationml/2006/ole">
            <mc:AlternateContent xmlns:mc="http://schemas.openxmlformats.org/markup-compatibility/2006">
              <mc:Choice xmlns:v="urn:schemas-microsoft-com:vml" Requires="v">
                <p:oleObj name="Equation" r:id="rId38" imgW="3086100" imgH="241300" progId="Equation.DSMT4">
                  <p:embed/>
                </p:oleObj>
              </mc:Choice>
              <mc:Fallback>
                <p:oleObj name="Equation" r:id="rId38" imgW="3086100" imgH="241300" progId="Equation.DSMT4">
                  <p:embed/>
                  <p:pic>
                    <p:nvPicPr>
                      <p:cNvPr id="0" name="Picture 61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889333" y="3534072"/>
                        <a:ext cx="4610716" cy="36105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9" name="TextBox 78"/>
          <p:cNvSpPr txBox="1"/>
          <p:nvPr/>
        </p:nvSpPr>
        <p:spPr>
          <a:xfrm>
            <a:off x="5416758" y="3971190"/>
            <a:ext cx="455574" cy="400110"/>
          </a:xfrm>
          <a:prstGeom prst="rect">
            <a:avLst/>
          </a:prstGeom>
          <a:noFill/>
        </p:spPr>
        <p:txBody>
          <a:bodyPr wrap="none" rtlCol="0">
            <a:spAutoFit/>
          </a:bodyPr>
          <a:lstStyle/>
          <a:p>
            <a:r>
              <a:rPr lang="en-US" sz="2000" dirty="0">
                <a:solidFill>
                  <a:srgbClr val="0000FF"/>
                </a:solidFill>
              </a:rPr>
              <a:t>so</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0"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graphicFrame>
        <p:nvGraphicFramePr>
          <p:cNvPr id="103466" name="Object 42"/>
          <p:cNvGraphicFramePr>
            <a:graphicFrameLocks noChangeAspect="1"/>
          </p:cNvGraphicFramePr>
          <p:nvPr/>
        </p:nvGraphicFramePr>
        <p:xfrm>
          <a:off x="3136220" y="1175657"/>
          <a:ext cx="2428875" cy="1787525"/>
        </p:xfrm>
        <a:graphic>
          <a:graphicData uri="http://schemas.openxmlformats.org/presentationml/2006/ole">
            <mc:AlternateContent xmlns:mc="http://schemas.openxmlformats.org/markup-compatibility/2006">
              <mc:Choice xmlns:v="urn:schemas-microsoft-com:vml" Requires="v">
                <p:oleObj name="Equation" r:id="rId3" imgW="1104900" imgH="812800" progId="Equation.DSMT4">
                  <p:embed/>
                </p:oleObj>
              </mc:Choice>
              <mc:Fallback>
                <p:oleObj name="Equation" r:id="rId3" imgW="1104900" imgH="812800" progId="Equation.DSMT4">
                  <p:embed/>
                  <p:pic>
                    <p:nvPicPr>
                      <p:cNvPr id="0" name="Picture 1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220" y="1175657"/>
                        <a:ext cx="2428875" cy="178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71" name="Text Box 47"/>
          <p:cNvSpPr txBox="1">
            <a:spLocks noChangeArrowheads="1"/>
          </p:cNvSpPr>
          <p:nvPr/>
        </p:nvSpPr>
        <p:spPr bwMode="auto">
          <a:xfrm>
            <a:off x="655638" y="3425825"/>
            <a:ext cx="2905125" cy="396875"/>
          </a:xfrm>
          <a:prstGeom prst="rect">
            <a:avLst/>
          </a:prstGeom>
          <a:noFill/>
          <a:ln w="12700">
            <a:noFill/>
            <a:miter lim="800000"/>
            <a:headEnd type="none" w="sm" len="sm"/>
            <a:tailEnd type="none" w="sm" len="sm"/>
          </a:ln>
          <a:effectLst/>
        </p:spPr>
        <p:txBody>
          <a:bodyPr>
            <a:spAutoFit/>
          </a:bodyPr>
          <a:lstStyle/>
          <a:p>
            <a:pPr>
              <a:spcBef>
                <a:spcPct val="50000"/>
              </a:spcBef>
            </a:pPr>
            <a:r>
              <a:rPr lang="en-US" sz="2000" dirty="0">
                <a:solidFill>
                  <a:srgbClr val="0000FF"/>
                </a:solidFill>
              </a:rPr>
              <a:t>From these we obtain: </a:t>
            </a:r>
          </a:p>
        </p:txBody>
      </p:sp>
      <p:graphicFrame>
        <p:nvGraphicFramePr>
          <p:cNvPr id="103472" name="Object 48"/>
          <p:cNvGraphicFramePr>
            <a:graphicFrameLocks noChangeAspect="1"/>
          </p:cNvGraphicFramePr>
          <p:nvPr/>
        </p:nvGraphicFramePr>
        <p:xfrm>
          <a:off x="2573791" y="4136572"/>
          <a:ext cx="3924300" cy="1833563"/>
        </p:xfrm>
        <a:graphic>
          <a:graphicData uri="http://schemas.openxmlformats.org/presentationml/2006/ole">
            <mc:AlternateContent xmlns:mc="http://schemas.openxmlformats.org/markup-compatibility/2006">
              <mc:Choice xmlns:v="urn:schemas-microsoft-com:vml" Requires="v">
                <p:oleObj name="Equation" r:id="rId5" imgW="1739900" imgH="812800" progId="Equation.DSMT4">
                  <p:embed/>
                </p:oleObj>
              </mc:Choice>
              <mc:Fallback>
                <p:oleObj name="Equation" r:id="rId5" imgW="1739900" imgH="812800" progId="Equation.DSMT4">
                  <p:embed/>
                  <p:pic>
                    <p:nvPicPr>
                      <p:cNvPr id="0" name="Picture 1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791" y="4136572"/>
                        <a:ext cx="3924300" cy="183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0"/>
          </p:nvPr>
        </p:nvSpPr>
        <p:spPr/>
        <p:txBody>
          <a:bodyPr/>
          <a:lstStyle/>
          <a:p>
            <a:fld id="{E9BA78BB-F3C5-40B0-9AA5-83B632CBF570}" type="slidenum">
              <a:rPr lang="en-US" smtClean="0"/>
              <a:pPr/>
              <a:t>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01" name="Text Box 9"/>
          <p:cNvSpPr txBox="1">
            <a:spLocks noChangeArrowheads="1"/>
          </p:cNvSpPr>
          <p:nvPr/>
        </p:nvSpPr>
        <p:spPr bwMode="auto">
          <a:xfrm>
            <a:off x="685800" y="2971800"/>
            <a:ext cx="5564188" cy="396875"/>
          </a:xfrm>
          <a:prstGeom prst="rect">
            <a:avLst/>
          </a:prstGeom>
          <a:noFill/>
          <a:ln w="12700">
            <a:noFill/>
            <a:miter lim="800000"/>
            <a:headEnd type="none" w="sm" len="sm"/>
            <a:tailEnd type="none" w="sm" len="sm"/>
          </a:ln>
          <a:effectLst/>
        </p:spPr>
        <p:txBody>
          <a:bodyPr>
            <a:spAutoFit/>
          </a:bodyPr>
          <a:lstStyle/>
          <a:p>
            <a:pPr>
              <a:spcBef>
                <a:spcPct val="50000"/>
              </a:spcBef>
            </a:pPr>
            <a:r>
              <a:rPr lang="en-US" sz="2000">
                <a:solidFill>
                  <a:srgbClr val="0000FF"/>
                </a:solidFill>
              </a:rPr>
              <a:t>Subtract, and use the following vector identity:</a:t>
            </a:r>
          </a:p>
        </p:txBody>
      </p:sp>
      <p:graphicFrame>
        <p:nvGraphicFramePr>
          <p:cNvPr id="161802" name="Object 10"/>
          <p:cNvGraphicFramePr>
            <a:graphicFrameLocks noChangeAspect="1"/>
          </p:cNvGraphicFramePr>
          <p:nvPr/>
        </p:nvGraphicFramePr>
        <p:xfrm>
          <a:off x="1949450" y="3500438"/>
          <a:ext cx="5430838" cy="571500"/>
        </p:xfrm>
        <a:graphic>
          <a:graphicData uri="http://schemas.openxmlformats.org/presentationml/2006/ole">
            <mc:AlternateContent xmlns:mc="http://schemas.openxmlformats.org/markup-compatibility/2006">
              <mc:Choice xmlns:v="urn:schemas-microsoft-com:vml" Requires="v">
                <p:oleObj name="Equation" r:id="rId3" imgW="2413000" imgH="254000" progId="Equation.DSMT4">
                  <p:embed/>
                </p:oleObj>
              </mc:Choice>
              <mc:Fallback>
                <p:oleObj name="Equation" r:id="rId3" imgW="2413000" imgH="254000" progId="Equation.DSMT4">
                  <p:embed/>
                  <p:pic>
                    <p:nvPicPr>
                      <p:cNvPr id="0" name="Picture 1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9450" y="3500438"/>
                        <a:ext cx="5430838"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1803" name="Object 11"/>
          <p:cNvGraphicFramePr>
            <a:graphicFrameLocks noChangeAspect="1"/>
          </p:cNvGraphicFramePr>
          <p:nvPr/>
        </p:nvGraphicFramePr>
        <p:xfrm>
          <a:off x="1739900" y="5029200"/>
          <a:ext cx="5441950" cy="869950"/>
        </p:xfrm>
        <a:graphic>
          <a:graphicData uri="http://schemas.openxmlformats.org/presentationml/2006/ole">
            <mc:AlternateContent xmlns:mc="http://schemas.openxmlformats.org/markup-compatibility/2006">
              <mc:Choice xmlns:v="urn:schemas-microsoft-com:vml" Requires="v">
                <p:oleObj name="Equation" r:id="rId5" imgW="2463800" imgH="393700" progId="Equation.DSMT4">
                  <p:embed/>
                </p:oleObj>
              </mc:Choice>
              <mc:Fallback>
                <p:oleObj name="Equation" r:id="rId5" imgW="2463800" imgH="393700" progId="Equation.DSMT4">
                  <p:embed/>
                  <p:pic>
                    <p:nvPicPr>
                      <p:cNvPr id="0" name="Picture 1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9900" y="5029200"/>
                        <a:ext cx="544195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804" name="Text Box 12"/>
          <p:cNvSpPr txBox="1">
            <a:spLocks noChangeArrowheads="1"/>
          </p:cNvSpPr>
          <p:nvPr/>
        </p:nvSpPr>
        <p:spPr bwMode="auto">
          <a:xfrm>
            <a:off x="685800" y="4470400"/>
            <a:ext cx="1819275" cy="396875"/>
          </a:xfrm>
          <a:prstGeom prst="rect">
            <a:avLst/>
          </a:prstGeom>
          <a:noFill/>
          <a:ln w="9525">
            <a:noFill/>
            <a:miter lim="800000"/>
            <a:headEnd/>
            <a:tailEnd/>
          </a:ln>
          <a:effectLst/>
        </p:spPr>
        <p:txBody>
          <a:bodyPr wrap="none">
            <a:spAutoFit/>
          </a:bodyPr>
          <a:lstStyle/>
          <a:p>
            <a:r>
              <a:rPr lang="en-US" sz="2000" dirty="0">
                <a:solidFill>
                  <a:srgbClr val="0000FF"/>
                </a:solidFill>
              </a:rPr>
              <a:t>We then have:</a:t>
            </a:r>
          </a:p>
        </p:txBody>
      </p:sp>
      <p:sp>
        <p:nvSpPr>
          <p:cNvPr id="8" name="Slide Number Placeholder 7"/>
          <p:cNvSpPr>
            <a:spLocks noGrp="1"/>
          </p:cNvSpPr>
          <p:nvPr>
            <p:ph type="sldNum" sz="quarter" idx="10"/>
          </p:nvPr>
        </p:nvSpPr>
        <p:spPr/>
        <p:txBody>
          <a:bodyPr/>
          <a:lstStyle/>
          <a:p>
            <a:fld id="{E9BA78BB-F3C5-40B0-9AA5-83B632CBF570}" type="slidenum">
              <a:rPr lang="en-US" smtClean="0"/>
              <a:pPr/>
              <a:t>4</a:t>
            </a:fld>
            <a:endParaRPr lang="en-US"/>
          </a:p>
        </p:txBody>
      </p:sp>
      <p:graphicFrame>
        <p:nvGraphicFramePr>
          <p:cNvPr id="2" name="Object 12"/>
          <p:cNvGraphicFramePr>
            <a:graphicFrameLocks noChangeAspect="1"/>
          </p:cNvGraphicFramePr>
          <p:nvPr/>
        </p:nvGraphicFramePr>
        <p:xfrm>
          <a:off x="2442710" y="936625"/>
          <a:ext cx="3924300" cy="1833563"/>
        </p:xfrm>
        <a:graphic>
          <a:graphicData uri="http://schemas.openxmlformats.org/presentationml/2006/ole">
            <mc:AlternateContent xmlns:mc="http://schemas.openxmlformats.org/markup-compatibility/2006">
              <mc:Choice xmlns:v="urn:schemas-microsoft-com:vml" Requires="v">
                <p:oleObj name="Equation" r:id="rId7" imgW="1739900" imgH="812800" progId="Equation.DSMT4">
                  <p:embed/>
                </p:oleObj>
              </mc:Choice>
              <mc:Fallback>
                <p:oleObj name="Equation" r:id="rId7" imgW="1739900" imgH="812800" progId="Equation.DSMT4">
                  <p:embed/>
                  <p:pic>
                    <p:nvPicPr>
                      <p:cNvPr id="0" name="Picture 10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2710" y="936625"/>
                        <a:ext cx="3924300" cy="183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grpSp>
        <p:nvGrpSpPr>
          <p:cNvPr id="12" name="Group 11"/>
          <p:cNvGrpSpPr/>
          <p:nvPr/>
        </p:nvGrpSpPr>
        <p:grpSpPr>
          <a:xfrm>
            <a:off x="1298154" y="1421176"/>
            <a:ext cx="861152" cy="881349"/>
            <a:chOff x="1298154" y="1421176"/>
            <a:chExt cx="861152" cy="881349"/>
          </a:xfrm>
        </p:grpSpPr>
        <p:cxnSp>
          <p:nvCxnSpPr>
            <p:cNvPr id="7" name="Straight Arrow Connector 6"/>
            <p:cNvCxnSpPr/>
            <p:nvPr/>
          </p:nvCxnSpPr>
          <p:spPr>
            <a:xfrm>
              <a:off x="1299990" y="1421176"/>
              <a:ext cx="85931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298154" y="2300689"/>
              <a:ext cx="85931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11007" y="1421176"/>
              <a:ext cx="0" cy="881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48" name="Object 8"/>
          <p:cNvGraphicFramePr>
            <a:graphicFrameLocks noChangeAspect="1"/>
          </p:cNvGraphicFramePr>
          <p:nvPr/>
        </p:nvGraphicFramePr>
        <p:xfrm>
          <a:off x="3529013" y="2636838"/>
          <a:ext cx="1236662" cy="563562"/>
        </p:xfrm>
        <a:graphic>
          <a:graphicData uri="http://schemas.openxmlformats.org/presentationml/2006/ole">
            <mc:AlternateContent xmlns:mc="http://schemas.openxmlformats.org/markup-compatibility/2006">
              <mc:Choice xmlns:v="urn:schemas-microsoft-com:vml" Requires="v">
                <p:oleObj name="Equation" r:id="rId3" imgW="558558" imgH="253890" progId="Equation.DSMT4">
                  <p:embed/>
                </p:oleObj>
              </mc:Choice>
              <mc:Fallback>
                <p:oleObj name="Equation" r:id="rId3" imgW="558558" imgH="253890" progId="Equation.DSMT4">
                  <p:embed/>
                  <p:pic>
                    <p:nvPicPr>
                      <p:cNvPr id="0" name="Picture 1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9013" y="2636838"/>
                        <a:ext cx="1236662"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50" name="Text Box 10"/>
          <p:cNvSpPr txBox="1">
            <a:spLocks noChangeArrowheads="1"/>
          </p:cNvSpPr>
          <p:nvPr/>
        </p:nvSpPr>
        <p:spPr bwMode="auto">
          <a:xfrm>
            <a:off x="381000" y="2184400"/>
            <a:ext cx="7011988" cy="396875"/>
          </a:xfrm>
          <a:prstGeom prst="rect">
            <a:avLst/>
          </a:prstGeom>
          <a:noFill/>
          <a:ln w="9525">
            <a:noFill/>
            <a:miter lim="800000"/>
            <a:headEnd/>
            <a:tailEnd/>
          </a:ln>
          <a:effectLst/>
        </p:spPr>
        <p:txBody>
          <a:bodyPr wrap="none">
            <a:spAutoFit/>
          </a:bodyPr>
          <a:lstStyle/>
          <a:p>
            <a:r>
              <a:rPr lang="en-US" sz="2000">
                <a:solidFill>
                  <a:srgbClr val="0000FF"/>
                </a:solidFill>
              </a:rPr>
              <a:t>Next, assume that Ohm's law applies for the electric current: </a:t>
            </a:r>
          </a:p>
        </p:txBody>
      </p:sp>
      <p:graphicFrame>
        <p:nvGraphicFramePr>
          <p:cNvPr id="163851" name="Object 11"/>
          <p:cNvGraphicFramePr>
            <a:graphicFrameLocks noChangeAspect="1"/>
          </p:cNvGraphicFramePr>
          <p:nvPr/>
        </p:nvGraphicFramePr>
        <p:xfrm>
          <a:off x="1454150" y="3406775"/>
          <a:ext cx="5835650" cy="869950"/>
        </p:xfrm>
        <a:graphic>
          <a:graphicData uri="http://schemas.openxmlformats.org/presentationml/2006/ole">
            <mc:AlternateContent xmlns:mc="http://schemas.openxmlformats.org/markup-compatibility/2006">
              <mc:Choice xmlns:v="urn:schemas-microsoft-com:vml" Requires="v">
                <p:oleObj name="Equation" r:id="rId5" imgW="2641600" imgH="393700" progId="Equation.DSMT4">
                  <p:embed/>
                </p:oleObj>
              </mc:Choice>
              <mc:Fallback>
                <p:oleObj name="Equation" r:id="rId5" imgW="2641600" imgH="393700" progId="Equation.DSMT4">
                  <p:embed/>
                  <p:pic>
                    <p:nvPicPr>
                      <p:cNvPr id="0" name="Picture 1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4150" y="3406775"/>
                        <a:ext cx="583565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53" name="Text Box 13"/>
          <p:cNvSpPr txBox="1">
            <a:spLocks noChangeArrowheads="1"/>
          </p:cNvSpPr>
          <p:nvPr/>
        </p:nvSpPr>
        <p:spPr bwMode="auto">
          <a:xfrm>
            <a:off x="1475468" y="4833485"/>
            <a:ext cx="409575" cy="396875"/>
          </a:xfrm>
          <a:prstGeom prst="rect">
            <a:avLst/>
          </a:prstGeom>
          <a:noFill/>
          <a:ln w="9525">
            <a:noFill/>
            <a:miter lim="800000"/>
            <a:headEnd/>
            <a:tailEnd/>
          </a:ln>
          <a:effectLst/>
        </p:spPr>
        <p:txBody>
          <a:bodyPr wrap="none">
            <a:spAutoFit/>
          </a:bodyPr>
          <a:lstStyle/>
          <a:p>
            <a:r>
              <a:rPr lang="en-US" sz="2000" dirty="0">
                <a:solidFill>
                  <a:srgbClr val="0000FF"/>
                </a:solidFill>
              </a:rPr>
              <a:t>or</a:t>
            </a:r>
          </a:p>
        </p:txBody>
      </p:sp>
      <p:sp>
        <p:nvSpPr>
          <p:cNvPr id="163854" name="AutoShape 14"/>
          <p:cNvSpPr>
            <a:spLocks noChangeArrowheads="1"/>
          </p:cNvSpPr>
          <p:nvPr/>
        </p:nvSpPr>
        <p:spPr bwMode="auto">
          <a:xfrm>
            <a:off x="457200" y="3679370"/>
            <a:ext cx="685800" cy="283028"/>
          </a:xfrm>
          <a:prstGeom prst="rightArrow">
            <a:avLst>
              <a:gd name="adj1" fmla="val 50000"/>
              <a:gd name="adj2" fmla="val 75000"/>
            </a:avLst>
          </a:prstGeom>
          <a:solidFill>
            <a:srgbClr val="66FFFF"/>
          </a:solidFill>
          <a:ln w="9525">
            <a:solidFill>
              <a:schemeClr val="tx1"/>
            </a:solidFill>
            <a:miter lim="800000"/>
            <a:headEnd/>
            <a:tailEnd/>
          </a:ln>
          <a:effectLst/>
        </p:spPr>
        <p:txBody>
          <a:bodyPr wrap="none" anchor="ctr"/>
          <a:lstStyle/>
          <a:p>
            <a:endParaRPr lang="en-US"/>
          </a:p>
        </p:txBody>
      </p:sp>
      <p:sp>
        <p:nvSpPr>
          <p:cNvPr id="10" name="Slide Number Placeholder 9"/>
          <p:cNvSpPr>
            <a:spLocks noGrp="1"/>
          </p:cNvSpPr>
          <p:nvPr>
            <p:ph type="sldNum" sz="quarter" idx="10"/>
          </p:nvPr>
        </p:nvSpPr>
        <p:spPr/>
        <p:txBody>
          <a:bodyPr/>
          <a:lstStyle/>
          <a:p>
            <a:fld id="{E9BA78BB-F3C5-40B0-9AA5-83B632CBF570}" type="slidenum">
              <a:rPr lang="en-US" smtClean="0"/>
              <a:pPr/>
              <a:t>5</a:t>
            </a:fld>
            <a:endParaRPr lang="en-US"/>
          </a:p>
        </p:txBody>
      </p:sp>
      <p:graphicFrame>
        <p:nvGraphicFramePr>
          <p:cNvPr id="2" name="Object 13"/>
          <p:cNvGraphicFramePr>
            <a:graphicFrameLocks noChangeAspect="1"/>
          </p:cNvGraphicFramePr>
          <p:nvPr/>
        </p:nvGraphicFramePr>
        <p:xfrm>
          <a:off x="1685471" y="936171"/>
          <a:ext cx="5441950" cy="869950"/>
        </p:xfrm>
        <a:graphic>
          <a:graphicData uri="http://schemas.openxmlformats.org/presentationml/2006/ole">
            <mc:AlternateContent xmlns:mc="http://schemas.openxmlformats.org/markup-compatibility/2006">
              <mc:Choice xmlns:v="urn:schemas-microsoft-com:vml" Requires="v">
                <p:oleObj name="Equation" r:id="rId7" imgW="2463800" imgH="393700" progId="Equation.DSMT4">
                  <p:embed/>
                </p:oleObj>
              </mc:Choice>
              <mc:Fallback>
                <p:oleObj name="Equation" r:id="rId7" imgW="2463800" imgH="393700" progId="Equation.DSMT4">
                  <p:embed/>
                  <p:pic>
                    <p:nvPicPr>
                      <p:cNvPr id="0" name="Picture 1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5471" y="936171"/>
                        <a:ext cx="544195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14"/>
          <p:cNvGraphicFramePr>
            <a:graphicFrameLocks noChangeAspect="1"/>
          </p:cNvGraphicFramePr>
          <p:nvPr/>
        </p:nvGraphicFramePr>
        <p:xfrm>
          <a:off x="1921555" y="5464177"/>
          <a:ext cx="5443537" cy="869950"/>
        </p:xfrm>
        <a:graphic>
          <a:graphicData uri="http://schemas.openxmlformats.org/presentationml/2006/ole">
            <mc:AlternateContent xmlns:mc="http://schemas.openxmlformats.org/markup-compatibility/2006">
              <mc:Choice xmlns:v="urn:schemas-microsoft-com:vml" Requires="v">
                <p:oleObj name="Equation" r:id="rId9" imgW="2463800" imgH="393700" progId="Equation.DSMT4">
                  <p:embed/>
                </p:oleObj>
              </mc:Choice>
              <mc:Fallback>
                <p:oleObj name="Equation" r:id="rId9" imgW="2463800" imgH="393700" progId="Equation.DSMT4">
                  <p:embed/>
                  <p:pic>
                    <p:nvPicPr>
                      <p:cNvPr id="0" name="Picture 1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1555" y="5464177"/>
                        <a:ext cx="5443537"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6" name="Text Box 8"/>
          <p:cNvSpPr txBox="1">
            <a:spLocks noChangeArrowheads="1"/>
          </p:cNvSpPr>
          <p:nvPr/>
        </p:nvSpPr>
        <p:spPr bwMode="auto">
          <a:xfrm>
            <a:off x="381000" y="2133600"/>
            <a:ext cx="4683125" cy="396875"/>
          </a:xfrm>
          <a:prstGeom prst="rect">
            <a:avLst/>
          </a:prstGeom>
          <a:noFill/>
          <a:ln w="9525">
            <a:noFill/>
            <a:miter lim="800000"/>
            <a:headEnd/>
            <a:tailEnd/>
          </a:ln>
          <a:effectLst/>
        </p:spPr>
        <p:txBody>
          <a:bodyPr wrap="none">
            <a:spAutoFit/>
          </a:bodyPr>
          <a:lstStyle/>
          <a:p>
            <a:r>
              <a:rPr lang="en-US" sz="2000">
                <a:solidFill>
                  <a:srgbClr val="0000FF"/>
                </a:solidFill>
              </a:rPr>
              <a:t>From calculus (chain rule), we have that</a:t>
            </a:r>
          </a:p>
        </p:txBody>
      </p:sp>
      <p:graphicFrame>
        <p:nvGraphicFramePr>
          <p:cNvPr id="165898" name="Object 10"/>
          <p:cNvGraphicFramePr>
            <a:graphicFrameLocks noChangeAspect="1"/>
          </p:cNvGraphicFramePr>
          <p:nvPr/>
        </p:nvGraphicFramePr>
        <p:xfrm>
          <a:off x="1524000" y="2743200"/>
          <a:ext cx="5610225" cy="1963738"/>
        </p:xfrm>
        <a:graphic>
          <a:graphicData uri="http://schemas.openxmlformats.org/presentationml/2006/ole">
            <mc:AlternateContent xmlns:mc="http://schemas.openxmlformats.org/markup-compatibility/2006">
              <mc:Choice xmlns:v="urn:schemas-microsoft-com:vml" Requires="v">
                <p:oleObj name="Equation" r:id="rId3" imgW="2540000" imgH="889000" progId="Equation.DSMT4">
                  <p:embed/>
                </p:oleObj>
              </mc:Choice>
              <mc:Fallback>
                <p:oleObj name="Equation" r:id="rId3" imgW="2540000" imgH="889000" progId="Equation.DSMT4">
                  <p:embed/>
                  <p:pic>
                    <p:nvPicPr>
                      <p:cNvPr id="0" name="Picture 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43200"/>
                        <a:ext cx="5610225" cy="196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5900" name="Text Box 12"/>
          <p:cNvSpPr txBox="1">
            <a:spLocks noChangeArrowheads="1"/>
          </p:cNvSpPr>
          <p:nvPr/>
        </p:nvSpPr>
        <p:spPr bwMode="auto">
          <a:xfrm>
            <a:off x="399963" y="5171395"/>
            <a:ext cx="2023311" cy="400110"/>
          </a:xfrm>
          <a:prstGeom prst="rect">
            <a:avLst/>
          </a:prstGeom>
          <a:noFill/>
          <a:ln w="9525">
            <a:noFill/>
            <a:miter lim="800000"/>
            <a:headEnd/>
            <a:tailEnd/>
          </a:ln>
          <a:effectLst/>
        </p:spPr>
        <p:txBody>
          <a:bodyPr wrap="none">
            <a:spAutoFit/>
          </a:bodyPr>
          <a:lstStyle/>
          <a:p>
            <a:r>
              <a:rPr lang="en-US" sz="2000" dirty="0">
                <a:solidFill>
                  <a:srgbClr val="0000FF"/>
                </a:solidFill>
              </a:rPr>
              <a:t>Hence, we have</a:t>
            </a:r>
          </a:p>
        </p:txBody>
      </p:sp>
      <p:sp>
        <p:nvSpPr>
          <p:cNvPr id="8" name="Slide Number Placeholder 7"/>
          <p:cNvSpPr>
            <a:spLocks noGrp="1"/>
          </p:cNvSpPr>
          <p:nvPr>
            <p:ph type="sldNum" sz="quarter" idx="10"/>
          </p:nvPr>
        </p:nvSpPr>
        <p:spPr/>
        <p:txBody>
          <a:bodyPr/>
          <a:lstStyle/>
          <a:p>
            <a:fld id="{E9BA78BB-F3C5-40B0-9AA5-83B632CBF570}" type="slidenum">
              <a:rPr lang="en-US" smtClean="0"/>
              <a:pPr/>
              <a:t>6</a:t>
            </a:fld>
            <a:endParaRPr lang="en-US"/>
          </a:p>
        </p:txBody>
      </p:sp>
      <p:sp>
        <p:nvSpPr>
          <p:cNvPr id="9"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graphicFrame>
        <p:nvGraphicFramePr>
          <p:cNvPr id="2" name="Object 12"/>
          <p:cNvGraphicFramePr>
            <a:graphicFrameLocks noChangeAspect="1"/>
          </p:cNvGraphicFramePr>
          <p:nvPr/>
        </p:nvGraphicFramePr>
        <p:xfrm>
          <a:off x="1779361" y="946604"/>
          <a:ext cx="5443538" cy="869950"/>
        </p:xfrm>
        <a:graphic>
          <a:graphicData uri="http://schemas.openxmlformats.org/presentationml/2006/ole">
            <mc:AlternateContent xmlns:mc="http://schemas.openxmlformats.org/markup-compatibility/2006">
              <mc:Choice xmlns:v="urn:schemas-microsoft-com:vml" Requires="v">
                <p:oleObj name="Equation" r:id="rId5" imgW="2463800" imgH="393700" progId="Equation.DSMT4">
                  <p:embed/>
                </p:oleObj>
              </mc:Choice>
              <mc:Fallback>
                <p:oleObj name="Equation" r:id="rId5" imgW="2463800" imgH="393700" progId="Equation.DSMT4">
                  <p:embed/>
                  <p:pic>
                    <p:nvPicPr>
                      <p:cNvPr id="0" name="Picture 1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9361" y="946604"/>
                        <a:ext cx="5443538"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5901" name="Object 13"/>
          <p:cNvGraphicFramePr>
            <a:graphicFrameLocks noChangeAspect="1"/>
          </p:cNvGraphicFramePr>
          <p:nvPr/>
        </p:nvGraphicFramePr>
        <p:xfrm>
          <a:off x="955902" y="5615895"/>
          <a:ext cx="7265987" cy="869950"/>
        </p:xfrm>
        <a:graphic>
          <a:graphicData uri="http://schemas.openxmlformats.org/presentationml/2006/ole">
            <mc:AlternateContent xmlns:mc="http://schemas.openxmlformats.org/markup-compatibility/2006">
              <mc:Choice xmlns:v="urn:schemas-microsoft-com:vml" Requires="v">
                <p:oleObj name="Equation" r:id="rId7" imgW="3289300" imgH="393700" progId="Equation.DSMT4">
                  <p:embed/>
                </p:oleObj>
              </mc:Choice>
              <mc:Fallback>
                <p:oleObj name="Equation" r:id="rId7" imgW="3289300" imgH="393700" progId="Equation.DSMT4">
                  <p:embed/>
                  <p:pic>
                    <p:nvPicPr>
                      <p:cNvPr id="0" name="Picture 1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5902" y="5615895"/>
                        <a:ext cx="7265987"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787389336"/>
              </p:ext>
            </p:extLst>
          </p:nvPr>
        </p:nvGraphicFramePr>
        <p:xfrm>
          <a:off x="6334586" y="1979613"/>
          <a:ext cx="2616200" cy="995362"/>
        </p:xfrm>
        <a:graphic>
          <a:graphicData uri="http://schemas.openxmlformats.org/presentationml/2006/ole">
            <mc:AlternateContent xmlns:mc="http://schemas.openxmlformats.org/markup-compatibility/2006">
              <mc:Choice xmlns:v="urn:schemas-microsoft-com:vml" Requires="v">
                <p:oleObj name="Equation" r:id="rId9" imgW="2133600" imgH="812800" progId="Equation.DSMT4">
                  <p:embed/>
                </p:oleObj>
              </mc:Choice>
              <mc:Fallback>
                <p:oleObj name="Equation" r:id="rId9" imgW="2133600" imgH="812800" progId="Equation.DSMT4">
                  <p:embed/>
                  <p:pic>
                    <p:nvPicPr>
                      <p:cNvPr id="0" name="Picture 1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34586" y="1979613"/>
                        <a:ext cx="2616200" cy="99536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 name="Group 13"/>
          <p:cNvGrpSpPr/>
          <p:nvPr/>
        </p:nvGrpSpPr>
        <p:grpSpPr>
          <a:xfrm>
            <a:off x="4417766" y="2332037"/>
            <a:ext cx="1906430" cy="652916"/>
            <a:chOff x="4417766" y="2332037"/>
            <a:chExt cx="1906430" cy="652916"/>
          </a:xfrm>
        </p:grpSpPr>
        <p:cxnSp>
          <p:nvCxnSpPr>
            <p:cNvPr id="5" name="Straight Arrow Connector 4"/>
            <p:cNvCxnSpPr/>
            <p:nvPr/>
          </p:nvCxnSpPr>
          <p:spPr>
            <a:xfrm flipH="1">
              <a:off x="4417766" y="2332037"/>
              <a:ext cx="980499" cy="652916"/>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95149" y="2334526"/>
              <a:ext cx="9290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6" name="Text Box 10"/>
          <p:cNvSpPr txBox="1">
            <a:spLocks noChangeArrowheads="1"/>
          </p:cNvSpPr>
          <p:nvPr/>
        </p:nvSpPr>
        <p:spPr bwMode="auto">
          <a:xfrm>
            <a:off x="465979" y="3264805"/>
            <a:ext cx="2722563" cy="396875"/>
          </a:xfrm>
          <a:prstGeom prst="rect">
            <a:avLst/>
          </a:prstGeom>
          <a:noFill/>
          <a:ln w="9525">
            <a:noFill/>
            <a:miter lim="800000"/>
            <a:headEnd/>
            <a:tailEnd/>
          </a:ln>
          <a:effectLst/>
        </p:spPr>
        <p:txBody>
          <a:bodyPr wrap="none">
            <a:spAutoFit/>
          </a:bodyPr>
          <a:lstStyle/>
          <a:p>
            <a:r>
              <a:rPr lang="en-US" sz="2000" dirty="0">
                <a:solidFill>
                  <a:srgbClr val="0000FF"/>
                </a:solidFill>
              </a:rPr>
              <a:t>This may be written as</a:t>
            </a:r>
          </a:p>
        </p:txBody>
      </p:sp>
      <p:sp>
        <p:nvSpPr>
          <p:cNvPr id="8" name="Slide Number Placeholder 7"/>
          <p:cNvSpPr>
            <a:spLocks noGrp="1"/>
          </p:cNvSpPr>
          <p:nvPr>
            <p:ph type="sldNum" sz="quarter" idx="10"/>
          </p:nvPr>
        </p:nvSpPr>
        <p:spPr/>
        <p:txBody>
          <a:bodyPr/>
          <a:lstStyle/>
          <a:p>
            <a:fld id="{E9BA78BB-F3C5-40B0-9AA5-83B632CBF570}" type="slidenum">
              <a:rPr lang="en-US" smtClean="0"/>
              <a:pPr/>
              <a:t>7</a:t>
            </a:fld>
            <a:endParaRPr lang="en-US"/>
          </a:p>
        </p:txBody>
      </p:sp>
      <p:sp>
        <p:nvSpPr>
          <p:cNvPr id="9"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graphicFrame>
        <p:nvGraphicFramePr>
          <p:cNvPr id="167949" name="Object 13"/>
          <p:cNvGraphicFramePr>
            <a:graphicFrameLocks noChangeAspect="1"/>
          </p:cNvGraphicFramePr>
          <p:nvPr>
            <p:extLst>
              <p:ext uri="{D42A27DB-BD31-4B8C-83A1-F6EECF244321}">
                <p14:modId xmlns:p14="http://schemas.microsoft.com/office/powerpoint/2010/main" val="2749233571"/>
              </p:ext>
            </p:extLst>
          </p:nvPr>
        </p:nvGraphicFramePr>
        <p:xfrm>
          <a:off x="792389" y="3745220"/>
          <a:ext cx="6929438" cy="954087"/>
        </p:xfrm>
        <a:graphic>
          <a:graphicData uri="http://schemas.openxmlformats.org/presentationml/2006/ole">
            <mc:AlternateContent xmlns:mc="http://schemas.openxmlformats.org/markup-compatibility/2006">
              <mc:Choice xmlns:v="urn:schemas-microsoft-com:vml" Requires="v">
                <p:oleObj name="Equation" r:id="rId3" imgW="3136900" imgH="431800" progId="Equation.DSMT4">
                  <p:embed/>
                </p:oleObj>
              </mc:Choice>
              <mc:Fallback>
                <p:oleObj name="Equation" r:id="rId3" imgW="3136900" imgH="431800" progId="Equation.DSMT4">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389" y="3745220"/>
                        <a:ext cx="6929438"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7950" name="Object 14"/>
          <p:cNvGraphicFramePr>
            <a:graphicFrameLocks noChangeAspect="1"/>
          </p:cNvGraphicFramePr>
          <p:nvPr/>
        </p:nvGraphicFramePr>
        <p:xfrm>
          <a:off x="792389" y="1610633"/>
          <a:ext cx="7265988" cy="869950"/>
        </p:xfrm>
        <a:graphic>
          <a:graphicData uri="http://schemas.openxmlformats.org/presentationml/2006/ole">
            <mc:AlternateContent xmlns:mc="http://schemas.openxmlformats.org/markup-compatibility/2006">
              <mc:Choice xmlns:v="urn:schemas-microsoft-com:vml" Requires="v">
                <p:oleObj name="Equation" r:id="rId5" imgW="3289300" imgH="393700" progId="Equation.DSMT4">
                  <p:embed/>
                </p:oleObj>
              </mc:Choice>
              <mc:Fallback>
                <p:oleObj name="Equation" r:id="rId5" imgW="3289300" imgH="393700" progId="Equation.DSMT4">
                  <p:embed/>
                  <p:pic>
                    <p:nvPicPr>
                      <p:cNvPr id="0" name="Picture 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389" y="1610633"/>
                        <a:ext cx="7265988"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3" name="Rectangle 9"/>
          <p:cNvSpPr>
            <a:spLocks noChangeArrowheads="1"/>
          </p:cNvSpPr>
          <p:nvPr/>
        </p:nvSpPr>
        <p:spPr bwMode="auto">
          <a:xfrm>
            <a:off x="762000" y="2743200"/>
            <a:ext cx="7543800" cy="1524000"/>
          </a:xfrm>
          <a:prstGeom prst="rect">
            <a:avLst/>
          </a:prstGeom>
          <a:solidFill>
            <a:srgbClr val="CCFFFF"/>
          </a:solidFill>
          <a:ln w="9525">
            <a:noFill/>
            <a:miter lim="800000"/>
            <a:headEnd/>
            <a:tailEnd/>
          </a:ln>
          <a:effectLst/>
        </p:spPr>
        <p:txBody>
          <a:bodyPr wrap="none" anchor="ctr"/>
          <a:lstStyle/>
          <a:p>
            <a:endParaRPr lang="en-US"/>
          </a:p>
        </p:txBody>
      </p:sp>
      <p:sp>
        <p:nvSpPr>
          <p:cNvPr id="169989" name="Text Box 5"/>
          <p:cNvSpPr txBox="1">
            <a:spLocks noChangeArrowheads="1"/>
          </p:cNvSpPr>
          <p:nvPr/>
        </p:nvSpPr>
        <p:spPr bwMode="auto">
          <a:xfrm>
            <a:off x="609600" y="1741714"/>
            <a:ext cx="6400800" cy="396875"/>
          </a:xfrm>
          <a:prstGeom prst="rect">
            <a:avLst/>
          </a:prstGeom>
          <a:noFill/>
          <a:ln w="9525">
            <a:noFill/>
            <a:miter lim="800000"/>
            <a:headEnd/>
            <a:tailEnd/>
          </a:ln>
          <a:effectLst/>
        </p:spPr>
        <p:txBody>
          <a:bodyPr>
            <a:spAutoFit/>
          </a:bodyPr>
          <a:lstStyle/>
          <a:p>
            <a:r>
              <a:rPr lang="en-US" sz="2000" dirty="0">
                <a:solidFill>
                  <a:srgbClr val="0000FF"/>
                </a:solidFill>
              </a:rPr>
              <a:t>Final </a:t>
            </a:r>
            <a:r>
              <a:rPr lang="en-US" sz="2000" u="sng" dirty="0">
                <a:solidFill>
                  <a:srgbClr val="0000FF"/>
                </a:solidFill>
              </a:rPr>
              <a:t>differential</a:t>
            </a:r>
            <a:r>
              <a:rPr lang="en-US" sz="2000" dirty="0">
                <a:solidFill>
                  <a:srgbClr val="0000FF"/>
                </a:solidFill>
              </a:rPr>
              <a:t> (point) form of </a:t>
            </a:r>
            <a:r>
              <a:rPr lang="en-US" sz="2000" dirty="0" err="1">
                <a:solidFill>
                  <a:srgbClr val="0000FF"/>
                </a:solidFill>
              </a:rPr>
              <a:t>Poynting’s</a:t>
            </a:r>
            <a:r>
              <a:rPr lang="en-US" sz="2000" dirty="0">
                <a:solidFill>
                  <a:srgbClr val="0000FF"/>
                </a:solidFill>
              </a:rPr>
              <a:t> theorem:</a:t>
            </a:r>
          </a:p>
        </p:txBody>
      </p:sp>
      <p:sp>
        <p:nvSpPr>
          <p:cNvPr id="6" name="Slide Number Placeholder 5"/>
          <p:cNvSpPr>
            <a:spLocks noGrp="1"/>
          </p:cNvSpPr>
          <p:nvPr>
            <p:ph type="sldNum" sz="quarter" idx="10"/>
          </p:nvPr>
        </p:nvSpPr>
        <p:spPr/>
        <p:txBody>
          <a:bodyPr/>
          <a:lstStyle/>
          <a:p>
            <a:fld id="{E9BA78BB-F3C5-40B0-9AA5-83B632CBF570}" type="slidenum">
              <a:rPr lang="en-US" smtClean="0"/>
              <a:pPr/>
              <a:t>8</a:t>
            </a:fld>
            <a:endParaRPr lang="en-US"/>
          </a:p>
        </p:txBody>
      </p:sp>
      <p:graphicFrame>
        <p:nvGraphicFramePr>
          <p:cNvPr id="2" name="Object 9"/>
          <p:cNvGraphicFramePr>
            <a:graphicFrameLocks noChangeAspect="1"/>
          </p:cNvGraphicFramePr>
          <p:nvPr>
            <p:extLst>
              <p:ext uri="{D42A27DB-BD31-4B8C-83A1-F6EECF244321}">
                <p14:modId xmlns:p14="http://schemas.microsoft.com/office/powerpoint/2010/main" val="1125151704"/>
              </p:ext>
            </p:extLst>
          </p:nvPr>
        </p:nvGraphicFramePr>
        <p:xfrm>
          <a:off x="1127125" y="3016250"/>
          <a:ext cx="6929438" cy="954088"/>
        </p:xfrm>
        <a:graphic>
          <a:graphicData uri="http://schemas.openxmlformats.org/presentationml/2006/ole">
            <mc:AlternateContent xmlns:mc="http://schemas.openxmlformats.org/markup-compatibility/2006">
              <mc:Choice xmlns:v="urn:schemas-microsoft-com:vml" Requires="v">
                <p:oleObj name="Equation" r:id="rId3" imgW="3136900" imgH="431800" progId="Equation.DSMT4">
                  <p:embed/>
                </p:oleObj>
              </mc:Choice>
              <mc:Fallback>
                <p:oleObj name="Equation" r:id="rId3" imgW="3136900" imgH="431800" progId="Equation.DSMT4">
                  <p:embed/>
                  <p:pic>
                    <p:nvPicPr>
                      <p:cNvPr id="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7125" y="3016250"/>
                        <a:ext cx="692943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46" name="Rectangle 14"/>
          <p:cNvSpPr>
            <a:spLocks noChangeArrowheads="1"/>
          </p:cNvSpPr>
          <p:nvPr/>
        </p:nvSpPr>
        <p:spPr bwMode="auto">
          <a:xfrm>
            <a:off x="457200" y="5334000"/>
            <a:ext cx="1981200" cy="914400"/>
          </a:xfrm>
          <a:prstGeom prst="rect">
            <a:avLst/>
          </a:prstGeom>
          <a:solidFill>
            <a:srgbClr val="FFF0E1"/>
          </a:solidFill>
          <a:ln w="19050">
            <a:solidFill>
              <a:schemeClr val="tx1"/>
            </a:solidFill>
            <a:miter lim="800000"/>
            <a:headEnd/>
            <a:tailEnd/>
          </a:ln>
          <a:effectLst/>
        </p:spPr>
        <p:txBody>
          <a:bodyPr wrap="none" anchor="ctr"/>
          <a:lstStyle/>
          <a:p>
            <a:endParaRPr lang="en-US"/>
          </a:p>
        </p:txBody>
      </p:sp>
      <p:sp>
        <p:nvSpPr>
          <p:cNvPr id="172045" name="Rectangle 13"/>
          <p:cNvSpPr>
            <a:spLocks noChangeArrowheads="1"/>
          </p:cNvSpPr>
          <p:nvPr/>
        </p:nvSpPr>
        <p:spPr bwMode="auto">
          <a:xfrm>
            <a:off x="228600" y="3614052"/>
            <a:ext cx="2040875" cy="914400"/>
          </a:xfrm>
          <a:prstGeom prst="rect">
            <a:avLst/>
          </a:prstGeom>
          <a:solidFill>
            <a:srgbClr val="FFF0E1"/>
          </a:solidFill>
          <a:ln w="19050">
            <a:solidFill>
              <a:schemeClr val="tx1"/>
            </a:solidFill>
            <a:miter lim="800000"/>
            <a:headEnd/>
            <a:tailEnd/>
          </a:ln>
          <a:effectLst/>
        </p:spPr>
        <p:txBody>
          <a:bodyPr wrap="none" anchor="ctr"/>
          <a:lstStyle/>
          <a:p>
            <a:endParaRPr lang="en-US"/>
          </a:p>
        </p:txBody>
      </p:sp>
      <p:sp>
        <p:nvSpPr>
          <p:cNvPr id="172036" name="Text Box 4"/>
          <p:cNvSpPr txBox="1">
            <a:spLocks noChangeArrowheads="1"/>
          </p:cNvSpPr>
          <p:nvPr/>
        </p:nvSpPr>
        <p:spPr bwMode="auto">
          <a:xfrm>
            <a:off x="381000" y="990600"/>
            <a:ext cx="3581400" cy="457200"/>
          </a:xfrm>
          <a:prstGeom prst="rect">
            <a:avLst/>
          </a:prstGeom>
          <a:noFill/>
          <a:ln w="9525">
            <a:noFill/>
            <a:miter lim="800000"/>
            <a:headEnd/>
            <a:tailEnd/>
          </a:ln>
          <a:effectLst/>
        </p:spPr>
        <p:txBody>
          <a:bodyPr>
            <a:spAutoFit/>
          </a:bodyPr>
          <a:lstStyle/>
          <a:p>
            <a:r>
              <a:rPr lang="en-US" sz="2400">
                <a:solidFill>
                  <a:srgbClr val="FF0000"/>
                </a:solidFill>
              </a:rPr>
              <a:t>Volume (integral) form</a:t>
            </a:r>
          </a:p>
        </p:txBody>
      </p:sp>
      <p:sp>
        <p:nvSpPr>
          <p:cNvPr id="172039" name="Text Box 7"/>
          <p:cNvSpPr txBox="1">
            <a:spLocks noChangeArrowheads="1"/>
          </p:cNvSpPr>
          <p:nvPr/>
        </p:nvSpPr>
        <p:spPr bwMode="auto">
          <a:xfrm>
            <a:off x="304800" y="1651000"/>
            <a:ext cx="8615363" cy="396875"/>
          </a:xfrm>
          <a:prstGeom prst="rect">
            <a:avLst/>
          </a:prstGeom>
          <a:noFill/>
          <a:ln w="9525">
            <a:noFill/>
            <a:miter lim="800000"/>
            <a:headEnd/>
            <a:tailEnd/>
          </a:ln>
          <a:effectLst/>
        </p:spPr>
        <p:txBody>
          <a:bodyPr wrap="none">
            <a:spAutoFit/>
          </a:bodyPr>
          <a:lstStyle/>
          <a:p>
            <a:r>
              <a:rPr lang="en-US" sz="2000" dirty="0">
                <a:solidFill>
                  <a:srgbClr val="0000FF"/>
                </a:solidFill>
              </a:rPr>
              <a:t>Integrate both sides over a volume and then apply the </a:t>
            </a:r>
            <a:r>
              <a:rPr lang="en-US" sz="2000" u="sng" dirty="0">
                <a:solidFill>
                  <a:srgbClr val="0000FF"/>
                </a:solidFill>
              </a:rPr>
              <a:t>divergence theorem</a:t>
            </a:r>
            <a:r>
              <a:rPr lang="en-US" sz="2000" dirty="0">
                <a:solidFill>
                  <a:srgbClr val="0000FF"/>
                </a:solidFill>
              </a:rPr>
              <a:t>:</a:t>
            </a:r>
          </a:p>
        </p:txBody>
      </p:sp>
      <p:graphicFrame>
        <p:nvGraphicFramePr>
          <p:cNvPr id="172040" name="Object 8"/>
          <p:cNvGraphicFramePr>
            <a:graphicFrameLocks noChangeAspect="1"/>
          </p:cNvGraphicFramePr>
          <p:nvPr>
            <p:extLst>
              <p:ext uri="{D42A27DB-BD31-4B8C-83A1-F6EECF244321}">
                <p14:modId xmlns:p14="http://schemas.microsoft.com/office/powerpoint/2010/main" val="2053782059"/>
              </p:ext>
            </p:extLst>
          </p:nvPr>
        </p:nvGraphicFramePr>
        <p:xfrm>
          <a:off x="235857" y="3592288"/>
          <a:ext cx="8693150" cy="901700"/>
        </p:xfrm>
        <a:graphic>
          <a:graphicData uri="http://schemas.openxmlformats.org/presentationml/2006/ole">
            <mc:AlternateContent xmlns:mc="http://schemas.openxmlformats.org/markup-compatibility/2006">
              <mc:Choice xmlns:v="urn:schemas-microsoft-com:vml" Requires="v">
                <p:oleObj name="Equation" r:id="rId3" imgW="4406900" imgH="457200" progId="Equation.DSMT4">
                  <p:embed/>
                </p:oleObj>
              </mc:Choice>
              <mc:Fallback>
                <p:oleObj name="Equation" r:id="rId3" imgW="4406900" imgH="457200" progId="Equation.DSMT4">
                  <p:embed/>
                  <p:pic>
                    <p:nvPicPr>
                      <p:cNvPr id="0" name="Picture 1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857" y="3592288"/>
                        <a:ext cx="869315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2044" name="Line 12"/>
          <p:cNvSpPr>
            <a:spLocks noChangeShapeType="1"/>
          </p:cNvSpPr>
          <p:nvPr/>
        </p:nvSpPr>
        <p:spPr bwMode="auto">
          <a:xfrm>
            <a:off x="914400" y="4343400"/>
            <a:ext cx="381000" cy="1219200"/>
          </a:xfrm>
          <a:prstGeom prst="line">
            <a:avLst/>
          </a:prstGeom>
          <a:noFill/>
          <a:ln w="19050">
            <a:solidFill>
              <a:srgbClr val="0000FF"/>
            </a:solidFill>
            <a:round/>
            <a:headEnd type="none" w="med" len="med"/>
            <a:tailEnd type="arrow" w="med" len="med"/>
          </a:ln>
          <a:effectLst/>
        </p:spPr>
        <p:txBody>
          <a:bodyPr/>
          <a:lstStyle/>
          <a:p>
            <a:endParaRPr lang="en-US"/>
          </a:p>
        </p:txBody>
      </p:sp>
      <p:sp>
        <p:nvSpPr>
          <p:cNvPr id="12" name="Slide Number Placeholder 11"/>
          <p:cNvSpPr>
            <a:spLocks noGrp="1"/>
          </p:cNvSpPr>
          <p:nvPr>
            <p:ph type="sldNum" sz="quarter" idx="10"/>
          </p:nvPr>
        </p:nvSpPr>
        <p:spPr/>
        <p:txBody>
          <a:bodyPr/>
          <a:lstStyle/>
          <a:p>
            <a:fld id="{E9BA78BB-F3C5-40B0-9AA5-83B632CBF570}" type="slidenum">
              <a:rPr lang="en-US" smtClean="0"/>
              <a:pPr/>
              <a:t>9</a:t>
            </a:fld>
            <a:endParaRPr lang="en-US"/>
          </a:p>
        </p:txBody>
      </p:sp>
      <p:graphicFrame>
        <p:nvGraphicFramePr>
          <p:cNvPr id="2" name="Object 10"/>
          <p:cNvGraphicFramePr>
            <a:graphicFrameLocks noChangeAspect="1"/>
          </p:cNvGraphicFramePr>
          <p:nvPr>
            <p:extLst>
              <p:ext uri="{D42A27DB-BD31-4B8C-83A1-F6EECF244321}">
                <p14:modId xmlns:p14="http://schemas.microsoft.com/office/powerpoint/2010/main" val="726408506"/>
              </p:ext>
            </p:extLst>
          </p:nvPr>
        </p:nvGraphicFramePr>
        <p:xfrm>
          <a:off x="1384527" y="2179659"/>
          <a:ext cx="6398760" cy="881020"/>
        </p:xfrm>
        <a:graphic>
          <a:graphicData uri="http://schemas.openxmlformats.org/presentationml/2006/ole">
            <mc:AlternateContent xmlns:mc="http://schemas.openxmlformats.org/markup-compatibility/2006">
              <mc:Choice xmlns:v="urn:schemas-microsoft-com:vml" Requires="v">
                <p:oleObj name="Equation" r:id="rId5" imgW="3136900" imgH="431800" progId="Equation.DSMT4">
                  <p:embed/>
                </p:oleObj>
              </mc:Choice>
              <mc:Fallback>
                <p:oleObj name="Equation" r:id="rId5" imgW="3136900" imgH="431800" progId="Equation.DSMT4">
                  <p:embed/>
                  <p:pic>
                    <p:nvPicPr>
                      <p:cNvPr id="0" name="Picture 1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4527" y="2179659"/>
                        <a:ext cx="6398760" cy="88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2043" name="Object 11"/>
          <p:cNvGraphicFramePr>
            <a:graphicFrameLocks noChangeAspect="1"/>
          </p:cNvGraphicFramePr>
          <p:nvPr/>
        </p:nvGraphicFramePr>
        <p:xfrm>
          <a:off x="444500" y="5372100"/>
          <a:ext cx="8661400" cy="901700"/>
        </p:xfrm>
        <a:graphic>
          <a:graphicData uri="http://schemas.openxmlformats.org/presentationml/2006/ole">
            <mc:AlternateContent xmlns:mc="http://schemas.openxmlformats.org/markup-compatibility/2006">
              <mc:Choice xmlns:v="urn:schemas-microsoft-com:vml" Requires="v">
                <p:oleObj name="Equation" r:id="rId7" imgW="4394160" imgH="457200" progId="Equation.DSMT4">
                  <p:embed/>
                </p:oleObj>
              </mc:Choice>
              <mc:Fallback>
                <p:oleObj name="Equation" r:id="rId7" imgW="4394160" imgH="457200" progId="Equation.DSMT4">
                  <p:embed/>
                  <p:pic>
                    <p:nvPicPr>
                      <p:cNvPr id="0" name="Picture 10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500" y="5372100"/>
                        <a:ext cx="86614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Text Box 36"/>
          <p:cNvSpPr txBox="1">
            <a:spLocks noChangeArrowheads="1"/>
          </p:cNvSpPr>
          <p:nvPr/>
        </p:nvSpPr>
        <p:spPr bwMode="auto">
          <a:xfrm>
            <a:off x="2024744" y="108860"/>
            <a:ext cx="4974770" cy="519113"/>
          </a:xfrm>
          <a:prstGeom prst="rect">
            <a:avLst/>
          </a:prstGeom>
          <a:gradFill rotWithShape="1">
            <a:gsLst>
              <a:gs pos="0">
                <a:schemeClr val="accent2"/>
              </a:gs>
              <a:gs pos="100000">
                <a:schemeClr val="tx1"/>
              </a:gs>
            </a:gsLst>
            <a:path path="shape">
              <a:fillToRect l="50000" t="50000" r="50000" b="50000"/>
            </a:path>
          </a:gradFill>
          <a:ln w="9525" algn="ctr">
            <a:noFill/>
            <a:miter lim="800000"/>
            <a:headEnd/>
            <a:tailEnd/>
          </a:ln>
          <a:effectLst/>
        </p:spPr>
        <p:txBody>
          <a:bodyPr anchor="ctr"/>
          <a:lstStyle/>
          <a:p>
            <a:pPr algn="ctr"/>
            <a:r>
              <a:rPr lang="en-US" sz="2800" b="1" dirty="0">
                <a:solidFill>
                  <a:srgbClr val="FFFF00"/>
                </a:solidFill>
              </a:rPr>
              <a:t>Poynting Theorem (cont.)</a:t>
            </a:r>
          </a:p>
        </p:txBody>
      </p:sp>
      <p:sp>
        <p:nvSpPr>
          <p:cNvPr id="13" name="AutoShape 10"/>
          <p:cNvSpPr>
            <a:spLocks noChangeArrowheads="1"/>
          </p:cNvSpPr>
          <p:nvPr/>
        </p:nvSpPr>
        <p:spPr bwMode="auto">
          <a:xfrm>
            <a:off x="4789373" y="3152749"/>
            <a:ext cx="211116" cy="367386"/>
          </a:xfrm>
          <a:prstGeom prst="downArrow">
            <a:avLst>
              <a:gd name="adj1" fmla="val 50000"/>
              <a:gd name="adj2" fmla="val 35000"/>
            </a:avLst>
          </a:prstGeom>
          <a:solidFill>
            <a:srgbClr val="66FFFF"/>
          </a:solidFill>
          <a:ln w="9525">
            <a:solidFill>
              <a:schemeClr val="tx1"/>
            </a:solidFill>
            <a:miter lim="800000"/>
            <a:headEnd/>
            <a:tailEnd/>
          </a:ln>
          <a:effectLst/>
        </p:spPr>
        <p:txBody>
          <a:bodyPr vert="eaVert" wrap="none" anchor="ctr"/>
          <a:lstStyle/>
          <a:p>
            <a:endParaRPr lang="en-US"/>
          </a:p>
        </p:txBody>
      </p:sp>
      <p:sp>
        <p:nvSpPr>
          <p:cNvPr id="14" name="AutoShape 10"/>
          <p:cNvSpPr>
            <a:spLocks noChangeArrowheads="1"/>
          </p:cNvSpPr>
          <p:nvPr/>
        </p:nvSpPr>
        <p:spPr bwMode="auto">
          <a:xfrm>
            <a:off x="4789373" y="4741146"/>
            <a:ext cx="211116" cy="367386"/>
          </a:xfrm>
          <a:prstGeom prst="downArrow">
            <a:avLst>
              <a:gd name="adj1" fmla="val 50000"/>
              <a:gd name="adj2" fmla="val 35000"/>
            </a:avLst>
          </a:prstGeom>
          <a:solidFill>
            <a:srgbClr val="66FFFF"/>
          </a:solidFill>
          <a:ln w="9525">
            <a:solidFill>
              <a:schemeClr val="tx1"/>
            </a:solidFill>
            <a:miter lim="800000"/>
            <a:headEnd/>
            <a:tailEnd/>
          </a:ln>
          <a:effectLst/>
        </p:spPr>
        <p:txBody>
          <a:bodyPr vert="eaVert" wrap="none" anchor="ctr"/>
          <a:lstStyle/>
          <a:p>
            <a:endParaRPr lang="en-US"/>
          </a:p>
        </p:txBody>
      </p:sp>
      <p:sp>
        <p:nvSpPr>
          <p:cNvPr id="3" name="TextBox 2"/>
          <p:cNvSpPr txBox="1"/>
          <p:nvPr/>
        </p:nvSpPr>
        <p:spPr>
          <a:xfrm>
            <a:off x="1257300" y="4752462"/>
            <a:ext cx="1795684" cy="307777"/>
          </a:xfrm>
          <a:prstGeom prst="rect">
            <a:avLst/>
          </a:prstGeom>
          <a:noFill/>
        </p:spPr>
        <p:txBody>
          <a:bodyPr wrap="none" rtlCol="0">
            <a:spAutoFit/>
          </a:bodyPr>
          <a:lstStyle/>
          <a:p>
            <a:pPr algn="ctr"/>
            <a:r>
              <a:rPr lang="en-US" sz="1400" dirty="0">
                <a:solidFill>
                  <a:srgbClr val="0000FF"/>
                </a:solidFill>
              </a:rPr>
              <a:t>Divergence theorem</a:t>
            </a:r>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5424</TotalTime>
  <Words>1017</Words>
  <Application>Microsoft Office PowerPoint</Application>
  <PresentationFormat>On-screen Show (4:3)</PresentationFormat>
  <Paragraphs>166</Paragraphs>
  <Slides>29</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5" baseType="lpstr">
      <vt:lpstr>Arial</vt:lpstr>
      <vt:lpstr>Handscript SF</vt:lpstr>
      <vt:lpstr>Times New Roman</vt:lpstr>
      <vt:lpstr>Default Design</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Engineering Computing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ramanzan</dc:creator>
  <cp:lastModifiedBy>Jackson, David R</cp:lastModifiedBy>
  <cp:revision>292</cp:revision>
  <dcterms:created xsi:type="dcterms:W3CDTF">2006-03-03T17:51:21Z</dcterms:created>
  <dcterms:modified xsi:type="dcterms:W3CDTF">2023-09-03T18:41:38Z</dcterms:modified>
</cp:coreProperties>
</file>