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8" r:id="rId2"/>
    <p:sldId id="328" r:id="rId3"/>
    <p:sldId id="358" r:id="rId4"/>
    <p:sldId id="330" r:id="rId5"/>
    <p:sldId id="366" r:id="rId6"/>
    <p:sldId id="332" r:id="rId7"/>
    <p:sldId id="333" r:id="rId8"/>
    <p:sldId id="370" r:id="rId9"/>
    <p:sldId id="334" r:id="rId10"/>
    <p:sldId id="369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67" r:id="rId19"/>
    <p:sldId id="344" r:id="rId20"/>
    <p:sldId id="371" r:id="rId21"/>
    <p:sldId id="360" r:id="rId22"/>
    <p:sldId id="345" r:id="rId23"/>
    <p:sldId id="368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4" r:id="rId32"/>
    <p:sldId id="353" r:id="rId33"/>
    <p:sldId id="372" r:id="rId34"/>
    <p:sldId id="362" r:id="rId35"/>
    <p:sldId id="363" r:id="rId36"/>
    <p:sldId id="364" r:id="rId37"/>
    <p:sldId id="365" r:id="rId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0000FF"/>
    <a:srgbClr val="CC00CC"/>
    <a:srgbClr val="FFFF99"/>
    <a:srgbClr val="00FFFF"/>
    <a:srgbClr val="FFFF00"/>
    <a:srgbClr val="FFCCFF"/>
    <a:srgbClr val="2C842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82" autoAdjust="0"/>
    <p:restoredTop sz="52886" autoAdjust="0"/>
  </p:normalViewPr>
  <p:slideViewPr>
    <p:cSldViewPr snapToGrid="0">
      <p:cViewPr varScale="1">
        <p:scale>
          <a:sx n="111" d="100"/>
          <a:sy n="111" d="100"/>
        </p:scale>
        <p:origin x="23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119.wmf"/><Relationship Id="rId18" Type="http://schemas.openxmlformats.org/officeDocument/2006/relationships/image" Target="../media/image124.wmf"/><Relationship Id="rId3" Type="http://schemas.openxmlformats.org/officeDocument/2006/relationships/image" Target="../media/image110.wmf"/><Relationship Id="rId21" Type="http://schemas.openxmlformats.org/officeDocument/2006/relationships/image" Target="../media/image127.wmf"/><Relationship Id="rId7" Type="http://schemas.openxmlformats.org/officeDocument/2006/relationships/image" Target="../media/image114.wmf"/><Relationship Id="rId12" Type="http://schemas.openxmlformats.org/officeDocument/2006/relationships/image" Target="../media/image118.wmf"/><Relationship Id="rId17" Type="http://schemas.openxmlformats.org/officeDocument/2006/relationships/image" Target="../media/image123.wmf"/><Relationship Id="rId2" Type="http://schemas.openxmlformats.org/officeDocument/2006/relationships/image" Target="../media/image44.wmf"/><Relationship Id="rId16" Type="http://schemas.openxmlformats.org/officeDocument/2006/relationships/image" Target="../media/image122.wmf"/><Relationship Id="rId20" Type="http://schemas.openxmlformats.org/officeDocument/2006/relationships/image" Target="../media/image126.wmf"/><Relationship Id="rId1" Type="http://schemas.openxmlformats.org/officeDocument/2006/relationships/image" Target="../media/image109.wmf"/><Relationship Id="rId6" Type="http://schemas.openxmlformats.org/officeDocument/2006/relationships/image" Target="../media/image113.wmf"/><Relationship Id="rId11" Type="http://schemas.openxmlformats.org/officeDocument/2006/relationships/image" Target="../media/image117.wmf"/><Relationship Id="rId5" Type="http://schemas.openxmlformats.org/officeDocument/2006/relationships/image" Target="../media/image112.wmf"/><Relationship Id="rId15" Type="http://schemas.openxmlformats.org/officeDocument/2006/relationships/image" Target="../media/image121.wmf"/><Relationship Id="rId10" Type="http://schemas.openxmlformats.org/officeDocument/2006/relationships/image" Target="../media/image116.wmf"/><Relationship Id="rId19" Type="http://schemas.openxmlformats.org/officeDocument/2006/relationships/image" Target="../media/image125.wmf"/><Relationship Id="rId4" Type="http://schemas.openxmlformats.org/officeDocument/2006/relationships/image" Target="../media/image111.wmf"/><Relationship Id="rId9" Type="http://schemas.openxmlformats.org/officeDocument/2006/relationships/image" Target="../media/image115.wmf"/><Relationship Id="rId14" Type="http://schemas.openxmlformats.org/officeDocument/2006/relationships/image" Target="../media/image120.wmf"/><Relationship Id="rId22" Type="http://schemas.openxmlformats.org/officeDocument/2006/relationships/image" Target="../media/image128.wmf"/></Relationships>
</file>

<file path=ppt/drawings/_rels/vmlDrawing11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36.wmf"/><Relationship Id="rId18" Type="http://schemas.openxmlformats.org/officeDocument/2006/relationships/image" Target="../media/image111.wmf"/><Relationship Id="rId26" Type="http://schemas.openxmlformats.org/officeDocument/2006/relationships/image" Target="../media/image118.wmf"/><Relationship Id="rId3" Type="http://schemas.openxmlformats.org/officeDocument/2006/relationships/image" Target="../media/image78.wmf"/><Relationship Id="rId21" Type="http://schemas.openxmlformats.org/officeDocument/2006/relationships/image" Target="../media/image114.wmf"/><Relationship Id="rId34" Type="http://schemas.openxmlformats.org/officeDocument/2006/relationships/image" Target="../media/image126.wmf"/><Relationship Id="rId7" Type="http://schemas.openxmlformats.org/officeDocument/2006/relationships/image" Target="../media/image82.wmf"/><Relationship Id="rId12" Type="http://schemas.openxmlformats.org/officeDocument/2006/relationships/image" Target="../media/image135.wmf"/><Relationship Id="rId17" Type="http://schemas.openxmlformats.org/officeDocument/2006/relationships/image" Target="../media/image110.wmf"/><Relationship Id="rId25" Type="http://schemas.openxmlformats.org/officeDocument/2006/relationships/image" Target="../media/image117.wmf"/><Relationship Id="rId33" Type="http://schemas.openxmlformats.org/officeDocument/2006/relationships/image" Target="../media/image125.wmf"/><Relationship Id="rId2" Type="http://schemas.openxmlformats.org/officeDocument/2006/relationships/image" Target="../media/image130.wmf"/><Relationship Id="rId16" Type="http://schemas.openxmlformats.org/officeDocument/2006/relationships/image" Target="../media/image44.wmf"/><Relationship Id="rId20" Type="http://schemas.openxmlformats.org/officeDocument/2006/relationships/image" Target="../media/image113.wmf"/><Relationship Id="rId29" Type="http://schemas.openxmlformats.org/officeDocument/2006/relationships/image" Target="../media/image121.wmf"/><Relationship Id="rId1" Type="http://schemas.openxmlformats.org/officeDocument/2006/relationships/image" Target="../media/image129.wmf"/><Relationship Id="rId6" Type="http://schemas.openxmlformats.org/officeDocument/2006/relationships/image" Target="../media/image81.wmf"/><Relationship Id="rId11" Type="http://schemas.openxmlformats.org/officeDocument/2006/relationships/image" Target="../media/image134.wmf"/><Relationship Id="rId24" Type="http://schemas.openxmlformats.org/officeDocument/2006/relationships/image" Target="../media/image116.wmf"/><Relationship Id="rId32" Type="http://schemas.openxmlformats.org/officeDocument/2006/relationships/image" Target="../media/image124.wmf"/><Relationship Id="rId5" Type="http://schemas.openxmlformats.org/officeDocument/2006/relationships/image" Target="../media/image80.wmf"/><Relationship Id="rId15" Type="http://schemas.openxmlformats.org/officeDocument/2006/relationships/image" Target="../media/image76.wmf"/><Relationship Id="rId23" Type="http://schemas.openxmlformats.org/officeDocument/2006/relationships/image" Target="../media/image115.wmf"/><Relationship Id="rId28" Type="http://schemas.openxmlformats.org/officeDocument/2006/relationships/image" Target="../media/image120.wmf"/><Relationship Id="rId36" Type="http://schemas.openxmlformats.org/officeDocument/2006/relationships/image" Target="../media/image84.wmf"/><Relationship Id="rId10" Type="http://schemas.openxmlformats.org/officeDocument/2006/relationships/image" Target="../media/image133.wmf"/><Relationship Id="rId19" Type="http://schemas.openxmlformats.org/officeDocument/2006/relationships/image" Target="../media/image112.wmf"/><Relationship Id="rId31" Type="http://schemas.openxmlformats.org/officeDocument/2006/relationships/image" Target="../media/image123.wmf"/><Relationship Id="rId4" Type="http://schemas.openxmlformats.org/officeDocument/2006/relationships/image" Target="../media/image79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Relationship Id="rId22" Type="http://schemas.openxmlformats.org/officeDocument/2006/relationships/image" Target="../media/image33.wmf"/><Relationship Id="rId27" Type="http://schemas.openxmlformats.org/officeDocument/2006/relationships/image" Target="../media/image119.wmf"/><Relationship Id="rId30" Type="http://schemas.openxmlformats.org/officeDocument/2006/relationships/image" Target="../media/image122.wmf"/><Relationship Id="rId35" Type="http://schemas.openxmlformats.org/officeDocument/2006/relationships/image" Target="../media/image127.wmf"/><Relationship Id="rId8" Type="http://schemas.openxmlformats.org/officeDocument/2006/relationships/image" Target="../media/image13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20.wmf"/><Relationship Id="rId18" Type="http://schemas.openxmlformats.org/officeDocument/2006/relationships/image" Target="../media/image125.wmf"/><Relationship Id="rId26" Type="http://schemas.openxmlformats.org/officeDocument/2006/relationships/image" Target="../media/image142.wmf"/><Relationship Id="rId3" Type="http://schemas.openxmlformats.org/officeDocument/2006/relationships/image" Target="../media/image111.wmf"/><Relationship Id="rId21" Type="http://schemas.openxmlformats.org/officeDocument/2006/relationships/image" Target="../media/image138.wmf"/><Relationship Id="rId7" Type="http://schemas.openxmlformats.org/officeDocument/2006/relationships/image" Target="../media/image33.wmf"/><Relationship Id="rId12" Type="http://schemas.openxmlformats.org/officeDocument/2006/relationships/image" Target="../media/image119.wmf"/><Relationship Id="rId17" Type="http://schemas.openxmlformats.org/officeDocument/2006/relationships/image" Target="../media/image124.wmf"/><Relationship Id="rId25" Type="http://schemas.openxmlformats.org/officeDocument/2006/relationships/image" Target="../media/image141.wmf"/><Relationship Id="rId2" Type="http://schemas.openxmlformats.org/officeDocument/2006/relationships/image" Target="../media/image110.wmf"/><Relationship Id="rId16" Type="http://schemas.openxmlformats.org/officeDocument/2006/relationships/image" Target="../media/image123.wmf"/><Relationship Id="rId20" Type="http://schemas.openxmlformats.org/officeDocument/2006/relationships/image" Target="../media/image127.wmf"/><Relationship Id="rId29" Type="http://schemas.openxmlformats.org/officeDocument/2006/relationships/image" Target="../media/image98.wmf"/><Relationship Id="rId1" Type="http://schemas.openxmlformats.org/officeDocument/2006/relationships/image" Target="../media/image44.wmf"/><Relationship Id="rId6" Type="http://schemas.openxmlformats.org/officeDocument/2006/relationships/image" Target="../media/image114.wmf"/><Relationship Id="rId11" Type="http://schemas.openxmlformats.org/officeDocument/2006/relationships/image" Target="../media/image118.wmf"/><Relationship Id="rId24" Type="http://schemas.openxmlformats.org/officeDocument/2006/relationships/image" Target="../media/image140.wmf"/><Relationship Id="rId5" Type="http://schemas.openxmlformats.org/officeDocument/2006/relationships/image" Target="../media/image113.wmf"/><Relationship Id="rId15" Type="http://schemas.openxmlformats.org/officeDocument/2006/relationships/image" Target="../media/image122.wmf"/><Relationship Id="rId23" Type="http://schemas.openxmlformats.org/officeDocument/2006/relationships/image" Target="../media/image94.wmf"/><Relationship Id="rId28" Type="http://schemas.openxmlformats.org/officeDocument/2006/relationships/image" Target="../media/image97.wmf"/><Relationship Id="rId10" Type="http://schemas.openxmlformats.org/officeDocument/2006/relationships/image" Target="../media/image117.wmf"/><Relationship Id="rId19" Type="http://schemas.openxmlformats.org/officeDocument/2006/relationships/image" Target="../media/image126.wmf"/><Relationship Id="rId4" Type="http://schemas.openxmlformats.org/officeDocument/2006/relationships/image" Target="../media/image112.wmf"/><Relationship Id="rId9" Type="http://schemas.openxmlformats.org/officeDocument/2006/relationships/image" Target="../media/image116.wmf"/><Relationship Id="rId14" Type="http://schemas.openxmlformats.org/officeDocument/2006/relationships/image" Target="../media/image121.wmf"/><Relationship Id="rId22" Type="http://schemas.openxmlformats.org/officeDocument/2006/relationships/image" Target="../media/image139.wmf"/><Relationship Id="rId27" Type="http://schemas.openxmlformats.org/officeDocument/2006/relationships/image" Target="../media/image96.wmf"/><Relationship Id="rId30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72.wmf"/><Relationship Id="rId3" Type="http://schemas.openxmlformats.org/officeDocument/2006/relationships/image" Target="../media/image145.wmf"/><Relationship Id="rId7" Type="http://schemas.openxmlformats.org/officeDocument/2006/relationships/image" Target="../media/image69.wmf"/><Relationship Id="rId12" Type="http://schemas.openxmlformats.org/officeDocument/2006/relationships/image" Target="../media/image150.wmf"/><Relationship Id="rId2" Type="http://schemas.openxmlformats.org/officeDocument/2006/relationships/image" Target="../media/image144.wmf"/><Relationship Id="rId16" Type="http://schemas.openxmlformats.org/officeDocument/2006/relationships/image" Target="../media/image152.wmf"/><Relationship Id="rId1" Type="http://schemas.openxmlformats.org/officeDocument/2006/relationships/image" Target="../media/image143.wmf"/><Relationship Id="rId6" Type="http://schemas.openxmlformats.org/officeDocument/2006/relationships/image" Target="../media/image148.wmf"/><Relationship Id="rId11" Type="http://schemas.openxmlformats.org/officeDocument/2006/relationships/image" Target="../media/image73.wmf"/><Relationship Id="rId5" Type="http://schemas.openxmlformats.org/officeDocument/2006/relationships/image" Target="../media/image147.wmf"/><Relationship Id="rId15" Type="http://schemas.openxmlformats.org/officeDocument/2006/relationships/image" Target="../media/image4.wmf"/><Relationship Id="rId10" Type="http://schemas.openxmlformats.org/officeDocument/2006/relationships/image" Target="../media/image70.wmf"/><Relationship Id="rId4" Type="http://schemas.openxmlformats.org/officeDocument/2006/relationships/image" Target="../media/image146.wmf"/><Relationship Id="rId9" Type="http://schemas.openxmlformats.org/officeDocument/2006/relationships/image" Target="../media/image68.wmf"/><Relationship Id="rId14" Type="http://schemas.openxmlformats.org/officeDocument/2006/relationships/image" Target="../media/image15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1.wmf"/><Relationship Id="rId18" Type="http://schemas.openxmlformats.org/officeDocument/2006/relationships/image" Target="../media/image166.wmf"/><Relationship Id="rId26" Type="http://schemas.openxmlformats.org/officeDocument/2006/relationships/image" Target="../media/image72.wmf"/><Relationship Id="rId3" Type="http://schemas.openxmlformats.org/officeDocument/2006/relationships/image" Target="../media/image44.wmf"/><Relationship Id="rId21" Type="http://schemas.openxmlformats.org/officeDocument/2006/relationships/image" Target="../media/image68.wmf"/><Relationship Id="rId7" Type="http://schemas.openxmlformats.org/officeDocument/2006/relationships/image" Target="../media/image156.wmf"/><Relationship Id="rId12" Type="http://schemas.openxmlformats.org/officeDocument/2006/relationships/image" Target="../media/image160.wmf"/><Relationship Id="rId17" Type="http://schemas.openxmlformats.org/officeDocument/2006/relationships/image" Target="../media/image165.wmf"/><Relationship Id="rId25" Type="http://schemas.openxmlformats.org/officeDocument/2006/relationships/image" Target="../media/image168.wmf"/><Relationship Id="rId2" Type="http://schemas.openxmlformats.org/officeDocument/2006/relationships/image" Target="../media/image154.wmf"/><Relationship Id="rId16" Type="http://schemas.openxmlformats.org/officeDocument/2006/relationships/image" Target="../media/image164.wmf"/><Relationship Id="rId20" Type="http://schemas.openxmlformats.org/officeDocument/2006/relationships/image" Target="../media/image149.wmf"/><Relationship Id="rId29" Type="http://schemas.openxmlformats.org/officeDocument/2006/relationships/image" Target="../media/image152.wmf"/><Relationship Id="rId1" Type="http://schemas.openxmlformats.org/officeDocument/2006/relationships/image" Target="../media/image153.wmf"/><Relationship Id="rId6" Type="http://schemas.openxmlformats.org/officeDocument/2006/relationships/image" Target="../media/image155.wmf"/><Relationship Id="rId11" Type="http://schemas.openxmlformats.org/officeDocument/2006/relationships/image" Target="../media/image159.wmf"/><Relationship Id="rId24" Type="http://schemas.openxmlformats.org/officeDocument/2006/relationships/image" Target="../media/image73.wmf"/><Relationship Id="rId5" Type="http://schemas.openxmlformats.org/officeDocument/2006/relationships/image" Target="../media/image47.wmf"/><Relationship Id="rId15" Type="http://schemas.openxmlformats.org/officeDocument/2006/relationships/image" Target="../media/image163.wmf"/><Relationship Id="rId23" Type="http://schemas.openxmlformats.org/officeDocument/2006/relationships/image" Target="../media/image70.wmf"/><Relationship Id="rId28" Type="http://schemas.openxmlformats.org/officeDocument/2006/relationships/image" Target="../media/image4.wmf"/><Relationship Id="rId10" Type="http://schemas.openxmlformats.org/officeDocument/2006/relationships/image" Target="../media/image158.wmf"/><Relationship Id="rId19" Type="http://schemas.openxmlformats.org/officeDocument/2006/relationships/image" Target="../media/image167.wmf"/><Relationship Id="rId4" Type="http://schemas.openxmlformats.org/officeDocument/2006/relationships/image" Target="../media/image46.wmf"/><Relationship Id="rId9" Type="http://schemas.openxmlformats.org/officeDocument/2006/relationships/image" Target="../media/image53.wmf"/><Relationship Id="rId14" Type="http://schemas.openxmlformats.org/officeDocument/2006/relationships/image" Target="../media/image162.wmf"/><Relationship Id="rId22" Type="http://schemas.openxmlformats.org/officeDocument/2006/relationships/image" Target="../media/image69.wmf"/><Relationship Id="rId27" Type="http://schemas.openxmlformats.org/officeDocument/2006/relationships/image" Target="../media/image15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image" Target="../media/image171.wmf"/><Relationship Id="rId7" Type="http://schemas.openxmlformats.org/officeDocument/2006/relationships/image" Target="../media/image174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3.wmf"/><Relationship Id="rId11" Type="http://schemas.openxmlformats.org/officeDocument/2006/relationships/image" Target="../media/image177.wmf"/><Relationship Id="rId5" Type="http://schemas.openxmlformats.org/officeDocument/2006/relationships/image" Target="../media/image172.wmf"/><Relationship Id="rId10" Type="http://schemas.openxmlformats.org/officeDocument/2006/relationships/image" Target="../media/image176.wmf"/><Relationship Id="rId4" Type="http://schemas.openxmlformats.org/officeDocument/2006/relationships/image" Target="../media/image4.wmf"/><Relationship Id="rId9" Type="http://schemas.openxmlformats.org/officeDocument/2006/relationships/image" Target="../media/image1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image" Target="../media/image186.wmf"/><Relationship Id="rId3" Type="http://schemas.openxmlformats.org/officeDocument/2006/relationships/image" Target="../media/image12.wmf"/><Relationship Id="rId7" Type="http://schemas.openxmlformats.org/officeDocument/2006/relationships/image" Target="../media/image184.wmf"/><Relationship Id="rId12" Type="http://schemas.openxmlformats.org/officeDocument/2006/relationships/image" Target="../media/image73.wmf"/><Relationship Id="rId2" Type="http://schemas.openxmlformats.org/officeDocument/2006/relationships/image" Target="../media/image180.wmf"/><Relationship Id="rId16" Type="http://schemas.openxmlformats.org/officeDocument/2006/relationships/image" Target="../media/image187.wmf"/><Relationship Id="rId1" Type="http://schemas.openxmlformats.org/officeDocument/2006/relationships/image" Target="../media/image179.wmf"/><Relationship Id="rId6" Type="http://schemas.openxmlformats.org/officeDocument/2006/relationships/image" Target="../media/image183.wmf"/><Relationship Id="rId11" Type="http://schemas.openxmlformats.org/officeDocument/2006/relationships/image" Target="../media/image72.wmf"/><Relationship Id="rId5" Type="http://schemas.openxmlformats.org/officeDocument/2006/relationships/image" Target="../media/image182.wmf"/><Relationship Id="rId15" Type="http://schemas.openxmlformats.org/officeDocument/2006/relationships/image" Target="../media/image172.wmf"/><Relationship Id="rId10" Type="http://schemas.openxmlformats.org/officeDocument/2006/relationships/image" Target="../media/image70.wmf"/><Relationship Id="rId4" Type="http://schemas.openxmlformats.org/officeDocument/2006/relationships/image" Target="../media/image181.wmf"/><Relationship Id="rId9" Type="http://schemas.openxmlformats.org/officeDocument/2006/relationships/image" Target="../media/image170.wmf"/><Relationship Id="rId14" Type="http://schemas.openxmlformats.org/officeDocument/2006/relationships/image" Target="../media/image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55.wmf"/><Relationship Id="rId2" Type="http://schemas.openxmlformats.org/officeDocument/2006/relationships/image" Target="../media/image77.wmf"/><Relationship Id="rId1" Type="http://schemas.openxmlformats.org/officeDocument/2006/relationships/image" Target="../media/image188.wmf"/><Relationship Id="rId6" Type="http://schemas.openxmlformats.org/officeDocument/2006/relationships/image" Target="../media/image81.wmf"/><Relationship Id="rId11" Type="http://schemas.openxmlformats.org/officeDocument/2006/relationships/image" Target="../media/image57.wmf"/><Relationship Id="rId5" Type="http://schemas.openxmlformats.org/officeDocument/2006/relationships/image" Target="../media/image80.wmf"/><Relationship Id="rId10" Type="http://schemas.openxmlformats.org/officeDocument/2006/relationships/image" Target="../media/image56.wmf"/><Relationship Id="rId4" Type="http://schemas.openxmlformats.org/officeDocument/2006/relationships/image" Target="../media/image79.wmf"/><Relationship Id="rId9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13" Type="http://schemas.openxmlformats.org/officeDocument/2006/relationships/image" Target="../media/image195.wmf"/><Relationship Id="rId18" Type="http://schemas.openxmlformats.org/officeDocument/2006/relationships/image" Target="../media/image186.wmf"/><Relationship Id="rId3" Type="http://schemas.openxmlformats.org/officeDocument/2006/relationships/image" Target="../media/image79.wmf"/><Relationship Id="rId21" Type="http://schemas.openxmlformats.org/officeDocument/2006/relationships/image" Target="../media/image187.wmf"/><Relationship Id="rId7" Type="http://schemas.openxmlformats.org/officeDocument/2006/relationships/image" Target="../media/image53.wmf"/><Relationship Id="rId12" Type="http://schemas.openxmlformats.org/officeDocument/2006/relationships/image" Target="../media/image194.wmf"/><Relationship Id="rId17" Type="http://schemas.openxmlformats.org/officeDocument/2006/relationships/image" Target="../media/image73.wmf"/><Relationship Id="rId2" Type="http://schemas.openxmlformats.org/officeDocument/2006/relationships/image" Target="../media/image78.wmf"/><Relationship Id="rId16" Type="http://schemas.openxmlformats.org/officeDocument/2006/relationships/image" Target="../media/image72.wmf"/><Relationship Id="rId20" Type="http://schemas.openxmlformats.org/officeDocument/2006/relationships/image" Target="../media/image172.wmf"/><Relationship Id="rId1" Type="http://schemas.openxmlformats.org/officeDocument/2006/relationships/image" Target="../media/image189.wmf"/><Relationship Id="rId6" Type="http://schemas.openxmlformats.org/officeDocument/2006/relationships/image" Target="../media/image82.wmf"/><Relationship Id="rId11" Type="http://schemas.openxmlformats.org/officeDocument/2006/relationships/image" Target="../media/image193.wmf"/><Relationship Id="rId5" Type="http://schemas.openxmlformats.org/officeDocument/2006/relationships/image" Target="../media/image81.wmf"/><Relationship Id="rId15" Type="http://schemas.openxmlformats.org/officeDocument/2006/relationships/image" Target="../media/image70.wmf"/><Relationship Id="rId10" Type="http://schemas.openxmlformats.org/officeDocument/2006/relationships/image" Target="../media/image192.wmf"/><Relationship Id="rId19" Type="http://schemas.openxmlformats.org/officeDocument/2006/relationships/image" Target="../media/image4.wmf"/><Relationship Id="rId4" Type="http://schemas.openxmlformats.org/officeDocument/2006/relationships/image" Target="../media/image80.wmf"/><Relationship Id="rId9" Type="http://schemas.openxmlformats.org/officeDocument/2006/relationships/image" Target="../media/image191.wmf"/><Relationship Id="rId14" Type="http://schemas.openxmlformats.org/officeDocument/2006/relationships/image" Target="../media/image170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193.wmf"/><Relationship Id="rId18" Type="http://schemas.openxmlformats.org/officeDocument/2006/relationships/image" Target="../media/image88.wmf"/><Relationship Id="rId3" Type="http://schemas.openxmlformats.org/officeDocument/2006/relationships/image" Target="../media/image189.wmf"/><Relationship Id="rId7" Type="http://schemas.openxmlformats.org/officeDocument/2006/relationships/image" Target="../media/image81.wmf"/><Relationship Id="rId12" Type="http://schemas.openxmlformats.org/officeDocument/2006/relationships/image" Target="../media/image192.wmf"/><Relationship Id="rId17" Type="http://schemas.openxmlformats.org/officeDocument/2006/relationships/image" Target="../media/image87.wmf"/><Relationship Id="rId2" Type="http://schemas.openxmlformats.org/officeDocument/2006/relationships/image" Target="../media/image86.wmf"/><Relationship Id="rId16" Type="http://schemas.openxmlformats.org/officeDocument/2006/relationships/image" Target="../media/image197.wmf"/><Relationship Id="rId20" Type="http://schemas.openxmlformats.org/officeDocument/2006/relationships/image" Target="../media/image90.wmf"/><Relationship Id="rId1" Type="http://schemas.openxmlformats.org/officeDocument/2006/relationships/image" Target="../media/image76.wmf"/><Relationship Id="rId6" Type="http://schemas.openxmlformats.org/officeDocument/2006/relationships/image" Target="../media/image80.wmf"/><Relationship Id="rId11" Type="http://schemas.openxmlformats.org/officeDocument/2006/relationships/image" Target="../media/image191.wmf"/><Relationship Id="rId5" Type="http://schemas.openxmlformats.org/officeDocument/2006/relationships/image" Target="../media/image79.wmf"/><Relationship Id="rId15" Type="http://schemas.openxmlformats.org/officeDocument/2006/relationships/image" Target="../media/image195.wmf"/><Relationship Id="rId10" Type="http://schemas.openxmlformats.org/officeDocument/2006/relationships/image" Target="../media/image190.wmf"/><Relationship Id="rId19" Type="http://schemas.openxmlformats.org/officeDocument/2006/relationships/image" Target="../media/image89.wmf"/><Relationship Id="rId4" Type="http://schemas.openxmlformats.org/officeDocument/2006/relationships/image" Target="../media/image78.wmf"/><Relationship Id="rId9" Type="http://schemas.openxmlformats.org/officeDocument/2006/relationships/image" Target="../media/image53.wmf"/><Relationship Id="rId14" Type="http://schemas.openxmlformats.org/officeDocument/2006/relationships/image" Target="../media/image19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9.wmf"/><Relationship Id="rId3" Type="http://schemas.openxmlformats.org/officeDocument/2006/relationships/image" Target="../media/image6.wmf"/><Relationship Id="rId7" Type="http://schemas.openxmlformats.org/officeDocument/2006/relationships/image" Target="../media/image2.wmf"/><Relationship Id="rId12" Type="http://schemas.openxmlformats.org/officeDocument/2006/relationships/image" Target="../media/image8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8.wmf"/><Relationship Id="rId11" Type="http://schemas.openxmlformats.org/officeDocument/2006/relationships/image" Target="../media/image7.wmf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182.wmf"/><Relationship Id="rId3" Type="http://schemas.openxmlformats.org/officeDocument/2006/relationships/image" Target="../media/image70.wmf"/><Relationship Id="rId7" Type="http://schemas.openxmlformats.org/officeDocument/2006/relationships/image" Target="../media/image4.wmf"/><Relationship Id="rId12" Type="http://schemas.openxmlformats.org/officeDocument/2006/relationships/image" Target="../media/image181.wmf"/><Relationship Id="rId2" Type="http://schemas.openxmlformats.org/officeDocument/2006/relationships/image" Target="../media/image170.wmf"/><Relationship Id="rId1" Type="http://schemas.openxmlformats.org/officeDocument/2006/relationships/image" Target="../media/image179.wmf"/><Relationship Id="rId6" Type="http://schemas.openxmlformats.org/officeDocument/2006/relationships/image" Target="../media/image186.wmf"/><Relationship Id="rId11" Type="http://schemas.openxmlformats.org/officeDocument/2006/relationships/image" Target="../media/image12.wmf"/><Relationship Id="rId5" Type="http://schemas.openxmlformats.org/officeDocument/2006/relationships/image" Target="../media/image73.wmf"/><Relationship Id="rId15" Type="http://schemas.openxmlformats.org/officeDocument/2006/relationships/image" Target="../media/image184.wmf"/><Relationship Id="rId10" Type="http://schemas.openxmlformats.org/officeDocument/2006/relationships/image" Target="../media/image180.wmf"/><Relationship Id="rId4" Type="http://schemas.openxmlformats.org/officeDocument/2006/relationships/image" Target="../media/image72.wmf"/><Relationship Id="rId9" Type="http://schemas.openxmlformats.org/officeDocument/2006/relationships/image" Target="../media/image199.wmf"/><Relationship Id="rId14" Type="http://schemas.openxmlformats.org/officeDocument/2006/relationships/image" Target="../media/image183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4.wmf"/><Relationship Id="rId18" Type="http://schemas.openxmlformats.org/officeDocument/2006/relationships/image" Target="../media/image59.wmf"/><Relationship Id="rId3" Type="http://schemas.openxmlformats.org/officeDocument/2006/relationships/image" Target="../media/image45.wmf"/><Relationship Id="rId21" Type="http://schemas.openxmlformats.org/officeDocument/2006/relationships/image" Target="../media/image62.wmf"/><Relationship Id="rId7" Type="http://schemas.openxmlformats.org/officeDocument/2006/relationships/image" Target="../media/image49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4.wmf"/><Relationship Id="rId16" Type="http://schemas.openxmlformats.org/officeDocument/2006/relationships/image" Target="../media/image57.wmf"/><Relationship Id="rId20" Type="http://schemas.openxmlformats.org/officeDocument/2006/relationships/image" Target="../media/image201.wmf"/><Relationship Id="rId1" Type="http://schemas.openxmlformats.org/officeDocument/2006/relationships/image" Target="../media/image200.png"/><Relationship Id="rId6" Type="http://schemas.openxmlformats.org/officeDocument/2006/relationships/image" Target="../media/image48.wmf"/><Relationship Id="rId11" Type="http://schemas.openxmlformats.org/officeDocument/2006/relationships/image" Target="../media/image33.wmf"/><Relationship Id="rId5" Type="http://schemas.openxmlformats.org/officeDocument/2006/relationships/image" Target="../media/image47.wmf"/><Relationship Id="rId15" Type="http://schemas.openxmlformats.org/officeDocument/2006/relationships/image" Target="../media/image56.wmf"/><Relationship Id="rId10" Type="http://schemas.openxmlformats.org/officeDocument/2006/relationships/image" Target="../media/image52.wmf"/><Relationship Id="rId19" Type="http://schemas.openxmlformats.org/officeDocument/2006/relationships/image" Target="../media/image60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5.wmf"/><Relationship Id="rId22" Type="http://schemas.openxmlformats.org/officeDocument/2006/relationships/image" Target="../media/image20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wmf"/><Relationship Id="rId3" Type="http://schemas.openxmlformats.org/officeDocument/2006/relationships/image" Target="../media/image205.wmf"/><Relationship Id="rId7" Type="http://schemas.openxmlformats.org/officeDocument/2006/relationships/image" Target="../media/image209.wmf"/><Relationship Id="rId2" Type="http://schemas.openxmlformats.org/officeDocument/2006/relationships/image" Target="../media/image204.wmf"/><Relationship Id="rId1" Type="http://schemas.openxmlformats.org/officeDocument/2006/relationships/image" Target="../media/image203.wmf"/><Relationship Id="rId6" Type="http://schemas.openxmlformats.org/officeDocument/2006/relationships/image" Target="../media/image208.wmf"/><Relationship Id="rId5" Type="http://schemas.openxmlformats.org/officeDocument/2006/relationships/image" Target="../media/image207.wmf"/><Relationship Id="rId4" Type="http://schemas.openxmlformats.org/officeDocument/2006/relationships/image" Target="../media/image20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image" Target="../media/image4.wmf"/><Relationship Id="rId3" Type="http://schemas.openxmlformats.org/officeDocument/2006/relationships/image" Target="../media/image211.wmf"/><Relationship Id="rId7" Type="http://schemas.openxmlformats.org/officeDocument/2006/relationships/image" Target="../media/image208.wmf"/><Relationship Id="rId12" Type="http://schemas.openxmlformats.org/officeDocument/2006/relationships/image" Target="../media/image213.wmf"/><Relationship Id="rId2" Type="http://schemas.openxmlformats.org/officeDocument/2006/relationships/image" Target="../media/image190.wmf"/><Relationship Id="rId1" Type="http://schemas.openxmlformats.org/officeDocument/2006/relationships/image" Target="../media/image203.wmf"/><Relationship Id="rId6" Type="http://schemas.openxmlformats.org/officeDocument/2006/relationships/image" Target="../media/image212.wmf"/><Relationship Id="rId11" Type="http://schemas.openxmlformats.org/officeDocument/2006/relationships/image" Target="../media/image73.wmf"/><Relationship Id="rId5" Type="http://schemas.openxmlformats.org/officeDocument/2006/relationships/image" Target="../media/image206.wmf"/><Relationship Id="rId15" Type="http://schemas.openxmlformats.org/officeDocument/2006/relationships/image" Target="../media/image214.png"/><Relationship Id="rId10" Type="http://schemas.openxmlformats.org/officeDocument/2006/relationships/image" Target="../media/image72.wmf"/><Relationship Id="rId4" Type="http://schemas.openxmlformats.org/officeDocument/2006/relationships/image" Target="../media/image205.wmf"/><Relationship Id="rId9" Type="http://schemas.openxmlformats.org/officeDocument/2006/relationships/image" Target="../media/image70.wmf"/><Relationship Id="rId14" Type="http://schemas.openxmlformats.org/officeDocument/2006/relationships/image" Target="../media/image172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image" Target="../media/image4.wmf"/><Relationship Id="rId7" Type="http://schemas.openxmlformats.org/officeDocument/2006/relationships/image" Target="../media/image219.wmf"/><Relationship Id="rId2" Type="http://schemas.openxmlformats.org/officeDocument/2006/relationships/image" Target="../media/image216.wmf"/><Relationship Id="rId1" Type="http://schemas.openxmlformats.org/officeDocument/2006/relationships/image" Target="../media/image215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4" Type="http://schemas.openxmlformats.org/officeDocument/2006/relationships/image" Target="../media/image172.wmf"/><Relationship Id="rId9" Type="http://schemas.openxmlformats.org/officeDocument/2006/relationships/image" Target="../media/image221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wmf"/><Relationship Id="rId13" Type="http://schemas.openxmlformats.org/officeDocument/2006/relationships/image" Target="../media/image227.wmf"/><Relationship Id="rId18" Type="http://schemas.openxmlformats.org/officeDocument/2006/relationships/image" Target="../media/image27.wmf"/><Relationship Id="rId3" Type="http://schemas.openxmlformats.org/officeDocument/2006/relationships/image" Target="../media/image224.wmf"/><Relationship Id="rId21" Type="http://schemas.openxmlformats.org/officeDocument/2006/relationships/image" Target="../media/image34.wmf"/><Relationship Id="rId7" Type="http://schemas.openxmlformats.org/officeDocument/2006/relationships/image" Target="../media/image172.wmf"/><Relationship Id="rId12" Type="http://schemas.openxmlformats.org/officeDocument/2006/relationships/image" Target="../media/image221.wmf"/><Relationship Id="rId17" Type="http://schemas.openxmlformats.org/officeDocument/2006/relationships/image" Target="../media/image230.wmf"/><Relationship Id="rId2" Type="http://schemas.openxmlformats.org/officeDocument/2006/relationships/image" Target="../media/image223.wmf"/><Relationship Id="rId16" Type="http://schemas.openxmlformats.org/officeDocument/2006/relationships/image" Target="../media/image229.wmf"/><Relationship Id="rId20" Type="http://schemas.openxmlformats.org/officeDocument/2006/relationships/image" Target="../media/image33.wmf"/><Relationship Id="rId1" Type="http://schemas.openxmlformats.org/officeDocument/2006/relationships/image" Target="../media/image222.wmf"/><Relationship Id="rId6" Type="http://schemas.openxmlformats.org/officeDocument/2006/relationships/image" Target="../media/image4.wmf"/><Relationship Id="rId11" Type="http://schemas.openxmlformats.org/officeDocument/2006/relationships/image" Target="../media/image220.wmf"/><Relationship Id="rId5" Type="http://schemas.openxmlformats.org/officeDocument/2006/relationships/image" Target="../media/image216.wmf"/><Relationship Id="rId15" Type="http://schemas.openxmlformats.org/officeDocument/2006/relationships/image" Target="../media/image24.wmf"/><Relationship Id="rId23" Type="http://schemas.openxmlformats.org/officeDocument/2006/relationships/image" Target="../media/image233.wmf"/><Relationship Id="rId10" Type="http://schemas.openxmlformats.org/officeDocument/2006/relationships/image" Target="../media/image219.wmf"/><Relationship Id="rId19" Type="http://schemas.openxmlformats.org/officeDocument/2006/relationships/image" Target="../media/image231.wmf"/><Relationship Id="rId4" Type="http://schemas.openxmlformats.org/officeDocument/2006/relationships/image" Target="../media/image225.wmf"/><Relationship Id="rId9" Type="http://schemas.openxmlformats.org/officeDocument/2006/relationships/image" Target="../media/image226.wmf"/><Relationship Id="rId14" Type="http://schemas.openxmlformats.org/officeDocument/2006/relationships/image" Target="../media/image228.wmf"/><Relationship Id="rId22" Type="http://schemas.openxmlformats.org/officeDocument/2006/relationships/image" Target="../media/image232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image" Target="../media/image220.wmf"/><Relationship Id="rId3" Type="http://schemas.openxmlformats.org/officeDocument/2006/relationships/image" Target="../media/image236.wmf"/><Relationship Id="rId7" Type="http://schemas.openxmlformats.org/officeDocument/2006/relationships/image" Target="../media/image216.wmf"/><Relationship Id="rId12" Type="http://schemas.openxmlformats.org/officeDocument/2006/relationships/image" Target="../media/image219.wmf"/><Relationship Id="rId2" Type="http://schemas.openxmlformats.org/officeDocument/2006/relationships/image" Target="../media/image235.wmf"/><Relationship Id="rId1" Type="http://schemas.openxmlformats.org/officeDocument/2006/relationships/image" Target="../media/image234.wmf"/><Relationship Id="rId6" Type="http://schemas.openxmlformats.org/officeDocument/2006/relationships/image" Target="../media/image239.wmf"/><Relationship Id="rId11" Type="http://schemas.openxmlformats.org/officeDocument/2006/relationships/image" Target="../media/image240.wmf"/><Relationship Id="rId5" Type="http://schemas.openxmlformats.org/officeDocument/2006/relationships/image" Target="../media/image238.wmf"/><Relationship Id="rId10" Type="http://schemas.openxmlformats.org/officeDocument/2006/relationships/image" Target="../media/image217.wmf"/><Relationship Id="rId4" Type="http://schemas.openxmlformats.org/officeDocument/2006/relationships/image" Target="../media/image237.wmf"/><Relationship Id="rId9" Type="http://schemas.openxmlformats.org/officeDocument/2006/relationships/image" Target="../media/image172.wmf"/><Relationship Id="rId14" Type="http://schemas.openxmlformats.org/officeDocument/2006/relationships/image" Target="../media/image22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13" Type="http://schemas.openxmlformats.org/officeDocument/2006/relationships/image" Target="../media/image249.wmf"/><Relationship Id="rId18" Type="http://schemas.openxmlformats.org/officeDocument/2006/relationships/image" Target="../media/image252.wmf"/><Relationship Id="rId26" Type="http://schemas.openxmlformats.org/officeDocument/2006/relationships/image" Target="../media/image221.wmf"/><Relationship Id="rId3" Type="http://schemas.openxmlformats.org/officeDocument/2006/relationships/image" Target="../media/image243.wmf"/><Relationship Id="rId21" Type="http://schemas.openxmlformats.org/officeDocument/2006/relationships/image" Target="../media/image172.wmf"/><Relationship Id="rId7" Type="http://schemas.openxmlformats.org/officeDocument/2006/relationships/image" Target="../media/image247.wmf"/><Relationship Id="rId12" Type="http://schemas.openxmlformats.org/officeDocument/2006/relationships/image" Target="../media/image27.wmf"/><Relationship Id="rId17" Type="http://schemas.openxmlformats.org/officeDocument/2006/relationships/image" Target="../media/image251.wmf"/><Relationship Id="rId25" Type="http://schemas.openxmlformats.org/officeDocument/2006/relationships/image" Target="../media/image220.wmf"/><Relationship Id="rId2" Type="http://schemas.openxmlformats.org/officeDocument/2006/relationships/image" Target="../media/image242.wmf"/><Relationship Id="rId16" Type="http://schemas.openxmlformats.org/officeDocument/2006/relationships/image" Target="../media/image250.wmf"/><Relationship Id="rId20" Type="http://schemas.openxmlformats.org/officeDocument/2006/relationships/image" Target="../media/image4.wmf"/><Relationship Id="rId1" Type="http://schemas.openxmlformats.org/officeDocument/2006/relationships/image" Target="../media/image241.wmf"/><Relationship Id="rId6" Type="http://schemas.openxmlformats.org/officeDocument/2006/relationships/image" Target="../media/image246.wmf"/><Relationship Id="rId11" Type="http://schemas.openxmlformats.org/officeDocument/2006/relationships/image" Target="../media/image230.wmf"/><Relationship Id="rId24" Type="http://schemas.openxmlformats.org/officeDocument/2006/relationships/image" Target="../media/image219.wmf"/><Relationship Id="rId5" Type="http://schemas.openxmlformats.org/officeDocument/2006/relationships/image" Target="../media/image245.wmf"/><Relationship Id="rId15" Type="http://schemas.openxmlformats.org/officeDocument/2006/relationships/image" Target="../media/image34.wmf"/><Relationship Id="rId23" Type="http://schemas.openxmlformats.org/officeDocument/2006/relationships/image" Target="../media/image240.wmf"/><Relationship Id="rId10" Type="http://schemas.openxmlformats.org/officeDocument/2006/relationships/image" Target="../media/image229.wmf"/><Relationship Id="rId19" Type="http://schemas.openxmlformats.org/officeDocument/2006/relationships/image" Target="../media/image216.wmf"/><Relationship Id="rId4" Type="http://schemas.openxmlformats.org/officeDocument/2006/relationships/image" Target="../media/image244.wmf"/><Relationship Id="rId9" Type="http://schemas.openxmlformats.org/officeDocument/2006/relationships/image" Target="../media/image24.wmf"/><Relationship Id="rId14" Type="http://schemas.openxmlformats.org/officeDocument/2006/relationships/image" Target="../media/image33.wmf"/><Relationship Id="rId22" Type="http://schemas.openxmlformats.org/officeDocument/2006/relationships/image" Target="../media/image217.wmf"/><Relationship Id="rId27" Type="http://schemas.openxmlformats.org/officeDocument/2006/relationships/image" Target="../media/image25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image" Target="../media/image238.wmf"/><Relationship Id="rId3" Type="http://schemas.openxmlformats.org/officeDocument/2006/relationships/image" Target="../media/image256.wmf"/><Relationship Id="rId7" Type="http://schemas.openxmlformats.org/officeDocument/2006/relationships/image" Target="../media/image4.wmf"/><Relationship Id="rId12" Type="http://schemas.openxmlformats.org/officeDocument/2006/relationships/image" Target="../media/image259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6" Type="http://schemas.openxmlformats.org/officeDocument/2006/relationships/image" Target="../media/image219.wmf"/><Relationship Id="rId11" Type="http://schemas.openxmlformats.org/officeDocument/2006/relationships/image" Target="../media/image220.wmf"/><Relationship Id="rId5" Type="http://schemas.openxmlformats.org/officeDocument/2006/relationships/image" Target="../media/image258.wmf"/><Relationship Id="rId10" Type="http://schemas.openxmlformats.org/officeDocument/2006/relationships/image" Target="../media/image221.wmf"/><Relationship Id="rId4" Type="http://schemas.openxmlformats.org/officeDocument/2006/relationships/image" Target="../media/image257.wmf"/><Relationship Id="rId9" Type="http://schemas.openxmlformats.org/officeDocument/2006/relationships/image" Target="../media/image217.wmf"/><Relationship Id="rId14" Type="http://schemas.openxmlformats.org/officeDocument/2006/relationships/image" Target="../media/image239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13" Type="http://schemas.openxmlformats.org/officeDocument/2006/relationships/image" Target="../media/image263.wmf"/><Relationship Id="rId18" Type="http://schemas.openxmlformats.org/officeDocument/2006/relationships/image" Target="../media/image266.wmf"/><Relationship Id="rId26" Type="http://schemas.openxmlformats.org/officeDocument/2006/relationships/image" Target="../media/image259.wmf"/><Relationship Id="rId3" Type="http://schemas.openxmlformats.org/officeDocument/2006/relationships/image" Target="../media/image243.wmf"/><Relationship Id="rId21" Type="http://schemas.openxmlformats.org/officeDocument/2006/relationships/image" Target="../media/image4.wmf"/><Relationship Id="rId7" Type="http://schemas.openxmlformats.org/officeDocument/2006/relationships/image" Target="../media/image262.wmf"/><Relationship Id="rId12" Type="http://schemas.openxmlformats.org/officeDocument/2006/relationships/image" Target="../media/image27.wmf"/><Relationship Id="rId17" Type="http://schemas.openxmlformats.org/officeDocument/2006/relationships/image" Target="../media/image265.emf"/><Relationship Id="rId25" Type="http://schemas.openxmlformats.org/officeDocument/2006/relationships/image" Target="../media/image220.wmf"/><Relationship Id="rId2" Type="http://schemas.openxmlformats.org/officeDocument/2006/relationships/image" Target="../media/image261.wmf"/><Relationship Id="rId16" Type="http://schemas.openxmlformats.org/officeDocument/2006/relationships/image" Target="../media/image264.wmf"/><Relationship Id="rId20" Type="http://schemas.openxmlformats.org/officeDocument/2006/relationships/image" Target="../media/image219.wmf"/><Relationship Id="rId1" Type="http://schemas.openxmlformats.org/officeDocument/2006/relationships/image" Target="../media/image260.wmf"/><Relationship Id="rId6" Type="http://schemas.openxmlformats.org/officeDocument/2006/relationships/image" Target="../media/image246.wmf"/><Relationship Id="rId11" Type="http://schemas.openxmlformats.org/officeDocument/2006/relationships/image" Target="../media/image230.wmf"/><Relationship Id="rId24" Type="http://schemas.openxmlformats.org/officeDocument/2006/relationships/image" Target="../media/image221.wmf"/><Relationship Id="rId5" Type="http://schemas.openxmlformats.org/officeDocument/2006/relationships/image" Target="../media/image245.wmf"/><Relationship Id="rId15" Type="http://schemas.openxmlformats.org/officeDocument/2006/relationships/image" Target="../media/image34.wmf"/><Relationship Id="rId23" Type="http://schemas.openxmlformats.org/officeDocument/2006/relationships/image" Target="../media/image217.wmf"/><Relationship Id="rId10" Type="http://schemas.openxmlformats.org/officeDocument/2006/relationships/image" Target="../media/image229.wmf"/><Relationship Id="rId19" Type="http://schemas.openxmlformats.org/officeDocument/2006/relationships/image" Target="../media/image258.wmf"/><Relationship Id="rId4" Type="http://schemas.openxmlformats.org/officeDocument/2006/relationships/image" Target="../media/image244.wmf"/><Relationship Id="rId9" Type="http://schemas.openxmlformats.org/officeDocument/2006/relationships/image" Target="../media/image24.wmf"/><Relationship Id="rId14" Type="http://schemas.openxmlformats.org/officeDocument/2006/relationships/image" Target="../media/image33.wmf"/><Relationship Id="rId22" Type="http://schemas.openxmlformats.org/officeDocument/2006/relationships/image" Target="../media/image172.wmf"/><Relationship Id="rId27" Type="http://schemas.openxmlformats.org/officeDocument/2006/relationships/image" Target="../media/image267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18" Type="http://schemas.openxmlformats.org/officeDocument/2006/relationships/image" Target="../media/image36.wmf"/><Relationship Id="rId3" Type="http://schemas.openxmlformats.org/officeDocument/2006/relationships/image" Target="../media/image21.wmf"/><Relationship Id="rId21" Type="http://schemas.openxmlformats.org/officeDocument/2006/relationships/image" Target="../media/image39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17" Type="http://schemas.openxmlformats.org/officeDocument/2006/relationships/image" Target="../media/image35.wmf"/><Relationship Id="rId2" Type="http://schemas.openxmlformats.org/officeDocument/2006/relationships/image" Target="../media/image14.wmf"/><Relationship Id="rId16" Type="http://schemas.openxmlformats.org/officeDocument/2006/relationships/image" Target="../media/image34.wmf"/><Relationship Id="rId20" Type="http://schemas.openxmlformats.org/officeDocument/2006/relationships/image" Target="../media/image38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19" Type="http://schemas.openxmlformats.org/officeDocument/2006/relationships/image" Target="../media/image37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Relationship Id="rId22" Type="http://schemas.openxmlformats.org/officeDocument/2006/relationships/image" Target="../media/image4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13" Type="http://schemas.openxmlformats.org/officeDocument/2006/relationships/image" Target="../media/image172.wmf"/><Relationship Id="rId3" Type="http://schemas.openxmlformats.org/officeDocument/2006/relationships/image" Target="../media/image219.wmf"/><Relationship Id="rId7" Type="http://schemas.openxmlformats.org/officeDocument/2006/relationships/image" Target="../media/image4.wmf"/><Relationship Id="rId12" Type="http://schemas.openxmlformats.org/officeDocument/2006/relationships/image" Target="../media/image274.wmf"/><Relationship Id="rId17" Type="http://schemas.openxmlformats.org/officeDocument/2006/relationships/image" Target="../media/image278.wmf"/><Relationship Id="rId2" Type="http://schemas.openxmlformats.org/officeDocument/2006/relationships/image" Target="../media/image269.wmf"/><Relationship Id="rId16" Type="http://schemas.openxmlformats.org/officeDocument/2006/relationships/image" Target="../media/image277.emf"/><Relationship Id="rId1" Type="http://schemas.openxmlformats.org/officeDocument/2006/relationships/image" Target="../media/image268.wmf"/><Relationship Id="rId6" Type="http://schemas.openxmlformats.org/officeDocument/2006/relationships/image" Target="../media/image217.wmf"/><Relationship Id="rId11" Type="http://schemas.openxmlformats.org/officeDocument/2006/relationships/image" Target="../media/image273.wmf"/><Relationship Id="rId5" Type="http://schemas.openxmlformats.org/officeDocument/2006/relationships/image" Target="../media/image220.wmf"/><Relationship Id="rId15" Type="http://schemas.openxmlformats.org/officeDocument/2006/relationships/image" Target="../media/image276.wmf"/><Relationship Id="rId10" Type="http://schemas.openxmlformats.org/officeDocument/2006/relationships/image" Target="../media/image272.wmf"/><Relationship Id="rId4" Type="http://schemas.openxmlformats.org/officeDocument/2006/relationships/image" Target="../media/image221.wmf"/><Relationship Id="rId9" Type="http://schemas.openxmlformats.org/officeDocument/2006/relationships/image" Target="../media/image271.emf"/><Relationship Id="rId14" Type="http://schemas.openxmlformats.org/officeDocument/2006/relationships/image" Target="../media/image27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image" Target="../media/image172.wmf"/><Relationship Id="rId3" Type="http://schemas.openxmlformats.org/officeDocument/2006/relationships/image" Target="../media/image280.wmf"/><Relationship Id="rId7" Type="http://schemas.openxmlformats.org/officeDocument/2006/relationships/image" Target="../media/image274.wmf"/><Relationship Id="rId12" Type="http://schemas.openxmlformats.org/officeDocument/2006/relationships/image" Target="../media/image4.wmf"/><Relationship Id="rId17" Type="http://schemas.openxmlformats.org/officeDocument/2006/relationships/image" Target="../media/image277.emf"/><Relationship Id="rId2" Type="http://schemas.openxmlformats.org/officeDocument/2006/relationships/image" Target="../media/image248.wmf"/><Relationship Id="rId16" Type="http://schemas.openxmlformats.org/officeDocument/2006/relationships/image" Target="../media/image270.wmf"/><Relationship Id="rId1" Type="http://schemas.openxmlformats.org/officeDocument/2006/relationships/image" Target="../media/image279.wmf"/><Relationship Id="rId6" Type="http://schemas.openxmlformats.org/officeDocument/2006/relationships/image" Target="../media/image273.wmf"/><Relationship Id="rId11" Type="http://schemas.openxmlformats.org/officeDocument/2006/relationships/image" Target="../media/image217.wmf"/><Relationship Id="rId5" Type="http://schemas.openxmlformats.org/officeDocument/2006/relationships/image" Target="../media/image269.wmf"/><Relationship Id="rId15" Type="http://schemas.openxmlformats.org/officeDocument/2006/relationships/image" Target="../media/image276.wmf"/><Relationship Id="rId10" Type="http://schemas.openxmlformats.org/officeDocument/2006/relationships/image" Target="../media/image220.wmf"/><Relationship Id="rId4" Type="http://schemas.openxmlformats.org/officeDocument/2006/relationships/image" Target="../media/image281.wmf"/><Relationship Id="rId9" Type="http://schemas.openxmlformats.org/officeDocument/2006/relationships/image" Target="../media/image221.wmf"/><Relationship Id="rId14" Type="http://schemas.openxmlformats.org/officeDocument/2006/relationships/image" Target="../media/image275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269.wmf"/><Relationship Id="rId7" Type="http://schemas.openxmlformats.org/officeDocument/2006/relationships/image" Target="../media/image217.wmf"/><Relationship Id="rId2" Type="http://schemas.openxmlformats.org/officeDocument/2006/relationships/image" Target="../media/image248.wmf"/><Relationship Id="rId1" Type="http://schemas.openxmlformats.org/officeDocument/2006/relationships/image" Target="../media/image280.wmf"/><Relationship Id="rId6" Type="http://schemas.openxmlformats.org/officeDocument/2006/relationships/image" Target="../media/image220.wmf"/><Relationship Id="rId5" Type="http://schemas.openxmlformats.org/officeDocument/2006/relationships/image" Target="../media/image221.wmf"/><Relationship Id="rId10" Type="http://schemas.openxmlformats.org/officeDocument/2006/relationships/image" Target="../media/image282.wmf"/><Relationship Id="rId4" Type="http://schemas.openxmlformats.org/officeDocument/2006/relationships/image" Target="../media/image219.wmf"/><Relationship Id="rId9" Type="http://schemas.openxmlformats.org/officeDocument/2006/relationships/image" Target="../media/image172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wmf"/><Relationship Id="rId1" Type="http://schemas.openxmlformats.org/officeDocument/2006/relationships/image" Target="../media/image28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28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5.wmf"/><Relationship Id="rId18" Type="http://schemas.openxmlformats.org/officeDocument/2006/relationships/image" Target="../media/image60.wmf"/><Relationship Id="rId26" Type="http://schemas.openxmlformats.org/officeDocument/2006/relationships/image" Target="../media/image67.wmf"/><Relationship Id="rId3" Type="http://schemas.openxmlformats.org/officeDocument/2006/relationships/image" Target="../media/image46.wmf"/><Relationship Id="rId21" Type="http://schemas.openxmlformats.org/officeDocument/2006/relationships/image" Target="../media/image63.wmf"/><Relationship Id="rId7" Type="http://schemas.openxmlformats.org/officeDocument/2006/relationships/image" Target="../media/image50.wmf"/><Relationship Id="rId12" Type="http://schemas.openxmlformats.org/officeDocument/2006/relationships/image" Target="../media/image54.wmf"/><Relationship Id="rId17" Type="http://schemas.openxmlformats.org/officeDocument/2006/relationships/image" Target="../media/image59.wmf"/><Relationship Id="rId25" Type="http://schemas.openxmlformats.org/officeDocument/2006/relationships/image" Target="../media/image4.wmf"/><Relationship Id="rId2" Type="http://schemas.openxmlformats.org/officeDocument/2006/relationships/image" Target="../media/image45.wmf"/><Relationship Id="rId16" Type="http://schemas.openxmlformats.org/officeDocument/2006/relationships/image" Target="../media/image58.wmf"/><Relationship Id="rId20" Type="http://schemas.openxmlformats.org/officeDocument/2006/relationships/image" Target="../media/image62.wmf"/><Relationship Id="rId29" Type="http://schemas.openxmlformats.org/officeDocument/2006/relationships/image" Target="../media/image70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3.wmf"/><Relationship Id="rId24" Type="http://schemas.openxmlformats.org/officeDocument/2006/relationships/image" Target="../media/image66.wmf"/><Relationship Id="rId32" Type="http://schemas.openxmlformats.org/officeDocument/2006/relationships/image" Target="../media/image73.wmf"/><Relationship Id="rId5" Type="http://schemas.openxmlformats.org/officeDocument/2006/relationships/image" Target="../media/image48.wmf"/><Relationship Id="rId15" Type="http://schemas.openxmlformats.org/officeDocument/2006/relationships/image" Target="../media/image57.wmf"/><Relationship Id="rId23" Type="http://schemas.openxmlformats.org/officeDocument/2006/relationships/image" Target="../media/image65.wmf"/><Relationship Id="rId28" Type="http://schemas.openxmlformats.org/officeDocument/2006/relationships/image" Target="../media/image69.wmf"/><Relationship Id="rId10" Type="http://schemas.openxmlformats.org/officeDocument/2006/relationships/image" Target="../media/image33.wmf"/><Relationship Id="rId19" Type="http://schemas.openxmlformats.org/officeDocument/2006/relationships/image" Target="../media/image61.wmf"/><Relationship Id="rId31" Type="http://schemas.openxmlformats.org/officeDocument/2006/relationships/image" Target="../media/image72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6.wmf"/><Relationship Id="rId22" Type="http://schemas.openxmlformats.org/officeDocument/2006/relationships/image" Target="../media/image64.wmf"/><Relationship Id="rId27" Type="http://schemas.openxmlformats.org/officeDocument/2006/relationships/image" Target="../media/image68.wmf"/><Relationship Id="rId30" Type="http://schemas.openxmlformats.org/officeDocument/2006/relationships/image" Target="../media/image7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57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56.wmf"/><Relationship Id="rId2" Type="http://schemas.openxmlformats.org/officeDocument/2006/relationships/image" Target="../media/image75.wmf"/><Relationship Id="rId16" Type="http://schemas.openxmlformats.org/officeDocument/2006/relationships/image" Target="../media/image84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54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image" Target="../media/image5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68.wmf"/><Relationship Id="rId18" Type="http://schemas.openxmlformats.org/officeDocument/2006/relationships/image" Target="../media/image90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12" Type="http://schemas.openxmlformats.org/officeDocument/2006/relationships/image" Target="../media/image55.wmf"/><Relationship Id="rId17" Type="http://schemas.openxmlformats.org/officeDocument/2006/relationships/image" Target="../media/image89.wmf"/><Relationship Id="rId2" Type="http://schemas.openxmlformats.org/officeDocument/2006/relationships/image" Target="../media/image77.wmf"/><Relationship Id="rId16" Type="http://schemas.openxmlformats.org/officeDocument/2006/relationships/image" Target="../media/image88.wmf"/><Relationship Id="rId20" Type="http://schemas.openxmlformats.org/officeDocument/2006/relationships/image" Target="../media/image69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57.wmf"/><Relationship Id="rId5" Type="http://schemas.openxmlformats.org/officeDocument/2006/relationships/image" Target="../media/image80.wmf"/><Relationship Id="rId15" Type="http://schemas.openxmlformats.org/officeDocument/2006/relationships/image" Target="../media/image87.wmf"/><Relationship Id="rId10" Type="http://schemas.openxmlformats.org/officeDocument/2006/relationships/image" Target="../media/image56.wmf"/><Relationship Id="rId19" Type="http://schemas.openxmlformats.org/officeDocument/2006/relationships/image" Target="../media/image66.wmf"/><Relationship Id="rId4" Type="http://schemas.openxmlformats.org/officeDocument/2006/relationships/image" Target="../media/image79.wmf"/><Relationship Id="rId9" Type="http://schemas.openxmlformats.org/officeDocument/2006/relationships/image" Target="../media/image54.wmf"/><Relationship Id="rId14" Type="http://schemas.openxmlformats.org/officeDocument/2006/relationships/image" Target="../media/image8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12" Type="http://schemas.openxmlformats.org/officeDocument/2006/relationships/image" Target="../media/image100.png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5.wmf"/><Relationship Id="rId11" Type="http://schemas.openxmlformats.org/officeDocument/2006/relationships/image" Target="../media/image99.wmf"/><Relationship Id="rId5" Type="http://schemas.openxmlformats.org/officeDocument/2006/relationships/image" Target="../media/image55.wmf"/><Relationship Id="rId10" Type="http://schemas.openxmlformats.org/officeDocument/2006/relationships/image" Target="../media/image83.wmf"/><Relationship Id="rId4" Type="http://schemas.openxmlformats.org/officeDocument/2006/relationships/image" Target="../media/image56.wmf"/><Relationship Id="rId9" Type="http://schemas.openxmlformats.org/officeDocument/2006/relationships/image" Target="../media/image9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7.wmf"/><Relationship Id="rId2" Type="http://schemas.openxmlformats.org/officeDocument/2006/relationships/image" Target="../media/image102.emf"/><Relationship Id="rId1" Type="http://schemas.openxmlformats.org/officeDocument/2006/relationships/image" Target="../media/image101.wmf"/><Relationship Id="rId6" Type="http://schemas.openxmlformats.org/officeDocument/2006/relationships/image" Target="../media/image106.wmf"/><Relationship Id="rId5" Type="http://schemas.openxmlformats.org/officeDocument/2006/relationships/image" Target="../media/image105.emf"/><Relationship Id="rId4" Type="http://schemas.openxmlformats.org/officeDocument/2006/relationships/image" Target="../media/image10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1A8A220B-8B2E-4A30-A265-4B48C0F6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8A8AAC11-0DC2-4833-BE1E-7FC16A1C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58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240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43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5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624D6AB-9590-4342-BC0E-0E5A626D3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05.emf"/><Relationship Id="rId18" Type="http://schemas.openxmlformats.org/officeDocument/2006/relationships/image" Target="../media/image107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141.bin"/><Relationship Id="rId7" Type="http://schemas.openxmlformats.org/officeDocument/2006/relationships/image" Target="../media/image102.emf"/><Relationship Id="rId12" Type="http://schemas.openxmlformats.org/officeDocument/2006/relationships/oleObject" Target="../embeddings/oleObject135.bin"/><Relationship Id="rId1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4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04.emf"/><Relationship Id="rId5" Type="http://schemas.openxmlformats.org/officeDocument/2006/relationships/image" Target="../media/image101.wmf"/><Relationship Id="rId15" Type="http://schemas.openxmlformats.org/officeDocument/2006/relationships/image" Target="../media/image106.wmf"/><Relationship Id="rId23" Type="http://schemas.openxmlformats.org/officeDocument/2006/relationships/image" Target="../media/image108.emf"/><Relationship Id="rId10" Type="http://schemas.openxmlformats.org/officeDocument/2006/relationships/oleObject" Target="../embeddings/oleObject134.bin"/><Relationship Id="rId19" Type="http://schemas.openxmlformats.org/officeDocument/2006/relationships/oleObject" Target="../embeddings/oleObject139.bin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136.bin"/><Relationship Id="rId22" Type="http://schemas.openxmlformats.org/officeDocument/2006/relationships/oleObject" Target="../embeddings/oleObject142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50.bin"/><Relationship Id="rId26" Type="http://schemas.openxmlformats.org/officeDocument/2006/relationships/oleObject" Target="../embeddings/oleObject154.bin"/><Relationship Id="rId39" Type="http://schemas.openxmlformats.org/officeDocument/2006/relationships/image" Target="../media/image124.wmf"/><Relationship Id="rId21" Type="http://schemas.openxmlformats.org/officeDocument/2006/relationships/image" Target="../media/image115.wmf"/><Relationship Id="rId34" Type="http://schemas.openxmlformats.org/officeDocument/2006/relationships/oleObject" Target="../embeddings/oleObject158.bin"/><Relationship Id="rId42" Type="http://schemas.openxmlformats.org/officeDocument/2006/relationships/oleObject" Target="../embeddings/oleObject162.bin"/><Relationship Id="rId47" Type="http://schemas.openxmlformats.org/officeDocument/2006/relationships/image" Target="../media/image128.wmf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153.bin"/><Relationship Id="rId32" Type="http://schemas.openxmlformats.org/officeDocument/2006/relationships/oleObject" Target="../embeddings/oleObject157.bin"/><Relationship Id="rId37" Type="http://schemas.openxmlformats.org/officeDocument/2006/relationships/image" Target="../media/image123.wmf"/><Relationship Id="rId40" Type="http://schemas.openxmlformats.org/officeDocument/2006/relationships/oleObject" Target="../embeddings/oleObject161.bin"/><Relationship Id="rId45" Type="http://schemas.openxmlformats.org/officeDocument/2006/relationships/image" Target="../media/image127.wmf"/><Relationship Id="rId5" Type="http://schemas.openxmlformats.org/officeDocument/2006/relationships/image" Target="../media/image109.wmf"/><Relationship Id="rId15" Type="http://schemas.openxmlformats.org/officeDocument/2006/relationships/image" Target="../media/image113.wmf"/><Relationship Id="rId23" Type="http://schemas.openxmlformats.org/officeDocument/2006/relationships/image" Target="../media/image116.wmf"/><Relationship Id="rId28" Type="http://schemas.openxmlformats.org/officeDocument/2006/relationships/oleObject" Target="../embeddings/oleObject155.bin"/><Relationship Id="rId36" Type="http://schemas.openxmlformats.org/officeDocument/2006/relationships/oleObject" Target="../embeddings/oleObject159.bin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33.wmf"/><Relationship Id="rId31" Type="http://schemas.openxmlformats.org/officeDocument/2006/relationships/image" Target="../media/image120.wmf"/><Relationship Id="rId44" Type="http://schemas.openxmlformats.org/officeDocument/2006/relationships/oleObject" Target="../embeddings/oleObject163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2.bin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156.bin"/><Relationship Id="rId35" Type="http://schemas.openxmlformats.org/officeDocument/2006/relationships/image" Target="../media/image122.wmf"/><Relationship Id="rId43" Type="http://schemas.openxmlformats.org/officeDocument/2006/relationships/image" Target="../media/image126.wmf"/><Relationship Id="rId8" Type="http://schemas.openxmlformats.org/officeDocument/2006/relationships/oleObject" Target="../embeddings/oleObject145.bin"/><Relationship Id="rId3" Type="http://schemas.openxmlformats.org/officeDocument/2006/relationships/notesSlide" Target="../notesSlides/notesSlide11.xml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14.wmf"/><Relationship Id="rId25" Type="http://schemas.openxmlformats.org/officeDocument/2006/relationships/image" Target="../media/image117.wmf"/><Relationship Id="rId33" Type="http://schemas.openxmlformats.org/officeDocument/2006/relationships/image" Target="../media/image121.wmf"/><Relationship Id="rId38" Type="http://schemas.openxmlformats.org/officeDocument/2006/relationships/oleObject" Target="../embeddings/oleObject160.bin"/><Relationship Id="rId46" Type="http://schemas.openxmlformats.org/officeDocument/2006/relationships/oleObject" Target="../embeddings/oleObject164.bin"/><Relationship Id="rId20" Type="http://schemas.openxmlformats.org/officeDocument/2006/relationships/oleObject" Target="../embeddings/oleObject151.bin"/><Relationship Id="rId41" Type="http://schemas.openxmlformats.org/officeDocument/2006/relationships/image" Target="../media/image125.wmf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76.bin"/><Relationship Id="rId21" Type="http://schemas.openxmlformats.org/officeDocument/2006/relationships/image" Target="../media/image132.wmf"/><Relationship Id="rId42" Type="http://schemas.openxmlformats.org/officeDocument/2006/relationships/oleObject" Target="../embeddings/oleObject184.bin"/><Relationship Id="rId47" Type="http://schemas.openxmlformats.org/officeDocument/2006/relationships/image" Target="../media/image33.wmf"/><Relationship Id="rId63" Type="http://schemas.openxmlformats.org/officeDocument/2006/relationships/image" Target="../media/image122.wmf"/><Relationship Id="rId68" Type="http://schemas.openxmlformats.org/officeDocument/2006/relationships/oleObject" Target="../embeddings/oleObject19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1.bin"/><Relationship Id="rId29" Type="http://schemas.openxmlformats.org/officeDocument/2006/relationships/image" Target="../media/image136.wmf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175.bin"/><Relationship Id="rId32" Type="http://schemas.openxmlformats.org/officeDocument/2006/relationships/oleObject" Target="../embeddings/oleObject179.bin"/><Relationship Id="rId37" Type="http://schemas.openxmlformats.org/officeDocument/2006/relationships/image" Target="../media/image110.wmf"/><Relationship Id="rId40" Type="http://schemas.openxmlformats.org/officeDocument/2006/relationships/oleObject" Target="../embeddings/oleObject183.bin"/><Relationship Id="rId45" Type="http://schemas.openxmlformats.org/officeDocument/2006/relationships/image" Target="../media/image114.wmf"/><Relationship Id="rId53" Type="http://schemas.openxmlformats.org/officeDocument/2006/relationships/image" Target="../media/image117.wmf"/><Relationship Id="rId58" Type="http://schemas.openxmlformats.org/officeDocument/2006/relationships/oleObject" Target="../embeddings/oleObject192.bin"/><Relationship Id="rId66" Type="http://schemas.openxmlformats.org/officeDocument/2006/relationships/oleObject" Target="../embeddings/oleObject196.bin"/><Relationship Id="rId74" Type="http://schemas.openxmlformats.org/officeDocument/2006/relationships/oleObject" Target="../embeddings/oleObject200.bin"/><Relationship Id="rId5" Type="http://schemas.openxmlformats.org/officeDocument/2006/relationships/image" Target="../media/image129.wmf"/><Relationship Id="rId61" Type="http://schemas.openxmlformats.org/officeDocument/2006/relationships/image" Target="../media/image121.wmf"/><Relationship Id="rId19" Type="http://schemas.openxmlformats.org/officeDocument/2006/relationships/image" Target="../media/image131.wmf"/><Relationship Id="rId14" Type="http://schemas.openxmlformats.org/officeDocument/2006/relationships/oleObject" Target="../embeddings/oleObject170.bin"/><Relationship Id="rId22" Type="http://schemas.openxmlformats.org/officeDocument/2006/relationships/oleObject" Target="../embeddings/oleObject174.bin"/><Relationship Id="rId27" Type="http://schemas.openxmlformats.org/officeDocument/2006/relationships/image" Target="../media/image135.wmf"/><Relationship Id="rId30" Type="http://schemas.openxmlformats.org/officeDocument/2006/relationships/oleObject" Target="../embeddings/oleObject178.bin"/><Relationship Id="rId35" Type="http://schemas.openxmlformats.org/officeDocument/2006/relationships/image" Target="../media/image44.wmf"/><Relationship Id="rId43" Type="http://schemas.openxmlformats.org/officeDocument/2006/relationships/image" Target="../media/image113.wmf"/><Relationship Id="rId48" Type="http://schemas.openxmlformats.org/officeDocument/2006/relationships/oleObject" Target="../embeddings/oleObject187.bin"/><Relationship Id="rId56" Type="http://schemas.openxmlformats.org/officeDocument/2006/relationships/oleObject" Target="../embeddings/oleObject191.bin"/><Relationship Id="rId64" Type="http://schemas.openxmlformats.org/officeDocument/2006/relationships/oleObject" Target="../embeddings/oleObject195.bin"/><Relationship Id="rId69" Type="http://schemas.openxmlformats.org/officeDocument/2006/relationships/image" Target="../media/image125.wmf"/><Relationship Id="rId8" Type="http://schemas.openxmlformats.org/officeDocument/2006/relationships/oleObject" Target="../embeddings/oleObject167.bin"/><Relationship Id="rId51" Type="http://schemas.openxmlformats.org/officeDocument/2006/relationships/image" Target="../media/image116.wmf"/><Relationship Id="rId72" Type="http://schemas.openxmlformats.org/officeDocument/2006/relationships/oleObject" Target="../embeddings/oleObject199.bin"/><Relationship Id="rId3" Type="http://schemas.openxmlformats.org/officeDocument/2006/relationships/notesSlide" Target="../notesSlides/notesSlide12.xml"/><Relationship Id="rId12" Type="http://schemas.openxmlformats.org/officeDocument/2006/relationships/oleObject" Target="../embeddings/oleObject169.bin"/><Relationship Id="rId17" Type="http://schemas.openxmlformats.org/officeDocument/2006/relationships/image" Target="../media/image82.wmf"/><Relationship Id="rId25" Type="http://schemas.openxmlformats.org/officeDocument/2006/relationships/image" Target="../media/image134.wmf"/><Relationship Id="rId33" Type="http://schemas.openxmlformats.org/officeDocument/2006/relationships/image" Target="../media/image76.wmf"/><Relationship Id="rId38" Type="http://schemas.openxmlformats.org/officeDocument/2006/relationships/oleObject" Target="../embeddings/oleObject182.bin"/><Relationship Id="rId46" Type="http://schemas.openxmlformats.org/officeDocument/2006/relationships/oleObject" Target="../embeddings/oleObject186.bin"/><Relationship Id="rId59" Type="http://schemas.openxmlformats.org/officeDocument/2006/relationships/image" Target="../media/image120.wmf"/><Relationship Id="rId67" Type="http://schemas.openxmlformats.org/officeDocument/2006/relationships/image" Target="../media/image124.wmf"/><Relationship Id="rId20" Type="http://schemas.openxmlformats.org/officeDocument/2006/relationships/oleObject" Target="../embeddings/oleObject173.bin"/><Relationship Id="rId41" Type="http://schemas.openxmlformats.org/officeDocument/2006/relationships/image" Target="../media/image112.wmf"/><Relationship Id="rId54" Type="http://schemas.openxmlformats.org/officeDocument/2006/relationships/oleObject" Target="../embeddings/oleObject190.bin"/><Relationship Id="rId62" Type="http://schemas.openxmlformats.org/officeDocument/2006/relationships/oleObject" Target="../embeddings/oleObject194.bin"/><Relationship Id="rId70" Type="http://schemas.openxmlformats.org/officeDocument/2006/relationships/oleObject" Target="../embeddings/oleObject198.bin"/><Relationship Id="rId75" Type="http://schemas.openxmlformats.org/officeDocument/2006/relationships/image" Target="../media/image84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6.bin"/><Relationship Id="rId15" Type="http://schemas.openxmlformats.org/officeDocument/2006/relationships/image" Target="../media/image81.wmf"/><Relationship Id="rId23" Type="http://schemas.openxmlformats.org/officeDocument/2006/relationships/image" Target="../media/image133.wmf"/><Relationship Id="rId28" Type="http://schemas.openxmlformats.org/officeDocument/2006/relationships/oleObject" Target="../embeddings/oleObject177.bin"/><Relationship Id="rId36" Type="http://schemas.openxmlformats.org/officeDocument/2006/relationships/oleObject" Target="../embeddings/oleObject181.bin"/><Relationship Id="rId49" Type="http://schemas.openxmlformats.org/officeDocument/2006/relationships/image" Target="../media/image115.wmf"/><Relationship Id="rId57" Type="http://schemas.openxmlformats.org/officeDocument/2006/relationships/image" Target="../media/image119.wmf"/><Relationship Id="rId10" Type="http://schemas.openxmlformats.org/officeDocument/2006/relationships/oleObject" Target="../embeddings/oleObject168.bin"/><Relationship Id="rId31" Type="http://schemas.openxmlformats.org/officeDocument/2006/relationships/image" Target="../media/image137.wmf"/><Relationship Id="rId44" Type="http://schemas.openxmlformats.org/officeDocument/2006/relationships/oleObject" Target="../embeddings/oleObject185.bin"/><Relationship Id="rId52" Type="http://schemas.openxmlformats.org/officeDocument/2006/relationships/oleObject" Target="../embeddings/oleObject189.bin"/><Relationship Id="rId60" Type="http://schemas.openxmlformats.org/officeDocument/2006/relationships/oleObject" Target="../embeddings/oleObject193.bin"/><Relationship Id="rId65" Type="http://schemas.openxmlformats.org/officeDocument/2006/relationships/image" Target="../media/image123.wmf"/><Relationship Id="rId73" Type="http://schemas.openxmlformats.org/officeDocument/2006/relationships/image" Target="../media/image127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78.wmf"/><Relationship Id="rId13" Type="http://schemas.openxmlformats.org/officeDocument/2006/relationships/image" Target="../media/image80.wmf"/><Relationship Id="rId18" Type="http://schemas.openxmlformats.org/officeDocument/2006/relationships/oleObject" Target="../embeddings/oleObject172.bin"/><Relationship Id="rId39" Type="http://schemas.openxmlformats.org/officeDocument/2006/relationships/image" Target="../media/image111.wmf"/><Relationship Id="rId34" Type="http://schemas.openxmlformats.org/officeDocument/2006/relationships/oleObject" Target="../embeddings/oleObject180.bin"/><Relationship Id="rId50" Type="http://schemas.openxmlformats.org/officeDocument/2006/relationships/oleObject" Target="../embeddings/oleObject188.bin"/><Relationship Id="rId55" Type="http://schemas.openxmlformats.org/officeDocument/2006/relationships/image" Target="../media/image118.wmf"/><Relationship Id="rId7" Type="http://schemas.openxmlformats.org/officeDocument/2006/relationships/image" Target="../media/image130.wmf"/><Relationship Id="rId71" Type="http://schemas.openxmlformats.org/officeDocument/2006/relationships/image" Target="../media/image126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208.bin"/><Relationship Id="rId26" Type="http://schemas.openxmlformats.org/officeDocument/2006/relationships/oleObject" Target="../embeddings/oleObject212.bin"/><Relationship Id="rId39" Type="http://schemas.openxmlformats.org/officeDocument/2006/relationships/image" Target="../media/image125.wmf"/><Relationship Id="rId21" Type="http://schemas.openxmlformats.org/officeDocument/2006/relationships/image" Target="../media/image116.wmf"/><Relationship Id="rId34" Type="http://schemas.openxmlformats.org/officeDocument/2006/relationships/oleObject" Target="../embeddings/oleObject216.bin"/><Relationship Id="rId42" Type="http://schemas.openxmlformats.org/officeDocument/2006/relationships/oleObject" Target="../embeddings/oleObject220.bin"/><Relationship Id="rId47" Type="http://schemas.openxmlformats.org/officeDocument/2006/relationships/image" Target="../media/image139.wmf"/><Relationship Id="rId50" Type="http://schemas.openxmlformats.org/officeDocument/2006/relationships/oleObject" Target="../embeddings/oleObject224.bin"/><Relationship Id="rId55" Type="http://schemas.openxmlformats.org/officeDocument/2006/relationships/image" Target="../media/image142.wmf"/><Relationship Id="rId63" Type="http://schemas.openxmlformats.org/officeDocument/2006/relationships/image" Target="../media/image92.wmf"/><Relationship Id="rId7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7.bin"/><Relationship Id="rId29" Type="http://schemas.openxmlformats.org/officeDocument/2006/relationships/image" Target="../media/image120.wmf"/><Relationship Id="rId11" Type="http://schemas.openxmlformats.org/officeDocument/2006/relationships/image" Target="../media/image112.wmf"/><Relationship Id="rId24" Type="http://schemas.openxmlformats.org/officeDocument/2006/relationships/oleObject" Target="../embeddings/oleObject211.bin"/><Relationship Id="rId32" Type="http://schemas.openxmlformats.org/officeDocument/2006/relationships/oleObject" Target="../embeddings/oleObject215.bin"/><Relationship Id="rId37" Type="http://schemas.openxmlformats.org/officeDocument/2006/relationships/image" Target="../media/image124.wmf"/><Relationship Id="rId40" Type="http://schemas.openxmlformats.org/officeDocument/2006/relationships/oleObject" Target="../embeddings/oleObject219.bin"/><Relationship Id="rId45" Type="http://schemas.openxmlformats.org/officeDocument/2006/relationships/image" Target="../media/image138.wmf"/><Relationship Id="rId53" Type="http://schemas.openxmlformats.org/officeDocument/2006/relationships/image" Target="../media/image141.wmf"/><Relationship Id="rId58" Type="http://schemas.openxmlformats.org/officeDocument/2006/relationships/oleObject" Target="../embeddings/oleObject228.bin"/><Relationship Id="rId5" Type="http://schemas.openxmlformats.org/officeDocument/2006/relationships/image" Target="../media/image44.wmf"/><Relationship Id="rId61" Type="http://schemas.openxmlformats.org/officeDocument/2006/relationships/image" Target="../media/image98.wmf"/><Relationship Id="rId19" Type="http://schemas.openxmlformats.org/officeDocument/2006/relationships/image" Target="../media/image115.wmf"/><Relationship Id="rId14" Type="http://schemas.openxmlformats.org/officeDocument/2006/relationships/oleObject" Target="../embeddings/oleObject206.bin"/><Relationship Id="rId22" Type="http://schemas.openxmlformats.org/officeDocument/2006/relationships/oleObject" Target="../embeddings/oleObject210.bin"/><Relationship Id="rId27" Type="http://schemas.openxmlformats.org/officeDocument/2006/relationships/image" Target="../media/image119.wmf"/><Relationship Id="rId30" Type="http://schemas.openxmlformats.org/officeDocument/2006/relationships/oleObject" Target="../embeddings/oleObject214.bin"/><Relationship Id="rId35" Type="http://schemas.openxmlformats.org/officeDocument/2006/relationships/image" Target="../media/image123.wmf"/><Relationship Id="rId43" Type="http://schemas.openxmlformats.org/officeDocument/2006/relationships/image" Target="../media/image127.wmf"/><Relationship Id="rId48" Type="http://schemas.openxmlformats.org/officeDocument/2006/relationships/oleObject" Target="../embeddings/oleObject223.bin"/><Relationship Id="rId56" Type="http://schemas.openxmlformats.org/officeDocument/2006/relationships/oleObject" Target="../embeddings/oleObject227.bin"/><Relationship Id="rId8" Type="http://schemas.openxmlformats.org/officeDocument/2006/relationships/oleObject" Target="../embeddings/oleObject203.bin"/><Relationship Id="rId51" Type="http://schemas.openxmlformats.org/officeDocument/2006/relationships/image" Target="../media/image140.wmf"/><Relationship Id="rId3" Type="http://schemas.openxmlformats.org/officeDocument/2006/relationships/notesSlide" Target="../notesSlides/notesSlide13.xml"/><Relationship Id="rId12" Type="http://schemas.openxmlformats.org/officeDocument/2006/relationships/oleObject" Target="../embeddings/oleObject205.bin"/><Relationship Id="rId17" Type="http://schemas.openxmlformats.org/officeDocument/2006/relationships/image" Target="../media/image33.wmf"/><Relationship Id="rId25" Type="http://schemas.openxmlformats.org/officeDocument/2006/relationships/image" Target="../media/image118.wmf"/><Relationship Id="rId33" Type="http://schemas.openxmlformats.org/officeDocument/2006/relationships/image" Target="../media/image122.wmf"/><Relationship Id="rId38" Type="http://schemas.openxmlformats.org/officeDocument/2006/relationships/oleObject" Target="../embeddings/oleObject218.bin"/><Relationship Id="rId46" Type="http://schemas.openxmlformats.org/officeDocument/2006/relationships/oleObject" Target="../embeddings/oleObject222.bin"/><Relationship Id="rId59" Type="http://schemas.openxmlformats.org/officeDocument/2006/relationships/image" Target="../media/image97.wmf"/><Relationship Id="rId20" Type="http://schemas.openxmlformats.org/officeDocument/2006/relationships/oleObject" Target="../embeddings/oleObject209.bin"/><Relationship Id="rId41" Type="http://schemas.openxmlformats.org/officeDocument/2006/relationships/image" Target="../media/image126.wmf"/><Relationship Id="rId54" Type="http://schemas.openxmlformats.org/officeDocument/2006/relationships/oleObject" Target="../embeddings/oleObject226.bin"/><Relationship Id="rId62" Type="http://schemas.openxmlformats.org/officeDocument/2006/relationships/oleObject" Target="../embeddings/oleObject23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2.bin"/><Relationship Id="rId15" Type="http://schemas.openxmlformats.org/officeDocument/2006/relationships/image" Target="../media/image114.wmf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213.bin"/><Relationship Id="rId36" Type="http://schemas.openxmlformats.org/officeDocument/2006/relationships/oleObject" Target="../embeddings/oleObject217.bin"/><Relationship Id="rId49" Type="http://schemas.openxmlformats.org/officeDocument/2006/relationships/image" Target="../media/image94.wmf"/><Relationship Id="rId57" Type="http://schemas.openxmlformats.org/officeDocument/2006/relationships/image" Target="../media/image96.wmf"/><Relationship Id="rId10" Type="http://schemas.openxmlformats.org/officeDocument/2006/relationships/oleObject" Target="../embeddings/oleObject204.bin"/><Relationship Id="rId31" Type="http://schemas.openxmlformats.org/officeDocument/2006/relationships/image" Target="../media/image121.wmf"/><Relationship Id="rId44" Type="http://schemas.openxmlformats.org/officeDocument/2006/relationships/oleObject" Target="../embeddings/oleObject221.bin"/><Relationship Id="rId52" Type="http://schemas.openxmlformats.org/officeDocument/2006/relationships/oleObject" Target="../embeddings/oleObject225.bin"/><Relationship Id="rId60" Type="http://schemas.openxmlformats.org/officeDocument/2006/relationships/oleObject" Target="../embeddings/oleObject229.bin"/><Relationship Id="rId4" Type="http://schemas.openxmlformats.org/officeDocument/2006/relationships/oleObject" Target="../embeddings/oleObject201.bin"/><Relationship Id="rId9" Type="http://schemas.openxmlformats.org/officeDocument/2006/relationships/image" Target="../media/image111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.wmf"/><Relationship Id="rId18" Type="http://schemas.openxmlformats.org/officeDocument/2006/relationships/oleObject" Target="../embeddings/oleObject238.bin"/><Relationship Id="rId26" Type="http://schemas.openxmlformats.org/officeDocument/2006/relationships/oleObject" Target="../embeddings/oleObject242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68.wmf"/><Relationship Id="rId34" Type="http://schemas.openxmlformats.org/officeDocument/2006/relationships/image" Target="../media/image4.wmf"/><Relationship Id="rId7" Type="http://schemas.openxmlformats.org/officeDocument/2006/relationships/image" Target="../media/image144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oleObject" Target="../embeddings/oleObject24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7.bin"/><Relationship Id="rId20" Type="http://schemas.openxmlformats.org/officeDocument/2006/relationships/oleObject" Target="../embeddings/oleObject239.bin"/><Relationship Id="rId29" Type="http://schemas.openxmlformats.org/officeDocument/2006/relationships/oleObject" Target="../embeddings/oleObject24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146.wmf"/><Relationship Id="rId24" Type="http://schemas.openxmlformats.org/officeDocument/2006/relationships/oleObject" Target="../embeddings/oleObject241.bin"/><Relationship Id="rId32" Type="http://schemas.openxmlformats.org/officeDocument/2006/relationships/image" Target="../media/image151.wmf"/><Relationship Id="rId5" Type="http://schemas.openxmlformats.org/officeDocument/2006/relationships/image" Target="../media/image143.wmf"/><Relationship Id="rId15" Type="http://schemas.openxmlformats.org/officeDocument/2006/relationships/image" Target="../media/image148.wmf"/><Relationship Id="rId23" Type="http://schemas.openxmlformats.org/officeDocument/2006/relationships/image" Target="../media/image70.wmf"/><Relationship Id="rId28" Type="http://schemas.openxmlformats.org/officeDocument/2006/relationships/image" Target="../media/image150.wmf"/><Relationship Id="rId36" Type="http://schemas.openxmlformats.org/officeDocument/2006/relationships/image" Target="../media/image152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149.wmf"/><Relationship Id="rId31" Type="http://schemas.openxmlformats.org/officeDocument/2006/relationships/oleObject" Target="../embeddings/oleObject245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145.wmf"/><Relationship Id="rId14" Type="http://schemas.openxmlformats.org/officeDocument/2006/relationships/oleObject" Target="../embeddings/oleObject236.bin"/><Relationship Id="rId22" Type="http://schemas.openxmlformats.org/officeDocument/2006/relationships/oleObject" Target="../embeddings/oleObject240.bin"/><Relationship Id="rId27" Type="http://schemas.openxmlformats.org/officeDocument/2006/relationships/oleObject" Target="../embeddings/oleObject243.bin"/><Relationship Id="rId30" Type="http://schemas.openxmlformats.org/officeDocument/2006/relationships/image" Target="../media/image72.wmf"/><Relationship Id="rId35" Type="http://schemas.openxmlformats.org/officeDocument/2006/relationships/oleObject" Target="../embeddings/oleObject247.bin"/><Relationship Id="rId8" Type="http://schemas.openxmlformats.org/officeDocument/2006/relationships/oleObject" Target="../embeddings/oleObject233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55.bin"/><Relationship Id="rId26" Type="http://schemas.openxmlformats.org/officeDocument/2006/relationships/oleObject" Target="../embeddings/oleObject259.bin"/><Relationship Id="rId39" Type="http://schemas.openxmlformats.org/officeDocument/2006/relationships/oleObject" Target="../embeddings/oleObject266.bin"/><Relationship Id="rId21" Type="http://schemas.openxmlformats.org/officeDocument/2006/relationships/image" Target="../media/image53.wmf"/><Relationship Id="rId34" Type="http://schemas.openxmlformats.org/officeDocument/2006/relationships/oleObject" Target="../embeddings/oleObject263.bin"/><Relationship Id="rId42" Type="http://schemas.openxmlformats.org/officeDocument/2006/relationships/oleObject" Target="../embeddings/oleObject268.bin"/><Relationship Id="rId47" Type="http://schemas.openxmlformats.org/officeDocument/2006/relationships/image" Target="../media/image68.wmf"/><Relationship Id="rId50" Type="http://schemas.openxmlformats.org/officeDocument/2006/relationships/oleObject" Target="../embeddings/oleObject272.bin"/><Relationship Id="rId55" Type="http://schemas.openxmlformats.org/officeDocument/2006/relationships/oleObject" Target="../embeddings/oleObject275.bin"/><Relationship Id="rId63" Type="http://schemas.openxmlformats.org/officeDocument/2006/relationships/oleObject" Target="../embeddings/oleObject279.bin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4.bin"/><Relationship Id="rId29" Type="http://schemas.openxmlformats.org/officeDocument/2006/relationships/image" Target="../media/image161.wmf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258.bin"/><Relationship Id="rId32" Type="http://schemas.openxmlformats.org/officeDocument/2006/relationships/oleObject" Target="../embeddings/oleObject262.bin"/><Relationship Id="rId37" Type="http://schemas.openxmlformats.org/officeDocument/2006/relationships/oleObject" Target="../embeddings/oleObject265.bin"/><Relationship Id="rId40" Type="http://schemas.openxmlformats.org/officeDocument/2006/relationships/image" Target="../media/image166.wmf"/><Relationship Id="rId45" Type="http://schemas.openxmlformats.org/officeDocument/2006/relationships/image" Target="../media/image149.wmf"/><Relationship Id="rId53" Type="http://schemas.openxmlformats.org/officeDocument/2006/relationships/image" Target="../media/image73.wmf"/><Relationship Id="rId58" Type="http://schemas.openxmlformats.org/officeDocument/2006/relationships/image" Target="../media/image72.wmf"/><Relationship Id="rId5" Type="http://schemas.openxmlformats.org/officeDocument/2006/relationships/image" Target="../media/image153.wmf"/><Relationship Id="rId61" Type="http://schemas.openxmlformats.org/officeDocument/2006/relationships/oleObject" Target="../embeddings/oleObject278.bin"/><Relationship Id="rId19" Type="http://schemas.openxmlformats.org/officeDocument/2006/relationships/image" Target="../media/image157.wmf"/><Relationship Id="rId14" Type="http://schemas.openxmlformats.org/officeDocument/2006/relationships/oleObject" Target="../embeddings/oleObject253.bin"/><Relationship Id="rId22" Type="http://schemas.openxmlformats.org/officeDocument/2006/relationships/oleObject" Target="../embeddings/oleObject257.bin"/><Relationship Id="rId27" Type="http://schemas.openxmlformats.org/officeDocument/2006/relationships/image" Target="../media/image160.wmf"/><Relationship Id="rId30" Type="http://schemas.openxmlformats.org/officeDocument/2006/relationships/oleObject" Target="../embeddings/oleObject261.bin"/><Relationship Id="rId35" Type="http://schemas.openxmlformats.org/officeDocument/2006/relationships/image" Target="../media/image164.wmf"/><Relationship Id="rId43" Type="http://schemas.openxmlformats.org/officeDocument/2006/relationships/image" Target="../media/image167.wmf"/><Relationship Id="rId48" Type="http://schemas.openxmlformats.org/officeDocument/2006/relationships/oleObject" Target="../embeddings/oleObject271.bin"/><Relationship Id="rId56" Type="http://schemas.openxmlformats.org/officeDocument/2006/relationships/image" Target="../media/image168.wmf"/><Relationship Id="rId64" Type="http://schemas.openxmlformats.org/officeDocument/2006/relationships/image" Target="../media/image152.wmf"/><Relationship Id="rId8" Type="http://schemas.openxmlformats.org/officeDocument/2006/relationships/oleObject" Target="../embeddings/oleObject250.bin"/><Relationship Id="rId51" Type="http://schemas.openxmlformats.org/officeDocument/2006/relationships/image" Target="../media/image70.wmf"/><Relationship Id="rId3" Type="http://schemas.openxmlformats.org/officeDocument/2006/relationships/notesSlide" Target="../notesSlides/notesSlide15.xml"/><Relationship Id="rId12" Type="http://schemas.openxmlformats.org/officeDocument/2006/relationships/oleObject" Target="../embeddings/oleObject252.bin"/><Relationship Id="rId17" Type="http://schemas.openxmlformats.org/officeDocument/2006/relationships/image" Target="../media/image156.wmf"/><Relationship Id="rId25" Type="http://schemas.openxmlformats.org/officeDocument/2006/relationships/image" Target="../media/image159.wmf"/><Relationship Id="rId33" Type="http://schemas.openxmlformats.org/officeDocument/2006/relationships/image" Target="../media/image163.wmf"/><Relationship Id="rId38" Type="http://schemas.openxmlformats.org/officeDocument/2006/relationships/image" Target="../media/image165.wmf"/><Relationship Id="rId46" Type="http://schemas.openxmlformats.org/officeDocument/2006/relationships/oleObject" Target="../embeddings/oleObject270.bin"/><Relationship Id="rId59" Type="http://schemas.openxmlformats.org/officeDocument/2006/relationships/oleObject" Target="../embeddings/oleObject277.bin"/><Relationship Id="rId20" Type="http://schemas.openxmlformats.org/officeDocument/2006/relationships/oleObject" Target="../embeddings/oleObject256.bin"/><Relationship Id="rId41" Type="http://schemas.openxmlformats.org/officeDocument/2006/relationships/oleObject" Target="../embeddings/oleObject267.bin"/><Relationship Id="rId54" Type="http://schemas.openxmlformats.org/officeDocument/2006/relationships/oleObject" Target="../embeddings/oleObject274.bin"/><Relationship Id="rId62" Type="http://schemas.openxmlformats.org/officeDocument/2006/relationships/image" Target="../media/image4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9.bin"/><Relationship Id="rId15" Type="http://schemas.openxmlformats.org/officeDocument/2006/relationships/image" Target="../media/image155.wmf"/><Relationship Id="rId23" Type="http://schemas.openxmlformats.org/officeDocument/2006/relationships/image" Target="../media/image158.wmf"/><Relationship Id="rId28" Type="http://schemas.openxmlformats.org/officeDocument/2006/relationships/oleObject" Target="../embeddings/oleObject260.bin"/><Relationship Id="rId36" Type="http://schemas.openxmlformats.org/officeDocument/2006/relationships/oleObject" Target="../embeddings/oleObject264.bin"/><Relationship Id="rId49" Type="http://schemas.openxmlformats.org/officeDocument/2006/relationships/image" Target="../media/image69.wmf"/><Relationship Id="rId57" Type="http://schemas.openxmlformats.org/officeDocument/2006/relationships/oleObject" Target="../embeddings/oleObject276.bin"/><Relationship Id="rId10" Type="http://schemas.openxmlformats.org/officeDocument/2006/relationships/oleObject" Target="../embeddings/oleObject251.bin"/><Relationship Id="rId31" Type="http://schemas.openxmlformats.org/officeDocument/2006/relationships/image" Target="../media/image162.wmf"/><Relationship Id="rId44" Type="http://schemas.openxmlformats.org/officeDocument/2006/relationships/oleObject" Target="../embeddings/oleObject269.bin"/><Relationship Id="rId52" Type="http://schemas.openxmlformats.org/officeDocument/2006/relationships/oleObject" Target="../embeddings/oleObject273.bin"/><Relationship Id="rId60" Type="http://schemas.openxmlformats.org/officeDocument/2006/relationships/image" Target="../media/image151.wmf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2.bin"/><Relationship Id="rId13" Type="http://schemas.openxmlformats.org/officeDocument/2006/relationships/oleObject" Target="../embeddings/oleObject285.bin"/><Relationship Id="rId18" Type="http://schemas.openxmlformats.org/officeDocument/2006/relationships/image" Target="../media/image174.wmf"/><Relationship Id="rId26" Type="http://schemas.openxmlformats.org/officeDocument/2006/relationships/image" Target="../media/image177.wmf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289.bin"/><Relationship Id="rId7" Type="http://schemas.openxmlformats.org/officeDocument/2006/relationships/image" Target="../media/image170.wmf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287.bin"/><Relationship Id="rId25" Type="http://schemas.openxmlformats.org/officeDocument/2006/relationships/oleObject" Target="../embeddings/oleObject29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1.bin"/><Relationship Id="rId11" Type="http://schemas.openxmlformats.org/officeDocument/2006/relationships/oleObject" Target="../embeddings/oleObject284.bin"/><Relationship Id="rId24" Type="http://schemas.openxmlformats.org/officeDocument/2006/relationships/image" Target="../media/image176.wmf"/><Relationship Id="rId5" Type="http://schemas.openxmlformats.org/officeDocument/2006/relationships/image" Target="../media/image169.wmf"/><Relationship Id="rId15" Type="http://schemas.openxmlformats.org/officeDocument/2006/relationships/oleObject" Target="../embeddings/oleObject286.bin"/><Relationship Id="rId23" Type="http://schemas.openxmlformats.org/officeDocument/2006/relationships/oleObject" Target="../embeddings/oleObject290.bin"/><Relationship Id="rId10" Type="http://schemas.openxmlformats.org/officeDocument/2006/relationships/image" Target="../media/image171.wmf"/><Relationship Id="rId19" Type="http://schemas.openxmlformats.org/officeDocument/2006/relationships/oleObject" Target="../embeddings/oleObject288.bin"/><Relationship Id="rId4" Type="http://schemas.openxmlformats.org/officeDocument/2006/relationships/oleObject" Target="../embeddings/oleObject280.bin"/><Relationship Id="rId9" Type="http://schemas.openxmlformats.org/officeDocument/2006/relationships/oleObject" Target="../embeddings/oleObject283.bin"/><Relationship Id="rId14" Type="http://schemas.openxmlformats.org/officeDocument/2006/relationships/image" Target="../media/image172.wmf"/><Relationship Id="rId22" Type="http://schemas.openxmlformats.org/officeDocument/2006/relationships/image" Target="../media/image12.wmf"/><Relationship Id="rId27" Type="http://schemas.openxmlformats.org/officeDocument/2006/relationships/image" Target="../media/image178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wmf"/><Relationship Id="rId18" Type="http://schemas.openxmlformats.org/officeDocument/2006/relationships/oleObject" Target="../embeddings/oleObject299.bin"/><Relationship Id="rId26" Type="http://schemas.openxmlformats.org/officeDocument/2006/relationships/oleObject" Target="../embeddings/oleObject303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70.wmf"/><Relationship Id="rId34" Type="http://schemas.openxmlformats.org/officeDocument/2006/relationships/oleObject" Target="../embeddings/oleObject307.bin"/><Relationship Id="rId7" Type="http://schemas.openxmlformats.org/officeDocument/2006/relationships/image" Target="../media/image180.wmf"/><Relationship Id="rId12" Type="http://schemas.openxmlformats.org/officeDocument/2006/relationships/oleObject" Target="../embeddings/oleObject296.bin"/><Relationship Id="rId17" Type="http://schemas.openxmlformats.org/officeDocument/2006/relationships/image" Target="../media/image184.wmf"/><Relationship Id="rId25" Type="http://schemas.openxmlformats.org/officeDocument/2006/relationships/image" Target="../media/image72.wmf"/><Relationship Id="rId33" Type="http://schemas.openxmlformats.org/officeDocument/2006/relationships/image" Target="../media/image1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98.bin"/><Relationship Id="rId20" Type="http://schemas.openxmlformats.org/officeDocument/2006/relationships/oleObject" Target="../embeddings/oleObject300.bin"/><Relationship Id="rId29" Type="http://schemas.openxmlformats.org/officeDocument/2006/relationships/image" Target="../media/image186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3.bin"/><Relationship Id="rId11" Type="http://schemas.openxmlformats.org/officeDocument/2006/relationships/image" Target="../media/image181.wmf"/><Relationship Id="rId24" Type="http://schemas.openxmlformats.org/officeDocument/2006/relationships/oleObject" Target="../embeddings/oleObject302.bin"/><Relationship Id="rId32" Type="http://schemas.openxmlformats.org/officeDocument/2006/relationships/oleObject" Target="../embeddings/oleObject306.bin"/><Relationship Id="rId5" Type="http://schemas.openxmlformats.org/officeDocument/2006/relationships/image" Target="../media/image179.wmf"/><Relationship Id="rId15" Type="http://schemas.openxmlformats.org/officeDocument/2006/relationships/image" Target="../media/image183.wmf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304.bin"/><Relationship Id="rId10" Type="http://schemas.openxmlformats.org/officeDocument/2006/relationships/oleObject" Target="../embeddings/oleObject295.bin"/><Relationship Id="rId19" Type="http://schemas.openxmlformats.org/officeDocument/2006/relationships/image" Target="../media/image185.wmf"/><Relationship Id="rId31" Type="http://schemas.openxmlformats.org/officeDocument/2006/relationships/image" Target="../media/image4.wmf"/><Relationship Id="rId4" Type="http://schemas.openxmlformats.org/officeDocument/2006/relationships/oleObject" Target="../embeddings/oleObject29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97.bin"/><Relationship Id="rId22" Type="http://schemas.openxmlformats.org/officeDocument/2006/relationships/oleObject" Target="../embeddings/oleObject301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305.bin"/><Relationship Id="rId35" Type="http://schemas.openxmlformats.org/officeDocument/2006/relationships/image" Target="../media/image187.wmf"/><Relationship Id="rId8" Type="http://schemas.openxmlformats.org/officeDocument/2006/relationships/oleObject" Target="../embeddings/oleObject294.bin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wmf"/><Relationship Id="rId18" Type="http://schemas.openxmlformats.org/officeDocument/2006/relationships/oleObject" Target="../embeddings/oleObject315.bin"/><Relationship Id="rId26" Type="http://schemas.openxmlformats.org/officeDocument/2006/relationships/oleObject" Target="../embeddings/oleObject319.bin"/><Relationship Id="rId39" Type="http://schemas.openxmlformats.org/officeDocument/2006/relationships/oleObject" Target="../embeddings/oleObject330.bin"/><Relationship Id="rId21" Type="http://schemas.openxmlformats.org/officeDocument/2006/relationships/image" Target="../media/image54.wmf"/><Relationship Id="rId34" Type="http://schemas.openxmlformats.org/officeDocument/2006/relationships/oleObject" Target="../embeddings/oleObject325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4.bin"/><Relationship Id="rId20" Type="http://schemas.openxmlformats.org/officeDocument/2006/relationships/oleObject" Target="../embeddings/oleObject316.bin"/><Relationship Id="rId29" Type="http://schemas.openxmlformats.org/officeDocument/2006/relationships/image" Target="../media/image83.wmf"/><Relationship Id="rId41" Type="http://schemas.openxmlformats.org/officeDocument/2006/relationships/oleObject" Target="../embeddings/oleObject332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09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318.bin"/><Relationship Id="rId32" Type="http://schemas.openxmlformats.org/officeDocument/2006/relationships/oleObject" Target="../embeddings/oleObject323.bin"/><Relationship Id="rId37" Type="http://schemas.openxmlformats.org/officeDocument/2006/relationships/oleObject" Target="../embeddings/oleObject328.bin"/><Relationship Id="rId40" Type="http://schemas.openxmlformats.org/officeDocument/2006/relationships/oleObject" Target="../embeddings/oleObject331.bin"/><Relationship Id="rId5" Type="http://schemas.openxmlformats.org/officeDocument/2006/relationships/image" Target="../media/image188.wmf"/><Relationship Id="rId15" Type="http://schemas.openxmlformats.org/officeDocument/2006/relationships/image" Target="../media/image81.wmf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320.bin"/><Relationship Id="rId36" Type="http://schemas.openxmlformats.org/officeDocument/2006/relationships/oleObject" Target="../embeddings/oleObject327.bin"/><Relationship Id="rId10" Type="http://schemas.openxmlformats.org/officeDocument/2006/relationships/oleObject" Target="../embeddings/oleObject311.bin"/><Relationship Id="rId19" Type="http://schemas.openxmlformats.org/officeDocument/2006/relationships/image" Target="../media/image53.wmf"/><Relationship Id="rId31" Type="http://schemas.openxmlformats.org/officeDocument/2006/relationships/oleObject" Target="../embeddings/oleObject322.bin"/><Relationship Id="rId4" Type="http://schemas.openxmlformats.org/officeDocument/2006/relationships/oleObject" Target="../embeddings/oleObject308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313.bin"/><Relationship Id="rId22" Type="http://schemas.openxmlformats.org/officeDocument/2006/relationships/oleObject" Target="../embeddings/oleObject317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321.bin"/><Relationship Id="rId35" Type="http://schemas.openxmlformats.org/officeDocument/2006/relationships/oleObject" Target="../embeddings/oleObject326.bin"/><Relationship Id="rId8" Type="http://schemas.openxmlformats.org/officeDocument/2006/relationships/oleObject" Target="../embeddings/oleObject310.bin"/><Relationship Id="rId3" Type="http://schemas.openxmlformats.org/officeDocument/2006/relationships/notesSlide" Target="../notesSlides/notesSlide18.xml"/><Relationship Id="rId12" Type="http://schemas.openxmlformats.org/officeDocument/2006/relationships/oleObject" Target="../embeddings/oleObject312.bin"/><Relationship Id="rId17" Type="http://schemas.openxmlformats.org/officeDocument/2006/relationships/image" Target="../media/image82.wmf"/><Relationship Id="rId25" Type="http://schemas.openxmlformats.org/officeDocument/2006/relationships/image" Target="../media/image57.wmf"/><Relationship Id="rId33" Type="http://schemas.openxmlformats.org/officeDocument/2006/relationships/oleObject" Target="../embeddings/oleObject324.bin"/><Relationship Id="rId38" Type="http://schemas.openxmlformats.org/officeDocument/2006/relationships/oleObject" Target="../embeddings/oleObject329.bin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1.wmf"/><Relationship Id="rId18" Type="http://schemas.openxmlformats.org/officeDocument/2006/relationships/oleObject" Target="../embeddings/oleObject340.bin"/><Relationship Id="rId26" Type="http://schemas.openxmlformats.org/officeDocument/2006/relationships/oleObject" Target="../embeddings/oleObject344.bin"/><Relationship Id="rId39" Type="http://schemas.openxmlformats.org/officeDocument/2006/relationships/oleObject" Target="../embeddings/oleObject350.bin"/><Relationship Id="rId21" Type="http://schemas.openxmlformats.org/officeDocument/2006/relationships/image" Target="../media/image191.wmf"/><Relationship Id="rId34" Type="http://schemas.openxmlformats.org/officeDocument/2006/relationships/image" Target="../media/image70.wmf"/><Relationship Id="rId42" Type="http://schemas.openxmlformats.org/officeDocument/2006/relationships/image" Target="../media/image4.wmf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9.bin"/><Relationship Id="rId29" Type="http://schemas.openxmlformats.org/officeDocument/2006/relationships/image" Target="../media/image195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34.bin"/><Relationship Id="rId11" Type="http://schemas.openxmlformats.org/officeDocument/2006/relationships/image" Target="../media/image80.wmf"/><Relationship Id="rId24" Type="http://schemas.openxmlformats.org/officeDocument/2006/relationships/oleObject" Target="../embeddings/oleObject343.bin"/><Relationship Id="rId32" Type="http://schemas.openxmlformats.org/officeDocument/2006/relationships/image" Target="../media/image170.wmf"/><Relationship Id="rId37" Type="http://schemas.openxmlformats.org/officeDocument/2006/relationships/oleObject" Target="../embeddings/oleObject349.bin"/><Relationship Id="rId40" Type="http://schemas.openxmlformats.org/officeDocument/2006/relationships/image" Target="../media/image186.wmf"/><Relationship Id="rId45" Type="http://schemas.openxmlformats.org/officeDocument/2006/relationships/oleObject" Target="../embeddings/oleObject353.bin"/><Relationship Id="rId5" Type="http://schemas.openxmlformats.org/officeDocument/2006/relationships/image" Target="../media/image189.wmf"/><Relationship Id="rId15" Type="http://schemas.openxmlformats.org/officeDocument/2006/relationships/image" Target="../media/image82.wmf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345.bin"/><Relationship Id="rId36" Type="http://schemas.openxmlformats.org/officeDocument/2006/relationships/image" Target="../media/image72.wmf"/><Relationship Id="rId10" Type="http://schemas.openxmlformats.org/officeDocument/2006/relationships/oleObject" Target="../embeddings/oleObject336.bin"/><Relationship Id="rId19" Type="http://schemas.openxmlformats.org/officeDocument/2006/relationships/image" Target="../media/image190.wmf"/><Relationship Id="rId31" Type="http://schemas.openxmlformats.org/officeDocument/2006/relationships/oleObject" Target="../embeddings/oleObject346.bin"/><Relationship Id="rId44" Type="http://schemas.openxmlformats.org/officeDocument/2006/relationships/image" Target="../media/image172.wmf"/><Relationship Id="rId4" Type="http://schemas.openxmlformats.org/officeDocument/2006/relationships/oleObject" Target="../embeddings/oleObject333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338.bin"/><Relationship Id="rId22" Type="http://schemas.openxmlformats.org/officeDocument/2006/relationships/oleObject" Target="../embeddings/oleObject342.bin"/><Relationship Id="rId27" Type="http://schemas.openxmlformats.org/officeDocument/2006/relationships/image" Target="../media/image194.wmf"/><Relationship Id="rId30" Type="http://schemas.openxmlformats.org/officeDocument/2006/relationships/image" Target="../media/image196.emf"/><Relationship Id="rId35" Type="http://schemas.openxmlformats.org/officeDocument/2006/relationships/oleObject" Target="../embeddings/oleObject348.bin"/><Relationship Id="rId43" Type="http://schemas.openxmlformats.org/officeDocument/2006/relationships/oleObject" Target="../embeddings/oleObject352.bin"/><Relationship Id="rId8" Type="http://schemas.openxmlformats.org/officeDocument/2006/relationships/oleObject" Target="../embeddings/oleObject335.bin"/><Relationship Id="rId3" Type="http://schemas.openxmlformats.org/officeDocument/2006/relationships/notesSlide" Target="../notesSlides/notesSlide19.xml"/><Relationship Id="rId12" Type="http://schemas.openxmlformats.org/officeDocument/2006/relationships/oleObject" Target="../embeddings/oleObject337.bin"/><Relationship Id="rId17" Type="http://schemas.openxmlformats.org/officeDocument/2006/relationships/image" Target="../media/image53.wmf"/><Relationship Id="rId25" Type="http://schemas.openxmlformats.org/officeDocument/2006/relationships/image" Target="../media/image193.wmf"/><Relationship Id="rId33" Type="http://schemas.openxmlformats.org/officeDocument/2006/relationships/oleObject" Target="../embeddings/oleObject347.bin"/><Relationship Id="rId38" Type="http://schemas.openxmlformats.org/officeDocument/2006/relationships/image" Target="../media/image73.wmf"/><Relationship Id="rId46" Type="http://schemas.openxmlformats.org/officeDocument/2006/relationships/image" Target="../media/image187.wmf"/><Relationship Id="rId20" Type="http://schemas.openxmlformats.org/officeDocument/2006/relationships/oleObject" Target="../embeddings/oleObject341.bin"/><Relationship Id="rId41" Type="http://schemas.openxmlformats.org/officeDocument/2006/relationships/oleObject" Target="../embeddings/oleObject351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wmf"/><Relationship Id="rId18" Type="http://schemas.openxmlformats.org/officeDocument/2006/relationships/oleObject" Target="../embeddings/oleObject361.bin"/><Relationship Id="rId26" Type="http://schemas.openxmlformats.org/officeDocument/2006/relationships/oleObject" Target="../embeddings/oleObject365.bin"/><Relationship Id="rId39" Type="http://schemas.openxmlformats.org/officeDocument/2006/relationships/oleObject" Target="../embeddings/oleObject371.bin"/><Relationship Id="rId21" Type="http://schemas.openxmlformats.org/officeDocument/2006/relationships/image" Target="../media/image53.wmf"/><Relationship Id="rId34" Type="http://schemas.openxmlformats.org/officeDocument/2006/relationships/image" Target="../media/image198.wmf"/><Relationship Id="rId42" Type="http://schemas.openxmlformats.org/officeDocument/2006/relationships/image" Target="../media/image89.wmf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60.bin"/><Relationship Id="rId20" Type="http://schemas.openxmlformats.org/officeDocument/2006/relationships/oleObject" Target="../embeddings/oleObject362.bin"/><Relationship Id="rId29" Type="http://schemas.openxmlformats.org/officeDocument/2006/relationships/image" Target="../media/image193.wmf"/><Relationship Id="rId41" Type="http://schemas.openxmlformats.org/officeDocument/2006/relationships/oleObject" Target="../embeddings/oleObject372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5.bin"/><Relationship Id="rId11" Type="http://schemas.openxmlformats.org/officeDocument/2006/relationships/image" Target="../media/image78.wmf"/><Relationship Id="rId24" Type="http://schemas.openxmlformats.org/officeDocument/2006/relationships/oleObject" Target="../embeddings/oleObject364.bin"/><Relationship Id="rId32" Type="http://schemas.openxmlformats.org/officeDocument/2006/relationships/oleObject" Target="../embeddings/oleObject368.bin"/><Relationship Id="rId37" Type="http://schemas.openxmlformats.org/officeDocument/2006/relationships/oleObject" Target="../embeddings/oleObject370.bin"/><Relationship Id="rId40" Type="http://schemas.openxmlformats.org/officeDocument/2006/relationships/image" Target="../media/image88.wmf"/><Relationship Id="rId5" Type="http://schemas.openxmlformats.org/officeDocument/2006/relationships/image" Target="../media/image76.wmf"/><Relationship Id="rId15" Type="http://schemas.openxmlformats.org/officeDocument/2006/relationships/image" Target="../media/image80.wmf"/><Relationship Id="rId23" Type="http://schemas.openxmlformats.org/officeDocument/2006/relationships/image" Target="../media/image190.wmf"/><Relationship Id="rId28" Type="http://schemas.openxmlformats.org/officeDocument/2006/relationships/oleObject" Target="../embeddings/oleObject366.bin"/><Relationship Id="rId36" Type="http://schemas.openxmlformats.org/officeDocument/2006/relationships/image" Target="../media/image197.wmf"/><Relationship Id="rId10" Type="http://schemas.openxmlformats.org/officeDocument/2006/relationships/oleObject" Target="../embeddings/oleObject357.bin"/><Relationship Id="rId19" Type="http://schemas.openxmlformats.org/officeDocument/2006/relationships/image" Target="../media/image82.wmf"/><Relationship Id="rId31" Type="http://schemas.openxmlformats.org/officeDocument/2006/relationships/image" Target="../media/image194.wmf"/><Relationship Id="rId44" Type="http://schemas.openxmlformats.org/officeDocument/2006/relationships/image" Target="../media/image90.wmf"/><Relationship Id="rId4" Type="http://schemas.openxmlformats.org/officeDocument/2006/relationships/oleObject" Target="../embeddings/oleObject354.bin"/><Relationship Id="rId9" Type="http://schemas.openxmlformats.org/officeDocument/2006/relationships/image" Target="../media/image189.wmf"/><Relationship Id="rId14" Type="http://schemas.openxmlformats.org/officeDocument/2006/relationships/oleObject" Target="../embeddings/oleObject359.bin"/><Relationship Id="rId22" Type="http://schemas.openxmlformats.org/officeDocument/2006/relationships/oleObject" Target="../embeddings/oleObject363.bin"/><Relationship Id="rId27" Type="http://schemas.openxmlformats.org/officeDocument/2006/relationships/image" Target="../media/image192.wmf"/><Relationship Id="rId30" Type="http://schemas.openxmlformats.org/officeDocument/2006/relationships/oleObject" Target="../embeddings/oleObject367.bin"/><Relationship Id="rId35" Type="http://schemas.openxmlformats.org/officeDocument/2006/relationships/oleObject" Target="../embeddings/oleObject369.bin"/><Relationship Id="rId43" Type="http://schemas.openxmlformats.org/officeDocument/2006/relationships/oleObject" Target="../embeddings/oleObject373.bin"/><Relationship Id="rId8" Type="http://schemas.openxmlformats.org/officeDocument/2006/relationships/oleObject" Target="../embeddings/oleObject356.bin"/><Relationship Id="rId3" Type="http://schemas.openxmlformats.org/officeDocument/2006/relationships/notesSlide" Target="../notesSlides/notesSlide20.xml"/><Relationship Id="rId12" Type="http://schemas.openxmlformats.org/officeDocument/2006/relationships/oleObject" Target="../embeddings/oleObject358.bin"/><Relationship Id="rId17" Type="http://schemas.openxmlformats.org/officeDocument/2006/relationships/image" Target="../media/image81.wmf"/><Relationship Id="rId25" Type="http://schemas.openxmlformats.org/officeDocument/2006/relationships/image" Target="../media/image191.wmf"/><Relationship Id="rId33" Type="http://schemas.openxmlformats.org/officeDocument/2006/relationships/image" Target="../media/image195.wmf"/><Relationship Id="rId38" Type="http://schemas.openxmlformats.org/officeDocument/2006/relationships/image" Target="../media/image87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.wmf"/><Relationship Id="rId18" Type="http://schemas.openxmlformats.org/officeDocument/2006/relationships/oleObject" Target="../embeddings/oleObject381.bin"/><Relationship Id="rId26" Type="http://schemas.openxmlformats.org/officeDocument/2006/relationships/oleObject" Target="../embeddings/oleObject385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99.wmf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378.bin"/><Relationship Id="rId17" Type="http://schemas.openxmlformats.org/officeDocument/2006/relationships/image" Target="../media/image4.wmf"/><Relationship Id="rId25" Type="http://schemas.openxmlformats.org/officeDocument/2006/relationships/image" Target="../media/image12.wmf"/><Relationship Id="rId33" Type="http://schemas.openxmlformats.org/officeDocument/2006/relationships/image" Target="../media/image18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80.bin"/><Relationship Id="rId20" Type="http://schemas.openxmlformats.org/officeDocument/2006/relationships/oleObject" Target="../embeddings/oleObject382.bin"/><Relationship Id="rId29" Type="http://schemas.openxmlformats.org/officeDocument/2006/relationships/image" Target="../media/image182.wmf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5.bin"/><Relationship Id="rId11" Type="http://schemas.openxmlformats.org/officeDocument/2006/relationships/image" Target="../media/image72.wmf"/><Relationship Id="rId24" Type="http://schemas.openxmlformats.org/officeDocument/2006/relationships/oleObject" Target="../embeddings/oleObject384.bin"/><Relationship Id="rId32" Type="http://schemas.openxmlformats.org/officeDocument/2006/relationships/oleObject" Target="../embeddings/oleObject388.bin"/><Relationship Id="rId5" Type="http://schemas.openxmlformats.org/officeDocument/2006/relationships/image" Target="../media/image179.wmf"/><Relationship Id="rId15" Type="http://schemas.openxmlformats.org/officeDocument/2006/relationships/image" Target="../media/image186.wmf"/><Relationship Id="rId23" Type="http://schemas.openxmlformats.org/officeDocument/2006/relationships/image" Target="../media/image180.wmf"/><Relationship Id="rId28" Type="http://schemas.openxmlformats.org/officeDocument/2006/relationships/oleObject" Target="../embeddings/oleObject386.bin"/><Relationship Id="rId10" Type="http://schemas.openxmlformats.org/officeDocument/2006/relationships/oleObject" Target="../embeddings/oleObject377.bin"/><Relationship Id="rId19" Type="http://schemas.openxmlformats.org/officeDocument/2006/relationships/image" Target="../media/image172.wmf"/><Relationship Id="rId31" Type="http://schemas.openxmlformats.org/officeDocument/2006/relationships/image" Target="../media/image183.wmf"/><Relationship Id="rId4" Type="http://schemas.openxmlformats.org/officeDocument/2006/relationships/oleObject" Target="../embeddings/oleObject374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379.bin"/><Relationship Id="rId22" Type="http://schemas.openxmlformats.org/officeDocument/2006/relationships/oleObject" Target="../embeddings/oleObject383.bin"/><Relationship Id="rId27" Type="http://schemas.openxmlformats.org/officeDocument/2006/relationships/image" Target="../media/image181.wmf"/><Relationship Id="rId30" Type="http://schemas.openxmlformats.org/officeDocument/2006/relationships/oleObject" Target="../embeddings/oleObject387.bin"/><Relationship Id="rId8" Type="http://schemas.openxmlformats.org/officeDocument/2006/relationships/oleObject" Target="../embeddings/oleObject376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96.bin"/><Relationship Id="rId26" Type="http://schemas.openxmlformats.org/officeDocument/2006/relationships/oleObject" Target="../embeddings/oleObject400.bin"/><Relationship Id="rId39" Type="http://schemas.openxmlformats.org/officeDocument/2006/relationships/image" Target="../media/image59.wmf"/><Relationship Id="rId21" Type="http://schemas.openxmlformats.org/officeDocument/2006/relationships/image" Target="../media/image51.wmf"/><Relationship Id="rId34" Type="http://schemas.openxmlformats.org/officeDocument/2006/relationships/oleObject" Target="../embeddings/oleObject404.bin"/><Relationship Id="rId42" Type="http://schemas.openxmlformats.org/officeDocument/2006/relationships/oleObject" Target="../embeddings/oleObject408.bin"/><Relationship Id="rId47" Type="http://schemas.openxmlformats.org/officeDocument/2006/relationships/oleObject" Target="../embeddings/oleObject412.bin"/><Relationship Id="rId50" Type="http://schemas.openxmlformats.org/officeDocument/2006/relationships/oleObject" Target="../embeddings/oleObject415.bin"/><Relationship Id="rId55" Type="http://schemas.openxmlformats.org/officeDocument/2006/relationships/oleObject" Target="../embeddings/oleObject420.bin"/><Relationship Id="rId63" Type="http://schemas.openxmlformats.org/officeDocument/2006/relationships/oleObject" Target="../embeddings/oleObject427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5.bin"/><Relationship Id="rId29" Type="http://schemas.openxmlformats.org/officeDocument/2006/relationships/image" Target="../media/image54.wmf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399.bin"/><Relationship Id="rId32" Type="http://schemas.openxmlformats.org/officeDocument/2006/relationships/oleObject" Target="../embeddings/oleObject403.bin"/><Relationship Id="rId37" Type="http://schemas.openxmlformats.org/officeDocument/2006/relationships/image" Target="../media/image58.wmf"/><Relationship Id="rId40" Type="http://schemas.openxmlformats.org/officeDocument/2006/relationships/oleObject" Target="../embeddings/oleObject407.bin"/><Relationship Id="rId45" Type="http://schemas.openxmlformats.org/officeDocument/2006/relationships/oleObject" Target="../embeddings/oleObject410.bin"/><Relationship Id="rId53" Type="http://schemas.openxmlformats.org/officeDocument/2006/relationships/oleObject" Target="../embeddings/oleObject418.bin"/><Relationship Id="rId58" Type="http://schemas.openxmlformats.org/officeDocument/2006/relationships/oleObject" Target="../embeddings/oleObject423.bin"/><Relationship Id="rId5" Type="http://schemas.openxmlformats.org/officeDocument/2006/relationships/image" Target="../media/image200.png"/><Relationship Id="rId61" Type="http://schemas.openxmlformats.org/officeDocument/2006/relationships/oleObject" Target="../embeddings/oleObject426.bin"/><Relationship Id="rId19" Type="http://schemas.openxmlformats.org/officeDocument/2006/relationships/image" Target="../media/image50.wmf"/><Relationship Id="rId14" Type="http://schemas.openxmlformats.org/officeDocument/2006/relationships/oleObject" Target="../embeddings/oleObject394.bin"/><Relationship Id="rId22" Type="http://schemas.openxmlformats.org/officeDocument/2006/relationships/oleObject" Target="../embeddings/oleObject398.bin"/><Relationship Id="rId27" Type="http://schemas.openxmlformats.org/officeDocument/2006/relationships/image" Target="../media/image53.wmf"/><Relationship Id="rId30" Type="http://schemas.openxmlformats.org/officeDocument/2006/relationships/oleObject" Target="../embeddings/oleObject402.bin"/><Relationship Id="rId35" Type="http://schemas.openxmlformats.org/officeDocument/2006/relationships/image" Target="../media/image57.wmf"/><Relationship Id="rId43" Type="http://schemas.openxmlformats.org/officeDocument/2006/relationships/image" Target="../media/image201.wmf"/><Relationship Id="rId48" Type="http://schemas.openxmlformats.org/officeDocument/2006/relationships/oleObject" Target="../embeddings/oleObject413.bin"/><Relationship Id="rId56" Type="http://schemas.openxmlformats.org/officeDocument/2006/relationships/oleObject" Target="../embeddings/oleObject421.bin"/><Relationship Id="rId64" Type="http://schemas.openxmlformats.org/officeDocument/2006/relationships/image" Target="../media/image202.wmf"/><Relationship Id="rId8" Type="http://schemas.openxmlformats.org/officeDocument/2006/relationships/oleObject" Target="../embeddings/oleObject391.bin"/><Relationship Id="rId51" Type="http://schemas.openxmlformats.org/officeDocument/2006/relationships/oleObject" Target="../embeddings/oleObject416.bin"/><Relationship Id="rId3" Type="http://schemas.openxmlformats.org/officeDocument/2006/relationships/notesSlide" Target="../notesSlides/notesSlide22.xml"/><Relationship Id="rId12" Type="http://schemas.openxmlformats.org/officeDocument/2006/relationships/oleObject" Target="../embeddings/oleObject393.bin"/><Relationship Id="rId17" Type="http://schemas.openxmlformats.org/officeDocument/2006/relationships/image" Target="../media/image49.wmf"/><Relationship Id="rId25" Type="http://schemas.openxmlformats.org/officeDocument/2006/relationships/image" Target="../media/image33.wmf"/><Relationship Id="rId33" Type="http://schemas.openxmlformats.org/officeDocument/2006/relationships/image" Target="../media/image56.wmf"/><Relationship Id="rId38" Type="http://schemas.openxmlformats.org/officeDocument/2006/relationships/oleObject" Target="../embeddings/oleObject406.bin"/><Relationship Id="rId46" Type="http://schemas.openxmlformats.org/officeDocument/2006/relationships/oleObject" Target="../embeddings/oleObject411.bin"/><Relationship Id="rId59" Type="http://schemas.openxmlformats.org/officeDocument/2006/relationships/oleObject" Target="../embeddings/oleObject424.bin"/><Relationship Id="rId20" Type="http://schemas.openxmlformats.org/officeDocument/2006/relationships/oleObject" Target="../embeddings/oleObject397.bin"/><Relationship Id="rId41" Type="http://schemas.openxmlformats.org/officeDocument/2006/relationships/image" Target="../media/image60.wmf"/><Relationship Id="rId54" Type="http://schemas.openxmlformats.org/officeDocument/2006/relationships/oleObject" Target="../embeddings/oleObject419.bin"/><Relationship Id="rId62" Type="http://schemas.openxmlformats.org/officeDocument/2006/relationships/image" Target="../media/image62.wmf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90.bin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28" Type="http://schemas.openxmlformats.org/officeDocument/2006/relationships/oleObject" Target="../embeddings/oleObject401.bin"/><Relationship Id="rId36" Type="http://schemas.openxmlformats.org/officeDocument/2006/relationships/oleObject" Target="../embeddings/oleObject405.bin"/><Relationship Id="rId49" Type="http://schemas.openxmlformats.org/officeDocument/2006/relationships/oleObject" Target="../embeddings/oleObject414.bin"/><Relationship Id="rId57" Type="http://schemas.openxmlformats.org/officeDocument/2006/relationships/oleObject" Target="../embeddings/oleObject422.bin"/><Relationship Id="rId10" Type="http://schemas.openxmlformats.org/officeDocument/2006/relationships/oleObject" Target="../embeddings/oleObject392.bin"/><Relationship Id="rId31" Type="http://schemas.openxmlformats.org/officeDocument/2006/relationships/image" Target="../media/image55.wmf"/><Relationship Id="rId44" Type="http://schemas.openxmlformats.org/officeDocument/2006/relationships/oleObject" Target="../embeddings/oleObject409.bin"/><Relationship Id="rId52" Type="http://schemas.openxmlformats.org/officeDocument/2006/relationships/oleObject" Target="../embeddings/oleObject417.bin"/><Relationship Id="rId60" Type="http://schemas.openxmlformats.org/officeDocument/2006/relationships/oleObject" Target="../embeddings/oleObject425.bin"/><Relationship Id="rId4" Type="http://schemas.openxmlformats.org/officeDocument/2006/relationships/oleObject" Target="../embeddings/oleObject389.bin"/><Relationship Id="rId9" Type="http://schemas.openxmlformats.org/officeDocument/2006/relationships/image" Target="../media/image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0.bin"/><Relationship Id="rId13" Type="http://schemas.openxmlformats.org/officeDocument/2006/relationships/image" Target="../media/image207.wmf"/><Relationship Id="rId18" Type="http://schemas.openxmlformats.org/officeDocument/2006/relationships/oleObject" Target="../embeddings/oleObject435.bin"/><Relationship Id="rId26" Type="http://schemas.openxmlformats.org/officeDocument/2006/relationships/oleObject" Target="../embeddings/oleObject442.bin"/><Relationship Id="rId3" Type="http://schemas.openxmlformats.org/officeDocument/2006/relationships/notesSlide" Target="../notesSlides/notesSlide23.xml"/><Relationship Id="rId21" Type="http://schemas.openxmlformats.org/officeDocument/2006/relationships/oleObject" Target="../embeddings/oleObject437.bin"/><Relationship Id="rId7" Type="http://schemas.openxmlformats.org/officeDocument/2006/relationships/image" Target="../media/image204.wmf"/><Relationship Id="rId12" Type="http://schemas.openxmlformats.org/officeDocument/2006/relationships/oleObject" Target="../embeddings/oleObject432.bin"/><Relationship Id="rId17" Type="http://schemas.openxmlformats.org/officeDocument/2006/relationships/image" Target="../media/image209.wmf"/><Relationship Id="rId25" Type="http://schemas.openxmlformats.org/officeDocument/2006/relationships/oleObject" Target="../embeddings/oleObject44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34.bin"/><Relationship Id="rId20" Type="http://schemas.openxmlformats.org/officeDocument/2006/relationships/oleObject" Target="../embeddings/oleObject436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9.bin"/><Relationship Id="rId11" Type="http://schemas.openxmlformats.org/officeDocument/2006/relationships/image" Target="../media/image206.wmf"/><Relationship Id="rId24" Type="http://schemas.openxmlformats.org/officeDocument/2006/relationships/oleObject" Target="../embeddings/oleObject440.bin"/><Relationship Id="rId5" Type="http://schemas.openxmlformats.org/officeDocument/2006/relationships/image" Target="../media/image203.wmf"/><Relationship Id="rId15" Type="http://schemas.openxmlformats.org/officeDocument/2006/relationships/image" Target="../media/image208.wmf"/><Relationship Id="rId23" Type="http://schemas.openxmlformats.org/officeDocument/2006/relationships/oleObject" Target="../embeddings/oleObject439.bin"/><Relationship Id="rId10" Type="http://schemas.openxmlformats.org/officeDocument/2006/relationships/oleObject" Target="../embeddings/oleObject431.bin"/><Relationship Id="rId19" Type="http://schemas.openxmlformats.org/officeDocument/2006/relationships/image" Target="../media/image210.wmf"/><Relationship Id="rId4" Type="http://schemas.openxmlformats.org/officeDocument/2006/relationships/oleObject" Target="../embeddings/oleObject428.bin"/><Relationship Id="rId9" Type="http://schemas.openxmlformats.org/officeDocument/2006/relationships/image" Target="../media/image205.wmf"/><Relationship Id="rId14" Type="http://schemas.openxmlformats.org/officeDocument/2006/relationships/oleObject" Target="../embeddings/oleObject433.bin"/><Relationship Id="rId22" Type="http://schemas.openxmlformats.org/officeDocument/2006/relationships/oleObject" Target="../embeddings/oleObject438.bin"/><Relationship Id="rId27" Type="http://schemas.openxmlformats.org/officeDocument/2006/relationships/oleObject" Target="../embeddings/oleObject443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wmf"/><Relationship Id="rId18" Type="http://schemas.openxmlformats.org/officeDocument/2006/relationships/image" Target="../media/image196.emf"/><Relationship Id="rId26" Type="http://schemas.openxmlformats.org/officeDocument/2006/relationships/image" Target="../media/image73.wmf"/><Relationship Id="rId3" Type="http://schemas.openxmlformats.org/officeDocument/2006/relationships/notesSlide" Target="../notesSlides/notesSlide24.xml"/><Relationship Id="rId21" Type="http://schemas.openxmlformats.org/officeDocument/2006/relationships/oleObject" Target="../embeddings/oleObject452.bin"/><Relationship Id="rId34" Type="http://schemas.openxmlformats.org/officeDocument/2006/relationships/image" Target="../media/image214.png"/><Relationship Id="rId7" Type="http://schemas.openxmlformats.org/officeDocument/2006/relationships/image" Target="../media/image190.wmf"/><Relationship Id="rId12" Type="http://schemas.openxmlformats.org/officeDocument/2006/relationships/oleObject" Target="../embeddings/oleObject448.bin"/><Relationship Id="rId17" Type="http://schemas.openxmlformats.org/officeDocument/2006/relationships/image" Target="../media/image208.wmf"/><Relationship Id="rId25" Type="http://schemas.openxmlformats.org/officeDocument/2006/relationships/oleObject" Target="../embeddings/oleObject454.bin"/><Relationship Id="rId33" Type="http://schemas.openxmlformats.org/officeDocument/2006/relationships/oleObject" Target="../embeddings/oleObject45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0.bin"/><Relationship Id="rId20" Type="http://schemas.openxmlformats.org/officeDocument/2006/relationships/image" Target="../media/image170.wmf"/><Relationship Id="rId29" Type="http://schemas.openxmlformats.org/officeDocument/2006/relationships/oleObject" Target="../embeddings/oleObject456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5.bin"/><Relationship Id="rId11" Type="http://schemas.openxmlformats.org/officeDocument/2006/relationships/image" Target="../media/image205.wmf"/><Relationship Id="rId24" Type="http://schemas.openxmlformats.org/officeDocument/2006/relationships/image" Target="../media/image72.wmf"/><Relationship Id="rId32" Type="http://schemas.openxmlformats.org/officeDocument/2006/relationships/image" Target="../media/image172.wmf"/><Relationship Id="rId5" Type="http://schemas.openxmlformats.org/officeDocument/2006/relationships/image" Target="../media/image203.wmf"/><Relationship Id="rId15" Type="http://schemas.openxmlformats.org/officeDocument/2006/relationships/image" Target="../media/image212.wmf"/><Relationship Id="rId23" Type="http://schemas.openxmlformats.org/officeDocument/2006/relationships/oleObject" Target="../embeddings/oleObject453.bin"/><Relationship Id="rId28" Type="http://schemas.openxmlformats.org/officeDocument/2006/relationships/image" Target="../media/image213.wmf"/><Relationship Id="rId10" Type="http://schemas.openxmlformats.org/officeDocument/2006/relationships/oleObject" Target="../embeddings/oleObject447.bin"/><Relationship Id="rId19" Type="http://schemas.openxmlformats.org/officeDocument/2006/relationships/oleObject" Target="../embeddings/oleObject451.bin"/><Relationship Id="rId31" Type="http://schemas.openxmlformats.org/officeDocument/2006/relationships/oleObject" Target="../embeddings/oleObject457.bin"/><Relationship Id="rId4" Type="http://schemas.openxmlformats.org/officeDocument/2006/relationships/oleObject" Target="../embeddings/oleObject444.bin"/><Relationship Id="rId9" Type="http://schemas.openxmlformats.org/officeDocument/2006/relationships/image" Target="../media/image211.wmf"/><Relationship Id="rId14" Type="http://schemas.openxmlformats.org/officeDocument/2006/relationships/oleObject" Target="../embeddings/oleObject449.bin"/><Relationship Id="rId22" Type="http://schemas.openxmlformats.org/officeDocument/2006/relationships/image" Target="../media/image70.wmf"/><Relationship Id="rId27" Type="http://schemas.openxmlformats.org/officeDocument/2006/relationships/oleObject" Target="../embeddings/oleObject455.bin"/><Relationship Id="rId30" Type="http://schemas.openxmlformats.org/officeDocument/2006/relationships/image" Target="../media/image4.wmf"/><Relationship Id="rId8" Type="http://schemas.openxmlformats.org/officeDocument/2006/relationships/oleObject" Target="../embeddings/oleObject44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1.bin"/><Relationship Id="rId13" Type="http://schemas.openxmlformats.org/officeDocument/2006/relationships/image" Target="../media/image217.wmf"/><Relationship Id="rId18" Type="http://schemas.openxmlformats.org/officeDocument/2006/relationships/oleObject" Target="../embeddings/oleObject466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221.wmf"/><Relationship Id="rId7" Type="http://schemas.openxmlformats.org/officeDocument/2006/relationships/image" Target="../media/image216.wmf"/><Relationship Id="rId12" Type="http://schemas.openxmlformats.org/officeDocument/2006/relationships/oleObject" Target="../embeddings/oleObject463.bin"/><Relationship Id="rId17" Type="http://schemas.openxmlformats.org/officeDocument/2006/relationships/image" Target="../media/image2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5.bin"/><Relationship Id="rId20" Type="http://schemas.openxmlformats.org/officeDocument/2006/relationships/oleObject" Target="../embeddings/oleObject467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60.bin"/><Relationship Id="rId11" Type="http://schemas.openxmlformats.org/officeDocument/2006/relationships/image" Target="../media/image172.wmf"/><Relationship Id="rId5" Type="http://schemas.openxmlformats.org/officeDocument/2006/relationships/image" Target="../media/image215.wmf"/><Relationship Id="rId15" Type="http://schemas.openxmlformats.org/officeDocument/2006/relationships/image" Target="../media/image218.wmf"/><Relationship Id="rId10" Type="http://schemas.openxmlformats.org/officeDocument/2006/relationships/oleObject" Target="../embeddings/oleObject462.bin"/><Relationship Id="rId19" Type="http://schemas.openxmlformats.org/officeDocument/2006/relationships/image" Target="../media/image220.wmf"/><Relationship Id="rId4" Type="http://schemas.openxmlformats.org/officeDocument/2006/relationships/oleObject" Target="../embeddings/oleObject459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464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wmf"/><Relationship Id="rId18" Type="http://schemas.openxmlformats.org/officeDocument/2006/relationships/oleObject" Target="../embeddings/oleObject475.bin"/><Relationship Id="rId26" Type="http://schemas.openxmlformats.org/officeDocument/2006/relationships/oleObject" Target="../embeddings/oleObject479.bin"/><Relationship Id="rId39" Type="http://schemas.openxmlformats.org/officeDocument/2006/relationships/image" Target="../media/image27.wmf"/><Relationship Id="rId21" Type="http://schemas.openxmlformats.org/officeDocument/2006/relationships/image" Target="../media/image226.wmf"/><Relationship Id="rId34" Type="http://schemas.openxmlformats.org/officeDocument/2006/relationships/oleObject" Target="../embeddings/oleObject483.bin"/><Relationship Id="rId42" Type="http://schemas.openxmlformats.org/officeDocument/2006/relationships/oleObject" Target="../embeddings/oleObject487.bin"/><Relationship Id="rId47" Type="http://schemas.openxmlformats.org/officeDocument/2006/relationships/image" Target="../media/image232.wmf"/><Relationship Id="rId7" Type="http://schemas.openxmlformats.org/officeDocument/2006/relationships/image" Target="../media/image22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4.bin"/><Relationship Id="rId29" Type="http://schemas.openxmlformats.org/officeDocument/2006/relationships/image" Target="../media/image227.wmf"/><Relationship Id="rId11" Type="http://schemas.openxmlformats.org/officeDocument/2006/relationships/image" Target="../media/image225.wmf"/><Relationship Id="rId24" Type="http://schemas.openxmlformats.org/officeDocument/2006/relationships/oleObject" Target="../embeddings/oleObject478.bin"/><Relationship Id="rId32" Type="http://schemas.openxmlformats.org/officeDocument/2006/relationships/oleObject" Target="../embeddings/oleObject482.bin"/><Relationship Id="rId37" Type="http://schemas.openxmlformats.org/officeDocument/2006/relationships/image" Target="../media/image230.wmf"/><Relationship Id="rId40" Type="http://schemas.openxmlformats.org/officeDocument/2006/relationships/oleObject" Target="../embeddings/oleObject486.bin"/><Relationship Id="rId45" Type="http://schemas.openxmlformats.org/officeDocument/2006/relationships/image" Target="../media/image34.wmf"/><Relationship Id="rId5" Type="http://schemas.openxmlformats.org/officeDocument/2006/relationships/image" Target="../media/image222.wmf"/><Relationship Id="rId15" Type="http://schemas.openxmlformats.org/officeDocument/2006/relationships/image" Target="../media/image4.wmf"/><Relationship Id="rId23" Type="http://schemas.openxmlformats.org/officeDocument/2006/relationships/image" Target="../media/image219.wmf"/><Relationship Id="rId28" Type="http://schemas.openxmlformats.org/officeDocument/2006/relationships/oleObject" Target="../embeddings/oleObject480.bin"/><Relationship Id="rId36" Type="http://schemas.openxmlformats.org/officeDocument/2006/relationships/oleObject" Target="../embeddings/oleObject484.bin"/><Relationship Id="rId49" Type="http://schemas.openxmlformats.org/officeDocument/2006/relationships/image" Target="../media/image233.wmf"/><Relationship Id="rId10" Type="http://schemas.openxmlformats.org/officeDocument/2006/relationships/oleObject" Target="../embeddings/oleObject471.bin"/><Relationship Id="rId19" Type="http://schemas.openxmlformats.org/officeDocument/2006/relationships/image" Target="../media/image217.wmf"/><Relationship Id="rId31" Type="http://schemas.openxmlformats.org/officeDocument/2006/relationships/image" Target="../media/image228.wmf"/><Relationship Id="rId44" Type="http://schemas.openxmlformats.org/officeDocument/2006/relationships/oleObject" Target="../embeddings/oleObject488.bin"/><Relationship Id="rId4" Type="http://schemas.openxmlformats.org/officeDocument/2006/relationships/oleObject" Target="../embeddings/oleObject468.bin"/><Relationship Id="rId9" Type="http://schemas.openxmlformats.org/officeDocument/2006/relationships/image" Target="../media/image224.wmf"/><Relationship Id="rId14" Type="http://schemas.openxmlformats.org/officeDocument/2006/relationships/oleObject" Target="../embeddings/oleObject473.bin"/><Relationship Id="rId22" Type="http://schemas.openxmlformats.org/officeDocument/2006/relationships/oleObject" Target="../embeddings/oleObject477.bin"/><Relationship Id="rId27" Type="http://schemas.openxmlformats.org/officeDocument/2006/relationships/image" Target="../media/image221.wmf"/><Relationship Id="rId30" Type="http://schemas.openxmlformats.org/officeDocument/2006/relationships/oleObject" Target="../embeddings/oleObject481.bin"/><Relationship Id="rId35" Type="http://schemas.openxmlformats.org/officeDocument/2006/relationships/image" Target="../media/image229.wmf"/><Relationship Id="rId43" Type="http://schemas.openxmlformats.org/officeDocument/2006/relationships/image" Target="../media/image33.wmf"/><Relationship Id="rId48" Type="http://schemas.openxmlformats.org/officeDocument/2006/relationships/oleObject" Target="../embeddings/oleObject490.bin"/><Relationship Id="rId8" Type="http://schemas.openxmlformats.org/officeDocument/2006/relationships/oleObject" Target="../embeddings/oleObject470.bin"/><Relationship Id="rId3" Type="http://schemas.openxmlformats.org/officeDocument/2006/relationships/notesSlide" Target="../notesSlides/notesSlide26.xml"/><Relationship Id="rId12" Type="http://schemas.openxmlformats.org/officeDocument/2006/relationships/oleObject" Target="../embeddings/oleObject472.bin"/><Relationship Id="rId17" Type="http://schemas.openxmlformats.org/officeDocument/2006/relationships/image" Target="../media/image172.wmf"/><Relationship Id="rId25" Type="http://schemas.openxmlformats.org/officeDocument/2006/relationships/image" Target="../media/image220.wmf"/><Relationship Id="rId33" Type="http://schemas.openxmlformats.org/officeDocument/2006/relationships/image" Target="../media/image24.wmf"/><Relationship Id="rId38" Type="http://schemas.openxmlformats.org/officeDocument/2006/relationships/oleObject" Target="../embeddings/oleObject485.bin"/><Relationship Id="rId46" Type="http://schemas.openxmlformats.org/officeDocument/2006/relationships/oleObject" Target="../embeddings/oleObject489.bin"/><Relationship Id="rId20" Type="http://schemas.openxmlformats.org/officeDocument/2006/relationships/oleObject" Target="../embeddings/oleObject476.bin"/><Relationship Id="rId41" Type="http://schemas.openxmlformats.org/officeDocument/2006/relationships/image" Target="../media/image231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6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3.bin"/><Relationship Id="rId13" Type="http://schemas.openxmlformats.org/officeDocument/2006/relationships/image" Target="../media/image238.wmf"/><Relationship Id="rId18" Type="http://schemas.openxmlformats.org/officeDocument/2006/relationships/oleObject" Target="../embeddings/oleObject498.bin"/><Relationship Id="rId26" Type="http://schemas.openxmlformats.org/officeDocument/2006/relationships/oleObject" Target="../embeddings/oleObject502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72.wmf"/><Relationship Id="rId7" Type="http://schemas.openxmlformats.org/officeDocument/2006/relationships/image" Target="../media/image235.wmf"/><Relationship Id="rId12" Type="http://schemas.openxmlformats.org/officeDocument/2006/relationships/oleObject" Target="../embeddings/oleObject495.bin"/><Relationship Id="rId17" Type="http://schemas.openxmlformats.org/officeDocument/2006/relationships/image" Target="../media/image216.wmf"/><Relationship Id="rId25" Type="http://schemas.openxmlformats.org/officeDocument/2006/relationships/image" Target="../media/image2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97.bin"/><Relationship Id="rId20" Type="http://schemas.openxmlformats.org/officeDocument/2006/relationships/oleObject" Target="../embeddings/oleObject499.bin"/><Relationship Id="rId29" Type="http://schemas.openxmlformats.org/officeDocument/2006/relationships/image" Target="../media/image220.wmf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2.bin"/><Relationship Id="rId11" Type="http://schemas.openxmlformats.org/officeDocument/2006/relationships/image" Target="../media/image237.wmf"/><Relationship Id="rId24" Type="http://schemas.openxmlformats.org/officeDocument/2006/relationships/oleObject" Target="../embeddings/oleObject501.bin"/><Relationship Id="rId5" Type="http://schemas.openxmlformats.org/officeDocument/2006/relationships/image" Target="../media/image234.wmf"/><Relationship Id="rId15" Type="http://schemas.openxmlformats.org/officeDocument/2006/relationships/image" Target="../media/image239.wmf"/><Relationship Id="rId23" Type="http://schemas.openxmlformats.org/officeDocument/2006/relationships/image" Target="../media/image217.wmf"/><Relationship Id="rId28" Type="http://schemas.openxmlformats.org/officeDocument/2006/relationships/oleObject" Target="../embeddings/oleObject503.bin"/><Relationship Id="rId10" Type="http://schemas.openxmlformats.org/officeDocument/2006/relationships/oleObject" Target="../embeddings/oleObject494.bin"/><Relationship Id="rId19" Type="http://schemas.openxmlformats.org/officeDocument/2006/relationships/image" Target="../media/image4.wmf"/><Relationship Id="rId31" Type="http://schemas.openxmlformats.org/officeDocument/2006/relationships/image" Target="../media/image221.wmf"/><Relationship Id="rId4" Type="http://schemas.openxmlformats.org/officeDocument/2006/relationships/oleObject" Target="../embeddings/oleObject491.bin"/><Relationship Id="rId9" Type="http://schemas.openxmlformats.org/officeDocument/2006/relationships/image" Target="../media/image236.wmf"/><Relationship Id="rId14" Type="http://schemas.openxmlformats.org/officeDocument/2006/relationships/oleObject" Target="../embeddings/oleObject496.bin"/><Relationship Id="rId22" Type="http://schemas.openxmlformats.org/officeDocument/2006/relationships/oleObject" Target="../embeddings/oleObject500.bin"/><Relationship Id="rId27" Type="http://schemas.openxmlformats.org/officeDocument/2006/relationships/image" Target="../media/image219.wmf"/><Relationship Id="rId30" Type="http://schemas.openxmlformats.org/officeDocument/2006/relationships/oleObject" Target="../embeddings/oleObject504.bin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512.bin"/><Relationship Id="rId26" Type="http://schemas.openxmlformats.org/officeDocument/2006/relationships/oleObject" Target="../embeddings/oleObject516.bin"/><Relationship Id="rId39" Type="http://schemas.openxmlformats.org/officeDocument/2006/relationships/image" Target="../media/image252.wmf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520.bin"/><Relationship Id="rId42" Type="http://schemas.openxmlformats.org/officeDocument/2006/relationships/oleObject" Target="../embeddings/oleObject524.bin"/><Relationship Id="rId47" Type="http://schemas.openxmlformats.org/officeDocument/2006/relationships/image" Target="../media/image217.wmf"/><Relationship Id="rId50" Type="http://schemas.openxmlformats.org/officeDocument/2006/relationships/oleObject" Target="../embeddings/oleObject528.bin"/><Relationship Id="rId55" Type="http://schemas.openxmlformats.org/officeDocument/2006/relationships/image" Target="../media/image221.wmf"/><Relationship Id="rId7" Type="http://schemas.openxmlformats.org/officeDocument/2006/relationships/image" Target="../media/image2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1.bin"/><Relationship Id="rId29" Type="http://schemas.openxmlformats.org/officeDocument/2006/relationships/image" Target="../media/image249.wmf"/><Relationship Id="rId11" Type="http://schemas.openxmlformats.org/officeDocument/2006/relationships/image" Target="../media/image244.wmf"/><Relationship Id="rId24" Type="http://schemas.openxmlformats.org/officeDocument/2006/relationships/oleObject" Target="../embeddings/oleObject515.bin"/><Relationship Id="rId32" Type="http://schemas.openxmlformats.org/officeDocument/2006/relationships/oleObject" Target="../embeddings/oleObject519.bin"/><Relationship Id="rId37" Type="http://schemas.openxmlformats.org/officeDocument/2006/relationships/image" Target="../media/image251.wmf"/><Relationship Id="rId40" Type="http://schemas.openxmlformats.org/officeDocument/2006/relationships/oleObject" Target="../embeddings/oleObject523.bin"/><Relationship Id="rId45" Type="http://schemas.openxmlformats.org/officeDocument/2006/relationships/image" Target="../media/image172.wmf"/><Relationship Id="rId53" Type="http://schemas.openxmlformats.org/officeDocument/2006/relationships/image" Target="../media/image220.wmf"/><Relationship Id="rId5" Type="http://schemas.openxmlformats.org/officeDocument/2006/relationships/image" Target="../media/image241.wmf"/><Relationship Id="rId19" Type="http://schemas.openxmlformats.org/officeDocument/2006/relationships/image" Target="../media/image248.wmf"/><Relationship Id="rId4" Type="http://schemas.openxmlformats.org/officeDocument/2006/relationships/oleObject" Target="../embeddings/oleObject505.bin"/><Relationship Id="rId9" Type="http://schemas.openxmlformats.org/officeDocument/2006/relationships/image" Target="../media/image243.wmf"/><Relationship Id="rId14" Type="http://schemas.openxmlformats.org/officeDocument/2006/relationships/oleObject" Target="../embeddings/oleObject510.bin"/><Relationship Id="rId22" Type="http://schemas.openxmlformats.org/officeDocument/2006/relationships/oleObject" Target="../embeddings/oleObject514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518.bin"/><Relationship Id="rId35" Type="http://schemas.openxmlformats.org/officeDocument/2006/relationships/image" Target="../media/image250.wmf"/><Relationship Id="rId43" Type="http://schemas.openxmlformats.org/officeDocument/2006/relationships/image" Target="../media/image4.wmf"/><Relationship Id="rId48" Type="http://schemas.openxmlformats.org/officeDocument/2006/relationships/oleObject" Target="../embeddings/oleObject527.bin"/><Relationship Id="rId56" Type="http://schemas.openxmlformats.org/officeDocument/2006/relationships/oleObject" Target="../embeddings/oleObject531.bin"/><Relationship Id="rId8" Type="http://schemas.openxmlformats.org/officeDocument/2006/relationships/oleObject" Target="../embeddings/oleObject507.bin"/><Relationship Id="rId51" Type="http://schemas.openxmlformats.org/officeDocument/2006/relationships/image" Target="../media/image219.wmf"/><Relationship Id="rId3" Type="http://schemas.openxmlformats.org/officeDocument/2006/relationships/notesSlide" Target="../notesSlides/notesSlide28.xml"/><Relationship Id="rId12" Type="http://schemas.openxmlformats.org/officeDocument/2006/relationships/oleObject" Target="../embeddings/oleObject509.bin"/><Relationship Id="rId17" Type="http://schemas.openxmlformats.org/officeDocument/2006/relationships/image" Target="../media/image247.wmf"/><Relationship Id="rId25" Type="http://schemas.openxmlformats.org/officeDocument/2006/relationships/image" Target="../media/image230.wmf"/><Relationship Id="rId33" Type="http://schemas.openxmlformats.org/officeDocument/2006/relationships/image" Target="../media/image34.wmf"/><Relationship Id="rId38" Type="http://schemas.openxmlformats.org/officeDocument/2006/relationships/oleObject" Target="../embeddings/oleObject522.bin"/><Relationship Id="rId46" Type="http://schemas.openxmlformats.org/officeDocument/2006/relationships/oleObject" Target="../embeddings/oleObject526.bin"/><Relationship Id="rId20" Type="http://schemas.openxmlformats.org/officeDocument/2006/relationships/oleObject" Target="../embeddings/oleObject513.bin"/><Relationship Id="rId41" Type="http://schemas.openxmlformats.org/officeDocument/2006/relationships/image" Target="../media/image216.wmf"/><Relationship Id="rId54" Type="http://schemas.openxmlformats.org/officeDocument/2006/relationships/oleObject" Target="../embeddings/oleObject530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06.bin"/><Relationship Id="rId15" Type="http://schemas.openxmlformats.org/officeDocument/2006/relationships/image" Target="../media/image246.wmf"/><Relationship Id="rId23" Type="http://schemas.openxmlformats.org/officeDocument/2006/relationships/image" Target="../media/image229.wmf"/><Relationship Id="rId28" Type="http://schemas.openxmlformats.org/officeDocument/2006/relationships/oleObject" Target="../embeddings/oleObject517.bin"/><Relationship Id="rId36" Type="http://schemas.openxmlformats.org/officeDocument/2006/relationships/oleObject" Target="../embeddings/oleObject521.bin"/><Relationship Id="rId49" Type="http://schemas.openxmlformats.org/officeDocument/2006/relationships/image" Target="../media/image240.wmf"/><Relationship Id="rId57" Type="http://schemas.openxmlformats.org/officeDocument/2006/relationships/image" Target="../media/image253.wmf"/><Relationship Id="rId10" Type="http://schemas.openxmlformats.org/officeDocument/2006/relationships/oleObject" Target="../embeddings/oleObject508.bin"/><Relationship Id="rId31" Type="http://schemas.openxmlformats.org/officeDocument/2006/relationships/image" Target="../media/image33.wmf"/><Relationship Id="rId44" Type="http://schemas.openxmlformats.org/officeDocument/2006/relationships/oleObject" Target="../embeddings/oleObject525.bin"/><Relationship Id="rId52" Type="http://schemas.openxmlformats.org/officeDocument/2006/relationships/oleObject" Target="../embeddings/oleObject52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4.bin"/><Relationship Id="rId13" Type="http://schemas.openxmlformats.org/officeDocument/2006/relationships/image" Target="../media/image258.wmf"/><Relationship Id="rId18" Type="http://schemas.openxmlformats.org/officeDocument/2006/relationships/oleObject" Target="../embeddings/oleObject539.bin"/><Relationship Id="rId26" Type="http://schemas.openxmlformats.org/officeDocument/2006/relationships/oleObject" Target="../embeddings/oleObject543.bin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217.wmf"/><Relationship Id="rId7" Type="http://schemas.openxmlformats.org/officeDocument/2006/relationships/image" Target="../media/image255.wmf"/><Relationship Id="rId12" Type="http://schemas.openxmlformats.org/officeDocument/2006/relationships/oleObject" Target="../embeddings/oleObject536.bin"/><Relationship Id="rId17" Type="http://schemas.openxmlformats.org/officeDocument/2006/relationships/image" Target="../media/image4.wmf"/><Relationship Id="rId25" Type="http://schemas.openxmlformats.org/officeDocument/2006/relationships/image" Target="../media/image22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38.bin"/><Relationship Id="rId20" Type="http://schemas.openxmlformats.org/officeDocument/2006/relationships/oleObject" Target="../embeddings/oleObject540.bin"/><Relationship Id="rId29" Type="http://schemas.openxmlformats.org/officeDocument/2006/relationships/image" Target="../media/image238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33.bin"/><Relationship Id="rId11" Type="http://schemas.openxmlformats.org/officeDocument/2006/relationships/image" Target="../media/image257.wmf"/><Relationship Id="rId24" Type="http://schemas.openxmlformats.org/officeDocument/2006/relationships/oleObject" Target="../embeddings/oleObject542.bin"/><Relationship Id="rId5" Type="http://schemas.openxmlformats.org/officeDocument/2006/relationships/image" Target="../media/image254.wmf"/><Relationship Id="rId15" Type="http://schemas.openxmlformats.org/officeDocument/2006/relationships/image" Target="../media/image219.wmf"/><Relationship Id="rId23" Type="http://schemas.openxmlformats.org/officeDocument/2006/relationships/image" Target="../media/image221.wmf"/><Relationship Id="rId28" Type="http://schemas.openxmlformats.org/officeDocument/2006/relationships/oleObject" Target="../embeddings/oleObject495.bin"/><Relationship Id="rId10" Type="http://schemas.openxmlformats.org/officeDocument/2006/relationships/oleObject" Target="../embeddings/oleObject535.bin"/><Relationship Id="rId19" Type="http://schemas.openxmlformats.org/officeDocument/2006/relationships/image" Target="../media/image172.wmf"/><Relationship Id="rId31" Type="http://schemas.openxmlformats.org/officeDocument/2006/relationships/image" Target="../media/image239.wmf"/><Relationship Id="rId4" Type="http://schemas.openxmlformats.org/officeDocument/2006/relationships/oleObject" Target="../embeddings/oleObject532.bin"/><Relationship Id="rId9" Type="http://schemas.openxmlformats.org/officeDocument/2006/relationships/image" Target="../media/image256.wmf"/><Relationship Id="rId14" Type="http://schemas.openxmlformats.org/officeDocument/2006/relationships/oleObject" Target="../embeddings/oleObject537.bin"/><Relationship Id="rId22" Type="http://schemas.openxmlformats.org/officeDocument/2006/relationships/oleObject" Target="../embeddings/oleObject541.bin"/><Relationship Id="rId27" Type="http://schemas.openxmlformats.org/officeDocument/2006/relationships/image" Target="../media/image259.wmf"/><Relationship Id="rId30" Type="http://schemas.openxmlformats.org/officeDocument/2006/relationships/oleObject" Target="../embeddings/oleObject49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7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.wmf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14.wmf"/><Relationship Id="rId15" Type="http://schemas.openxmlformats.org/officeDocument/2006/relationships/image" Target="../media/image18.wmf"/><Relationship Id="rId23" Type="http://schemas.openxmlformats.org/officeDocument/2006/relationships/image" Target="../media/image19.wmf"/><Relationship Id="rId28" Type="http://schemas.openxmlformats.org/officeDocument/2006/relationships/image" Target="../media/image8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wmf"/><Relationship Id="rId18" Type="http://schemas.openxmlformats.org/officeDocument/2006/relationships/oleObject" Target="../embeddings/oleObject551.bin"/><Relationship Id="rId26" Type="http://schemas.openxmlformats.org/officeDocument/2006/relationships/oleObject" Target="../embeddings/oleObject555.bin"/><Relationship Id="rId39" Type="http://schemas.openxmlformats.org/officeDocument/2006/relationships/image" Target="../media/image266.wmf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559.bin"/><Relationship Id="rId42" Type="http://schemas.openxmlformats.org/officeDocument/2006/relationships/oleObject" Target="../embeddings/oleObject563.bin"/><Relationship Id="rId47" Type="http://schemas.openxmlformats.org/officeDocument/2006/relationships/image" Target="../media/image172.wmf"/><Relationship Id="rId50" Type="http://schemas.openxmlformats.org/officeDocument/2006/relationships/oleObject" Target="../embeddings/oleObject567.bin"/><Relationship Id="rId55" Type="http://schemas.openxmlformats.org/officeDocument/2006/relationships/image" Target="../media/image259.wmf"/><Relationship Id="rId7" Type="http://schemas.openxmlformats.org/officeDocument/2006/relationships/image" Target="../media/image2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0.bin"/><Relationship Id="rId29" Type="http://schemas.openxmlformats.org/officeDocument/2006/relationships/image" Target="../media/image263.wmf"/><Relationship Id="rId11" Type="http://schemas.openxmlformats.org/officeDocument/2006/relationships/image" Target="../media/image244.wmf"/><Relationship Id="rId24" Type="http://schemas.openxmlformats.org/officeDocument/2006/relationships/oleObject" Target="../embeddings/oleObject554.bin"/><Relationship Id="rId32" Type="http://schemas.openxmlformats.org/officeDocument/2006/relationships/oleObject" Target="../embeddings/oleObject558.bin"/><Relationship Id="rId37" Type="http://schemas.openxmlformats.org/officeDocument/2006/relationships/image" Target="../media/image265.emf"/><Relationship Id="rId40" Type="http://schemas.openxmlformats.org/officeDocument/2006/relationships/oleObject" Target="../embeddings/oleObject562.bin"/><Relationship Id="rId45" Type="http://schemas.openxmlformats.org/officeDocument/2006/relationships/image" Target="../media/image4.wmf"/><Relationship Id="rId53" Type="http://schemas.openxmlformats.org/officeDocument/2006/relationships/image" Target="../media/image220.wmf"/><Relationship Id="rId5" Type="http://schemas.openxmlformats.org/officeDocument/2006/relationships/image" Target="../media/image260.wmf"/><Relationship Id="rId19" Type="http://schemas.openxmlformats.org/officeDocument/2006/relationships/image" Target="../media/image248.wmf"/><Relationship Id="rId4" Type="http://schemas.openxmlformats.org/officeDocument/2006/relationships/oleObject" Target="../embeddings/oleObject544.bin"/><Relationship Id="rId9" Type="http://schemas.openxmlformats.org/officeDocument/2006/relationships/image" Target="../media/image243.wmf"/><Relationship Id="rId14" Type="http://schemas.openxmlformats.org/officeDocument/2006/relationships/oleObject" Target="../embeddings/oleObject549.bin"/><Relationship Id="rId22" Type="http://schemas.openxmlformats.org/officeDocument/2006/relationships/oleObject" Target="../embeddings/oleObject553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557.bin"/><Relationship Id="rId35" Type="http://schemas.openxmlformats.org/officeDocument/2006/relationships/image" Target="../media/image264.wmf"/><Relationship Id="rId43" Type="http://schemas.openxmlformats.org/officeDocument/2006/relationships/image" Target="../media/image219.wmf"/><Relationship Id="rId48" Type="http://schemas.openxmlformats.org/officeDocument/2006/relationships/oleObject" Target="../embeddings/oleObject566.bin"/><Relationship Id="rId56" Type="http://schemas.openxmlformats.org/officeDocument/2006/relationships/oleObject" Target="../embeddings/oleObject570.bin"/><Relationship Id="rId8" Type="http://schemas.openxmlformats.org/officeDocument/2006/relationships/oleObject" Target="../embeddings/oleObject546.bin"/><Relationship Id="rId51" Type="http://schemas.openxmlformats.org/officeDocument/2006/relationships/image" Target="../media/image221.wmf"/><Relationship Id="rId3" Type="http://schemas.openxmlformats.org/officeDocument/2006/relationships/notesSlide" Target="../notesSlides/notesSlide30.xml"/><Relationship Id="rId12" Type="http://schemas.openxmlformats.org/officeDocument/2006/relationships/oleObject" Target="../embeddings/oleObject548.bin"/><Relationship Id="rId17" Type="http://schemas.openxmlformats.org/officeDocument/2006/relationships/image" Target="../media/image262.wmf"/><Relationship Id="rId25" Type="http://schemas.openxmlformats.org/officeDocument/2006/relationships/image" Target="../media/image230.wmf"/><Relationship Id="rId33" Type="http://schemas.openxmlformats.org/officeDocument/2006/relationships/image" Target="../media/image34.wmf"/><Relationship Id="rId38" Type="http://schemas.openxmlformats.org/officeDocument/2006/relationships/oleObject" Target="../embeddings/oleObject561.bin"/><Relationship Id="rId46" Type="http://schemas.openxmlformats.org/officeDocument/2006/relationships/oleObject" Target="../embeddings/oleObject565.bin"/><Relationship Id="rId20" Type="http://schemas.openxmlformats.org/officeDocument/2006/relationships/oleObject" Target="../embeddings/oleObject552.bin"/><Relationship Id="rId41" Type="http://schemas.openxmlformats.org/officeDocument/2006/relationships/image" Target="../media/image258.wmf"/><Relationship Id="rId54" Type="http://schemas.openxmlformats.org/officeDocument/2006/relationships/oleObject" Target="../embeddings/oleObject569.bin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45.bin"/><Relationship Id="rId15" Type="http://schemas.openxmlformats.org/officeDocument/2006/relationships/image" Target="../media/image246.wmf"/><Relationship Id="rId23" Type="http://schemas.openxmlformats.org/officeDocument/2006/relationships/image" Target="../media/image229.wmf"/><Relationship Id="rId28" Type="http://schemas.openxmlformats.org/officeDocument/2006/relationships/oleObject" Target="../embeddings/oleObject556.bin"/><Relationship Id="rId36" Type="http://schemas.openxmlformats.org/officeDocument/2006/relationships/oleObject" Target="../embeddings/oleObject560.bin"/><Relationship Id="rId49" Type="http://schemas.openxmlformats.org/officeDocument/2006/relationships/image" Target="../media/image217.wmf"/><Relationship Id="rId57" Type="http://schemas.openxmlformats.org/officeDocument/2006/relationships/image" Target="../media/image267.emf"/><Relationship Id="rId10" Type="http://schemas.openxmlformats.org/officeDocument/2006/relationships/oleObject" Target="../embeddings/oleObject547.bin"/><Relationship Id="rId31" Type="http://schemas.openxmlformats.org/officeDocument/2006/relationships/image" Target="../media/image33.wmf"/><Relationship Id="rId44" Type="http://schemas.openxmlformats.org/officeDocument/2006/relationships/oleObject" Target="../embeddings/oleObject564.bin"/><Relationship Id="rId52" Type="http://schemas.openxmlformats.org/officeDocument/2006/relationships/oleObject" Target="../embeddings/oleObject56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wmf"/><Relationship Id="rId18" Type="http://schemas.openxmlformats.org/officeDocument/2006/relationships/oleObject" Target="../embeddings/oleObject578.bin"/><Relationship Id="rId26" Type="http://schemas.openxmlformats.org/officeDocument/2006/relationships/oleObject" Target="../embeddings/oleObject582.bin"/><Relationship Id="rId21" Type="http://schemas.openxmlformats.org/officeDocument/2006/relationships/image" Target="../media/image271.emf"/><Relationship Id="rId34" Type="http://schemas.openxmlformats.org/officeDocument/2006/relationships/oleObject" Target="../embeddings/oleObject586.bin"/><Relationship Id="rId7" Type="http://schemas.openxmlformats.org/officeDocument/2006/relationships/image" Target="../media/image269.wmf"/><Relationship Id="rId12" Type="http://schemas.openxmlformats.org/officeDocument/2006/relationships/oleObject" Target="../embeddings/oleObject575.bin"/><Relationship Id="rId17" Type="http://schemas.openxmlformats.org/officeDocument/2006/relationships/image" Target="../media/image4.wmf"/><Relationship Id="rId25" Type="http://schemas.openxmlformats.org/officeDocument/2006/relationships/image" Target="../media/image273.wmf"/><Relationship Id="rId33" Type="http://schemas.openxmlformats.org/officeDocument/2006/relationships/image" Target="../media/image2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7.bin"/><Relationship Id="rId20" Type="http://schemas.openxmlformats.org/officeDocument/2006/relationships/oleObject" Target="../embeddings/oleObject579.bin"/><Relationship Id="rId29" Type="http://schemas.openxmlformats.org/officeDocument/2006/relationships/image" Target="../media/image172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72.bin"/><Relationship Id="rId11" Type="http://schemas.openxmlformats.org/officeDocument/2006/relationships/image" Target="../media/image221.wmf"/><Relationship Id="rId24" Type="http://schemas.openxmlformats.org/officeDocument/2006/relationships/oleObject" Target="../embeddings/oleObject581.bin"/><Relationship Id="rId32" Type="http://schemas.openxmlformats.org/officeDocument/2006/relationships/oleObject" Target="../embeddings/oleObject585.bin"/><Relationship Id="rId37" Type="http://schemas.openxmlformats.org/officeDocument/2006/relationships/image" Target="../media/image278.wmf"/><Relationship Id="rId5" Type="http://schemas.openxmlformats.org/officeDocument/2006/relationships/image" Target="../media/image268.wmf"/><Relationship Id="rId15" Type="http://schemas.openxmlformats.org/officeDocument/2006/relationships/image" Target="../media/image217.wmf"/><Relationship Id="rId23" Type="http://schemas.openxmlformats.org/officeDocument/2006/relationships/image" Target="../media/image272.wmf"/><Relationship Id="rId28" Type="http://schemas.openxmlformats.org/officeDocument/2006/relationships/oleObject" Target="../embeddings/oleObject583.bin"/><Relationship Id="rId36" Type="http://schemas.openxmlformats.org/officeDocument/2006/relationships/oleObject" Target="../embeddings/oleObject587.bin"/><Relationship Id="rId10" Type="http://schemas.openxmlformats.org/officeDocument/2006/relationships/oleObject" Target="../embeddings/oleObject574.bin"/><Relationship Id="rId19" Type="http://schemas.openxmlformats.org/officeDocument/2006/relationships/image" Target="../media/image270.wmf"/><Relationship Id="rId31" Type="http://schemas.openxmlformats.org/officeDocument/2006/relationships/image" Target="../media/image275.wmf"/><Relationship Id="rId4" Type="http://schemas.openxmlformats.org/officeDocument/2006/relationships/oleObject" Target="../embeddings/oleObject571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576.bin"/><Relationship Id="rId22" Type="http://schemas.openxmlformats.org/officeDocument/2006/relationships/oleObject" Target="../embeddings/oleObject580.bin"/><Relationship Id="rId27" Type="http://schemas.openxmlformats.org/officeDocument/2006/relationships/image" Target="../media/image274.wmf"/><Relationship Id="rId30" Type="http://schemas.openxmlformats.org/officeDocument/2006/relationships/oleObject" Target="../embeddings/oleObject584.bin"/><Relationship Id="rId35" Type="http://schemas.openxmlformats.org/officeDocument/2006/relationships/image" Target="../media/image277.emf"/><Relationship Id="rId8" Type="http://schemas.openxmlformats.org/officeDocument/2006/relationships/oleObject" Target="../embeddings/oleObject573.bin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3.bin"/><Relationship Id="rId18" Type="http://schemas.openxmlformats.org/officeDocument/2006/relationships/image" Target="../media/image273.wmf"/><Relationship Id="rId26" Type="http://schemas.openxmlformats.org/officeDocument/2006/relationships/image" Target="../media/image220.wmf"/><Relationship Id="rId39" Type="http://schemas.openxmlformats.org/officeDocument/2006/relationships/oleObject" Target="../embeddings/oleObject596.bin"/><Relationship Id="rId21" Type="http://schemas.openxmlformats.org/officeDocument/2006/relationships/oleObject" Target="../embeddings/oleObject573.bin"/><Relationship Id="rId34" Type="http://schemas.openxmlformats.org/officeDocument/2006/relationships/image" Target="../media/image275.wmf"/><Relationship Id="rId7" Type="http://schemas.openxmlformats.org/officeDocument/2006/relationships/image" Target="../media/image248.wmf"/><Relationship Id="rId12" Type="http://schemas.openxmlformats.org/officeDocument/2006/relationships/oleObject" Target="../embeddings/oleObject592.bin"/><Relationship Id="rId17" Type="http://schemas.openxmlformats.org/officeDocument/2006/relationships/oleObject" Target="../embeddings/oleObject581.bin"/><Relationship Id="rId25" Type="http://schemas.openxmlformats.org/officeDocument/2006/relationships/oleObject" Target="../embeddings/oleObject575.bin"/><Relationship Id="rId33" Type="http://schemas.openxmlformats.org/officeDocument/2006/relationships/oleObject" Target="../embeddings/oleObject595.bin"/><Relationship Id="rId38" Type="http://schemas.openxmlformats.org/officeDocument/2006/relationships/image" Target="../media/image2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9.wmf"/><Relationship Id="rId20" Type="http://schemas.openxmlformats.org/officeDocument/2006/relationships/image" Target="../media/image274.wmf"/><Relationship Id="rId29" Type="http://schemas.openxmlformats.org/officeDocument/2006/relationships/oleObject" Target="../embeddings/oleObject577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589.bin"/><Relationship Id="rId11" Type="http://schemas.openxmlformats.org/officeDocument/2006/relationships/image" Target="../media/image281.wmf"/><Relationship Id="rId24" Type="http://schemas.openxmlformats.org/officeDocument/2006/relationships/image" Target="../media/image221.wmf"/><Relationship Id="rId32" Type="http://schemas.openxmlformats.org/officeDocument/2006/relationships/image" Target="../media/image172.wmf"/><Relationship Id="rId37" Type="http://schemas.openxmlformats.org/officeDocument/2006/relationships/oleObject" Target="../embeddings/oleObject578.bin"/><Relationship Id="rId40" Type="http://schemas.openxmlformats.org/officeDocument/2006/relationships/image" Target="../media/image277.emf"/><Relationship Id="rId5" Type="http://schemas.openxmlformats.org/officeDocument/2006/relationships/image" Target="../media/image279.wmf"/><Relationship Id="rId15" Type="http://schemas.openxmlformats.org/officeDocument/2006/relationships/oleObject" Target="../embeddings/oleObject572.bin"/><Relationship Id="rId23" Type="http://schemas.openxmlformats.org/officeDocument/2006/relationships/oleObject" Target="../embeddings/oleObject574.bin"/><Relationship Id="rId28" Type="http://schemas.openxmlformats.org/officeDocument/2006/relationships/image" Target="../media/image217.wmf"/><Relationship Id="rId36" Type="http://schemas.openxmlformats.org/officeDocument/2006/relationships/image" Target="../media/image276.wmf"/><Relationship Id="rId10" Type="http://schemas.openxmlformats.org/officeDocument/2006/relationships/oleObject" Target="../embeddings/oleObject591.bin"/><Relationship Id="rId19" Type="http://schemas.openxmlformats.org/officeDocument/2006/relationships/oleObject" Target="../embeddings/oleObject582.bin"/><Relationship Id="rId31" Type="http://schemas.openxmlformats.org/officeDocument/2006/relationships/oleObject" Target="../embeddings/oleObject583.bin"/><Relationship Id="rId4" Type="http://schemas.openxmlformats.org/officeDocument/2006/relationships/oleObject" Target="../embeddings/oleObject588.bin"/><Relationship Id="rId9" Type="http://schemas.openxmlformats.org/officeDocument/2006/relationships/image" Target="../media/image280.wmf"/><Relationship Id="rId14" Type="http://schemas.openxmlformats.org/officeDocument/2006/relationships/oleObject" Target="../embeddings/oleObject594.bin"/><Relationship Id="rId22" Type="http://schemas.openxmlformats.org/officeDocument/2006/relationships/image" Target="../media/image219.wmf"/><Relationship Id="rId27" Type="http://schemas.openxmlformats.org/officeDocument/2006/relationships/oleObject" Target="../embeddings/oleObject576.bin"/><Relationship Id="rId30" Type="http://schemas.openxmlformats.org/officeDocument/2006/relationships/image" Target="../media/image4.wmf"/><Relationship Id="rId35" Type="http://schemas.openxmlformats.org/officeDocument/2006/relationships/oleObject" Target="../embeddings/oleObject585.bin"/><Relationship Id="rId8" Type="http://schemas.openxmlformats.org/officeDocument/2006/relationships/oleObject" Target="../embeddings/oleObject590.bin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9.bin"/><Relationship Id="rId13" Type="http://schemas.openxmlformats.org/officeDocument/2006/relationships/image" Target="../media/image219.wmf"/><Relationship Id="rId18" Type="http://schemas.openxmlformats.org/officeDocument/2006/relationships/oleObject" Target="../embeddings/oleObject605.bin"/><Relationship Id="rId3" Type="http://schemas.openxmlformats.org/officeDocument/2006/relationships/notesSlide" Target="../notesSlides/notesSlide34.xml"/><Relationship Id="rId21" Type="http://schemas.openxmlformats.org/officeDocument/2006/relationships/image" Target="../media/image4.wmf"/><Relationship Id="rId7" Type="http://schemas.openxmlformats.org/officeDocument/2006/relationships/image" Target="../media/image248.wmf"/><Relationship Id="rId12" Type="http://schemas.openxmlformats.org/officeDocument/2006/relationships/oleObject" Target="../embeddings/oleObject602.bin"/><Relationship Id="rId17" Type="http://schemas.openxmlformats.org/officeDocument/2006/relationships/image" Target="../media/image220.wmf"/><Relationship Id="rId25" Type="http://schemas.openxmlformats.org/officeDocument/2006/relationships/image" Target="../media/image28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4.bin"/><Relationship Id="rId20" Type="http://schemas.openxmlformats.org/officeDocument/2006/relationships/oleObject" Target="../embeddings/oleObject606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98.bin"/><Relationship Id="rId11" Type="http://schemas.openxmlformats.org/officeDocument/2006/relationships/image" Target="../media/image269.wmf"/><Relationship Id="rId24" Type="http://schemas.openxmlformats.org/officeDocument/2006/relationships/oleObject" Target="../embeddings/oleObject608.bin"/><Relationship Id="rId5" Type="http://schemas.openxmlformats.org/officeDocument/2006/relationships/image" Target="../media/image280.wmf"/><Relationship Id="rId15" Type="http://schemas.openxmlformats.org/officeDocument/2006/relationships/image" Target="../media/image221.wmf"/><Relationship Id="rId23" Type="http://schemas.openxmlformats.org/officeDocument/2006/relationships/image" Target="../media/image172.wmf"/><Relationship Id="rId10" Type="http://schemas.openxmlformats.org/officeDocument/2006/relationships/oleObject" Target="../embeddings/oleObject601.bin"/><Relationship Id="rId19" Type="http://schemas.openxmlformats.org/officeDocument/2006/relationships/image" Target="../media/image217.wmf"/><Relationship Id="rId4" Type="http://schemas.openxmlformats.org/officeDocument/2006/relationships/oleObject" Target="../embeddings/oleObject597.bin"/><Relationship Id="rId9" Type="http://schemas.openxmlformats.org/officeDocument/2006/relationships/oleObject" Target="../embeddings/oleObject600.bin"/><Relationship Id="rId14" Type="http://schemas.openxmlformats.org/officeDocument/2006/relationships/oleObject" Target="../embeddings/oleObject603.bin"/><Relationship Id="rId22" Type="http://schemas.openxmlformats.org/officeDocument/2006/relationships/oleObject" Target="../embeddings/oleObject60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10.bin"/><Relationship Id="rId5" Type="http://schemas.openxmlformats.org/officeDocument/2006/relationships/image" Target="../media/image283.wmf"/><Relationship Id="rId4" Type="http://schemas.openxmlformats.org/officeDocument/2006/relationships/oleObject" Target="../embeddings/oleObject60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85.wmf"/><Relationship Id="rId4" Type="http://schemas.openxmlformats.org/officeDocument/2006/relationships/oleObject" Target="../embeddings/oleObject6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613.bin"/><Relationship Id="rId5" Type="http://schemas.openxmlformats.org/officeDocument/2006/relationships/image" Target="../media/image286.wmf"/><Relationship Id="rId4" Type="http://schemas.openxmlformats.org/officeDocument/2006/relationships/oleObject" Target="../embeddings/oleObject612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9" Type="http://schemas.openxmlformats.org/officeDocument/2006/relationships/image" Target="../media/image36.wmf"/><Relationship Id="rId21" Type="http://schemas.openxmlformats.org/officeDocument/2006/relationships/image" Target="../media/image27.wmf"/><Relationship Id="rId34" Type="http://schemas.openxmlformats.org/officeDocument/2006/relationships/oleObject" Target="../embeddings/oleObject42.bin"/><Relationship Id="rId42" Type="http://schemas.openxmlformats.org/officeDocument/2006/relationships/oleObject" Target="../embeddings/oleObject46.bin"/><Relationship Id="rId47" Type="http://schemas.openxmlformats.org/officeDocument/2006/relationships/image" Target="../media/image40.wmf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9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37.bin"/><Relationship Id="rId32" Type="http://schemas.openxmlformats.org/officeDocument/2006/relationships/oleObject" Target="../embeddings/oleObject41.bin"/><Relationship Id="rId37" Type="http://schemas.openxmlformats.org/officeDocument/2006/relationships/image" Target="../media/image35.wmf"/><Relationship Id="rId40" Type="http://schemas.openxmlformats.org/officeDocument/2006/relationships/oleObject" Target="../embeddings/oleObject45.bin"/><Relationship Id="rId45" Type="http://schemas.openxmlformats.org/officeDocument/2006/relationships/image" Target="../media/image39.wmf"/><Relationship Id="rId5" Type="http://schemas.openxmlformats.org/officeDocument/2006/relationships/image" Target="../media/image20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39.bin"/><Relationship Id="rId36" Type="http://schemas.openxmlformats.org/officeDocument/2006/relationships/oleObject" Target="../embeddings/oleObject43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26.wmf"/><Relationship Id="rId31" Type="http://schemas.openxmlformats.org/officeDocument/2006/relationships/image" Target="../media/image32.wmf"/><Relationship Id="rId44" Type="http://schemas.openxmlformats.org/officeDocument/2006/relationships/oleObject" Target="../embeddings/oleObject47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40.bin"/><Relationship Id="rId35" Type="http://schemas.openxmlformats.org/officeDocument/2006/relationships/image" Target="../media/image34.wmf"/><Relationship Id="rId43" Type="http://schemas.openxmlformats.org/officeDocument/2006/relationships/image" Target="../media/image38.wmf"/><Relationship Id="rId48" Type="http://schemas.openxmlformats.org/officeDocument/2006/relationships/image" Target="../media/image41.emf"/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.xml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33" Type="http://schemas.openxmlformats.org/officeDocument/2006/relationships/image" Target="../media/image33.wmf"/><Relationship Id="rId38" Type="http://schemas.openxmlformats.org/officeDocument/2006/relationships/oleObject" Target="../embeddings/oleObject44.bin"/><Relationship Id="rId46" Type="http://schemas.openxmlformats.org/officeDocument/2006/relationships/oleObject" Target="../embeddings/oleObject48.bin"/><Relationship Id="rId20" Type="http://schemas.openxmlformats.org/officeDocument/2006/relationships/oleObject" Target="../embeddings/oleObject35.bin"/><Relationship Id="rId41" Type="http://schemas.openxmlformats.org/officeDocument/2006/relationships/image" Target="../media/image3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9.bin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62.bin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66.bin"/><Relationship Id="rId42" Type="http://schemas.openxmlformats.org/officeDocument/2006/relationships/oleObject" Target="../embeddings/oleObject70.bin"/><Relationship Id="rId47" Type="http://schemas.openxmlformats.org/officeDocument/2006/relationships/image" Target="../media/image64.wmf"/><Relationship Id="rId50" Type="http://schemas.openxmlformats.org/officeDocument/2006/relationships/oleObject" Target="../embeddings/oleObject74.bin"/><Relationship Id="rId55" Type="http://schemas.openxmlformats.org/officeDocument/2006/relationships/image" Target="../media/image67.wmf"/><Relationship Id="rId63" Type="http://schemas.openxmlformats.org/officeDocument/2006/relationships/image" Target="../media/image71.wmf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7.bin"/><Relationship Id="rId29" Type="http://schemas.openxmlformats.org/officeDocument/2006/relationships/image" Target="../media/image55.wmf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61.bin"/><Relationship Id="rId32" Type="http://schemas.openxmlformats.org/officeDocument/2006/relationships/oleObject" Target="../embeddings/oleObject65.bin"/><Relationship Id="rId37" Type="http://schemas.openxmlformats.org/officeDocument/2006/relationships/image" Target="../media/image59.wmf"/><Relationship Id="rId40" Type="http://schemas.openxmlformats.org/officeDocument/2006/relationships/oleObject" Target="../embeddings/oleObject69.bin"/><Relationship Id="rId45" Type="http://schemas.openxmlformats.org/officeDocument/2006/relationships/image" Target="../media/image63.wmf"/><Relationship Id="rId53" Type="http://schemas.openxmlformats.org/officeDocument/2006/relationships/image" Target="../media/image4.wmf"/><Relationship Id="rId58" Type="http://schemas.openxmlformats.org/officeDocument/2006/relationships/oleObject" Target="../embeddings/oleObject78.bin"/><Relationship Id="rId66" Type="http://schemas.openxmlformats.org/officeDocument/2006/relationships/oleObject" Target="../embeddings/oleObject82.bin"/><Relationship Id="rId5" Type="http://schemas.openxmlformats.org/officeDocument/2006/relationships/image" Target="../media/image44.wmf"/><Relationship Id="rId61" Type="http://schemas.openxmlformats.org/officeDocument/2006/relationships/image" Target="../media/image70.wmf"/><Relationship Id="rId19" Type="http://schemas.openxmlformats.org/officeDocument/2006/relationships/image" Target="../media/image51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54.wmf"/><Relationship Id="rId30" Type="http://schemas.openxmlformats.org/officeDocument/2006/relationships/oleObject" Target="../embeddings/oleObject64.bin"/><Relationship Id="rId35" Type="http://schemas.openxmlformats.org/officeDocument/2006/relationships/image" Target="../media/image58.wmf"/><Relationship Id="rId43" Type="http://schemas.openxmlformats.org/officeDocument/2006/relationships/image" Target="../media/image62.wmf"/><Relationship Id="rId48" Type="http://schemas.openxmlformats.org/officeDocument/2006/relationships/oleObject" Target="../embeddings/oleObject73.bin"/><Relationship Id="rId56" Type="http://schemas.openxmlformats.org/officeDocument/2006/relationships/oleObject" Target="../embeddings/oleObject77.bin"/><Relationship Id="rId64" Type="http://schemas.openxmlformats.org/officeDocument/2006/relationships/oleObject" Target="../embeddings/oleObject81.bin"/><Relationship Id="rId8" Type="http://schemas.openxmlformats.org/officeDocument/2006/relationships/oleObject" Target="../embeddings/oleObject53.bin"/><Relationship Id="rId51" Type="http://schemas.openxmlformats.org/officeDocument/2006/relationships/image" Target="../media/image66.wmf"/><Relationship Id="rId3" Type="http://schemas.openxmlformats.org/officeDocument/2006/relationships/notesSlide" Target="../notesSlides/notesSlide6.xml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50.wmf"/><Relationship Id="rId25" Type="http://schemas.openxmlformats.org/officeDocument/2006/relationships/image" Target="../media/image53.wmf"/><Relationship Id="rId33" Type="http://schemas.openxmlformats.org/officeDocument/2006/relationships/image" Target="../media/image57.wmf"/><Relationship Id="rId38" Type="http://schemas.openxmlformats.org/officeDocument/2006/relationships/oleObject" Target="../embeddings/oleObject68.bin"/><Relationship Id="rId46" Type="http://schemas.openxmlformats.org/officeDocument/2006/relationships/oleObject" Target="../embeddings/oleObject72.bin"/><Relationship Id="rId59" Type="http://schemas.openxmlformats.org/officeDocument/2006/relationships/image" Target="../media/image69.wmf"/><Relationship Id="rId67" Type="http://schemas.openxmlformats.org/officeDocument/2006/relationships/image" Target="../media/image73.wmf"/><Relationship Id="rId20" Type="http://schemas.openxmlformats.org/officeDocument/2006/relationships/oleObject" Target="../embeddings/oleObject59.bin"/><Relationship Id="rId41" Type="http://schemas.openxmlformats.org/officeDocument/2006/relationships/image" Target="../media/image61.wmf"/><Relationship Id="rId54" Type="http://schemas.openxmlformats.org/officeDocument/2006/relationships/oleObject" Target="../embeddings/oleObject76.bin"/><Relationship Id="rId62" Type="http://schemas.openxmlformats.org/officeDocument/2006/relationships/oleObject" Target="../embeddings/oleObject8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2.bin"/><Relationship Id="rId15" Type="http://schemas.openxmlformats.org/officeDocument/2006/relationships/image" Target="../media/image49.wmf"/><Relationship Id="rId23" Type="http://schemas.openxmlformats.org/officeDocument/2006/relationships/image" Target="../media/image33.wmf"/><Relationship Id="rId28" Type="http://schemas.openxmlformats.org/officeDocument/2006/relationships/oleObject" Target="../embeddings/oleObject63.bin"/><Relationship Id="rId36" Type="http://schemas.openxmlformats.org/officeDocument/2006/relationships/oleObject" Target="../embeddings/oleObject67.bin"/><Relationship Id="rId49" Type="http://schemas.openxmlformats.org/officeDocument/2006/relationships/image" Target="../media/image65.wmf"/><Relationship Id="rId57" Type="http://schemas.openxmlformats.org/officeDocument/2006/relationships/image" Target="../media/image68.wmf"/><Relationship Id="rId10" Type="http://schemas.openxmlformats.org/officeDocument/2006/relationships/oleObject" Target="../embeddings/oleObject54.bin"/><Relationship Id="rId31" Type="http://schemas.openxmlformats.org/officeDocument/2006/relationships/image" Target="../media/image56.wmf"/><Relationship Id="rId44" Type="http://schemas.openxmlformats.org/officeDocument/2006/relationships/oleObject" Target="../embeddings/oleObject71.bin"/><Relationship Id="rId52" Type="http://schemas.openxmlformats.org/officeDocument/2006/relationships/oleObject" Target="../embeddings/oleObject75.bin"/><Relationship Id="rId60" Type="http://schemas.openxmlformats.org/officeDocument/2006/relationships/oleObject" Target="../embeddings/oleObject79.bin"/><Relationship Id="rId65" Type="http://schemas.openxmlformats.org/officeDocument/2006/relationships/image" Target="../media/image7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46.wmf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8.bin"/><Relationship Id="rId39" Type="http://schemas.openxmlformats.org/officeDocument/2006/relationships/image" Target="../media/image60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94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82.wmf"/><Relationship Id="rId34" Type="http://schemas.openxmlformats.org/officeDocument/2006/relationships/image" Target="../media/image83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80.wmf"/><Relationship Id="rId25" Type="http://schemas.openxmlformats.org/officeDocument/2006/relationships/image" Target="../media/image54.wmf"/><Relationship Id="rId33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29" Type="http://schemas.openxmlformats.org/officeDocument/2006/relationships/image" Target="../media/image5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77.wmf"/><Relationship Id="rId24" Type="http://schemas.openxmlformats.org/officeDocument/2006/relationships/oleObject" Target="../embeddings/oleObject93.bin"/><Relationship Id="rId32" Type="http://schemas.openxmlformats.org/officeDocument/2006/relationships/image" Target="../media/image85.e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95.bin"/><Relationship Id="rId36" Type="http://schemas.openxmlformats.org/officeDocument/2006/relationships/image" Target="../media/image84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1.wmf"/><Relationship Id="rId31" Type="http://schemas.openxmlformats.org/officeDocument/2006/relationships/image" Target="../media/image55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56.wmf"/><Relationship Id="rId30" Type="http://schemas.openxmlformats.org/officeDocument/2006/relationships/oleObject" Target="../embeddings/oleObject96.bin"/><Relationship Id="rId35" Type="http://schemas.openxmlformats.org/officeDocument/2006/relationships/oleObject" Target="../embeddings/oleObject98.bin"/><Relationship Id="rId8" Type="http://schemas.openxmlformats.org/officeDocument/2006/relationships/oleObject" Target="../embeddings/oleObject85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w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9" Type="http://schemas.openxmlformats.org/officeDocument/2006/relationships/oleObject" Target="../embeddings/oleObject116.bin"/><Relationship Id="rId21" Type="http://schemas.openxmlformats.org/officeDocument/2006/relationships/image" Target="../media/image54.wmf"/><Relationship Id="rId34" Type="http://schemas.openxmlformats.org/officeDocument/2006/relationships/image" Target="../media/image87.wmf"/><Relationship Id="rId42" Type="http://schemas.openxmlformats.org/officeDocument/2006/relationships/image" Target="../media/image66.wmf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oleObject" Target="../embeddings/oleObject111.bin"/><Relationship Id="rId41" Type="http://schemas.openxmlformats.org/officeDocument/2006/relationships/oleObject" Target="../embeddings/oleObject11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79.wmf"/><Relationship Id="rId24" Type="http://schemas.openxmlformats.org/officeDocument/2006/relationships/oleObject" Target="../embeddings/oleObject109.bin"/><Relationship Id="rId32" Type="http://schemas.openxmlformats.org/officeDocument/2006/relationships/image" Target="../media/image86.wmf"/><Relationship Id="rId37" Type="http://schemas.openxmlformats.org/officeDocument/2006/relationships/oleObject" Target="../embeddings/oleObject115.bin"/><Relationship Id="rId40" Type="http://schemas.openxmlformats.org/officeDocument/2006/relationships/image" Target="../media/image90.wmf"/><Relationship Id="rId5" Type="http://schemas.openxmlformats.org/officeDocument/2006/relationships/image" Target="../media/image76.wmf"/><Relationship Id="rId15" Type="http://schemas.openxmlformats.org/officeDocument/2006/relationships/image" Target="../media/image81.wmf"/><Relationship Id="rId23" Type="http://schemas.openxmlformats.org/officeDocument/2006/relationships/image" Target="../media/image56.wmf"/><Relationship Id="rId28" Type="http://schemas.openxmlformats.org/officeDocument/2006/relationships/image" Target="../media/image91.emf"/><Relationship Id="rId36" Type="http://schemas.openxmlformats.org/officeDocument/2006/relationships/image" Target="../media/image88.wmf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53.wmf"/><Relationship Id="rId31" Type="http://schemas.openxmlformats.org/officeDocument/2006/relationships/oleObject" Target="../embeddings/oleObject112.bin"/><Relationship Id="rId44" Type="http://schemas.openxmlformats.org/officeDocument/2006/relationships/image" Target="../media/image69.w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55.wmf"/><Relationship Id="rId30" Type="http://schemas.openxmlformats.org/officeDocument/2006/relationships/image" Target="../media/image68.wmf"/><Relationship Id="rId35" Type="http://schemas.openxmlformats.org/officeDocument/2006/relationships/oleObject" Target="../embeddings/oleObject114.bin"/><Relationship Id="rId43" Type="http://schemas.openxmlformats.org/officeDocument/2006/relationships/oleObject" Target="../embeddings/oleObject118.bin"/><Relationship Id="rId8" Type="http://schemas.openxmlformats.org/officeDocument/2006/relationships/oleObject" Target="../embeddings/oleObject101.bin"/><Relationship Id="rId3" Type="http://schemas.openxmlformats.org/officeDocument/2006/relationships/notesSlide" Target="../notesSlides/notesSlide8.xml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82.wmf"/><Relationship Id="rId25" Type="http://schemas.openxmlformats.org/officeDocument/2006/relationships/image" Target="../media/image57.wmf"/><Relationship Id="rId33" Type="http://schemas.openxmlformats.org/officeDocument/2006/relationships/oleObject" Target="../embeddings/oleObject113.bin"/><Relationship Id="rId38" Type="http://schemas.openxmlformats.org/officeDocument/2006/relationships/image" Target="../media/image8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126.bin"/><Relationship Id="rId26" Type="http://schemas.openxmlformats.org/officeDocument/2006/relationships/oleObject" Target="../embeddings/oleObject130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98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96.wmf"/><Relationship Id="rId25" Type="http://schemas.openxmlformats.org/officeDocument/2006/relationships/image" Target="../media/image9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5.bin"/><Relationship Id="rId20" Type="http://schemas.openxmlformats.org/officeDocument/2006/relationships/oleObject" Target="../embeddings/oleObject127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129.bin"/><Relationship Id="rId5" Type="http://schemas.openxmlformats.org/officeDocument/2006/relationships/image" Target="../media/image92.wmf"/><Relationship Id="rId15" Type="http://schemas.openxmlformats.org/officeDocument/2006/relationships/image" Target="../media/image95.wmf"/><Relationship Id="rId23" Type="http://schemas.openxmlformats.org/officeDocument/2006/relationships/image" Target="../media/image83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124.bin"/><Relationship Id="rId22" Type="http://schemas.openxmlformats.org/officeDocument/2006/relationships/oleObject" Target="../embeddings/oleObject128.bin"/><Relationship Id="rId27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3211905" y="3184693"/>
            <a:ext cx="520819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Notes 8           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Transmission Lines</a:t>
            </a:r>
            <a:b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(Bounce Diagram)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4" descr="file_85ddf38eb3_item_bravomri_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27" y="4651675"/>
            <a:ext cx="2707904" cy="203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939678" y="442370"/>
            <a:ext cx="741329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0000FF"/>
                </a:solidFill>
              </a:rPr>
              <a:t>ECE 3317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600" b="1" dirty="0">
                <a:solidFill>
                  <a:srgbClr val="0000FF"/>
                </a:solidFill>
              </a:rPr>
              <a:t>Applied Electromagnetic Waves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Prof. David R. Jackson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Fall 2023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3"/>
          <p:cNvSpPr>
            <a:spLocks noChangeArrowheads="1"/>
          </p:cNvSpPr>
          <p:nvPr/>
        </p:nvSpPr>
        <p:spPr bwMode="auto">
          <a:xfrm>
            <a:off x="949440" y="771274"/>
            <a:ext cx="7193074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 algn="ctr"/>
            <a:r>
              <a:rPr lang="en-US" dirty="0">
                <a:solidFill>
                  <a:srgbClr val="0000FF"/>
                </a:solidFill>
              </a:rPr>
              <a:t>This set of snapshots shows the waves bouncing back and forth.</a:t>
            </a:r>
          </a:p>
        </p:txBody>
      </p:sp>
      <p:sp>
        <p:nvSpPr>
          <p:cNvPr id="9228" name="Text Box 76"/>
          <p:cNvSpPr txBox="1">
            <a:spLocks noChangeArrowheads="1"/>
          </p:cNvSpPr>
          <p:nvPr/>
        </p:nvSpPr>
        <p:spPr bwMode="auto">
          <a:xfrm>
            <a:off x="2493818" y="123825"/>
            <a:ext cx="3479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(cont.)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276121" y="2041801"/>
            <a:ext cx="2594472" cy="4486009"/>
            <a:chOff x="1309172" y="1832478"/>
            <a:chExt cx="2594472" cy="4486009"/>
          </a:xfrm>
        </p:grpSpPr>
        <p:grpSp>
          <p:nvGrpSpPr>
            <p:cNvPr id="6" name="Group 5"/>
            <p:cNvGrpSpPr/>
            <p:nvPr/>
          </p:nvGrpSpPr>
          <p:grpSpPr>
            <a:xfrm>
              <a:off x="1309172" y="2425551"/>
              <a:ext cx="2500829" cy="218501"/>
              <a:chOff x="1024569" y="3040655"/>
              <a:chExt cx="2500829" cy="218501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/>
            <p:cNvCxnSpPr/>
            <p:nvPr/>
          </p:nvCxnSpPr>
          <p:spPr>
            <a:xfrm>
              <a:off x="1309172" y="2117079"/>
              <a:ext cx="17810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83950" y="2117079"/>
              <a:ext cx="0" cy="3084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1391795" y="1832478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309172" y="3621417"/>
              <a:ext cx="2500829" cy="218501"/>
              <a:chOff x="1024569" y="3040655"/>
              <a:chExt cx="2500829" cy="218501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/>
            <p:cNvCxnSpPr/>
            <p:nvPr/>
          </p:nvCxnSpPr>
          <p:spPr>
            <a:xfrm>
              <a:off x="1318697" y="3312945"/>
              <a:ext cx="121369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22863" y="3312945"/>
              <a:ext cx="0" cy="3084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ight Arrow 49"/>
            <p:cNvSpPr/>
            <p:nvPr/>
          </p:nvSpPr>
          <p:spPr>
            <a:xfrm>
              <a:off x="2429219" y="3048810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309172" y="4914868"/>
              <a:ext cx="2500829" cy="218501"/>
              <a:chOff x="1024569" y="3040655"/>
              <a:chExt cx="2500829" cy="2185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54"/>
            <p:cNvCxnSpPr/>
            <p:nvPr/>
          </p:nvCxnSpPr>
          <p:spPr>
            <a:xfrm>
              <a:off x="1318697" y="4606396"/>
              <a:ext cx="2061990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371158" y="4606396"/>
              <a:ext cx="0" cy="3084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ight Arrow 56"/>
            <p:cNvSpPr/>
            <p:nvPr/>
          </p:nvSpPr>
          <p:spPr>
            <a:xfrm>
              <a:off x="3277514" y="4341991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309172" y="6099986"/>
              <a:ext cx="2500829" cy="218501"/>
              <a:chOff x="1024569" y="3040655"/>
              <a:chExt cx="2500829" cy="218501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1309172" y="5791514"/>
              <a:ext cx="2500829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802306" y="5791514"/>
              <a:ext cx="0" cy="30847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ight Arrow 63"/>
            <p:cNvSpPr/>
            <p:nvPr/>
          </p:nvSpPr>
          <p:spPr>
            <a:xfrm>
              <a:off x="3716357" y="5517011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1803594"/>
                </p:ext>
              </p:extLst>
            </p:nvPr>
          </p:nvGraphicFramePr>
          <p:xfrm>
            <a:off x="1677627" y="1990079"/>
            <a:ext cx="4826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8" name="Equation" r:id="rId4" imgW="482391" imgH="253890" progId="Equation.DSMT4">
                    <p:embed/>
                  </p:oleObj>
                </mc:Choice>
                <mc:Fallback>
                  <p:oleObj name="Equation" r:id="rId4" imgW="482391" imgH="253890" progId="Equation.DSMT4">
                    <p:embed/>
                    <p:pic>
                      <p:nvPicPr>
                        <p:cNvPr id="0" name="Picture 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627" y="1990079"/>
                          <a:ext cx="4826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028747"/>
                </p:ext>
              </p:extLst>
            </p:nvPr>
          </p:nvGraphicFramePr>
          <p:xfrm>
            <a:off x="1677627" y="3029533"/>
            <a:ext cx="482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6" imgW="481817" imgH="253082" progId="Equation.DSMT4">
                    <p:embed/>
                  </p:oleObj>
                </mc:Choice>
                <mc:Fallback>
                  <p:oleObj name="Equation" r:id="rId6" imgW="481817" imgH="253082" progId="Equation.DSMT4">
                    <p:embed/>
                    <p:pic>
                      <p:nvPicPr>
                        <p:cNvPr id="0" name="Picture 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7627" y="3029533"/>
                          <a:ext cx="482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616698"/>
                </p:ext>
              </p:extLst>
            </p:nvPr>
          </p:nvGraphicFramePr>
          <p:xfrm>
            <a:off x="2187919" y="4355250"/>
            <a:ext cx="482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Equation" r:id="rId8" imgW="481817" imgH="253082" progId="Equation.DSMT4">
                    <p:embed/>
                  </p:oleObj>
                </mc:Choice>
                <mc:Fallback>
                  <p:oleObj name="Equation" r:id="rId8" imgW="481817" imgH="253082" progId="Equation.DSMT4">
                    <p:embed/>
                    <p:pic>
                      <p:nvPicPr>
                        <p:cNvPr id="0" name="Picture 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7919" y="4355250"/>
                          <a:ext cx="482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9897656"/>
                </p:ext>
              </p:extLst>
            </p:nvPr>
          </p:nvGraphicFramePr>
          <p:xfrm>
            <a:off x="2586443" y="5522146"/>
            <a:ext cx="482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Equation" r:id="rId10" imgW="481817" imgH="253082" progId="Equation.DSMT4">
                    <p:embed/>
                  </p:oleObj>
                </mc:Choice>
                <mc:Fallback>
                  <p:oleObj name="Equation" r:id="rId10" imgW="481817" imgH="253082" progId="Equation.DSMT4">
                    <p:embed/>
                    <p:pic>
                      <p:nvPicPr>
                        <p:cNvPr id="0" name="Picture 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443" y="5522146"/>
                          <a:ext cx="482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/>
          <p:cNvGrpSpPr/>
          <p:nvPr/>
        </p:nvGrpSpPr>
        <p:grpSpPr>
          <a:xfrm>
            <a:off x="4706002" y="2036075"/>
            <a:ext cx="3315369" cy="4522640"/>
            <a:chOff x="4309394" y="1815737"/>
            <a:chExt cx="3315369" cy="4522640"/>
          </a:xfrm>
        </p:grpSpPr>
        <p:grpSp>
          <p:nvGrpSpPr>
            <p:cNvPr id="69" name="Group 68"/>
            <p:cNvGrpSpPr/>
            <p:nvPr/>
          </p:nvGrpSpPr>
          <p:grpSpPr>
            <a:xfrm>
              <a:off x="4635581" y="2440506"/>
              <a:ext cx="2500829" cy="218501"/>
              <a:chOff x="1024569" y="3040655"/>
              <a:chExt cx="2500829" cy="218501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/>
            <p:cNvCxnSpPr/>
            <p:nvPr/>
          </p:nvCxnSpPr>
          <p:spPr>
            <a:xfrm>
              <a:off x="4635581" y="2122901"/>
              <a:ext cx="220337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ight Arrow 73"/>
            <p:cNvSpPr/>
            <p:nvPr/>
          </p:nvSpPr>
          <p:spPr>
            <a:xfrm flipH="1">
              <a:off x="6733141" y="1858236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6826785" y="2286009"/>
              <a:ext cx="3096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34595" y="2117079"/>
              <a:ext cx="0" cy="1689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089480"/>
                </p:ext>
              </p:extLst>
            </p:nvPr>
          </p:nvGraphicFramePr>
          <p:xfrm>
            <a:off x="5145948" y="1815737"/>
            <a:ext cx="482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12" imgW="481817" imgH="253082" progId="Equation.DSMT4">
                    <p:embed/>
                  </p:oleObj>
                </mc:Choice>
                <mc:Fallback>
                  <p:oleObj name="Equation" r:id="rId12" imgW="481817" imgH="253082" progId="Equation.DSMT4">
                    <p:embed/>
                    <p:pic>
                      <p:nvPicPr>
                        <p:cNvPr id="0" name="Picture 3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5948" y="1815737"/>
                          <a:ext cx="482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8711709"/>
                </p:ext>
              </p:extLst>
            </p:nvPr>
          </p:nvGraphicFramePr>
          <p:xfrm>
            <a:off x="7129463" y="2000250"/>
            <a:ext cx="495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14" imgW="494870" imgH="253780" progId="Equation.DSMT4">
                    <p:embed/>
                  </p:oleObj>
                </mc:Choice>
                <mc:Fallback>
                  <p:oleObj name="Equation" r:id="rId14" imgW="494870" imgH="253780" progId="Equation.DSMT4">
                    <p:embed/>
                    <p:pic>
                      <p:nvPicPr>
                        <p:cNvPr id="0" name="Picture 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9463" y="2000250"/>
                          <a:ext cx="4953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1" name="Group 90"/>
            <p:cNvGrpSpPr/>
            <p:nvPr/>
          </p:nvGrpSpPr>
          <p:grpSpPr>
            <a:xfrm>
              <a:off x="4615382" y="3665655"/>
              <a:ext cx="2500829" cy="218501"/>
              <a:chOff x="1024569" y="3040655"/>
              <a:chExt cx="2500829" cy="218501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Straight Connector 93"/>
            <p:cNvCxnSpPr/>
            <p:nvPr/>
          </p:nvCxnSpPr>
          <p:spPr>
            <a:xfrm>
              <a:off x="4615382" y="3348050"/>
              <a:ext cx="135823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ight Arrow 94"/>
            <p:cNvSpPr/>
            <p:nvPr/>
          </p:nvSpPr>
          <p:spPr>
            <a:xfrm flipH="1">
              <a:off x="5961693" y="3072209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5964093" y="3509666"/>
              <a:ext cx="114259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968573" y="3342228"/>
              <a:ext cx="0" cy="1689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8" name="Object 9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7561654"/>
                </p:ext>
              </p:extLst>
            </p:nvPr>
          </p:nvGraphicFramePr>
          <p:xfrm>
            <a:off x="5125749" y="3040886"/>
            <a:ext cx="482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Equation" r:id="rId16" imgW="481817" imgH="253082" progId="Equation.DSMT4">
                    <p:embed/>
                  </p:oleObj>
                </mc:Choice>
                <mc:Fallback>
                  <p:oleObj name="Equation" r:id="rId16" imgW="481817" imgH="253082" progId="Equation.DSMT4">
                    <p:embed/>
                    <p:pic>
                      <p:nvPicPr>
                        <p:cNvPr id="0" name="Picture 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5749" y="3040886"/>
                          <a:ext cx="482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9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3722529"/>
                </p:ext>
              </p:extLst>
            </p:nvPr>
          </p:nvGraphicFramePr>
          <p:xfrm>
            <a:off x="6301793" y="3232067"/>
            <a:ext cx="495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name="Equation" r:id="rId17" imgW="494870" imgH="253780" progId="Equation.DSMT4">
                    <p:embed/>
                  </p:oleObj>
                </mc:Choice>
                <mc:Fallback>
                  <p:oleObj name="Equation" r:id="rId17" imgW="494870" imgH="253780" progId="Equation.DSMT4">
                    <p:embed/>
                    <p:pic>
                      <p:nvPicPr>
                        <p:cNvPr id="0" name="Picture 3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1793" y="3232067"/>
                          <a:ext cx="4953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1" name="Group 110"/>
            <p:cNvGrpSpPr/>
            <p:nvPr/>
          </p:nvGrpSpPr>
          <p:grpSpPr>
            <a:xfrm>
              <a:off x="4615382" y="4915011"/>
              <a:ext cx="2500829" cy="218501"/>
              <a:chOff x="1024569" y="3040655"/>
              <a:chExt cx="2500829" cy="218501"/>
            </a:xfrm>
          </p:grpSpPr>
          <p:cxnSp>
            <p:nvCxnSpPr>
              <p:cNvPr id="112" name="Straight Connector 111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>
              <a:off x="4615382" y="4587881"/>
              <a:ext cx="3532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ight Arrow 114"/>
            <p:cNvSpPr/>
            <p:nvPr/>
          </p:nvSpPr>
          <p:spPr>
            <a:xfrm flipH="1">
              <a:off x="4872394" y="4310776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>
              <a:off x="4968607" y="4749497"/>
              <a:ext cx="21476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4966038" y="4584362"/>
              <a:ext cx="0" cy="1689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8" name="Object 1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369243"/>
                </p:ext>
              </p:extLst>
            </p:nvPr>
          </p:nvGraphicFramePr>
          <p:xfrm>
            <a:off x="4309394" y="4252698"/>
            <a:ext cx="482600" cy="252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name="Equation" r:id="rId19" imgW="481817" imgH="253082" progId="Equation.DSMT4">
                    <p:embed/>
                  </p:oleObj>
                </mc:Choice>
                <mc:Fallback>
                  <p:oleObj name="Equation" r:id="rId19" imgW="481817" imgH="253082" progId="Equation.DSMT4">
                    <p:embed/>
                    <p:pic>
                      <p:nvPicPr>
                        <p:cNvPr id="0" name="Picture 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9394" y="4252698"/>
                          <a:ext cx="482600" cy="2524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179447"/>
                </p:ext>
              </p:extLst>
            </p:nvPr>
          </p:nvGraphicFramePr>
          <p:xfrm>
            <a:off x="5695114" y="4436838"/>
            <a:ext cx="495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Equation" r:id="rId20" imgW="494870" imgH="253780" progId="Equation.DSMT4">
                    <p:embed/>
                  </p:oleObj>
                </mc:Choice>
                <mc:Fallback>
                  <p:oleObj name="Equation" r:id="rId20" imgW="494870" imgH="253780" progId="Equation.DSMT4">
                    <p:embed/>
                    <p:pic>
                      <p:nvPicPr>
                        <p:cNvPr id="0" name="Picture 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5114" y="4436838"/>
                          <a:ext cx="4953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22" name="Group 121"/>
            <p:cNvGrpSpPr/>
            <p:nvPr/>
          </p:nvGrpSpPr>
          <p:grpSpPr>
            <a:xfrm>
              <a:off x="4635581" y="6119876"/>
              <a:ext cx="2500829" cy="218501"/>
              <a:chOff x="1024569" y="3040655"/>
              <a:chExt cx="2500829" cy="218501"/>
            </a:xfrm>
          </p:grpSpPr>
          <p:cxnSp>
            <p:nvCxnSpPr>
              <p:cNvPr id="123" name="Straight Connector 122"/>
              <p:cNvCxnSpPr/>
              <p:nvPr/>
            </p:nvCxnSpPr>
            <p:spPr>
              <a:xfrm>
                <a:off x="1024569" y="3040655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1024569" y="3259156"/>
                <a:ext cx="250082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Right Arrow 125"/>
            <p:cNvSpPr/>
            <p:nvPr/>
          </p:nvSpPr>
          <p:spPr>
            <a:xfrm flipH="1">
              <a:off x="4635581" y="5515263"/>
              <a:ext cx="187287" cy="110169"/>
            </a:xfrm>
            <a:prstGeom prst="rightArrow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4615382" y="5954362"/>
              <a:ext cx="25210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615382" y="5789762"/>
              <a:ext cx="0" cy="1689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0" name="Object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6110044"/>
                </p:ext>
              </p:extLst>
            </p:nvPr>
          </p:nvGraphicFramePr>
          <p:xfrm>
            <a:off x="5715313" y="5641703"/>
            <a:ext cx="495300" cy="25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name="Equation" r:id="rId21" imgW="494870" imgH="253780" progId="Equation.DSMT4">
                    <p:embed/>
                  </p:oleObj>
                </mc:Choice>
                <mc:Fallback>
                  <p:oleObj name="Equation" r:id="rId21" imgW="494870" imgH="253780" progId="Equation.DSMT4">
                    <p:embed/>
                    <p:pic>
                      <p:nvPicPr>
                        <p:cNvPr id="0" name="Picture 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313" y="5641703"/>
                          <a:ext cx="495300" cy="254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" name="TextBox 50"/>
          <p:cNvSpPr txBox="1"/>
          <p:nvPr/>
        </p:nvSpPr>
        <p:spPr>
          <a:xfrm>
            <a:off x="1898763" y="1486019"/>
            <a:ext cx="1071127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Initial wave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342180" y="1496687"/>
            <a:ext cx="1736373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First reflected wave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D077C0D-570B-1C14-4F0F-F8DDF9308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86407"/>
              </p:ext>
            </p:extLst>
          </p:nvPr>
        </p:nvGraphicFramePr>
        <p:xfrm>
          <a:off x="3975847" y="1755746"/>
          <a:ext cx="6762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22" imgW="676065" imgH="466589" progId="Equation.DSMT4">
                  <p:embed/>
                </p:oleObj>
              </mc:Choice>
              <mc:Fallback>
                <p:oleObj name="Equation" r:id="rId22" imgW="676065" imgH="46658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975847" y="1755746"/>
                        <a:ext cx="6762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0400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7" name="Text Box 64"/>
          <p:cNvSpPr txBox="1">
            <a:spLocks noChangeArrowheads="1"/>
          </p:cNvSpPr>
          <p:nvPr/>
        </p:nvSpPr>
        <p:spPr bwMode="auto">
          <a:xfrm>
            <a:off x="461283" y="883103"/>
            <a:ext cx="525780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We just change the </a:t>
            </a:r>
            <a:r>
              <a:rPr lang="en-US" u="sng" dirty="0">
                <a:solidFill>
                  <a:srgbClr val="0000FF"/>
                </a:solidFill>
              </a:rPr>
              <a:t>signs</a:t>
            </a:r>
            <a:r>
              <a:rPr lang="en-US" dirty="0">
                <a:solidFill>
                  <a:srgbClr val="0000FF"/>
                </a:solidFill>
              </a:rPr>
              <a:t> of the reflection coefficients, as shown.</a:t>
            </a:r>
            <a:endParaRPr lang="en-US" i="1" dirty="0">
              <a:solidFill>
                <a:srgbClr val="0000FF"/>
              </a:solidFill>
            </a:endParaRPr>
          </a:p>
        </p:txBody>
      </p:sp>
      <p:graphicFrame>
        <p:nvGraphicFramePr>
          <p:cNvPr id="11286" name="Object 122"/>
          <p:cNvGraphicFramePr>
            <a:graphicFrameLocks noChangeAspect="1"/>
          </p:cNvGraphicFramePr>
          <p:nvPr/>
        </p:nvGraphicFramePr>
        <p:xfrm>
          <a:off x="6474465" y="1137516"/>
          <a:ext cx="13874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533169" imgH="190417" progId="Equation.DSMT4">
                  <p:embed/>
                </p:oleObj>
              </mc:Choice>
              <mc:Fallback>
                <p:oleObj name="Equation" r:id="rId4" imgW="533169" imgH="190417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465" y="1137516"/>
                        <a:ext cx="1387475" cy="4953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336344" y="1905826"/>
            <a:ext cx="4454525" cy="3846513"/>
            <a:chOff x="4600575" y="1689100"/>
            <a:chExt cx="4454525" cy="3846513"/>
          </a:xfrm>
        </p:grpSpPr>
        <p:sp>
          <p:nvSpPr>
            <p:cNvPr id="11308" name="Line 66"/>
            <p:cNvSpPr>
              <a:spLocks noChangeShapeType="1"/>
            </p:cNvSpPr>
            <p:nvPr/>
          </p:nvSpPr>
          <p:spPr bwMode="auto">
            <a:xfrm>
              <a:off x="5559425" y="2335213"/>
              <a:ext cx="0" cy="3124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Line 67"/>
            <p:cNvSpPr>
              <a:spLocks noChangeShapeType="1"/>
            </p:cNvSpPr>
            <p:nvPr/>
          </p:nvSpPr>
          <p:spPr bwMode="auto">
            <a:xfrm>
              <a:off x="8443913" y="2335213"/>
              <a:ext cx="0" cy="3124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Line 68"/>
            <p:cNvSpPr>
              <a:spLocks noChangeShapeType="1"/>
            </p:cNvSpPr>
            <p:nvPr/>
          </p:nvSpPr>
          <p:spPr bwMode="auto">
            <a:xfrm>
              <a:off x="5487988" y="37068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Line 69"/>
            <p:cNvSpPr>
              <a:spLocks noChangeShapeType="1"/>
            </p:cNvSpPr>
            <p:nvPr/>
          </p:nvSpPr>
          <p:spPr bwMode="auto">
            <a:xfrm>
              <a:off x="5487988" y="41640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Line 70"/>
            <p:cNvSpPr>
              <a:spLocks noChangeShapeType="1"/>
            </p:cNvSpPr>
            <p:nvPr/>
          </p:nvSpPr>
          <p:spPr bwMode="auto">
            <a:xfrm>
              <a:off x="5473700" y="32496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Line 71"/>
            <p:cNvSpPr>
              <a:spLocks noChangeShapeType="1"/>
            </p:cNvSpPr>
            <p:nvPr/>
          </p:nvSpPr>
          <p:spPr bwMode="auto">
            <a:xfrm>
              <a:off x="5475288" y="46212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Line 72"/>
            <p:cNvSpPr>
              <a:spLocks noChangeShapeType="1"/>
            </p:cNvSpPr>
            <p:nvPr/>
          </p:nvSpPr>
          <p:spPr bwMode="auto">
            <a:xfrm>
              <a:off x="5475288" y="50784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Line 73"/>
            <p:cNvSpPr>
              <a:spLocks noChangeShapeType="1"/>
            </p:cNvSpPr>
            <p:nvPr/>
          </p:nvSpPr>
          <p:spPr bwMode="auto">
            <a:xfrm>
              <a:off x="5487988" y="27924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Line 74"/>
            <p:cNvSpPr>
              <a:spLocks noChangeShapeType="1"/>
            </p:cNvSpPr>
            <p:nvPr/>
          </p:nvSpPr>
          <p:spPr bwMode="auto">
            <a:xfrm>
              <a:off x="5487988" y="2335213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17" name="Group 75"/>
            <p:cNvGrpSpPr>
              <a:grpSpLocks/>
            </p:cNvGrpSpPr>
            <p:nvPr/>
          </p:nvGrpSpPr>
          <p:grpSpPr bwMode="auto">
            <a:xfrm>
              <a:off x="5559425" y="2792413"/>
              <a:ext cx="2884488" cy="457200"/>
              <a:chOff x="2349" y="2592"/>
              <a:chExt cx="1817" cy="288"/>
            </a:xfrm>
          </p:grpSpPr>
          <p:sp>
            <p:nvSpPr>
              <p:cNvPr id="11345" name="Line 76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6" name="Line 77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8" name="Group 78"/>
            <p:cNvGrpSpPr>
              <a:grpSpLocks/>
            </p:cNvGrpSpPr>
            <p:nvPr/>
          </p:nvGrpSpPr>
          <p:grpSpPr bwMode="auto">
            <a:xfrm>
              <a:off x="5510213" y="4621213"/>
              <a:ext cx="2884487" cy="457200"/>
              <a:chOff x="2349" y="2592"/>
              <a:chExt cx="1817" cy="288"/>
            </a:xfrm>
          </p:grpSpPr>
          <p:sp>
            <p:nvSpPr>
              <p:cNvPr id="11343" name="Line 79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4" name="Line 80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19" name="Group 81"/>
            <p:cNvGrpSpPr>
              <a:grpSpLocks/>
            </p:cNvGrpSpPr>
            <p:nvPr/>
          </p:nvGrpSpPr>
          <p:grpSpPr bwMode="auto">
            <a:xfrm flipH="1">
              <a:off x="5537200" y="2362200"/>
              <a:ext cx="2903538" cy="409575"/>
              <a:chOff x="2337" y="2592"/>
              <a:chExt cx="1829" cy="258"/>
            </a:xfrm>
          </p:grpSpPr>
          <p:sp>
            <p:nvSpPr>
              <p:cNvPr id="11341" name="Line 82"/>
              <p:cNvSpPr>
                <a:spLocks noChangeShapeType="1"/>
              </p:cNvSpPr>
              <p:nvPr/>
            </p:nvSpPr>
            <p:spPr bwMode="auto">
              <a:xfrm flipH="1">
                <a:off x="2337" y="275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1342" name="Line 83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20" name="Group 84"/>
            <p:cNvGrpSpPr>
              <a:grpSpLocks/>
            </p:cNvGrpSpPr>
            <p:nvPr/>
          </p:nvGrpSpPr>
          <p:grpSpPr bwMode="auto">
            <a:xfrm>
              <a:off x="5559425" y="3706813"/>
              <a:ext cx="2884488" cy="457200"/>
              <a:chOff x="2349" y="2592"/>
              <a:chExt cx="1817" cy="288"/>
            </a:xfrm>
          </p:grpSpPr>
          <p:sp>
            <p:nvSpPr>
              <p:cNvPr id="11339" name="Line 85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40" name="Line 86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21" name="Group 87"/>
            <p:cNvGrpSpPr>
              <a:grpSpLocks/>
            </p:cNvGrpSpPr>
            <p:nvPr/>
          </p:nvGrpSpPr>
          <p:grpSpPr bwMode="auto">
            <a:xfrm flipH="1">
              <a:off x="5581650" y="4164013"/>
              <a:ext cx="2874963" cy="438150"/>
              <a:chOff x="2355" y="2592"/>
              <a:chExt cx="1811" cy="276"/>
            </a:xfrm>
          </p:grpSpPr>
          <p:sp>
            <p:nvSpPr>
              <p:cNvPr id="11337" name="Line 88"/>
              <p:cNvSpPr>
                <a:spLocks noChangeShapeType="1"/>
              </p:cNvSpPr>
              <p:nvPr/>
            </p:nvSpPr>
            <p:spPr bwMode="auto">
              <a:xfrm flipH="1">
                <a:off x="2355" y="2772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8" name="Line 89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22" name="Group 90"/>
            <p:cNvGrpSpPr>
              <a:grpSpLocks/>
            </p:cNvGrpSpPr>
            <p:nvPr/>
          </p:nvGrpSpPr>
          <p:grpSpPr bwMode="auto">
            <a:xfrm flipH="1">
              <a:off x="5562600" y="3240088"/>
              <a:ext cx="2884488" cy="447675"/>
              <a:chOff x="2349" y="2592"/>
              <a:chExt cx="1817" cy="282"/>
            </a:xfrm>
          </p:grpSpPr>
          <p:sp>
            <p:nvSpPr>
              <p:cNvPr id="11335" name="Line 91"/>
              <p:cNvSpPr>
                <a:spLocks noChangeShapeType="1"/>
              </p:cNvSpPr>
              <p:nvPr/>
            </p:nvSpPr>
            <p:spPr bwMode="auto">
              <a:xfrm flipH="1">
                <a:off x="2349" y="2778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6" name="Line 92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1266" name="Object 93"/>
            <p:cNvGraphicFramePr>
              <a:graphicFrameLocks noChangeAspect="1"/>
            </p:cNvGraphicFramePr>
            <p:nvPr/>
          </p:nvGraphicFramePr>
          <p:xfrm>
            <a:off x="5278438" y="2254250"/>
            <a:ext cx="150812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6" imgW="152268" imgH="203024" progId="Equation.DSMT4">
                    <p:embed/>
                  </p:oleObj>
                </mc:Choice>
                <mc:Fallback>
                  <p:oleObj name="Equation" r:id="rId6" imgW="152268" imgH="203024" progId="Equation.DSMT4">
                    <p:embed/>
                    <p:pic>
                      <p:nvPicPr>
                        <p:cNvPr id="0" name="Picture 7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8438" y="2254250"/>
                          <a:ext cx="150812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3" name="Text Box 94"/>
            <p:cNvSpPr txBox="1">
              <a:spLocks noChangeArrowheads="1"/>
            </p:cNvSpPr>
            <p:nvPr/>
          </p:nvSpPr>
          <p:spPr bwMode="auto">
            <a:xfrm>
              <a:off x="5129213" y="2670175"/>
              <a:ext cx="374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1324" name="Text Box 95"/>
            <p:cNvSpPr txBox="1">
              <a:spLocks noChangeArrowheads="1"/>
            </p:cNvSpPr>
            <p:nvPr/>
          </p:nvSpPr>
          <p:spPr bwMode="auto">
            <a:xfrm>
              <a:off x="5135563" y="3127375"/>
              <a:ext cx="374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1325" name="Text Box 96"/>
            <p:cNvSpPr txBox="1">
              <a:spLocks noChangeArrowheads="1"/>
            </p:cNvSpPr>
            <p:nvPr/>
          </p:nvSpPr>
          <p:spPr bwMode="auto">
            <a:xfrm>
              <a:off x="5113338" y="3554413"/>
              <a:ext cx="374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1326" name="Text Box 97"/>
            <p:cNvSpPr txBox="1">
              <a:spLocks noChangeArrowheads="1"/>
            </p:cNvSpPr>
            <p:nvPr/>
          </p:nvSpPr>
          <p:spPr bwMode="auto">
            <a:xfrm>
              <a:off x="5113338" y="4041775"/>
              <a:ext cx="4222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1327" name="Text Box 98"/>
            <p:cNvSpPr txBox="1">
              <a:spLocks noChangeArrowheads="1"/>
            </p:cNvSpPr>
            <p:nvPr/>
          </p:nvSpPr>
          <p:spPr bwMode="auto">
            <a:xfrm>
              <a:off x="5113338" y="4498975"/>
              <a:ext cx="374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11328" name="Text Box 99"/>
            <p:cNvSpPr txBox="1">
              <a:spLocks noChangeArrowheads="1"/>
            </p:cNvSpPr>
            <p:nvPr/>
          </p:nvSpPr>
          <p:spPr bwMode="auto">
            <a:xfrm>
              <a:off x="5113338" y="4926013"/>
              <a:ext cx="374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graphicFrame>
          <p:nvGraphicFramePr>
            <p:cNvPr id="11267" name="Object 100"/>
            <p:cNvGraphicFramePr>
              <a:graphicFrameLocks noChangeAspect="1"/>
            </p:cNvGraphicFramePr>
            <p:nvPr/>
          </p:nvGraphicFramePr>
          <p:xfrm>
            <a:off x="7004050" y="2438400"/>
            <a:ext cx="150813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7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4050" y="2438400"/>
                          <a:ext cx="150813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101"/>
            <p:cNvGraphicFramePr>
              <a:graphicFrameLocks noChangeAspect="1"/>
            </p:cNvGraphicFramePr>
            <p:nvPr/>
          </p:nvGraphicFramePr>
          <p:xfrm>
            <a:off x="6927850" y="2819400"/>
            <a:ext cx="201613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Equation" r:id="rId10" imgW="203112" imgH="393529" progId="Equation.DSMT4">
                    <p:embed/>
                  </p:oleObj>
                </mc:Choice>
                <mc:Fallback>
                  <p:oleObj name="Equation" r:id="rId10" imgW="203112" imgH="393529" progId="Equation.DSMT4">
                    <p:embed/>
                    <p:pic>
                      <p:nvPicPr>
                        <p:cNvPr id="0" name="Picture 7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27850" y="2819400"/>
                          <a:ext cx="201613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102"/>
            <p:cNvGraphicFramePr>
              <a:graphicFrameLocks noChangeAspect="1"/>
            </p:cNvGraphicFramePr>
            <p:nvPr/>
          </p:nvGraphicFramePr>
          <p:xfrm>
            <a:off x="6940550" y="3321050"/>
            <a:ext cx="2794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Equation" r:id="rId12" imgW="279279" imgH="393529" progId="Equation.DSMT4">
                    <p:embed/>
                  </p:oleObj>
                </mc:Choice>
                <mc:Fallback>
                  <p:oleObj name="Equation" r:id="rId12" imgW="279279" imgH="393529" progId="Equation.DSMT4">
                    <p:embed/>
                    <p:pic>
                      <p:nvPicPr>
                        <p:cNvPr id="0" name="Picture 7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0550" y="3321050"/>
                          <a:ext cx="279400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0" name="Object 103"/>
            <p:cNvGraphicFramePr>
              <a:graphicFrameLocks noChangeAspect="1"/>
            </p:cNvGraphicFramePr>
            <p:nvPr/>
          </p:nvGraphicFramePr>
          <p:xfrm>
            <a:off x="6900863" y="4176713"/>
            <a:ext cx="23971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14" imgW="241195" imgH="393529" progId="Equation.DSMT4">
                    <p:embed/>
                  </p:oleObj>
                </mc:Choice>
                <mc:Fallback>
                  <p:oleObj name="Equation" r:id="rId14" imgW="241195" imgH="393529" progId="Equation.DSMT4">
                    <p:embed/>
                    <p:pic>
                      <p:nvPicPr>
                        <p:cNvPr id="0" name="Picture 7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0863" y="4176713"/>
                          <a:ext cx="239712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1" name="Object 104"/>
            <p:cNvGraphicFramePr>
              <a:graphicFrameLocks noChangeAspect="1"/>
            </p:cNvGraphicFramePr>
            <p:nvPr/>
          </p:nvGraphicFramePr>
          <p:xfrm>
            <a:off x="6832600" y="4648200"/>
            <a:ext cx="2794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Equation" r:id="rId16" imgW="279279" imgH="393529" progId="Equation.DSMT4">
                    <p:embed/>
                  </p:oleObj>
                </mc:Choice>
                <mc:Fallback>
                  <p:oleObj name="Equation" r:id="rId16" imgW="279279" imgH="393529" progId="Equation.DSMT4">
                    <p:embed/>
                    <p:pic>
                      <p:nvPicPr>
                        <p:cNvPr id="0" name="Picture 7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2600" y="4648200"/>
                          <a:ext cx="279400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2" name="Object 105"/>
            <p:cNvGraphicFramePr>
              <a:graphicFrameLocks noChangeAspect="1"/>
            </p:cNvGraphicFramePr>
            <p:nvPr/>
          </p:nvGraphicFramePr>
          <p:xfrm>
            <a:off x="7880350" y="2398713"/>
            <a:ext cx="125413" cy="17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" name="Equation" r:id="rId18" imgW="126725" imgH="177415" progId="Equation.DSMT4">
                    <p:embed/>
                  </p:oleObj>
                </mc:Choice>
                <mc:Fallback>
                  <p:oleObj name="Equation" r:id="rId18" imgW="126725" imgH="177415" progId="Equation.DSMT4">
                    <p:embed/>
                    <p:pic>
                      <p:nvPicPr>
                        <p:cNvPr id="0" name="Picture 7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0350" y="2398713"/>
                          <a:ext cx="125413" cy="176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106"/>
            <p:cNvGraphicFramePr>
              <a:graphicFrameLocks noChangeAspect="1"/>
            </p:cNvGraphicFramePr>
            <p:nvPr/>
          </p:nvGraphicFramePr>
          <p:xfrm>
            <a:off x="5837238" y="2695575"/>
            <a:ext cx="150812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" name="Equation" r:id="rId20" imgW="152268" imgH="203024" progId="Equation.DSMT4">
                    <p:embed/>
                  </p:oleObj>
                </mc:Choice>
                <mc:Fallback>
                  <p:oleObj name="Equation" r:id="rId20" imgW="152268" imgH="203024" progId="Equation.DSMT4">
                    <p:embed/>
                    <p:pic>
                      <p:nvPicPr>
                        <p:cNvPr id="0" name="Picture 7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37238" y="2695575"/>
                          <a:ext cx="150812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4" name="Object 107"/>
            <p:cNvGraphicFramePr>
              <a:graphicFrameLocks noChangeAspect="1"/>
            </p:cNvGraphicFramePr>
            <p:nvPr/>
          </p:nvGraphicFramePr>
          <p:xfrm>
            <a:off x="7847013" y="3124200"/>
            <a:ext cx="2794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1" name="Equation" r:id="rId22" imgW="279279" imgH="203112" progId="Equation.DSMT4">
                    <p:embed/>
                  </p:oleObj>
                </mc:Choice>
                <mc:Fallback>
                  <p:oleObj name="Equation" r:id="rId22" imgW="279279" imgH="203112" progId="Equation.DSMT4">
                    <p:embed/>
                    <p:pic>
                      <p:nvPicPr>
                        <p:cNvPr id="0" name="Picture 7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7013" y="3124200"/>
                          <a:ext cx="2794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108"/>
            <p:cNvGraphicFramePr>
              <a:graphicFrameLocks noChangeAspect="1"/>
            </p:cNvGraphicFramePr>
            <p:nvPr/>
          </p:nvGraphicFramePr>
          <p:xfrm>
            <a:off x="5881688" y="3602038"/>
            <a:ext cx="354012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Equation" r:id="rId24" imgW="355292" imgH="203024" progId="Equation.DSMT4">
                    <p:embed/>
                  </p:oleObj>
                </mc:Choice>
                <mc:Fallback>
                  <p:oleObj name="Equation" r:id="rId24" imgW="355292" imgH="203024" progId="Equation.DSMT4">
                    <p:embed/>
                    <p:pic>
                      <p:nvPicPr>
                        <p:cNvPr id="0" name="Picture 7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1688" y="3602038"/>
                          <a:ext cx="354012" cy="201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6" name="Object 109"/>
            <p:cNvGraphicFramePr>
              <a:graphicFrameLocks noChangeAspect="1"/>
            </p:cNvGraphicFramePr>
            <p:nvPr/>
          </p:nvGraphicFramePr>
          <p:xfrm>
            <a:off x="7772400" y="4114800"/>
            <a:ext cx="430213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Equation" r:id="rId26" imgW="431613" imgH="203112" progId="Equation.DSMT4">
                    <p:embed/>
                  </p:oleObj>
                </mc:Choice>
                <mc:Fallback>
                  <p:oleObj name="Equation" r:id="rId26" imgW="431613" imgH="203112" progId="Equation.DSMT4">
                    <p:embed/>
                    <p:pic>
                      <p:nvPicPr>
                        <p:cNvPr id="0" name="Picture 7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2400" y="4114800"/>
                          <a:ext cx="430213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7" name="Object 110"/>
            <p:cNvGraphicFramePr>
              <a:graphicFrameLocks noChangeAspect="1"/>
            </p:cNvGraphicFramePr>
            <p:nvPr/>
          </p:nvGraphicFramePr>
          <p:xfrm>
            <a:off x="5900738" y="4524375"/>
            <a:ext cx="4699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Equation" r:id="rId28" imgW="469696" imgH="203112" progId="Equation.DSMT4">
                    <p:embed/>
                  </p:oleObj>
                </mc:Choice>
                <mc:Fallback>
                  <p:oleObj name="Equation" r:id="rId28" imgW="469696" imgH="203112" progId="Equation.DSMT4">
                    <p:embed/>
                    <p:pic>
                      <p:nvPicPr>
                        <p:cNvPr id="0" name="Picture 7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0738" y="4524375"/>
                          <a:ext cx="4699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9" name="Line 111"/>
            <p:cNvSpPr>
              <a:spLocks noChangeShapeType="1"/>
            </p:cNvSpPr>
            <p:nvPr/>
          </p:nvSpPr>
          <p:spPr bwMode="auto">
            <a:xfrm>
              <a:off x="5559425" y="5078413"/>
              <a:ext cx="936625" cy="122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278" name="Object 112"/>
            <p:cNvGraphicFramePr>
              <a:graphicFrameLocks noChangeAspect="1"/>
            </p:cNvGraphicFramePr>
            <p:nvPr/>
          </p:nvGraphicFramePr>
          <p:xfrm>
            <a:off x="6811963" y="5078413"/>
            <a:ext cx="3810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5" name="Equation" r:id="rId30" imgW="380835" imgH="393529" progId="Equation.DSMT4">
                    <p:embed/>
                  </p:oleObj>
                </mc:Choice>
                <mc:Fallback>
                  <p:oleObj name="Equation" r:id="rId30" imgW="380835" imgH="393529" progId="Equation.DSMT4">
                    <p:embed/>
                    <p:pic>
                      <p:nvPicPr>
                        <p:cNvPr id="0" name="Picture 7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1963" y="5078413"/>
                          <a:ext cx="38100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9" name="Object 113"/>
            <p:cNvGraphicFramePr>
              <a:graphicFrameLocks noChangeAspect="1"/>
            </p:cNvGraphicFramePr>
            <p:nvPr/>
          </p:nvGraphicFramePr>
          <p:xfrm>
            <a:off x="5861050" y="5334000"/>
            <a:ext cx="6604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6" name="Equation" r:id="rId32" imgW="660113" imgH="203112" progId="Equation.DSMT4">
                    <p:embed/>
                  </p:oleObj>
                </mc:Choice>
                <mc:Fallback>
                  <p:oleObj name="Equation" r:id="rId32" imgW="660113" imgH="203112" progId="Equation.DSMT4">
                    <p:embed/>
                    <p:pic>
                      <p:nvPicPr>
                        <p:cNvPr id="0" name="Picture 7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1050" y="5334000"/>
                          <a:ext cx="6604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0" name="Object 114"/>
            <p:cNvGraphicFramePr>
              <a:graphicFrameLocks noChangeAspect="1"/>
            </p:cNvGraphicFramePr>
            <p:nvPr/>
          </p:nvGraphicFramePr>
          <p:xfrm>
            <a:off x="4600575" y="3311525"/>
            <a:ext cx="608013" cy="814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7" name="Equation" r:id="rId34" imgW="342751" imgH="457002" progId="Equation.DSMT4">
                    <p:embed/>
                  </p:oleObj>
                </mc:Choice>
                <mc:Fallback>
                  <p:oleObj name="Equation" r:id="rId34" imgW="342751" imgH="457002" progId="Equation.DSMT4">
                    <p:embed/>
                    <p:pic>
                      <p:nvPicPr>
                        <p:cNvPr id="0" name="Picture 7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0575" y="3311525"/>
                          <a:ext cx="608013" cy="814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1" name="Object 115"/>
            <p:cNvGraphicFramePr>
              <a:graphicFrameLocks noChangeAspect="1"/>
            </p:cNvGraphicFramePr>
            <p:nvPr/>
          </p:nvGraphicFramePr>
          <p:xfrm>
            <a:off x="6900863" y="3719513"/>
            <a:ext cx="265112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8" name="Equation" r:id="rId36" imgW="266469" imgH="393359" progId="Equation.DSMT4">
                    <p:embed/>
                  </p:oleObj>
                </mc:Choice>
                <mc:Fallback>
                  <p:oleObj name="Equation" r:id="rId36" imgW="266469" imgH="393359" progId="Equation.DSMT4">
                    <p:embed/>
                    <p:pic>
                      <p:nvPicPr>
                        <p:cNvPr id="0" name="Picture 7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0863" y="3719513"/>
                          <a:ext cx="265112" cy="392112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2" name="Object 116"/>
            <p:cNvGraphicFramePr>
              <a:graphicFrameLocks noChangeAspect="1"/>
            </p:cNvGraphicFramePr>
            <p:nvPr/>
          </p:nvGraphicFramePr>
          <p:xfrm>
            <a:off x="7518400" y="4953000"/>
            <a:ext cx="544513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Equation" r:id="rId38" imgW="545626" imgH="203024" progId="Equation.DSMT4">
                    <p:embed/>
                  </p:oleObj>
                </mc:Choice>
                <mc:Fallback>
                  <p:oleObj name="Equation" r:id="rId38" imgW="545626" imgH="203024" progId="Equation.DSMT4">
                    <p:embed/>
                    <p:pic>
                      <p:nvPicPr>
                        <p:cNvPr id="0" name="Picture 7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18400" y="4953000"/>
                          <a:ext cx="544513" cy="20161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3" name="Object 117"/>
            <p:cNvGraphicFramePr>
              <a:graphicFrameLocks noChangeAspect="1"/>
            </p:cNvGraphicFramePr>
            <p:nvPr/>
          </p:nvGraphicFramePr>
          <p:xfrm>
            <a:off x="5168900" y="1689100"/>
            <a:ext cx="819150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Equation" r:id="rId40" imgW="571252" imgH="393529" progId="Equation.DSMT4">
                    <p:embed/>
                  </p:oleObj>
                </mc:Choice>
                <mc:Fallback>
                  <p:oleObj name="Equation" r:id="rId40" imgW="571252" imgH="393529" progId="Equation.DSMT4">
                    <p:embed/>
                    <p:pic>
                      <p:nvPicPr>
                        <p:cNvPr id="0" name="Picture 7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900" y="1689100"/>
                          <a:ext cx="819150" cy="56515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4" name="Object 118"/>
            <p:cNvGraphicFramePr>
              <a:graphicFrameLocks noChangeAspect="1"/>
            </p:cNvGraphicFramePr>
            <p:nvPr/>
          </p:nvGraphicFramePr>
          <p:xfrm>
            <a:off x="8213725" y="1692275"/>
            <a:ext cx="684213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Equation" r:id="rId42" imgW="469696" imgH="393529" progId="Equation.DSMT4">
                    <p:embed/>
                  </p:oleObj>
                </mc:Choice>
                <mc:Fallback>
                  <p:oleObj name="Equation" r:id="rId42" imgW="469696" imgH="393529" progId="Equation.DSMT4">
                    <p:embed/>
                    <p:pic>
                      <p:nvPicPr>
                        <p:cNvPr id="0" name="Picture 7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13725" y="1692275"/>
                          <a:ext cx="684213" cy="57467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0" name="Line 119"/>
            <p:cNvSpPr>
              <a:spLocks noChangeShapeType="1"/>
            </p:cNvSpPr>
            <p:nvPr/>
          </p:nvSpPr>
          <p:spPr bwMode="auto">
            <a:xfrm>
              <a:off x="5537200" y="2336800"/>
              <a:ext cx="3340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285" name="Object 120"/>
            <p:cNvGraphicFramePr>
              <a:graphicFrameLocks noChangeAspect="1"/>
            </p:cNvGraphicFramePr>
            <p:nvPr/>
          </p:nvGraphicFramePr>
          <p:xfrm>
            <a:off x="8534400" y="2478088"/>
            <a:ext cx="520700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name="Equation" r:id="rId44" imgW="380835" imgH="203112" progId="Equation.DSMT4">
                    <p:embed/>
                  </p:oleObj>
                </mc:Choice>
                <mc:Fallback>
                  <p:oleObj name="Equation" r:id="rId44" imgW="380835" imgH="203112" progId="Equation.DSMT4">
                    <p:embed/>
                    <p:pic>
                      <p:nvPicPr>
                        <p:cNvPr id="0" name="Picture 7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34400" y="2478088"/>
                          <a:ext cx="520700" cy="2778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33" name="Text Box 125"/>
            <p:cNvSpPr txBox="1">
              <a:spLocks noChangeArrowheads="1"/>
            </p:cNvSpPr>
            <p:nvPr/>
          </p:nvSpPr>
          <p:spPr bwMode="auto">
            <a:xfrm>
              <a:off x="6042025" y="1893888"/>
              <a:ext cx="21852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Normalized Current</a:t>
              </a:r>
            </a:p>
          </p:txBody>
        </p:sp>
      </p:grpSp>
      <p:sp>
        <p:nvSpPr>
          <p:cNvPr id="118" name="Slide Number Placeholder 1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6189663" y="2498725"/>
          <a:ext cx="2200275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46" imgW="1409700" imgH="1676400" progId="Equation.DSMT4">
                  <p:embed/>
                </p:oleObj>
              </mc:Choice>
              <mc:Fallback>
                <p:oleObj name="Equation" r:id="rId46" imgW="1409700" imgH="1676400" progId="Equation.DSMT4">
                  <p:embed/>
                  <p:pic>
                    <p:nvPicPr>
                      <p:cNvPr id="0" name="Picture 7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2498725"/>
                        <a:ext cx="2200275" cy="262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Down Arrow 64"/>
          <p:cNvSpPr/>
          <p:nvPr/>
        </p:nvSpPr>
        <p:spPr>
          <a:xfrm flipV="1">
            <a:off x="7040335" y="1856015"/>
            <a:ext cx="257175" cy="409575"/>
          </a:xfrm>
          <a:prstGeom prst="down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59"/>
          <p:cNvSpPr txBox="1">
            <a:spLocks noChangeArrowheads="1"/>
          </p:cNvSpPr>
          <p:nvPr/>
        </p:nvSpPr>
        <p:spPr bwMode="auto">
          <a:xfrm>
            <a:off x="1480456" y="6170386"/>
            <a:ext cx="6128657" cy="36933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n-US" b="1" dirty="0">
                <a:solidFill>
                  <a:srgbClr val="0000FF"/>
                </a:solidFill>
              </a:rPr>
              <a:t>Note</a:t>
            </a:r>
            <a:r>
              <a:rPr lang="en-US" dirty="0">
                <a:solidFill>
                  <a:srgbClr val="0000FF"/>
                </a:solidFill>
              </a:rPr>
              <a:t>: The </a:t>
            </a:r>
            <a:r>
              <a:rPr lang="en-US" u="sng" dirty="0">
                <a:solidFill>
                  <a:srgbClr val="0000FF"/>
                </a:solidFill>
              </a:rPr>
              <a:t>normalized</a:t>
            </a:r>
            <a:r>
              <a:rPr lang="en-US" dirty="0">
                <a:solidFill>
                  <a:srgbClr val="0000FF"/>
                </a:solidFill>
              </a:rPr>
              <a:t> current is defined as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Z</a:t>
            </a:r>
            <a:r>
              <a:rPr lang="en-US" baseline="-25000" dirty="0">
                <a:solidFill>
                  <a:srgbClr val="0000FF"/>
                </a:solidFill>
                <a:latin typeface="Times New Roman" pitchFamily="18" charset="0"/>
              </a:rPr>
              <a:t>0</a:t>
            </a:r>
            <a:r>
              <a:rPr lang="en-US" i="1" baseline="-25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</a:rPr>
              <a:t>i</a:t>
            </a:r>
            <a:r>
              <a:rPr lang="en-US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i="1" dirty="0" err="1">
                <a:solidFill>
                  <a:srgbClr val="0000FF"/>
                </a:solidFill>
                <a:latin typeface="Times New Roman" pitchFamily="18" charset="0"/>
              </a:rPr>
              <a:t>z,t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</a:rPr>
              <a:t>).</a:t>
            </a:r>
          </a:p>
        </p:txBody>
      </p:sp>
      <p:sp>
        <p:nvSpPr>
          <p:cNvPr id="67" name="Text Box 68"/>
          <p:cNvSpPr txBox="1">
            <a:spLocks noChangeArrowheads="1"/>
          </p:cNvSpPr>
          <p:nvPr/>
        </p:nvSpPr>
        <p:spPr bwMode="auto">
          <a:xfrm>
            <a:off x="1589314" y="85725"/>
            <a:ext cx="6193972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Bounce Diagram for Current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" name="Text Box 198"/>
          <p:cNvSpPr txBox="1">
            <a:spLocks noChangeArrowheads="1"/>
          </p:cNvSpPr>
          <p:nvPr/>
        </p:nvSpPr>
        <p:spPr bwMode="auto">
          <a:xfrm>
            <a:off x="2547257" y="85725"/>
            <a:ext cx="4648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for Current</a:t>
            </a:r>
          </a:p>
        </p:txBody>
      </p:sp>
      <p:sp>
        <p:nvSpPr>
          <p:cNvPr id="12329" name="Text Box 199"/>
          <p:cNvSpPr txBox="1">
            <a:spLocks noChangeArrowheads="1"/>
          </p:cNvSpPr>
          <p:nvPr/>
        </p:nvSpPr>
        <p:spPr bwMode="auto">
          <a:xfrm>
            <a:off x="466725" y="6045427"/>
            <a:ext cx="2313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Steady state current:</a:t>
            </a:r>
          </a:p>
        </p:txBody>
      </p:sp>
      <p:graphicFrame>
        <p:nvGraphicFramePr>
          <p:cNvPr id="12290" name="Object 200"/>
          <p:cNvGraphicFramePr>
            <a:graphicFrameLocks noChangeAspect="1"/>
          </p:cNvGraphicFramePr>
          <p:nvPr/>
        </p:nvGraphicFramePr>
        <p:xfrm>
          <a:off x="2813050" y="5910489"/>
          <a:ext cx="27511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2044700" imgH="508000" progId="Equation.DSMT4">
                  <p:embed/>
                </p:oleObj>
              </mc:Choice>
              <mc:Fallback>
                <p:oleObj name="Equation" r:id="rId4" imgW="2044700" imgH="508000" progId="Equation.DSMT4">
                  <p:embed/>
                  <p:pic>
                    <p:nvPicPr>
                      <p:cNvPr id="0" name="Picture 12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5910489"/>
                        <a:ext cx="2751138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476418"/>
              </p:ext>
            </p:extLst>
          </p:nvPr>
        </p:nvGraphicFramePr>
        <p:xfrm>
          <a:off x="5951538" y="6092825"/>
          <a:ext cx="29543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6" imgW="2197080" imgH="253800" progId="Equation.DSMT4">
                  <p:embed/>
                </p:oleObj>
              </mc:Choice>
              <mc:Fallback>
                <p:oleObj name="Equation" r:id="rId6" imgW="2197080" imgH="253800" progId="Equation.DSMT4">
                  <p:embed/>
                  <p:pic>
                    <p:nvPicPr>
                      <p:cNvPr id="0" name="Picture 1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6092825"/>
                        <a:ext cx="29543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30" name="Group 204"/>
          <p:cNvGrpSpPr>
            <a:grpSpLocks/>
          </p:cNvGrpSpPr>
          <p:nvPr/>
        </p:nvGrpSpPr>
        <p:grpSpPr bwMode="auto">
          <a:xfrm>
            <a:off x="5192713" y="1951264"/>
            <a:ext cx="3379787" cy="3400425"/>
            <a:chOff x="3271" y="1140"/>
            <a:chExt cx="2129" cy="2142"/>
          </a:xfrm>
        </p:grpSpPr>
        <p:sp>
          <p:nvSpPr>
            <p:cNvPr id="12339" name="Line 147"/>
            <p:cNvSpPr>
              <a:spLocks noChangeShapeType="1"/>
            </p:cNvSpPr>
            <p:nvPr/>
          </p:nvSpPr>
          <p:spPr bwMode="auto">
            <a:xfrm>
              <a:off x="3271" y="2855"/>
              <a:ext cx="211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0" name="Line 148"/>
            <p:cNvSpPr>
              <a:spLocks noChangeShapeType="1"/>
            </p:cNvSpPr>
            <p:nvPr/>
          </p:nvSpPr>
          <p:spPr bwMode="auto">
            <a:xfrm>
              <a:off x="3688" y="2753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1" name="Line 149"/>
            <p:cNvSpPr>
              <a:spLocks noChangeShapeType="1"/>
            </p:cNvSpPr>
            <p:nvPr/>
          </p:nvSpPr>
          <p:spPr bwMode="auto">
            <a:xfrm>
              <a:off x="4504" y="2758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150"/>
            <p:cNvSpPr>
              <a:spLocks noChangeShapeType="1"/>
            </p:cNvSpPr>
            <p:nvPr/>
          </p:nvSpPr>
          <p:spPr bwMode="auto">
            <a:xfrm>
              <a:off x="4096" y="2753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3" name="Line 151"/>
            <p:cNvSpPr>
              <a:spLocks noChangeShapeType="1"/>
            </p:cNvSpPr>
            <p:nvPr/>
          </p:nvSpPr>
          <p:spPr bwMode="auto">
            <a:xfrm>
              <a:off x="4888" y="2758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4" name="Freeform 152"/>
            <p:cNvSpPr>
              <a:spLocks/>
            </p:cNvSpPr>
            <p:nvPr/>
          </p:nvSpPr>
          <p:spPr bwMode="auto">
            <a:xfrm>
              <a:off x="3272" y="1872"/>
              <a:ext cx="1" cy="980"/>
            </a:xfrm>
            <a:custGeom>
              <a:avLst/>
              <a:gdLst>
                <a:gd name="T0" fmla="*/ 0 w 1"/>
                <a:gd name="T1" fmla="*/ 980 h 980"/>
                <a:gd name="T2" fmla="*/ 0 w 1"/>
                <a:gd name="T3" fmla="*/ 0 h 980"/>
                <a:gd name="T4" fmla="*/ 0 60000 65536"/>
                <a:gd name="T5" fmla="*/ 0 60000 65536"/>
                <a:gd name="T6" fmla="*/ 0 w 1"/>
                <a:gd name="T7" fmla="*/ 0 h 980"/>
                <a:gd name="T8" fmla="*/ 1 w 1"/>
                <a:gd name="T9" fmla="*/ 980 h 9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80">
                  <a:moveTo>
                    <a:pt x="0" y="98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5" name="Line 153"/>
            <p:cNvSpPr>
              <a:spLocks noChangeShapeType="1"/>
            </p:cNvSpPr>
            <p:nvPr/>
          </p:nvSpPr>
          <p:spPr bwMode="auto">
            <a:xfrm>
              <a:off x="5224" y="2758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2" name="Object 154"/>
            <p:cNvGraphicFramePr>
              <a:graphicFrameLocks noChangeAspect="1"/>
            </p:cNvGraphicFramePr>
            <p:nvPr/>
          </p:nvGraphicFramePr>
          <p:xfrm>
            <a:off x="3640" y="2885"/>
            <a:ext cx="95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8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1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0" y="2885"/>
                          <a:ext cx="95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3" name="Object 155"/>
            <p:cNvGraphicFramePr>
              <a:graphicFrameLocks noChangeAspect="1"/>
            </p:cNvGraphicFramePr>
            <p:nvPr/>
          </p:nvGraphicFramePr>
          <p:xfrm>
            <a:off x="4072" y="2873"/>
            <a:ext cx="111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9" name="Equation" r:id="rId10" imgW="177569" imgH="202936" progId="Equation.DSMT4">
                    <p:embed/>
                  </p:oleObj>
                </mc:Choice>
                <mc:Fallback>
                  <p:oleObj name="Equation" r:id="rId10" imgW="177569" imgH="202936" progId="Equation.DSMT4">
                    <p:embed/>
                    <p:pic>
                      <p:nvPicPr>
                        <p:cNvPr id="0" name="Picture 1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2" y="2873"/>
                          <a:ext cx="111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156"/>
            <p:cNvGraphicFramePr>
              <a:graphicFrameLocks noChangeAspect="1"/>
            </p:cNvGraphicFramePr>
            <p:nvPr/>
          </p:nvGraphicFramePr>
          <p:xfrm>
            <a:off x="4456" y="2881"/>
            <a:ext cx="103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Equation" r:id="rId12" imgW="164957" imgH="203024" progId="Equation.DSMT4">
                    <p:embed/>
                  </p:oleObj>
                </mc:Choice>
                <mc:Fallback>
                  <p:oleObj name="Equation" r:id="rId12" imgW="164957" imgH="203024" progId="Equation.DSMT4">
                    <p:embed/>
                    <p:pic>
                      <p:nvPicPr>
                        <p:cNvPr id="0" name="Picture 1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6" y="2881"/>
                          <a:ext cx="103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57"/>
            <p:cNvGraphicFramePr>
              <a:graphicFrameLocks noChangeAspect="1"/>
            </p:cNvGraphicFramePr>
            <p:nvPr/>
          </p:nvGraphicFramePr>
          <p:xfrm>
            <a:off x="4840" y="2885"/>
            <a:ext cx="95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1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1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0" y="2885"/>
                          <a:ext cx="95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58"/>
            <p:cNvGraphicFramePr>
              <a:graphicFrameLocks noChangeAspect="1"/>
            </p:cNvGraphicFramePr>
            <p:nvPr/>
          </p:nvGraphicFramePr>
          <p:xfrm>
            <a:off x="5176" y="2885"/>
            <a:ext cx="111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2" name="Equation" r:id="rId16" imgW="177569" imgH="202936" progId="Equation.DSMT4">
                    <p:embed/>
                  </p:oleObj>
                </mc:Choice>
                <mc:Fallback>
                  <p:oleObj name="Equation" r:id="rId16" imgW="177569" imgH="202936" progId="Equation.DSMT4">
                    <p:embed/>
                    <p:pic>
                      <p:nvPicPr>
                        <p:cNvPr id="0" name="Picture 12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6" y="2885"/>
                          <a:ext cx="111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46" name="Line 159"/>
            <p:cNvSpPr>
              <a:spLocks noChangeShapeType="1"/>
            </p:cNvSpPr>
            <p:nvPr/>
          </p:nvSpPr>
          <p:spPr bwMode="auto">
            <a:xfrm>
              <a:off x="3600" y="2255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7" name="Freeform 160"/>
            <p:cNvSpPr>
              <a:spLocks/>
            </p:cNvSpPr>
            <p:nvPr/>
          </p:nvSpPr>
          <p:spPr bwMode="auto">
            <a:xfrm>
              <a:off x="3792" y="1904"/>
              <a:ext cx="1" cy="352"/>
            </a:xfrm>
            <a:custGeom>
              <a:avLst/>
              <a:gdLst>
                <a:gd name="T0" fmla="*/ 0 w 1"/>
                <a:gd name="T1" fmla="*/ 352 h 352"/>
                <a:gd name="T2" fmla="*/ 0 w 1"/>
                <a:gd name="T3" fmla="*/ 0 h 352"/>
                <a:gd name="T4" fmla="*/ 0 60000 65536"/>
                <a:gd name="T5" fmla="*/ 0 60000 65536"/>
                <a:gd name="T6" fmla="*/ 0 w 1"/>
                <a:gd name="T7" fmla="*/ 0 h 352"/>
                <a:gd name="T8" fmla="*/ 1 w 1"/>
                <a:gd name="T9" fmla="*/ 352 h 35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52">
                  <a:moveTo>
                    <a:pt x="0" y="352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8" name="Freeform 161"/>
            <p:cNvSpPr>
              <a:spLocks/>
            </p:cNvSpPr>
            <p:nvPr/>
          </p:nvSpPr>
          <p:spPr bwMode="auto">
            <a:xfrm>
              <a:off x="3792" y="1904"/>
              <a:ext cx="616" cy="1"/>
            </a:xfrm>
            <a:custGeom>
              <a:avLst/>
              <a:gdLst>
                <a:gd name="T0" fmla="*/ 0 w 616"/>
                <a:gd name="T1" fmla="*/ 0 h 1"/>
                <a:gd name="T2" fmla="*/ 616 w 616"/>
                <a:gd name="T3" fmla="*/ 0 h 1"/>
                <a:gd name="T4" fmla="*/ 0 60000 65536"/>
                <a:gd name="T5" fmla="*/ 0 60000 65536"/>
                <a:gd name="T6" fmla="*/ 0 w 616"/>
                <a:gd name="T7" fmla="*/ 0 h 1"/>
                <a:gd name="T8" fmla="*/ 616 w 61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16" h="1">
                  <a:moveTo>
                    <a:pt x="0" y="0"/>
                  </a:moveTo>
                  <a:lnTo>
                    <a:pt x="61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9" name="Freeform 162"/>
            <p:cNvSpPr>
              <a:spLocks/>
            </p:cNvSpPr>
            <p:nvPr/>
          </p:nvSpPr>
          <p:spPr bwMode="auto">
            <a:xfrm>
              <a:off x="4408" y="2080"/>
              <a:ext cx="192" cy="1"/>
            </a:xfrm>
            <a:custGeom>
              <a:avLst/>
              <a:gdLst>
                <a:gd name="T0" fmla="*/ 0 w 192"/>
                <a:gd name="T1" fmla="*/ 0 h 1"/>
                <a:gd name="T2" fmla="*/ 192 w 192"/>
                <a:gd name="T3" fmla="*/ 0 h 1"/>
                <a:gd name="T4" fmla="*/ 0 60000 65536"/>
                <a:gd name="T5" fmla="*/ 0 60000 65536"/>
                <a:gd name="T6" fmla="*/ 0 w 192"/>
                <a:gd name="T7" fmla="*/ 0 h 1"/>
                <a:gd name="T8" fmla="*/ 192 w 19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2" h="1">
                  <a:moveTo>
                    <a:pt x="0" y="0"/>
                  </a:move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Freeform 163"/>
            <p:cNvSpPr>
              <a:spLocks/>
            </p:cNvSpPr>
            <p:nvPr/>
          </p:nvSpPr>
          <p:spPr bwMode="auto">
            <a:xfrm>
              <a:off x="4408" y="1905"/>
              <a:ext cx="1" cy="173"/>
            </a:xfrm>
            <a:custGeom>
              <a:avLst/>
              <a:gdLst>
                <a:gd name="T0" fmla="*/ 0 w 1"/>
                <a:gd name="T1" fmla="*/ 173 h 173"/>
                <a:gd name="T2" fmla="*/ 1 w 1"/>
                <a:gd name="T3" fmla="*/ 0 h 173"/>
                <a:gd name="T4" fmla="*/ 0 60000 65536"/>
                <a:gd name="T5" fmla="*/ 0 60000 65536"/>
                <a:gd name="T6" fmla="*/ 0 w 1"/>
                <a:gd name="T7" fmla="*/ 0 h 173"/>
                <a:gd name="T8" fmla="*/ 1 w 1"/>
                <a:gd name="T9" fmla="*/ 173 h 17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73">
                  <a:moveTo>
                    <a:pt x="0" y="173"/>
                  </a:move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1" name="Line 164"/>
            <p:cNvSpPr>
              <a:spLocks noChangeShapeType="1"/>
            </p:cNvSpPr>
            <p:nvPr/>
          </p:nvSpPr>
          <p:spPr bwMode="auto">
            <a:xfrm>
              <a:off x="3600" y="2255"/>
              <a:ext cx="0" cy="5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2" name="Freeform 165"/>
            <p:cNvSpPr>
              <a:spLocks/>
            </p:cNvSpPr>
            <p:nvPr/>
          </p:nvSpPr>
          <p:spPr bwMode="auto">
            <a:xfrm>
              <a:off x="4600" y="2168"/>
              <a:ext cx="540" cy="1"/>
            </a:xfrm>
            <a:custGeom>
              <a:avLst/>
              <a:gdLst>
                <a:gd name="T0" fmla="*/ 0 w 540"/>
                <a:gd name="T1" fmla="*/ 0 h 1"/>
                <a:gd name="T2" fmla="*/ 540 w 540"/>
                <a:gd name="T3" fmla="*/ 0 h 1"/>
                <a:gd name="T4" fmla="*/ 0 60000 65536"/>
                <a:gd name="T5" fmla="*/ 0 60000 65536"/>
                <a:gd name="T6" fmla="*/ 0 w 540"/>
                <a:gd name="T7" fmla="*/ 0 h 1"/>
                <a:gd name="T8" fmla="*/ 540 w 54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1">
                  <a:moveTo>
                    <a:pt x="0" y="0"/>
                  </a:moveTo>
                  <a:lnTo>
                    <a:pt x="54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3" name="Freeform 166"/>
            <p:cNvSpPr>
              <a:spLocks/>
            </p:cNvSpPr>
            <p:nvPr/>
          </p:nvSpPr>
          <p:spPr bwMode="auto">
            <a:xfrm>
              <a:off x="5140" y="2122"/>
              <a:ext cx="180" cy="1"/>
            </a:xfrm>
            <a:custGeom>
              <a:avLst/>
              <a:gdLst>
                <a:gd name="T0" fmla="*/ 0 w 180"/>
                <a:gd name="T1" fmla="*/ 0 h 1"/>
                <a:gd name="T2" fmla="*/ 180 w 180"/>
                <a:gd name="T3" fmla="*/ 0 h 1"/>
                <a:gd name="T4" fmla="*/ 0 60000 65536"/>
                <a:gd name="T5" fmla="*/ 0 60000 65536"/>
                <a:gd name="T6" fmla="*/ 0 w 180"/>
                <a:gd name="T7" fmla="*/ 0 h 1"/>
                <a:gd name="T8" fmla="*/ 180 w 18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0" h="1">
                  <a:moveTo>
                    <a:pt x="0" y="0"/>
                  </a:moveTo>
                  <a:lnTo>
                    <a:pt x="18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4" name="Freeform 167"/>
            <p:cNvSpPr>
              <a:spLocks/>
            </p:cNvSpPr>
            <p:nvPr/>
          </p:nvSpPr>
          <p:spPr bwMode="auto">
            <a:xfrm>
              <a:off x="4600" y="2080"/>
              <a:ext cx="1" cy="88"/>
            </a:xfrm>
            <a:custGeom>
              <a:avLst/>
              <a:gdLst>
                <a:gd name="T0" fmla="*/ 0 w 1"/>
                <a:gd name="T1" fmla="*/ 0 h 88"/>
                <a:gd name="T2" fmla="*/ 0 w 1"/>
                <a:gd name="T3" fmla="*/ 88 h 88"/>
                <a:gd name="T4" fmla="*/ 0 60000 65536"/>
                <a:gd name="T5" fmla="*/ 0 60000 65536"/>
                <a:gd name="T6" fmla="*/ 0 w 1"/>
                <a:gd name="T7" fmla="*/ 0 h 88"/>
                <a:gd name="T8" fmla="*/ 1 w 1"/>
                <a:gd name="T9" fmla="*/ 88 h 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8">
                  <a:moveTo>
                    <a:pt x="0" y="0"/>
                  </a:move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297" name="Object 169"/>
            <p:cNvGraphicFramePr>
              <a:graphicFrameLocks noChangeAspect="1"/>
            </p:cNvGraphicFramePr>
            <p:nvPr/>
          </p:nvGraphicFramePr>
          <p:xfrm>
            <a:off x="3564" y="2144"/>
            <a:ext cx="79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3" name="Equation" r:id="rId18" imgW="126835" imgH="202936" progId="Equation.DSMT4">
                    <p:embed/>
                  </p:oleObj>
                </mc:Choice>
                <mc:Fallback>
                  <p:oleObj name="Equation" r:id="rId18" imgW="126835" imgH="202936" progId="Equation.DSMT4">
                    <p:embed/>
                    <p:pic>
                      <p:nvPicPr>
                        <p:cNvPr id="0" name="Picture 12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4" y="2144"/>
                          <a:ext cx="79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8" name="Object 170"/>
            <p:cNvGraphicFramePr>
              <a:graphicFrameLocks noChangeAspect="1"/>
            </p:cNvGraphicFramePr>
            <p:nvPr/>
          </p:nvGraphicFramePr>
          <p:xfrm>
            <a:off x="3991" y="1952"/>
            <a:ext cx="176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4" name="Equation" r:id="rId20" imgW="279279" imgH="203112" progId="Equation.DSMT4">
                    <p:embed/>
                  </p:oleObj>
                </mc:Choice>
                <mc:Fallback>
                  <p:oleObj name="Equation" r:id="rId20" imgW="279279" imgH="203112" progId="Equation.DSMT4">
                    <p:embed/>
                    <p:pic>
                      <p:nvPicPr>
                        <p:cNvPr id="0" name="Picture 12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1" y="1952"/>
                          <a:ext cx="176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9" name="Object 171"/>
            <p:cNvGraphicFramePr>
              <a:graphicFrameLocks noChangeAspect="1"/>
            </p:cNvGraphicFramePr>
            <p:nvPr/>
          </p:nvGraphicFramePr>
          <p:xfrm>
            <a:off x="4772" y="2192"/>
            <a:ext cx="247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" name="Equation" r:id="rId22" imgW="393529" imgH="203112" progId="Equation.DSMT4">
                    <p:embed/>
                  </p:oleObj>
                </mc:Choice>
                <mc:Fallback>
                  <p:oleObj name="Equation" r:id="rId22" imgW="393529" imgH="203112" progId="Equation.DSMT4">
                    <p:embed/>
                    <p:pic>
                      <p:nvPicPr>
                        <p:cNvPr id="0" name="Picture 12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2" y="2192"/>
                          <a:ext cx="247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0" name="Object 172"/>
            <p:cNvGraphicFramePr>
              <a:graphicFrameLocks noChangeAspect="1"/>
            </p:cNvGraphicFramePr>
            <p:nvPr/>
          </p:nvGraphicFramePr>
          <p:xfrm>
            <a:off x="5080" y="2240"/>
            <a:ext cx="320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name="Equation" r:id="rId24" imgW="507780" imgH="203112" progId="Equation.DSMT4">
                    <p:embed/>
                  </p:oleObj>
                </mc:Choice>
                <mc:Fallback>
                  <p:oleObj name="Equation" r:id="rId24" imgW="507780" imgH="203112" progId="Equation.DSMT4">
                    <p:embed/>
                    <p:pic>
                      <p:nvPicPr>
                        <p:cNvPr id="0" name="Picture 12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" y="2240"/>
                          <a:ext cx="320" cy="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1" name="Object 173"/>
            <p:cNvGraphicFramePr>
              <a:graphicFrameLocks noChangeAspect="1"/>
            </p:cNvGraphicFramePr>
            <p:nvPr/>
          </p:nvGraphicFramePr>
          <p:xfrm>
            <a:off x="4360" y="2096"/>
            <a:ext cx="199" cy="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name="Equation" r:id="rId26" imgW="317225" imgH="203024" progId="Equation.DSMT4">
                    <p:embed/>
                  </p:oleObj>
                </mc:Choice>
                <mc:Fallback>
                  <p:oleObj name="Equation" r:id="rId26" imgW="317225" imgH="203024" progId="Equation.DSMT4">
                    <p:embed/>
                    <p:pic>
                      <p:nvPicPr>
                        <p:cNvPr id="0" name="Picture 12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" y="2096"/>
                          <a:ext cx="199" cy="12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2" name="Object 174"/>
            <p:cNvGraphicFramePr>
              <a:graphicFrameLocks noChangeAspect="1"/>
            </p:cNvGraphicFramePr>
            <p:nvPr/>
          </p:nvGraphicFramePr>
          <p:xfrm>
            <a:off x="3440" y="1140"/>
            <a:ext cx="1786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8" name="Equation" r:id="rId28" imgW="1701800" imgH="457200" progId="Equation.DSMT4">
                    <p:embed/>
                  </p:oleObj>
                </mc:Choice>
                <mc:Fallback>
                  <p:oleObj name="Equation" r:id="rId28" imgW="1701800" imgH="457200" progId="Equation.DSMT4">
                    <p:embed/>
                    <p:pic>
                      <p:nvPicPr>
                        <p:cNvPr id="0" name="Picture 12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" y="1140"/>
                          <a:ext cx="1786" cy="48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03" name="Object 177"/>
            <p:cNvGraphicFramePr>
              <a:graphicFrameLocks noChangeAspect="1"/>
            </p:cNvGraphicFramePr>
            <p:nvPr/>
          </p:nvGraphicFramePr>
          <p:xfrm>
            <a:off x="4145" y="3069"/>
            <a:ext cx="387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9" name="Equation" r:id="rId30" imgW="368140" imgH="203112" progId="Equation.DSMT4">
                    <p:embed/>
                  </p:oleObj>
                </mc:Choice>
                <mc:Fallback>
                  <p:oleObj name="Equation" r:id="rId30" imgW="368140" imgH="203112" progId="Equation.DSMT4">
                    <p:embed/>
                    <p:pic>
                      <p:nvPicPr>
                        <p:cNvPr id="0" name="Picture 12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5" y="3069"/>
                          <a:ext cx="387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55" name="Line 203"/>
            <p:cNvSpPr>
              <a:spLocks noChangeShapeType="1"/>
            </p:cNvSpPr>
            <p:nvPr/>
          </p:nvSpPr>
          <p:spPr bwMode="auto">
            <a:xfrm>
              <a:off x="5142" y="2124"/>
              <a:ext cx="0" cy="4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" name="Slide Number Placeholder 10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4" name="TextBox 88"/>
          <p:cNvSpPr txBox="1"/>
          <p:nvPr/>
        </p:nvSpPr>
        <p:spPr>
          <a:xfrm>
            <a:off x="6401001" y="3789265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(units are volts)</a:t>
            </a:r>
          </a:p>
        </p:txBody>
      </p:sp>
      <p:graphicFrame>
        <p:nvGraphicFramePr>
          <p:cNvPr id="12392" name="Object 104"/>
          <p:cNvGraphicFramePr>
            <a:graphicFrameLocks noChangeAspect="1"/>
          </p:cNvGraphicFramePr>
          <p:nvPr/>
        </p:nvGraphicFramePr>
        <p:xfrm>
          <a:off x="6562725" y="1064759"/>
          <a:ext cx="766763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32" imgW="469696" imgH="393529" progId="Equation.DSMT4">
                  <p:embed/>
                </p:oleObj>
              </mc:Choice>
              <mc:Fallback>
                <p:oleObj name="Equation" r:id="rId32" imgW="469696" imgH="393529" progId="Equation.DSMT4">
                  <p:embed/>
                  <p:pic>
                    <p:nvPicPr>
                      <p:cNvPr id="0" name="Picture 1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1064759"/>
                        <a:ext cx="766763" cy="6429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859973" y="816430"/>
            <a:ext cx="3645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Oscilloscope Trace for Current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40021" y="1364317"/>
            <a:ext cx="4454525" cy="4289550"/>
            <a:chOff x="240021" y="1364317"/>
            <a:chExt cx="4454525" cy="4289550"/>
          </a:xfrm>
        </p:grpSpPr>
        <p:grpSp>
          <p:nvGrpSpPr>
            <p:cNvPr id="12324" name="Group 116"/>
            <p:cNvGrpSpPr>
              <a:grpSpLocks/>
            </p:cNvGrpSpPr>
            <p:nvPr/>
          </p:nvGrpSpPr>
          <p:grpSpPr bwMode="auto">
            <a:xfrm>
              <a:off x="240021" y="1807354"/>
              <a:ext cx="4454525" cy="3846513"/>
              <a:chOff x="2898" y="1064"/>
              <a:chExt cx="2806" cy="2423"/>
            </a:xfrm>
          </p:grpSpPr>
          <p:sp>
            <p:nvSpPr>
              <p:cNvPr id="12356" name="Line 59"/>
              <p:cNvSpPr>
                <a:spLocks noChangeShapeType="1"/>
              </p:cNvSpPr>
              <p:nvPr/>
            </p:nvSpPr>
            <p:spPr bwMode="auto">
              <a:xfrm>
                <a:off x="3502" y="1471"/>
                <a:ext cx="0" cy="19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7" name="Line 60"/>
              <p:cNvSpPr>
                <a:spLocks noChangeShapeType="1"/>
              </p:cNvSpPr>
              <p:nvPr/>
            </p:nvSpPr>
            <p:spPr bwMode="auto">
              <a:xfrm>
                <a:off x="5319" y="1471"/>
                <a:ext cx="0" cy="19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Line 61"/>
              <p:cNvSpPr>
                <a:spLocks noChangeShapeType="1"/>
              </p:cNvSpPr>
              <p:nvPr/>
            </p:nvSpPr>
            <p:spPr bwMode="auto">
              <a:xfrm>
                <a:off x="3457" y="2335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9" name="Line 62"/>
              <p:cNvSpPr>
                <a:spLocks noChangeShapeType="1"/>
              </p:cNvSpPr>
              <p:nvPr/>
            </p:nvSpPr>
            <p:spPr bwMode="auto">
              <a:xfrm>
                <a:off x="3457" y="2623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0" name="Line 63"/>
              <p:cNvSpPr>
                <a:spLocks noChangeShapeType="1"/>
              </p:cNvSpPr>
              <p:nvPr/>
            </p:nvSpPr>
            <p:spPr bwMode="auto">
              <a:xfrm>
                <a:off x="3448" y="2047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1" name="Line 64"/>
              <p:cNvSpPr>
                <a:spLocks noChangeShapeType="1"/>
              </p:cNvSpPr>
              <p:nvPr/>
            </p:nvSpPr>
            <p:spPr bwMode="auto">
              <a:xfrm>
                <a:off x="3449" y="2911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2" name="Line 65"/>
              <p:cNvSpPr>
                <a:spLocks noChangeShapeType="1"/>
              </p:cNvSpPr>
              <p:nvPr/>
            </p:nvSpPr>
            <p:spPr bwMode="auto">
              <a:xfrm>
                <a:off x="3449" y="3199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3" name="Line 66"/>
              <p:cNvSpPr>
                <a:spLocks noChangeShapeType="1"/>
              </p:cNvSpPr>
              <p:nvPr/>
            </p:nvSpPr>
            <p:spPr bwMode="auto">
              <a:xfrm>
                <a:off x="3457" y="1759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Line 67"/>
              <p:cNvSpPr>
                <a:spLocks noChangeShapeType="1"/>
              </p:cNvSpPr>
              <p:nvPr/>
            </p:nvSpPr>
            <p:spPr bwMode="auto">
              <a:xfrm>
                <a:off x="3457" y="1471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65" name="Group 68"/>
              <p:cNvGrpSpPr>
                <a:grpSpLocks/>
              </p:cNvGrpSpPr>
              <p:nvPr/>
            </p:nvGrpSpPr>
            <p:grpSpPr bwMode="auto">
              <a:xfrm>
                <a:off x="3502" y="1759"/>
                <a:ext cx="1817" cy="288"/>
                <a:chOff x="2349" y="2592"/>
                <a:chExt cx="1817" cy="288"/>
              </a:xfrm>
            </p:grpSpPr>
            <p:sp>
              <p:nvSpPr>
                <p:cNvPr id="1238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9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66" name="Group 71"/>
              <p:cNvGrpSpPr>
                <a:grpSpLocks/>
              </p:cNvGrpSpPr>
              <p:nvPr/>
            </p:nvGrpSpPr>
            <p:grpSpPr bwMode="auto">
              <a:xfrm>
                <a:off x="3471" y="2911"/>
                <a:ext cx="1817" cy="288"/>
                <a:chOff x="2349" y="2592"/>
                <a:chExt cx="1817" cy="288"/>
              </a:xfrm>
            </p:grpSpPr>
            <p:sp>
              <p:nvSpPr>
                <p:cNvPr id="12387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88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67" name="Group 74"/>
              <p:cNvGrpSpPr>
                <a:grpSpLocks/>
              </p:cNvGrpSpPr>
              <p:nvPr/>
            </p:nvGrpSpPr>
            <p:grpSpPr bwMode="auto">
              <a:xfrm flipH="1">
                <a:off x="3488" y="1488"/>
                <a:ext cx="1837" cy="272"/>
                <a:chOff x="2329" y="2592"/>
                <a:chExt cx="1837" cy="272"/>
              </a:xfrm>
            </p:grpSpPr>
            <p:sp>
              <p:nvSpPr>
                <p:cNvPr id="1238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2329" y="2768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8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68" name="Group 77"/>
              <p:cNvGrpSpPr>
                <a:grpSpLocks/>
              </p:cNvGrpSpPr>
              <p:nvPr/>
            </p:nvGrpSpPr>
            <p:grpSpPr bwMode="auto">
              <a:xfrm>
                <a:off x="3502" y="2335"/>
                <a:ext cx="1817" cy="288"/>
                <a:chOff x="2349" y="2592"/>
                <a:chExt cx="1817" cy="288"/>
              </a:xfrm>
            </p:grpSpPr>
            <p:sp>
              <p:nvSpPr>
                <p:cNvPr id="12383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84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69" name="Group 80"/>
              <p:cNvGrpSpPr>
                <a:grpSpLocks/>
              </p:cNvGrpSpPr>
              <p:nvPr/>
            </p:nvGrpSpPr>
            <p:grpSpPr bwMode="auto">
              <a:xfrm flipH="1">
                <a:off x="3516" y="2623"/>
                <a:ext cx="1817" cy="288"/>
                <a:chOff x="2349" y="2592"/>
                <a:chExt cx="1817" cy="288"/>
              </a:xfrm>
            </p:grpSpPr>
            <p:sp>
              <p:nvSpPr>
                <p:cNvPr id="12381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82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70" name="Group 83"/>
              <p:cNvGrpSpPr>
                <a:grpSpLocks/>
              </p:cNvGrpSpPr>
              <p:nvPr/>
            </p:nvGrpSpPr>
            <p:grpSpPr bwMode="auto">
              <a:xfrm flipH="1">
                <a:off x="3528" y="2047"/>
                <a:ext cx="1817" cy="288"/>
                <a:chOff x="2349" y="2592"/>
                <a:chExt cx="1817" cy="288"/>
              </a:xfrm>
            </p:grpSpPr>
            <p:sp>
              <p:nvSpPr>
                <p:cNvPr id="12379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80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2304" name="Object 86"/>
              <p:cNvGraphicFramePr>
                <a:graphicFrameLocks noChangeAspect="1"/>
              </p:cNvGraphicFramePr>
              <p:nvPr/>
            </p:nvGraphicFramePr>
            <p:xfrm>
              <a:off x="3325" y="1420"/>
              <a:ext cx="95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1" name="Equation" r:id="rId34" imgW="152268" imgH="203024" progId="Equation.DSMT4">
                      <p:embed/>
                    </p:oleObj>
                  </mc:Choice>
                  <mc:Fallback>
                    <p:oleObj name="Equation" r:id="rId34" imgW="152268" imgH="203024" progId="Equation.DSMT4">
                      <p:embed/>
                      <p:pic>
                        <p:nvPicPr>
                          <p:cNvPr id="0" name="Picture 127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25" y="1420"/>
                            <a:ext cx="95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71" name="Text Box 87"/>
              <p:cNvSpPr txBox="1">
                <a:spLocks noChangeArrowheads="1"/>
              </p:cNvSpPr>
              <p:nvPr/>
            </p:nvSpPr>
            <p:spPr bwMode="auto">
              <a:xfrm>
                <a:off x="3231" y="1682"/>
                <a:ext cx="2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12372" name="Text Box 88"/>
              <p:cNvSpPr txBox="1">
                <a:spLocks noChangeArrowheads="1"/>
              </p:cNvSpPr>
              <p:nvPr/>
            </p:nvSpPr>
            <p:spPr bwMode="auto">
              <a:xfrm>
                <a:off x="3235" y="1970"/>
                <a:ext cx="2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12373" name="Text Box 89"/>
              <p:cNvSpPr txBox="1">
                <a:spLocks noChangeArrowheads="1"/>
              </p:cNvSpPr>
              <p:nvPr/>
            </p:nvSpPr>
            <p:spPr bwMode="auto">
              <a:xfrm>
                <a:off x="3221" y="2239"/>
                <a:ext cx="2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12374" name="Text Box 90"/>
              <p:cNvSpPr txBox="1">
                <a:spLocks noChangeArrowheads="1"/>
              </p:cNvSpPr>
              <p:nvPr/>
            </p:nvSpPr>
            <p:spPr bwMode="auto">
              <a:xfrm>
                <a:off x="3221" y="2546"/>
                <a:ext cx="26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12375" name="Text Box 91"/>
              <p:cNvSpPr txBox="1">
                <a:spLocks noChangeArrowheads="1"/>
              </p:cNvSpPr>
              <p:nvPr/>
            </p:nvSpPr>
            <p:spPr bwMode="auto">
              <a:xfrm>
                <a:off x="3221" y="2834"/>
                <a:ext cx="2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12376" name="Text Box 92"/>
              <p:cNvSpPr txBox="1">
                <a:spLocks noChangeArrowheads="1"/>
              </p:cNvSpPr>
              <p:nvPr/>
            </p:nvSpPr>
            <p:spPr bwMode="auto">
              <a:xfrm>
                <a:off x="3221" y="3103"/>
                <a:ext cx="2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graphicFrame>
            <p:nvGraphicFramePr>
              <p:cNvPr id="12305" name="Object 93"/>
              <p:cNvGraphicFramePr>
                <a:graphicFrameLocks noChangeAspect="1"/>
              </p:cNvGraphicFramePr>
              <p:nvPr/>
            </p:nvGraphicFramePr>
            <p:xfrm>
              <a:off x="4412" y="1536"/>
              <a:ext cx="95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2" name="Equation" r:id="rId36" imgW="152268" imgH="203024" progId="Equation.DSMT4">
                      <p:embed/>
                    </p:oleObj>
                  </mc:Choice>
                  <mc:Fallback>
                    <p:oleObj name="Equation" r:id="rId36" imgW="152268" imgH="203024" progId="Equation.DSMT4">
                      <p:embed/>
                      <p:pic>
                        <p:nvPicPr>
                          <p:cNvPr id="0" name="Picture 127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12" y="1536"/>
                            <a:ext cx="95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6" name="Object 94"/>
              <p:cNvGraphicFramePr>
                <a:graphicFrameLocks noChangeAspect="1"/>
              </p:cNvGraphicFramePr>
              <p:nvPr/>
            </p:nvGraphicFramePr>
            <p:xfrm>
              <a:off x="4364" y="1776"/>
              <a:ext cx="127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3" name="Equation" r:id="rId38" imgW="203112" imgH="393529" progId="Equation.DSMT4">
                      <p:embed/>
                    </p:oleObj>
                  </mc:Choice>
                  <mc:Fallback>
                    <p:oleObj name="Equation" r:id="rId38" imgW="203112" imgH="393529" progId="Equation.DSMT4">
                      <p:embed/>
                      <p:pic>
                        <p:nvPicPr>
                          <p:cNvPr id="0" name="Picture 12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4" y="1776"/>
                            <a:ext cx="127" cy="2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7" name="Object 95"/>
              <p:cNvGraphicFramePr>
                <a:graphicFrameLocks noChangeAspect="1"/>
              </p:cNvGraphicFramePr>
              <p:nvPr/>
            </p:nvGraphicFramePr>
            <p:xfrm>
              <a:off x="4372" y="2092"/>
              <a:ext cx="176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4" name="Equation" r:id="rId40" imgW="279279" imgH="393529" progId="Equation.DSMT4">
                      <p:embed/>
                    </p:oleObj>
                  </mc:Choice>
                  <mc:Fallback>
                    <p:oleObj name="Equation" r:id="rId40" imgW="279279" imgH="393529" progId="Equation.DSMT4">
                      <p:embed/>
                      <p:pic>
                        <p:nvPicPr>
                          <p:cNvPr id="0" name="Picture 12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2" y="2092"/>
                            <a:ext cx="176" cy="2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8" name="Object 96"/>
              <p:cNvGraphicFramePr>
                <a:graphicFrameLocks noChangeAspect="1"/>
              </p:cNvGraphicFramePr>
              <p:nvPr/>
            </p:nvGraphicFramePr>
            <p:xfrm>
              <a:off x="4347" y="2631"/>
              <a:ext cx="151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5" name="Equation" r:id="rId42" imgW="241195" imgH="393529" progId="Equation.DSMT4">
                      <p:embed/>
                    </p:oleObj>
                  </mc:Choice>
                  <mc:Fallback>
                    <p:oleObj name="Equation" r:id="rId42" imgW="241195" imgH="393529" progId="Equation.DSMT4">
                      <p:embed/>
                      <p:pic>
                        <p:nvPicPr>
                          <p:cNvPr id="0" name="Picture 12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7" y="2631"/>
                            <a:ext cx="151" cy="2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09" name="Object 97"/>
              <p:cNvGraphicFramePr>
                <a:graphicFrameLocks noChangeAspect="1"/>
              </p:cNvGraphicFramePr>
              <p:nvPr/>
            </p:nvGraphicFramePr>
            <p:xfrm>
              <a:off x="4304" y="2928"/>
              <a:ext cx="176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6" name="Equation" r:id="rId44" imgW="279279" imgH="393529" progId="Equation.DSMT4">
                      <p:embed/>
                    </p:oleObj>
                  </mc:Choice>
                  <mc:Fallback>
                    <p:oleObj name="Equation" r:id="rId44" imgW="279279" imgH="393529" progId="Equation.DSMT4">
                      <p:embed/>
                      <p:pic>
                        <p:nvPicPr>
                          <p:cNvPr id="0" name="Picture 12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4" y="2928"/>
                            <a:ext cx="176" cy="2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0" name="Object 98"/>
              <p:cNvGraphicFramePr>
                <a:graphicFrameLocks noChangeAspect="1"/>
              </p:cNvGraphicFramePr>
              <p:nvPr/>
            </p:nvGraphicFramePr>
            <p:xfrm>
              <a:off x="4964" y="1511"/>
              <a:ext cx="79" cy="1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7" name="Equation" r:id="rId46" imgW="126725" imgH="177415" progId="Equation.DSMT4">
                      <p:embed/>
                    </p:oleObj>
                  </mc:Choice>
                  <mc:Fallback>
                    <p:oleObj name="Equation" r:id="rId46" imgW="126725" imgH="177415" progId="Equation.DSMT4">
                      <p:embed/>
                      <p:pic>
                        <p:nvPicPr>
                          <p:cNvPr id="0" name="Picture 12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4" y="1511"/>
                            <a:ext cx="79" cy="11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1" name="Object 99"/>
              <p:cNvGraphicFramePr>
                <a:graphicFrameLocks noChangeAspect="1"/>
              </p:cNvGraphicFramePr>
              <p:nvPr/>
            </p:nvGraphicFramePr>
            <p:xfrm>
              <a:off x="3677" y="1698"/>
              <a:ext cx="95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8" name="Equation" r:id="rId48" imgW="152268" imgH="203024" progId="Equation.DSMT4">
                      <p:embed/>
                    </p:oleObj>
                  </mc:Choice>
                  <mc:Fallback>
                    <p:oleObj name="Equation" r:id="rId48" imgW="152268" imgH="203024" progId="Equation.DSMT4">
                      <p:embed/>
                      <p:pic>
                        <p:nvPicPr>
                          <p:cNvPr id="0" name="Picture 12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7" y="1698"/>
                            <a:ext cx="95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2" name="Object 100"/>
              <p:cNvGraphicFramePr>
                <a:graphicFrameLocks noChangeAspect="1"/>
              </p:cNvGraphicFramePr>
              <p:nvPr/>
            </p:nvGraphicFramePr>
            <p:xfrm>
              <a:off x="4943" y="1968"/>
              <a:ext cx="176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89" name="Equation" r:id="rId50" imgW="279279" imgH="203112" progId="Equation.DSMT4">
                      <p:embed/>
                    </p:oleObj>
                  </mc:Choice>
                  <mc:Fallback>
                    <p:oleObj name="Equation" r:id="rId50" imgW="279279" imgH="203112" progId="Equation.DSMT4">
                      <p:embed/>
                      <p:pic>
                        <p:nvPicPr>
                          <p:cNvPr id="0" name="Picture 12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43" y="1968"/>
                            <a:ext cx="176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3" name="Object 101"/>
              <p:cNvGraphicFramePr>
                <a:graphicFrameLocks noChangeAspect="1"/>
              </p:cNvGraphicFramePr>
              <p:nvPr/>
            </p:nvGraphicFramePr>
            <p:xfrm>
              <a:off x="3705" y="2269"/>
              <a:ext cx="223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0" name="Equation" r:id="rId52" imgW="355292" imgH="203024" progId="Equation.DSMT4">
                      <p:embed/>
                    </p:oleObj>
                  </mc:Choice>
                  <mc:Fallback>
                    <p:oleObj name="Equation" r:id="rId52" imgW="355292" imgH="203024" progId="Equation.DSMT4">
                      <p:embed/>
                      <p:pic>
                        <p:nvPicPr>
                          <p:cNvPr id="0" name="Picture 12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05" y="2269"/>
                            <a:ext cx="223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4" name="Object 102"/>
              <p:cNvGraphicFramePr>
                <a:graphicFrameLocks noChangeAspect="1"/>
              </p:cNvGraphicFramePr>
              <p:nvPr/>
            </p:nvGraphicFramePr>
            <p:xfrm>
              <a:off x="4896" y="2592"/>
              <a:ext cx="271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1" name="Equation" r:id="rId54" imgW="431613" imgH="203112" progId="Equation.DSMT4">
                      <p:embed/>
                    </p:oleObj>
                  </mc:Choice>
                  <mc:Fallback>
                    <p:oleObj name="Equation" r:id="rId54" imgW="431613" imgH="203112" progId="Equation.DSMT4">
                      <p:embed/>
                      <p:pic>
                        <p:nvPicPr>
                          <p:cNvPr id="0" name="Picture 12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6" y="2592"/>
                            <a:ext cx="271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5" name="Object 103"/>
              <p:cNvGraphicFramePr>
                <a:graphicFrameLocks noChangeAspect="1"/>
              </p:cNvGraphicFramePr>
              <p:nvPr/>
            </p:nvGraphicFramePr>
            <p:xfrm>
              <a:off x="3717" y="2850"/>
              <a:ext cx="296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2" name="Equation" r:id="rId56" imgW="469696" imgH="203112" progId="Equation.DSMT4">
                      <p:embed/>
                    </p:oleObj>
                  </mc:Choice>
                  <mc:Fallback>
                    <p:oleObj name="Equation" r:id="rId56" imgW="469696" imgH="203112" progId="Equation.DSMT4">
                      <p:embed/>
                      <p:pic>
                        <p:nvPicPr>
                          <p:cNvPr id="0" name="Picture 12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7" y="2850"/>
                            <a:ext cx="296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77" name="Line 104"/>
              <p:cNvSpPr>
                <a:spLocks noChangeShapeType="1"/>
              </p:cNvSpPr>
              <p:nvPr/>
            </p:nvSpPr>
            <p:spPr bwMode="auto">
              <a:xfrm>
                <a:off x="3502" y="3199"/>
                <a:ext cx="590" cy="7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2316" name="Object 105"/>
              <p:cNvGraphicFramePr>
                <a:graphicFrameLocks noChangeAspect="1"/>
              </p:cNvGraphicFramePr>
              <p:nvPr/>
            </p:nvGraphicFramePr>
            <p:xfrm>
              <a:off x="4291" y="3199"/>
              <a:ext cx="240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3" name="Equation" r:id="rId58" imgW="380835" imgH="393529" progId="Equation.DSMT4">
                      <p:embed/>
                    </p:oleObj>
                  </mc:Choice>
                  <mc:Fallback>
                    <p:oleObj name="Equation" r:id="rId58" imgW="380835" imgH="393529" progId="Equation.DSMT4">
                      <p:embed/>
                      <p:pic>
                        <p:nvPicPr>
                          <p:cNvPr id="0" name="Picture 12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91" y="3199"/>
                            <a:ext cx="240" cy="24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7" name="Object 106"/>
              <p:cNvGraphicFramePr>
                <a:graphicFrameLocks noChangeAspect="1"/>
              </p:cNvGraphicFramePr>
              <p:nvPr/>
            </p:nvGraphicFramePr>
            <p:xfrm>
              <a:off x="3692" y="3360"/>
              <a:ext cx="416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4" name="Equation" r:id="rId60" imgW="660113" imgH="203112" progId="Equation.DSMT4">
                      <p:embed/>
                    </p:oleObj>
                  </mc:Choice>
                  <mc:Fallback>
                    <p:oleObj name="Equation" r:id="rId60" imgW="660113" imgH="203112" progId="Equation.DSMT4">
                      <p:embed/>
                      <p:pic>
                        <p:nvPicPr>
                          <p:cNvPr id="0" name="Picture 12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92" y="3360"/>
                            <a:ext cx="416" cy="1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8" name="Object 107"/>
              <p:cNvGraphicFramePr>
                <a:graphicFrameLocks noChangeAspect="1"/>
              </p:cNvGraphicFramePr>
              <p:nvPr/>
            </p:nvGraphicFramePr>
            <p:xfrm>
              <a:off x="2898" y="2086"/>
              <a:ext cx="383" cy="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5" name="Equation" r:id="rId62" imgW="342751" imgH="457002" progId="Equation.DSMT4">
                      <p:embed/>
                    </p:oleObj>
                  </mc:Choice>
                  <mc:Fallback>
                    <p:oleObj name="Equation" r:id="rId62" imgW="342751" imgH="457002" progId="Equation.DSMT4">
                      <p:embed/>
                      <p:pic>
                        <p:nvPicPr>
                          <p:cNvPr id="0" name="Picture 12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8" y="2086"/>
                            <a:ext cx="383" cy="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9" name="Object 108"/>
              <p:cNvGraphicFramePr>
                <a:graphicFrameLocks noChangeAspect="1"/>
              </p:cNvGraphicFramePr>
              <p:nvPr/>
            </p:nvGraphicFramePr>
            <p:xfrm>
              <a:off x="4347" y="2343"/>
              <a:ext cx="167" cy="2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6" name="Equation" r:id="rId64" imgW="266469" imgH="393359" progId="Equation.DSMT4">
                      <p:embed/>
                    </p:oleObj>
                  </mc:Choice>
                  <mc:Fallback>
                    <p:oleObj name="Equation" r:id="rId64" imgW="266469" imgH="393359" progId="Equation.DSMT4">
                      <p:embed/>
                      <p:pic>
                        <p:nvPicPr>
                          <p:cNvPr id="0" name="Picture 12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47" y="2343"/>
                            <a:ext cx="167" cy="24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20" name="Object 109"/>
              <p:cNvGraphicFramePr>
                <a:graphicFrameLocks noChangeAspect="1"/>
              </p:cNvGraphicFramePr>
              <p:nvPr/>
            </p:nvGraphicFramePr>
            <p:xfrm>
              <a:off x="4736" y="3120"/>
              <a:ext cx="343" cy="1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7" name="Equation" r:id="rId66" imgW="545626" imgH="203024" progId="Equation.DSMT4">
                      <p:embed/>
                    </p:oleObj>
                  </mc:Choice>
                  <mc:Fallback>
                    <p:oleObj name="Equation" r:id="rId66" imgW="545626" imgH="203024" progId="Equation.DSMT4">
                      <p:embed/>
                      <p:pic>
                        <p:nvPicPr>
                          <p:cNvPr id="0" name="Picture 12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6" y="3120"/>
                            <a:ext cx="343" cy="127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21" name="Object 110"/>
              <p:cNvGraphicFramePr>
                <a:graphicFrameLocks noChangeAspect="1"/>
              </p:cNvGraphicFramePr>
              <p:nvPr/>
            </p:nvGraphicFramePr>
            <p:xfrm>
              <a:off x="3340" y="1064"/>
              <a:ext cx="516" cy="3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8" name="Equation" r:id="rId68" imgW="571252" imgH="393529" progId="Equation.DSMT4">
                      <p:embed/>
                    </p:oleObj>
                  </mc:Choice>
                  <mc:Fallback>
                    <p:oleObj name="Equation" r:id="rId68" imgW="571252" imgH="393529" progId="Equation.DSMT4">
                      <p:embed/>
                      <p:pic>
                        <p:nvPicPr>
                          <p:cNvPr id="0" name="Picture 12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0" y="1064"/>
                            <a:ext cx="516" cy="356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22" name="Object 111"/>
              <p:cNvGraphicFramePr>
                <a:graphicFrameLocks noChangeAspect="1"/>
              </p:cNvGraphicFramePr>
              <p:nvPr/>
            </p:nvGraphicFramePr>
            <p:xfrm>
              <a:off x="5132" y="1066"/>
              <a:ext cx="431" cy="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299" name="Equation" r:id="rId70" imgW="469696" imgH="393529" progId="Equation.DSMT4">
                      <p:embed/>
                    </p:oleObj>
                  </mc:Choice>
                  <mc:Fallback>
                    <p:oleObj name="Equation" r:id="rId70" imgW="469696" imgH="393529" progId="Equation.DSMT4">
                      <p:embed/>
                      <p:pic>
                        <p:nvPicPr>
                          <p:cNvPr id="0" name="Picture 12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2" y="1066"/>
                            <a:ext cx="431" cy="362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378" name="Line 112"/>
              <p:cNvSpPr>
                <a:spLocks noChangeShapeType="1"/>
              </p:cNvSpPr>
              <p:nvPr/>
            </p:nvSpPr>
            <p:spPr bwMode="auto">
              <a:xfrm>
                <a:off x="3488" y="1472"/>
                <a:ext cx="2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2323" name="Object 113"/>
              <p:cNvGraphicFramePr>
                <a:graphicFrameLocks noChangeAspect="1"/>
              </p:cNvGraphicFramePr>
              <p:nvPr/>
            </p:nvGraphicFramePr>
            <p:xfrm>
              <a:off x="5376" y="1561"/>
              <a:ext cx="328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00" name="Equation" r:id="rId72" imgW="380835" imgH="203112" progId="Equation.DSMT4">
                      <p:embed/>
                    </p:oleObj>
                  </mc:Choice>
                  <mc:Fallback>
                    <p:oleObj name="Equation" r:id="rId72" imgW="380835" imgH="203112" progId="Equation.DSMT4">
                      <p:embed/>
                      <p:pic>
                        <p:nvPicPr>
                          <p:cNvPr id="0" name="Picture 12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6" y="1561"/>
                            <a:ext cx="328" cy="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2325" name="Line 175"/>
            <p:cNvSpPr>
              <a:spLocks noChangeShapeType="1"/>
            </p:cNvSpPr>
            <p:nvPr/>
          </p:nvSpPr>
          <p:spPr bwMode="auto">
            <a:xfrm>
              <a:off x="3278496" y="2083754"/>
              <a:ext cx="0" cy="35321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Text Box 176"/>
            <p:cNvSpPr txBox="1">
              <a:spLocks noChangeArrowheads="1"/>
            </p:cNvSpPr>
            <p:nvPr/>
          </p:nvSpPr>
          <p:spPr bwMode="auto">
            <a:xfrm>
              <a:off x="1726746" y="1364317"/>
              <a:ext cx="21852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Normalized Current</a:t>
              </a:r>
            </a:p>
          </p:txBody>
        </p:sp>
        <p:sp>
          <p:nvSpPr>
            <p:cNvPr id="12331" name="Text Box 205"/>
            <p:cNvSpPr txBox="1">
              <a:spLocks noChangeArrowheads="1"/>
            </p:cNvSpPr>
            <p:nvPr/>
          </p:nvSpPr>
          <p:spPr bwMode="auto">
            <a:xfrm>
              <a:off x="2583996" y="3710767"/>
              <a:ext cx="725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2.75 [ns]</a:t>
              </a:r>
            </a:p>
          </p:txBody>
        </p:sp>
        <p:sp>
          <p:nvSpPr>
            <p:cNvPr id="12332" name="Oval 206"/>
            <p:cNvSpPr>
              <a:spLocks noChangeArrowheads="1"/>
            </p:cNvSpPr>
            <p:nvPr/>
          </p:nvSpPr>
          <p:spPr bwMode="auto">
            <a:xfrm>
              <a:off x="3206296" y="2719858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Oval 207"/>
            <p:cNvSpPr>
              <a:spLocks noChangeArrowheads="1"/>
            </p:cNvSpPr>
            <p:nvPr/>
          </p:nvSpPr>
          <p:spPr bwMode="auto">
            <a:xfrm>
              <a:off x="3206296" y="2975754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4" name="Oval 208"/>
            <p:cNvSpPr>
              <a:spLocks noChangeArrowheads="1"/>
            </p:cNvSpPr>
            <p:nvPr/>
          </p:nvSpPr>
          <p:spPr bwMode="auto">
            <a:xfrm>
              <a:off x="3209471" y="3648854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5" name="Oval 209"/>
            <p:cNvSpPr>
              <a:spLocks noChangeArrowheads="1"/>
            </p:cNvSpPr>
            <p:nvPr/>
          </p:nvSpPr>
          <p:spPr bwMode="auto">
            <a:xfrm>
              <a:off x="3209471" y="3877454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6" name="Text Box 210"/>
            <p:cNvSpPr txBox="1">
              <a:spLocks noChangeArrowheads="1"/>
            </p:cNvSpPr>
            <p:nvPr/>
          </p:nvSpPr>
          <p:spPr bwMode="auto">
            <a:xfrm>
              <a:off x="2609396" y="4066367"/>
              <a:ext cx="725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3.25 [ns]</a:t>
              </a:r>
            </a:p>
          </p:txBody>
        </p:sp>
        <p:sp>
          <p:nvSpPr>
            <p:cNvPr id="12337" name="Text Box 211"/>
            <p:cNvSpPr txBox="1">
              <a:spLocks noChangeArrowheads="1"/>
            </p:cNvSpPr>
            <p:nvPr/>
          </p:nvSpPr>
          <p:spPr bwMode="auto">
            <a:xfrm>
              <a:off x="2520496" y="2745567"/>
              <a:ext cx="725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0.75 [ns]</a:t>
              </a:r>
            </a:p>
          </p:txBody>
        </p:sp>
        <p:sp>
          <p:nvSpPr>
            <p:cNvPr id="12338" name="Text Box 212"/>
            <p:cNvSpPr txBox="1">
              <a:spLocks noChangeArrowheads="1"/>
            </p:cNvSpPr>
            <p:nvPr/>
          </p:nvSpPr>
          <p:spPr bwMode="auto">
            <a:xfrm>
              <a:off x="2596696" y="3063067"/>
              <a:ext cx="7254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1.25 [ns]</a:t>
              </a:r>
            </a:p>
          </p:txBody>
        </p:sp>
        <p:graphicFrame>
          <p:nvGraphicFramePr>
            <p:cNvPr id="105" name="Object 129"/>
            <p:cNvGraphicFramePr>
              <a:graphicFrameLocks noChangeAspect="1"/>
            </p:cNvGraphicFramePr>
            <p:nvPr/>
          </p:nvGraphicFramePr>
          <p:xfrm>
            <a:off x="2469696" y="1799417"/>
            <a:ext cx="6604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1" name="Equation" r:id="rId74" imgW="469696" imgH="393529" progId="Equation.DSMT4">
                    <p:embed/>
                  </p:oleObj>
                </mc:Choice>
                <mc:Fallback>
                  <p:oleObj name="Equation" r:id="rId74" imgW="469696" imgH="393529" progId="Equation.DSMT4">
                    <p:embed/>
                    <p:pic>
                      <p:nvPicPr>
                        <p:cNvPr id="0" name="Picture 12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9696" y="1799417"/>
                          <a:ext cx="660400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8" name="Oval 209"/>
            <p:cNvSpPr>
              <a:spLocks noChangeArrowheads="1"/>
            </p:cNvSpPr>
            <p:nvPr/>
          </p:nvSpPr>
          <p:spPr bwMode="auto">
            <a:xfrm>
              <a:off x="3209471" y="4544204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Text Box 210"/>
            <p:cNvSpPr txBox="1">
              <a:spLocks noChangeArrowheads="1"/>
            </p:cNvSpPr>
            <p:nvPr/>
          </p:nvSpPr>
          <p:spPr bwMode="auto">
            <a:xfrm>
              <a:off x="2628446" y="4599767"/>
              <a:ext cx="7312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4.75 [ns]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3" name="Text Box 130"/>
          <p:cNvSpPr txBox="1">
            <a:spLocks noChangeArrowheads="1"/>
          </p:cNvSpPr>
          <p:nvPr/>
        </p:nvSpPr>
        <p:spPr bwMode="auto">
          <a:xfrm>
            <a:off x="2242457" y="104775"/>
            <a:ext cx="4876799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for Current (cont.)</a:t>
            </a:r>
          </a:p>
        </p:txBody>
      </p:sp>
      <p:grpSp>
        <p:nvGrpSpPr>
          <p:cNvPr id="13344" name="Group 135"/>
          <p:cNvGrpSpPr>
            <a:grpSpLocks/>
          </p:cNvGrpSpPr>
          <p:nvPr/>
        </p:nvGrpSpPr>
        <p:grpSpPr bwMode="auto">
          <a:xfrm>
            <a:off x="148091" y="2064658"/>
            <a:ext cx="4535488" cy="3846513"/>
            <a:chOff x="107" y="752"/>
            <a:chExt cx="2857" cy="2423"/>
          </a:xfrm>
        </p:grpSpPr>
        <p:grpSp>
          <p:nvGrpSpPr>
            <p:cNvPr id="13358" name="Group 132"/>
            <p:cNvGrpSpPr>
              <a:grpSpLocks/>
            </p:cNvGrpSpPr>
            <p:nvPr/>
          </p:nvGrpSpPr>
          <p:grpSpPr bwMode="auto">
            <a:xfrm>
              <a:off x="107" y="752"/>
              <a:ext cx="2857" cy="2423"/>
              <a:chOff x="107" y="752"/>
              <a:chExt cx="2857" cy="2423"/>
            </a:xfrm>
          </p:grpSpPr>
          <p:grpSp>
            <p:nvGrpSpPr>
              <p:cNvPr id="13361" name="Group 3"/>
              <p:cNvGrpSpPr>
                <a:grpSpLocks/>
              </p:cNvGrpSpPr>
              <p:nvPr/>
            </p:nvGrpSpPr>
            <p:grpSpPr bwMode="auto">
              <a:xfrm>
                <a:off x="130" y="752"/>
                <a:ext cx="2806" cy="2423"/>
                <a:chOff x="2898" y="1064"/>
                <a:chExt cx="2806" cy="2423"/>
              </a:xfrm>
            </p:grpSpPr>
            <p:sp>
              <p:nvSpPr>
                <p:cNvPr id="13364" name="Line 4"/>
                <p:cNvSpPr>
                  <a:spLocks noChangeShapeType="1"/>
                </p:cNvSpPr>
                <p:nvPr/>
              </p:nvSpPr>
              <p:spPr bwMode="auto">
                <a:xfrm>
                  <a:off x="3502" y="1471"/>
                  <a:ext cx="0" cy="19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5" name="Line 5"/>
                <p:cNvSpPr>
                  <a:spLocks noChangeShapeType="1"/>
                </p:cNvSpPr>
                <p:nvPr/>
              </p:nvSpPr>
              <p:spPr bwMode="auto">
                <a:xfrm>
                  <a:off x="5319" y="1471"/>
                  <a:ext cx="0" cy="19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6" name="Line 6"/>
                <p:cNvSpPr>
                  <a:spLocks noChangeShapeType="1"/>
                </p:cNvSpPr>
                <p:nvPr/>
              </p:nvSpPr>
              <p:spPr bwMode="auto">
                <a:xfrm>
                  <a:off x="3457" y="2335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7" name="Line 7"/>
                <p:cNvSpPr>
                  <a:spLocks noChangeShapeType="1"/>
                </p:cNvSpPr>
                <p:nvPr/>
              </p:nvSpPr>
              <p:spPr bwMode="auto">
                <a:xfrm>
                  <a:off x="3457" y="2623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8" name="Line 8"/>
                <p:cNvSpPr>
                  <a:spLocks noChangeShapeType="1"/>
                </p:cNvSpPr>
                <p:nvPr/>
              </p:nvSpPr>
              <p:spPr bwMode="auto">
                <a:xfrm>
                  <a:off x="3448" y="2047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9" name="Line 9"/>
                <p:cNvSpPr>
                  <a:spLocks noChangeShapeType="1"/>
                </p:cNvSpPr>
                <p:nvPr/>
              </p:nvSpPr>
              <p:spPr bwMode="auto">
                <a:xfrm>
                  <a:off x="3449" y="2911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0" name="Line 10"/>
                <p:cNvSpPr>
                  <a:spLocks noChangeShapeType="1"/>
                </p:cNvSpPr>
                <p:nvPr/>
              </p:nvSpPr>
              <p:spPr bwMode="auto">
                <a:xfrm>
                  <a:off x="3449" y="3199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1" name="Line 11"/>
                <p:cNvSpPr>
                  <a:spLocks noChangeShapeType="1"/>
                </p:cNvSpPr>
                <p:nvPr/>
              </p:nvSpPr>
              <p:spPr bwMode="auto">
                <a:xfrm>
                  <a:off x="3457" y="1759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2" name="Line 12"/>
                <p:cNvSpPr>
                  <a:spLocks noChangeShapeType="1"/>
                </p:cNvSpPr>
                <p:nvPr/>
              </p:nvSpPr>
              <p:spPr bwMode="auto">
                <a:xfrm>
                  <a:off x="3457" y="1471"/>
                  <a:ext cx="1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3" name="Group 13"/>
                <p:cNvGrpSpPr>
                  <a:grpSpLocks/>
                </p:cNvGrpSpPr>
                <p:nvPr/>
              </p:nvGrpSpPr>
              <p:grpSpPr bwMode="auto">
                <a:xfrm>
                  <a:off x="3502" y="1759"/>
                  <a:ext cx="1817" cy="288"/>
                  <a:chOff x="2349" y="2592"/>
                  <a:chExt cx="1817" cy="288"/>
                </a:xfrm>
              </p:grpSpPr>
              <p:sp>
                <p:nvSpPr>
                  <p:cNvPr id="13397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9" y="2784"/>
                    <a:ext cx="621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2" y="2592"/>
                    <a:ext cx="624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4" name="Group 16"/>
                <p:cNvGrpSpPr>
                  <a:grpSpLocks/>
                </p:cNvGrpSpPr>
                <p:nvPr/>
              </p:nvGrpSpPr>
              <p:grpSpPr bwMode="auto">
                <a:xfrm>
                  <a:off x="3487" y="2911"/>
                  <a:ext cx="1801" cy="280"/>
                  <a:chOff x="2365" y="2592"/>
                  <a:chExt cx="1801" cy="280"/>
                </a:xfrm>
              </p:grpSpPr>
              <p:sp>
                <p:nvSpPr>
                  <p:cNvPr id="13395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5" y="2776"/>
                    <a:ext cx="621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2" y="2592"/>
                    <a:ext cx="624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5" name="Group 19"/>
                <p:cNvGrpSpPr>
                  <a:grpSpLocks/>
                </p:cNvGrpSpPr>
                <p:nvPr/>
              </p:nvGrpSpPr>
              <p:grpSpPr bwMode="auto">
                <a:xfrm flipH="1">
                  <a:off x="3488" y="1488"/>
                  <a:ext cx="1817" cy="264"/>
                  <a:chOff x="2349" y="2592"/>
                  <a:chExt cx="1817" cy="264"/>
                </a:xfrm>
              </p:grpSpPr>
              <p:sp>
                <p:nvSpPr>
                  <p:cNvPr id="13393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9" y="2760"/>
                    <a:ext cx="621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2" y="2592"/>
                    <a:ext cx="624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6" name="Group 22"/>
                <p:cNvGrpSpPr>
                  <a:grpSpLocks/>
                </p:cNvGrpSpPr>
                <p:nvPr/>
              </p:nvGrpSpPr>
              <p:grpSpPr bwMode="auto">
                <a:xfrm>
                  <a:off x="3498" y="2335"/>
                  <a:ext cx="1821" cy="280"/>
                  <a:chOff x="2345" y="2592"/>
                  <a:chExt cx="1821" cy="280"/>
                </a:xfrm>
              </p:grpSpPr>
              <p:sp>
                <p:nvSpPr>
                  <p:cNvPr id="13391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5" y="2776"/>
                    <a:ext cx="621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2" y="2592"/>
                    <a:ext cx="624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25"/>
                <p:cNvGrpSpPr>
                  <a:grpSpLocks/>
                </p:cNvGrpSpPr>
                <p:nvPr/>
              </p:nvGrpSpPr>
              <p:grpSpPr bwMode="auto">
                <a:xfrm flipH="1">
                  <a:off x="3516" y="2623"/>
                  <a:ext cx="1805" cy="276"/>
                  <a:chOff x="2361" y="2592"/>
                  <a:chExt cx="1805" cy="276"/>
                </a:xfrm>
              </p:grpSpPr>
              <p:sp>
                <p:nvSpPr>
                  <p:cNvPr id="13389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1" y="2772"/>
                    <a:ext cx="621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2" y="2592"/>
                    <a:ext cx="624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28"/>
                <p:cNvGrpSpPr>
                  <a:grpSpLocks/>
                </p:cNvGrpSpPr>
                <p:nvPr/>
              </p:nvGrpSpPr>
              <p:grpSpPr bwMode="auto">
                <a:xfrm flipH="1">
                  <a:off x="3528" y="2047"/>
                  <a:ext cx="1797" cy="280"/>
                  <a:chOff x="2369" y="2592"/>
                  <a:chExt cx="1797" cy="280"/>
                </a:xfrm>
              </p:grpSpPr>
              <p:sp>
                <p:nvSpPr>
                  <p:cNvPr id="13387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69" y="2776"/>
                    <a:ext cx="621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42" y="2592"/>
                    <a:ext cx="624" cy="9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13323" name="Object 31"/>
                <p:cNvGraphicFramePr>
                  <a:graphicFrameLocks noChangeAspect="1"/>
                </p:cNvGraphicFramePr>
                <p:nvPr/>
              </p:nvGraphicFramePr>
              <p:xfrm>
                <a:off x="3325" y="1420"/>
                <a:ext cx="95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0" name="Equation" r:id="rId4" imgW="152268" imgH="203024" progId="Equation.DSMT4">
                        <p:embed/>
                      </p:oleObj>
                    </mc:Choice>
                    <mc:Fallback>
                      <p:oleObj name="Equation" r:id="rId4" imgW="152268" imgH="203024" progId="Equation.DSMT4">
                        <p:embed/>
                        <p:pic>
                          <p:nvPicPr>
                            <p:cNvPr id="0" name="Picture 99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5" y="1420"/>
                              <a:ext cx="95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37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231" y="1682"/>
                  <a:ext cx="23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1338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235" y="1970"/>
                  <a:ext cx="23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338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221" y="2239"/>
                  <a:ext cx="23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338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221" y="2546"/>
                  <a:ext cx="26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1338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221" y="2834"/>
                  <a:ext cx="23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1338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221" y="3103"/>
                  <a:ext cx="23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>
                    <a:spcBef>
                      <a:spcPct val="50000"/>
                    </a:spcBef>
                  </a:pPr>
                  <a:r>
                    <a:rPr lang="en-US" sz="1200">
                      <a:solidFill>
                        <a:srgbClr val="000000"/>
                      </a:solidFill>
                      <a:latin typeface="Times New Roman" pitchFamily="18" charset="0"/>
                    </a:rPr>
                    <a:t>6</a:t>
                  </a:r>
                </a:p>
              </p:txBody>
            </p:sp>
            <p:graphicFrame>
              <p:nvGraphicFramePr>
                <p:cNvPr id="13324" name="Object 38"/>
                <p:cNvGraphicFramePr>
                  <a:graphicFrameLocks noChangeAspect="1"/>
                </p:cNvGraphicFramePr>
                <p:nvPr/>
              </p:nvGraphicFramePr>
              <p:xfrm>
                <a:off x="4412" y="1536"/>
                <a:ext cx="95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1" name="Equation" r:id="rId6" imgW="152268" imgH="203024" progId="Equation.DSMT4">
                        <p:embed/>
                      </p:oleObj>
                    </mc:Choice>
                    <mc:Fallback>
                      <p:oleObj name="Equation" r:id="rId6" imgW="152268" imgH="203024" progId="Equation.DSMT4">
                        <p:embed/>
                        <p:pic>
                          <p:nvPicPr>
                            <p:cNvPr id="0" name="Picture 99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12" y="1536"/>
                              <a:ext cx="95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25" name="Object 39"/>
                <p:cNvGraphicFramePr>
                  <a:graphicFrameLocks noChangeAspect="1"/>
                </p:cNvGraphicFramePr>
                <p:nvPr/>
              </p:nvGraphicFramePr>
              <p:xfrm>
                <a:off x="4364" y="1776"/>
                <a:ext cx="127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2" name="Equation" r:id="rId8" imgW="203112" imgH="393529" progId="Equation.DSMT4">
                        <p:embed/>
                      </p:oleObj>
                    </mc:Choice>
                    <mc:Fallback>
                      <p:oleObj name="Equation" r:id="rId8" imgW="203112" imgH="393529" progId="Equation.DSMT4">
                        <p:embed/>
                        <p:pic>
                          <p:nvPicPr>
                            <p:cNvPr id="0" name="Picture 99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64" y="1776"/>
                              <a:ext cx="127" cy="2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26" name="Object 40"/>
                <p:cNvGraphicFramePr>
                  <a:graphicFrameLocks noChangeAspect="1"/>
                </p:cNvGraphicFramePr>
                <p:nvPr/>
              </p:nvGraphicFramePr>
              <p:xfrm>
                <a:off x="4372" y="2092"/>
                <a:ext cx="176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3" name="Equation" r:id="rId10" imgW="279279" imgH="393529" progId="Equation.DSMT4">
                        <p:embed/>
                      </p:oleObj>
                    </mc:Choice>
                    <mc:Fallback>
                      <p:oleObj name="Equation" r:id="rId10" imgW="279279" imgH="393529" progId="Equation.DSMT4">
                        <p:embed/>
                        <p:pic>
                          <p:nvPicPr>
                            <p:cNvPr id="0" name="Picture 99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72" y="2092"/>
                              <a:ext cx="176" cy="2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27" name="Object 41"/>
                <p:cNvGraphicFramePr>
                  <a:graphicFrameLocks noChangeAspect="1"/>
                </p:cNvGraphicFramePr>
                <p:nvPr/>
              </p:nvGraphicFramePr>
              <p:xfrm>
                <a:off x="4347" y="2631"/>
                <a:ext cx="151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4" name="Equation" r:id="rId12" imgW="241195" imgH="393529" progId="Equation.DSMT4">
                        <p:embed/>
                      </p:oleObj>
                    </mc:Choice>
                    <mc:Fallback>
                      <p:oleObj name="Equation" r:id="rId12" imgW="241195" imgH="393529" progId="Equation.DSMT4">
                        <p:embed/>
                        <p:pic>
                          <p:nvPicPr>
                            <p:cNvPr id="0" name="Picture 99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47" y="2631"/>
                              <a:ext cx="151" cy="2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28" name="Object 42"/>
                <p:cNvGraphicFramePr>
                  <a:graphicFrameLocks noChangeAspect="1"/>
                </p:cNvGraphicFramePr>
                <p:nvPr/>
              </p:nvGraphicFramePr>
              <p:xfrm>
                <a:off x="4304" y="2928"/>
                <a:ext cx="176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5" name="Equation" r:id="rId14" imgW="279279" imgH="393529" progId="Equation.DSMT4">
                        <p:embed/>
                      </p:oleObj>
                    </mc:Choice>
                    <mc:Fallback>
                      <p:oleObj name="Equation" r:id="rId14" imgW="279279" imgH="393529" progId="Equation.DSMT4">
                        <p:embed/>
                        <p:pic>
                          <p:nvPicPr>
                            <p:cNvPr id="0" name="Picture 99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04" y="2928"/>
                              <a:ext cx="176" cy="2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29" name="Object 43"/>
                <p:cNvGraphicFramePr>
                  <a:graphicFrameLocks noChangeAspect="1"/>
                </p:cNvGraphicFramePr>
                <p:nvPr/>
              </p:nvGraphicFramePr>
              <p:xfrm>
                <a:off x="4964" y="1511"/>
                <a:ext cx="79" cy="11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6" name="Equation" r:id="rId16" imgW="126725" imgH="177415" progId="Equation.DSMT4">
                        <p:embed/>
                      </p:oleObj>
                    </mc:Choice>
                    <mc:Fallback>
                      <p:oleObj name="Equation" r:id="rId16" imgW="126725" imgH="177415" progId="Equation.DSMT4">
                        <p:embed/>
                        <p:pic>
                          <p:nvPicPr>
                            <p:cNvPr id="0" name="Picture 99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64" y="1511"/>
                              <a:ext cx="79" cy="11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0" name="Object 44"/>
                <p:cNvGraphicFramePr>
                  <a:graphicFrameLocks noChangeAspect="1"/>
                </p:cNvGraphicFramePr>
                <p:nvPr/>
              </p:nvGraphicFramePr>
              <p:xfrm>
                <a:off x="3677" y="1698"/>
                <a:ext cx="95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7" name="Equation" r:id="rId18" imgW="152268" imgH="203024" progId="Equation.DSMT4">
                        <p:embed/>
                      </p:oleObj>
                    </mc:Choice>
                    <mc:Fallback>
                      <p:oleObj name="Equation" r:id="rId18" imgW="152268" imgH="203024" progId="Equation.DSMT4">
                        <p:embed/>
                        <p:pic>
                          <p:nvPicPr>
                            <p:cNvPr id="0" name="Picture 99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77" y="1698"/>
                              <a:ext cx="95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1" name="Object 45"/>
                <p:cNvGraphicFramePr>
                  <a:graphicFrameLocks noChangeAspect="1"/>
                </p:cNvGraphicFramePr>
                <p:nvPr/>
              </p:nvGraphicFramePr>
              <p:xfrm>
                <a:off x="4943" y="1968"/>
                <a:ext cx="176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8" name="Equation" r:id="rId20" imgW="279279" imgH="203112" progId="Equation.DSMT4">
                        <p:embed/>
                      </p:oleObj>
                    </mc:Choice>
                    <mc:Fallback>
                      <p:oleObj name="Equation" r:id="rId20" imgW="279279" imgH="203112" progId="Equation.DSMT4">
                        <p:embed/>
                        <p:pic>
                          <p:nvPicPr>
                            <p:cNvPr id="0" name="Picture 100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43" y="1968"/>
                              <a:ext cx="176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2" name="Object 46"/>
                <p:cNvGraphicFramePr>
                  <a:graphicFrameLocks noChangeAspect="1"/>
                </p:cNvGraphicFramePr>
                <p:nvPr/>
              </p:nvGraphicFramePr>
              <p:xfrm>
                <a:off x="3705" y="2269"/>
                <a:ext cx="223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299" name="Equation" r:id="rId22" imgW="355292" imgH="203024" progId="Equation.DSMT4">
                        <p:embed/>
                      </p:oleObj>
                    </mc:Choice>
                    <mc:Fallback>
                      <p:oleObj name="Equation" r:id="rId22" imgW="355292" imgH="203024" progId="Equation.DSMT4">
                        <p:embed/>
                        <p:pic>
                          <p:nvPicPr>
                            <p:cNvPr id="0" name="Picture 100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05" y="2269"/>
                              <a:ext cx="223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3" name="Object 47"/>
                <p:cNvGraphicFramePr>
                  <a:graphicFrameLocks noChangeAspect="1"/>
                </p:cNvGraphicFramePr>
                <p:nvPr/>
              </p:nvGraphicFramePr>
              <p:xfrm>
                <a:off x="4896" y="2592"/>
                <a:ext cx="271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0" name="Equation" r:id="rId24" imgW="431613" imgH="203112" progId="Equation.DSMT4">
                        <p:embed/>
                      </p:oleObj>
                    </mc:Choice>
                    <mc:Fallback>
                      <p:oleObj name="Equation" r:id="rId24" imgW="431613" imgH="203112" progId="Equation.DSMT4">
                        <p:embed/>
                        <p:pic>
                          <p:nvPicPr>
                            <p:cNvPr id="0" name="Picture 100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96" y="2592"/>
                              <a:ext cx="271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4" name="Object 48"/>
                <p:cNvGraphicFramePr>
                  <a:graphicFrameLocks noChangeAspect="1"/>
                </p:cNvGraphicFramePr>
                <p:nvPr/>
              </p:nvGraphicFramePr>
              <p:xfrm>
                <a:off x="3717" y="2850"/>
                <a:ext cx="296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1" name="Equation" r:id="rId26" imgW="469696" imgH="203112" progId="Equation.DSMT4">
                        <p:embed/>
                      </p:oleObj>
                    </mc:Choice>
                    <mc:Fallback>
                      <p:oleObj name="Equation" r:id="rId26" imgW="469696" imgH="203112" progId="Equation.DSMT4">
                        <p:embed/>
                        <p:pic>
                          <p:nvPicPr>
                            <p:cNvPr id="0" name="Picture 100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17" y="2850"/>
                              <a:ext cx="296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385" name="Line 49"/>
                <p:cNvSpPr>
                  <a:spLocks noChangeShapeType="1"/>
                </p:cNvSpPr>
                <p:nvPr/>
              </p:nvSpPr>
              <p:spPr bwMode="auto">
                <a:xfrm>
                  <a:off x="3502" y="3199"/>
                  <a:ext cx="590" cy="7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3335" name="Object 50"/>
                <p:cNvGraphicFramePr>
                  <a:graphicFrameLocks noChangeAspect="1"/>
                </p:cNvGraphicFramePr>
                <p:nvPr/>
              </p:nvGraphicFramePr>
              <p:xfrm>
                <a:off x="4291" y="3199"/>
                <a:ext cx="240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2" name="Equation" r:id="rId28" imgW="380835" imgH="393529" progId="Equation.DSMT4">
                        <p:embed/>
                      </p:oleObj>
                    </mc:Choice>
                    <mc:Fallback>
                      <p:oleObj name="Equation" r:id="rId28" imgW="380835" imgH="393529" progId="Equation.DSMT4">
                        <p:embed/>
                        <p:pic>
                          <p:nvPicPr>
                            <p:cNvPr id="0" name="Picture 100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291" y="3199"/>
                              <a:ext cx="240" cy="24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6" name="Object 51"/>
                <p:cNvGraphicFramePr>
                  <a:graphicFrameLocks noChangeAspect="1"/>
                </p:cNvGraphicFramePr>
                <p:nvPr/>
              </p:nvGraphicFramePr>
              <p:xfrm>
                <a:off x="3692" y="3360"/>
                <a:ext cx="416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3" name="Equation" r:id="rId30" imgW="660113" imgH="203112" progId="Equation.DSMT4">
                        <p:embed/>
                      </p:oleObj>
                    </mc:Choice>
                    <mc:Fallback>
                      <p:oleObj name="Equation" r:id="rId30" imgW="660113" imgH="203112" progId="Equation.DSMT4">
                        <p:embed/>
                        <p:pic>
                          <p:nvPicPr>
                            <p:cNvPr id="0" name="Picture 100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92" y="3360"/>
                              <a:ext cx="416" cy="12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7" name="Object 52"/>
                <p:cNvGraphicFramePr>
                  <a:graphicFrameLocks noChangeAspect="1"/>
                </p:cNvGraphicFramePr>
                <p:nvPr/>
              </p:nvGraphicFramePr>
              <p:xfrm>
                <a:off x="2898" y="2086"/>
                <a:ext cx="383" cy="5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4" name="Equation" r:id="rId32" imgW="342751" imgH="457002" progId="Equation.DSMT4">
                        <p:embed/>
                      </p:oleObj>
                    </mc:Choice>
                    <mc:Fallback>
                      <p:oleObj name="Equation" r:id="rId32" imgW="342751" imgH="457002" progId="Equation.DSMT4">
                        <p:embed/>
                        <p:pic>
                          <p:nvPicPr>
                            <p:cNvPr id="0" name="Picture 100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98" y="2086"/>
                              <a:ext cx="383" cy="51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8" name="Object 53"/>
                <p:cNvGraphicFramePr>
                  <a:graphicFrameLocks noChangeAspect="1"/>
                </p:cNvGraphicFramePr>
                <p:nvPr/>
              </p:nvGraphicFramePr>
              <p:xfrm>
                <a:off x="4347" y="2343"/>
                <a:ext cx="167" cy="24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5" name="Equation" r:id="rId34" imgW="266469" imgH="393359" progId="Equation.DSMT4">
                        <p:embed/>
                      </p:oleObj>
                    </mc:Choice>
                    <mc:Fallback>
                      <p:oleObj name="Equation" r:id="rId34" imgW="266469" imgH="393359" progId="Equation.DSMT4">
                        <p:embed/>
                        <p:pic>
                          <p:nvPicPr>
                            <p:cNvPr id="0" name="Picture 100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47" y="2343"/>
                              <a:ext cx="167" cy="24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39" name="Object 54"/>
                <p:cNvGraphicFramePr>
                  <a:graphicFrameLocks noChangeAspect="1"/>
                </p:cNvGraphicFramePr>
                <p:nvPr/>
              </p:nvGraphicFramePr>
              <p:xfrm>
                <a:off x="4736" y="3120"/>
                <a:ext cx="343" cy="12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6" name="Equation" r:id="rId36" imgW="545626" imgH="203024" progId="Equation.DSMT4">
                        <p:embed/>
                      </p:oleObj>
                    </mc:Choice>
                    <mc:Fallback>
                      <p:oleObj name="Equation" r:id="rId36" imgW="545626" imgH="203024" progId="Equation.DSMT4">
                        <p:embed/>
                        <p:pic>
                          <p:nvPicPr>
                            <p:cNvPr id="0" name="Picture 100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36" y="3120"/>
                              <a:ext cx="343" cy="127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40" name="Object 55"/>
                <p:cNvGraphicFramePr>
                  <a:graphicFrameLocks noChangeAspect="1"/>
                </p:cNvGraphicFramePr>
                <p:nvPr/>
              </p:nvGraphicFramePr>
              <p:xfrm>
                <a:off x="3238" y="1064"/>
                <a:ext cx="516" cy="35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7" name="Equation" r:id="rId38" imgW="571252" imgH="393529" progId="Equation.DSMT4">
                        <p:embed/>
                      </p:oleObj>
                    </mc:Choice>
                    <mc:Fallback>
                      <p:oleObj name="Equation" r:id="rId38" imgW="571252" imgH="393529" progId="Equation.DSMT4">
                        <p:embed/>
                        <p:pic>
                          <p:nvPicPr>
                            <p:cNvPr id="0" name="Picture 100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3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38" y="1064"/>
                              <a:ext cx="516" cy="356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341" name="Object 56"/>
                <p:cNvGraphicFramePr>
                  <a:graphicFrameLocks noChangeAspect="1"/>
                </p:cNvGraphicFramePr>
                <p:nvPr/>
              </p:nvGraphicFramePr>
              <p:xfrm>
                <a:off x="5240" y="1066"/>
                <a:ext cx="431" cy="3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8" name="Equation" r:id="rId40" imgW="469696" imgH="393529" progId="Equation.DSMT4">
                        <p:embed/>
                      </p:oleObj>
                    </mc:Choice>
                    <mc:Fallback>
                      <p:oleObj name="Equation" r:id="rId40" imgW="469696" imgH="393529" progId="Equation.DSMT4">
                        <p:embed/>
                        <p:pic>
                          <p:nvPicPr>
                            <p:cNvPr id="0" name="Picture 10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40" y="1066"/>
                              <a:ext cx="431" cy="362"/>
                            </a:xfrm>
                            <a:prstGeom prst="rect">
                              <a:avLst/>
                            </a:prstGeom>
                            <a:solidFill>
                              <a:srgbClr val="FFFF99"/>
                            </a:solidFill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3386" name="Line 57"/>
                <p:cNvSpPr>
                  <a:spLocks noChangeShapeType="1"/>
                </p:cNvSpPr>
                <p:nvPr/>
              </p:nvSpPr>
              <p:spPr bwMode="auto">
                <a:xfrm>
                  <a:off x="3488" y="1472"/>
                  <a:ext cx="2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3342" name="Object 58"/>
                <p:cNvGraphicFramePr>
                  <a:graphicFrameLocks noChangeAspect="1"/>
                </p:cNvGraphicFramePr>
                <p:nvPr/>
              </p:nvGraphicFramePr>
              <p:xfrm>
                <a:off x="5376" y="1561"/>
                <a:ext cx="328" cy="1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09" name="Equation" r:id="rId42" imgW="380835" imgH="203112" progId="Equation.DSMT4">
                        <p:embed/>
                      </p:oleObj>
                    </mc:Choice>
                    <mc:Fallback>
                      <p:oleObj name="Equation" r:id="rId42" imgW="380835" imgH="203112" progId="Equation.DSMT4">
                        <p:embed/>
                        <p:pic>
                          <p:nvPicPr>
                            <p:cNvPr id="0" name="Picture 10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376" y="1561"/>
                              <a:ext cx="328" cy="1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3362" name="Line 87"/>
              <p:cNvSpPr>
                <a:spLocks noChangeShapeType="1"/>
              </p:cNvSpPr>
              <p:nvPr/>
            </p:nvSpPr>
            <p:spPr bwMode="auto">
              <a:xfrm rot="16200000">
                <a:off x="1852" y="1125"/>
                <a:ext cx="0" cy="222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3" name="Text Box 88"/>
              <p:cNvSpPr txBox="1">
                <a:spLocks noChangeArrowheads="1"/>
              </p:cNvSpPr>
              <p:nvPr/>
            </p:nvSpPr>
            <p:spPr bwMode="auto">
              <a:xfrm>
                <a:off x="1056" y="827"/>
                <a:ext cx="1377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Normalized Current</a:t>
                </a:r>
              </a:p>
            </p:txBody>
          </p:sp>
          <p:graphicFrame>
            <p:nvGraphicFramePr>
              <p:cNvPr id="13322" name="Object 131"/>
              <p:cNvGraphicFramePr>
                <a:graphicFrameLocks noChangeAspect="1"/>
              </p:cNvGraphicFramePr>
              <p:nvPr/>
            </p:nvGraphicFramePr>
            <p:xfrm>
              <a:off x="107" y="2353"/>
              <a:ext cx="685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0" name="Equation" r:id="rId44" imgW="774364" imgH="203112" progId="Equation.DSMT4">
                      <p:embed/>
                    </p:oleObj>
                  </mc:Choice>
                  <mc:Fallback>
                    <p:oleObj name="Equation" r:id="rId44" imgW="774364" imgH="203112" progId="Equation.DSMT4">
                      <p:embed/>
                      <p:pic>
                        <p:nvPicPr>
                          <p:cNvPr id="0" name="Picture 10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7" y="2353"/>
                            <a:ext cx="685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359" name="Oval 133"/>
            <p:cNvSpPr>
              <a:spLocks noChangeArrowheads="1"/>
            </p:cNvSpPr>
            <p:nvPr/>
          </p:nvSpPr>
          <p:spPr bwMode="auto">
            <a:xfrm>
              <a:off x="1232" y="2192"/>
              <a:ext cx="72" cy="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Text Box 134"/>
            <p:cNvSpPr txBox="1">
              <a:spLocks noChangeArrowheads="1"/>
            </p:cNvSpPr>
            <p:nvPr/>
          </p:nvSpPr>
          <p:spPr bwMode="auto">
            <a:xfrm>
              <a:off x="1182" y="2047"/>
              <a:ext cx="2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>
                  <a:solidFill>
                    <a:srgbClr val="0000FF"/>
                  </a:solidFill>
                  <a:latin typeface="Times New Roman" pitchFamily="18" charset="0"/>
                </a:rPr>
                <a:t>L</a:t>
              </a:r>
              <a:r>
                <a:rPr lang="en-US" sz="1200">
                  <a:solidFill>
                    <a:srgbClr val="0000FF"/>
                  </a:solidFill>
                  <a:latin typeface="Times New Roman" pitchFamily="18" charset="0"/>
                </a:rPr>
                <a:t>/4</a:t>
              </a:r>
            </a:p>
          </p:txBody>
        </p:sp>
      </p:grpSp>
      <p:grpSp>
        <p:nvGrpSpPr>
          <p:cNvPr id="13345" name="Group 137"/>
          <p:cNvGrpSpPr>
            <a:grpSpLocks/>
          </p:cNvGrpSpPr>
          <p:nvPr/>
        </p:nvGrpSpPr>
        <p:grpSpPr bwMode="auto">
          <a:xfrm>
            <a:off x="5102226" y="1695451"/>
            <a:ext cx="3406775" cy="3721099"/>
            <a:chOff x="3214" y="1068"/>
            <a:chExt cx="2146" cy="2344"/>
          </a:xfrm>
        </p:grpSpPr>
        <p:grpSp>
          <p:nvGrpSpPr>
            <p:cNvPr id="13347" name="Group 129"/>
            <p:cNvGrpSpPr>
              <a:grpSpLocks/>
            </p:cNvGrpSpPr>
            <p:nvPr/>
          </p:nvGrpSpPr>
          <p:grpSpPr bwMode="auto">
            <a:xfrm>
              <a:off x="3214" y="1068"/>
              <a:ext cx="2146" cy="2344"/>
              <a:chOff x="3214" y="1068"/>
              <a:chExt cx="2146" cy="2344"/>
            </a:xfrm>
          </p:grpSpPr>
          <p:sp>
            <p:nvSpPr>
              <p:cNvPr id="13349" name="Freeform 111"/>
              <p:cNvSpPr>
                <a:spLocks/>
              </p:cNvSpPr>
              <p:nvPr/>
            </p:nvSpPr>
            <p:spPr bwMode="auto">
              <a:xfrm>
                <a:off x="3218" y="2839"/>
                <a:ext cx="2085" cy="2"/>
              </a:xfrm>
              <a:custGeom>
                <a:avLst/>
                <a:gdLst>
                  <a:gd name="T0" fmla="*/ 0 w 1611"/>
                  <a:gd name="T1" fmla="*/ 0 h 1"/>
                  <a:gd name="T2" fmla="*/ 1611 w 1611"/>
                  <a:gd name="T3" fmla="*/ 0 h 1"/>
                  <a:gd name="T4" fmla="*/ 0 60000 65536"/>
                  <a:gd name="T5" fmla="*/ 0 60000 65536"/>
                  <a:gd name="T6" fmla="*/ 0 w 1611"/>
                  <a:gd name="T7" fmla="*/ 0 h 1"/>
                  <a:gd name="T8" fmla="*/ 1611 w 161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11" h="1">
                    <a:moveTo>
                      <a:pt x="0" y="0"/>
                    </a:moveTo>
                    <a:lnTo>
                      <a:pt x="1611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Line 112"/>
              <p:cNvSpPr>
                <a:spLocks noChangeShapeType="1"/>
              </p:cNvSpPr>
              <p:nvPr/>
            </p:nvSpPr>
            <p:spPr bwMode="auto">
              <a:xfrm>
                <a:off x="3758" y="2698"/>
                <a:ext cx="0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Line 113"/>
              <p:cNvSpPr>
                <a:spLocks noChangeShapeType="1"/>
              </p:cNvSpPr>
              <p:nvPr/>
            </p:nvSpPr>
            <p:spPr bwMode="auto">
              <a:xfrm>
                <a:off x="4814" y="2699"/>
                <a:ext cx="0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Line 114"/>
              <p:cNvSpPr>
                <a:spLocks noChangeShapeType="1"/>
              </p:cNvSpPr>
              <p:nvPr/>
            </p:nvSpPr>
            <p:spPr bwMode="auto">
              <a:xfrm>
                <a:off x="4286" y="2698"/>
                <a:ext cx="0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Line 115"/>
              <p:cNvSpPr>
                <a:spLocks noChangeShapeType="1"/>
              </p:cNvSpPr>
              <p:nvPr/>
            </p:nvSpPr>
            <p:spPr bwMode="auto">
              <a:xfrm>
                <a:off x="5311" y="2699"/>
                <a:ext cx="0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Line 116"/>
              <p:cNvSpPr>
                <a:spLocks noChangeShapeType="1"/>
              </p:cNvSpPr>
              <p:nvPr/>
            </p:nvSpPr>
            <p:spPr bwMode="auto">
              <a:xfrm flipV="1">
                <a:off x="3218" y="1710"/>
                <a:ext cx="0" cy="11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14" name="Object 117"/>
              <p:cNvGraphicFramePr>
                <a:graphicFrameLocks noChangeAspect="1"/>
              </p:cNvGraphicFramePr>
              <p:nvPr/>
            </p:nvGraphicFramePr>
            <p:xfrm>
              <a:off x="4357" y="3235"/>
              <a:ext cx="331" cy="1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1" name="Equation" r:id="rId46" imgW="406048" imgH="203024" progId="Equation.DSMT4">
                      <p:embed/>
                    </p:oleObj>
                  </mc:Choice>
                  <mc:Fallback>
                    <p:oleObj name="Equation" r:id="rId46" imgW="406048" imgH="203024" progId="Equation.DSMT4">
                      <p:embed/>
                      <p:pic>
                        <p:nvPicPr>
                          <p:cNvPr id="0" name="Picture 10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7" y="3235"/>
                            <a:ext cx="331" cy="1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15" name="Object 118"/>
              <p:cNvGraphicFramePr>
                <a:graphicFrameLocks noChangeAspect="1"/>
              </p:cNvGraphicFramePr>
              <p:nvPr/>
            </p:nvGraphicFramePr>
            <p:xfrm>
              <a:off x="3715" y="2835"/>
              <a:ext cx="175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2" name="Equation" r:id="rId48" imgW="215713" imgH="393359" progId="Equation.DSMT4">
                      <p:embed/>
                    </p:oleObj>
                  </mc:Choice>
                  <mc:Fallback>
                    <p:oleObj name="Equation" r:id="rId48" imgW="215713" imgH="393359" progId="Equation.DSMT4">
                      <p:embed/>
                      <p:pic>
                        <p:nvPicPr>
                          <p:cNvPr id="0" name="Picture 10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15" y="2835"/>
                            <a:ext cx="175" cy="3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55" name="Freeform 119"/>
              <p:cNvSpPr>
                <a:spLocks/>
              </p:cNvSpPr>
              <p:nvPr/>
            </p:nvSpPr>
            <p:spPr bwMode="auto">
              <a:xfrm>
                <a:off x="3214" y="1921"/>
                <a:ext cx="536" cy="2"/>
              </a:xfrm>
              <a:custGeom>
                <a:avLst/>
                <a:gdLst>
                  <a:gd name="T0" fmla="*/ 0 w 414"/>
                  <a:gd name="T1" fmla="*/ 0 h 1"/>
                  <a:gd name="T2" fmla="*/ 414 w 414"/>
                  <a:gd name="T3" fmla="*/ 0 h 1"/>
                  <a:gd name="T4" fmla="*/ 0 60000 65536"/>
                  <a:gd name="T5" fmla="*/ 0 60000 65536"/>
                  <a:gd name="T6" fmla="*/ 0 w 414"/>
                  <a:gd name="T7" fmla="*/ 0 h 1"/>
                  <a:gd name="T8" fmla="*/ 414 w 414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14" h="1">
                    <a:moveTo>
                      <a:pt x="0" y="0"/>
                    </a:moveTo>
                    <a:lnTo>
                      <a:pt x="414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Freeform 120"/>
              <p:cNvSpPr>
                <a:spLocks/>
              </p:cNvSpPr>
              <p:nvPr/>
            </p:nvSpPr>
            <p:spPr bwMode="auto">
              <a:xfrm>
                <a:off x="3750" y="1917"/>
                <a:ext cx="1" cy="133"/>
              </a:xfrm>
              <a:custGeom>
                <a:avLst/>
                <a:gdLst>
                  <a:gd name="T0" fmla="*/ 0 w 1"/>
                  <a:gd name="T1" fmla="*/ 0 h 96"/>
                  <a:gd name="T2" fmla="*/ 0 w 1"/>
                  <a:gd name="T3" fmla="*/ 96 h 96"/>
                  <a:gd name="T4" fmla="*/ 0 60000 65536"/>
                  <a:gd name="T5" fmla="*/ 0 60000 65536"/>
                  <a:gd name="T6" fmla="*/ 0 w 1"/>
                  <a:gd name="T7" fmla="*/ 0 h 96"/>
                  <a:gd name="T8" fmla="*/ 1 w 1"/>
                  <a:gd name="T9" fmla="*/ 96 h 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96">
                    <a:moveTo>
                      <a:pt x="0" y="0"/>
                    </a:moveTo>
                    <a:lnTo>
                      <a:pt x="0" y="96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16" name="Object 121"/>
              <p:cNvGraphicFramePr>
                <a:graphicFrameLocks noChangeAspect="1"/>
              </p:cNvGraphicFramePr>
              <p:nvPr/>
            </p:nvGraphicFramePr>
            <p:xfrm>
              <a:off x="4356" y="2120"/>
              <a:ext cx="350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3" name="Equation" r:id="rId50" imgW="431613" imgH="203112" progId="Equation.DSMT4">
                      <p:embed/>
                    </p:oleObj>
                  </mc:Choice>
                  <mc:Fallback>
                    <p:oleObj name="Equation" r:id="rId50" imgW="431613" imgH="203112" progId="Equation.DSMT4">
                      <p:embed/>
                      <p:pic>
                        <p:nvPicPr>
                          <p:cNvPr id="0" name="Picture 10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6" y="2120"/>
                            <a:ext cx="350" cy="1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17" name="Object 122"/>
              <p:cNvGraphicFramePr>
                <a:graphicFrameLocks noChangeAspect="1"/>
              </p:cNvGraphicFramePr>
              <p:nvPr/>
            </p:nvGraphicFramePr>
            <p:xfrm>
              <a:off x="3336" y="1988"/>
              <a:ext cx="257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4" name="Equation" r:id="rId52" imgW="317225" imgH="203024" progId="Equation.DSMT4">
                      <p:embed/>
                    </p:oleObj>
                  </mc:Choice>
                  <mc:Fallback>
                    <p:oleObj name="Equation" r:id="rId52" imgW="317225" imgH="203024" progId="Equation.DSMT4">
                      <p:embed/>
                      <p:pic>
                        <p:nvPicPr>
                          <p:cNvPr id="0" name="Picture 10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36" y="1988"/>
                            <a:ext cx="257" cy="1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18" name="Object 123"/>
              <p:cNvGraphicFramePr>
                <a:graphicFrameLocks noChangeAspect="1"/>
              </p:cNvGraphicFramePr>
              <p:nvPr/>
            </p:nvGraphicFramePr>
            <p:xfrm>
              <a:off x="3733" y="1068"/>
              <a:ext cx="1171" cy="4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5" name="Equation" r:id="rId54" imgW="1193800" imgH="431800" progId="Equation.DSMT4">
                      <p:embed/>
                    </p:oleObj>
                  </mc:Choice>
                  <mc:Fallback>
                    <p:oleObj name="Equation" r:id="rId54" imgW="1193800" imgH="431800" progId="Equation.DSMT4">
                      <p:embed/>
                      <p:pic>
                        <p:nvPicPr>
                          <p:cNvPr id="0" name="Picture 10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3" y="1068"/>
                            <a:ext cx="1171" cy="452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357" name="Freeform 124"/>
              <p:cNvSpPr>
                <a:spLocks/>
              </p:cNvSpPr>
              <p:nvPr/>
            </p:nvSpPr>
            <p:spPr bwMode="auto">
              <a:xfrm>
                <a:off x="3750" y="2050"/>
                <a:ext cx="1557" cy="1"/>
              </a:xfrm>
              <a:custGeom>
                <a:avLst/>
                <a:gdLst>
                  <a:gd name="T0" fmla="*/ 0 w 1203"/>
                  <a:gd name="T1" fmla="*/ 0 h 1"/>
                  <a:gd name="T2" fmla="*/ 1203 w 1203"/>
                  <a:gd name="T3" fmla="*/ 0 h 1"/>
                  <a:gd name="T4" fmla="*/ 0 60000 65536"/>
                  <a:gd name="T5" fmla="*/ 0 60000 65536"/>
                  <a:gd name="T6" fmla="*/ 0 w 1203"/>
                  <a:gd name="T7" fmla="*/ 0 h 1"/>
                  <a:gd name="T8" fmla="*/ 1203 w 120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03" h="1">
                    <a:moveTo>
                      <a:pt x="0" y="0"/>
                    </a:moveTo>
                    <a:lnTo>
                      <a:pt x="1203" y="0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19" name="Object 125"/>
              <p:cNvGraphicFramePr>
                <a:graphicFrameLocks noChangeAspect="1"/>
              </p:cNvGraphicFramePr>
              <p:nvPr/>
            </p:nvGraphicFramePr>
            <p:xfrm>
              <a:off x="4212" y="2835"/>
              <a:ext cx="175" cy="3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6" name="Equation" r:id="rId56" imgW="215713" imgH="393359" progId="Equation.DSMT4">
                      <p:embed/>
                    </p:oleObj>
                  </mc:Choice>
                  <mc:Fallback>
                    <p:oleObj name="Equation" r:id="rId56" imgW="215713" imgH="393359" progId="Equation.DSMT4">
                      <p:embed/>
                      <p:pic>
                        <p:nvPicPr>
                          <p:cNvPr id="0" name="Picture 10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12" y="2835"/>
                            <a:ext cx="175" cy="34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0" name="Object 126"/>
              <p:cNvGraphicFramePr>
                <a:graphicFrameLocks noChangeAspect="1"/>
              </p:cNvGraphicFramePr>
              <p:nvPr/>
            </p:nvGraphicFramePr>
            <p:xfrm>
              <a:off x="4740" y="2842"/>
              <a:ext cx="237" cy="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7" name="Equation" r:id="rId58" imgW="291973" imgH="393529" progId="Equation.DSMT4">
                      <p:embed/>
                    </p:oleObj>
                  </mc:Choice>
                  <mc:Fallback>
                    <p:oleObj name="Equation" r:id="rId58" imgW="291973" imgH="393529" progId="Equation.DSMT4">
                      <p:embed/>
                      <p:pic>
                        <p:nvPicPr>
                          <p:cNvPr id="0" name="Picture 10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40" y="2842"/>
                            <a:ext cx="237" cy="3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21" name="Object 127"/>
              <p:cNvGraphicFramePr>
                <a:graphicFrameLocks noChangeAspect="1"/>
              </p:cNvGraphicFramePr>
              <p:nvPr/>
            </p:nvGraphicFramePr>
            <p:xfrm>
              <a:off x="5227" y="2925"/>
              <a:ext cx="133" cy="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18" name="Equation" r:id="rId60" imgW="164957" imgH="203024" progId="Equation.DSMT4">
                      <p:embed/>
                    </p:oleObj>
                  </mc:Choice>
                  <mc:Fallback>
                    <p:oleObj name="Equation" r:id="rId60" imgW="164957" imgH="203024" progId="Equation.DSMT4">
                      <p:embed/>
                      <p:pic>
                        <p:nvPicPr>
                          <p:cNvPr id="0" name="Picture 10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27" y="2925"/>
                            <a:ext cx="133" cy="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3348" name="AutoShape 136"/>
            <p:cNvSpPr>
              <a:spLocks noChangeArrowheads="1"/>
            </p:cNvSpPr>
            <p:nvPr/>
          </p:nvSpPr>
          <p:spPr bwMode="auto">
            <a:xfrm flipH="1">
              <a:off x="3368" y="1720"/>
              <a:ext cx="352" cy="112"/>
            </a:xfrm>
            <a:custGeom>
              <a:avLst/>
              <a:gdLst>
                <a:gd name="T0" fmla="*/ 264 w 21600"/>
                <a:gd name="T1" fmla="*/ 0 h 21600"/>
                <a:gd name="T2" fmla="*/ 0 w 21600"/>
                <a:gd name="T3" fmla="*/ 56 h 21600"/>
                <a:gd name="T4" fmla="*/ 264 w 21600"/>
                <a:gd name="T5" fmla="*/ 112 h 21600"/>
                <a:gd name="T6" fmla="*/ 352 w 21600"/>
                <a:gd name="T7" fmla="*/ 56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Slide Number Placeholder 8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6111875" y="2686050"/>
            <a:ext cx="2246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/>
              <a:t>Wavefront</a:t>
            </a:r>
            <a:r>
              <a:rPr lang="en-US" sz="1200" dirty="0"/>
              <a:t> is moving to the left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270373" y="3860516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/>
              <a:t>(units are volts)</a:t>
            </a:r>
          </a:p>
        </p:txBody>
      </p:sp>
      <p:graphicFrame>
        <p:nvGraphicFramePr>
          <p:cNvPr id="2" name="Object 129"/>
          <p:cNvGraphicFramePr>
            <a:graphicFrameLocks noChangeAspect="1"/>
          </p:cNvGraphicFramePr>
          <p:nvPr/>
        </p:nvGraphicFramePr>
        <p:xfrm>
          <a:off x="6286500" y="1092200"/>
          <a:ext cx="12636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62" imgW="774364" imgH="228501" progId="Equation.DSMT4">
                  <p:embed/>
                </p:oleObj>
              </mc:Choice>
              <mc:Fallback>
                <p:oleObj name="Equation" r:id="rId62" imgW="774364" imgH="228501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1092200"/>
                        <a:ext cx="1263650" cy="3730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1469572" y="1143001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Snapshot for Current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1817914" y="66675"/>
            <a:ext cx="5725886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Two Transmission Lines</a:t>
            </a:r>
          </a:p>
        </p:txBody>
      </p:sp>
      <p:sp>
        <p:nvSpPr>
          <p:cNvPr id="14342" name="Rectangle 153"/>
          <p:cNvSpPr>
            <a:spLocks noChangeArrowheads="1"/>
          </p:cNvSpPr>
          <p:nvPr/>
        </p:nvSpPr>
        <p:spPr bwMode="auto">
          <a:xfrm>
            <a:off x="1323068" y="873082"/>
            <a:ext cx="6718300" cy="6985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/>
              <a:t>Here we have a reflection </a:t>
            </a:r>
            <a:r>
              <a:rPr lang="en-US" u="sng" dirty="0"/>
              <a:t>and</a:t>
            </a:r>
            <a:r>
              <a:rPr lang="en-US" dirty="0"/>
              <a:t> transmission coefficient</a:t>
            </a:r>
          </a:p>
          <a:p>
            <a:pPr algn="ctr"/>
            <a:r>
              <a:rPr lang="en-US" dirty="0"/>
              <a:t> at the junction between two lines.</a:t>
            </a:r>
          </a:p>
        </p:txBody>
      </p:sp>
      <p:sp>
        <p:nvSpPr>
          <p:cNvPr id="14348" name="Text Box 207"/>
          <p:cNvSpPr txBox="1">
            <a:spLocks noChangeArrowheads="1"/>
          </p:cNvSpPr>
          <p:nvPr/>
        </p:nvSpPr>
        <p:spPr bwMode="auto">
          <a:xfrm>
            <a:off x="1282700" y="5735638"/>
            <a:ext cx="277653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/>
              <a:t>KVL</a:t>
            </a:r>
            <a:r>
              <a:rPr lang="en-US" sz="2400" dirty="0"/>
              <a:t>:  </a:t>
            </a:r>
            <a:r>
              <a:rPr lang="en-US" sz="2400" i="1" dirty="0" err="1">
                <a:latin typeface="Times New Roman" pitchFamily="18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</a:rPr>
              <a:t>J</a:t>
            </a:r>
            <a:r>
              <a:rPr lang="en-US" sz="2400" i="1" dirty="0">
                <a:latin typeface="Times New Roman" pitchFamily="18" charset="0"/>
              </a:rPr>
              <a:t> = </a:t>
            </a:r>
            <a:r>
              <a:rPr lang="en-US" sz="2400" dirty="0">
                <a:latin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</a:rPr>
              <a:t> +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</a:t>
            </a:r>
            <a:r>
              <a:rPr lang="en-US" sz="2400" i="1" baseline="-25000" dirty="0">
                <a:latin typeface="Times New Roman" pitchFamily="18" charset="0"/>
                <a:sym typeface="Symbol" pitchFamily="18" charset="2"/>
              </a:rPr>
              <a:t>J</a:t>
            </a:r>
          </a:p>
        </p:txBody>
      </p:sp>
      <p:sp>
        <p:nvSpPr>
          <p:cNvPr id="14349" name="Text Box 208"/>
          <p:cNvSpPr txBox="1">
            <a:spLocks noChangeArrowheads="1"/>
          </p:cNvSpPr>
          <p:nvPr/>
        </p:nvSpPr>
        <p:spPr bwMode="auto">
          <a:xfrm>
            <a:off x="4321421" y="5661789"/>
            <a:ext cx="43119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(This follows from the fact that voltage must be continuous across the junction.)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4338" name="Object 197"/>
          <p:cNvGraphicFramePr>
            <a:graphicFrameLocks noChangeAspect="1"/>
          </p:cNvGraphicFramePr>
          <p:nvPr/>
        </p:nvGraphicFramePr>
        <p:xfrm>
          <a:off x="2747963" y="3905250"/>
          <a:ext cx="15843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4" imgW="1129810" imgH="812447" progId="Equation.DSMT4">
                  <p:embed/>
                </p:oleObj>
              </mc:Choice>
              <mc:Fallback>
                <p:oleObj name="Equation" r:id="rId4" imgW="1129810" imgH="812447" progId="Equation.DSMT4">
                  <p:embed/>
                  <p:pic>
                    <p:nvPicPr>
                      <p:cNvPr id="0" name="Picture 5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7963" y="3905250"/>
                        <a:ext cx="1584325" cy="12382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98"/>
          <p:cNvGraphicFramePr>
            <a:graphicFrameLocks noChangeAspect="1"/>
          </p:cNvGraphicFramePr>
          <p:nvPr/>
        </p:nvGraphicFramePr>
        <p:xfrm>
          <a:off x="6362700" y="3900488"/>
          <a:ext cx="1749425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6" imgW="1231366" imgH="812447" progId="Equation.DSMT4">
                  <p:embed/>
                </p:oleObj>
              </mc:Choice>
              <mc:Fallback>
                <p:oleObj name="Equation" r:id="rId6" imgW="1231366" imgH="812447" progId="Equation.DSMT4">
                  <p:embed/>
                  <p:pic>
                    <p:nvPicPr>
                      <p:cNvPr id="0" name="Picture 5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700" y="3900488"/>
                        <a:ext cx="1749425" cy="1255712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4529780" y="4030266"/>
            <a:ext cx="1009030" cy="469404"/>
            <a:chOff x="4529780" y="4030266"/>
            <a:chExt cx="1009030" cy="469404"/>
          </a:xfrm>
        </p:grpSpPr>
        <p:sp>
          <p:nvSpPr>
            <p:cNvPr id="14352" name="AutoShape 200"/>
            <p:cNvSpPr>
              <a:spLocks noChangeArrowheads="1"/>
            </p:cNvSpPr>
            <p:nvPr/>
          </p:nvSpPr>
          <p:spPr bwMode="auto">
            <a:xfrm rot="5400000">
              <a:off x="4913747" y="3886476"/>
              <a:ext cx="199928" cy="501932"/>
            </a:xfrm>
            <a:prstGeom prst="upArrow">
              <a:avLst>
                <a:gd name="adj1" fmla="val 30306"/>
                <a:gd name="adj2" fmla="val 10302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AutoShape 201"/>
            <p:cNvSpPr>
              <a:spLocks noChangeArrowheads="1"/>
            </p:cNvSpPr>
            <p:nvPr/>
          </p:nvSpPr>
          <p:spPr bwMode="auto">
            <a:xfrm rot="5400000">
              <a:off x="4661698" y="4013765"/>
              <a:ext cx="227191" cy="416989"/>
            </a:xfrm>
            <a:custGeom>
              <a:avLst/>
              <a:gdLst>
                <a:gd name="T0" fmla="*/ 32 w 21600"/>
                <a:gd name="T1" fmla="*/ 0 h 21600"/>
                <a:gd name="T2" fmla="*/ 11 w 21600"/>
                <a:gd name="T3" fmla="*/ 216 h 21600"/>
                <a:gd name="T4" fmla="*/ 34 w 21600"/>
                <a:gd name="T5" fmla="*/ 83 h 21600"/>
                <a:gd name="T6" fmla="*/ 54 w 21600"/>
                <a:gd name="T7" fmla="*/ 143 h 21600"/>
                <a:gd name="T8" fmla="*/ 75 w 21600"/>
                <a:gd name="T9" fmla="*/ 83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0 h 21600"/>
                <a:gd name="T17" fmla="*/ 604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" name="Object 6"/>
            <p:cNvGraphicFramePr>
              <a:graphicFrameLocks noChangeAspect="1"/>
            </p:cNvGraphicFramePr>
            <p:nvPr/>
          </p:nvGraphicFramePr>
          <p:xfrm>
            <a:off x="4529780" y="4258370"/>
            <a:ext cx="203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6" name="Equation" r:id="rId8" imgW="203112" imgH="241195" progId="Equation.DSMT4">
                    <p:embed/>
                  </p:oleObj>
                </mc:Choice>
                <mc:Fallback>
                  <p:oleObj name="Equation" r:id="rId8" imgW="203112" imgH="241195" progId="Equation.DSMT4">
                    <p:embed/>
                    <p:pic>
                      <p:nvPicPr>
                        <p:cNvPr id="0" name="Picture 5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9780" y="4258370"/>
                          <a:ext cx="2032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7"/>
            <p:cNvGraphicFramePr>
              <a:graphicFrameLocks noChangeAspect="1"/>
            </p:cNvGraphicFramePr>
            <p:nvPr/>
          </p:nvGraphicFramePr>
          <p:xfrm>
            <a:off x="5335610" y="4030266"/>
            <a:ext cx="203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7" name="Equation" r:id="rId10" imgW="203112" imgH="241195" progId="Equation.DSMT4">
                    <p:embed/>
                  </p:oleObj>
                </mc:Choice>
                <mc:Fallback>
                  <p:oleObj name="Equation" r:id="rId10" imgW="203112" imgH="241195" progId="Equation.DSMT4">
                    <p:embed/>
                    <p:pic>
                      <p:nvPicPr>
                        <p:cNvPr id="0" name="Picture 5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5610" y="4030266"/>
                          <a:ext cx="2032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3" name="Group 62"/>
          <p:cNvGrpSpPr/>
          <p:nvPr/>
        </p:nvGrpSpPr>
        <p:grpSpPr>
          <a:xfrm>
            <a:off x="5178683" y="4645473"/>
            <a:ext cx="1001381" cy="457365"/>
            <a:chOff x="5178683" y="4645473"/>
            <a:chExt cx="1001381" cy="457365"/>
          </a:xfrm>
        </p:grpSpPr>
        <p:sp>
          <p:nvSpPr>
            <p:cNvPr id="14350" name="AutoShape 203"/>
            <p:cNvSpPr>
              <a:spLocks noChangeArrowheads="1"/>
            </p:cNvSpPr>
            <p:nvPr/>
          </p:nvSpPr>
          <p:spPr bwMode="auto">
            <a:xfrm rot="16200000" flipH="1">
              <a:off x="5560072" y="4530762"/>
              <a:ext cx="208481" cy="437904"/>
            </a:xfrm>
            <a:prstGeom prst="upArrow">
              <a:avLst>
                <a:gd name="adj1" fmla="val 30306"/>
                <a:gd name="adj2" fmla="val 103026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AutoShape 204"/>
            <p:cNvSpPr>
              <a:spLocks noChangeArrowheads="1"/>
            </p:cNvSpPr>
            <p:nvPr/>
          </p:nvSpPr>
          <p:spPr bwMode="auto">
            <a:xfrm rot="16200000" flipH="1">
              <a:off x="5753862" y="4656262"/>
              <a:ext cx="236910" cy="363797"/>
            </a:xfrm>
            <a:custGeom>
              <a:avLst/>
              <a:gdLst>
                <a:gd name="T0" fmla="*/ 32 w 21600"/>
                <a:gd name="T1" fmla="*/ 0 h 21600"/>
                <a:gd name="T2" fmla="*/ 11 w 21600"/>
                <a:gd name="T3" fmla="*/ 216 h 21600"/>
                <a:gd name="T4" fmla="*/ 34 w 21600"/>
                <a:gd name="T5" fmla="*/ 83 h 21600"/>
                <a:gd name="T6" fmla="*/ 54 w 21600"/>
                <a:gd name="T7" fmla="*/ 143 h 21600"/>
                <a:gd name="T8" fmla="*/ 75 w 21600"/>
                <a:gd name="T9" fmla="*/ 83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00 h 21600"/>
                <a:gd name="T17" fmla="*/ 6048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5178683" y="4658276"/>
            <a:ext cx="203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8" name="Equation" r:id="rId12" imgW="203112" imgH="241195" progId="Equation.DSMT4">
                    <p:embed/>
                  </p:oleObj>
                </mc:Choice>
                <mc:Fallback>
                  <p:oleObj name="Equation" r:id="rId12" imgW="203112" imgH="241195" progId="Equation.DSMT4">
                    <p:embed/>
                    <p:pic>
                      <p:nvPicPr>
                        <p:cNvPr id="0" name="Picture 5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683" y="4658276"/>
                          <a:ext cx="2032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9"/>
            <p:cNvGraphicFramePr>
              <a:graphicFrameLocks noChangeAspect="1"/>
            </p:cNvGraphicFramePr>
            <p:nvPr/>
          </p:nvGraphicFramePr>
          <p:xfrm>
            <a:off x="5976864" y="4861538"/>
            <a:ext cx="2032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14" imgW="203112" imgH="241195" progId="Equation.DSMT4">
                    <p:embed/>
                  </p:oleObj>
                </mc:Choice>
                <mc:Fallback>
                  <p:oleObj name="Equation" r:id="rId14" imgW="203112" imgH="241195" progId="Equation.DSMT4">
                    <p:embed/>
                    <p:pic>
                      <p:nvPicPr>
                        <p:cNvPr id="0" name="Picture 5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76864" y="4861538"/>
                          <a:ext cx="2032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6" name="Group 65"/>
          <p:cNvGrpSpPr/>
          <p:nvPr/>
        </p:nvGrpSpPr>
        <p:grpSpPr>
          <a:xfrm>
            <a:off x="148545" y="1763713"/>
            <a:ext cx="8775246" cy="2058987"/>
            <a:chOff x="148545" y="1763713"/>
            <a:chExt cx="8775246" cy="2058987"/>
          </a:xfrm>
        </p:grpSpPr>
        <p:graphicFrame>
          <p:nvGraphicFramePr>
            <p:cNvPr id="5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3806871"/>
                </p:ext>
              </p:extLst>
            </p:nvPr>
          </p:nvGraphicFramePr>
          <p:xfrm>
            <a:off x="148545" y="2725964"/>
            <a:ext cx="10287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0" name="Equation" r:id="rId16" imgW="672808" imgH="228501" progId="Equation.DSMT4">
                    <p:embed/>
                  </p:oleObj>
                </mc:Choice>
                <mc:Fallback>
                  <p:oleObj name="Equation" r:id="rId16" imgW="672808" imgH="228501" progId="Equation.DSMT4">
                    <p:embed/>
                    <p:pic>
                      <p:nvPicPr>
                        <p:cNvPr id="0" name="Picture 5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545" y="2725964"/>
                          <a:ext cx="10287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4" name="Freeform 155"/>
            <p:cNvSpPr>
              <a:spLocks/>
            </p:cNvSpPr>
            <p:nvPr/>
          </p:nvSpPr>
          <p:spPr bwMode="auto">
            <a:xfrm>
              <a:off x="2951163" y="2528888"/>
              <a:ext cx="46069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Freeform 156"/>
            <p:cNvSpPr>
              <a:spLocks/>
            </p:cNvSpPr>
            <p:nvPr/>
          </p:nvSpPr>
          <p:spPr bwMode="auto">
            <a:xfrm flipV="1">
              <a:off x="2276475" y="3176588"/>
              <a:ext cx="5280025" cy="809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Oval 157"/>
            <p:cNvSpPr>
              <a:spLocks noChangeArrowheads="1"/>
            </p:cNvSpPr>
            <p:nvPr/>
          </p:nvSpPr>
          <p:spPr bwMode="auto">
            <a:xfrm>
              <a:off x="2262188" y="32131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59" name="Line 160"/>
            <p:cNvSpPr>
              <a:spLocks noChangeShapeType="1"/>
            </p:cNvSpPr>
            <p:nvPr/>
          </p:nvSpPr>
          <p:spPr bwMode="auto">
            <a:xfrm>
              <a:off x="7559675" y="2519480"/>
              <a:ext cx="0" cy="7353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164"/>
            <p:cNvSpPr>
              <a:spLocks/>
            </p:cNvSpPr>
            <p:nvPr/>
          </p:nvSpPr>
          <p:spPr bwMode="auto">
            <a:xfrm flipH="1">
              <a:off x="1508125" y="2527300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Line 165"/>
            <p:cNvSpPr>
              <a:spLocks noChangeShapeType="1"/>
            </p:cNvSpPr>
            <p:nvPr/>
          </p:nvSpPr>
          <p:spPr bwMode="auto">
            <a:xfrm flipV="1">
              <a:off x="1550988" y="2247900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Line 166"/>
            <p:cNvSpPr>
              <a:spLocks noChangeShapeType="1"/>
            </p:cNvSpPr>
            <p:nvPr/>
          </p:nvSpPr>
          <p:spPr bwMode="auto">
            <a:xfrm flipH="1">
              <a:off x="1550988" y="3251200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Line 167"/>
            <p:cNvSpPr>
              <a:spLocks noChangeShapeType="1"/>
            </p:cNvSpPr>
            <p:nvPr/>
          </p:nvSpPr>
          <p:spPr bwMode="auto">
            <a:xfrm flipV="1">
              <a:off x="1550988" y="2971800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Line 168"/>
            <p:cNvSpPr>
              <a:spLocks noChangeShapeType="1"/>
            </p:cNvSpPr>
            <p:nvPr/>
          </p:nvSpPr>
          <p:spPr bwMode="auto">
            <a:xfrm>
              <a:off x="1285875" y="2870200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69"/>
            <p:cNvSpPr>
              <a:spLocks noChangeShapeType="1"/>
            </p:cNvSpPr>
            <p:nvPr/>
          </p:nvSpPr>
          <p:spPr bwMode="auto">
            <a:xfrm>
              <a:off x="1400175" y="2971800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171"/>
            <p:cNvSpPr>
              <a:spLocks/>
            </p:cNvSpPr>
            <p:nvPr/>
          </p:nvSpPr>
          <p:spPr bwMode="auto">
            <a:xfrm>
              <a:off x="1692275" y="2336800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Text Box 173"/>
            <p:cNvSpPr txBox="1">
              <a:spLocks noChangeArrowheads="1"/>
            </p:cNvSpPr>
            <p:nvPr/>
          </p:nvSpPr>
          <p:spPr bwMode="auto">
            <a:xfrm>
              <a:off x="2133600" y="2513013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4373" name="Text Box 174"/>
            <p:cNvSpPr txBox="1">
              <a:spLocks noChangeArrowheads="1"/>
            </p:cNvSpPr>
            <p:nvPr/>
          </p:nvSpPr>
          <p:spPr bwMode="auto">
            <a:xfrm>
              <a:off x="2197100" y="2894013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14374" name="Line 175"/>
            <p:cNvSpPr>
              <a:spLocks noChangeShapeType="1"/>
            </p:cNvSpPr>
            <p:nvPr/>
          </p:nvSpPr>
          <p:spPr bwMode="auto">
            <a:xfrm flipH="1">
              <a:off x="1857375" y="25273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176"/>
            <p:cNvSpPr>
              <a:spLocks noChangeArrowheads="1"/>
            </p:cNvSpPr>
            <p:nvPr/>
          </p:nvSpPr>
          <p:spPr bwMode="auto">
            <a:xfrm>
              <a:off x="2619375" y="2438400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7" name="Line 178"/>
            <p:cNvSpPr>
              <a:spLocks noChangeShapeType="1"/>
            </p:cNvSpPr>
            <p:nvPr/>
          </p:nvSpPr>
          <p:spPr bwMode="auto">
            <a:xfrm flipH="1">
              <a:off x="2268551" y="2527300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Oval 179"/>
            <p:cNvSpPr>
              <a:spLocks noChangeArrowheads="1"/>
            </p:cNvSpPr>
            <p:nvPr/>
          </p:nvSpPr>
          <p:spPr bwMode="auto">
            <a:xfrm>
              <a:off x="2262188" y="24892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0" name="Object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740191"/>
                </p:ext>
              </p:extLst>
            </p:nvPr>
          </p:nvGraphicFramePr>
          <p:xfrm>
            <a:off x="2378075" y="2693988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1" name="Equation" r:id="rId18" imgW="393529" imgH="253890" progId="Equation.DSMT4">
                    <p:embed/>
                  </p:oleObj>
                </mc:Choice>
                <mc:Fallback>
                  <p:oleObj name="Equation" r:id="rId18" imgW="393529" imgH="253890" progId="Equation.DSMT4">
                    <p:embed/>
                    <p:pic>
                      <p:nvPicPr>
                        <p:cNvPr id="0" name="Picture 5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8075" y="2693988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9" name="Oval 181"/>
            <p:cNvSpPr>
              <a:spLocks noChangeArrowheads="1"/>
            </p:cNvSpPr>
            <p:nvPr/>
          </p:nvSpPr>
          <p:spPr bwMode="auto">
            <a:xfrm>
              <a:off x="3430588" y="2493949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Oval 182"/>
            <p:cNvSpPr>
              <a:spLocks noChangeArrowheads="1"/>
            </p:cNvSpPr>
            <p:nvPr/>
          </p:nvSpPr>
          <p:spPr bwMode="auto">
            <a:xfrm>
              <a:off x="3405188" y="32131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Oval 184"/>
            <p:cNvSpPr>
              <a:spLocks noChangeArrowheads="1"/>
            </p:cNvSpPr>
            <p:nvPr/>
          </p:nvSpPr>
          <p:spPr bwMode="auto">
            <a:xfrm>
              <a:off x="5310188" y="24892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Oval 185"/>
            <p:cNvSpPr>
              <a:spLocks noChangeArrowheads="1"/>
            </p:cNvSpPr>
            <p:nvPr/>
          </p:nvSpPr>
          <p:spPr bwMode="auto">
            <a:xfrm>
              <a:off x="5310188" y="32131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Text Box 205"/>
            <p:cNvSpPr txBox="1">
              <a:spLocks noChangeArrowheads="1"/>
            </p:cNvSpPr>
            <p:nvPr/>
          </p:nvSpPr>
          <p:spPr bwMode="auto">
            <a:xfrm>
              <a:off x="4838700" y="1763713"/>
              <a:ext cx="1043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Junction</a:t>
              </a:r>
            </a:p>
          </p:txBody>
        </p:sp>
        <p:sp>
          <p:nvSpPr>
            <p:cNvPr id="14347" name="Line 206"/>
            <p:cNvSpPr>
              <a:spLocks noChangeShapeType="1"/>
            </p:cNvSpPr>
            <p:nvPr/>
          </p:nvSpPr>
          <p:spPr bwMode="auto">
            <a:xfrm>
              <a:off x="5356225" y="2146300"/>
              <a:ext cx="0" cy="16764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912088"/>
                </p:ext>
              </p:extLst>
            </p:nvPr>
          </p:nvGraphicFramePr>
          <p:xfrm>
            <a:off x="1108075" y="2046288"/>
            <a:ext cx="484188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2" name="Equation" r:id="rId20" imgW="317087" imgH="177569" progId="Equation.DSMT4">
                    <p:embed/>
                  </p:oleObj>
                </mc:Choice>
                <mc:Fallback>
                  <p:oleObj name="Equation" r:id="rId20" imgW="317087" imgH="177569" progId="Equation.DSMT4">
                    <p:embed/>
                    <p:pic>
                      <p:nvPicPr>
                        <p:cNvPr id="0" name="Picture 5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075" y="2046288"/>
                          <a:ext cx="484188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8522001"/>
                </p:ext>
              </p:extLst>
            </p:nvPr>
          </p:nvGraphicFramePr>
          <p:xfrm>
            <a:off x="2251302" y="1969861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3" name="Equation" r:id="rId22" imgW="850531" imgH="241195" progId="Equation.DSMT4">
                    <p:embed/>
                  </p:oleObj>
                </mc:Choice>
                <mc:Fallback>
                  <p:oleObj name="Equation" r:id="rId22" imgW="850531" imgH="241195" progId="Equation.DSMT4">
                    <p:embed/>
                    <p:pic>
                      <p:nvPicPr>
                        <p:cNvPr id="0" name="Picture 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302" y="1969861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243871"/>
                </p:ext>
              </p:extLst>
            </p:nvPr>
          </p:nvGraphicFramePr>
          <p:xfrm>
            <a:off x="3952875" y="2122488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Equation" r:id="rId24" imgW="660400" imgH="228600" progId="Equation.DSMT4">
                    <p:embed/>
                  </p:oleObj>
                </mc:Choice>
                <mc:Fallback>
                  <p:oleObj name="Equation" r:id="rId24" imgW="660400" imgH="228600" progId="Equation.DSMT4">
                    <p:embed/>
                    <p:pic>
                      <p:nvPicPr>
                        <p:cNvPr id="0" name="Picture 5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2875" y="2122488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0400859"/>
                </p:ext>
              </p:extLst>
            </p:nvPr>
          </p:nvGraphicFramePr>
          <p:xfrm>
            <a:off x="6096000" y="2132013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Equation" r:id="rId26" imgW="660400" imgH="228600" progId="Equation.DSMT4">
                    <p:embed/>
                  </p:oleObj>
                </mc:Choice>
                <mc:Fallback>
                  <p:oleObj name="Equation" r:id="rId26" imgW="660400" imgH="228600" progId="Equation.DSMT4">
                    <p:embed/>
                    <p:pic>
                      <p:nvPicPr>
                        <p:cNvPr id="0" name="Picture 5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132013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6089255"/>
                </p:ext>
              </p:extLst>
            </p:nvPr>
          </p:nvGraphicFramePr>
          <p:xfrm>
            <a:off x="7741103" y="2710997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Equation" r:id="rId27" imgW="774364" imgH="228501" progId="Equation.DSMT4">
                    <p:embed/>
                  </p:oleObj>
                </mc:Choice>
                <mc:Fallback>
                  <p:oleObj name="Equation" r:id="rId27" imgW="774364" imgH="228501" progId="Equation.DSMT4">
                    <p:embed/>
                    <p:pic>
                      <p:nvPicPr>
                        <p:cNvPr id="0" name="Picture 5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1103" y="2710997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9691778"/>
                </p:ext>
              </p:extLst>
            </p:nvPr>
          </p:nvGraphicFramePr>
          <p:xfrm>
            <a:off x="3780518" y="2728459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7" name="Equation" r:id="rId29" imgW="761669" imgH="228501" progId="Equation.DSMT4">
                    <p:embed/>
                  </p:oleObj>
                </mc:Choice>
                <mc:Fallback>
                  <p:oleObj name="Equation" r:id="rId29" imgW="761669" imgH="228501" progId="Equation.DSMT4">
                    <p:embed/>
                    <p:pic>
                      <p:nvPicPr>
                        <p:cNvPr id="0" name="Picture 5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0518" y="2728459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3313166"/>
                </p:ext>
              </p:extLst>
            </p:nvPr>
          </p:nvGraphicFramePr>
          <p:xfrm>
            <a:off x="5780088" y="2709863"/>
            <a:ext cx="12604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8" name="Equation" r:id="rId31" imgW="825500" imgH="228600" progId="Equation.DSMT4">
                    <p:embed/>
                  </p:oleObj>
                </mc:Choice>
                <mc:Fallback>
                  <p:oleObj name="Equation" r:id="rId31" imgW="825500" imgH="228600" progId="Equation.DSMT4">
                    <p:embed/>
                    <p:pic>
                      <p:nvPicPr>
                        <p:cNvPr id="0" name="Picture 5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0088" y="2709863"/>
                          <a:ext cx="126047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1558180"/>
                </p:ext>
              </p:extLst>
            </p:nvPr>
          </p:nvGraphicFramePr>
          <p:xfrm>
            <a:off x="3198135" y="3346046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9" name="Equation" r:id="rId33" imgW="342603" imgH="177646" progId="Equation.DSMT4">
                    <p:embed/>
                  </p:oleObj>
                </mc:Choice>
                <mc:Fallback>
                  <p:oleObj name="Equation" r:id="rId33" imgW="342603" imgH="177646" progId="Equation.DSMT4">
                    <p:embed/>
                    <p:pic>
                      <p:nvPicPr>
                        <p:cNvPr id="0" name="Picture 5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8135" y="3346046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5106197"/>
                </p:ext>
              </p:extLst>
            </p:nvPr>
          </p:nvGraphicFramePr>
          <p:xfrm>
            <a:off x="7275513" y="3375025"/>
            <a:ext cx="56197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Equation" r:id="rId35" imgW="368140" imgH="152334" progId="Equation.DSMT4">
                    <p:embed/>
                  </p:oleObj>
                </mc:Choice>
                <mc:Fallback>
                  <p:oleObj name="Equation" r:id="rId35" imgW="368140" imgH="152334" progId="Equation.DSMT4">
                    <p:embed/>
                    <p:pic>
                      <p:nvPicPr>
                        <p:cNvPr id="0" name="Picture 5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5513" y="3375025"/>
                          <a:ext cx="56197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8" name="Rectangle 159"/>
            <p:cNvSpPr>
              <a:spLocks noChangeArrowheads="1"/>
            </p:cNvSpPr>
            <p:nvPr/>
          </p:nvSpPr>
          <p:spPr bwMode="auto">
            <a:xfrm>
              <a:off x="7445375" y="2717800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55643" y="3830200"/>
            <a:ext cx="2152126" cy="13849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When the wave first hits the junction, it sees the characteristic impedance of the line on the other side as a load.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0" name="Group 118"/>
          <p:cNvGrpSpPr>
            <a:grpSpLocks/>
          </p:cNvGrpSpPr>
          <p:nvPr/>
        </p:nvGrpSpPr>
        <p:grpSpPr bwMode="auto">
          <a:xfrm>
            <a:off x="3816600" y="3000500"/>
            <a:ext cx="2030413" cy="1104900"/>
            <a:chOff x="2278" y="1920"/>
            <a:chExt cx="1279" cy="696"/>
          </a:xfrm>
        </p:grpSpPr>
        <p:sp>
          <p:nvSpPr>
            <p:cNvPr id="15449" name="Rectangle 2"/>
            <p:cNvSpPr>
              <a:spLocks noChangeArrowheads="1"/>
            </p:cNvSpPr>
            <p:nvPr/>
          </p:nvSpPr>
          <p:spPr bwMode="auto">
            <a:xfrm>
              <a:off x="2278" y="1920"/>
              <a:ext cx="1279" cy="6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50" name="Group 69"/>
            <p:cNvGrpSpPr>
              <a:grpSpLocks/>
            </p:cNvGrpSpPr>
            <p:nvPr/>
          </p:nvGrpSpPr>
          <p:grpSpPr bwMode="auto">
            <a:xfrm>
              <a:off x="2335" y="1977"/>
              <a:ext cx="1183" cy="599"/>
              <a:chOff x="2335" y="2033"/>
              <a:chExt cx="1183" cy="599"/>
            </a:xfrm>
          </p:grpSpPr>
          <p:graphicFrame>
            <p:nvGraphicFramePr>
              <p:cNvPr id="15382" name="Object 70"/>
              <p:cNvGraphicFramePr>
                <a:graphicFrameLocks noChangeAspect="1"/>
              </p:cNvGraphicFramePr>
              <p:nvPr/>
            </p:nvGraphicFramePr>
            <p:xfrm>
              <a:off x="2335" y="2033"/>
              <a:ext cx="318" cy="5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8" name="Equation" r:id="rId4" imgW="469696" imgH="812447" progId="Equation.DSMT4">
                      <p:embed/>
                    </p:oleObj>
                  </mc:Choice>
                  <mc:Fallback>
                    <p:oleObj name="Equation" r:id="rId4" imgW="469696" imgH="812447" progId="Equation.DSMT4">
                      <p:embed/>
                      <p:pic>
                        <p:nvPicPr>
                          <p:cNvPr id="0" name="Picture 10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5" y="2033"/>
                            <a:ext cx="318" cy="5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3" name="Object 71"/>
              <p:cNvGraphicFramePr>
                <a:graphicFrameLocks noChangeAspect="1"/>
              </p:cNvGraphicFramePr>
              <p:nvPr/>
            </p:nvGraphicFramePr>
            <p:xfrm>
              <a:off x="3140" y="2033"/>
              <a:ext cx="378" cy="5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9" name="Equation" r:id="rId6" imgW="558558" imgH="812447" progId="Equation.DSMT4">
                      <p:embed/>
                    </p:oleObj>
                  </mc:Choice>
                  <mc:Fallback>
                    <p:oleObj name="Equation" r:id="rId6" imgW="558558" imgH="812447" progId="Equation.DSMT4">
                      <p:embed/>
                      <p:pic>
                        <p:nvPicPr>
                          <p:cNvPr id="0" name="Picture 10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40" y="2033"/>
                            <a:ext cx="378" cy="59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451" name="Group 72"/>
              <p:cNvGrpSpPr>
                <a:grpSpLocks/>
              </p:cNvGrpSpPr>
              <p:nvPr/>
            </p:nvGrpSpPr>
            <p:grpSpPr bwMode="auto">
              <a:xfrm>
                <a:off x="2752" y="2122"/>
                <a:ext cx="255" cy="115"/>
                <a:chOff x="2515" y="1752"/>
                <a:chExt cx="361" cy="98"/>
              </a:xfrm>
            </p:grpSpPr>
            <p:sp>
              <p:nvSpPr>
                <p:cNvPr id="15455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2713" y="1655"/>
                  <a:ext cx="66" cy="260"/>
                </a:xfrm>
                <a:prstGeom prst="upArrow">
                  <a:avLst>
                    <a:gd name="adj1" fmla="val 30306"/>
                    <a:gd name="adj2" fmla="val 103026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6" name="AutoShape 74"/>
                <p:cNvSpPr>
                  <a:spLocks noChangeArrowheads="1"/>
                </p:cNvSpPr>
                <p:nvPr/>
              </p:nvSpPr>
              <p:spPr bwMode="auto">
                <a:xfrm rot="5400000">
                  <a:off x="2585" y="1705"/>
                  <a:ext cx="75" cy="216"/>
                </a:xfrm>
                <a:custGeom>
                  <a:avLst/>
                  <a:gdLst>
                    <a:gd name="T0" fmla="*/ 32 w 21600"/>
                    <a:gd name="T1" fmla="*/ 0 h 21600"/>
                    <a:gd name="T2" fmla="*/ 11 w 21600"/>
                    <a:gd name="T3" fmla="*/ 216 h 21600"/>
                    <a:gd name="T4" fmla="*/ 34 w 21600"/>
                    <a:gd name="T5" fmla="*/ 83 h 21600"/>
                    <a:gd name="T6" fmla="*/ 54 w 21600"/>
                    <a:gd name="T7" fmla="*/ 143 h 21600"/>
                    <a:gd name="T8" fmla="*/ 75 w 21600"/>
                    <a:gd name="T9" fmla="*/ 83 h 21600"/>
                    <a:gd name="T10" fmla="*/ 17694720 60000 65536"/>
                    <a:gd name="T11" fmla="*/ 5898240 60000 65536"/>
                    <a:gd name="T12" fmla="*/ 5898240 60000 65536"/>
                    <a:gd name="T13" fmla="*/ 5898240 60000 65536"/>
                    <a:gd name="T14" fmla="*/ 0 60000 65536"/>
                    <a:gd name="T15" fmla="*/ 0 w 21600"/>
                    <a:gd name="T16" fmla="*/ 8300 h 21600"/>
                    <a:gd name="T17" fmla="*/ 6048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15662" y="14285"/>
                      </a:moveTo>
                      <a:lnTo>
                        <a:pt x="21600" y="8310"/>
                      </a:lnTo>
                      <a:lnTo>
                        <a:pt x="18630" y="8310"/>
                      </a:lnTo>
                      <a:cubicBezTo>
                        <a:pt x="18630" y="3721"/>
                        <a:pt x="14430" y="0"/>
                        <a:pt x="9250" y="0"/>
                      </a:cubicBezTo>
                      <a:cubicBezTo>
                        <a:pt x="4141" y="0"/>
                        <a:pt x="0" y="3799"/>
                        <a:pt x="0" y="8485"/>
                      </a:cubicBezTo>
                      <a:lnTo>
                        <a:pt x="0" y="21600"/>
                      </a:lnTo>
                      <a:lnTo>
                        <a:pt x="6110" y="21600"/>
                      </a:lnTo>
                      <a:lnTo>
                        <a:pt x="6110" y="8310"/>
                      </a:lnTo>
                      <a:cubicBezTo>
                        <a:pt x="6110" y="6947"/>
                        <a:pt x="7362" y="5842"/>
                        <a:pt x="8907" y="5842"/>
                      </a:cubicBezTo>
                      <a:lnTo>
                        <a:pt x="9725" y="5842"/>
                      </a:lnTo>
                      <a:cubicBezTo>
                        <a:pt x="11269" y="5842"/>
                        <a:pt x="12520" y="6947"/>
                        <a:pt x="12520" y="8310"/>
                      </a:cubicBezTo>
                      <a:lnTo>
                        <a:pt x="9725" y="83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452" name="Group 75"/>
              <p:cNvGrpSpPr>
                <a:grpSpLocks/>
              </p:cNvGrpSpPr>
              <p:nvPr/>
            </p:nvGrpSpPr>
            <p:grpSpPr bwMode="auto">
              <a:xfrm flipH="1">
                <a:off x="2728" y="2436"/>
                <a:ext cx="255" cy="115"/>
                <a:chOff x="2515" y="1752"/>
                <a:chExt cx="361" cy="98"/>
              </a:xfrm>
            </p:grpSpPr>
            <p:sp>
              <p:nvSpPr>
                <p:cNvPr id="15453" name="AutoShape 76"/>
                <p:cNvSpPr>
                  <a:spLocks noChangeArrowheads="1"/>
                </p:cNvSpPr>
                <p:nvPr/>
              </p:nvSpPr>
              <p:spPr bwMode="auto">
                <a:xfrm rot="5400000">
                  <a:off x="2713" y="1655"/>
                  <a:ext cx="66" cy="260"/>
                </a:xfrm>
                <a:prstGeom prst="upArrow">
                  <a:avLst>
                    <a:gd name="adj1" fmla="val 30306"/>
                    <a:gd name="adj2" fmla="val 103026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54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85" y="1705"/>
                  <a:ext cx="75" cy="216"/>
                </a:xfrm>
                <a:custGeom>
                  <a:avLst/>
                  <a:gdLst>
                    <a:gd name="T0" fmla="*/ 32 w 21600"/>
                    <a:gd name="T1" fmla="*/ 0 h 21600"/>
                    <a:gd name="T2" fmla="*/ 11 w 21600"/>
                    <a:gd name="T3" fmla="*/ 216 h 21600"/>
                    <a:gd name="T4" fmla="*/ 34 w 21600"/>
                    <a:gd name="T5" fmla="*/ 83 h 21600"/>
                    <a:gd name="T6" fmla="*/ 54 w 21600"/>
                    <a:gd name="T7" fmla="*/ 143 h 21600"/>
                    <a:gd name="T8" fmla="*/ 75 w 21600"/>
                    <a:gd name="T9" fmla="*/ 83 h 21600"/>
                    <a:gd name="T10" fmla="*/ 17694720 60000 65536"/>
                    <a:gd name="T11" fmla="*/ 5898240 60000 65536"/>
                    <a:gd name="T12" fmla="*/ 5898240 60000 65536"/>
                    <a:gd name="T13" fmla="*/ 5898240 60000 65536"/>
                    <a:gd name="T14" fmla="*/ 0 60000 65536"/>
                    <a:gd name="T15" fmla="*/ 0 w 21600"/>
                    <a:gd name="T16" fmla="*/ 8300 h 21600"/>
                    <a:gd name="T17" fmla="*/ 6048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15662" y="14285"/>
                      </a:moveTo>
                      <a:lnTo>
                        <a:pt x="21600" y="8310"/>
                      </a:lnTo>
                      <a:lnTo>
                        <a:pt x="18630" y="8310"/>
                      </a:lnTo>
                      <a:cubicBezTo>
                        <a:pt x="18630" y="3721"/>
                        <a:pt x="14430" y="0"/>
                        <a:pt x="9250" y="0"/>
                      </a:cubicBezTo>
                      <a:cubicBezTo>
                        <a:pt x="4141" y="0"/>
                        <a:pt x="0" y="3799"/>
                        <a:pt x="0" y="8485"/>
                      </a:cubicBezTo>
                      <a:lnTo>
                        <a:pt x="0" y="21600"/>
                      </a:lnTo>
                      <a:lnTo>
                        <a:pt x="6110" y="21600"/>
                      </a:lnTo>
                      <a:lnTo>
                        <a:pt x="6110" y="8310"/>
                      </a:lnTo>
                      <a:cubicBezTo>
                        <a:pt x="6110" y="6947"/>
                        <a:pt x="7362" y="5842"/>
                        <a:pt x="8907" y="5842"/>
                      </a:cubicBezTo>
                      <a:lnTo>
                        <a:pt x="9725" y="5842"/>
                      </a:lnTo>
                      <a:cubicBezTo>
                        <a:pt x="11269" y="5842"/>
                        <a:pt x="12520" y="6947"/>
                        <a:pt x="12520" y="8310"/>
                      </a:cubicBezTo>
                      <a:lnTo>
                        <a:pt x="9725" y="831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5411" name="Rectangle 78"/>
          <p:cNvSpPr>
            <a:spLocks noChangeArrowheads="1"/>
          </p:cNvSpPr>
          <p:nvPr/>
        </p:nvSpPr>
        <p:spPr bwMode="auto">
          <a:xfrm>
            <a:off x="2481942" y="696025"/>
            <a:ext cx="4822371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Bounce Diagram for Two Lines</a:t>
            </a:r>
          </a:p>
        </p:txBody>
      </p:sp>
      <p:sp>
        <p:nvSpPr>
          <p:cNvPr id="15446" name="Line 115"/>
          <p:cNvSpPr>
            <a:spLocks noChangeShapeType="1"/>
          </p:cNvSpPr>
          <p:nvPr/>
        </p:nvSpPr>
        <p:spPr bwMode="auto">
          <a:xfrm flipH="1">
            <a:off x="1727200" y="2857500"/>
            <a:ext cx="1498600" cy="9017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7" name="Line 116"/>
          <p:cNvSpPr>
            <a:spLocks noChangeShapeType="1"/>
          </p:cNvSpPr>
          <p:nvPr/>
        </p:nvSpPr>
        <p:spPr bwMode="auto">
          <a:xfrm flipH="1">
            <a:off x="7477124" y="2844800"/>
            <a:ext cx="142871" cy="879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Line 117"/>
          <p:cNvSpPr>
            <a:spLocks noChangeShapeType="1"/>
          </p:cNvSpPr>
          <p:nvPr/>
        </p:nvSpPr>
        <p:spPr bwMode="auto">
          <a:xfrm flipH="1">
            <a:off x="4572000" y="2828925"/>
            <a:ext cx="736600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Slide Number Placeholder 1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61" name="Group 160"/>
          <p:cNvGrpSpPr/>
          <p:nvPr/>
        </p:nvGrpSpPr>
        <p:grpSpPr>
          <a:xfrm>
            <a:off x="736600" y="3748088"/>
            <a:ext cx="7581900" cy="2792412"/>
            <a:chOff x="736600" y="3748088"/>
            <a:chExt cx="7581900" cy="2792412"/>
          </a:xfrm>
        </p:grpSpPr>
        <p:sp>
          <p:nvSpPr>
            <p:cNvPr id="15385" name="Freeform 4"/>
            <p:cNvSpPr>
              <a:spLocks/>
            </p:cNvSpPr>
            <p:nvPr/>
          </p:nvSpPr>
          <p:spPr bwMode="auto">
            <a:xfrm>
              <a:off x="1631950" y="4276725"/>
              <a:ext cx="6350" cy="2187575"/>
            </a:xfrm>
            <a:custGeom>
              <a:avLst/>
              <a:gdLst>
                <a:gd name="T0" fmla="*/ 0 w 4"/>
                <a:gd name="T1" fmla="*/ 0 h 1378"/>
                <a:gd name="T2" fmla="*/ 4 w 4"/>
                <a:gd name="T3" fmla="*/ 1378 h 1378"/>
                <a:gd name="T4" fmla="*/ 0 60000 65536"/>
                <a:gd name="T5" fmla="*/ 0 60000 65536"/>
                <a:gd name="T6" fmla="*/ 0 w 4"/>
                <a:gd name="T7" fmla="*/ 0 h 1378"/>
                <a:gd name="T8" fmla="*/ 4 w 4"/>
                <a:gd name="T9" fmla="*/ 1378 h 13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378">
                  <a:moveTo>
                    <a:pt x="0" y="0"/>
                  </a:moveTo>
                  <a:lnTo>
                    <a:pt x="4" y="137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>
              <a:off x="1560513" y="5648325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>
              <a:off x="1560513" y="6105525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Line 7"/>
            <p:cNvSpPr>
              <a:spLocks noChangeShapeType="1"/>
            </p:cNvSpPr>
            <p:nvPr/>
          </p:nvSpPr>
          <p:spPr bwMode="auto">
            <a:xfrm>
              <a:off x="1546225" y="5191125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Line 8"/>
            <p:cNvSpPr>
              <a:spLocks noChangeShapeType="1"/>
            </p:cNvSpPr>
            <p:nvPr/>
          </p:nvSpPr>
          <p:spPr bwMode="auto">
            <a:xfrm>
              <a:off x="1560513" y="4733925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Line 9"/>
            <p:cNvSpPr>
              <a:spLocks noChangeShapeType="1"/>
            </p:cNvSpPr>
            <p:nvPr/>
          </p:nvSpPr>
          <p:spPr bwMode="auto">
            <a:xfrm>
              <a:off x="1560513" y="4276725"/>
              <a:ext cx="184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1" name="Group 10"/>
            <p:cNvGrpSpPr>
              <a:grpSpLocks/>
            </p:cNvGrpSpPr>
            <p:nvPr/>
          </p:nvGrpSpPr>
          <p:grpSpPr bwMode="auto">
            <a:xfrm>
              <a:off x="1631950" y="4733925"/>
              <a:ext cx="2884488" cy="457200"/>
              <a:chOff x="2349" y="2592"/>
              <a:chExt cx="1817" cy="288"/>
            </a:xfrm>
          </p:grpSpPr>
          <p:sp>
            <p:nvSpPr>
              <p:cNvPr id="15477" name="Line 11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8" name="Line 12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2" name="Group 13"/>
            <p:cNvGrpSpPr>
              <a:grpSpLocks/>
            </p:cNvGrpSpPr>
            <p:nvPr/>
          </p:nvGrpSpPr>
          <p:grpSpPr bwMode="auto">
            <a:xfrm flipH="1">
              <a:off x="1631950" y="4276725"/>
              <a:ext cx="2884488" cy="457200"/>
              <a:chOff x="2349" y="2592"/>
              <a:chExt cx="1817" cy="288"/>
            </a:xfrm>
          </p:grpSpPr>
          <p:sp>
            <p:nvSpPr>
              <p:cNvPr id="15475" name="Line 14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6" name="Line 15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3" name="Group 16"/>
            <p:cNvGrpSpPr>
              <a:grpSpLocks/>
            </p:cNvGrpSpPr>
            <p:nvPr/>
          </p:nvGrpSpPr>
          <p:grpSpPr bwMode="auto">
            <a:xfrm flipH="1">
              <a:off x="1673225" y="5191125"/>
              <a:ext cx="2884488" cy="457200"/>
              <a:chOff x="2349" y="2592"/>
              <a:chExt cx="1817" cy="288"/>
            </a:xfrm>
          </p:grpSpPr>
          <p:sp>
            <p:nvSpPr>
              <p:cNvPr id="15473" name="Line 17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4" name="Line 18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5362" name="Object 19"/>
            <p:cNvGraphicFramePr>
              <a:graphicFrameLocks noChangeAspect="1"/>
            </p:cNvGraphicFramePr>
            <p:nvPr/>
          </p:nvGraphicFramePr>
          <p:xfrm>
            <a:off x="1309688" y="4195763"/>
            <a:ext cx="150812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0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1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9688" y="4195763"/>
                          <a:ext cx="150812" cy="201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94" name="Text Box 20"/>
            <p:cNvSpPr txBox="1">
              <a:spLocks noChangeArrowheads="1"/>
            </p:cNvSpPr>
            <p:nvPr/>
          </p:nvSpPr>
          <p:spPr bwMode="auto">
            <a:xfrm>
              <a:off x="1196975" y="4611688"/>
              <a:ext cx="374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395" name="Text Box 21"/>
            <p:cNvSpPr txBox="1">
              <a:spLocks noChangeArrowheads="1"/>
            </p:cNvSpPr>
            <p:nvPr/>
          </p:nvSpPr>
          <p:spPr bwMode="auto">
            <a:xfrm>
              <a:off x="1196975" y="5068888"/>
              <a:ext cx="374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396" name="Text Box 22"/>
            <p:cNvSpPr txBox="1">
              <a:spLocks noChangeArrowheads="1"/>
            </p:cNvSpPr>
            <p:nvPr/>
          </p:nvSpPr>
          <p:spPr bwMode="auto">
            <a:xfrm>
              <a:off x="1196975" y="5495925"/>
              <a:ext cx="3746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5397" name="Text Box 23"/>
            <p:cNvSpPr txBox="1">
              <a:spLocks noChangeArrowheads="1"/>
            </p:cNvSpPr>
            <p:nvPr/>
          </p:nvSpPr>
          <p:spPr bwMode="auto">
            <a:xfrm>
              <a:off x="1185863" y="5983288"/>
              <a:ext cx="4222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4</a:t>
              </a:r>
            </a:p>
          </p:txBody>
        </p:sp>
        <p:graphicFrame>
          <p:nvGraphicFramePr>
            <p:cNvPr id="15363" name="Object 24"/>
            <p:cNvGraphicFramePr>
              <a:graphicFrameLocks noChangeAspect="1"/>
            </p:cNvGraphicFramePr>
            <p:nvPr/>
          </p:nvGraphicFramePr>
          <p:xfrm>
            <a:off x="1473200" y="3748088"/>
            <a:ext cx="469900" cy="392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Equation" r:id="rId10" imgW="469696" imgH="393529" progId="Equation.DSMT4">
                    <p:embed/>
                  </p:oleObj>
                </mc:Choice>
                <mc:Fallback>
                  <p:oleObj name="Equation" r:id="rId10" imgW="469696" imgH="393529" progId="Equation.DSMT4">
                    <p:embed/>
                    <p:pic>
                      <p:nvPicPr>
                        <p:cNvPr id="0" name="Picture 1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3200" y="3748088"/>
                          <a:ext cx="469900" cy="3921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4" name="Object 25"/>
            <p:cNvGraphicFramePr>
              <a:graphicFrameLocks noChangeAspect="1"/>
            </p:cNvGraphicFramePr>
            <p:nvPr/>
          </p:nvGraphicFramePr>
          <p:xfrm>
            <a:off x="2968625" y="4397375"/>
            <a:ext cx="341313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Equation" r:id="rId12" imgW="342751" imgH="203112" progId="Equation.DSMT4">
                    <p:embed/>
                  </p:oleObj>
                </mc:Choice>
                <mc:Fallback>
                  <p:oleObj name="Equation" r:id="rId12" imgW="342751" imgH="203112" progId="Equation.DSMT4">
                    <p:embed/>
                    <p:pic>
                      <p:nvPicPr>
                        <p:cNvPr id="0" name="Picture 1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625" y="4397375"/>
                          <a:ext cx="341313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5" name="Object 26"/>
            <p:cNvGraphicFramePr>
              <a:graphicFrameLocks noChangeAspect="1"/>
            </p:cNvGraphicFramePr>
            <p:nvPr/>
          </p:nvGraphicFramePr>
          <p:xfrm>
            <a:off x="2751138" y="4852988"/>
            <a:ext cx="711200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3" name="Equation" r:id="rId14" imgW="710891" imgH="203112" progId="Equation.DSMT4">
                    <p:embed/>
                  </p:oleObj>
                </mc:Choice>
                <mc:Fallback>
                  <p:oleObj name="Equation" r:id="rId14" imgW="710891" imgH="203112" progId="Equation.DSMT4">
                    <p:embed/>
                    <p:pic>
                      <p:nvPicPr>
                        <p:cNvPr id="0" name="Picture 1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1138" y="4852988"/>
                          <a:ext cx="711200" cy="201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6" name="Object 27"/>
            <p:cNvGraphicFramePr>
              <a:graphicFrameLocks noChangeAspect="1"/>
            </p:cNvGraphicFramePr>
            <p:nvPr/>
          </p:nvGraphicFramePr>
          <p:xfrm>
            <a:off x="2809875" y="5357813"/>
            <a:ext cx="685800" cy="20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name="Equation" r:id="rId16" imgW="685800" imgH="203200" progId="Equation.DSMT4">
                    <p:embed/>
                  </p:oleObj>
                </mc:Choice>
                <mc:Fallback>
                  <p:oleObj name="Equation" r:id="rId16" imgW="685800" imgH="203200" progId="Equation.DSMT4">
                    <p:embed/>
                    <p:pic>
                      <p:nvPicPr>
                        <p:cNvPr id="0" name="Picture 1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9875" y="5357813"/>
                          <a:ext cx="685800" cy="201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7" name="Object 28"/>
            <p:cNvGraphicFramePr>
              <a:graphicFrameLocks noChangeAspect="1"/>
            </p:cNvGraphicFramePr>
            <p:nvPr/>
          </p:nvGraphicFramePr>
          <p:xfrm>
            <a:off x="3962400" y="4406900"/>
            <a:ext cx="341313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" name="Equation" r:id="rId18" imgW="342751" imgH="203112" progId="Equation.DSMT4">
                    <p:embed/>
                  </p:oleObj>
                </mc:Choice>
                <mc:Fallback>
                  <p:oleObj name="Equation" r:id="rId18" imgW="342751" imgH="203112" progId="Equation.DSMT4">
                    <p:embed/>
                    <p:pic>
                      <p:nvPicPr>
                        <p:cNvPr id="0" name="Picture 1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406900"/>
                          <a:ext cx="341313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29"/>
            <p:cNvGraphicFramePr>
              <a:graphicFrameLocks noChangeAspect="1"/>
            </p:cNvGraphicFramePr>
            <p:nvPr/>
          </p:nvGraphicFramePr>
          <p:xfrm>
            <a:off x="2057400" y="4635500"/>
            <a:ext cx="341313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6" name="Equation" r:id="rId20" imgW="342751" imgH="203112" progId="Equation.DSMT4">
                    <p:embed/>
                  </p:oleObj>
                </mc:Choice>
                <mc:Fallback>
                  <p:oleObj name="Equation" r:id="rId20" imgW="342751" imgH="203112" progId="Equation.DSMT4">
                    <p:embed/>
                    <p:pic>
                      <p:nvPicPr>
                        <p:cNvPr id="0" name="Picture 1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4635500"/>
                          <a:ext cx="341313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30"/>
            <p:cNvGraphicFramePr>
              <a:graphicFrameLocks noChangeAspect="1"/>
            </p:cNvGraphicFramePr>
            <p:nvPr/>
          </p:nvGraphicFramePr>
          <p:xfrm>
            <a:off x="3581400" y="5092700"/>
            <a:ext cx="6985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7" name="Equation" r:id="rId22" imgW="698197" imgH="203112" progId="Equation.DSMT4">
                    <p:embed/>
                  </p:oleObj>
                </mc:Choice>
                <mc:Fallback>
                  <p:oleObj name="Equation" r:id="rId22" imgW="698197" imgH="203112" progId="Equation.DSMT4">
                    <p:embed/>
                    <p:pic>
                      <p:nvPicPr>
                        <p:cNvPr id="0" name="Picture 1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0" y="5092700"/>
                          <a:ext cx="6985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31"/>
            <p:cNvGraphicFramePr>
              <a:graphicFrameLocks noChangeAspect="1"/>
            </p:cNvGraphicFramePr>
            <p:nvPr/>
          </p:nvGraphicFramePr>
          <p:xfrm>
            <a:off x="1924050" y="5549900"/>
            <a:ext cx="6985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name="Equation" r:id="rId24" imgW="698197" imgH="203112" progId="Equation.DSMT4">
                    <p:embed/>
                  </p:oleObj>
                </mc:Choice>
                <mc:Fallback>
                  <p:oleObj name="Equation" r:id="rId24" imgW="698197" imgH="203112" progId="Equation.DSMT4">
                    <p:embed/>
                    <p:pic>
                      <p:nvPicPr>
                        <p:cNvPr id="0" name="Picture 1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4050" y="5549900"/>
                          <a:ext cx="6985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1" name="Object 32"/>
            <p:cNvGraphicFramePr>
              <a:graphicFrameLocks noChangeAspect="1"/>
            </p:cNvGraphicFramePr>
            <p:nvPr/>
          </p:nvGraphicFramePr>
          <p:xfrm>
            <a:off x="736600" y="5257800"/>
            <a:ext cx="481013" cy="644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Equation" r:id="rId26" imgW="342751" imgH="457002" progId="Equation.DSMT4">
                    <p:embed/>
                  </p:oleObj>
                </mc:Choice>
                <mc:Fallback>
                  <p:oleObj name="Equation" r:id="rId26" imgW="342751" imgH="457002" progId="Equation.DSMT4">
                    <p:embed/>
                    <p:pic>
                      <p:nvPicPr>
                        <p:cNvPr id="0" name="Picture 1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6600" y="5257800"/>
                          <a:ext cx="481013" cy="644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398" name="Group 33"/>
            <p:cNvGrpSpPr>
              <a:grpSpLocks/>
            </p:cNvGrpSpPr>
            <p:nvPr/>
          </p:nvGrpSpPr>
          <p:grpSpPr bwMode="auto">
            <a:xfrm>
              <a:off x="7391400" y="4254500"/>
              <a:ext cx="198438" cy="2235200"/>
              <a:chOff x="4608" y="2112"/>
              <a:chExt cx="125" cy="1408"/>
            </a:xfrm>
          </p:grpSpPr>
          <p:sp>
            <p:nvSpPr>
              <p:cNvPr id="15467" name="Freeform 34"/>
              <p:cNvSpPr>
                <a:spLocks/>
              </p:cNvSpPr>
              <p:nvPr/>
            </p:nvSpPr>
            <p:spPr bwMode="auto">
              <a:xfrm>
                <a:off x="4662" y="2112"/>
                <a:ext cx="2" cy="1408"/>
              </a:xfrm>
              <a:custGeom>
                <a:avLst/>
                <a:gdLst>
                  <a:gd name="T0" fmla="*/ 0 w 2"/>
                  <a:gd name="T1" fmla="*/ 0 h 1408"/>
                  <a:gd name="T2" fmla="*/ 2 w 2"/>
                  <a:gd name="T3" fmla="*/ 1408 h 1408"/>
                  <a:gd name="T4" fmla="*/ 0 60000 65536"/>
                  <a:gd name="T5" fmla="*/ 0 60000 65536"/>
                  <a:gd name="T6" fmla="*/ 0 w 2"/>
                  <a:gd name="T7" fmla="*/ 0 h 1408"/>
                  <a:gd name="T8" fmla="*/ 2 w 2"/>
                  <a:gd name="T9" fmla="*/ 1408 h 1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408">
                    <a:moveTo>
                      <a:pt x="0" y="0"/>
                    </a:moveTo>
                    <a:lnTo>
                      <a:pt x="2" y="14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8" name="Line 35"/>
              <p:cNvSpPr>
                <a:spLocks noChangeShapeType="1"/>
              </p:cNvSpPr>
              <p:nvPr/>
            </p:nvSpPr>
            <p:spPr bwMode="auto">
              <a:xfrm>
                <a:off x="4617" y="2976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9" name="Line 36"/>
              <p:cNvSpPr>
                <a:spLocks noChangeShapeType="1"/>
              </p:cNvSpPr>
              <p:nvPr/>
            </p:nvSpPr>
            <p:spPr bwMode="auto">
              <a:xfrm>
                <a:off x="4617" y="3264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0" name="Line 37"/>
              <p:cNvSpPr>
                <a:spLocks noChangeShapeType="1"/>
              </p:cNvSpPr>
              <p:nvPr/>
            </p:nvSpPr>
            <p:spPr bwMode="auto">
              <a:xfrm>
                <a:off x="4608" y="2688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1" name="Line 38"/>
              <p:cNvSpPr>
                <a:spLocks noChangeShapeType="1"/>
              </p:cNvSpPr>
              <p:nvPr/>
            </p:nvSpPr>
            <p:spPr bwMode="auto">
              <a:xfrm>
                <a:off x="4617" y="2400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72" name="Line 39"/>
              <p:cNvSpPr>
                <a:spLocks noChangeShapeType="1"/>
              </p:cNvSpPr>
              <p:nvPr/>
            </p:nvSpPr>
            <p:spPr bwMode="auto">
              <a:xfrm>
                <a:off x="4617" y="2112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99" name="Group 40"/>
            <p:cNvGrpSpPr>
              <a:grpSpLocks/>
            </p:cNvGrpSpPr>
            <p:nvPr/>
          </p:nvGrpSpPr>
          <p:grpSpPr bwMode="auto">
            <a:xfrm>
              <a:off x="4545015" y="5213354"/>
              <a:ext cx="2884488" cy="477838"/>
              <a:chOff x="2349" y="2606"/>
              <a:chExt cx="1817" cy="301"/>
            </a:xfrm>
          </p:grpSpPr>
          <p:sp>
            <p:nvSpPr>
              <p:cNvPr id="15465" name="Line 41"/>
              <p:cNvSpPr>
                <a:spLocks noChangeShapeType="1"/>
              </p:cNvSpPr>
              <p:nvPr/>
            </p:nvSpPr>
            <p:spPr bwMode="auto">
              <a:xfrm flipH="1">
                <a:off x="2349" y="2811"/>
                <a:ext cx="62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6" name="Line 42"/>
              <p:cNvSpPr>
                <a:spLocks noChangeShapeType="1"/>
              </p:cNvSpPr>
              <p:nvPr/>
            </p:nvSpPr>
            <p:spPr bwMode="auto">
              <a:xfrm flipH="1">
                <a:off x="3542" y="260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400" name="Group 43"/>
            <p:cNvGrpSpPr>
              <a:grpSpLocks/>
            </p:cNvGrpSpPr>
            <p:nvPr/>
          </p:nvGrpSpPr>
          <p:grpSpPr bwMode="auto">
            <a:xfrm flipH="1">
              <a:off x="4586288" y="4733925"/>
              <a:ext cx="2884487" cy="457200"/>
              <a:chOff x="2349" y="2592"/>
              <a:chExt cx="1817" cy="288"/>
            </a:xfrm>
          </p:grpSpPr>
          <p:sp>
            <p:nvSpPr>
              <p:cNvPr id="15463" name="Line 44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4" name="Line 45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5372" name="Object 46"/>
            <p:cNvGraphicFramePr>
              <a:graphicFrameLocks noChangeAspect="1"/>
            </p:cNvGraphicFramePr>
            <p:nvPr/>
          </p:nvGraphicFramePr>
          <p:xfrm>
            <a:off x="7107238" y="3778250"/>
            <a:ext cx="571500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0" name="Equation" r:id="rId28" imgW="571252" imgH="393529" progId="Equation.DSMT4">
                    <p:embed/>
                  </p:oleObj>
                </mc:Choice>
                <mc:Fallback>
                  <p:oleObj name="Equation" r:id="rId28" imgW="571252" imgH="393529" progId="Equation.DSMT4">
                    <p:embed/>
                    <p:pic>
                      <p:nvPicPr>
                        <p:cNvPr id="0" name="Picture 1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238" y="3778250"/>
                          <a:ext cx="571500" cy="392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3" name="Object 47"/>
            <p:cNvGraphicFramePr>
              <a:graphicFrameLocks noChangeAspect="1"/>
            </p:cNvGraphicFramePr>
            <p:nvPr/>
          </p:nvGraphicFramePr>
          <p:xfrm>
            <a:off x="5695950" y="4883150"/>
            <a:ext cx="6985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name="Equation" r:id="rId30" imgW="698197" imgH="203112" progId="Equation.DSMT4">
                    <p:embed/>
                  </p:oleObj>
                </mc:Choice>
                <mc:Fallback>
                  <p:oleObj name="Equation" r:id="rId30" imgW="698197" imgH="203112" progId="Equation.DSMT4">
                    <p:embed/>
                    <p:pic>
                      <p:nvPicPr>
                        <p:cNvPr id="0" name="Picture 1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5950" y="4883150"/>
                          <a:ext cx="6985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4" name="Object 48"/>
            <p:cNvGraphicFramePr>
              <a:graphicFrameLocks noChangeAspect="1"/>
            </p:cNvGraphicFramePr>
            <p:nvPr/>
          </p:nvGraphicFramePr>
          <p:xfrm>
            <a:off x="5607050" y="5299075"/>
            <a:ext cx="8001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name="Equation" r:id="rId32" imgW="799753" imgH="203112" progId="Equation.DSMT4">
                    <p:embed/>
                  </p:oleObj>
                </mc:Choice>
                <mc:Fallback>
                  <p:oleObj name="Equation" r:id="rId32" imgW="799753" imgH="203112" progId="Equation.DSMT4">
                    <p:embed/>
                    <p:pic>
                      <p:nvPicPr>
                        <p:cNvPr id="0" name="Picture 1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7050" y="5299075"/>
                          <a:ext cx="8001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5" name="Object 49"/>
            <p:cNvGraphicFramePr>
              <a:graphicFrameLocks noChangeAspect="1"/>
            </p:cNvGraphicFramePr>
            <p:nvPr/>
          </p:nvGraphicFramePr>
          <p:xfrm>
            <a:off x="6096000" y="4406900"/>
            <a:ext cx="3683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name="Equation" r:id="rId34" imgW="368140" imgH="203112" progId="Equation.DSMT4">
                    <p:embed/>
                  </p:oleObj>
                </mc:Choice>
                <mc:Fallback>
                  <p:oleObj name="Equation" r:id="rId34" imgW="368140" imgH="203112" progId="Equation.DSMT4">
                    <p:embed/>
                    <p:pic>
                      <p:nvPicPr>
                        <p:cNvPr id="0" name="Picture 1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4406900"/>
                          <a:ext cx="3683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401" name="Group 50"/>
            <p:cNvGrpSpPr>
              <a:grpSpLocks/>
            </p:cNvGrpSpPr>
            <p:nvPr/>
          </p:nvGrpSpPr>
          <p:grpSpPr bwMode="auto">
            <a:xfrm>
              <a:off x="4449763" y="4305300"/>
              <a:ext cx="198437" cy="2235200"/>
              <a:chOff x="4608" y="2112"/>
              <a:chExt cx="125" cy="1408"/>
            </a:xfrm>
          </p:grpSpPr>
          <p:sp>
            <p:nvSpPr>
              <p:cNvPr id="15457" name="Freeform 51"/>
              <p:cNvSpPr>
                <a:spLocks/>
              </p:cNvSpPr>
              <p:nvPr/>
            </p:nvSpPr>
            <p:spPr bwMode="auto">
              <a:xfrm>
                <a:off x="4662" y="2112"/>
                <a:ext cx="2" cy="1408"/>
              </a:xfrm>
              <a:custGeom>
                <a:avLst/>
                <a:gdLst>
                  <a:gd name="T0" fmla="*/ 0 w 2"/>
                  <a:gd name="T1" fmla="*/ 0 h 1408"/>
                  <a:gd name="T2" fmla="*/ 2 w 2"/>
                  <a:gd name="T3" fmla="*/ 1408 h 1408"/>
                  <a:gd name="T4" fmla="*/ 0 60000 65536"/>
                  <a:gd name="T5" fmla="*/ 0 60000 65536"/>
                  <a:gd name="T6" fmla="*/ 0 w 2"/>
                  <a:gd name="T7" fmla="*/ 0 h 1408"/>
                  <a:gd name="T8" fmla="*/ 2 w 2"/>
                  <a:gd name="T9" fmla="*/ 1408 h 140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408">
                    <a:moveTo>
                      <a:pt x="0" y="0"/>
                    </a:moveTo>
                    <a:lnTo>
                      <a:pt x="2" y="140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8" name="Line 52"/>
              <p:cNvSpPr>
                <a:spLocks noChangeShapeType="1"/>
              </p:cNvSpPr>
              <p:nvPr/>
            </p:nvSpPr>
            <p:spPr bwMode="auto">
              <a:xfrm>
                <a:off x="4617" y="2976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9" name="Line 53"/>
              <p:cNvSpPr>
                <a:spLocks noChangeShapeType="1"/>
              </p:cNvSpPr>
              <p:nvPr/>
            </p:nvSpPr>
            <p:spPr bwMode="auto">
              <a:xfrm>
                <a:off x="4617" y="3264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0" name="Line 54"/>
              <p:cNvSpPr>
                <a:spLocks noChangeShapeType="1"/>
              </p:cNvSpPr>
              <p:nvPr/>
            </p:nvSpPr>
            <p:spPr bwMode="auto">
              <a:xfrm>
                <a:off x="4608" y="2688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1" name="Line 55"/>
              <p:cNvSpPr>
                <a:spLocks noChangeShapeType="1"/>
              </p:cNvSpPr>
              <p:nvPr/>
            </p:nvSpPr>
            <p:spPr bwMode="auto">
              <a:xfrm>
                <a:off x="4617" y="2400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62" name="Line 56"/>
              <p:cNvSpPr>
                <a:spLocks noChangeShapeType="1"/>
              </p:cNvSpPr>
              <p:nvPr/>
            </p:nvSpPr>
            <p:spPr bwMode="auto">
              <a:xfrm>
                <a:off x="4617" y="2112"/>
                <a:ext cx="1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5376" name="Object 57"/>
            <p:cNvGraphicFramePr>
              <a:graphicFrameLocks noChangeAspect="1"/>
            </p:cNvGraphicFramePr>
            <p:nvPr/>
          </p:nvGraphicFramePr>
          <p:xfrm>
            <a:off x="4800600" y="5092700"/>
            <a:ext cx="6985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name="Equation" r:id="rId36" imgW="698197" imgH="203112" progId="Equation.DSMT4">
                    <p:embed/>
                  </p:oleObj>
                </mc:Choice>
                <mc:Fallback>
                  <p:oleObj name="Equation" r:id="rId36" imgW="698197" imgH="203112" progId="Equation.DSMT4">
                    <p:embed/>
                    <p:pic>
                      <p:nvPicPr>
                        <p:cNvPr id="0" name="Picture 1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5092700"/>
                          <a:ext cx="6985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7" name="Object 58"/>
            <p:cNvGraphicFramePr>
              <a:graphicFrameLocks noChangeAspect="1"/>
            </p:cNvGraphicFramePr>
            <p:nvPr/>
          </p:nvGraphicFramePr>
          <p:xfrm>
            <a:off x="6638925" y="5549900"/>
            <a:ext cx="7112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5" name="Equation" r:id="rId37" imgW="710891" imgH="203112" progId="Equation.DSMT4">
                    <p:embed/>
                  </p:oleObj>
                </mc:Choice>
                <mc:Fallback>
                  <p:oleObj name="Equation" r:id="rId37" imgW="710891" imgH="203112" progId="Equation.DSMT4">
                    <p:embed/>
                    <p:pic>
                      <p:nvPicPr>
                        <p:cNvPr id="0" name="Picture 1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38925" y="5549900"/>
                          <a:ext cx="7112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2" name="Line 59"/>
            <p:cNvSpPr>
              <a:spLocks noChangeShapeType="1"/>
            </p:cNvSpPr>
            <p:nvPr/>
          </p:nvSpPr>
          <p:spPr bwMode="auto">
            <a:xfrm flipH="1">
              <a:off x="3581400" y="5651500"/>
              <a:ext cx="936625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Line 60"/>
            <p:cNvSpPr>
              <a:spLocks noChangeShapeType="1"/>
            </p:cNvSpPr>
            <p:nvPr/>
          </p:nvSpPr>
          <p:spPr bwMode="auto">
            <a:xfrm flipH="1">
              <a:off x="3581400" y="5702300"/>
              <a:ext cx="936625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Line 61"/>
            <p:cNvSpPr>
              <a:spLocks noChangeShapeType="1"/>
            </p:cNvSpPr>
            <p:nvPr/>
          </p:nvSpPr>
          <p:spPr bwMode="auto">
            <a:xfrm flipH="1">
              <a:off x="1600200" y="5961063"/>
              <a:ext cx="936625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5" name="Line 62"/>
            <p:cNvSpPr>
              <a:spLocks noChangeShapeType="1"/>
            </p:cNvSpPr>
            <p:nvPr/>
          </p:nvSpPr>
          <p:spPr bwMode="auto">
            <a:xfrm>
              <a:off x="6553200" y="5952672"/>
              <a:ext cx="936625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6" name="Line 63"/>
            <p:cNvSpPr>
              <a:spLocks noChangeShapeType="1"/>
            </p:cNvSpPr>
            <p:nvPr/>
          </p:nvSpPr>
          <p:spPr bwMode="auto">
            <a:xfrm>
              <a:off x="4572000" y="5702300"/>
              <a:ext cx="936625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7" name="Line 64"/>
            <p:cNvSpPr>
              <a:spLocks noChangeShapeType="1"/>
            </p:cNvSpPr>
            <p:nvPr/>
          </p:nvSpPr>
          <p:spPr bwMode="auto">
            <a:xfrm>
              <a:off x="4572000" y="5647872"/>
              <a:ext cx="936625" cy="122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78" name="Object 66"/>
            <p:cNvGraphicFramePr>
              <a:graphicFrameLocks noChangeAspect="1"/>
            </p:cNvGraphicFramePr>
            <p:nvPr/>
          </p:nvGraphicFramePr>
          <p:xfrm>
            <a:off x="3625850" y="6235700"/>
            <a:ext cx="6858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6" name="Equation" r:id="rId39" imgW="685800" imgH="203200" progId="Equation.DSMT4">
                    <p:embed/>
                  </p:oleObj>
                </mc:Choice>
                <mc:Fallback>
                  <p:oleObj name="Equation" r:id="rId39" imgW="685800" imgH="203200" progId="Equation.DSMT4">
                    <p:embed/>
                    <p:pic>
                      <p:nvPicPr>
                        <p:cNvPr id="0" name="Picture 1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5850" y="6235700"/>
                          <a:ext cx="6858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9" name="Object 67"/>
            <p:cNvGraphicFramePr>
              <a:graphicFrameLocks noChangeAspect="1"/>
            </p:cNvGraphicFramePr>
            <p:nvPr/>
          </p:nvGraphicFramePr>
          <p:xfrm>
            <a:off x="4838700" y="6254750"/>
            <a:ext cx="685800" cy="20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7" name="Equation" r:id="rId41" imgW="685800" imgH="203200" progId="Equation.DSMT4">
                    <p:embed/>
                  </p:oleObj>
                </mc:Choice>
                <mc:Fallback>
                  <p:oleObj name="Equation" r:id="rId41" imgW="685800" imgH="203200" progId="Equation.DSMT4">
                    <p:embed/>
                    <p:pic>
                      <p:nvPicPr>
                        <p:cNvPr id="0" name="Picture 1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8700" y="6254750"/>
                          <a:ext cx="685800" cy="201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409" name="Text Box 68"/>
            <p:cNvSpPr txBox="1">
              <a:spLocks noChangeArrowheads="1"/>
            </p:cNvSpPr>
            <p:nvPr/>
          </p:nvSpPr>
          <p:spPr bwMode="auto">
            <a:xfrm>
              <a:off x="5638800" y="5626100"/>
              <a:ext cx="1219200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 0.2222 [V]</a:t>
              </a:r>
            </a:p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en-US" sz="1200" u="sng">
                  <a:latin typeface="Times New Roman" pitchFamily="18" charset="0"/>
                </a:rPr>
                <a:t> 0.2222 [V]</a:t>
              </a:r>
            </a:p>
            <a:p>
              <a:pPr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>
                  <a:latin typeface="Times New Roman" pitchFamily="18" charset="0"/>
                </a:rPr>
                <a:t> 0.4444 [V]</a:t>
              </a:r>
            </a:p>
          </p:txBody>
        </p:sp>
        <p:sp>
          <p:nvSpPr>
            <p:cNvPr id="15445" name="Line 113"/>
            <p:cNvSpPr>
              <a:spLocks noChangeShapeType="1"/>
            </p:cNvSpPr>
            <p:nvPr/>
          </p:nvSpPr>
          <p:spPr bwMode="auto">
            <a:xfrm>
              <a:off x="1638300" y="4254500"/>
              <a:ext cx="6438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5381" name="Object 114"/>
            <p:cNvGraphicFramePr>
              <a:graphicFrameLocks noChangeAspect="1"/>
            </p:cNvGraphicFramePr>
            <p:nvPr/>
          </p:nvGraphicFramePr>
          <p:xfrm>
            <a:off x="7723188" y="4418013"/>
            <a:ext cx="5953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8" name="Equation" r:id="rId42" imgW="380835" imgH="203112" progId="Equation.DSMT4">
                    <p:embed/>
                  </p:oleObj>
                </mc:Choice>
                <mc:Fallback>
                  <p:oleObj name="Equation" r:id="rId42" imgW="380835" imgH="203112" progId="Equation.DSMT4">
                    <p:embed/>
                    <p:pic>
                      <p:nvPicPr>
                        <p:cNvPr id="0" name="Picture 1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3188" y="4418013"/>
                          <a:ext cx="595312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9" name="Text Box 65"/>
            <p:cNvSpPr txBox="1">
              <a:spLocks noChangeArrowheads="1"/>
            </p:cNvSpPr>
            <p:nvPr/>
          </p:nvSpPr>
          <p:spPr bwMode="auto">
            <a:xfrm>
              <a:off x="2667004" y="5707969"/>
              <a:ext cx="1110343" cy="563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 0.0555[V]</a:t>
              </a:r>
            </a:p>
            <a:p>
              <a:pPr eaLnBrk="0" hangingPunct="0">
                <a:lnSpc>
                  <a:spcPct val="45000"/>
                </a:lnSpc>
                <a:spcBef>
                  <a:spcPct val="50000"/>
                </a:spcBef>
              </a:pPr>
              <a:r>
                <a:rPr lang="en-US" sz="1200" u="sng" dirty="0">
                  <a:latin typeface="Times New Roman" pitchFamily="18" charset="0"/>
                </a:rPr>
                <a:t>-0.4444 [V]</a:t>
              </a:r>
            </a:p>
            <a:p>
              <a:pPr eaLnBrk="0" hangingPunct="0">
                <a:lnSpc>
                  <a:spcPct val="65000"/>
                </a:lnSpc>
                <a:spcBef>
                  <a:spcPct val="50000"/>
                </a:spcBef>
              </a:pPr>
              <a:r>
                <a:rPr lang="en-US" sz="1200" dirty="0">
                  <a:latin typeface="Times New Roman" pitchFamily="18" charset="0"/>
                </a:rPr>
                <a:t>-0.3888 [V]</a:t>
              </a:r>
            </a:p>
          </p:txBody>
        </p:sp>
      </p:grpSp>
      <p:sp>
        <p:nvSpPr>
          <p:cNvPr id="160" name="Text Box 2"/>
          <p:cNvSpPr txBox="1">
            <a:spLocks noChangeArrowheads="1"/>
          </p:cNvSpPr>
          <p:nvPr/>
        </p:nvSpPr>
        <p:spPr bwMode="auto">
          <a:xfrm>
            <a:off x="1817914" y="66675"/>
            <a:ext cx="5725886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Two Transmission Lines (cont.)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224745" y="1287463"/>
            <a:ext cx="8775246" cy="1805213"/>
            <a:chOff x="224745" y="1287463"/>
            <a:chExt cx="8775246" cy="1805213"/>
          </a:xfrm>
        </p:grpSpPr>
        <p:sp>
          <p:nvSpPr>
            <p:cNvPr id="123" name="Freeform 155"/>
            <p:cNvSpPr>
              <a:spLocks/>
            </p:cNvSpPr>
            <p:nvPr/>
          </p:nvSpPr>
          <p:spPr bwMode="auto">
            <a:xfrm>
              <a:off x="3027363" y="2005013"/>
              <a:ext cx="46069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6"/>
            <p:cNvSpPr>
              <a:spLocks/>
            </p:cNvSpPr>
            <p:nvPr/>
          </p:nvSpPr>
          <p:spPr bwMode="auto">
            <a:xfrm flipV="1">
              <a:off x="2352675" y="2652713"/>
              <a:ext cx="5280025" cy="809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57"/>
            <p:cNvSpPr>
              <a:spLocks noChangeArrowheads="1"/>
            </p:cNvSpPr>
            <p:nvPr/>
          </p:nvSpPr>
          <p:spPr bwMode="auto">
            <a:xfrm>
              <a:off x="2338388" y="268922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7" name="Line 160"/>
            <p:cNvSpPr>
              <a:spLocks noChangeShapeType="1"/>
            </p:cNvSpPr>
            <p:nvPr/>
          </p:nvSpPr>
          <p:spPr bwMode="auto">
            <a:xfrm>
              <a:off x="7635875" y="1992538"/>
              <a:ext cx="0" cy="739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164"/>
            <p:cNvSpPr>
              <a:spLocks/>
            </p:cNvSpPr>
            <p:nvPr/>
          </p:nvSpPr>
          <p:spPr bwMode="auto">
            <a:xfrm flipH="1">
              <a:off x="1584325" y="2003425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165"/>
            <p:cNvSpPr>
              <a:spLocks noChangeShapeType="1"/>
            </p:cNvSpPr>
            <p:nvPr/>
          </p:nvSpPr>
          <p:spPr bwMode="auto">
            <a:xfrm flipV="1">
              <a:off x="1627188" y="1724025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66"/>
            <p:cNvSpPr>
              <a:spLocks noChangeShapeType="1"/>
            </p:cNvSpPr>
            <p:nvPr/>
          </p:nvSpPr>
          <p:spPr bwMode="auto">
            <a:xfrm flipH="1">
              <a:off x="1627188" y="2727325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67"/>
            <p:cNvSpPr>
              <a:spLocks noChangeShapeType="1"/>
            </p:cNvSpPr>
            <p:nvPr/>
          </p:nvSpPr>
          <p:spPr bwMode="auto">
            <a:xfrm flipV="1">
              <a:off x="1627188" y="2447925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68"/>
            <p:cNvSpPr>
              <a:spLocks noChangeShapeType="1"/>
            </p:cNvSpPr>
            <p:nvPr/>
          </p:nvSpPr>
          <p:spPr bwMode="auto">
            <a:xfrm>
              <a:off x="1362075" y="2346325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69"/>
            <p:cNvSpPr>
              <a:spLocks noChangeShapeType="1"/>
            </p:cNvSpPr>
            <p:nvPr/>
          </p:nvSpPr>
          <p:spPr bwMode="auto">
            <a:xfrm>
              <a:off x="1476375" y="2447925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171"/>
            <p:cNvSpPr>
              <a:spLocks/>
            </p:cNvSpPr>
            <p:nvPr/>
          </p:nvSpPr>
          <p:spPr bwMode="auto">
            <a:xfrm>
              <a:off x="1768475" y="1812925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173"/>
            <p:cNvSpPr txBox="1">
              <a:spLocks noChangeArrowheads="1"/>
            </p:cNvSpPr>
            <p:nvPr/>
          </p:nvSpPr>
          <p:spPr bwMode="auto">
            <a:xfrm>
              <a:off x="2209800" y="1989138"/>
              <a:ext cx="3175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37" name="Text Box 174"/>
            <p:cNvSpPr txBox="1">
              <a:spLocks noChangeArrowheads="1"/>
            </p:cNvSpPr>
            <p:nvPr/>
          </p:nvSpPr>
          <p:spPr bwMode="auto">
            <a:xfrm>
              <a:off x="2273300" y="2370138"/>
              <a:ext cx="260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138" name="Line 175"/>
            <p:cNvSpPr>
              <a:spLocks noChangeShapeType="1"/>
            </p:cNvSpPr>
            <p:nvPr/>
          </p:nvSpPr>
          <p:spPr bwMode="auto">
            <a:xfrm flipH="1">
              <a:off x="1933575" y="2003425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176"/>
            <p:cNvSpPr>
              <a:spLocks noChangeArrowheads="1"/>
            </p:cNvSpPr>
            <p:nvPr/>
          </p:nvSpPr>
          <p:spPr bwMode="auto">
            <a:xfrm>
              <a:off x="2695575" y="1914525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78"/>
            <p:cNvSpPr>
              <a:spLocks noChangeShapeType="1"/>
            </p:cNvSpPr>
            <p:nvPr/>
          </p:nvSpPr>
          <p:spPr bwMode="auto">
            <a:xfrm flipH="1">
              <a:off x="2343177" y="2003425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179"/>
            <p:cNvSpPr>
              <a:spLocks noChangeArrowheads="1"/>
            </p:cNvSpPr>
            <p:nvPr/>
          </p:nvSpPr>
          <p:spPr bwMode="auto">
            <a:xfrm>
              <a:off x="2338388" y="196532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2" name="Object 1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7227745"/>
                </p:ext>
              </p:extLst>
            </p:nvPr>
          </p:nvGraphicFramePr>
          <p:xfrm>
            <a:off x="2454275" y="2170113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9" name="Equation" r:id="rId44" imgW="393529" imgH="253890" progId="Equation.DSMT4">
                    <p:embed/>
                  </p:oleObj>
                </mc:Choice>
                <mc:Fallback>
                  <p:oleObj name="Equation" r:id="rId44" imgW="393529" imgH="253890" progId="Equation.DSMT4">
                    <p:embed/>
                    <p:pic>
                      <p:nvPicPr>
                        <p:cNvPr id="0" name="Picture 10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4275" y="2170113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" name="Oval 181"/>
            <p:cNvSpPr>
              <a:spLocks noChangeArrowheads="1"/>
            </p:cNvSpPr>
            <p:nvPr/>
          </p:nvSpPr>
          <p:spPr bwMode="auto">
            <a:xfrm>
              <a:off x="3506788" y="197007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182"/>
            <p:cNvSpPr>
              <a:spLocks noChangeArrowheads="1"/>
            </p:cNvSpPr>
            <p:nvPr/>
          </p:nvSpPr>
          <p:spPr bwMode="auto">
            <a:xfrm>
              <a:off x="3481388" y="268922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184"/>
            <p:cNvSpPr>
              <a:spLocks noChangeArrowheads="1"/>
            </p:cNvSpPr>
            <p:nvPr/>
          </p:nvSpPr>
          <p:spPr bwMode="auto">
            <a:xfrm>
              <a:off x="5386388" y="196532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185"/>
            <p:cNvSpPr>
              <a:spLocks noChangeArrowheads="1"/>
            </p:cNvSpPr>
            <p:nvPr/>
          </p:nvSpPr>
          <p:spPr bwMode="auto">
            <a:xfrm>
              <a:off x="5386388" y="268922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Text Box 205"/>
            <p:cNvSpPr txBox="1">
              <a:spLocks noChangeArrowheads="1"/>
            </p:cNvSpPr>
            <p:nvPr/>
          </p:nvSpPr>
          <p:spPr bwMode="auto">
            <a:xfrm>
              <a:off x="4914900" y="1287463"/>
              <a:ext cx="1043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Junction</a:t>
              </a:r>
            </a:p>
          </p:txBody>
        </p:sp>
        <p:sp>
          <p:nvSpPr>
            <p:cNvPr id="148" name="Line 206"/>
            <p:cNvSpPr>
              <a:spLocks noChangeShapeType="1"/>
            </p:cNvSpPr>
            <p:nvPr/>
          </p:nvSpPr>
          <p:spPr bwMode="auto">
            <a:xfrm>
              <a:off x="5429250" y="1657350"/>
              <a:ext cx="3175" cy="1231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68853"/>
                </p:ext>
              </p:extLst>
            </p:nvPr>
          </p:nvGraphicFramePr>
          <p:xfrm>
            <a:off x="1184275" y="1522413"/>
            <a:ext cx="484188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0" name="Equation" r:id="rId46" imgW="317087" imgH="177569" progId="Equation.DSMT4">
                    <p:embed/>
                  </p:oleObj>
                </mc:Choice>
                <mc:Fallback>
                  <p:oleObj name="Equation" r:id="rId46" imgW="317087" imgH="177569" progId="Equation.DSMT4">
                    <p:embed/>
                    <p:pic>
                      <p:nvPicPr>
                        <p:cNvPr id="0" name="Picture 10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4275" y="1522413"/>
                          <a:ext cx="484188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4031322"/>
                </p:ext>
              </p:extLst>
            </p:nvPr>
          </p:nvGraphicFramePr>
          <p:xfrm>
            <a:off x="224745" y="2202089"/>
            <a:ext cx="10287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1" name="Equation" r:id="rId48" imgW="672808" imgH="228501" progId="Equation.DSMT4">
                    <p:embed/>
                  </p:oleObj>
                </mc:Choice>
                <mc:Fallback>
                  <p:oleObj name="Equation" r:id="rId48" imgW="672808" imgH="228501" progId="Equation.DSMT4">
                    <p:embed/>
                    <p:pic>
                      <p:nvPicPr>
                        <p:cNvPr id="0" name="Picture 10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745" y="2202089"/>
                          <a:ext cx="10287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0866070"/>
                </p:ext>
              </p:extLst>
            </p:nvPr>
          </p:nvGraphicFramePr>
          <p:xfrm>
            <a:off x="2327502" y="1445986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2" name="Equation" r:id="rId50" imgW="850531" imgH="241195" progId="Equation.DSMT4">
                    <p:embed/>
                  </p:oleObj>
                </mc:Choice>
                <mc:Fallback>
                  <p:oleObj name="Equation" r:id="rId50" imgW="850531" imgH="241195" progId="Equation.DSMT4">
                    <p:embed/>
                    <p:pic>
                      <p:nvPicPr>
                        <p:cNvPr id="0" name="Picture 10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7502" y="1445986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7905531"/>
                </p:ext>
              </p:extLst>
            </p:nvPr>
          </p:nvGraphicFramePr>
          <p:xfrm>
            <a:off x="4029075" y="1598613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3" name="Equation" r:id="rId52" imgW="660400" imgH="228600" progId="Equation.DSMT4">
                    <p:embed/>
                  </p:oleObj>
                </mc:Choice>
                <mc:Fallback>
                  <p:oleObj name="Equation" r:id="rId52" imgW="660400" imgH="228600" progId="Equation.DSMT4">
                    <p:embed/>
                    <p:pic>
                      <p:nvPicPr>
                        <p:cNvPr id="0" name="Picture 10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9075" y="1598613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7473053"/>
                </p:ext>
              </p:extLst>
            </p:nvPr>
          </p:nvGraphicFramePr>
          <p:xfrm>
            <a:off x="6172200" y="1608138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4" name="Equation" r:id="rId54" imgW="660400" imgH="228600" progId="Equation.DSMT4">
                    <p:embed/>
                  </p:oleObj>
                </mc:Choice>
                <mc:Fallback>
                  <p:oleObj name="Equation" r:id="rId54" imgW="660400" imgH="228600" progId="Equation.DSMT4">
                    <p:embed/>
                    <p:pic>
                      <p:nvPicPr>
                        <p:cNvPr id="0" name="Picture 10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1608138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1880784"/>
                </p:ext>
              </p:extLst>
            </p:nvPr>
          </p:nvGraphicFramePr>
          <p:xfrm>
            <a:off x="7817303" y="2187122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5" name="Equation" r:id="rId55" imgW="774364" imgH="228501" progId="Equation.DSMT4">
                    <p:embed/>
                  </p:oleObj>
                </mc:Choice>
                <mc:Fallback>
                  <p:oleObj name="Equation" r:id="rId55" imgW="774364" imgH="228501" progId="Equation.DSMT4">
                    <p:embed/>
                    <p:pic>
                      <p:nvPicPr>
                        <p:cNvPr id="0" name="Picture 10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7303" y="2187122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1030708"/>
                </p:ext>
              </p:extLst>
            </p:nvPr>
          </p:nvGraphicFramePr>
          <p:xfrm>
            <a:off x="3856718" y="2204584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6" name="Equation" r:id="rId57" imgW="761669" imgH="228501" progId="Equation.DSMT4">
                    <p:embed/>
                  </p:oleObj>
                </mc:Choice>
                <mc:Fallback>
                  <p:oleObj name="Equation" r:id="rId57" imgW="761669" imgH="228501" progId="Equation.DSMT4">
                    <p:embed/>
                    <p:pic>
                      <p:nvPicPr>
                        <p:cNvPr id="0" name="Picture 1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718" y="2204584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6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7428327"/>
                </p:ext>
              </p:extLst>
            </p:nvPr>
          </p:nvGraphicFramePr>
          <p:xfrm>
            <a:off x="5856288" y="2185988"/>
            <a:ext cx="12604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7" name="Equation" r:id="rId59" imgW="825500" imgH="228600" progId="Equation.DSMT4">
                    <p:embed/>
                  </p:oleObj>
                </mc:Choice>
                <mc:Fallback>
                  <p:oleObj name="Equation" r:id="rId59" imgW="825500" imgH="228600" progId="Equation.DSMT4">
                    <p:embed/>
                    <p:pic>
                      <p:nvPicPr>
                        <p:cNvPr id="0" name="Picture 1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56288" y="2185988"/>
                          <a:ext cx="1260475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7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2324898"/>
                </p:ext>
              </p:extLst>
            </p:nvPr>
          </p:nvGraphicFramePr>
          <p:xfrm>
            <a:off x="3274335" y="2822171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8" name="Equation" r:id="rId61" imgW="342603" imgH="177646" progId="Equation.DSMT4">
                    <p:embed/>
                  </p:oleObj>
                </mc:Choice>
                <mc:Fallback>
                  <p:oleObj name="Equation" r:id="rId61" imgW="342603" imgH="177646" progId="Equation.DSMT4">
                    <p:embed/>
                    <p:pic>
                      <p:nvPicPr>
                        <p:cNvPr id="0" name="Picture 1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4335" y="2822171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8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0455710"/>
                </p:ext>
              </p:extLst>
            </p:nvPr>
          </p:nvGraphicFramePr>
          <p:xfrm>
            <a:off x="7770813" y="2784475"/>
            <a:ext cx="56197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9" name="Equation" r:id="rId63" imgW="368140" imgH="152334" progId="Equation.DSMT4">
                    <p:embed/>
                  </p:oleObj>
                </mc:Choice>
                <mc:Fallback>
                  <p:oleObj name="Equation" r:id="rId63" imgW="368140" imgH="152334" progId="Equation.DSMT4">
                    <p:embed/>
                    <p:pic>
                      <p:nvPicPr>
                        <p:cNvPr id="0" name="Picture 1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0813" y="2784475"/>
                          <a:ext cx="56197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6" name="Rectangle 159"/>
            <p:cNvSpPr>
              <a:spLocks noChangeArrowheads="1"/>
            </p:cNvSpPr>
            <p:nvPr/>
          </p:nvSpPr>
          <p:spPr bwMode="auto">
            <a:xfrm>
              <a:off x="7521575" y="2193925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2"/>
          <p:cNvSpPr txBox="1">
            <a:spLocks noChangeArrowheads="1"/>
          </p:cNvSpPr>
          <p:nvPr/>
        </p:nvSpPr>
        <p:spPr bwMode="auto">
          <a:xfrm>
            <a:off x="2493819" y="123825"/>
            <a:ext cx="3797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Pulse Response</a:t>
            </a:r>
          </a:p>
        </p:txBody>
      </p:sp>
      <p:sp>
        <p:nvSpPr>
          <p:cNvPr id="16391" name="Text Box 3"/>
          <p:cNvSpPr txBox="1">
            <a:spLocks noChangeArrowheads="1"/>
          </p:cNvSpPr>
          <p:nvPr/>
        </p:nvSpPr>
        <p:spPr bwMode="auto">
          <a:xfrm>
            <a:off x="220337" y="972181"/>
            <a:ext cx="87584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</a:rPr>
              <a:t>Superposition</a:t>
            </a:r>
            <a:r>
              <a:rPr lang="en-US" sz="2000" dirty="0">
                <a:solidFill>
                  <a:srgbClr val="0000FF"/>
                </a:solidFill>
              </a:rPr>
              <a:t> can be used to get the response due to a </a:t>
            </a:r>
            <a:r>
              <a:rPr lang="en-US" sz="2000" u="sng" dirty="0">
                <a:solidFill>
                  <a:srgbClr val="0000FF"/>
                </a:solidFill>
              </a:rPr>
              <a:t>rectangular pulse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</a:p>
        </p:txBody>
      </p:sp>
      <p:graphicFrame>
        <p:nvGraphicFramePr>
          <p:cNvPr id="16387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52502"/>
              </p:ext>
            </p:extLst>
          </p:nvPr>
        </p:nvGraphicFramePr>
        <p:xfrm>
          <a:off x="3443437" y="3701110"/>
          <a:ext cx="28733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Equation" r:id="rId4" imgW="1752600" imgH="279400" progId="Equation.DSMT4">
                  <p:embed/>
                </p:oleObj>
              </mc:Choice>
              <mc:Fallback>
                <p:oleObj name="Equation" r:id="rId4" imgW="1752600" imgH="2794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437" y="3701110"/>
                        <a:ext cx="2873375" cy="460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52"/>
          <p:cNvSpPr txBox="1">
            <a:spLocks noChangeArrowheads="1"/>
          </p:cNvSpPr>
          <p:nvPr/>
        </p:nvSpPr>
        <p:spPr bwMode="auto">
          <a:xfrm>
            <a:off x="448582" y="6025470"/>
            <a:ext cx="8286750" cy="641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We thus </a:t>
            </a:r>
            <a:r>
              <a:rPr lang="en-US" u="sng" dirty="0"/>
              <a:t>subtract</a:t>
            </a:r>
            <a:r>
              <a:rPr lang="en-US" dirty="0"/>
              <a:t> two bounce diagrams, with the second one being a </a:t>
            </a:r>
            <a:r>
              <a:rPr lang="en-US" u="sng" dirty="0"/>
              <a:t>shifted</a:t>
            </a:r>
            <a:r>
              <a:rPr lang="en-US" dirty="0"/>
              <a:t> version of the first one. 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895350" y="1608138"/>
            <a:ext cx="7354888" cy="1713138"/>
            <a:chOff x="895350" y="1608138"/>
            <a:chExt cx="7354888" cy="1713138"/>
          </a:xfrm>
        </p:grpSpPr>
        <p:sp>
          <p:nvSpPr>
            <p:cNvPr id="16396" name="Freeform 6"/>
            <p:cNvSpPr>
              <a:spLocks/>
            </p:cNvSpPr>
            <p:nvPr/>
          </p:nvSpPr>
          <p:spPr bwMode="auto">
            <a:xfrm>
              <a:off x="3159964" y="2198688"/>
              <a:ext cx="45434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Freeform 7"/>
            <p:cNvSpPr>
              <a:spLocks/>
            </p:cNvSpPr>
            <p:nvPr/>
          </p:nvSpPr>
          <p:spPr bwMode="auto">
            <a:xfrm flipV="1">
              <a:off x="2500286" y="2884488"/>
              <a:ext cx="52165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Oval 8"/>
            <p:cNvSpPr>
              <a:spLocks noChangeArrowheads="1"/>
            </p:cNvSpPr>
            <p:nvPr/>
          </p:nvSpPr>
          <p:spPr bwMode="auto">
            <a:xfrm>
              <a:off x="2474913" y="28829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401" name="Line 11"/>
            <p:cNvSpPr>
              <a:spLocks noChangeShapeType="1"/>
            </p:cNvSpPr>
            <p:nvPr/>
          </p:nvSpPr>
          <p:spPr bwMode="auto">
            <a:xfrm>
              <a:off x="7708900" y="2191403"/>
              <a:ext cx="0" cy="7368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Line 16"/>
            <p:cNvSpPr>
              <a:spLocks noChangeShapeType="1"/>
            </p:cNvSpPr>
            <p:nvPr/>
          </p:nvSpPr>
          <p:spPr bwMode="auto">
            <a:xfrm flipH="1">
              <a:off x="1763713" y="2921000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Text Box 23"/>
            <p:cNvSpPr txBox="1">
              <a:spLocks noChangeArrowheads="1"/>
            </p:cNvSpPr>
            <p:nvPr/>
          </p:nvSpPr>
          <p:spPr bwMode="auto">
            <a:xfrm>
              <a:off x="2346325" y="2182813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6407" name="Text Box 24"/>
            <p:cNvSpPr txBox="1">
              <a:spLocks noChangeArrowheads="1"/>
            </p:cNvSpPr>
            <p:nvPr/>
          </p:nvSpPr>
          <p:spPr bwMode="auto">
            <a:xfrm>
              <a:off x="2371725" y="2563813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16410" name="Oval 29"/>
            <p:cNvSpPr>
              <a:spLocks noChangeArrowheads="1"/>
            </p:cNvSpPr>
            <p:nvPr/>
          </p:nvSpPr>
          <p:spPr bwMode="auto">
            <a:xfrm>
              <a:off x="2474913" y="21590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8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0450114"/>
                </p:ext>
              </p:extLst>
            </p:nvPr>
          </p:nvGraphicFramePr>
          <p:xfrm>
            <a:off x="2590800" y="2363788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3" name="Equation" r:id="rId6" imgW="393529" imgH="253890" progId="Equation.DSMT4">
                    <p:embed/>
                  </p:oleObj>
                </mc:Choice>
                <mc:Fallback>
                  <p:oleObj name="Equation" r:id="rId6" imgW="393529" imgH="253890" progId="Equation.DSMT4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363788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11" name="Oval 31"/>
            <p:cNvSpPr>
              <a:spLocks noChangeArrowheads="1"/>
            </p:cNvSpPr>
            <p:nvPr/>
          </p:nvSpPr>
          <p:spPr bwMode="auto">
            <a:xfrm>
              <a:off x="3643313" y="21717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Oval 32"/>
            <p:cNvSpPr>
              <a:spLocks noChangeArrowheads="1"/>
            </p:cNvSpPr>
            <p:nvPr/>
          </p:nvSpPr>
          <p:spPr bwMode="auto">
            <a:xfrm>
              <a:off x="3645209" y="28829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0" name="Straight Connector 49"/>
            <p:cNvCxnSpPr>
              <a:stCxn id="16408" idx="1"/>
            </p:cNvCxnSpPr>
            <p:nvPr/>
          </p:nvCxnSpPr>
          <p:spPr bwMode="auto">
            <a:xfrm flipH="1">
              <a:off x="1757926" y="2197100"/>
              <a:ext cx="1066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16415" name="Group 53"/>
            <p:cNvGrpSpPr>
              <a:grpSpLocks/>
            </p:cNvGrpSpPr>
            <p:nvPr/>
          </p:nvGrpSpPr>
          <p:grpSpPr bwMode="auto">
            <a:xfrm>
              <a:off x="1602014" y="2197100"/>
              <a:ext cx="319318" cy="723900"/>
              <a:chOff x="1602014" y="2197100"/>
              <a:chExt cx="319318" cy="723900"/>
            </a:xfrm>
          </p:grpSpPr>
          <p:sp>
            <p:nvSpPr>
              <p:cNvPr id="16416" name="Freeform 14"/>
              <p:cNvSpPr>
                <a:spLocks/>
              </p:cNvSpPr>
              <p:nvPr/>
            </p:nvSpPr>
            <p:spPr bwMode="auto">
              <a:xfrm flipH="1">
                <a:off x="1720850" y="2197100"/>
                <a:ext cx="42863" cy="333375"/>
              </a:xfrm>
              <a:custGeom>
                <a:avLst/>
                <a:gdLst>
                  <a:gd name="T0" fmla="*/ 0 w 1"/>
                  <a:gd name="T1" fmla="*/ 114 h 114"/>
                  <a:gd name="T2" fmla="*/ 0 w 1"/>
                  <a:gd name="T3" fmla="*/ 0 h 114"/>
                  <a:gd name="T4" fmla="*/ 0 60000 65536"/>
                  <a:gd name="T5" fmla="*/ 0 60000 65536"/>
                  <a:gd name="T6" fmla="*/ 0 w 1"/>
                  <a:gd name="T7" fmla="*/ 0 h 114"/>
                  <a:gd name="T8" fmla="*/ 1 w 1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4">
                    <a:moveTo>
                      <a:pt x="0" y="11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7" name="Line 17"/>
              <p:cNvSpPr>
                <a:spLocks noChangeShapeType="1"/>
              </p:cNvSpPr>
              <p:nvPr/>
            </p:nvSpPr>
            <p:spPr bwMode="auto">
              <a:xfrm flipV="1">
                <a:off x="1763713" y="2641600"/>
                <a:ext cx="0" cy="279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638300" y="243840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19" name="TextBox 51"/>
              <p:cNvSpPr txBox="1">
                <a:spLocks noChangeArrowheads="1"/>
              </p:cNvSpPr>
              <p:nvPr/>
            </p:nvSpPr>
            <p:spPr bwMode="auto">
              <a:xfrm>
                <a:off x="1602014" y="2346325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16420" name="TextBox 52"/>
              <p:cNvSpPr txBox="1">
                <a:spLocks noChangeArrowheads="1"/>
              </p:cNvSpPr>
              <p:nvPr/>
            </p:nvSpPr>
            <p:spPr bwMode="auto">
              <a:xfrm>
                <a:off x="1638300" y="2444750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sp>
          <p:nvSpPr>
            <p:cNvPr id="16408" name="Rectangle 26"/>
            <p:cNvSpPr>
              <a:spLocks noChangeArrowheads="1"/>
            </p:cNvSpPr>
            <p:nvPr/>
          </p:nvSpPr>
          <p:spPr bwMode="auto">
            <a:xfrm>
              <a:off x="2824726" y="2108200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Rectangle 10"/>
            <p:cNvSpPr>
              <a:spLocks noChangeArrowheads="1"/>
            </p:cNvSpPr>
            <p:nvPr/>
          </p:nvSpPr>
          <p:spPr bwMode="auto">
            <a:xfrm>
              <a:off x="7583714" y="2387600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9757208"/>
                </p:ext>
              </p:extLst>
            </p:nvPr>
          </p:nvGraphicFramePr>
          <p:xfrm>
            <a:off x="895350" y="2373313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4" name="Equation" r:id="rId8" imgW="393529" imgH="253890" progId="Equation.DSMT4">
                    <p:embed/>
                  </p:oleObj>
                </mc:Choice>
                <mc:Fallback>
                  <p:oleObj name="Equation" r:id="rId8" imgW="393529" imgH="253890" progId="Equation.DSMT4">
                    <p:embed/>
                    <p:pic>
                      <p:nvPicPr>
                        <p:cNvPr id="0" name="Picture 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5350" y="2373313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460410"/>
                </p:ext>
              </p:extLst>
            </p:nvPr>
          </p:nvGraphicFramePr>
          <p:xfrm>
            <a:off x="2879725" y="1608138"/>
            <a:ext cx="3095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Equation" r:id="rId9" imgW="203112" imgH="241195" progId="Equation.DSMT4">
                    <p:embed/>
                  </p:oleObj>
                </mc:Choice>
                <mc:Fallback>
                  <p:oleObj name="Equation" r:id="rId9" imgW="203112" imgH="241195" progId="Equation.DSMT4">
                    <p:embed/>
                    <p:pic>
                      <p:nvPicPr>
                        <p:cNvPr id="0" name="Picture 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725" y="1608138"/>
                          <a:ext cx="3095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709169"/>
                </p:ext>
              </p:extLst>
            </p:nvPr>
          </p:nvGraphicFramePr>
          <p:xfrm>
            <a:off x="3426735" y="3050771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Equation" r:id="rId11" imgW="342603" imgH="177646" progId="Equation.DSMT4">
                    <p:embed/>
                  </p:oleObj>
                </mc:Choice>
                <mc:Fallback>
                  <p:oleObj name="Equation" r:id="rId11" imgW="342603" imgH="177646" progId="Equation.DSMT4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735" y="3050771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0608761"/>
                </p:ext>
              </p:extLst>
            </p:nvPr>
          </p:nvGraphicFramePr>
          <p:xfrm>
            <a:off x="7427913" y="3070225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7" name="Equation" r:id="rId13" imgW="368140" imgH="152334" progId="Equation.DSMT4">
                    <p:embed/>
                  </p:oleObj>
                </mc:Choice>
                <mc:Fallback>
                  <p:oleObj name="Equation" r:id="rId13" imgW="368140" imgH="152334" progId="Equation.DSMT4">
                    <p:embed/>
                    <p:pic>
                      <p:nvPicPr>
                        <p:cNvPr id="0" name="Picture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7913" y="3070225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4522674"/>
                </p:ext>
              </p:extLst>
            </p:nvPr>
          </p:nvGraphicFramePr>
          <p:xfrm>
            <a:off x="5397500" y="2357438"/>
            <a:ext cx="2905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8" name="Equation" r:id="rId15" imgW="190500" imgH="228600" progId="Equation.DSMT4">
                    <p:embed/>
                  </p:oleObj>
                </mc:Choice>
                <mc:Fallback>
                  <p:oleObj name="Equation" r:id="rId15" imgW="190500" imgH="228600" progId="Equation.DSMT4">
                    <p:embed/>
                    <p:pic>
                      <p:nvPicPr>
                        <p:cNvPr id="0" name="Picture 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7500" y="2357438"/>
                          <a:ext cx="29051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356636"/>
                </p:ext>
              </p:extLst>
            </p:nvPr>
          </p:nvGraphicFramePr>
          <p:xfrm>
            <a:off x="7959725" y="2368550"/>
            <a:ext cx="29051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9" name="Equation" r:id="rId17" imgW="190500" imgH="228600" progId="Equation.DSMT4">
                    <p:embed/>
                  </p:oleObj>
                </mc:Choice>
                <mc:Fallback>
                  <p:oleObj name="Equation" r:id="rId17" imgW="190500" imgH="228600" progId="Equation.DSMT4">
                    <p:embed/>
                    <p:pic>
                      <p:nvPicPr>
                        <p:cNvPr id="0" name="Picture 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9725" y="2368550"/>
                          <a:ext cx="29051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" name="Group 57"/>
          <p:cNvGrpSpPr/>
          <p:nvPr/>
        </p:nvGrpSpPr>
        <p:grpSpPr>
          <a:xfrm>
            <a:off x="445325" y="3730625"/>
            <a:ext cx="5031550" cy="1822450"/>
            <a:chOff x="445325" y="3730625"/>
            <a:chExt cx="5031550" cy="1822450"/>
          </a:xfrm>
        </p:grpSpPr>
        <p:sp>
          <p:nvSpPr>
            <p:cNvPr id="16421" name="Line 35"/>
            <p:cNvSpPr>
              <a:spLocks noChangeShapeType="1"/>
            </p:cNvSpPr>
            <p:nvPr/>
          </p:nvSpPr>
          <p:spPr bwMode="auto">
            <a:xfrm>
              <a:off x="901700" y="5057775"/>
              <a:ext cx="4203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6"/>
            <p:cNvSpPr>
              <a:spLocks noChangeShapeType="1"/>
            </p:cNvSpPr>
            <p:nvPr/>
          </p:nvSpPr>
          <p:spPr bwMode="auto">
            <a:xfrm>
              <a:off x="1673225" y="3851275"/>
              <a:ext cx="0" cy="170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86" name="Object 38"/>
            <p:cNvGraphicFramePr>
              <a:graphicFrameLocks noChangeAspect="1"/>
            </p:cNvGraphicFramePr>
            <p:nvPr/>
          </p:nvGraphicFramePr>
          <p:xfrm>
            <a:off x="889000" y="4284663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0" name="Equation" r:id="rId19" imgW="393529" imgH="253890" progId="Equation.DSMT4">
                    <p:embed/>
                  </p:oleObj>
                </mc:Choice>
                <mc:Fallback>
                  <p:oleObj name="Equation" r:id="rId19" imgW="393529" imgH="253890" progId="Equation.DSMT4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9000" y="4284663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5" name="Line 40"/>
            <p:cNvSpPr>
              <a:spLocks noChangeShapeType="1"/>
            </p:cNvSpPr>
            <p:nvPr/>
          </p:nvSpPr>
          <p:spPr bwMode="auto">
            <a:xfrm>
              <a:off x="1663700" y="4171414"/>
              <a:ext cx="1206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1"/>
            <p:cNvSpPr>
              <a:spLocks noChangeShapeType="1"/>
            </p:cNvSpPr>
            <p:nvPr/>
          </p:nvSpPr>
          <p:spPr bwMode="auto">
            <a:xfrm>
              <a:off x="445325" y="505860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42"/>
            <p:cNvSpPr>
              <a:spLocks noChangeShapeType="1"/>
            </p:cNvSpPr>
            <p:nvPr/>
          </p:nvSpPr>
          <p:spPr bwMode="auto">
            <a:xfrm>
              <a:off x="1674875" y="4172775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6388" name="Object 44"/>
            <p:cNvGraphicFramePr>
              <a:graphicFrameLocks noChangeAspect="1"/>
            </p:cNvGraphicFramePr>
            <p:nvPr/>
          </p:nvGraphicFramePr>
          <p:xfrm>
            <a:off x="2217738" y="3730625"/>
            <a:ext cx="35401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" name="Equation" r:id="rId21" imgW="215806" imgH="228501" progId="Equation.DSMT4">
                    <p:embed/>
                  </p:oleObj>
                </mc:Choice>
                <mc:Fallback>
                  <p:oleObj name="Equation" r:id="rId21" imgW="215806" imgH="228501" progId="Equation.DSMT4">
                    <p:embed/>
                    <p:pic>
                      <p:nvPicPr>
                        <p:cNvPr id="0" name="Picture 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7738" y="3730625"/>
                          <a:ext cx="354012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28" name="Line 46"/>
            <p:cNvSpPr>
              <a:spLocks noChangeShapeType="1"/>
            </p:cNvSpPr>
            <p:nvPr/>
          </p:nvSpPr>
          <p:spPr bwMode="auto">
            <a:xfrm>
              <a:off x="2858448" y="4163250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7"/>
            <p:cNvSpPr>
              <a:spLocks noChangeShapeType="1"/>
            </p:cNvSpPr>
            <p:nvPr/>
          </p:nvSpPr>
          <p:spPr bwMode="auto">
            <a:xfrm>
              <a:off x="2855850" y="5057775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6" name="Object 17"/>
            <p:cNvGraphicFramePr>
              <a:graphicFrameLocks noChangeAspect="1"/>
            </p:cNvGraphicFramePr>
            <p:nvPr/>
          </p:nvGraphicFramePr>
          <p:xfrm>
            <a:off x="2130425" y="5272088"/>
            <a:ext cx="271463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2" name="Equation" r:id="rId23" imgW="177492" imgH="164814" progId="Equation.DSMT4">
                    <p:embed/>
                  </p:oleObj>
                </mc:Choice>
                <mc:Fallback>
                  <p:oleObj name="Equation" r:id="rId23" imgW="177492" imgH="164814" progId="Equation.DSMT4">
                    <p:embed/>
                    <p:pic>
                      <p:nvPicPr>
                        <p:cNvPr id="0" name="Picture 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0425" y="5272088"/>
                          <a:ext cx="271463" cy="250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17"/>
            <p:cNvGraphicFramePr>
              <a:graphicFrameLocks noChangeAspect="1"/>
            </p:cNvGraphicFramePr>
            <p:nvPr/>
          </p:nvGraphicFramePr>
          <p:xfrm>
            <a:off x="5340350" y="4976813"/>
            <a:ext cx="136525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3" name="Equation" r:id="rId25" imgW="88746" imgH="152136" progId="Equation.DSMT4">
                    <p:embed/>
                  </p:oleObj>
                </mc:Choice>
                <mc:Fallback>
                  <p:oleObj name="Equation" r:id="rId25" imgW="88746" imgH="152136" progId="Equation.DSMT4">
                    <p:embed/>
                    <p:pic>
                      <p:nvPicPr>
                        <p:cNvPr id="0" name="Picture 4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0350" y="4976813"/>
                          <a:ext cx="136525" cy="230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3934595" y="4265887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1400" dirty="0"/>
              <a:t>unit step function</a:t>
            </a:r>
          </a:p>
        </p:txBody>
      </p:sp>
      <p:pic>
        <p:nvPicPr>
          <p:cNvPr id="16817" name="Picture 433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76307" y="4343400"/>
            <a:ext cx="2508360" cy="13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2"/>
          <p:cNvSpPr txBox="1">
            <a:spLocks noChangeArrowheads="1"/>
          </p:cNvSpPr>
          <p:nvPr/>
        </p:nvSpPr>
        <p:spPr bwMode="auto">
          <a:xfrm>
            <a:off x="2434442" y="85725"/>
            <a:ext cx="3924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Pulse</a:t>
            </a:r>
          </a:p>
        </p:txBody>
      </p:sp>
      <p:graphicFrame>
        <p:nvGraphicFramePr>
          <p:cNvPr id="17412" name="Object 200"/>
          <p:cNvGraphicFramePr>
            <a:graphicFrameLocks noChangeAspect="1"/>
          </p:cNvGraphicFramePr>
          <p:nvPr/>
        </p:nvGraphicFramePr>
        <p:xfrm>
          <a:off x="5524500" y="4292600"/>
          <a:ext cx="11461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Equation" r:id="rId4" imgW="698500" imgH="228600" progId="Equation.DSMT4">
                  <p:embed/>
                </p:oleObj>
              </mc:Choice>
              <mc:Fallback>
                <p:oleObj name="Equation" r:id="rId4" imgW="698500" imgH="228600" progId="Equation.DSMT4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4292600"/>
                        <a:ext cx="1146175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66725" y="4197350"/>
            <a:ext cx="4924425" cy="1851025"/>
            <a:chOff x="457200" y="3711575"/>
            <a:chExt cx="4924425" cy="1851025"/>
          </a:xfrm>
        </p:grpSpPr>
        <p:sp>
          <p:nvSpPr>
            <p:cNvPr id="17418" name="Line 35"/>
            <p:cNvSpPr>
              <a:spLocks noChangeShapeType="1"/>
            </p:cNvSpPr>
            <p:nvPr/>
          </p:nvSpPr>
          <p:spPr bwMode="auto">
            <a:xfrm>
              <a:off x="901700" y="5067300"/>
              <a:ext cx="4203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36"/>
            <p:cNvSpPr>
              <a:spLocks noChangeShapeType="1"/>
            </p:cNvSpPr>
            <p:nvPr/>
          </p:nvSpPr>
          <p:spPr bwMode="auto">
            <a:xfrm>
              <a:off x="1663700" y="3860800"/>
              <a:ext cx="0" cy="1701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0" name="Object 198"/>
            <p:cNvGraphicFramePr>
              <a:graphicFrameLocks noChangeAspect="1"/>
            </p:cNvGraphicFramePr>
            <p:nvPr/>
          </p:nvGraphicFramePr>
          <p:xfrm>
            <a:off x="823913" y="4198938"/>
            <a:ext cx="604837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7" name="Equation" r:id="rId6" imgW="368140" imgH="253890" progId="Equation.DSMT4">
                    <p:embed/>
                  </p:oleObj>
                </mc:Choice>
                <mc:Fallback>
                  <p:oleObj name="Equation" r:id="rId6" imgW="368140" imgH="253890" progId="Equation.DSMT4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913" y="4198938"/>
                          <a:ext cx="604837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Line 39"/>
            <p:cNvSpPr>
              <a:spLocks noChangeShapeType="1"/>
            </p:cNvSpPr>
            <p:nvPr/>
          </p:nvSpPr>
          <p:spPr bwMode="auto">
            <a:xfrm flipV="1">
              <a:off x="1663700" y="4076700"/>
              <a:ext cx="0" cy="1003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40"/>
            <p:cNvSpPr>
              <a:spLocks noChangeShapeType="1"/>
            </p:cNvSpPr>
            <p:nvPr/>
          </p:nvSpPr>
          <p:spPr bwMode="auto">
            <a:xfrm>
              <a:off x="1663700" y="4192814"/>
              <a:ext cx="1206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41"/>
            <p:cNvSpPr>
              <a:spLocks noChangeShapeType="1"/>
            </p:cNvSpPr>
            <p:nvPr/>
          </p:nvSpPr>
          <p:spPr bwMode="auto">
            <a:xfrm>
              <a:off x="457200" y="508000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42"/>
            <p:cNvSpPr>
              <a:spLocks noChangeShapeType="1"/>
            </p:cNvSpPr>
            <p:nvPr/>
          </p:nvSpPr>
          <p:spPr bwMode="auto">
            <a:xfrm>
              <a:off x="1689100" y="4194175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1" name="Object 199"/>
            <p:cNvGraphicFramePr>
              <a:graphicFrameLocks noChangeAspect="1"/>
            </p:cNvGraphicFramePr>
            <p:nvPr/>
          </p:nvGraphicFramePr>
          <p:xfrm>
            <a:off x="2170113" y="3711575"/>
            <a:ext cx="35401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8" name="Equation" r:id="rId8" imgW="215806" imgH="228501" progId="Equation.DSMT4">
                    <p:embed/>
                  </p:oleObj>
                </mc:Choice>
                <mc:Fallback>
                  <p:oleObj name="Equation" r:id="rId8" imgW="215806" imgH="228501" progId="Equation.DSMT4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113" y="3711575"/>
                          <a:ext cx="354012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5" name="Line 46"/>
            <p:cNvSpPr>
              <a:spLocks noChangeShapeType="1"/>
            </p:cNvSpPr>
            <p:nvPr/>
          </p:nvSpPr>
          <p:spPr bwMode="auto">
            <a:xfrm>
              <a:off x="2858448" y="4184650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47"/>
            <p:cNvSpPr>
              <a:spLocks noChangeShapeType="1"/>
            </p:cNvSpPr>
            <p:nvPr/>
          </p:nvSpPr>
          <p:spPr bwMode="auto">
            <a:xfrm>
              <a:off x="2855850" y="506730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" name="Object 199"/>
            <p:cNvGraphicFramePr>
              <a:graphicFrameLocks noChangeAspect="1"/>
            </p:cNvGraphicFramePr>
            <p:nvPr/>
          </p:nvGraphicFramePr>
          <p:xfrm>
            <a:off x="2143125" y="5202238"/>
            <a:ext cx="29210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Equation" r:id="rId10" imgW="177492" imgH="164814" progId="Equation.DSMT4">
                    <p:embed/>
                  </p:oleObj>
                </mc:Choice>
                <mc:Fallback>
                  <p:oleObj name="Equation" r:id="rId10" imgW="177492" imgH="164814" progId="Equation.DSMT4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25" y="5202238"/>
                          <a:ext cx="292100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99"/>
            <p:cNvGraphicFramePr>
              <a:graphicFrameLocks noChangeAspect="1"/>
            </p:cNvGraphicFramePr>
            <p:nvPr/>
          </p:nvGraphicFramePr>
          <p:xfrm>
            <a:off x="5235575" y="4964113"/>
            <a:ext cx="1460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Equation" r:id="rId12" imgW="88746" imgH="152136" progId="Equation.DSMT4">
                    <p:embed/>
                  </p:oleObj>
                </mc:Choice>
                <mc:Fallback>
                  <p:oleObj name="Equation" r:id="rId12" imgW="88746" imgH="152136" progId="Equation.DSMT4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5575" y="4964113"/>
                          <a:ext cx="146050" cy="250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99"/>
            <p:cNvGraphicFramePr>
              <a:graphicFrameLocks noChangeAspect="1"/>
            </p:cNvGraphicFramePr>
            <p:nvPr/>
          </p:nvGraphicFramePr>
          <p:xfrm>
            <a:off x="3481388" y="3767138"/>
            <a:ext cx="11049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1" name="Equation" r:id="rId14" imgW="672808" imgH="253890" progId="Equation.DSMT4">
                    <p:embed/>
                  </p:oleObj>
                </mc:Choice>
                <mc:Fallback>
                  <p:oleObj name="Equation" r:id="rId14" imgW="672808" imgH="253890" progId="Equation.DSMT4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388" y="3767138"/>
                          <a:ext cx="1104900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99"/>
            <p:cNvGraphicFramePr>
              <a:graphicFrameLocks noChangeAspect="1"/>
            </p:cNvGraphicFramePr>
            <p:nvPr/>
          </p:nvGraphicFramePr>
          <p:xfrm>
            <a:off x="3294063" y="4329113"/>
            <a:ext cx="14398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2" name="Equation" r:id="rId16" imgW="875920" imgH="253890" progId="Equation.DSMT4">
                    <p:embed/>
                  </p:oleObj>
                </mc:Choice>
                <mc:Fallback>
                  <p:oleObj name="Equation" r:id="rId16" imgW="875920" imgH="253890" progId="Equation.DSMT4">
                    <p:embed/>
                    <p:pic>
                      <p:nvPicPr>
                        <p:cNvPr id="0" name="Picture 5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4329113"/>
                          <a:ext cx="1439862" cy="417512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Right Arrow 56"/>
          <p:cNvSpPr/>
          <p:nvPr/>
        </p:nvSpPr>
        <p:spPr>
          <a:xfrm>
            <a:off x="4912896" y="4381500"/>
            <a:ext cx="295275" cy="200025"/>
          </a:xfrm>
          <a:prstGeom prst="rightArrow">
            <a:avLst/>
          </a:prstGeom>
          <a:solidFill>
            <a:srgbClr val="00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710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23737"/>
              </p:ext>
            </p:extLst>
          </p:nvPr>
        </p:nvGraphicFramePr>
        <p:xfrm>
          <a:off x="6244552" y="4858203"/>
          <a:ext cx="2531236" cy="5921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18" imgW="2171700" imgH="508000" progId="Equation.DSMT4">
                  <p:embed/>
                </p:oleObj>
              </mc:Choice>
              <mc:Fallback>
                <p:oleObj name="Equation" r:id="rId18" imgW="2171700" imgH="50800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552" y="4858203"/>
                        <a:ext cx="2531236" cy="5921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823033" y="1553323"/>
            <a:ext cx="7724408" cy="2193081"/>
            <a:chOff x="746833" y="1335609"/>
            <a:chExt cx="7724408" cy="2193081"/>
          </a:xfrm>
        </p:grpSpPr>
        <p:sp>
          <p:nvSpPr>
            <p:cNvPr id="60" name="Freeform 4"/>
            <p:cNvSpPr>
              <a:spLocks/>
            </p:cNvSpPr>
            <p:nvPr/>
          </p:nvSpPr>
          <p:spPr bwMode="auto">
            <a:xfrm>
              <a:off x="2928888" y="1993033"/>
              <a:ext cx="39084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flipV="1">
              <a:off x="2268488" y="2670895"/>
              <a:ext cx="45688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"/>
            <p:cNvSpPr>
              <a:spLocks noChangeArrowheads="1"/>
            </p:cNvSpPr>
            <p:nvPr/>
          </p:nvSpPr>
          <p:spPr bwMode="auto">
            <a:xfrm>
              <a:off x="2253561" y="268200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5" name="Line 9"/>
            <p:cNvSpPr>
              <a:spLocks noChangeShapeType="1"/>
            </p:cNvSpPr>
            <p:nvPr/>
          </p:nvSpPr>
          <p:spPr bwMode="auto">
            <a:xfrm>
              <a:off x="6835085" y="1992937"/>
              <a:ext cx="0" cy="7284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2610748" y="1897782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7"/>
            <p:cNvSpPr>
              <a:spLocks noChangeShapeType="1"/>
            </p:cNvSpPr>
            <p:nvPr/>
          </p:nvSpPr>
          <p:spPr bwMode="auto">
            <a:xfrm flipH="1">
              <a:off x="2242448" y="1986682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28"/>
            <p:cNvSpPr>
              <a:spLocks noChangeArrowheads="1"/>
            </p:cNvSpPr>
            <p:nvPr/>
          </p:nvSpPr>
          <p:spPr bwMode="auto">
            <a:xfrm>
              <a:off x="2253561" y="194858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0"/>
            <p:cNvSpPr>
              <a:spLocks noChangeArrowheads="1"/>
            </p:cNvSpPr>
            <p:nvPr/>
          </p:nvSpPr>
          <p:spPr bwMode="auto">
            <a:xfrm>
              <a:off x="3421961" y="195039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31"/>
            <p:cNvSpPr>
              <a:spLocks noChangeArrowheads="1"/>
            </p:cNvSpPr>
            <p:nvPr/>
          </p:nvSpPr>
          <p:spPr bwMode="auto">
            <a:xfrm>
              <a:off x="3396561" y="267248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6"/>
            <p:cNvSpPr>
              <a:spLocks noChangeShapeType="1"/>
            </p:cNvSpPr>
            <p:nvPr/>
          </p:nvSpPr>
          <p:spPr bwMode="auto">
            <a:xfrm flipH="1">
              <a:off x="1593161" y="2713088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>
              <a:stCxn id="67" idx="1"/>
            </p:cNvCxnSpPr>
            <p:nvPr/>
          </p:nvCxnSpPr>
          <p:spPr bwMode="auto">
            <a:xfrm flipH="1">
              <a:off x="1594748" y="1986682"/>
              <a:ext cx="10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187"/>
            <p:cNvGrpSpPr>
              <a:grpSpLocks/>
            </p:cNvGrpSpPr>
            <p:nvPr/>
          </p:nvGrpSpPr>
          <p:grpSpPr bwMode="auto">
            <a:xfrm>
              <a:off x="1442348" y="1986682"/>
              <a:ext cx="319318" cy="733426"/>
              <a:chOff x="1612900" y="2197100"/>
              <a:chExt cx="319318" cy="733426"/>
            </a:xfrm>
          </p:grpSpPr>
          <p:sp>
            <p:nvSpPr>
              <p:cNvPr id="85" name="Freeform 14"/>
              <p:cNvSpPr>
                <a:spLocks/>
              </p:cNvSpPr>
              <p:nvPr/>
            </p:nvSpPr>
            <p:spPr bwMode="auto">
              <a:xfrm flipH="1">
                <a:off x="1720850" y="2197100"/>
                <a:ext cx="42863" cy="333375"/>
              </a:xfrm>
              <a:custGeom>
                <a:avLst/>
                <a:gdLst>
                  <a:gd name="T0" fmla="*/ 0 w 1"/>
                  <a:gd name="T1" fmla="*/ 114 h 114"/>
                  <a:gd name="T2" fmla="*/ 0 w 1"/>
                  <a:gd name="T3" fmla="*/ 0 h 114"/>
                  <a:gd name="T4" fmla="*/ 0 60000 65536"/>
                  <a:gd name="T5" fmla="*/ 0 60000 65536"/>
                  <a:gd name="T6" fmla="*/ 0 w 1"/>
                  <a:gd name="T7" fmla="*/ 0 h 114"/>
                  <a:gd name="T8" fmla="*/ 1 w 1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4">
                    <a:moveTo>
                      <a:pt x="0" y="11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7"/>
              <p:cNvSpPr>
                <a:spLocks noChangeShapeType="1"/>
              </p:cNvSpPr>
              <p:nvPr/>
            </p:nvSpPr>
            <p:spPr bwMode="auto">
              <a:xfrm flipV="1">
                <a:off x="1763713" y="2651126"/>
                <a:ext cx="0" cy="279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638300" y="243840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TextBox 191"/>
              <p:cNvSpPr txBox="1">
                <a:spLocks noChangeArrowheads="1"/>
              </p:cNvSpPr>
              <p:nvPr/>
            </p:nvSpPr>
            <p:spPr bwMode="auto">
              <a:xfrm>
                <a:off x="1612900" y="2336800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+</a:t>
                </a:r>
              </a:p>
            </p:txBody>
          </p:sp>
          <p:sp>
            <p:nvSpPr>
              <p:cNvPr id="89" name="TextBox 192"/>
              <p:cNvSpPr txBox="1">
                <a:spLocks noChangeArrowheads="1"/>
              </p:cNvSpPr>
              <p:nvPr/>
            </p:nvSpPr>
            <p:spPr bwMode="auto">
              <a:xfrm>
                <a:off x="1630176" y="2436586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sp>
          <p:nvSpPr>
            <p:cNvPr id="75" name="Line 221"/>
            <p:cNvSpPr>
              <a:spLocks noChangeShapeType="1"/>
            </p:cNvSpPr>
            <p:nvPr/>
          </p:nvSpPr>
          <p:spPr bwMode="auto">
            <a:xfrm>
              <a:off x="6027048" y="1586632"/>
              <a:ext cx="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91450" y="1335609"/>
              <a:ext cx="2279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Oscilloscope trace</a:t>
              </a:r>
              <a:endParaRPr lang="en-US" sz="2000" dirty="0"/>
            </a:p>
          </p:txBody>
        </p:sp>
        <p:graphicFrame>
          <p:nvGraphicFramePr>
            <p:cNvPr id="77" name="Object 30"/>
            <p:cNvGraphicFramePr>
              <a:graphicFrameLocks noChangeAspect="1"/>
            </p:cNvGraphicFramePr>
            <p:nvPr/>
          </p:nvGraphicFramePr>
          <p:xfrm>
            <a:off x="746833" y="2168203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4" name="Equation" r:id="rId20" imgW="393529" imgH="253890" progId="Equation.DSMT4">
                    <p:embed/>
                  </p:oleObj>
                </mc:Choice>
                <mc:Fallback>
                  <p:oleObj name="Equation" r:id="rId20" imgW="393529" imgH="253890" progId="Equation.DSMT4">
                    <p:embed/>
                    <p:pic>
                      <p:nvPicPr>
                        <p:cNvPr id="0" name="Picture 5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833" y="2168203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30"/>
            <p:cNvGraphicFramePr>
              <a:graphicFrameLocks noChangeAspect="1"/>
            </p:cNvGraphicFramePr>
            <p:nvPr/>
          </p:nvGraphicFramePr>
          <p:xfrm>
            <a:off x="2112310" y="1374226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5" name="Equation" r:id="rId22" imgW="850531" imgH="241195" progId="Equation.DSMT4">
                    <p:embed/>
                  </p:oleObj>
                </mc:Choice>
                <mc:Fallback>
                  <p:oleObj name="Equation" r:id="rId22" imgW="850531" imgH="241195" progId="Equation.DSMT4">
                    <p:embed/>
                    <p:pic>
                      <p:nvPicPr>
                        <p:cNvPr id="0" name="Picture 5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310" y="1374226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2"/>
            <p:cNvGraphicFramePr>
              <a:graphicFrameLocks noChangeAspect="1"/>
            </p:cNvGraphicFramePr>
            <p:nvPr/>
          </p:nvGraphicFramePr>
          <p:xfrm>
            <a:off x="3517701" y="2170924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6" name="Equation" r:id="rId24" imgW="761669" imgH="228501" progId="Equation.DSMT4">
                    <p:embed/>
                  </p:oleObj>
                </mc:Choice>
                <mc:Fallback>
                  <p:oleObj name="Equation" r:id="rId24" imgW="761669" imgH="228501" progId="Equation.DSMT4">
                    <p:embed/>
                    <p:pic>
                      <p:nvPicPr>
                        <p:cNvPr id="0" name="Picture 5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7701" y="2170924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14"/>
            <p:cNvGraphicFramePr>
              <a:graphicFrameLocks noChangeAspect="1"/>
            </p:cNvGraphicFramePr>
            <p:nvPr/>
          </p:nvGraphicFramePr>
          <p:xfrm>
            <a:off x="4918783" y="2193603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" name="Equation" r:id="rId26" imgW="660400" imgH="228600" progId="Equation.DSMT4">
                    <p:embed/>
                  </p:oleObj>
                </mc:Choice>
                <mc:Fallback>
                  <p:oleObj name="Equation" r:id="rId26" imgW="660400" imgH="228600" progId="Equation.DSMT4">
                    <p:embed/>
                    <p:pic>
                      <p:nvPicPr>
                        <p:cNvPr id="0" name="Picture 5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8783" y="2193603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31"/>
            <p:cNvGraphicFramePr>
              <a:graphicFrameLocks noChangeAspect="1"/>
            </p:cNvGraphicFramePr>
            <p:nvPr/>
          </p:nvGraphicFramePr>
          <p:xfrm>
            <a:off x="7116336" y="2143937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8" name="Equation" r:id="rId28" imgW="774364" imgH="228501" progId="Equation.DSMT4">
                    <p:embed/>
                  </p:oleObj>
                </mc:Choice>
                <mc:Fallback>
                  <p:oleObj name="Equation" r:id="rId28" imgW="774364" imgH="228501" progId="Equation.DSMT4">
                    <p:embed/>
                    <p:pic>
                      <p:nvPicPr>
                        <p:cNvPr id="0" name="Picture 5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6336" y="2143937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32"/>
            <p:cNvGraphicFramePr>
              <a:graphicFrameLocks noChangeAspect="1"/>
            </p:cNvGraphicFramePr>
            <p:nvPr/>
          </p:nvGraphicFramePr>
          <p:xfrm>
            <a:off x="3182968" y="2864711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Equation" r:id="rId30" imgW="342603" imgH="177646" progId="Equation.DSMT4">
                    <p:embed/>
                  </p:oleObj>
                </mc:Choice>
                <mc:Fallback>
                  <p:oleObj name="Equation" r:id="rId30" imgW="342603" imgH="177646" progId="Equation.DSMT4">
                    <p:embed/>
                    <p:pic>
                      <p:nvPicPr>
                        <p:cNvPr id="0" name="Picture 5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2968" y="2864711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18"/>
            <p:cNvGraphicFramePr>
              <a:graphicFrameLocks noChangeAspect="1"/>
            </p:cNvGraphicFramePr>
            <p:nvPr/>
          </p:nvGraphicFramePr>
          <p:xfrm>
            <a:off x="6545971" y="2827015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32" imgW="368140" imgH="152334" progId="Equation.DSMT4">
                    <p:embed/>
                  </p:oleObj>
                </mc:Choice>
                <mc:Fallback>
                  <p:oleObj name="Equation" r:id="rId32" imgW="368140" imgH="152334" progId="Equation.DSMT4">
                    <p:embed/>
                    <p:pic>
                      <p:nvPicPr>
                        <p:cNvPr id="0" name="Picture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1" y="2827015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18"/>
            <p:cNvGraphicFramePr>
              <a:graphicFrameLocks noChangeAspect="1"/>
            </p:cNvGraphicFramePr>
            <p:nvPr/>
          </p:nvGraphicFramePr>
          <p:xfrm>
            <a:off x="5322008" y="3173530"/>
            <a:ext cx="1273176" cy="355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Equation" r:id="rId34" imgW="634449" imgH="177646" progId="Equation.DSMT4">
                    <p:embed/>
                  </p:oleObj>
                </mc:Choice>
                <mc:Fallback>
                  <p:oleObj name="Equation" r:id="rId34" imgW="634449" imgH="177646" progId="Equation.DSMT4">
                    <p:embed/>
                    <p:pic>
                      <p:nvPicPr>
                        <p:cNvPr id="0" name="Picture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2008" y="3173530"/>
                          <a:ext cx="1273176" cy="3551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6725548" y="2186708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468085" y="3668486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</a:rPr>
              <a:t>Given pulse: </a:t>
            </a:r>
          </a:p>
        </p:txBody>
      </p:sp>
      <p:sp>
        <p:nvSpPr>
          <p:cNvPr id="54" name="Rectangle 93"/>
          <p:cNvSpPr>
            <a:spLocks noChangeArrowheads="1"/>
          </p:cNvSpPr>
          <p:nvPr/>
        </p:nvSpPr>
        <p:spPr bwMode="auto">
          <a:xfrm>
            <a:off x="404658" y="756517"/>
            <a:ext cx="680168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CC00CC"/>
                </a:solidFill>
              </a:rPr>
              <a:t>Find an  “</a:t>
            </a:r>
            <a:r>
              <a:rPr lang="en-US" sz="2000" u="sng" dirty="0">
                <a:solidFill>
                  <a:srgbClr val="CC00CC"/>
                </a:solidFill>
              </a:rPr>
              <a:t>oscilloscope trace</a:t>
            </a:r>
            <a:r>
              <a:rPr lang="en-US" sz="2000" dirty="0">
                <a:solidFill>
                  <a:srgbClr val="CC00CC"/>
                </a:solidFill>
              </a:rPr>
              <a:t>” of the voltage at 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= 0.75 </a:t>
            </a:r>
            <a:r>
              <a:rPr lang="en-US" sz="2000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" name="Text Box 198"/>
          <p:cNvSpPr txBox="1">
            <a:spLocks noChangeArrowheads="1"/>
          </p:cNvSpPr>
          <p:nvPr/>
        </p:nvSpPr>
        <p:spPr bwMode="auto">
          <a:xfrm>
            <a:off x="2873829" y="85725"/>
            <a:ext cx="3479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(cont.)</a:t>
            </a:r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134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08330"/>
              </p:ext>
            </p:extLst>
          </p:nvPr>
        </p:nvGraphicFramePr>
        <p:xfrm>
          <a:off x="2592388" y="1077913"/>
          <a:ext cx="46577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Equation" r:id="rId4" imgW="3035160" imgH="203040" progId="Equation.DSMT4">
                  <p:embed/>
                </p:oleObj>
              </mc:Choice>
              <mc:Fallback>
                <p:oleObj name="Equation" r:id="rId4" imgW="3035160" imgH="203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077913"/>
                        <a:ext cx="4657725" cy="317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Up-Down Arrow 167"/>
          <p:cNvSpPr/>
          <p:nvPr/>
        </p:nvSpPr>
        <p:spPr>
          <a:xfrm>
            <a:off x="4365172" y="3635828"/>
            <a:ext cx="304800" cy="968829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/>
          <p:cNvSpPr txBox="1"/>
          <p:nvPr/>
        </p:nvSpPr>
        <p:spPr>
          <a:xfrm>
            <a:off x="4859039" y="39343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Subtract 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6564085" y="4376057"/>
            <a:ext cx="1479892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Shifted trace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43058" y="4931229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(shifted by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0.25</a:t>
            </a:r>
            <a:r>
              <a:rPr lang="en-US" sz="1400" dirty="0"/>
              <a:t> [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ns</a:t>
            </a:r>
            <a:r>
              <a:rPr lang="en-US" sz="1400" dirty="0"/>
              <a:t>])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4829" y="3936546"/>
            <a:ext cx="4874420" cy="2141538"/>
            <a:chOff x="1874829" y="3936546"/>
            <a:chExt cx="4874420" cy="2141538"/>
          </a:xfrm>
        </p:grpSpPr>
        <p:graphicFrame>
          <p:nvGraphicFramePr>
            <p:cNvPr id="138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658106"/>
                </p:ext>
              </p:extLst>
            </p:nvPr>
          </p:nvGraphicFramePr>
          <p:xfrm>
            <a:off x="6084087" y="5624512"/>
            <a:ext cx="665162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1" name="Equation" r:id="rId6" imgW="393529" imgH="203112" progId="Equation.DSMT4">
                    <p:embed/>
                  </p:oleObj>
                </mc:Choice>
                <mc:Fallback>
                  <p:oleObj name="Equation" r:id="rId6" imgW="393529" imgH="203112" progId="Equation.DSMT4">
                    <p:embed/>
                    <p:pic>
                      <p:nvPicPr>
                        <p:cNvPr id="0" name="Picture 8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087" y="5624512"/>
                          <a:ext cx="665162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" name="Line 95"/>
            <p:cNvSpPr>
              <a:spLocks noChangeShapeType="1"/>
            </p:cNvSpPr>
            <p:nvPr/>
          </p:nvSpPr>
          <p:spPr bwMode="auto">
            <a:xfrm flipV="1">
              <a:off x="2319329" y="5797095"/>
              <a:ext cx="3635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96"/>
            <p:cNvSpPr>
              <a:spLocks noChangeShapeType="1"/>
            </p:cNvSpPr>
            <p:nvPr/>
          </p:nvSpPr>
          <p:spPr bwMode="auto">
            <a:xfrm>
              <a:off x="3049579" y="5612946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97"/>
            <p:cNvSpPr>
              <a:spLocks noChangeShapeType="1"/>
            </p:cNvSpPr>
            <p:nvPr/>
          </p:nvSpPr>
          <p:spPr bwMode="auto">
            <a:xfrm>
              <a:off x="4479916" y="5622471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98"/>
            <p:cNvSpPr>
              <a:spLocks noChangeShapeType="1"/>
            </p:cNvSpPr>
            <p:nvPr/>
          </p:nvSpPr>
          <p:spPr bwMode="auto">
            <a:xfrm>
              <a:off x="3765541" y="5612946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99"/>
            <p:cNvSpPr>
              <a:spLocks noChangeShapeType="1"/>
            </p:cNvSpPr>
            <p:nvPr/>
          </p:nvSpPr>
          <p:spPr bwMode="auto">
            <a:xfrm>
              <a:off x="5153016" y="5622471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100"/>
            <p:cNvSpPr>
              <a:spLocks noChangeShapeType="1"/>
            </p:cNvSpPr>
            <p:nvPr/>
          </p:nvSpPr>
          <p:spPr bwMode="auto">
            <a:xfrm flipV="1">
              <a:off x="2319329" y="3936546"/>
              <a:ext cx="0" cy="185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101"/>
            <p:cNvSpPr>
              <a:spLocks noChangeShapeType="1"/>
            </p:cNvSpPr>
            <p:nvPr/>
          </p:nvSpPr>
          <p:spPr bwMode="auto">
            <a:xfrm>
              <a:off x="5741979" y="5612946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6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6339005"/>
                </p:ext>
              </p:extLst>
            </p:nvPr>
          </p:nvGraphicFramePr>
          <p:xfrm>
            <a:off x="3008985" y="5851071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8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8985" y="5851071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0971471"/>
                </p:ext>
              </p:extLst>
            </p:nvPr>
          </p:nvGraphicFramePr>
          <p:xfrm>
            <a:off x="3722679" y="5828846"/>
            <a:ext cx="1952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Equation" r:id="rId10" imgW="177569" imgH="202936" progId="Equation.DSMT4">
                    <p:embed/>
                  </p:oleObj>
                </mc:Choice>
                <mc:Fallback>
                  <p:oleObj name="Equation" r:id="rId10" imgW="177569" imgH="202936" progId="Equation.DSMT4">
                    <p:embed/>
                    <p:pic>
                      <p:nvPicPr>
                        <p:cNvPr id="0" name="Picture 8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2679" y="5828846"/>
                          <a:ext cx="19526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3777571"/>
                </p:ext>
              </p:extLst>
            </p:nvPr>
          </p:nvGraphicFramePr>
          <p:xfrm>
            <a:off x="4395779" y="5843134"/>
            <a:ext cx="1809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Equation" r:id="rId12" imgW="164957" imgH="203024" progId="Equation.DSMT4">
                    <p:embed/>
                  </p:oleObj>
                </mc:Choice>
                <mc:Fallback>
                  <p:oleObj name="Equation" r:id="rId12" imgW="164957" imgH="203024" progId="Equation.DSMT4">
                    <p:embed/>
                    <p:pic>
                      <p:nvPicPr>
                        <p:cNvPr id="0" name="Picture 8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5779" y="5843134"/>
                          <a:ext cx="1809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000694"/>
                </p:ext>
              </p:extLst>
            </p:nvPr>
          </p:nvGraphicFramePr>
          <p:xfrm>
            <a:off x="5068879" y="5851071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8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879" y="5851071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97905"/>
                </p:ext>
              </p:extLst>
            </p:nvPr>
          </p:nvGraphicFramePr>
          <p:xfrm>
            <a:off x="5657841" y="5851071"/>
            <a:ext cx="195262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name="Equation" r:id="rId16" imgW="177569" imgH="202936" progId="Equation.DSMT4">
                    <p:embed/>
                  </p:oleObj>
                </mc:Choice>
                <mc:Fallback>
                  <p:oleObj name="Equation" r:id="rId16" imgW="177569" imgH="202936" progId="Equation.DSMT4">
                    <p:embed/>
                    <p:pic>
                      <p:nvPicPr>
                        <p:cNvPr id="0" name="Picture 8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7841" y="5851071"/>
                          <a:ext cx="195262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1" name="Line 108"/>
            <p:cNvSpPr>
              <a:spLocks noChangeShapeType="1"/>
            </p:cNvSpPr>
            <p:nvPr/>
          </p:nvSpPr>
          <p:spPr bwMode="auto">
            <a:xfrm>
              <a:off x="3047995" y="4717596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109"/>
            <p:cNvSpPr>
              <a:spLocks noChangeShapeType="1"/>
            </p:cNvSpPr>
            <p:nvPr/>
          </p:nvSpPr>
          <p:spPr bwMode="auto">
            <a:xfrm>
              <a:off x="3384545" y="4717596"/>
              <a:ext cx="0" cy="514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110"/>
            <p:cNvSpPr>
              <a:spLocks noChangeShapeType="1"/>
            </p:cNvSpPr>
            <p:nvPr/>
          </p:nvSpPr>
          <p:spPr bwMode="auto">
            <a:xfrm>
              <a:off x="3384545" y="5233534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111"/>
            <p:cNvSpPr>
              <a:spLocks noChangeShapeType="1"/>
            </p:cNvSpPr>
            <p:nvPr/>
          </p:nvSpPr>
          <p:spPr bwMode="auto">
            <a:xfrm>
              <a:off x="4451345" y="5504996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112"/>
            <p:cNvSpPr>
              <a:spLocks noChangeShapeType="1"/>
            </p:cNvSpPr>
            <p:nvPr/>
          </p:nvSpPr>
          <p:spPr bwMode="auto">
            <a:xfrm flipV="1">
              <a:off x="4451345" y="5233534"/>
              <a:ext cx="0" cy="2714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113"/>
            <p:cNvSpPr>
              <a:spLocks noChangeShapeType="1"/>
            </p:cNvSpPr>
            <p:nvPr/>
          </p:nvSpPr>
          <p:spPr bwMode="auto">
            <a:xfrm>
              <a:off x="3058881" y="4717596"/>
              <a:ext cx="0" cy="1073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16"/>
            <p:cNvSpPr>
              <a:spLocks noChangeShapeType="1"/>
            </p:cNvSpPr>
            <p:nvPr/>
          </p:nvSpPr>
          <p:spPr bwMode="auto">
            <a:xfrm>
              <a:off x="4794245" y="5363709"/>
              <a:ext cx="0" cy="141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61707"/>
                </p:ext>
              </p:extLst>
            </p:nvPr>
          </p:nvGraphicFramePr>
          <p:xfrm>
            <a:off x="2908295" y="4422321"/>
            <a:ext cx="3762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name="Equation" r:id="rId18" imgW="342751" imgH="203112" progId="Equation.DSMT4">
                    <p:embed/>
                  </p:oleObj>
                </mc:Choice>
                <mc:Fallback>
                  <p:oleObj name="Equation" r:id="rId18" imgW="342751" imgH="203112" progId="Equation.DSMT4">
                    <p:embed/>
                    <p:pic>
                      <p:nvPicPr>
                        <p:cNvPr id="0" name="Picture 8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8295" y="4422321"/>
                          <a:ext cx="37623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209408"/>
                </p:ext>
              </p:extLst>
            </p:nvPr>
          </p:nvGraphicFramePr>
          <p:xfrm>
            <a:off x="3622670" y="4931909"/>
            <a:ext cx="531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name="Equation" r:id="rId20" imgW="482391" imgH="203112" progId="Equation.DSMT4">
                    <p:embed/>
                  </p:oleObj>
                </mc:Choice>
                <mc:Fallback>
                  <p:oleObj name="Equation" r:id="rId20" imgW="482391" imgH="203112" progId="Equation.DSMT4">
                    <p:embed/>
                    <p:pic>
                      <p:nvPicPr>
                        <p:cNvPr id="0" name="Picture 8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2670" y="4931909"/>
                          <a:ext cx="531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939655"/>
                </p:ext>
              </p:extLst>
            </p:nvPr>
          </p:nvGraphicFramePr>
          <p:xfrm>
            <a:off x="4884733" y="5033509"/>
            <a:ext cx="7000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name="Equation" r:id="rId22" imgW="634725" imgH="203112" progId="Equation.DSMT4">
                    <p:embed/>
                  </p:oleObj>
                </mc:Choice>
                <mc:Fallback>
                  <p:oleObj name="Equation" r:id="rId22" imgW="634725" imgH="203112" progId="Equation.DSMT4">
                    <p:embed/>
                    <p:pic>
                      <p:nvPicPr>
                        <p:cNvPr id="0" name="Picture 8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4733" y="5033509"/>
                          <a:ext cx="7000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1016439"/>
                </p:ext>
              </p:extLst>
            </p:nvPr>
          </p:nvGraphicFramePr>
          <p:xfrm>
            <a:off x="5726108" y="5003346"/>
            <a:ext cx="785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0" name="Equation" r:id="rId24" imgW="710891" imgH="203112" progId="Equation.DSMT4">
                    <p:embed/>
                  </p:oleObj>
                </mc:Choice>
                <mc:Fallback>
                  <p:oleObj name="Equation" r:id="rId24" imgW="710891" imgH="203112" progId="Equation.DSMT4">
                    <p:embed/>
                    <p:pic>
                      <p:nvPicPr>
                        <p:cNvPr id="0" name="Picture 9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6108" y="5003346"/>
                          <a:ext cx="785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9568531"/>
                </p:ext>
              </p:extLst>
            </p:nvPr>
          </p:nvGraphicFramePr>
          <p:xfrm>
            <a:off x="4176704" y="5551034"/>
            <a:ext cx="61753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Equation" r:id="rId26" imgW="558558" imgH="203112" progId="Equation.DSMT4">
                    <p:embed/>
                  </p:oleObj>
                </mc:Choice>
                <mc:Fallback>
                  <p:oleObj name="Equation" r:id="rId26" imgW="558558" imgH="203112" progId="Equation.DSMT4">
                    <p:embed/>
                    <p:pic>
                      <p:nvPicPr>
                        <p:cNvPr id="0" name="Picture 9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704" y="5551034"/>
                          <a:ext cx="617537" cy="227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5" name="Line 110"/>
            <p:cNvSpPr>
              <a:spLocks noChangeShapeType="1"/>
            </p:cNvSpPr>
            <p:nvPr/>
          </p:nvSpPr>
          <p:spPr bwMode="auto">
            <a:xfrm>
              <a:off x="4797175" y="5368349"/>
              <a:ext cx="9449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 flipV="1">
              <a:off x="5740884" y="5303017"/>
              <a:ext cx="0" cy="644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7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763468"/>
                </p:ext>
              </p:extLst>
            </p:nvPr>
          </p:nvGraphicFramePr>
          <p:xfrm>
            <a:off x="1874829" y="4334013"/>
            <a:ext cx="401637" cy="297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Equation" r:id="rId28" imgW="279279" imgH="203112" progId="Equation.DSMT4">
                    <p:embed/>
                  </p:oleObj>
                </mc:Choice>
                <mc:Fallback>
                  <p:oleObj name="Equation" r:id="rId28" imgW="279279" imgH="203112" progId="Equation.DSMT4">
                    <p:embed/>
                    <p:pic>
                      <p:nvPicPr>
                        <p:cNvPr id="0" name="Picture 9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4829" y="4334013"/>
                          <a:ext cx="401637" cy="2978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0" name="Straight Connector 69"/>
            <p:cNvCxnSpPr/>
            <p:nvPr/>
          </p:nvCxnSpPr>
          <p:spPr>
            <a:xfrm>
              <a:off x="5730971" y="5293965"/>
              <a:ext cx="3408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885715" y="1236889"/>
            <a:ext cx="4834163" cy="2141538"/>
            <a:chOff x="1885715" y="1236889"/>
            <a:chExt cx="4834163" cy="2141538"/>
          </a:xfrm>
        </p:grpSpPr>
        <p:graphicFrame>
          <p:nvGraphicFramePr>
            <p:cNvPr id="108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2216796"/>
                </p:ext>
              </p:extLst>
            </p:nvPr>
          </p:nvGraphicFramePr>
          <p:xfrm>
            <a:off x="6054716" y="2946174"/>
            <a:ext cx="665162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3" name="Equation" r:id="rId30" imgW="393529" imgH="203112" progId="Equation.DSMT4">
                    <p:embed/>
                  </p:oleObj>
                </mc:Choice>
                <mc:Fallback>
                  <p:oleObj name="Equation" r:id="rId30" imgW="393529" imgH="203112" progId="Equation.DSMT4">
                    <p:embed/>
                    <p:pic>
                      <p:nvPicPr>
                        <p:cNvPr id="0" name="Picture 9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4716" y="2946174"/>
                          <a:ext cx="665162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Line 95"/>
            <p:cNvSpPr>
              <a:spLocks noChangeShapeType="1"/>
            </p:cNvSpPr>
            <p:nvPr/>
          </p:nvSpPr>
          <p:spPr bwMode="auto">
            <a:xfrm flipV="1">
              <a:off x="2330215" y="3097438"/>
              <a:ext cx="3635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96"/>
            <p:cNvSpPr>
              <a:spLocks noChangeShapeType="1"/>
            </p:cNvSpPr>
            <p:nvPr/>
          </p:nvSpPr>
          <p:spPr bwMode="auto">
            <a:xfrm>
              <a:off x="3060465" y="2913289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97"/>
            <p:cNvSpPr>
              <a:spLocks noChangeShapeType="1"/>
            </p:cNvSpPr>
            <p:nvPr/>
          </p:nvSpPr>
          <p:spPr bwMode="auto">
            <a:xfrm>
              <a:off x="4490802" y="2922814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98"/>
            <p:cNvSpPr>
              <a:spLocks noChangeShapeType="1"/>
            </p:cNvSpPr>
            <p:nvPr/>
          </p:nvSpPr>
          <p:spPr bwMode="auto">
            <a:xfrm>
              <a:off x="3776427" y="2913289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99"/>
            <p:cNvSpPr>
              <a:spLocks noChangeShapeType="1"/>
            </p:cNvSpPr>
            <p:nvPr/>
          </p:nvSpPr>
          <p:spPr bwMode="auto">
            <a:xfrm>
              <a:off x="5163902" y="2922814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00"/>
            <p:cNvSpPr>
              <a:spLocks noChangeShapeType="1"/>
            </p:cNvSpPr>
            <p:nvPr/>
          </p:nvSpPr>
          <p:spPr bwMode="auto">
            <a:xfrm flipV="1">
              <a:off x="2330215" y="1236889"/>
              <a:ext cx="0" cy="185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01"/>
            <p:cNvSpPr>
              <a:spLocks noChangeShapeType="1"/>
            </p:cNvSpPr>
            <p:nvPr/>
          </p:nvSpPr>
          <p:spPr bwMode="auto">
            <a:xfrm>
              <a:off x="5752865" y="2913289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6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1277235"/>
                </p:ext>
              </p:extLst>
            </p:nvPr>
          </p:nvGraphicFramePr>
          <p:xfrm>
            <a:off x="2976327" y="3151414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4" name="Equation" r:id="rId31" imgW="152268" imgH="203024" progId="Equation.DSMT4">
                    <p:embed/>
                  </p:oleObj>
                </mc:Choice>
                <mc:Fallback>
                  <p:oleObj name="Equation" r:id="rId31" imgW="152268" imgH="203024" progId="Equation.DSMT4">
                    <p:embed/>
                    <p:pic>
                      <p:nvPicPr>
                        <p:cNvPr id="0" name="Picture 9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327" y="3151414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4440673"/>
                </p:ext>
              </p:extLst>
            </p:nvPr>
          </p:nvGraphicFramePr>
          <p:xfrm>
            <a:off x="3733565" y="3129189"/>
            <a:ext cx="1952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5" name="Equation" r:id="rId32" imgW="177569" imgH="202936" progId="Equation.DSMT4">
                    <p:embed/>
                  </p:oleObj>
                </mc:Choice>
                <mc:Fallback>
                  <p:oleObj name="Equation" r:id="rId32" imgW="177569" imgH="202936" progId="Equation.DSMT4">
                    <p:embed/>
                    <p:pic>
                      <p:nvPicPr>
                        <p:cNvPr id="0" name="Picture 9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565" y="3129189"/>
                          <a:ext cx="19526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1791768"/>
                </p:ext>
              </p:extLst>
            </p:nvPr>
          </p:nvGraphicFramePr>
          <p:xfrm>
            <a:off x="4406665" y="3143477"/>
            <a:ext cx="1809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6" name="Equation" r:id="rId33" imgW="164957" imgH="203024" progId="Equation.DSMT4">
                    <p:embed/>
                  </p:oleObj>
                </mc:Choice>
                <mc:Fallback>
                  <p:oleObj name="Equation" r:id="rId33" imgW="164957" imgH="203024" progId="Equation.DSMT4">
                    <p:embed/>
                    <p:pic>
                      <p:nvPicPr>
                        <p:cNvPr id="0" name="Picture 9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665" y="3143477"/>
                          <a:ext cx="1809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9405379"/>
                </p:ext>
              </p:extLst>
            </p:nvPr>
          </p:nvGraphicFramePr>
          <p:xfrm>
            <a:off x="5079765" y="3151414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34" imgW="152268" imgH="203024" progId="Equation.DSMT4">
                    <p:embed/>
                  </p:oleObj>
                </mc:Choice>
                <mc:Fallback>
                  <p:oleObj name="Equation" r:id="rId34" imgW="152268" imgH="203024" progId="Equation.DSMT4">
                    <p:embed/>
                    <p:pic>
                      <p:nvPicPr>
                        <p:cNvPr id="0" name="Picture 9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9765" y="3151414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9382272"/>
                </p:ext>
              </p:extLst>
            </p:nvPr>
          </p:nvGraphicFramePr>
          <p:xfrm>
            <a:off x="5668727" y="3151414"/>
            <a:ext cx="195262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8" name="Equation" r:id="rId35" imgW="177569" imgH="202936" progId="Equation.DSMT4">
                    <p:embed/>
                  </p:oleObj>
                </mc:Choice>
                <mc:Fallback>
                  <p:oleObj name="Equation" r:id="rId35" imgW="177569" imgH="202936" progId="Equation.DSMT4">
                    <p:embed/>
                    <p:pic>
                      <p:nvPicPr>
                        <p:cNvPr id="0" name="Picture 9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8727" y="3151414"/>
                          <a:ext cx="195262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1" name="Line 108"/>
            <p:cNvSpPr>
              <a:spLocks noChangeShapeType="1"/>
            </p:cNvSpPr>
            <p:nvPr/>
          </p:nvSpPr>
          <p:spPr bwMode="auto">
            <a:xfrm>
              <a:off x="2906477" y="2017939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09"/>
            <p:cNvSpPr>
              <a:spLocks noChangeShapeType="1"/>
            </p:cNvSpPr>
            <p:nvPr/>
          </p:nvSpPr>
          <p:spPr bwMode="auto">
            <a:xfrm>
              <a:off x="3243027" y="2017939"/>
              <a:ext cx="0" cy="514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10"/>
            <p:cNvSpPr>
              <a:spLocks noChangeShapeType="1"/>
            </p:cNvSpPr>
            <p:nvPr/>
          </p:nvSpPr>
          <p:spPr bwMode="auto">
            <a:xfrm>
              <a:off x="3243027" y="2533877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11"/>
            <p:cNvSpPr>
              <a:spLocks noChangeShapeType="1"/>
            </p:cNvSpPr>
            <p:nvPr/>
          </p:nvSpPr>
          <p:spPr bwMode="auto">
            <a:xfrm>
              <a:off x="4309827" y="2805339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112"/>
            <p:cNvSpPr>
              <a:spLocks noChangeShapeType="1"/>
            </p:cNvSpPr>
            <p:nvPr/>
          </p:nvSpPr>
          <p:spPr bwMode="auto">
            <a:xfrm flipV="1">
              <a:off x="4309827" y="2533877"/>
              <a:ext cx="0" cy="2714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13"/>
            <p:cNvSpPr>
              <a:spLocks noChangeShapeType="1"/>
            </p:cNvSpPr>
            <p:nvPr/>
          </p:nvSpPr>
          <p:spPr bwMode="auto">
            <a:xfrm>
              <a:off x="2906477" y="2017939"/>
              <a:ext cx="0" cy="1073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16"/>
            <p:cNvSpPr>
              <a:spLocks noChangeShapeType="1"/>
            </p:cNvSpPr>
            <p:nvPr/>
          </p:nvSpPr>
          <p:spPr bwMode="auto">
            <a:xfrm>
              <a:off x="4652727" y="2664052"/>
              <a:ext cx="0" cy="141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9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9792253"/>
                </p:ext>
              </p:extLst>
            </p:nvPr>
          </p:nvGraphicFramePr>
          <p:xfrm>
            <a:off x="2766777" y="1722664"/>
            <a:ext cx="3762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9" name="Equation" r:id="rId36" imgW="342751" imgH="203112" progId="Equation.DSMT4">
                    <p:embed/>
                  </p:oleObj>
                </mc:Choice>
                <mc:Fallback>
                  <p:oleObj name="Equation" r:id="rId36" imgW="342751" imgH="203112" progId="Equation.DSMT4">
                    <p:embed/>
                    <p:pic>
                      <p:nvPicPr>
                        <p:cNvPr id="0" name="Picture 9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66777" y="1722664"/>
                          <a:ext cx="37623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633257"/>
                </p:ext>
              </p:extLst>
            </p:nvPr>
          </p:nvGraphicFramePr>
          <p:xfrm>
            <a:off x="3481152" y="2232252"/>
            <a:ext cx="531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Equation" r:id="rId37" imgW="482391" imgH="203112" progId="Equation.DSMT4">
                    <p:embed/>
                  </p:oleObj>
                </mc:Choice>
                <mc:Fallback>
                  <p:oleObj name="Equation" r:id="rId37" imgW="482391" imgH="203112" progId="Equation.DSMT4">
                    <p:embed/>
                    <p:pic>
                      <p:nvPicPr>
                        <p:cNvPr id="0" name="Picture 9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152" y="2232252"/>
                          <a:ext cx="531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1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1962796"/>
                </p:ext>
              </p:extLst>
            </p:nvPr>
          </p:nvGraphicFramePr>
          <p:xfrm>
            <a:off x="4743215" y="2333852"/>
            <a:ext cx="7000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Equation" r:id="rId38" imgW="634725" imgH="203112" progId="Equation.DSMT4">
                    <p:embed/>
                  </p:oleObj>
                </mc:Choice>
                <mc:Fallback>
                  <p:oleObj name="Equation" r:id="rId38" imgW="634725" imgH="203112" progId="Equation.DSMT4">
                    <p:embed/>
                    <p:pic>
                      <p:nvPicPr>
                        <p:cNvPr id="0" name="Picture 9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3215" y="2333852"/>
                          <a:ext cx="7000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7783575"/>
                </p:ext>
              </p:extLst>
            </p:nvPr>
          </p:nvGraphicFramePr>
          <p:xfrm>
            <a:off x="5584590" y="2303689"/>
            <a:ext cx="785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Equation" r:id="rId39" imgW="710891" imgH="203112" progId="Equation.DSMT4">
                    <p:embed/>
                  </p:oleObj>
                </mc:Choice>
                <mc:Fallback>
                  <p:oleObj name="Equation" r:id="rId39" imgW="710891" imgH="203112" progId="Equation.DSMT4">
                    <p:embed/>
                    <p:pic>
                      <p:nvPicPr>
                        <p:cNvPr id="0" name="Picture 9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4590" y="2303689"/>
                          <a:ext cx="785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7189764"/>
                </p:ext>
              </p:extLst>
            </p:nvPr>
          </p:nvGraphicFramePr>
          <p:xfrm>
            <a:off x="4187590" y="2851377"/>
            <a:ext cx="61753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3" name="Equation" r:id="rId40" imgW="558558" imgH="203112" progId="Equation.DSMT4">
                    <p:embed/>
                  </p:oleObj>
                </mc:Choice>
                <mc:Fallback>
                  <p:oleObj name="Equation" r:id="rId40" imgW="558558" imgH="203112" progId="Equation.DSMT4">
                    <p:embed/>
                    <p:pic>
                      <p:nvPicPr>
                        <p:cNvPr id="0" name="Picture 9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7590" y="2851377"/>
                          <a:ext cx="617537" cy="227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" name="Line 110"/>
            <p:cNvSpPr>
              <a:spLocks noChangeShapeType="1"/>
            </p:cNvSpPr>
            <p:nvPr/>
          </p:nvSpPr>
          <p:spPr bwMode="auto">
            <a:xfrm>
              <a:off x="4655657" y="2668692"/>
              <a:ext cx="9449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12"/>
            <p:cNvSpPr>
              <a:spLocks noChangeShapeType="1"/>
            </p:cNvSpPr>
            <p:nvPr/>
          </p:nvSpPr>
          <p:spPr bwMode="auto">
            <a:xfrm flipV="1">
              <a:off x="5599366" y="2603360"/>
              <a:ext cx="0" cy="644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7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3457591"/>
                </p:ext>
              </p:extLst>
            </p:nvPr>
          </p:nvGraphicFramePr>
          <p:xfrm>
            <a:off x="1885715" y="1634356"/>
            <a:ext cx="401637" cy="297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4" name="Equation" r:id="rId41" imgW="279279" imgH="203112" progId="Equation.DSMT4">
                    <p:embed/>
                  </p:oleObj>
                </mc:Choice>
                <mc:Fallback>
                  <p:oleObj name="Equation" r:id="rId41" imgW="279279" imgH="203112" progId="Equation.DSMT4">
                    <p:embed/>
                    <p:pic>
                      <p:nvPicPr>
                        <p:cNvPr id="0" name="Picture 9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5715" y="1634356"/>
                          <a:ext cx="401637" cy="2978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4" name="Straight Connector 73"/>
            <p:cNvCxnSpPr/>
            <p:nvPr/>
          </p:nvCxnSpPr>
          <p:spPr>
            <a:xfrm>
              <a:off x="5589173" y="2599798"/>
              <a:ext cx="34089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Text Box 2"/>
          <p:cNvSpPr txBox="1">
            <a:spLocks noChangeArrowheads="1"/>
          </p:cNvSpPr>
          <p:nvPr/>
        </p:nvSpPr>
        <p:spPr bwMode="auto">
          <a:xfrm>
            <a:off x="2066306" y="114300"/>
            <a:ext cx="5118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Pulse (cont.)</a:t>
            </a:r>
          </a:p>
        </p:txBody>
      </p:sp>
      <p:sp>
        <p:nvSpPr>
          <p:cNvPr id="19503" name="Text Box 182"/>
          <p:cNvSpPr txBox="1">
            <a:spLocks noChangeArrowheads="1"/>
          </p:cNvSpPr>
          <p:nvPr/>
        </p:nvSpPr>
        <p:spPr bwMode="auto">
          <a:xfrm>
            <a:off x="3692525" y="4546600"/>
            <a:ext cx="3134191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Oscilloscope trace of voltage</a:t>
            </a:r>
          </a:p>
        </p:txBody>
      </p:sp>
      <p:graphicFrame>
        <p:nvGraphicFramePr>
          <p:cNvPr id="19458" name="Object 184"/>
          <p:cNvGraphicFramePr>
            <a:graphicFrameLocks noChangeAspect="1"/>
          </p:cNvGraphicFramePr>
          <p:nvPr/>
        </p:nvGraphicFramePr>
        <p:xfrm>
          <a:off x="6979475" y="5508800"/>
          <a:ext cx="6667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Equation" r:id="rId4" imgW="393529" imgH="203112" progId="Equation.DSMT4">
                  <p:embed/>
                </p:oleObj>
              </mc:Choice>
              <mc:Fallback>
                <p:oleObj name="Equation" r:id="rId4" imgW="393529" imgH="203112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475" y="5508800"/>
                        <a:ext cx="6667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4" name="Line 185"/>
          <p:cNvSpPr>
            <a:spLocks noChangeShapeType="1"/>
          </p:cNvSpPr>
          <p:nvPr/>
        </p:nvSpPr>
        <p:spPr bwMode="auto">
          <a:xfrm>
            <a:off x="2246313" y="5662613"/>
            <a:ext cx="45989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188"/>
          <p:cNvSpPr>
            <a:spLocks noChangeShapeType="1"/>
          </p:cNvSpPr>
          <p:nvPr/>
        </p:nvSpPr>
        <p:spPr bwMode="auto">
          <a:xfrm>
            <a:off x="3692525" y="54784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189"/>
          <p:cNvSpPr>
            <a:spLocks noChangeShapeType="1"/>
          </p:cNvSpPr>
          <p:nvPr/>
        </p:nvSpPr>
        <p:spPr bwMode="auto">
          <a:xfrm>
            <a:off x="5080000" y="5487988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190"/>
          <p:cNvSpPr>
            <a:spLocks noChangeShapeType="1"/>
          </p:cNvSpPr>
          <p:nvPr/>
        </p:nvSpPr>
        <p:spPr bwMode="auto">
          <a:xfrm flipV="1">
            <a:off x="2246313" y="4194175"/>
            <a:ext cx="0" cy="146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191"/>
          <p:cNvSpPr>
            <a:spLocks noChangeShapeType="1"/>
          </p:cNvSpPr>
          <p:nvPr/>
        </p:nvSpPr>
        <p:spPr bwMode="auto">
          <a:xfrm>
            <a:off x="5668963" y="5487988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59" name="Object 192"/>
          <p:cNvGraphicFramePr>
            <a:graphicFrameLocks noChangeAspect="1"/>
          </p:cNvGraphicFramePr>
          <p:nvPr/>
        </p:nvGraphicFramePr>
        <p:xfrm>
          <a:off x="2935969" y="5716588"/>
          <a:ext cx="166688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6" imgW="152268" imgH="203024" progId="Equation.DSMT4">
                  <p:embed/>
                </p:oleObj>
              </mc:Choice>
              <mc:Fallback>
                <p:oleObj name="Equation" r:id="rId6" imgW="152268" imgH="203024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969" y="5716588"/>
                        <a:ext cx="166688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193"/>
          <p:cNvGraphicFramePr>
            <a:graphicFrameLocks noChangeAspect="1"/>
          </p:cNvGraphicFramePr>
          <p:nvPr/>
        </p:nvGraphicFramePr>
        <p:xfrm>
          <a:off x="3649663" y="5694363"/>
          <a:ext cx="195262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Equation" r:id="rId8" imgW="177569" imgH="202936" progId="Equation.DSMT4">
                  <p:embed/>
                </p:oleObj>
              </mc:Choice>
              <mc:Fallback>
                <p:oleObj name="Equation" r:id="rId8" imgW="177569" imgH="202936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5694363"/>
                        <a:ext cx="195262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94"/>
          <p:cNvGraphicFramePr>
            <a:graphicFrameLocks noChangeAspect="1"/>
          </p:cNvGraphicFramePr>
          <p:nvPr/>
        </p:nvGraphicFramePr>
        <p:xfrm>
          <a:off x="4398963" y="5708650"/>
          <a:ext cx="1809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Equation" r:id="rId10" imgW="164957" imgH="203024" progId="Equation.DSMT4">
                  <p:embed/>
                </p:oleObj>
              </mc:Choice>
              <mc:Fallback>
                <p:oleObj name="Equation" r:id="rId10" imgW="164957" imgH="203024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8963" y="5708650"/>
                        <a:ext cx="1809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195"/>
          <p:cNvGraphicFramePr>
            <a:graphicFrameLocks noChangeAspect="1"/>
          </p:cNvGraphicFramePr>
          <p:nvPr/>
        </p:nvGraphicFramePr>
        <p:xfrm>
          <a:off x="4995863" y="5716588"/>
          <a:ext cx="166687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12" imgW="152268" imgH="203024" progId="Equation.DSMT4">
                  <p:embed/>
                </p:oleObj>
              </mc:Choice>
              <mc:Fallback>
                <p:oleObj name="Equation" r:id="rId12" imgW="152268" imgH="203024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5716588"/>
                        <a:ext cx="166687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196"/>
          <p:cNvGraphicFramePr>
            <a:graphicFrameLocks noChangeAspect="1"/>
          </p:cNvGraphicFramePr>
          <p:nvPr/>
        </p:nvGraphicFramePr>
        <p:xfrm>
          <a:off x="5584825" y="5716588"/>
          <a:ext cx="195263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14" imgW="177569" imgH="202936" progId="Equation.DSMT4">
                  <p:embed/>
                </p:oleObj>
              </mc:Choice>
              <mc:Fallback>
                <p:oleObj name="Equation" r:id="rId14" imgW="177569" imgH="202936" progId="Equation.DSMT4">
                  <p:embed/>
                  <p:pic>
                    <p:nvPicPr>
                      <p:cNvPr id="0" name="Picture 7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5716588"/>
                        <a:ext cx="195263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09" name="Group 240"/>
          <p:cNvGrpSpPr>
            <a:grpSpLocks/>
          </p:cNvGrpSpPr>
          <p:nvPr/>
        </p:nvGrpSpPr>
        <p:grpSpPr bwMode="auto">
          <a:xfrm>
            <a:off x="2840038" y="4597400"/>
            <a:ext cx="139700" cy="1073150"/>
            <a:chOff x="1717" y="2632"/>
            <a:chExt cx="88" cy="676"/>
          </a:xfrm>
        </p:grpSpPr>
        <p:sp>
          <p:nvSpPr>
            <p:cNvPr id="19533" name="Line 186"/>
            <p:cNvSpPr>
              <a:spLocks noChangeShapeType="1"/>
            </p:cNvSpPr>
            <p:nvPr/>
          </p:nvSpPr>
          <p:spPr bwMode="auto">
            <a:xfrm>
              <a:off x="1803" y="3187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4" name="Line 197"/>
            <p:cNvSpPr>
              <a:spLocks noChangeShapeType="1"/>
            </p:cNvSpPr>
            <p:nvPr/>
          </p:nvSpPr>
          <p:spPr bwMode="auto">
            <a:xfrm flipV="1">
              <a:off x="1717" y="2638"/>
              <a:ext cx="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6" name="Line 202"/>
            <p:cNvSpPr>
              <a:spLocks noChangeShapeType="1"/>
            </p:cNvSpPr>
            <p:nvPr/>
          </p:nvSpPr>
          <p:spPr bwMode="auto">
            <a:xfrm>
              <a:off x="1720" y="2632"/>
              <a:ext cx="0" cy="6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0" name="Line 205"/>
          <p:cNvSpPr>
            <a:spLocks noChangeShapeType="1"/>
          </p:cNvSpPr>
          <p:nvPr/>
        </p:nvSpPr>
        <p:spPr bwMode="auto">
          <a:xfrm flipH="1">
            <a:off x="4557726" y="5543550"/>
            <a:ext cx="0" cy="127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64" name="Object 207"/>
          <p:cNvGraphicFramePr>
            <a:graphicFrameLocks noChangeAspect="1"/>
          </p:cNvGraphicFramePr>
          <p:nvPr/>
        </p:nvGraphicFramePr>
        <p:xfrm>
          <a:off x="2708275" y="4262438"/>
          <a:ext cx="3762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16" imgW="342751" imgH="203112" progId="Equation.DSMT4">
                  <p:embed/>
                </p:oleObj>
              </mc:Choice>
              <mc:Fallback>
                <p:oleObj name="Equation" r:id="rId16" imgW="342751" imgH="203112" progId="Equation.DSMT4">
                  <p:embed/>
                  <p:pic>
                    <p:nvPicPr>
                      <p:cNvPr id="0" name="Picture 7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262438"/>
                        <a:ext cx="376238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208"/>
          <p:cNvGraphicFramePr>
            <a:graphicFrameLocks noChangeAspect="1"/>
          </p:cNvGraphicFramePr>
          <p:nvPr/>
        </p:nvGraphicFramePr>
        <p:xfrm>
          <a:off x="2890838" y="6308725"/>
          <a:ext cx="630237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Equation" r:id="rId18" imgW="571252" imgH="203112" progId="Equation.DSMT4">
                  <p:embed/>
                </p:oleObj>
              </mc:Choice>
              <mc:Fallback>
                <p:oleObj name="Equation" r:id="rId18" imgW="571252" imgH="203112" progId="Equation.DSMT4">
                  <p:embed/>
                  <p:pic>
                    <p:nvPicPr>
                      <p:cNvPr id="0" name="Picture 7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6308725"/>
                        <a:ext cx="630237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209"/>
          <p:cNvGraphicFramePr>
            <a:graphicFrameLocks noChangeAspect="1"/>
          </p:cNvGraphicFramePr>
          <p:nvPr/>
        </p:nvGraphicFramePr>
        <p:xfrm>
          <a:off x="4297363" y="5237163"/>
          <a:ext cx="700087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20" imgW="634725" imgH="203112" progId="Equation.DSMT4">
                  <p:embed/>
                </p:oleObj>
              </mc:Choice>
              <mc:Fallback>
                <p:oleObj name="Equation" r:id="rId20" imgW="634725" imgH="203112" progId="Equation.DSMT4">
                  <p:embed/>
                  <p:pic>
                    <p:nvPicPr>
                      <p:cNvPr id="0" name="Picture 7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5237163"/>
                        <a:ext cx="700087" cy="227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211"/>
          <p:cNvGraphicFramePr>
            <a:graphicFrameLocks noChangeAspect="1"/>
          </p:cNvGraphicFramePr>
          <p:nvPr/>
        </p:nvGraphicFramePr>
        <p:xfrm>
          <a:off x="3979863" y="6091238"/>
          <a:ext cx="715962" cy="22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22" imgW="647419" imgH="203112" progId="Equation.DSMT4">
                  <p:embed/>
                </p:oleObj>
              </mc:Choice>
              <mc:Fallback>
                <p:oleObj name="Equation" r:id="rId22" imgW="647419" imgH="203112" progId="Equation.DSMT4">
                  <p:embed/>
                  <p:pic>
                    <p:nvPicPr>
                      <p:cNvPr id="0" name="Picture 7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863" y="6091238"/>
                        <a:ext cx="715962" cy="227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212"/>
          <p:cNvGraphicFramePr>
            <a:graphicFrameLocks noChangeAspect="1"/>
          </p:cNvGraphicFramePr>
          <p:nvPr/>
        </p:nvGraphicFramePr>
        <p:xfrm>
          <a:off x="1239838" y="4332288"/>
          <a:ext cx="8572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24" imgW="558800" imgH="228600" progId="Equation.DSMT4">
                  <p:embed/>
                </p:oleObj>
              </mc:Choice>
              <mc:Fallback>
                <p:oleObj name="Equation" r:id="rId24" imgW="558800" imgH="228600" progId="Equation.DSMT4">
                  <p:embed/>
                  <p:pic>
                    <p:nvPicPr>
                      <p:cNvPr id="0" name="Picture 7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838" y="4332288"/>
                        <a:ext cx="8572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11" name="Group 224"/>
          <p:cNvGrpSpPr>
            <a:grpSpLocks/>
          </p:cNvGrpSpPr>
          <p:nvPr/>
        </p:nvGrpSpPr>
        <p:grpSpPr bwMode="auto">
          <a:xfrm flipV="1">
            <a:off x="3136900" y="5657845"/>
            <a:ext cx="157163" cy="566738"/>
            <a:chOff x="1904" y="2949"/>
            <a:chExt cx="99" cy="357"/>
          </a:xfrm>
        </p:grpSpPr>
        <p:sp>
          <p:nvSpPr>
            <p:cNvPr id="19530" name="Line 199"/>
            <p:cNvSpPr>
              <a:spLocks noChangeShapeType="1"/>
            </p:cNvSpPr>
            <p:nvPr/>
          </p:nvSpPr>
          <p:spPr bwMode="auto">
            <a:xfrm flipV="1">
              <a:off x="1904" y="2958"/>
              <a:ext cx="99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1" name="Line 213"/>
            <p:cNvSpPr>
              <a:spLocks noChangeShapeType="1"/>
            </p:cNvSpPr>
            <p:nvPr/>
          </p:nvSpPr>
          <p:spPr bwMode="auto">
            <a:xfrm flipV="1">
              <a:off x="1909" y="2951"/>
              <a:ext cx="0" cy="3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32" name="Line 214"/>
            <p:cNvSpPr>
              <a:spLocks noChangeShapeType="1"/>
            </p:cNvSpPr>
            <p:nvPr/>
          </p:nvSpPr>
          <p:spPr bwMode="auto">
            <a:xfrm flipV="1">
              <a:off x="1998" y="2949"/>
              <a:ext cx="0" cy="35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512" name="Group 225"/>
          <p:cNvGrpSpPr>
            <a:grpSpLocks/>
          </p:cNvGrpSpPr>
          <p:nvPr/>
        </p:nvGrpSpPr>
        <p:grpSpPr bwMode="auto">
          <a:xfrm flipV="1">
            <a:off x="4276757" y="5672138"/>
            <a:ext cx="130176" cy="298450"/>
            <a:chOff x="2622" y="3117"/>
            <a:chExt cx="82" cy="188"/>
          </a:xfrm>
        </p:grpSpPr>
        <p:sp>
          <p:nvSpPr>
            <p:cNvPr id="19526" name="Line 187"/>
            <p:cNvSpPr>
              <a:spLocks noChangeShapeType="1"/>
            </p:cNvSpPr>
            <p:nvPr/>
          </p:nvSpPr>
          <p:spPr bwMode="auto">
            <a:xfrm>
              <a:off x="2704" y="3193"/>
              <a:ext cx="0" cy="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7" name="Line 200"/>
            <p:cNvSpPr>
              <a:spLocks noChangeShapeType="1"/>
            </p:cNvSpPr>
            <p:nvPr/>
          </p:nvSpPr>
          <p:spPr bwMode="auto">
            <a:xfrm>
              <a:off x="2622" y="3126"/>
              <a:ext cx="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8" name="Line 201"/>
            <p:cNvSpPr>
              <a:spLocks noChangeShapeType="1"/>
            </p:cNvSpPr>
            <p:nvPr/>
          </p:nvSpPr>
          <p:spPr bwMode="auto">
            <a:xfrm flipV="1">
              <a:off x="2629" y="3120"/>
              <a:ext cx="0" cy="1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9" name="Line 215"/>
            <p:cNvSpPr>
              <a:spLocks noChangeShapeType="1"/>
            </p:cNvSpPr>
            <p:nvPr/>
          </p:nvSpPr>
          <p:spPr bwMode="auto">
            <a:xfrm>
              <a:off x="2704" y="3117"/>
              <a:ext cx="0" cy="1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13" name="Line 217"/>
          <p:cNvSpPr>
            <a:spLocks noChangeShapeType="1"/>
          </p:cNvSpPr>
          <p:nvPr/>
        </p:nvSpPr>
        <p:spPr bwMode="auto">
          <a:xfrm>
            <a:off x="4552710" y="5556025"/>
            <a:ext cx="14196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220"/>
          <p:cNvSpPr>
            <a:spLocks noChangeShapeType="1"/>
          </p:cNvSpPr>
          <p:nvPr/>
        </p:nvSpPr>
        <p:spPr bwMode="auto">
          <a:xfrm>
            <a:off x="4681511" y="5546725"/>
            <a:ext cx="0" cy="1230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15" name="Group 226"/>
          <p:cNvGrpSpPr>
            <a:grpSpLocks/>
          </p:cNvGrpSpPr>
          <p:nvPr/>
        </p:nvGrpSpPr>
        <p:grpSpPr bwMode="auto">
          <a:xfrm>
            <a:off x="5540375" y="5607050"/>
            <a:ext cx="130175" cy="60325"/>
            <a:chOff x="2622" y="3117"/>
            <a:chExt cx="82" cy="188"/>
          </a:xfrm>
        </p:grpSpPr>
        <p:sp>
          <p:nvSpPr>
            <p:cNvPr id="19522" name="Line 227"/>
            <p:cNvSpPr>
              <a:spLocks noChangeShapeType="1"/>
            </p:cNvSpPr>
            <p:nvPr/>
          </p:nvSpPr>
          <p:spPr bwMode="auto">
            <a:xfrm>
              <a:off x="2704" y="3193"/>
              <a:ext cx="0" cy="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3" name="Line 228"/>
            <p:cNvSpPr>
              <a:spLocks noChangeShapeType="1"/>
            </p:cNvSpPr>
            <p:nvPr/>
          </p:nvSpPr>
          <p:spPr bwMode="auto">
            <a:xfrm>
              <a:off x="2622" y="3154"/>
              <a:ext cx="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Line 229"/>
            <p:cNvSpPr>
              <a:spLocks noChangeShapeType="1"/>
            </p:cNvSpPr>
            <p:nvPr/>
          </p:nvSpPr>
          <p:spPr bwMode="auto">
            <a:xfrm flipV="1">
              <a:off x="2629" y="3120"/>
              <a:ext cx="0" cy="18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5" name="Line 230"/>
            <p:cNvSpPr>
              <a:spLocks noChangeShapeType="1"/>
            </p:cNvSpPr>
            <p:nvPr/>
          </p:nvSpPr>
          <p:spPr bwMode="auto">
            <a:xfrm>
              <a:off x="2704" y="3117"/>
              <a:ext cx="0" cy="1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469" name="Object 231"/>
          <p:cNvGraphicFramePr>
            <a:graphicFrameLocks noChangeAspect="1"/>
          </p:cNvGraphicFramePr>
          <p:nvPr/>
        </p:nvGraphicFramePr>
        <p:xfrm>
          <a:off x="5237163" y="5251450"/>
          <a:ext cx="784225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26" imgW="710891" imgH="203112" progId="Equation.DSMT4">
                  <p:embed/>
                </p:oleObj>
              </mc:Choice>
              <mc:Fallback>
                <p:oleObj name="Equation" r:id="rId26" imgW="710891" imgH="203112" progId="Equation.DSMT4">
                  <p:embed/>
                  <p:pic>
                    <p:nvPicPr>
                      <p:cNvPr id="0" name="Picture 7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163" y="5251450"/>
                        <a:ext cx="784225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516" name="Group 241"/>
          <p:cNvGrpSpPr>
            <a:grpSpLocks/>
          </p:cNvGrpSpPr>
          <p:nvPr/>
        </p:nvGrpSpPr>
        <p:grpSpPr bwMode="auto">
          <a:xfrm>
            <a:off x="5807075" y="5662645"/>
            <a:ext cx="127000" cy="42864"/>
            <a:chOff x="3586" y="3303"/>
            <a:chExt cx="80" cy="27"/>
          </a:xfrm>
        </p:grpSpPr>
        <p:sp>
          <p:nvSpPr>
            <p:cNvPr id="19519" name="Line 234"/>
            <p:cNvSpPr>
              <a:spLocks noChangeShapeType="1"/>
            </p:cNvSpPr>
            <p:nvPr/>
          </p:nvSpPr>
          <p:spPr bwMode="auto">
            <a:xfrm flipV="1">
              <a:off x="3586" y="3321"/>
              <a:ext cx="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0" name="Line 235"/>
            <p:cNvSpPr>
              <a:spLocks noChangeShapeType="1"/>
            </p:cNvSpPr>
            <p:nvPr/>
          </p:nvSpPr>
          <p:spPr bwMode="auto">
            <a:xfrm flipV="1">
              <a:off x="3586" y="3303"/>
              <a:ext cx="0" cy="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7" name="Line 237"/>
          <p:cNvSpPr>
            <a:spLocks noChangeShapeType="1"/>
          </p:cNvSpPr>
          <p:nvPr/>
        </p:nvSpPr>
        <p:spPr bwMode="auto">
          <a:xfrm>
            <a:off x="6254750" y="54975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470" name="Object 238"/>
          <p:cNvGraphicFramePr>
            <a:graphicFrameLocks noChangeAspect="1"/>
          </p:cNvGraphicFramePr>
          <p:nvPr/>
        </p:nvGraphicFramePr>
        <p:xfrm>
          <a:off x="5667375" y="5873750"/>
          <a:ext cx="96678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Equation" r:id="rId28" imgW="876300" imgH="203200" progId="Equation.DSMT4">
                  <p:embed/>
                </p:oleObj>
              </mc:Choice>
              <mc:Fallback>
                <p:oleObj name="Equation" r:id="rId28" imgW="876300" imgH="203200" progId="Equation.DSMT4">
                  <p:embed/>
                  <p:pic>
                    <p:nvPicPr>
                      <p:cNvPr id="0" name="Picture 7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5873750"/>
                        <a:ext cx="966788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Slide Number Placeholder 8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480" name="Picture 24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65113" y="852405"/>
            <a:ext cx="2782887" cy="104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2" name="Group 81"/>
          <p:cNvGrpSpPr/>
          <p:nvPr/>
        </p:nvGrpSpPr>
        <p:grpSpPr>
          <a:xfrm>
            <a:off x="1006141" y="1949758"/>
            <a:ext cx="7724408" cy="2193081"/>
            <a:chOff x="1006141" y="1949758"/>
            <a:chExt cx="7724408" cy="2193081"/>
          </a:xfrm>
        </p:grpSpPr>
        <p:sp>
          <p:nvSpPr>
            <p:cNvPr id="110" name="Freeform 4"/>
            <p:cNvSpPr>
              <a:spLocks/>
            </p:cNvSpPr>
            <p:nvPr/>
          </p:nvSpPr>
          <p:spPr bwMode="auto">
            <a:xfrm>
              <a:off x="3188196" y="2607182"/>
              <a:ext cx="39084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5"/>
            <p:cNvSpPr>
              <a:spLocks/>
            </p:cNvSpPr>
            <p:nvPr/>
          </p:nvSpPr>
          <p:spPr bwMode="auto">
            <a:xfrm flipV="1">
              <a:off x="2527796" y="3285044"/>
              <a:ext cx="45688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6"/>
            <p:cNvSpPr>
              <a:spLocks noChangeArrowheads="1"/>
            </p:cNvSpPr>
            <p:nvPr/>
          </p:nvSpPr>
          <p:spPr bwMode="auto">
            <a:xfrm>
              <a:off x="2512869" y="3296157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8" name="Rectangle 8"/>
            <p:cNvSpPr>
              <a:spLocks noChangeArrowheads="1"/>
            </p:cNvSpPr>
            <p:nvPr/>
          </p:nvSpPr>
          <p:spPr bwMode="auto">
            <a:xfrm>
              <a:off x="6984856" y="2800857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9"/>
            <p:cNvSpPr>
              <a:spLocks noChangeShapeType="1"/>
            </p:cNvSpPr>
            <p:nvPr/>
          </p:nvSpPr>
          <p:spPr bwMode="auto">
            <a:xfrm>
              <a:off x="7094393" y="2607086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0"/>
            <p:cNvSpPr>
              <a:spLocks noChangeShapeType="1"/>
            </p:cNvSpPr>
            <p:nvPr/>
          </p:nvSpPr>
          <p:spPr bwMode="auto">
            <a:xfrm flipH="1">
              <a:off x="7094393" y="3105657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Rectangle 25"/>
            <p:cNvSpPr>
              <a:spLocks noChangeArrowheads="1"/>
            </p:cNvSpPr>
            <p:nvPr/>
          </p:nvSpPr>
          <p:spPr bwMode="auto">
            <a:xfrm>
              <a:off x="2870056" y="2511931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7"/>
            <p:cNvSpPr>
              <a:spLocks noChangeShapeType="1"/>
            </p:cNvSpPr>
            <p:nvPr/>
          </p:nvSpPr>
          <p:spPr bwMode="auto">
            <a:xfrm flipH="1">
              <a:off x="2501756" y="2600831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Oval 28"/>
            <p:cNvSpPr>
              <a:spLocks noChangeArrowheads="1"/>
            </p:cNvSpPr>
            <p:nvPr/>
          </p:nvSpPr>
          <p:spPr bwMode="auto">
            <a:xfrm>
              <a:off x="2512869" y="256273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30"/>
            <p:cNvSpPr>
              <a:spLocks noChangeArrowheads="1"/>
            </p:cNvSpPr>
            <p:nvPr/>
          </p:nvSpPr>
          <p:spPr bwMode="auto">
            <a:xfrm>
              <a:off x="3681269" y="257543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31"/>
            <p:cNvSpPr>
              <a:spLocks noChangeArrowheads="1"/>
            </p:cNvSpPr>
            <p:nvPr/>
          </p:nvSpPr>
          <p:spPr bwMode="auto">
            <a:xfrm>
              <a:off x="3655869" y="328663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6"/>
            <p:cNvSpPr>
              <a:spLocks noChangeShapeType="1"/>
            </p:cNvSpPr>
            <p:nvPr/>
          </p:nvSpPr>
          <p:spPr bwMode="auto">
            <a:xfrm flipH="1">
              <a:off x="1852469" y="3327237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7" name="Straight Connector 126"/>
            <p:cNvCxnSpPr>
              <a:stCxn id="121" idx="1"/>
            </p:cNvCxnSpPr>
            <p:nvPr/>
          </p:nvCxnSpPr>
          <p:spPr bwMode="auto">
            <a:xfrm flipH="1">
              <a:off x="1854056" y="2600831"/>
              <a:ext cx="10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87"/>
            <p:cNvGrpSpPr>
              <a:grpSpLocks/>
            </p:cNvGrpSpPr>
            <p:nvPr/>
          </p:nvGrpSpPr>
          <p:grpSpPr bwMode="auto">
            <a:xfrm>
              <a:off x="1690770" y="2600831"/>
              <a:ext cx="319318" cy="733426"/>
              <a:chOff x="1602014" y="2197100"/>
              <a:chExt cx="319318" cy="733426"/>
            </a:xfrm>
          </p:grpSpPr>
          <p:sp>
            <p:nvSpPr>
              <p:cNvPr id="139" name="Freeform 14"/>
              <p:cNvSpPr>
                <a:spLocks/>
              </p:cNvSpPr>
              <p:nvPr/>
            </p:nvSpPr>
            <p:spPr bwMode="auto">
              <a:xfrm flipH="1">
                <a:off x="1720850" y="2197100"/>
                <a:ext cx="42863" cy="333375"/>
              </a:xfrm>
              <a:custGeom>
                <a:avLst/>
                <a:gdLst>
                  <a:gd name="T0" fmla="*/ 0 w 1"/>
                  <a:gd name="T1" fmla="*/ 114 h 114"/>
                  <a:gd name="T2" fmla="*/ 0 w 1"/>
                  <a:gd name="T3" fmla="*/ 0 h 114"/>
                  <a:gd name="T4" fmla="*/ 0 60000 65536"/>
                  <a:gd name="T5" fmla="*/ 0 60000 65536"/>
                  <a:gd name="T6" fmla="*/ 0 w 1"/>
                  <a:gd name="T7" fmla="*/ 0 h 114"/>
                  <a:gd name="T8" fmla="*/ 1 w 1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4">
                    <a:moveTo>
                      <a:pt x="0" y="11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17"/>
              <p:cNvSpPr>
                <a:spLocks noChangeShapeType="1"/>
              </p:cNvSpPr>
              <p:nvPr/>
            </p:nvSpPr>
            <p:spPr bwMode="auto">
              <a:xfrm flipV="1">
                <a:off x="1763713" y="2651126"/>
                <a:ext cx="0" cy="279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1638300" y="243840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2" name="TextBox 191"/>
              <p:cNvSpPr txBox="1">
                <a:spLocks noChangeArrowheads="1"/>
              </p:cNvSpPr>
              <p:nvPr/>
            </p:nvSpPr>
            <p:spPr bwMode="auto">
              <a:xfrm>
                <a:off x="1602014" y="2336800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  <p:sp>
            <p:nvSpPr>
              <p:cNvPr id="143" name="TextBox 192"/>
              <p:cNvSpPr txBox="1">
                <a:spLocks noChangeArrowheads="1"/>
              </p:cNvSpPr>
              <p:nvPr/>
            </p:nvSpPr>
            <p:spPr bwMode="auto">
              <a:xfrm>
                <a:off x="1640930" y="2427603"/>
                <a:ext cx="27538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sp>
          <p:nvSpPr>
            <p:cNvPr id="129" name="Line 221"/>
            <p:cNvSpPr>
              <a:spLocks noChangeShapeType="1"/>
            </p:cNvSpPr>
            <p:nvPr/>
          </p:nvSpPr>
          <p:spPr bwMode="auto">
            <a:xfrm>
              <a:off x="6286356" y="2200781"/>
              <a:ext cx="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450758" y="1949758"/>
              <a:ext cx="22797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Oscilloscope trace</a:t>
              </a:r>
              <a:endParaRPr lang="en-US" sz="2000" dirty="0"/>
            </a:p>
          </p:txBody>
        </p:sp>
        <p:graphicFrame>
          <p:nvGraphicFramePr>
            <p:cNvPr id="131" name="Object 30"/>
            <p:cNvGraphicFramePr>
              <a:graphicFrameLocks noChangeAspect="1"/>
            </p:cNvGraphicFramePr>
            <p:nvPr/>
          </p:nvGraphicFramePr>
          <p:xfrm>
            <a:off x="1006141" y="2782352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7" name="Equation" r:id="rId31" imgW="393529" imgH="253890" progId="Equation.DSMT4">
                    <p:embed/>
                  </p:oleObj>
                </mc:Choice>
                <mc:Fallback>
                  <p:oleObj name="Equation" r:id="rId31" imgW="393529" imgH="253890" progId="Equation.DSMT4">
                    <p:embed/>
                    <p:pic>
                      <p:nvPicPr>
                        <p:cNvPr id="0" name="Picture 7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6141" y="2782352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30"/>
            <p:cNvGraphicFramePr>
              <a:graphicFrameLocks noChangeAspect="1"/>
            </p:cNvGraphicFramePr>
            <p:nvPr/>
          </p:nvGraphicFramePr>
          <p:xfrm>
            <a:off x="2371618" y="1988375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8" name="Equation" r:id="rId33" imgW="850531" imgH="241195" progId="Equation.DSMT4">
                    <p:embed/>
                  </p:oleObj>
                </mc:Choice>
                <mc:Fallback>
                  <p:oleObj name="Equation" r:id="rId33" imgW="850531" imgH="241195" progId="Equation.DSMT4">
                    <p:embed/>
                    <p:pic>
                      <p:nvPicPr>
                        <p:cNvPr id="0" name="Picture 7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1618" y="1988375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32"/>
            <p:cNvGraphicFramePr>
              <a:graphicFrameLocks noChangeAspect="1"/>
            </p:cNvGraphicFramePr>
            <p:nvPr/>
          </p:nvGraphicFramePr>
          <p:xfrm>
            <a:off x="3777009" y="2785073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9" name="Equation" r:id="rId35" imgW="761669" imgH="228501" progId="Equation.DSMT4">
                    <p:embed/>
                  </p:oleObj>
                </mc:Choice>
                <mc:Fallback>
                  <p:oleObj name="Equation" r:id="rId35" imgW="761669" imgH="228501" progId="Equation.DSMT4">
                    <p:embed/>
                    <p:pic>
                      <p:nvPicPr>
                        <p:cNvPr id="0" name="Picture 7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7009" y="2785073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4" name="Object 14"/>
            <p:cNvGraphicFramePr>
              <a:graphicFrameLocks noChangeAspect="1"/>
            </p:cNvGraphicFramePr>
            <p:nvPr/>
          </p:nvGraphicFramePr>
          <p:xfrm>
            <a:off x="5178091" y="2807752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0" name="Equation" r:id="rId37" imgW="660400" imgH="228600" progId="Equation.DSMT4">
                    <p:embed/>
                  </p:oleObj>
                </mc:Choice>
                <mc:Fallback>
                  <p:oleObj name="Equation" r:id="rId37" imgW="660400" imgH="228600" progId="Equation.DSMT4">
                    <p:embed/>
                    <p:pic>
                      <p:nvPicPr>
                        <p:cNvPr id="0" name="Picture 7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8091" y="2807752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5" name="Object 31"/>
            <p:cNvGraphicFramePr>
              <a:graphicFrameLocks noChangeAspect="1"/>
            </p:cNvGraphicFramePr>
            <p:nvPr/>
          </p:nvGraphicFramePr>
          <p:xfrm>
            <a:off x="7375644" y="2758086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1" name="Equation" r:id="rId39" imgW="774364" imgH="228501" progId="Equation.DSMT4">
                    <p:embed/>
                  </p:oleObj>
                </mc:Choice>
                <mc:Fallback>
                  <p:oleObj name="Equation" r:id="rId39" imgW="774364" imgH="228501" progId="Equation.DSMT4">
                    <p:embed/>
                    <p:pic>
                      <p:nvPicPr>
                        <p:cNvPr id="0" name="Picture 7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5644" y="2758086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32"/>
            <p:cNvGraphicFramePr>
              <a:graphicFrameLocks noChangeAspect="1"/>
            </p:cNvGraphicFramePr>
            <p:nvPr/>
          </p:nvGraphicFramePr>
          <p:xfrm>
            <a:off x="3442276" y="3478860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2" name="Equation" r:id="rId41" imgW="342603" imgH="177646" progId="Equation.DSMT4">
                    <p:embed/>
                  </p:oleObj>
                </mc:Choice>
                <mc:Fallback>
                  <p:oleObj name="Equation" r:id="rId41" imgW="342603" imgH="177646" progId="Equation.DSMT4">
                    <p:embed/>
                    <p:pic>
                      <p:nvPicPr>
                        <p:cNvPr id="0" name="Picture 7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2276" y="3478860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18"/>
            <p:cNvGraphicFramePr>
              <a:graphicFrameLocks noChangeAspect="1"/>
            </p:cNvGraphicFramePr>
            <p:nvPr/>
          </p:nvGraphicFramePr>
          <p:xfrm>
            <a:off x="6805279" y="3441164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3" name="Equation" r:id="rId43" imgW="368140" imgH="152334" progId="Equation.DSMT4">
                    <p:embed/>
                  </p:oleObj>
                </mc:Choice>
                <mc:Fallback>
                  <p:oleObj name="Equation" r:id="rId43" imgW="368140" imgH="152334" progId="Equation.DSMT4">
                    <p:embed/>
                    <p:pic>
                      <p:nvPicPr>
                        <p:cNvPr id="0" name="Picture 7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5279" y="3441164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18"/>
            <p:cNvGraphicFramePr>
              <a:graphicFrameLocks noChangeAspect="1"/>
            </p:cNvGraphicFramePr>
            <p:nvPr/>
          </p:nvGraphicFramePr>
          <p:xfrm>
            <a:off x="5581316" y="3829213"/>
            <a:ext cx="1124284" cy="3136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4" name="Equation" r:id="rId45" imgW="634449" imgH="177646" progId="Equation.DSMT4">
                    <p:embed/>
                  </p:oleObj>
                </mc:Choice>
                <mc:Fallback>
                  <p:oleObj name="Equation" r:id="rId45" imgW="634449" imgH="177646" progId="Equation.DSMT4">
                    <p:embed/>
                    <p:pic>
                      <p:nvPicPr>
                        <p:cNvPr id="0" name="Picture 8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1316" y="3829213"/>
                          <a:ext cx="1124284" cy="3136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4" name="Line 202"/>
          <p:cNvSpPr>
            <a:spLocks noChangeShapeType="1"/>
          </p:cNvSpPr>
          <p:nvPr/>
        </p:nvSpPr>
        <p:spPr bwMode="auto">
          <a:xfrm>
            <a:off x="2974984" y="4599032"/>
            <a:ext cx="0" cy="1073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235"/>
          <p:cNvSpPr>
            <a:spLocks noChangeShapeType="1"/>
          </p:cNvSpPr>
          <p:nvPr/>
        </p:nvSpPr>
        <p:spPr bwMode="auto">
          <a:xfrm flipV="1">
            <a:off x="5933281" y="5662643"/>
            <a:ext cx="0" cy="4286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2"/>
          <p:cNvSpPr txBox="1">
            <a:spLocks noChangeArrowheads="1"/>
          </p:cNvSpPr>
          <p:nvPr/>
        </p:nvSpPr>
        <p:spPr bwMode="auto">
          <a:xfrm>
            <a:off x="2662053" y="87088"/>
            <a:ext cx="37973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Step Response</a:t>
            </a:r>
          </a:p>
        </p:txBody>
      </p:sp>
      <p:sp>
        <p:nvSpPr>
          <p:cNvPr id="1031" name="Text Box 35"/>
          <p:cNvSpPr txBox="1">
            <a:spLocks noChangeArrowheads="1"/>
          </p:cNvSpPr>
          <p:nvPr/>
        </p:nvSpPr>
        <p:spPr bwMode="auto">
          <a:xfrm>
            <a:off x="507999" y="938213"/>
            <a:ext cx="7923481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concept of the bounce diagram is useful to find a </a:t>
            </a:r>
            <a:r>
              <a:rPr lang="en-US" sz="2000" u="sng" dirty="0">
                <a:solidFill>
                  <a:srgbClr val="0000FF"/>
                </a:solidFill>
              </a:rPr>
              <a:t>step response </a:t>
            </a:r>
            <a:r>
              <a:rPr lang="en-US" sz="2000" dirty="0">
                <a:solidFill>
                  <a:srgbClr val="0000FF"/>
                </a:solidFill>
              </a:rPr>
              <a:t>on a terminated lossless line: 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108591" y="2037712"/>
            <a:ext cx="7431933" cy="1890444"/>
            <a:chOff x="1108591" y="2037712"/>
            <a:chExt cx="7431933" cy="1890444"/>
          </a:xfrm>
        </p:grpSpPr>
        <p:sp>
          <p:nvSpPr>
            <p:cNvPr id="50" name="Line 13"/>
            <p:cNvSpPr>
              <a:spLocks noChangeShapeType="1"/>
            </p:cNvSpPr>
            <p:nvPr/>
          </p:nvSpPr>
          <p:spPr bwMode="auto">
            <a:xfrm flipV="1">
              <a:off x="2066699" y="2387600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>
              <a:off x="2066699" y="3390900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V="1">
              <a:off x="2066699" y="2671948"/>
              <a:ext cx="0" cy="4750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1801586" y="3152400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1915886" y="3254000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 flipH="1">
              <a:off x="2373086" y="26670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2207986" y="2476500"/>
              <a:ext cx="342900" cy="330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24"/>
                </a:cxn>
                <a:cxn ang="0">
                  <a:pos x="200" y="88"/>
                </a:cxn>
                <a:cxn ang="0">
                  <a:pos x="216" y="208"/>
                </a:cxn>
              </a:cxnLst>
              <a:rect l="0" t="0" r="r" b="b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7" name="Object 58"/>
            <p:cNvGraphicFramePr>
              <a:graphicFrameLocks noChangeAspect="1"/>
            </p:cNvGraphicFramePr>
            <p:nvPr/>
          </p:nvGraphicFramePr>
          <p:xfrm>
            <a:off x="4675642" y="2833235"/>
            <a:ext cx="3698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90500" imgH="228600" progId="Equation.DSMT4">
                    <p:embed/>
                  </p:oleObj>
                </mc:Choice>
                <mc:Fallback>
                  <p:oleObj name="Equation" r:id="rId4" imgW="190500" imgH="228600" progId="Equation.DSMT4">
                    <p:embed/>
                    <p:pic>
                      <p:nvPicPr>
                        <p:cNvPr id="0" name="Picture 4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642" y="2833235"/>
                          <a:ext cx="36988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68"/>
            <p:cNvGraphicFramePr>
              <a:graphicFrameLocks noChangeAspect="1"/>
            </p:cNvGraphicFramePr>
            <p:nvPr/>
          </p:nvGraphicFramePr>
          <p:xfrm>
            <a:off x="2892199" y="2844800"/>
            <a:ext cx="712787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482391" imgH="253890" progId="Equation.DSMT4">
                    <p:embed/>
                  </p:oleObj>
                </mc:Choice>
                <mc:Fallback>
                  <p:oleObj name="Equation" r:id="rId6" imgW="482391" imgH="253890" progId="Equation.DSMT4">
                    <p:embed/>
                    <p:pic>
                      <p:nvPicPr>
                        <p:cNvPr id="0" name="Picture 4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2199" y="2844800"/>
                          <a:ext cx="712787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2649311" y="2652713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2673886" y="3021013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graphicFrame>
          <p:nvGraphicFramePr>
            <p:cNvPr id="61" name="Object 32"/>
            <p:cNvGraphicFramePr>
              <a:graphicFrameLocks noChangeAspect="1"/>
            </p:cNvGraphicFramePr>
            <p:nvPr/>
          </p:nvGraphicFramePr>
          <p:xfrm>
            <a:off x="2501447" y="3610656"/>
            <a:ext cx="615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342603" imgH="177646" progId="Equation.DSMT4">
                    <p:embed/>
                  </p:oleObj>
                </mc:Choice>
                <mc:Fallback>
                  <p:oleObj name="Equation" r:id="rId8" imgW="342603" imgH="177646" progId="Equation.DSMT4">
                    <p:embed/>
                    <p:pic>
                      <p:nvPicPr>
                        <p:cNvPr id="0" name="Picture 4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1447" y="3610656"/>
                          <a:ext cx="61595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76"/>
            <p:cNvGraphicFramePr>
              <a:graphicFrameLocks noChangeAspect="1"/>
            </p:cNvGraphicFramePr>
            <p:nvPr/>
          </p:nvGraphicFramePr>
          <p:xfrm>
            <a:off x="1108591" y="3189350"/>
            <a:ext cx="619125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Equation" r:id="rId10" imgW="444114" imgH="253780" progId="Equation.DSMT4">
                    <p:embed/>
                  </p:oleObj>
                </mc:Choice>
                <mc:Fallback>
                  <p:oleObj name="Equation" r:id="rId10" imgW="444114" imgH="253780" progId="Equation.DSMT4">
                    <p:embed/>
                    <p:pic>
                      <p:nvPicPr>
                        <p:cNvPr id="0" name="Picture 4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591" y="3189350"/>
                          <a:ext cx="619125" cy="352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77"/>
            <p:cNvGraphicFramePr>
              <a:graphicFrameLocks noChangeAspect="1"/>
            </p:cNvGraphicFramePr>
            <p:nvPr/>
          </p:nvGraphicFramePr>
          <p:xfrm>
            <a:off x="1743632" y="2037712"/>
            <a:ext cx="5699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Equation" r:id="rId12" imgW="317087" imgH="177569" progId="Equation.DSMT4">
                    <p:embed/>
                  </p:oleObj>
                </mc:Choice>
                <mc:Fallback>
                  <p:oleObj name="Equation" r:id="rId12" imgW="317087" imgH="177569" progId="Equation.DSMT4">
                    <p:embed/>
                    <p:pic>
                      <p:nvPicPr>
                        <p:cNvPr id="0" name="Picture 4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632" y="2037712"/>
                          <a:ext cx="569912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4" name="Straight Connector 63"/>
            <p:cNvCxnSpPr/>
            <p:nvPr/>
          </p:nvCxnSpPr>
          <p:spPr>
            <a:xfrm>
              <a:off x="7981522" y="2656114"/>
              <a:ext cx="0" cy="748822"/>
            </a:xfrm>
            <a:prstGeom prst="line">
              <a:avLst/>
            </a:pr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66" name="Object 11"/>
            <p:cNvGraphicFramePr>
              <a:graphicFrameLocks noChangeAspect="1"/>
            </p:cNvGraphicFramePr>
            <p:nvPr/>
          </p:nvGraphicFramePr>
          <p:xfrm>
            <a:off x="8145236" y="2430463"/>
            <a:ext cx="3952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Picture 4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5236" y="2430463"/>
                          <a:ext cx="39528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12"/>
            <p:cNvGraphicFramePr>
              <a:graphicFrameLocks noChangeAspect="1"/>
            </p:cNvGraphicFramePr>
            <p:nvPr/>
          </p:nvGraphicFramePr>
          <p:xfrm>
            <a:off x="7606847" y="3588430"/>
            <a:ext cx="661988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16" imgW="368140" imgH="152334" progId="Equation.DSMT4">
                    <p:embed/>
                  </p:oleObj>
                </mc:Choice>
                <mc:Fallback>
                  <p:oleObj name="Equation" r:id="rId16" imgW="368140" imgH="152334" progId="Equation.DSMT4">
                    <p:embed/>
                    <p:pic>
                      <p:nvPicPr>
                        <p:cNvPr id="0" name="Picture 4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6847" y="3588430"/>
                          <a:ext cx="661988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Rectangle 41"/>
            <p:cNvSpPr/>
            <p:nvPr/>
          </p:nvSpPr>
          <p:spPr>
            <a:xfrm>
              <a:off x="1995049" y="2814448"/>
              <a:ext cx="142505" cy="2018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" name="Object 14"/>
            <p:cNvGraphicFramePr>
              <a:graphicFrameLocks noChangeAspect="1"/>
            </p:cNvGraphicFramePr>
            <p:nvPr/>
          </p:nvGraphicFramePr>
          <p:xfrm>
            <a:off x="1594573" y="2612572"/>
            <a:ext cx="311936" cy="36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18" imgW="203112" imgH="241195" progId="Equation.DSMT4">
                    <p:embed/>
                  </p:oleObj>
                </mc:Choice>
                <mc:Fallback>
                  <p:oleObj name="Equation" r:id="rId18" imgW="203112" imgH="241195" progId="Equation.DSMT4">
                    <p:embed/>
                    <p:pic>
                      <p:nvPicPr>
                        <p:cNvPr id="0" name="Picture 4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4573" y="2612572"/>
                          <a:ext cx="311936" cy="36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Line 15"/>
            <p:cNvSpPr>
              <a:spLocks noChangeShapeType="1"/>
            </p:cNvSpPr>
            <p:nvPr/>
          </p:nvSpPr>
          <p:spPr bwMode="auto">
            <a:xfrm flipV="1">
              <a:off x="2064720" y="3275611"/>
              <a:ext cx="0" cy="1207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2857266" y="2666712"/>
              <a:ext cx="51149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</a:cxnLst>
              <a:rect l="0" t="0" r="r" b="b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>
              <a:off x="2855286" y="3401316"/>
              <a:ext cx="511492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2" y="0"/>
                </a:cxn>
              </a:cxnLst>
              <a:rect l="0" t="0" r="r" b="b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6"/>
            <p:cNvSpPr>
              <a:spLocks noChangeArrowheads="1"/>
            </p:cNvSpPr>
            <p:nvPr/>
          </p:nvSpPr>
          <p:spPr bwMode="auto">
            <a:xfrm>
              <a:off x="2778716" y="2629769"/>
              <a:ext cx="76200" cy="762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6"/>
            <p:cNvSpPr>
              <a:spLocks noChangeArrowheads="1"/>
            </p:cNvSpPr>
            <p:nvPr/>
          </p:nvSpPr>
          <p:spPr bwMode="auto">
            <a:xfrm>
              <a:off x="2776738" y="3363202"/>
              <a:ext cx="76200" cy="7620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532239" y="2162175"/>
              <a:ext cx="13564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Lossless line</a:t>
              </a:r>
            </a:p>
          </p:txBody>
        </p:sp>
        <p:sp>
          <p:nvSpPr>
            <p:cNvPr id="65" name="Rectangle 104"/>
            <p:cNvSpPr>
              <a:spLocks noChangeArrowheads="1"/>
            </p:cNvSpPr>
            <p:nvPr/>
          </p:nvSpPr>
          <p:spPr bwMode="auto">
            <a:xfrm>
              <a:off x="7853375" y="2862943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649685" y="4441371"/>
            <a:ext cx="3167743" cy="1600438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The bounce diagram is useful if the source is a step function or a rectangular pulse (discussed later in these notes). If the source is something else, it is better to use the general theory presented in Notes 7.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450397" y="4240969"/>
            <a:ext cx="4644344" cy="2029163"/>
            <a:chOff x="450397" y="4240969"/>
            <a:chExt cx="4644344" cy="2029163"/>
          </a:xfrm>
        </p:grpSpPr>
        <p:grpSp>
          <p:nvGrpSpPr>
            <p:cNvPr id="73" name="Group 72"/>
            <p:cNvGrpSpPr/>
            <p:nvPr/>
          </p:nvGrpSpPr>
          <p:grpSpPr>
            <a:xfrm>
              <a:off x="450397" y="4312103"/>
              <a:ext cx="4644344" cy="1831975"/>
              <a:chOff x="1752600" y="4352925"/>
              <a:chExt cx="4644344" cy="1831975"/>
            </a:xfrm>
          </p:grpSpPr>
          <p:sp>
            <p:nvSpPr>
              <p:cNvPr id="1034" name="Line 54"/>
              <p:cNvSpPr>
                <a:spLocks noChangeShapeType="1"/>
              </p:cNvSpPr>
              <p:nvPr/>
            </p:nvSpPr>
            <p:spPr bwMode="auto">
              <a:xfrm>
                <a:off x="2197100" y="5689600"/>
                <a:ext cx="385943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55"/>
              <p:cNvSpPr>
                <a:spLocks noChangeShapeType="1"/>
              </p:cNvSpPr>
              <p:nvPr/>
            </p:nvSpPr>
            <p:spPr bwMode="auto">
              <a:xfrm>
                <a:off x="2959100" y="4483100"/>
                <a:ext cx="0" cy="1701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6" name="Object 57"/>
              <p:cNvGraphicFramePr>
                <a:graphicFrameLocks noChangeAspect="1"/>
              </p:cNvGraphicFramePr>
              <p:nvPr/>
            </p:nvGraphicFramePr>
            <p:xfrm>
              <a:off x="2043339" y="4878161"/>
              <a:ext cx="646113" cy="417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name="Equation" r:id="rId20" imgW="393529" imgH="253890" progId="Equation.DSMT4">
                      <p:embed/>
                    </p:oleObj>
                  </mc:Choice>
                  <mc:Fallback>
                    <p:oleObj name="Equation" r:id="rId20" imgW="393529" imgH="253890" progId="Equation.DSMT4">
                      <p:embed/>
                      <p:pic>
                        <p:nvPicPr>
                          <p:cNvPr id="0" name="Picture 4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3339" y="4878161"/>
                            <a:ext cx="646113" cy="4175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7" name="Line 58"/>
              <p:cNvSpPr>
                <a:spLocks noChangeShapeType="1"/>
              </p:cNvSpPr>
              <p:nvPr/>
            </p:nvSpPr>
            <p:spPr bwMode="auto">
              <a:xfrm flipV="1">
                <a:off x="2959100" y="4699000"/>
                <a:ext cx="0" cy="1003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81"/>
              <p:cNvSpPr>
                <a:spLocks noChangeShapeType="1"/>
              </p:cNvSpPr>
              <p:nvPr/>
            </p:nvSpPr>
            <p:spPr bwMode="auto">
              <a:xfrm>
                <a:off x="2959100" y="4826000"/>
                <a:ext cx="1651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82"/>
              <p:cNvSpPr>
                <a:spLocks noChangeShapeType="1"/>
              </p:cNvSpPr>
              <p:nvPr/>
            </p:nvSpPr>
            <p:spPr bwMode="auto">
              <a:xfrm>
                <a:off x="1752600" y="5702300"/>
                <a:ext cx="12319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83"/>
              <p:cNvSpPr>
                <a:spLocks noChangeShapeType="1"/>
              </p:cNvSpPr>
              <p:nvPr/>
            </p:nvSpPr>
            <p:spPr bwMode="auto">
              <a:xfrm>
                <a:off x="2984500" y="4826000"/>
                <a:ext cx="0" cy="9017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027" name="Object 84"/>
              <p:cNvGraphicFramePr>
                <a:graphicFrameLocks noChangeAspect="1"/>
              </p:cNvGraphicFramePr>
              <p:nvPr/>
            </p:nvGraphicFramePr>
            <p:xfrm>
              <a:off x="3673475" y="5081588"/>
              <a:ext cx="1582738" cy="417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Equation" r:id="rId22" imgW="965200" imgH="254000" progId="Equation.DSMT4">
                      <p:embed/>
                    </p:oleObj>
                  </mc:Choice>
                  <mc:Fallback>
                    <p:oleObj name="Equation" r:id="rId22" imgW="965200" imgH="254000" progId="Equation.DSMT4">
                      <p:embed/>
                      <p:pic>
                        <p:nvPicPr>
                          <p:cNvPr id="0" name="Picture 4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3475" y="5081588"/>
                            <a:ext cx="1582738" cy="417512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8" name="Object 142"/>
              <p:cNvGraphicFramePr>
                <a:graphicFrameLocks noChangeAspect="1"/>
              </p:cNvGraphicFramePr>
              <p:nvPr/>
            </p:nvGraphicFramePr>
            <p:xfrm>
              <a:off x="3589338" y="4352925"/>
              <a:ext cx="354013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6" name="Equation" r:id="rId24" imgW="215806" imgH="228501" progId="Equation.DSMT4">
                      <p:embed/>
                    </p:oleObj>
                  </mc:Choice>
                  <mc:Fallback>
                    <p:oleObj name="Equation" r:id="rId24" imgW="215806" imgH="228501" progId="Equation.DSMT4">
                      <p:embed/>
                      <p:pic>
                        <p:nvPicPr>
                          <p:cNvPr id="0" name="Picture 4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89338" y="4352925"/>
                            <a:ext cx="354013" cy="376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" name="Object 142"/>
              <p:cNvGraphicFramePr>
                <a:graphicFrameLocks noChangeAspect="1"/>
              </p:cNvGraphicFramePr>
              <p:nvPr/>
            </p:nvGraphicFramePr>
            <p:xfrm>
              <a:off x="6250894" y="5569858"/>
              <a:ext cx="146050" cy="250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7" name="Equation" r:id="rId26" imgW="88746" imgH="152136" progId="Equation.DSMT4">
                      <p:embed/>
                    </p:oleObj>
                  </mc:Choice>
                  <mc:Fallback>
                    <p:oleObj name="Equation" r:id="rId26" imgW="88746" imgH="152136" progId="Equation.DSMT4">
                      <p:embed/>
                      <p:pic>
                        <p:nvPicPr>
                          <p:cNvPr id="0" name="Picture 4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50894" y="5569858"/>
                            <a:ext cx="146050" cy="2508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6" name="TextBox 45"/>
            <p:cNvSpPr txBox="1"/>
            <p:nvPr/>
          </p:nvSpPr>
          <p:spPr>
            <a:xfrm>
              <a:off x="2136692" y="5900800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Generator voltage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0980" y="4240969"/>
              <a:ext cx="2053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= </a:t>
              </a:r>
              <a:r>
                <a:rPr lang="en-US" sz="1400" dirty="0"/>
                <a:t>unit step function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 Box 2"/>
          <p:cNvSpPr txBox="1">
            <a:spLocks noChangeArrowheads="1"/>
          </p:cNvSpPr>
          <p:nvPr/>
        </p:nvSpPr>
        <p:spPr bwMode="auto">
          <a:xfrm>
            <a:off x="2612571" y="104775"/>
            <a:ext cx="3479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(cont.)</a:t>
            </a:r>
          </a:p>
        </p:txBody>
      </p:sp>
      <p:sp>
        <p:nvSpPr>
          <p:cNvPr id="8209" name="Rectangle 93"/>
          <p:cNvSpPr>
            <a:spLocks noChangeArrowheads="1"/>
          </p:cNvSpPr>
          <p:nvPr/>
        </p:nvSpPr>
        <p:spPr bwMode="auto">
          <a:xfrm>
            <a:off x="339344" y="952461"/>
            <a:ext cx="512502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CC00CC"/>
                </a:solidFill>
              </a:rPr>
              <a:t>Final  “</a:t>
            </a:r>
            <a:r>
              <a:rPr lang="en-US" sz="2000" u="sng" dirty="0">
                <a:solidFill>
                  <a:srgbClr val="CC00CC"/>
                </a:solidFill>
              </a:rPr>
              <a:t>oscilloscope trace</a:t>
            </a:r>
            <a:r>
              <a:rPr lang="en-US" sz="2000" dirty="0">
                <a:solidFill>
                  <a:srgbClr val="CC00CC"/>
                </a:solidFill>
              </a:rPr>
              <a:t>” of the voltage at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7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640287"/>
              </p:ext>
            </p:extLst>
          </p:nvPr>
        </p:nvGraphicFramePr>
        <p:xfrm>
          <a:off x="3671705" y="1586315"/>
          <a:ext cx="76636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Equation" r:id="rId4" imgW="469696" imgH="393529" progId="Equation.DSMT4">
                  <p:embed/>
                </p:oleObj>
              </mc:Choice>
              <mc:Fallback>
                <p:oleObj name="Equation" r:id="rId4" imgW="469696" imgH="393529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705" y="1586315"/>
                        <a:ext cx="766365" cy="6429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39838" y="4156714"/>
            <a:ext cx="6406387" cy="2582632"/>
            <a:chOff x="1239838" y="3954693"/>
            <a:chExt cx="6406387" cy="2582632"/>
          </a:xfrm>
        </p:grpSpPr>
        <p:graphicFrame>
          <p:nvGraphicFramePr>
            <p:cNvPr id="7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2995859"/>
                </p:ext>
              </p:extLst>
            </p:nvPr>
          </p:nvGraphicFramePr>
          <p:xfrm>
            <a:off x="5533930" y="3954693"/>
            <a:ext cx="11414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9" name="Equation" r:id="rId6" imgW="634449" imgH="177646" progId="Equation.DSMT4">
                    <p:embed/>
                  </p:oleObj>
                </mc:Choice>
                <mc:Fallback>
                  <p:oleObj name="Equation" r:id="rId6" imgW="634449" imgH="177646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3930" y="3954693"/>
                          <a:ext cx="1141412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Line 190"/>
            <p:cNvSpPr>
              <a:spLocks noChangeShapeType="1"/>
            </p:cNvSpPr>
            <p:nvPr/>
          </p:nvSpPr>
          <p:spPr bwMode="auto">
            <a:xfrm flipV="1">
              <a:off x="2246313" y="4194175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7" name="Object 1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8235216"/>
                </p:ext>
              </p:extLst>
            </p:nvPr>
          </p:nvGraphicFramePr>
          <p:xfrm>
            <a:off x="6979475" y="5508800"/>
            <a:ext cx="666750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0" name="Equation" r:id="rId8" imgW="393529" imgH="203112" progId="Equation.DSMT4">
                    <p:embed/>
                  </p:oleObj>
                </mc:Choice>
                <mc:Fallback>
                  <p:oleObj name="Equation" r:id="rId8" imgW="393529" imgH="203112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9475" y="5508800"/>
                          <a:ext cx="666750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Line 185"/>
            <p:cNvSpPr>
              <a:spLocks noChangeShapeType="1"/>
            </p:cNvSpPr>
            <p:nvPr/>
          </p:nvSpPr>
          <p:spPr bwMode="auto">
            <a:xfrm>
              <a:off x="2246313" y="5662613"/>
              <a:ext cx="459898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88"/>
            <p:cNvSpPr>
              <a:spLocks noChangeShapeType="1"/>
            </p:cNvSpPr>
            <p:nvPr/>
          </p:nvSpPr>
          <p:spPr bwMode="auto">
            <a:xfrm>
              <a:off x="3692525" y="547846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9"/>
            <p:cNvSpPr>
              <a:spLocks noChangeShapeType="1"/>
            </p:cNvSpPr>
            <p:nvPr/>
          </p:nvSpPr>
          <p:spPr bwMode="auto">
            <a:xfrm>
              <a:off x="5080000" y="5487988"/>
              <a:ext cx="0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1"/>
            <p:cNvSpPr>
              <a:spLocks noChangeShapeType="1"/>
            </p:cNvSpPr>
            <p:nvPr/>
          </p:nvSpPr>
          <p:spPr bwMode="auto">
            <a:xfrm>
              <a:off x="5668963" y="5487988"/>
              <a:ext cx="0" cy="17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3" name="Object 1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3585143"/>
                </p:ext>
              </p:extLst>
            </p:nvPr>
          </p:nvGraphicFramePr>
          <p:xfrm>
            <a:off x="2935969" y="5716588"/>
            <a:ext cx="166688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1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969" y="5716588"/>
                          <a:ext cx="166688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1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6261366"/>
                </p:ext>
              </p:extLst>
            </p:nvPr>
          </p:nvGraphicFramePr>
          <p:xfrm>
            <a:off x="3649663" y="5694363"/>
            <a:ext cx="1952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2" name="Equation" r:id="rId12" imgW="177569" imgH="202936" progId="Equation.DSMT4">
                    <p:embed/>
                  </p:oleObj>
                </mc:Choice>
                <mc:Fallback>
                  <p:oleObj name="Equation" r:id="rId12" imgW="177569" imgH="202936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9663" y="5694363"/>
                          <a:ext cx="19526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1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9136171"/>
                </p:ext>
              </p:extLst>
            </p:nvPr>
          </p:nvGraphicFramePr>
          <p:xfrm>
            <a:off x="4398963" y="5708650"/>
            <a:ext cx="1809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3" name="Equation" r:id="rId14" imgW="164957" imgH="203024" progId="Equation.DSMT4">
                    <p:embed/>
                  </p:oleObj>
                </mc:Choice>
                <mc:Fallback>
                  <p:oleObj name="Equation" r:id="rId14" imgW="164957" imgH="203024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963" y="5708650"/>
                          <a:ext cx="1809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1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7180029"/>
                </p:ext>
              </p:extLst>
            </p:nvPr>
          </p:nvGraphicFramePr>
          <p:xfrm>
            <a:off x="4995863" y="5716588"/>
            <a:ext cx="166687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4" name="Equation" r:id="rId16" imgW="152268" imgH="203024" progId="Equation.DSMT4">
                    <p:embed/>
                  </p:oleObj>
                </mc:Choice>
                <mc:Fallback>
                  <p:oleObj name="Equation" r:id="rId16" imgW="152268" imgH="203024" progId="Equation.DSMT4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5863" y="5716588"/>
                          <a:ext cx="166687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1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054835"/>
                </p:ext>
              </p:extLst>
            </p:nvPr>
          </p:nvGraphicFramePr>
          <p:xfrm>
            <a:off x="5584825" y="5716588"/>
            <a:ext cx="195263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5" name="Equation" r:id="rId18" imgW="177569" imgH="202936" progId="Equation.DSMT4">
                    <p:embed/>
                  </p:oleObj>
                </mc:Choice>
                <mc:Fallback>
                  <p:oleObj name="Equation" r:id="rId18" imgW="177569" imgH="202936" progId="Equation.DSMT4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4825" y="5716588"/>
                          <a:ext cx="195263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8" name="Group 240"/>
            <p:cNvGrpSpPr>
              <a:grpSpLocks/>
            </p:cNvGrpSpPr>
            <p:nvPr/>
          </p:nvGrpSpPr>
          <p:grpSpPr bwMode="auto">
            <a:xfrm>
              <a:off x="2840038" y="4597400"/>
              <a:ext cx="139700" cy="1073150"/>
              <a:chOff x="1717" y="2632"/>
              <a:chExt cx="88" cy="676"/>
            </a:xfrm>
          </p:grpSpPr>
          <p:sp>
            <p:nvSpPr>
              <p:cNvPr id="132" name="Line 186"/>
              <p:cNvSpPr>
                <a:spLocks noChangeShapeType="1"/>
              </p:cNvSpPr>
              <p:nvPr/>
            </p:nvSpPr>
            <p:spPr bwMode="auto">
              <a:xfrm>
                <a:off x="1803" y="3187"/>
                <a:ext cx="0" cy="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97"/>
              <p:cNvSpPr>
                <a:spLocks noChangeShapeType="1"/>
              </p:cNvSpPr>
              <p:nvPr/>
            </p:nvSpPr>
            <p:spPr bwMode="auto">
              <a:xfrm flipV="1">
                <a:off x="1717" y="2638"/>
                <a:ext cx="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202"/>
              <p:cNvSpPr>
                <a:spLocks noChangeShapeType="1"/>
              </p:cNvSpPr>
              <p:nvPr/>
            </p:nvSpPr>
            <p:spPr bwMode="auto">
              <a:xfrm>
                <a:off x="1720" y="2632"/>
                <a:ext cx="0" cy="6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Line 205"/>
            <p:cNvSpPr>
              <a:spLocks noChangeShapeType="1"/>
            </p:cNvSpPr>
            <p:nvPr/>
          </p:nvSpPr>
          <p:spPr bwMode="auto">
            <a:xfrm flipH="1">
              <a:off x="4557726" y="5543550"/>
              <a:ext cx="0" cy="127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0" name="Object 2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6154216"/>
                </p:ext>
              </p:extLst>
            </p:nvPr>
          </p:nvGraphicFramePr>
          <p:xfrm>
            <a:off x="2708275" y="4262438"/>
            <a:ext cx="376238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6" name="Equation" r:id="rId20" imgW="342751" imgH="203112" progId="Equation.DSMT4">
                    <p:embed/>
                  </p:oleObj>
                </mc:Choice>
                <mc:Fallback>
                  <p:oleObj name="Equation" r:id="rId20" imgW="342751" imgH="203112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8275" y="4262438"/>
                          <a:ext cx="376238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1" name="Object 2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672516"/>
                </p:ext>
              </p:extLst>
            </p:nvPr>
          </p:nvGraphicFramePr>
          <p:xfrm>
            <a:off x="2890838" y="6308725"/>
            <a:ext cx="6302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7" name="Equation" r:id="rId22" imgW="571252" imgH="203112" progId="Equation.DSMT4">
                    <p:embed/>
                  </p:oleObj>
                </mc:Choice>
                <mc:Fallback>
                  <p:oleObj name="Equation" r:id="rId22" imgW="571252" imgH="203112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0838" y="6308725"/>
                          <a:ext cx="63023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" name="Object 2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4321878"/>
                </p:ext>
              </p:extLst>
            </p:nvPr>
          </p:nvGraphicFramePr>
          <p:xfrm>
            <a:off x="4297363" y="5237163"/>
            <a:ext cx="700087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8" name="Equation" r:id="rId24" imgW="634725" imgH="203112" progId="Equation.DSMT4">
                    <p:embed/>
                  </p:oleObj>
                </mc:Choice>
                <mc:Fallback>
                  <p:oleObj name="Equation" r:id="rId24" imgW="634725" imgH="203112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7363" y="5237163"/>
                          <a:ext cx="700087" cy="227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2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6030440"/>
                </p:ext>
              </p:extLst>
            </p:nvPr>
          </p:nvGraphicFramePr>
          <p:xfrm>
            <a:off x="3979863" y="6091238"/>
            <a:ext cx="715962" cy="227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9" name="Equation" r:id="rId26" imgW="647419" imgH="203112" progId="Equation.DSMT4">
                    <p:embed/>
                  </p:oleObj>
                </mc:Choice>
                <mc:Fallback>
                  <p:oleObj name="Equation" r:id="rId26" imgW="647419" imgH="203112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9863" y="6091238"/>
                          <a:ext cx="715962" cy="2270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2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0643005"/>
                </p:ext>
              </p:extLst>
            </p:nvPr>
          </p:nvGraphicFramePr>
          <p:xfrm>
            <a:off x="1239838" y="4705268"/>
            <a:ext cx="85725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name="Equation" r:id="rId28" imgW="558800" imgH="228600" progId="Equation.DSMT4">
                    <p:embed/>
                  </p:oleObj>
                </mc:Choice>
                <mc:Fallback>
                  <p:oleObj name="Equation" r:id="rId28" imgW="558800" imgH="228600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838" y="4705268"/>
                          <a:ext cx="85725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0" name="Group 224"/>
            <p:cNvGrpSpPr>
              <a:grpSpLocks/>
            </p:cNvGrpSpPr>
            <p:nvPr/>
          </p:nvGrpSpPr>
          <p:grpSpPr bwMode="auto">
            <a:xfrm flipV="1">
              <a:off x="3136900" y="5657845"/>
              <a:ext cx="157163" cy="566738"/>
              <a:chOff x="1904" y="2949"/>
              <a:chExt cx="99" cy="357"/>
            </a:xfrm>
          </p:grpSpPr>
          <p:sp>
            <p:nvSpPr>
              <p:cNvPr id="129" name="Line 199"/>
              <p:cNvSpPr>
                <a:spLocks noChangeShapeType="1"/>
              </p:cNvSpPr>
              <p:nvPr/>
            </p:nvSpPr>
            <p:spPr bwMode="auto">
              <a:xfrm flipV="1">
                <a:off x="1904" y="2958"/>
                <a:ext cx="99" cy="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213"/>
              <p:cNvSpPr>
                <a:spLocks noChangeShapeType="1"/>
              </p:cNvSpPr>
              <p:nvPr/>
            </p:nvSpPr>
            <p:spPr bwMode="auto">
              <a:xfrm flipV="1">
                <a:off x="1909" y="2951"/>
                <a:ext cx="0" cy="3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214"/>
              <p:cNvSpPr>
                <a:spLocks noChangeShapeType="1"/>
              </p:cNvSpPr>
              <p:nvPr/>
            </p:nvSpPr>
            <p:spPr bwMode="auto">
              <a:xfrm flipV="1">
                <a:off x="1998" y="2949"/>
                <a:ext cx="0" cy="35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1" name="Group 225"/>
            <p:cNvGrpSpPr>
              <a:grpSpLocks/>
            </p:cNvGrpSpPr>
            <p:nvPr/>
          </p:nvGrpSpPr>
          <p:grpSpPr bwMode="auto">
            <a:xfrm flipV="1">
              <a:off x="4276757" y="5672138"/>
              <a:ext cx="130176" cy="298450"/>
              <a:chOff x="2622" y="3117"/>
              <a:chExt cx="82" cy="188"/>
            </a:xfrm>
          </p:grpSpPr>
          <p:sp>
            <p:nvSpPr>
              <p:cNvPr id="125" name="Line 187"/>
              <p:cNvSpPr>
                <a:spLocks noChangeShapeType="1"/>
              </p:cNvSpPr>
              <p:nvPr/>
            </p:nvSpPr>
            <p:spPr bwMode="auto">
              <a:xfrm>
                <a:off x="2704" y="3193"/>
                <a:ext cx="0" cy="1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200"/>
              <p:cNvSpPr>
                <a:spLocks noChangeShapeType="1"/>
              </p:cNvSpPr>
              <p:nvPr/>
            </p:nvSpPr>
            <p:spPr bwMode="auto">
              <a:xfrm>
                <a:off x="2622" y="3126"/>
                <a:ext cx="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201"/>
              <p:cNvSpPr>
                <a:spLocks noChangeShapeType="1"/>
              </p:cNvSpPr>
              <p:nvPr/>
            </p:nvSpPr>
            <p:spPr bwMode="auto">
              <a:xfrm flipV="1">
                <a:off x="2629" y="3120"/>
                <a:ext cx="0" cy="1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215"/>
              <p:cNvSpPr>
                <a:spLocks noChangeShapeType="1"/>
              </p:cNvSpPr>
              <p:nvPr/>
            </p:nvSpPr>
            <p:spPr bwMode="auto">
              <a:xfrm>
                <a:off x="2704" y="3117"/>
                <a:ext cx="0" cy="1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" name="Line 217"/>
            <p:cNvSpPr>
              <a:spLocks noChangeShapeType="1"/>
            </p:cNvSpPr>
            <p:nvPr/>
          </p:nvSpPr>
          <p:spPr bwMode="auto">
            <a:xfrm>
              <a:off x="4552710" y="5556025"/>
              <a:ext cx="1419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20"/>
            <p:cNvSpPr>
              <a:spLocks noChangeShapeType="1"/>
            </p:cNvSpPr>
            <p:nvPr/>
          </p:nvSpPr>
          <p:spPr bwMode="auto">
            <a:xfrm>
              <a:off x="4681511" y="5546725"/>
              <a:ext cx="0" cy="1230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" name="Group 226"/>
            <p:cNvGrpSpPr>
              <a:grpSpLocks/>
            </p:cNvGrpSpPr>
            <p:nvPr/>
          </p:nvGrpSpPr>
          <p:grpSpPr bwMode="auto">
            <a:xfrm>
              <a:off x="5540375" y="5607050"/>
              <a:ext cx="130175" cy="60325"/>
              <a:chOff x="2622" y="3117"/>
              <a:chExt cx="82" cy="188"/>
            </a:xfrm>
          </p:grpSpPr>
          <p:sp>
            <p:nvSpPr>
              <p:cNvPr id="121" name="Line 227"/>
              <p:cNvSpPr>
                <a:spLocks noChangeShapeType="1"/>
              </p:cNvSpPr>
              <p:nvPr/>
            </p:nvSpPr>
            <p:spPr bwMode="auto">
              <a:xfrm>
                <a:off x="2704" y="3193"/>
                <a:ext cx="0" cy="11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228"/>
              <p:cNvSpPr>
                <a:spLocks noChangeShapeType="1"/>
              </p:cNvSpPr>
              <p:nvPr/>
            </p:nvSpPr>
            <p:spPr bwMode="auto">
              <a:xfrm>
                <a:off x="2622" y="3154"/>
                <a:ext cx="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229"/>
              <p:cNvSpPr>
                <a:spLocks noChangeShapeType="1"/>
              </p:cNvSpPr>
              <p:nvPr/>
            </p:nvSpPr>
            <p:spPr bwMode="auto">
              <a:xfrm flipV="1">
                <a:off x="2629" y="3120"/>
                <a:ext cx="0" cy="18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230"/>
              <p:cNvSpPr>
                <a:spLocks noChangeShapeType="1"/>
              </p:cNvSpPr>
              <p:nvPr/>
            </p:nvSpPr>
            <p:spPr bwMode="auto">
              <a:xfrm>
                <a:off x="2704" y="3117"/>
                <a:ext cx="0" cy="1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15" name="Object 2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2986381"/>
                </p:ext>
              </p:extLst>
            </p:nvPr>
          </p:nvGraphicFramePr>
          <p:xfrm>
            <a:off x="5237163" y="5251450"/>
            <a:ext cx="78422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1" name="Equation" r:id="rId30" imgW="710891" imgH="203112" progId="Equation.DSMT4">
                    <p:embed/>
                  </p:oleObj>
                </mc:Choice>
                <mc:Fallback>
                  <p:oleObj name="Equation" r:id="rId30" imgW="710891" imgH="203112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7163" y="5251450"/>
                          <a:ext cx="784225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6" name="Group 241"/>
            <p:cNvGrpSpPr>
              <a:grpSpLocks/>
            </p:cNvGrpSpPr>
            <p:nvPr/>
          </p:nvGrpSpPr>
          <p:grpSpPr bwMode="auto">
            <a:xfrm>
              <a:off x="5807075" y="5662645"/>
              <a:ext cx="127000" cy="42864"/>
              <a:chOff x="3586" y="3303"/>
              <a:chExt cx="80" cy="27"/>
            </a:xfrm>
          </p:grpSpPr>
          <p:sp>
            <p:nvSpPr>
              <p:cNvPr id="119" name="Line 234"/>
              <p:cNvSpPr>
                <a:spLocks noChangeShapeType="1"/>
              </p:cNvSpPr>
              <p:nvPr/>
            </p:nvSpPr>
            <p:spPr bwMode="auto">
              <a:xfrm flipV="1">
                <a:off x="3586" y="3321"/>
                <a:ext cx="8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235"/>
              <p:cNvSpPr>
                <a:spLocks noChangeShapeType="1"/>
              </p:cNvSpPr>
              <p:nvPr/>
            </p:nvSpPr>
            <p:spPr bwMode="auto">
              <a:xfrm flipV="1">
                <a:off x="3586" y="3303"/>
                <a:ext cx="0" cy="2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" name="Line 237"/>
            <p:cNvSpPr>
              <a:spLocks noChangeShapeType="1"/>
            </p:cNvSpPr>
            <p:nvPr/>
          </p:nvSpPr>
          <p:spPr bwMode="auto">
            <a:xfrm>
              <a:off x="6254750" y="549751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" name="Object 2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9567190"/>
                </p:ext>
              </p:extLst>
            </p:nvPr>
          </p:nvGraphicFramePr>
          <p:xfrm>
            <a:off x="5667375" y="5873750"/>
            <a:ext cx="966788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2" name="Equation" r:id="rId32" imgW="876300" imgH="203200" progId="Equation.DSMT4">
                    <p:embed/>
                  </p:oleObj>
                </mc:Choice>
                <mc:Fallback>
                  <p:oleObj name="Equation" r:id="rId32" imgW="876300" imgH="203200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7375" y="5873750"/>
                          <a:ext cx="966788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" name="Line 202"/>
            <p:cNvSpPr>
              <a:spLocks noChangeShapeType="1"/>
            </p:cNvSpPr>
            <p:nvPr/>
          </p:nvSpPr>
          <p:spPr bwMode="auto">
            <a:xfrm>
              <a:off x="2974984" y="4599032"/>
              <a:ext cx="0" cy="1073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235"/>
            <p:cNvSpPr>
              <a:spLocks noChangeShapeType="1"/>
            </p:cNvSpPr>
            <p:nvPr/>
          </p:nvSpPr>
          <p:spPr bwMode="auto">
            <a:xfrm flipV="1">
              <a:off x="5933281" y="5662643"/>
              <a:ext cx="0" cy="42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61809" y="824234"/>
            <a:ext cx="7105341" cy="3363221"/>
            <a:chOff x="1061809" y="824234"/>
            <a:chExt cx="7105341" cy="3363221"/>
          </a:xfrm>
        </p:grpSpPr>
        <p:sp>
          <p:nvSpPr>
            <p:cNvPr id="77" name="Rectangle 106"/>
            <p:cNvSpPr>
              <a:spLocks noChangeArrowheads="1"/>
            </p:cNvSpPr>
            <p:nvPr/>
          </p:nvSpPr>
          <p:spPr bwMode="auto">
            <a:xfrm>
              <a:off x="6323021" y="824234"/>
              <a:ext cx="1662327" cy="1883885"/>
            </a:xfrm>
            <a:prstGeom prst="rect">
              <a:avLst/>
            </a:prstGeom>
            <a:solidFill>
              <a:srgbClr val="FFFF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8" name="Oval 107"/>
            <p:cNvSpPr>
              <a:spLocks noChangeArrowheads="1"/>
            </p:cNvSpPr>
            <p:nvPr/>
          </p:nvSpPr>
          <p:spPr bwMode="auto">
            <a:xfrm>
              <a:off x="6661179" y="1198808"/>
              <a:ext cx="977117" cy="9771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08"/>
            <p:cNvSpPr>
              <a:spLocks noChangeArrowheads="1"/>
            </p:cNvSpPr>
            <p:nvPr/>
          </p:nvSpPr>
          <p:spPr bwMode="auto">
            <a:xfrm flipV="1">
              <a:off x="6587973" y="2276859"/>
              <a:ext cx="76200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09"/>
            <p:cNvSpPr>
              <a:spLocks noChangeArrowheads="1"/>
            </p:cNvSpPr>
            <p:nvPr/>
          </p:nvSpPr>
          <p:spPr bwMode="auto">
            <a:xfrm flipV="1">
              <a:off x="6600005" y="2491839"/>
              <a:ext cx="76200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110"/>
            <p:cNvSpPr>
              <a:spLocks/>
            </p:cNvSpPr>
            <p:nvPr/>
          </p:nvSpPr>
          <p:spPr bwMode="auto">
            <a:xfrm>
              <a:off x="6163859" y="2316546"/>
              <a:ext cx="441325" cy="768350"/>
            </a:xfrm>
            <a:custGeom>
              <a:avLst/>
              <a:gdLst/>
              <a:ahLst/>
              <a:cxnLst>
                <a:cxn ang="0">
                  <a:pos x="0" y="484"/>
                </a:cxn>
                <a:cxn ang="0">
                  <a:pos x="48" y="316"/>
                </a:cxn>
                <a:cxn ang="0">
                  <a:pos x="78" y="250"/>
                </a:cxn>
                <a:cxn ang="0">
                  <a:pos x="138" y="124"/>
                </a:cxn>
                <a:cxn ang="0">
                  <a:pos x="180" y="64"/>
                </a:cxn>
                <a:cxn ang="0">
                  <a:pos x="186" y="46"/>
                </a:cxn>
                <a:cxn ang="0">
                  <a:pos x="228" y="34"/>
                </a:cxn>
                <a:cxn ang="0">
                  <a:pos x="246" y="16"/>
                </a:cxn>
                <a:cxn ang="0">
                  <a:pos x="276" y="4"/>
                </a:cxn>
              </a:cxnLst>
              <a:rect l="0" t="0" r="r" b="b"/>
              <a:pathLst>
                <a:path w="278" h="484">
                  <a:moveTo>
                    <a:pt x="0" y="484"/>
                  </a:moveTo>
                  <a:cubicBezTo>
                    <a:pt x="6" y="429"/>
                    <a:pt x="16" y="364"/>
                    <a:pt x="48" y="316"/>
                  </a:cubicBezTo>
                  <a:cubicBezTo>
                    <a:pt x="55" y="290"/>
                    <a:pt x="68" y="275"/>
                    <a:pt x="78" y="250"/>
                  </a:cubicBezTo>
                  <a:cubicBezTo>
                    <a:pt x="94" y="209"/>
                    <a:pt x="100" y="149"/>
                    <a:pt x="138" y="124"/>
                  </a:cubicBezTo>
                  <a:cubicBezTo>
                    <a:pt x="151" y="104"/>
                    <a:pt x="169" y="85"/>
                    <a:pt x="180" y="64"/>
                  </a:cubicBezTo>
                  <a:cubicBezTo>
                    <a:pt x="183" y="58"/>
                    <a:pt x="182" y="50"/>
                    <a:pt x="186" y="46"/>
                  </a:cubicBezTo>
                  <a:cubicBezTo>
                    <a:pt x="189" y="43"/>
                    <a:pt x="228" y="34"/>
                    <a:pt x="228" y="34"/>
                  </a:cubicBezTo>
                  <a:cubicBezTo>
                    <a:pt x="234" y="28"/>
                    <a:pt x="238" y="20"/>
                    <a:pt x="246" y="16"/>
                  </a:cubicBezTo>
                  <a:cubicBezTo>
                    <a:pt x="278" y="0"/>
                    <a:pt x="276" y="22"/>
                    <a:pt x="276" y="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112"/>
            <p:cNvSpPr>
              <a:spLocks/>
            </p:cNvSpPr>
            <p:nvPr/>
          </p:nvSpPr>
          <p:spPr bwMode="auto">
            <a:xfrm>
              <a:off x="6300384" y="2528515"/>
              <a:ext cx="315101" cy="613531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78" y="122"/>
                </a:cxn>
                <a:cxn ang="0">
                  <a:pos x="84" y="104"/>
                </a:cxn>
                <a:cxn ang="0">
                  <a:pos x="102" y="92"/>
                </a:cxn>
                <a:cxn ang="0">
                  <a:pos x="138" y="26"/>
                </a:cxn>
                <a:cxn ang="0">
                  <a:pos x="168" y="8"/>
                </a:cxn>
              </a:cxnLst>
              <a:rect l="0" t="0" r="r" b="b"/>
              <a:pathLst>
                <a:path w="168" h="314">
                  <a:moveTo>
                    <a:pt x="0" y="314"/>
                  </a:moveTo>
                  <a:cubicBezTo>
                    <a:pt x="19" y="265"/>
                    <a:pt x="23" y="140"/>
                    <a:pt x="78" y="122"/>
                  </a:cubicBezTo>
                  <a:cubicBezTo>
                    <a:pt x="80" y="116"/>
                    <a:pt x="80" y="109"/>
                    <a:pt x="84" y="104"/>
                  </a:cubicBezTo>
                  <a:cubicBezTo>
                    <a:pt x="89" y="98"/>
                    <a:pt x="98" y="98"/>
                    <a:pt x="102" y="92"/>
                  </a:cubicBezTo>
                  <a:cubicBezTo>
                    <a:pt x="124" y="57"/>
                    <a:pt x="107" y="47"/>
                    <a:pt x="138" y="26"/>
                  </a:cubicBezTo>
                  <a:cubicBezTo>
                    <a:pt x="147" y="0"/>
                    <a:pt x="138" y="8"/>
                    <a:pt x="168" y="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4" cstate="print"/>
            <a:srcRect r="35608"/>
            <a:stretch/>
          </p:blipFill>
          <p:spPr>
            <a:xfrm>
              <a:off x="6823487" y="1455821"/>
              <a:ext cx="757760" cy="601578"/>
            </a:xfrm>
            <a:prstGeom prst="rect">
              <a:avLst/>
            </a:prstGeom>
          </p:spPr>
        </p:pic>
        <p:grpSp>
          <p:nvGrpSpPr>
            <p:cNvPr id="60" name="Group 84"/>
            <p:cNvGrpSpPr>
              <a:grpSpLocks/>
            </p:cNvGrpSpPr>
            <p:nvPr/>
          </p:nvGrpSpPr>
          <p:grpSpPr bwMode="auto">
            <a:xfrm>
              <a:off x="2669771" y="3029335"/>
              <a:ext cx="4843463" cy="84138"/>
              <a:chOff x="1152" y="1723"/>
              <a:chExt cx="3051" cy="53"/>
            </a:xfrm>
          </p:grpSpPr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 flipV="1">
                <a:off x="1194" y="1723"/>
                <a:ext cx="300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22" y="0"/>
                  </a:cxn>
                </a:cxnLst>
                <a:rect l="0" t="0" r="r" b="b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86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87"/>
            <p:cNvGrpSpPr>
              <a:grpSpLocks/>
            </p:cNvGrpSpPr>
            <p:nvPr/>
          </p:nvGrpSpPr>
          <p:grpSpPr bwMode="auto">
            <a:xfrm>
              <a:off x="2669771" y="3753235"/>
              <a:ext cx="4843463" cy="84138"/>
              <a:chOff x="1152" y="1723"/>
              <a:chExt cx="3051" cy="53"/>
            </a:xfrm>
          </p:grpSpPr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 flipV="1">
                <a:off x="1194" y="1723"/>
                <a:ext cx="300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22" y="0"/>
                  </a:cxn>
                </a:cxnLst>
                <a:rect l="0" t="0" r="r" b="b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89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Line 93"/>
            <p:cNvSpPr>
              <a:spLocks noChangeShapeType="1"/>
            </p:cNvSpPr>
            <p:nvPr/>
          </p:nvSpPr>
          <p:spPr bwMode="auto">
            <a:xfrm>
              <a:off x="1945871" y="3075373"/>
              <a:ext cx="790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4"/>
            <p:cNvSpPr>
              <a:spLocks noChangeShapeType="1"/>
            </p:cNvSpPr>
            <p:nvPr/>
          </p:nvSpPr>
          <p:spPr bwMode="auto">
            <a:xfrm flipH="1">
              <a:off x="1945871" y="3799273"/>
              <a:ext cx="7905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5"/>
            <p:cNvSpPr>
              <a:spLocks noChangeShapeType="1"/>
            </p:cNvSpPr>
            <p:nvPr/>
          </p:nvSpPr>
          <p:spPr bwMode="auto">
            <a:xfrm flipV="1">
              <a:off x="1945871" y="3614057"/>
              <a:ext cx="0" cy="1852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2" name="Object 9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7213902"/>
                </p:ext>
              </p:extLst>
            </p:nvPr>
          </p:nvGraphicFramePr>
          <p:xfrm>
            <a:off x="1061809" y="3258001"/>
            <a:ext cx="539750" cy="373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3" name="Equation" r:id="rId35" imgW="368280" imgH="253800" progId="Equation.DSMT4">
                    <p:embed/>
                  </p:oleObj>
                </mc:Choice>
                <mc:Fallback>
                  <p:oleObj name="Equation" r:id="rId35" imgW="368280" imgH="253800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1809" y="3258001"/>
                          <a:ext cx="539750" cy="373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9877528"/>
                </p:ext>
              </p:extLst>
            </p:nvPr>
          </p:nvGraphicFramePr>
          <p:xfrm>
            <a:off x="2401272" y="3839265"/>
            <a:ext cx="615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4" name="Equation" r:id="rId37" imgW="342603" imgH="177646" progId="Equation.DSMT4">
                    <p:embed/>
                  </p:oleObj>
                </mc:Choice>
                <mc:Fallback>
                  <p:oleObj name="Equation" r:id="rId37" imgW="342603" imgH="177646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272" y="3839265"/>
                          <a:ext cx="61595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3720011"/>
                </p:ext>
              </p:extLst>
            </p:nvPr>
          </p:nvGraphicFramePr>
          <p:xfrm>
            <a:off x="4229369" y="3214564"/>
            <a:ext cx="3873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5" name="Equation" r:id="rId39" imgW="190500" imgH="228600" progId="Equation.DSMT4">
                    <p:embed/>
                  </p:oleObj>
                </mc:Choice>
                <mc:Fallback>
                  <p:oleObj name="Equation" r:id="rId39" imgW="190500" imgH="228600" progId="Equation.DSMT4">
                    <p:embed/>
                    <p:pic>
                      <p:nvPicPr>
                        <p:cNvPr id="0" name="Picture 2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9369" y="3214564"/>
                          <a:ext cx="387350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Freeform 111"/>
            <p:cNvSpPr>
              <a:spLocks/>
            </p:cNvSpPr>
            <p:nvPr/>
          </p:nvSpPr>
          <p:spPr bwMode="auto">
            <a:xfrm>
              <a:off x="6152746" y="3151571"/>
              <a:ext cx="142875" cy="647700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42" y="306"/>
                </a:cxn>
                <a:cxn ang="0">
                  <a:pos x="78" y="60"/>
                </a:cxn>
                <a:cxn ang="0">
                  <a:pos x="90" y="0"/>
                </a:cxn>
              </a:cxnLst>
              <a:rect l="0" t="0" r="r" b="b"/>
              <a:pathLst>
                <a:path w="90" h="408">
                  <a:moveTo>
                    <a:pt x="0" y="408"/>
                  </a:moveTo>
                  <a:cubicBezTo>
                    <a:pt x="12" y="373"/>
                    <a:pt x="31" y="341"/>
                    <a:pt x="42" y="306"/>
                  </a:cubicBezTo>
                  <a:cubicBezTo>
                    <a:pt x="66" y="227"/>
                    <a:pt x="67" y="141"/>
                    <a:pt x="78" y="60"/>
                  </a:cubicBezTo>
                  <a:cubicBezTo>
                    <a:pt x="81" y="41"/>
                    <a:pt x="90" y="20"/>
                    <a:pt x="9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13"/>
            <p:cNvSpPr>
              <a:spLocks noChangeArrowheads="1"/>
            </p:cNvSpPr>
            <p:nvPr/>
          </p:nvSpPr>
          <p:spPr bwMode="auto">
            <a:xfrm>
              <a:off x="6142086" y="303727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14"/>
            <p:cNvSpPr>
              <a:spLocks noChangeArrowheads="1"/>
            </p:cNvSpPr>
            <p:nvPr/>
          </p:nvSpPr>
          <p:spPr bwMode="auto">
            <a:xfrm flipH="1">
              <a:off x="6087658" y="3761171"/>
              <a:ext cx="76200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7517635" y="3074170"/>
              <a:ext cx="0" cy="7249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7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35785"/>
                </p:ext>
              </p:extLst>
            </p:nvPr>
          </p:nvGraphicFramePr>
          <p:xfrm>
            <a:off x="7776625" y="3213091"/>
            <a:ext cx="3905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" name="Equation" r:id="rId41" imgW="203112" imgH="228501" progId="Equation.DSMT4">
                    <p:embed/>
                  </p:oleObj>
                </mc:Choice>
                <mc:Fallback>
                  <p:oleObj name="Equation" r:id="rId41" imgW="203112" imgH="228501" progId="Equation.DSMT4">
                    <p:embed/>
                    <p:pic>
                      <p:nvPicPr>
                        <p:cNvPr id="0" name="Picture 2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6625" y="3213091"/>
                          <a:ext cx="390525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5459182"/>
                </p:ext>
              </p:extLst>
            </p:nvPr>
          </p:nvGraphicFramePr>
          <p:xfrm>
            <a:off x="7182508" y="3915992"/>
            <a:ext cx="6604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7" name="Equation" r:id="rId43" imgW="368140" imgH="152334" progId="Equation.DSMT4">
                    <p:embed/>
                  </p:oleObj>
                </mc:Choice>
                <mc:Fallback>
                  <p:oleObj name="Equation" r:id="rId43" imgW="368140" imgH="152334" progId="Equation.DSMT4">
                    <p:embed/>
                    <p:pic>
                      <p:nvPicPr>
                        <p:cNvPr id="0" name="Picture 2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2508" y="3915992"/>
                          <a:ext cx="660400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7403334" y="3249976"/>
              <a:ext cx="220337" cy="330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92"/>
            <p:cNvSpPr>
              <a:spLocks/>
            </p:cNvSpPr>
            <p:nvPr/>
          </p:nvSpPr>
          <p:spPr bwMode="auto">
            <a:xfrm>
              <a:off x="1945871" y="3075373"/>
              <a:ext cx="1588" cy="18097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0"/>
                </a:cxn>
              </a:cxnLst>
              <a:rect l="0" t="0" r="r" b="b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1"/>
            <p:cNvSpPr>
              <a:spLocks noChangeArrowheads="1"/>
            </p:cNvSpPr>
            <p:nvPr/>
          </p:nvSpPr>
          <p:spPr bwMode="auto">
            <a:xfrm>
              <a:off x="1766257" y="3222329"/>
              <a:ext cx="381000" cy="4191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Box 192"/>
            <p:cNvSpPr txBox="1">
              <a:spLocks noChangeArrowheads="1"/>
            </p:cNvSpPr>
            <p:nvPr/>
          </p:nvSpPr>
          <p:spPr bwMode="auto">
            <a:xfrm>
              <a:off x="1828708" y="3349388"/>
              <a:ext cx="2753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37" name="TextBox 191"/>
            <p:cNvSpPr txBox="1">
              <a:spLocks noChangeArrowheads="1"/>
            </p:cNvSpPr>
            <p:nvPr/>
          </p:nvSpPr>
          <p:spPr bwMode="auto">
            <a:xfrm>
              <a:off x="1789792" y="3159562"/>
              <a:ext cx="3193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6499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201359"/>
              </p:ext>
            </p:extLst>
          </p:nvPr>
        </p:nvGraphicFramePr>
        <p:xfrm>
          <a:off x="6163249" y="4606236"/>
          <a:ext cx="11461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4" imgW="698500" imgH="228600" progId="Equation.DSMT4">
                  <p:embed/>
                </p:oleObj>
              </mc:Choice>
              <mc:Fallback>
                <p:oleObj name="Equation" r:id="rId4" imgW="698500" imgH="228600" progId="Equation.DSMT4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249" y="4606236"/>
                        <a:ext cx="1146175" cy="374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7" name="Group 57"/>
          <p:cNvGrpSpPr/>
          <p:nvPr/>
        </p:nvGrpSpPr>
        <p:grpSpPr>
          <a:xfrm>
            <a:off x="808707" y="1953106"/>
            <a:ext cx="7552191" cy="1966303"/>
            <a:chOff x="981075" y="931636"/>
            <a:chExt cx="7552191" cy="1966303"/>
          </a:xfrm>
        </p:grpSpPr>
        <p:sp>
          <p:nvSpPr>
            <p:cNvPr id="17431" name="Freeform 4"/>
            <p:cNvSpPr>
              <a:spLocks/>
            </p:cNvSpPr>
            <p:nvPr/>
          </p:nvSpPr>
          <p:spPr bwMode="auto">
            <a:xfrm>
              <a:off x="3163130" y="1553054"/>
              <a:ext cx="39084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Freeform 5"/>
            <p:cNvSpPr>
              <a:spLocks/>
            </p:cNvSpPr>
            <p:nvPr/>
          </p:nvSpPr>
          <p:spPr bwMode="auto">
            <a:xfrm flipV="1">
              <a:off x="2502730" y="2228305"/>
              <a:ext cx="45688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Oval 6"/>
            <p:cNvSpPr>
              <a:spLocks noChangeArrowheads="1"/>
            </p:cNvSpPr>
            <p:nvPr/>
          </p:nvSpPr>
          <p:spPr bwMode="auto">
            <a:xfrm>
              <a:off x="2487803" y="222989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7435" name="Line 9"/>
            <p:cNvSpPr>
              <a:spLocks noChangeShapeType="1"/>
            </p:cNvSpPr>
            <p:nvPr/>
          </p:nvSpPr>
          <p:spPr bwMode="auto">
            <a:xfrm>
              <a:off x="7074090" y="1560331"/>
              <a:ext cx="0" cy="7165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Rectangle 25"/>
            <p:cNvSpPr>
              <a:spLocks noChangeArrowheads="1"/>
            </p:cNvSpPr>
            <p:nvPr/>
          </p:nvSpPr>
          <p:spPr bwMode="auto">
            <a:xfrm>
              <a:off x="2844990" y="1455192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Line 27"/>
            <p:cNvSpPr>
              <a:spLocks noChangeShapeType="1"/>
            </p:cNvSpPr>
            <p:nvPr/>
          </p:nvSpPr>
          <p:spPr bwMode="auto">
            <a:xfrm flipH="1">
              <a:off x="2476690" y="1544092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Oval 28"/>
            <p:cNvSpPr>
              <a:spLocks noChangeArrowheads="1"/>
            </p:cNvSpPr>
            <p:nvPr/>
          </p:nvSpPr>
          <p:spPr bwMode="auto">
            <a:xfrm>
              <a:off x="2487803" y="150599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Oval 30"/>
            <p:cNvSpPr>
              <a:spLocks noChangeArrowheads="1"/>
            </p:cNvSpPr>
            <p:nvPr/>
          </p:nvSpPr>
          <p:spPr bwMode="auto">
            <a:xfrm>
              <a:off x="3656203" y="151869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3" name="Oval 31"/>
            <p:cNvSpPr>
              <a:spLocks noChangeArrowheads="1"/>
            </p:cNvSpPr>
            <p:nvPr/>
          </p:nvSpPr>
          <p:spPr bwMode="auto">
            <a:xfrm>
              <a:off x="3630803" y="2229892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16"/>
            <p:cNvSpPr>
              <a:spLocks noChangeShapeType="1"/>
            </p:cNvSpPr>
            <p:nvPr/>
          </p:nvSpPr>
          <p:spPr bwMode="auto">
            <a:xfrm flipH="1">
              <a:off x="1827403" y="2267992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7" name="Straight Connector 186"/>
            <p:cNvCxnSpPr>
              <a:stCxn id="17438" idx="1"/>
            </p:cNvCxnSpPr>
            <p:nvPr/>
          </p:nvCxnSpPr>
          <p:spPr bwMode="auto">
            <a:xfrm flipH="1">
              <a:off x="1828990" y="1544092"/>
              <a:ext cx="101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87"/>
            <p:cNvGrpSpPr>
              <a:grpSpLocks/>
            </p:cNvGrpSpPr>
            <p:nvPr/>
          </p:nvGrpSpPr>
          <p:grpSpPr bwMode="auto">
            <a:xfrm>
              <a:off x="1676590" y="1544092"/>
              <a:ext cx="319318" cy="723900"/>
              <a:chOff x="1612900" y="2197100"/>
              <a:chExt cx="319318" cy="723900"/>
            </a:xfrm>
          </p:grpSpPr>
          <p:sp>
            <p:nvSpPr>
              <p:cNvPr id="17451" name="Freeform 14"/>
              <p:cNvSpPr>
                <a:spLocks/>
              </p:cNvSpPr>
              <p:nvPr/>
            </p:nvSpPr>
            <p:spPr bwMode="auto">
              <a:xfrm flipH="1">
                <a:off x="1728224" y="2197100"/>
                <a:ext cx="42863" cy="333375"/>
              </a:xfrm>
              <a:custGeom>
                <a:avLst/>
                <a:gdLst>
                  <a:gd name="T0" fmla="*/ 0 w 1"/>
                  <a:gd name="T1" fmla="*/ 114 h 114"/>
                  <a:gd name="T2" fmla="*/ 0 w 1"/>
                  <a:gd name="T3" fmla="*/ 0 h 114"/>
                  <a:gd name="T4" fmla="*/ 0 60000 65536"/>
                  <a:gd name="T5" fmla="*/ 0 60000 65536"/>
                  <a:gd name="T6" fmla="*/ 0 w 1"/>
                  <a:gd name="T7" fmla="*/ 0 h 114"/>
                  <a:gd name="T8" fmla="*/ 1 w 1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4">
                    <a:moveTo>
                      <a:pt x="0" y="11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Line 17"/>
              <p:cNvSpPr>
                <a:spLocks noChangeShapeType="1"/>
              </p:cNvSpPr>
              <p:nvPr/>
            </p:nvSpPr>
            <p:spPr bwMode="auto">
              <a:xfrm flipV="1">
                <a:off x="1771088" y="2641600"/>
                <a:ext cx="0" cy="279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638300" y="243840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54" name="TextBox 191"/>
              <p:cNvSpPr txBox="1">
                <a:spLocks noChangeArrowheads="1"/>
              </p:cNvSpPr>
              <p:nvPr/>
            </p:nvSpPr>
            <p:spPr bwMode="auto">
              <a:xfrm>
                <a:off x="1612900" y="2336800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  <p:sp>
            <p:nvSpPr>
              <p:cNvPr id="17455" name="TextBox 192"/>
              <p:cNvSpPr txBox="1">
                <a:spLocks noChangeArrowheads="1"/>
              </p:cNvSpPr>
              <p:nvPr/>
            </p:nvSpPr>
            <p:spPr bwMode="auto">
              <a:xfrm>
                <a:off x="1640931" y="2425700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graphicFrame>
          <p:nvGraphicFramePr>
            <p:cNvPr id="50" name="Object 30"/>
            <p:cNvGraphicFramePr>
              <a:graphicFrameLocks noChangeAspect="1"/>
            </p:cNvGraphicFramePr>
            <p:nvPr/>
          </p:nvGraphicFramePr>
          <p:xfrm>
            <a:off x="981075" y="1725613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Equation" r:id="rId6" imgW="393529" imgH="253890" progId="Equation.DSMT4">
                    <p:embed/>
                  </p:oleObj>
                </mc:Choice>
                <mc:Fallback>
                  <p:oleObj name="Equation" r:id="rId6" imgW="393529" imgH="253890" progId="Equation.DSMT4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1075" y="1725613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30"/>
            <p:cNvGraphicFramePr>
              <a:graphicFrameLocks noChangeAspect="1"/>
            </p:cNvGraphicFramePr>
            <p:nvPr/>
          </p:nvGraphicFramePr>
          <p:xfrm>
            <a:off x="2346552" y="931636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Equation" r:id="rId8" imgW="850531" imgH="241195" progId="Equation.DSMT4">
                    <p:embed/>
                  </p:oleObj>
                </mc:Choice>
                <mc:Fallback>
                  <p:oleObj name="Equation" r:id="rId8" imgW="850531" imgH="241195" progId="Equation.DSMT4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6552" y="931636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32"/>
            <p:cNvGraphicFramePr>
              <a:graphicFrameLocks noChangeAspect="1"/>
            </p:cNvGraphicFramePr>
            <p:nvPr/>
          </p:nvGraphicFramePr>
          <p:xfrm>
            <a:off x="3751943" y="1728334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5" name="Equation" r:id="rId10" imgW="761669" imgH="228501" progId="Equation.DSMT4">
                    <p:embed/>
                  </p:oleObj>
                </mc:Choice>
                <mc:Fallback>
                  <p:oleObj name="Equation" r:id="rId10" imgW="761669" imgH="228501" progId="Equation.DSMT4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943" y="1728334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4"/>
            <p:cNvGraphicFramePr>
              <a:graphicFrameLocks noChangeAspect="1"/>
            </p:cNvGraphicFramePr>
            <p:nvPr/>
          </p:nvGraphicFramePr>
          <p:xfrm>
            <a:off x="5153025" y="1751013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" name="Equation" r:id="rId12" imgW="660400" imgH="228600" progId="Equation.DSMT4">
                    <p:embed/>
                  </p:oleObj>
                </mc:Choice>
                <mc:Fallback>
                  <p:oleObj name="Equation" r:id="rId12" imgW="660400" imgH="228600" progId="Equation.DSMT4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3025" y="1751013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31"/>
            <p:cNvGraphicFramePr>
              <a:graphicFrameLocks noChangeAspect="1"/>
            </p:cNvGraphicFramePr>
            <p:nvPr/>
          </p:nvGraphicFramePr>
          <p:xfrm>
            <a:off x="7350578" y="1701347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" name="Equation" r:id="rId14" imgW="774364" imgH="228501" progId="Equation.DSMT4">
                    <p:embed/>
                  </p:oleObj>
                </mc:Choice>
                <mc:Fallback>
                  <p:oleObj name="Equation" r:id="rId14" imgW="774364" imgH="228501" progId="Equation.DSMT4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0578" y="1701347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2"/>
            <p:cNvGraphicFramePr>
              <a:graphicFrameLocks noChangeAspect="1"/>
            </p:cNvGraphicFramePr>
            <p:nvPr/>
          </p:nvGraphicFramePr>
          <p:xfrm>
            <a:off x="3417210" y="2422121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8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0" name="Picture 5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7210" y="2422121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18"/>
            <p:cNvGraphicFramePr>
              <a:graphicFrameLocks noChangeAspect="1"/>
            </p:cNvGraphicFramePr>
            <p:nvPr/>
          </p:nvGraphicFramePr>
          <p:xfrm>
            <a:off x="6780213" y="2384425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9" name="Equation" r:id="rId18" imgW="368140" imgH="152334" progId="Equation.DSMT4">
                    <p:embed/>
                  </p:oleObj>
                </mc:Choice>
                <mc:Fallback>
                  <p:oleObj name="Equation" r:id="rId18" imgW="368140" imgH="152334" progId="Equation.DSMT4">
                    <p:embed/>
                    <p:pic>
                      <p:nvPicPr>
                        <p:cNvPr id="0" name="Picture 5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3" y="2384425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906884"/>
                </p:ext>
              </p:extLst>
            </p:nvPr>
          </p:nvGraphicFramePr>
          <p:xfrm>
            <a:off x="4785573" y="2548061"/>
            <a:ext cx="1071500" cy="3498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0" name="Equation" r:id="rId20" imgW="698500" imgH="228600" progId="Equation.DSMT4">
                    <p:embed/>
                  </p:oleObj>
                </mc:Choice>
                <mc:Fallback>
                  <p:oleObj name="Equation" r:id="rId20" imgW="698500" imgH="228600" progId="Equation.DSMT4">
                    <p:embed/>
                    <p:pic>
                      <p:nvPicPr>
                        <p:cNvPr id="0" name="Picture 5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573" y="2548061"/>
                          <a:ext cx="1071500" cy="3498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34" name="Rectangle 8"/>
            <p:cNvSpPr>
              <a:spLocks noChangeArrowheads="1"/>
            </p:cNvSpPr>
            <p:nvPr/>
          </p:nvSpPr>
          <p:spPr bwMode="auto">
            <a:xfrm>
              <a:off x="6959790" y="1734592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2"/>
          <p:cNvGrpSpPr/>
          <p:nvPr/>
        </p:nvGrpSpPr>
        <p:grpSpPr>
          <a:xfrm>
            <a:off x="628994" y="4582940"/>
            <a:ext cx="4924425" cy="1851025"/>
            <a:chOff x="457200" y="3711575"/>
            <a:chExt cx="4924425" cy="1851025"/>
          </a:xfrm>
        </p:grpSpPr>
        <p:sp>
          <p:nvSpPr>
            <p:cNvPr id="17418" name="Line 35"/>
            <p:cNvSpPr>
              <a:spLocks noChangeShapeType="1"/>
            </p:cNvSpPr>
            <p:nvPr/>
          </p:nvSpPr>
          <p:spPr bwMode="auto">
            <a:xfrm>
              <a:off x="901700" y="5067300"/>
              <a:ext cx="4203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36"/>
            <p:cNvSpPr>
              <a:spLocks noChangeShapeType="1"/>
            </p:cNvSpPr>
            <p:nvPr/>
          </p:nvSpPr>
          <p:spPr bwMode="auto">
            <a:xfrm>
              <a:off x="1663700" y="3860800"/>
              <a:ext cx="0" cy="170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0" name="Object 198"/>
            <p:cNvGraphicFramePr>
              <a:graphicFrameLocks noChangeAspect="1"/>
            </p:cNvGraphicFramePr>
            <p:nvPr/>
          </p:nvGraphicFramePr>
          <p:xfrm>
            <a:off x="823913" y="4198938"/>
            <a:ext cx="604837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Equation" r:id="rId22" imgW="368140" imgH="253890" progId="Equation.DSMT4">
                    <p:embed/>
                  </p:oleObj>
                </mc:Choice>
                <mc:Fallback>
                  <p:oleObj name="Equation" r:id="rId22" imgW="368140" imgH="253890" progId="Equation.DSMT4">
                    <p:embed/>
                    <p:pic>
                      <p:nvPicPr>
                        <p:cNvPr id="0" name="Picture 5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913" y="4198938"/>
                          <a:ext cx="604837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1" name="Line 39"/>
            <p:cNvSpPr>
              <a:spLocks noChangeShapeType="1"/>
            </p:cNvSpPr>
            <p:nvPr/>
          </p:nvSpPr>
          <p:spPr bwMode="auto">
            <a:xfrm flipV="1">
              <a:off x="1663700" y="4076700"/>
              <a:ext cx="0" cy="1003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40"/>
            <p:cNvSpPr>
              <a:spLocks noChangeShapeType="1"/>
            </p:cNvSpPr>
            <p:nvPr/>
          </p:nvSpPr>
          <p:spPr bwMode="auto">
            <a:xfrm>
              <a:off x="1663700" y="4181928"/>
              <a:ext cx="12065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41"/>
            <p:cNvSpPr>
              <a:spLocks noChangeShapeType="1"/>
            </p:cNvSpPr>
            <p:nvPr/>
          </p:nvSpPr>
          <p:spPr bwMode="auto">
            <a:xfrm>
              <a:off x="457200" y="508000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42"/>
            <p:cNvSpPr>
              <a:spLocks noChangeShapeType="1"/>
            </p:cNvSpPr>
            <p:nvPr/>
          </p:nvSpPr>
          <p:spPr bwMode="auto">
            <a:xfrm>
              <a:off x="1689100" y="4194175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1" name="Object 199"/>
            <p:cNvGraphicFramePr>
              <a:graphicFrameLocks noChangeAspect="1"/>
            </p:cNvGraphicFramePr>
            <p:nvPr/>
          </p:nvGraphicFramePr>
          <p:xfrm>
            <a:off x="2170113" y="3711575"/>
            <a:ext cx="35401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2" name="Equation" r:id="rId24" imgW="215806" imgH="228501" progId="Equation.DSMT4">
                    <p:embed/>
                  </p:oleObj>
                </mc:Choice>
                <mc:Fallback>
                  <p:oleObj name="Equation" r:id="rId24" imgW="215806" imgH="228501" progId="Equation.DSMT4">
                    <p:embed/>
                    <p:pic>
                      <p:nvPicPr>
                        <p:cNvPr id="0" name="Picture 5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113" y="3711575"/>
                          <a:ext cx="354012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5" name="Line 46"/>
            <p:cNvSpPr>
              <a:spLocks noChangeShapeType="1"/>
            </p:cNvSpPr>
            <p:nvPr/>
          </p:nvSpPr>
          <p:spPr bwMode="auto">
            <a:xfrm>
              <a:off x="2858448" y="4173764"/>
              <a:ext cx="0" cy="901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47"/>
            <p:cNvSpPr>
              <a:spLocks noChangeShapeType="1"/>
            </p:cNvSpPr>
            <p:nvPr/>
          </p:nvSpPr>
          <p:spPr bwMode="auto">
            <a:xfrm>
              <a:off x="2855850" y="5067300"/>
              <a:ext cx="12319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" name="Object 199"/>
            <p:cNvGraphicFramePr>
              <a:graphicFrameLocks noChangeAspect="1"/>
            </p:cNvGraphicFramePr>
            <p:nvPr/>
          </p:nvGraphicFramePr>
          <p:xfrm>
            <a:off x="2143125" y="5202238"/>
            <a:ext cx="292100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3" name="Equation" r:id="rId26" imgW="177492" imgH="164814" progId="Equation.DSMT4">
                    <p:embed/>
                  </p:oleObj>
                </mc:Choice>
                <mc:Fallback>
                  <p:oleObj name="Equation" r:id="rId26" imgW="177492" imgH="164814" progId="Equation.DSMT4">
                    <p:embed/>
                    <p:pic>
                      <p:nvPicPr>
                        <p:cNvPr id="0" name="Picture 5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3125" y="5202238"/>
                          <a:ext cx="292100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99"/>
            <p:cNvGraphicFramePr>
              <a:graphicFrameLocks noChangeAspect="1"/>
            </p:cNvGraphicFramePr>
            <p:nvPr/>
          </p:nvGraphicFramePr>
          <p:xfrm>
            <a:off x="5235575" y="4964113"/>
            <a:ext cx="1460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4" name="Equation" r:id="rId28" imgW="88746" imgH="152136" progId="Equation.DSMT4">
                    <p:embed/>
                  </p:oleObj>
                </mc:Choice>
                <mc:Fallback>
                  <p:oleObj name="Equation" r:id="rId28" imgW="88746" imgH="152136" progId="Equation.DSMT4">
                    <p:embed/>
                    <p:pic>
                      <p:nvPicPr>
                        <p:cNvPr id="0" name="Picture 5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5575" y="4964113"/>
                          <a:ext cx="146050" cy="250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99"/>
            <p:cNvGraphicFramePr>
              <a:graphicFrameLocks noChangeAspect="1"/>
            </p:cNvGraphicFramePr>
            <p:nvPr/>
          </p:nvGraphicFramePr>
          <p:xfrm>
            <a:off x="3481388" y="3767138"/>
            <a:ext cx="110490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5" name="Equation" r:id="rId30" imgW="672808" imgH="253890" progId="Equation.DSMT4">
                    <p:embed/>
                  </p:oleObj>
                </mc:Choice>
                <mc:Fallback>
                  <p:oleObj name="Equation" r:id="rId30" imgW="672808" imgH="253890" progId="Equation.DSMT4">
                    <p:embed/>
                    <p:pic>
                      <p:nvPicPr>
                        <p:cNvPr id="0" name="Picture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388" y="3767138"/>
                          <a:ext cx="1104900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99"/>
            <p:cNvGraphicFramePr>
              <a:graphicFrameLocks noChangeAspect="1"/>
            </p:cNvGraphicFramePr>
            <p:nvPr/>
          </p:nvGraphicFramePr>
          <p:xfrm>
            <a:off x="3294063" y="4329113"/>
            <a:ext cx="143986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6" name="Equation" r:id="rId32" imgW="875920" imgH="253890" progId="Equation.DSMT4">
                    <p:embed/>
                  </p:oleObj>
                </mc:Choice>
                <mc:Fallback>
                  <p:oleObj name="Equation" r:id="rId32" imgW="875920" imgH="253890" progId="Equation.DSMT4">
                    <p:embed/>
                    <p:pic>
                      <p:nvPicPr>
                        <p:cNvPr id="0" name="Picture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4063" y="4329113"/>
                          <a:ext cx="1439862" cy="417512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2066306" y="114300"/>
            <a:ext cx="5118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Pulse (cont.)</a:t>
            </a:r>
          </a:p>
        </p:txBody>
      </p:sp>
      <p:sp>
        <p:nvSpPr>
          <p:cNvPr id="58" name="Rectangle 93"/>
          <p:cNvSpPr>
            <a:spLocks noChangeArrowheads="1"/>
          </p:cNvSpPr>
          <p:nvPr/>
        </p:nvSpPr>
        <p:spPr bwMode="auto">
          <a:xfrm>
            <a:off x="339344" y="930428"/>
            <a:ext cx="590722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CC00CC"/>
                </a:solidFill>
              </a:rPr>
              <a:t>Find a “</a:t>
            </a:r>
            <a:r>
              <a:rPr lang="en-US" sz="2000" u="sng" dirty="0">
                <a:solidFill>
                  <a:srgbClr val="CC00CC"/>
                </a:solidFill>
              </a:rPr>
              <a:t>snapshot</a:t>
            </a:r>
            <a:r>
              <a:rPr lang="en-US" sz="2000" dirty="0">
                <a:solidFill>
                  <a:srgbClr val="CC00CC"/>
                </a:solidFill>
              </a:rPr>
              <a:t>” of the voltage at </a:t>
            </a:r>
            <a:r>
              <a:rPr lang="en-US" sz="2000" i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1.5 [ns].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9" name="Text Box 2"/>
          <p:cNvSpPr txBox="1">
            <a:spLocks noChangeArrowheads="1"/>
          </p:cNvSpPr>
          <p:nvPr/>
        </p:nvSpPr>
        <p:spPr bwMode="auto">
          <a:xfrm>
            <a:off x="2195203" y="85725"/>
            <a:ext cx="4876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Pulse (cont.)</a:t>
            </a:r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" name="Object 42"/>
          <p:cNvGraphicFramePr>
            <a:graphicFrameLocks noChangeAspect="1"/>
          </p:cNvGraphicFramePr>
          <p:nvPr/>
        </p:nvGraphicFramePr>
        <p:xfrm>
          <a:off x="3809547" y="973364"/>
          <a:ext cx="14144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Equation" r:id="rId4" imgW="1414395" imgH="469433" progId="Equation.DSMT4">
                  <p:embed/>
                </p:oleObj>
              </mc:Choice>
              <mc:Fallback>
                <p:oleObj name="Equation" r:id="rId4" imgW="1414395" imgH="469433" progId="Equation.DSMT4">
                  <p:embed/>
                  <p:pic>
                    <p:nvPicPr>
                      <p:cNvPr id="0" name="Picture 1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547" y="973364"/>
                        <a:ext cx="14144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5026C2AF-835B-8CED-5E14-5C39D8E2C311}"/>
              </a:ext>
            </a:extLst>
          </p:cNvPr>
          <p:cNvGrpSpPr/>
          <p:nvPr/>
        </p:nvGrpSpPr>
        <p:grpSpPr>
          <a:xfrm>
            <a:off x="33338" y="1730828"/>
            <a:ext cx="9055141" cy="4576310"/>
            <a:chOff x="33338" y="1730828"/>
            <a:chExt cx="9055141" cy="457631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B3101D-9F8C-F7DB-1894-450140621329}"/>
                </a:ext>
              </a:extLst>
            </p:cNvPr>
            <p:cNvGrpSpPr/>
            <p:nvPr/>
          </p:nvGrpSpPr>
          <p:grpSpPr>
            <a:xfrm>
              <a:off x="33338" y="1730828"/>
              <a:ext cx="4646613" cy="4435022"/>
              <a:chOff x="33338" y="1730828"/>
              <a:chExt cx="4646613" cy="4435022"/>
            </a:xfrm>
          </p:grpSpPr>
          <p:sp>
            <p:nvSpPr>
              <p:cNvPr id="20543" name="Line 5"/>
              <p:cNvSpPr>
                <a:spLocks noChangeShapeType="1"/>
              </p:cNvSpPr>
              <p:nvPr/>
            </p:nvSpPr>
            <p:spPr bwMode="auto">
              <a:xfrm>
                <a:off x="4271963" y="2384425"/>
                <a:ext cx="0" cy="3698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4" name="Line 6"/>
              <p:cNvSpPr>
                <a:spLocks noChangeShapeType="1"/>
              </p:cNvSpPr>
              <p:nvPr/>
            </p:nvSpPr>
            <p:spPr bwMode="auto">
              <a:xfrm>
                <a:off x="796926" y="4008438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5" name="Line 7"/>
              <p:cNvSpPr>
                <a:spLocks noChangeShapeType="1"/>
              </p:cNvSpPr>
              <p:nvPr/>
            </p:nvSpPr>
            <p:spPr bwMode="auto">
              <a:xfrm>
                <a:off x="796926" y="4549775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6" name="Line 8"/>
              <p:cNvSpPr>
                <a:spLocks noChangeShapeType="1"/>
              </p:cNvSpPr>
              <p:nvPr/>
            </p:nvSpPr>
            <p:spPr bwMode="auto">
              <a:xfrm>
                <a:off x="781051" y="3467100"/>
                <a:ext cx="215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7" name="Line 9"/>
              <p:cNvSpPr>
                <a:spLocks noChangeShapeType="1"/>
              </p:cNvSpPr>
              <p:nvPr/>
            </p:nvSpPr>
            <p:spPr bwMode="auto">
              <a:xfrm>
                <a:off x="782638" y="5091113"/>
                <a:ext cx="215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8" name="Line 10"/>
              <p:cNvSpPr>
                <a:spLocks noChangeShapeType="1"/>
              </p:cNvSpPr>
              <p:nvPr/>
            </p:nvSpPr>
            <p:spPr bwMode="auto">
              <a:xfrm>
                <a:off x="782638" y="5632450"/>
                <a:ext cx="215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9" name="Line 11"/>
              <p:cNvSpPr>
                <a:spLocks noChangeShapeType="1"/>
              </p:cNvSpPr>
              <p:nvPr/>
            </p:nvSpPr>
            <p:spPr bwMode="auto">
              <a:xfrm>
                <a:off x="796926" y="2925763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0" name="Line 12"/>
              <p:cNvSpPr>
                <a:spLocks noChangeShapeType="1"/>
              </p:cNvSpPr>
              <p:nvPr/>
            </p:nvSpPr>
            <p:spPr bwMode="auto">
              <a:xfrm>
                <a:off x="796926" y="2384425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51" name="Group 13"/>
              <p:cNvGrpSpPr>
                <a:grpSpLocks/>
              </p:cNvGrpSpPr>
              <p:nvPr/>
            </p:nvGrpSpPr>
            <p:grpSpPr bwMode="auto">
              <a:xfrm>
                <a:off x="881063" y="2925763"/>
                <a:ext cx="3390900" cy="541338"/>
                <a:chOff x="2349" y="2592"/>
                <a:chExt cx="1817" cy="288"/>
              </a:xfrm>
            </p:grpSpPr>
            <p:sp>
              <p:nvSpPr>
                <p:cNvPr id="2057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7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52" name="Group 16"/>
              <p:cNvGrpSpPr>
                <a:grpSpLocks/>
              </p:cNvGrpSpPr>
              <p:nvPr/>
            </p:nvGrpSpPr>
            <p:grpSpPr bwMode="auto">
              <a:xfrm>
                <a:off x="823913" y="5091113"/>
                <a:ext cx="3390900" cy="541338"/>
                <a:chOff x="2349" y="2592"/>
                <a:chExt cx="1817" cy="288"/>
              </a:xfrm>
            </p:grpSpPr>
            <p:sp>
              <p:nvSpPr>
                <p:cNvPr id="20574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53" name="Group 19"/>
              <p:cNvGrpSpPr>
                <a:grpSpLocks/>
              </p:cNvGrpSpPr>
              <p:nvPr/>
            </p:nvGrpSpPr>
            <p:grpSpPr bwMode="auto">
              <a:xfrm>
                <a:off x="881063" y="4008438"/>
                <a:ext cx="3390900" cy="541338"/>
                <a:chOff x="2349" y="2592"/>
                <a:chExt cx="1817" cy="288"/>
              </a:xfrm>
            </p:grpSpPr>
            <p:sp>
              <p:nvSpPr>
                <p:cNvPr id="2057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54" name="Group 22"/>
              <p:cNvGrpSpPr>
                <a:grpSpLocks/>
              </p:cNvGrpSpPr>
              <p:nvPr/>
            </p:nvGrpSpPr>
            <p:grpSpPr bwMode="auto">
              <a:xfrm flipH="1">
                <a:off x="908051" y="4549775"/>
                <a:ext cx="3390900" cy="541338"/>
                <a:chOff x="2349" y="2592"/>
                <a:chExt cx="1817" cy="288"/>
              </a:xfrm>
            </p:grpSpPr>
            <p:sp>
              <p:nvSpPr>
                <p:cNvPr id="2057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7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55" name="Group 25"/>
              <p:cNvGrpSpPr>
                <a:grpSpLocks/>
              </p:cNvGrpSpPr>
              <p:nvPr/>
            </p:nvGrpSpPr>
            <p:grpSpPr bwMode="auto">
              <a:xfrm flipH="1">
                <a:off x="930276" y="3467100"/>
                <a:ext cx="3390900" cy="541338"/>
                <a:chOff x="2349" y="2592"/>
                <a:chExt cx="1817" cy="288"/>
              </a:xfrm>
            </p:grpSpPr>
            <p:sp>
              <p:nvSpPr>
                <p:cNvPr id="20568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9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482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8516052"/>
                  </p:ext>
                </p:extLst>
              </p:nvPr>
            </p:nvGraphicFramePr>
            <p:xfrm>
              <a:off x="501651" y="2289175"/>
              <a:ext cx="177800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7" name="Equation" r:id="rId6" imgW="152268" imgH="203024" progId="Equation.DSMT4">
                      <p:embed/>
                    </p:oleObj>
                  </mc:Choice>
                  <mc:Fallback>
                    <p:oleObj name="Equation" r:id="rId6" imgW="152268" imgH="203024" progId="Equation.DSMT4">
                      <p:embed/>
                      <p:pic>
                        <p:nvPicPr>
                          <p:cNvPr id="0" name="Picture 12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651" y="2289175"/>
                            <a:ext cx="177800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56" name="Text Box 29"/>
              <p:cNvSpPr txBox="1">
                <a:spLocks noChangeArrowheads="1"/>
              </p:cNvSpPr>
              <p:nvPr/>
            </p:nvSpPr>
            <p:spPr bwMode="auto">
              <a:xfrm>
                <a:off x="371476" y="2806700"/>
                <a:ext cx="4397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0557" name="Text Box 30"/>
              <p:cNvSpPr txBox="1">
                <a:spLocks noChangeArrowheads="1"/>
              </p:cNvSpPr>
              <p:nvPr/>
            </p:nvSpPr>
            <p:spPr bwMode="auto">
              <a:xfrm>
                <a:off x="369888" y="3348038"/>
                <a:ext cx="4413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0558" name="Text Box 31"/>
              <p:cNvSpPr txBox="1">
                <a:spLocks noChangeArrowheads="1"/>
              </p:cNvSpPr>
              <p:nvPr/>
            </p:nvSpPr>
            <p:spPr bwMode="auto">
              <a:xfrm>
                <a:off x="369888" y="3852863"/>
                <a:ext cx="439738" cy="273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</a:p>
            </p:txBody>
          </p:sp>
          <p:sp>
            <p:nvSpPr>
              <p:cNvPr id="20559" name="Text Box 32"/>
              <p:cNvSpPr txBox="1">
                <a:spLocks noChangeArrowheads="1"/>
              </p:cNvSpPr>
              <p:nvPr/>
            </p:nvSpPr>
            <p:spPr bwMode="auto">
              <a:xfrm>
                <a:off x="357188" y="4429125"/>
                <a:ext cx="49688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  <p:sp>
            <p:nvSpPr>
              <p:cNvPr id="20560" name="Text Box 33"/>
              <p:cNvSpPr txBox="1">
                <a:spLocks noChangeArrowheads="1"/>
              </p:cNvSpPr>
              <p:nvPr/>
            </p:nvSpPr>
            <p:spPr bwMode="auto">
              <a:xfrm>
                <a:off x="369888" y="4970463"/>
                <a:ext cx="4397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  <p:sp>
            <p:nvSpPr>
              <p:cNvPr id="20561" name="Text Box 34"/>
              <p:cNvSpPr txBox="1">
                <a:spLocks noChangeArrowheads="1"/>
              </p:cNvSpPr>
              <p:nvPr/>
            </p:nvSpPr>
            <p:spPr bwMode="auto">
              <a:xfrm>
                <a:off x="369888" y="5475288"/>
                <a:ext cx="439738" cy="277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  <p:graphicFrame>
            <p:nvGraphicFramePr>
              <p:cNvPr id="20483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934392"/>
                  </p:ext>
                </p:extLst>
              </p:nvPr>
            </p:nvGraphicFramePr>
            <p:xfrm>
              <a:off x="3940176" y="1860550"/>
              <a:ext cx="671513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8" name="Equation" r:id="rId8" imgW="571252" imgH="393529" progId="Equation.DSMT4">
                      <p:embed/>
                    </p:oleObj>
                  </mc:Choice>
                  <mc:Fallback>
                    <p:oleObj name="Equation" r:id="rId8" imgW="571252" imgH="393529" progId="Equation.DSMT4">
                      <p:embed/>
                      <p:pic>
                        <p:nvPicPr>
                          <p:cNvPr id="0" name="Picture 129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40176" y="1860550"/>
                            <a:ext cx="671513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4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09531099"/>
                  </p:ext>
                </p:extLst>
              </p:nvPr>
            </p:nvGraphicFramePr>
            <p:xfrm>
              <a:off x="635001" y="1895475"/>
              <a:ext cx="552450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09" name="Equation" r:id="rId10" imgW="469696" imgH="393529" progId="Equation.DSMT4">
                      <p:embed/>
                    </p:oleObj>
                  </mc:Choice>
                  <mc:Fallback>
                    <p:oleObj name="Equation" r:id="rId10" imgW="469696" imgH="393529" progId="Equation.DSMT4">
                      <p:embed/>
                      <p:pic>
                        <p:nvPicPr>
                          <p:cNvPr id="0" name="Picture 129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5001" y="1895475"/>
                            <a:ext cx="552450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5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9372756"/>
                  </p:ext>
                </p:extLst>
              </p:nvPr>
            </p:nvGraphicFramePr>
            <p:xfrm>
              <a:off x="2452688" y="2527300"/>
              <a:ext cx="401638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0" name="Equation" r:id="rId12" imgW="342751" imgH="203112" progId="Equation.DSMT4">
                      <p:embed/>
                    </p:oleObj>
                  </mc:Choice>
                  <mc:Fallback>
                    <p:oleObj name="Equation" r:id="rId12" imgW="342751" imgH="203112" progId="Equation.DSMT4">
                      <p:embed/>
                      <p:pic>
                        <p:nvPicPr>
                          <p:cNvPr id="0" name="Picture 12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52688" y="2527300"/>
                            <a:ext cx="401638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6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3761956"/>
                  </p:ext>
                </p:extLst>
              </p:nvPr>
            </p:nvGraphicFramePr>
            <p:xfrm>
              <a:off x="2265363" y="2903538"/>
              <a:ext cx="598488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1" name="Equation" r:id="rId14" imgW="507780" imgH="393529" progId="Equation.DSMT4">
                      <p:embed/>
                    </p:oleObj>
                  </mc:Choice>
                  <mc:Fallback>
                    <p:oleObj name="Equation" r:id="rId14" imgW="507780" imgH="393529" progId="Equation.DSMT4">
                      <p:embed/>
                      <p:pic>
                        <p:nvPicPr>
                          <p:cNvPr id="0" name="Picture 129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65363" y="2903538"/>
                            <a:ext cx="598488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7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08642789"/>
                  </p:ext>
                </p:extLst>
              </p:nvPr>
            </p:nvGraphicFramePr>
            <p:xfrm>
              <a:off x="2371726" y="3551238"/>
              <a:ext cx="596900" cy="46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2" name="Equation" r:id="rId16" imgW="507780" imgH="393529" progId="Equation.DSMT4">
                      <p:embed/>
                    </p:oleObj>
                  </mc:Choice>
                  <mc:Fallback>
                    <p:oleObj name="Equation" r:id="rId16" imgW="507780" imgH="393529" progId="Equation.DSMT4">
                      <p:embed/>
                      <p:pic>
                        <p:nvPicPr>
                          <p:cNvPr id="0" name="Picture 12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1726" y="3551238"/>
                            <a:ext cx="596900" cy="465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8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175936"/>
                  </p:ext>
                </p:extLst>
              </p:nvPr>
            </p:nvGraphicFramePr>
            <p:xfrm>
              <a:off x="2309813" y="4022725"/>
              <a:ext cx="579438" cy="46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3" name="Equation" r:id="rId18" imgW="495085" imgH="393529" progId="Equation.DSMT4">
                      <p:embed/>
                    </p:oleObj>
                  </mc:Choice>
                  <mc:Fallback>
                    <p:oleObj name="Equation" r:id="rId18" imgW="495085" imgH="393529" progId="Equation.DSMT4">
                      <p:embed/>
                      <p:pic>
                        <p:nvPicPr>
                          <p:cNvPr id="0" name="Picture 129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9813" y="4022725"/>
                            <a:ext cx="579438" cy="465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89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3313912"/>
                  </p:ext>
                </p:extLst>
              </p:nvPr>
            </p:nvGraphicFramePr>
            <p:xfrm>
              <a:off x="2271713" y="4564063"/>
              <a:ext cx="657225" cy="46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4" name="Equation" r:id="rId20" imgW="558558" imgH="393529" progId="Equation.DSMT4">
                      <p:embed/>
                    </p:oleObj>
                  </mc:Choice>
                  <mc:Fallback>
                    <p:oleObj name="Equation" r:id="rId20" imgW="558558" imgH="393529" progId="Equation.DSMT4">
                      <p:embed/>
                      <p:pic>
                        <p:nvPicPr>
                          <p:cNvPr id="0" name="Picture 12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1713" y="4564063"/>
                            <a:ext cx="657225" cy="465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0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8243915"/>
                  </p:ext>
                </p:extLst>
              </p:nvPr>
            </p:nvGraphicFramePr>
            <p:xfrm>
              <a:off x="2257426" y="5070475"/>
              <a:ext cx="671513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5" name="Equation" r:id="rId22" imgW="571252" imgH="393529" progId="Equation.DSMT4">
                      <p:embed/>
                    </p:oleObj>
                  </mc:Choice>
                  <mc:Fallback>
                    <p:oleObj name="Equation" r:id="rId22" imgW="571252" imgH="393529" progId="Equation.DSMT4">
                      <p:embed/>
                      <p:pic>
                        <p:nvPicPr>
                          <p:cNvPr id="0" name="Picture 13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7426" y="5070475"/>
                            <a:ext cx="671513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1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5246521"/>
                  </p:ext>
                </p:extLst>
              </p:nvPr>
            </p:nvGraphicFramePr>
            <p:xfrm>
              <a:off x="3609976" y="2459038"/>
              <a:ext cx="147638" cy="209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6" name="Equation" r:id="rId24" imgW="126725" imgH="177415" progId="Equation.DSMT4">
                      <p:embed/>
                    </p:oleObj>
                  </mc:Choice>
                  <mc:Fallback>
                    <p:oleObj name="Equation" r:id="rId24" imgW="126725" imgH="177415" progId="Equation.DSMT4">
                      <p:embed/>
                      <p:pic>
                        <p:nvPicPr>
                          <p:cNvPr id="0" name="Picture 130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9976" y="2459038"/>
                            <a:ext cx="147638" cy="209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2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25293374"/>
                  </p:ext>
                </p:extLst>
              </p:nvPr>
            </p:nvGraphicFramePr>
            <p:xfrm>
              <a:off x="1096963" y="2811463"/>
              <a:ext cx="400050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7" name="Equation" r:id="rId26" imgW="342751" imgH="203112" progId="Equation.DSMT4">
                      <p:embed/>
                    </p:oleObj>
                  </mc:Choice>
                  <mc:Fallback>
                    <p:oleObj name="Equation" r:id="rId26" imgW="342751" imgH="203112" progId="Equation.DSMT4">
                      <p:embed/>
                      <p:pic>
                        <p:nvPicPr>
                          <p:cNvPr id="0" name="Picture 130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6963" y="2811463"/>
                            <a:ext cx="400050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3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6472685"/>
                  </p:ext>
                </p:extLst>
              </p:nvPr>
            </p:nvGraphicFramePr>
            <p:xfrm>
              <a:off x="3463926" y="3336925"/>
              <a:ext cx="566738" cy="239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8" name="Equation" r:id="rId28" imgW="482391" imgH="203112" progId="Equation.DSMT4">
                      <p:embed/>
                    </p:oleObj>
                  </mc:Choice>
                  <mc:Fallback>
                    <p:oleObj name="Equation" r:id="rId28" imgW="482391" imgH="203112" progId="Equation.DSMT4">
                      <p:embed/>
                      <p:pic>
                        <p:nvPicPr>
                          <p:cNvPr id="0" name="Picture 130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3926" y="3336925"/>
                            <a:ext cx="566738" cy="239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4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7449795"/>
                  </p:ext>
                </p:extLst>
              </p:nvPr>
            </p:nvGraphicFramePr>
            <p:xfrm>
              <a:off x="1141413" y="3884613"/>
              <a:ext cx="657225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19" name="Equation" r:id="rId30" imgW="558558" imgH="203112" progId="Equation.DSMT4">
                      <p:embed/>
                    </p:oleObj>
                  </mc:Choice>
                  <mc:Fallback>
                    <p:oleObj name="Equation" r:id="rId30" imgW="558558" imgH="203112" progId="Equation.DSMT4">
                      <p:embed/>
                      <p:pic>
                        <p:nvPicPr>
                          <p:cNvPr id="0" name="Picture 13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1413" y="3884613"/>
                            <a:ext cx="657225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5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46685349"/>
                  </p:ext>
                </p:extLst>
              </p:nvPr>
            </p:nvGraphicFramePr>
            <p:xfrm>
              <a:off x="3286126" y="4405313"/>
              <a:ext cx="744538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0" name="Equation" r:id="rId32" imgW="634725" imgH="203112" progId="Equation.DSMT4">
                      <p:embed/>
                    </p:oleObj>
                  </mc:Choice>
                  <mc:Fallback>
                    <p:oleObj name="Equation" r:id="rId32" imgW="634725" imgH="203112" progId="Equation.DSMT4">
                      <p:embed/>
                      <p:pic>
                        <p:nvPicPr>
                          <p:cNvPr id="0" name="Picture 130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86126" y="4405313"/>
                            <a:ext cx="744538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6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8107092"/>
                  </p:ext>
                </p:extLst>
              </p:nvPr>
            </p:nvGraphicFramePr>
            <p:xfrm>
              <a:off x="1141413" y="4976813"/>
              <a:ext cx="835025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1" name="Equation" r:id="rId34" imgW="710891" imgH="203112" progId="Equation.DSMT4">
                      <p:embed/>
                    </p:oleObj>
                  </mc:Choice>
                  <mc:Fallback>
                    <p:oleObj name="Equation" r:id="rId34" imgW="710891" imgH="203112" progId="Equation.DSMT4">
                      <p:embed/>
                      <p:pic>
                        <p:nvPicPr>
                          <p:cNvPr id="0" name="Picture 13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1413" y="4976813"/>
                            <a:ext cx="835025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7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2141294"/>
                  </p:ext>
                </p:extLst>
              </p:nvPr>
            </p:nvGraphicFramePr>
            <p:xfrm>
              <a:off x="3113088" y="5508625"/>
              <a:ext cx="925513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2" name="Equation" r:id="rId36" imgW="787058" imgH="203112" progId="Equation.DSMT4">
                      <p:embed/>
                    </p:oleObj>
                  </mc:Choice>
                  <mc:Fallback>
                    <p:oleObj name="Equation" r:id="rId36" imgW="787058" imgH="203112" progId="Equation.DSMT4">
                      <p:embed/>
                      <p:pic>
                        <p:nvPicPr>
                          <p:cNvPr id="0" name="Picture 13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3088" y="5508625"/>
                            <a:ext cx="925513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2" name="Line 50"/>
              <p:cNvSpPr>
                <a:spLocks noChangeShapeType="1"/>
              </p:cNvSpPr>
              <p:nvPr/>
            </p:nvSpPr>
            <p:spPr bwMode="auto">
              <a:xfrm>
                <a:off x="881063" y="5632450"/>
                <a:ext cx="1101725" cy="144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498" name="Object 5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1396308"/>
                  </p:ext>
                </p:extLst>
              </p:nvPr>
            </p:nvGraphicFramePr>
            <p:xfrm>
              <a:off x="2241551" y="5632450"/>
              <a:ext cx="673100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3" name="Equation" r:id="rId38" imgW="571252" imgH="393529" progId="Equation.DSMT4">
                      <p:embed/>
                    </p:oleObj>
                  </mc:Choice>
                  <mc:Fallback>
                    <p:oleObj name="Equation" r:id="rId38" imgW="571252" imgH="393529" progId="Equation.DSMT4">
                      <p:embed/>
                      <p:pic>
                        <p:nvPicPr>
                          <p:cNvPr id="0" name="Picture 13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41551" y="5632450"/>
                            <a:ext cx="673100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99" name="Object 5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9407997"/>
                  </p:ext>
                </p:extLst>
              </p:nvPr>
            </p:nvGraphicFramePr>
            <p:xfrm>
              <a:off x="1125538" y="5927725"/>
              <a:ext cx="1014413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4" name="Equation" r:id="rId40" imgW="863225" imgH="203112" progId="Equation.DSMT4">
                      <p:embed/>
                    </p:oleObj>
                  </mc:Choice>
                  <mc:Fallback>
                    <p:oleObj name="Equation" r:id="rId40" imgW="863225" imgH="203112" progId="Equation.DSMT4">
                      <p:embed/>
                      <p:pic>
                        <p:nvPicPr>
                          <p:cNvPr id="0" name="Picture 13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25538" y="5927725"/>
                            <a:ext cx="1014413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63" name="Line 54"/>
              <p:cNvSpPr>
                <a:spLocks noChangeShapeType="1"/>
              </p:cNvSpPr>
              <p:nvPr/>
            </p:nvSpPr>
            <p:spPr bwMode="auto">
              <a:xfrm>
                <a:off x="869951" y="2374900"/>
                <a:ext cx="3810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Line 55"/>
              <p:cNvSpPr>
                <a:spLocks noChangeShapeType="1"/>
              </p:cNvSpPr>
              <p:nvPr/>
            </p:nvSpPr>
            <p:spPr bwMode="auto">
              <a:xfrm>
                <a:off x="881063" y="2384425"/>
                <a:ext cx="0" cy="3698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65" name="Group 56"/>
              <p:cNvGrpSpPr>
                <a:grpSpLocks/>
              </p:cNvGrpSpPr>
              <p:nvPr/>
            </p:nvGrpSpPr>
            <p:grpSpPr bwMode="auto">
              <a:xfrm flipH="1">
                <a:off x="881063" y="2384425"/>
                <a:ext cx="3390900" cy="541338"/>
                <a:chOff x="2349" y="2592"/>
                <a:chExt cx="1817" cy="288"/>
              </a:xfrm>
            </p:grpSpPr>
            <p:sp>
              <p:nvSpPr>
                <p:cNvPr id="20566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6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25" name="Line 92"/>
              <p:cNvSpPr>
                <a:spLocks noChangeShapeType="1"/>
              </p:cNvSpPr>
              <p:nvPr/>
            </p:nvSpPr>
            <p:spPr bwMode="auto">
              <a:xfrm rot="16200000" flipH="1">
                <a:off x="2622550" y="1431925"/>
                <a:ext cx="0" cy="35321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1" name="Oval 157"/>
              <p:cNvSpPr>
                <a:spLocks noChangeArrowheads="1"/>
              </p:cNvSpPr>
              <p:nvPr/>
            </p:nvSpPr>
            <p:spPr bwMode="auto">
              <a:xfrm>
                <a:off x="2578100" y="3136900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2" name="Text Box 159"/>
              <p:cNvSpPr txBox="1">
                <a:spLocks noChangeArrowheads="1"/>
              </p:cNvSpPr>
              <p:nvPr/>
            </p:nvSpPr>
            <p:spPr bwMode="auto">
              <a:xfrm>
                <a:off x="2409825" y="3275013"/>
                <a:ext cx="463550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i="1">
                    <a:solidFill>
                      <a:srgbClr val="0000FF"/>
                    </a:solidFill>
                    <a:latin typeface="Times New Roman" pitchFamily="18" charset="0"/>
                  </a:rPr>
                  <a:t>L </a:t>
                </a:r>
                <a:r>
                  <a:rPr lang="en-US" sz="1200">
                    <a:solidFill>
                      <a:srgbClr val="0000FF"/>
                    </a:solidFill>
                    <a:latin typeface="Times New Roman" pitchFamily="18" charset="0"/>
                  </a:rPr>
                  <a:t>/ 2</a:t>
                </a: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006A840-3530-36EB-7A2E-E4E52B4B5C9A}"/>
                  </a:ext>
                </a:extLst>
              </p:cNvPr>
              <p:cNvGrpSpPr/>
              <p:nvPr/>
            </p:nvGrpSpPr>
            <p:grpSpPr>
              <a:xfrm>
                <a:off x="33338" y="2398807"/>
                <a:ext cx="561975" cy="1587406"/>
                <a:chOff x="33338" y="2398807"/>
                <a:chExt cx="561975" cy="1587406"/>
              </a:xfrm>
            </p:grpSpPr>
            <p:graphicFrame>
              <p:nvGraphicFramePr>
                <p:cNvPr id="20500" name="Object 5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3179854"/>
                    </p:ext>
                  </p:extLst>
                </p:nvPr>
              </p:nvGraphicFramePr>
              <p:xfrm>
                <a:off x="33338" y="3649663"/>
                <a:ext cx="561975" cy="3365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525" name="Equation" r:id="rId42" imgW="342720" imgH="203040" progId="Equation.DSMT4">
                        <p:embed/>
                      </p:oleObj>
                    </mc:Choice>
                    <mc:Fallback>
                      <p:oleObj name="Equation" r:id="rId42" imgW="342720" imgH="203040" progId="Equation.DSMT4">
                        <p:embed/>
                        <p:pic>
                          <p:nvPicPr>
                            <p:cNvPr id="0" name="Picture 13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338" y="3649663"/>
                              <a:ext cx="561975" cy="336550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131" name="Straight Arrow Connector 130"/>
                <p:cNvCxnSpPr/>
                <p:nvPr/>
              </p:nvCxnSpPr>
              <p:spPr>
                <a:xfrm>
                  <a:off x="296883" y="2410682"/>
                  <a:ext cx="0" cy="118753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71250" y="2398807"/>
                  <a:ext cx="439387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TextBox 133"/>
              <p:cNvSpPr txBox="1"/>
              <p:nvPr/>
            </p:nvSpPr>
            <p:spPr>
              <a:xfrm>
                <a:off x="1894114" y="1730828"/>
                <a:ext cx="1479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Original step</a:t>
                </a: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78344A-75C6-BA37-02A8-E1BA33875ECE}"/>
                </a:ext>
              </a:extLst>
            </p:cNvPr>
            <p:cNvGrpSpPr/>
            <p:nvPr/>
          </p:nvGrpSpPr>
          <p:grpSpPr>
            <a:xfrm>
              <a:off x="4427538" y="1763484"/>
              <a:ext cx="4660941" cy="4543654"/>
              <a:chOff x="4427538" y="1763484"/>
              <a:chExt cx="4660941" cy="4543654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4452258" y="2416629"/>
                <a:ext cx="522514" cy="35922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78" name="Line 93"/>
              <p:cNvSpPr>
                <a:spLocks noChangeShapeType="1"/>
              </p:cNvSpPr>
              <p:nvPr/>
            </p:nvSpPr>
            <p:spPr bwMode="auto">
              <a:xfrm>
                <a:off x="8443913" y="2525713"/>
                <a:ext cx="0" cy="3698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79" name="Group 101"/>
              <p:cNvGrpSpPr>
                <a:grpSpLocks/>
              </p:cNvGrpSpPr>
              <p:nvPr/>
            </p:nvGrpSpPr>
            <p:grpSpPr bwMode="auto">
              <a:xfrm>
                <a:off x="5053013" y="3067051"/>
                <a:ext cx="3390900" cy="541338"/>
                <a:chOff x="2349" y="2592"/>
                <a:chExt cx="1817" cy="288"/>
              </a:xfrm>
            </p:grpSpPr>
            <p:sp>
              <p:nvSpPr>
                <p:cNvPr id="2060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0" name="Group 104"/>
              <p:cNvGrpSpPr>
                <a:grpSpLocks/>
              </p:cNvGrpSpPr>
              <p:nvPr/>
            </p:nvGrpSpPr>
            <p:grpSpPr bwMode="auto">
              <a:xfrm>
                <a:off x="4995863" y="5232401"/>
                <a:ext cx="3390900" cy="541338"/>
                <a:chOff x="2349" y="2592"/>
                <a:chExt cx="1817" cy="288"/>
              </a:xfrm>
            </p:grpSpPr>
            <p:sp>
              <p:nvSpPr>
                <p:cNvPr id="20602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1" name="Group 107"/>
              <p:cNvGrpSpPr>
                <a:grpSpLocks/>
              </p:cNvGrpSpPr>
              <p:nvPr/>
            </p:nvGrpSpPr>
            <p:grpSpPr bwMode="auto">
              <a:xfrm>
                <a:off x="5053013" y="4149726"/>
                <a:ext cx="3390900" cy="541338"/>
                <a:chOff x="2349" y="2592"/>
                <a:chExt cx="1817" cy="288"/>
              </a:xfrm>
            </p:grpSpPr>
            <p:sp>
              <p:nvSpPr>
                <p:cNvPr id="20600" name="Line 108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601" name="Line 109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2" name="Group 110"/>
              <p:cNvGrpSpPr>
                <a:grpSpLocks/>
              </p:cNvGrpSpPr>
              <p:nvPr/>
            </p:nvGrpSpPr>
            <p:grpSpPr bwMode="auto">
              <a:xfrm flipH="1">
                <a:off x="5080000" y="4691063"/>
                <a:ext cx="3390900" cy="541338"/>
                <a:chOff x="2349" y="2592"/>
                <a:chExt cx="1817" cy="288"/>
              </a:xfrm>
            </p:grpSpPr>
            <p:sp>
              <p:nvSpPr>
                <p:cNvPr id="20598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9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83" name="Group 113"/>
              <p:cNvGrpSpPr>
                <a:grpSpLocks/>
              </p:cNvGrpSpPr>
              <p:nvPr/>
            </p:nvGrpSpPr>
            <p:grpSpPr bwMode="auto">
              <a:xfrm flipH="1">
                <a:off x="5102225" y="3608388"/>
                <a:ext cx="3390900" cy="541338"/>
                <a:chOff x="2349" y="2592"/>
                <a:chExt cx="1817" cy="288"/>
              </a:xfrm>
            </p:grpSpPr>
            <p:sp>
              <p:nvSpPr>
                <p:cNvPr id="2059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7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0501" name="Object 1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0202131"/>
                  </p:ext>
                </p:extLst>
              </p:nvPr>
            </p:nvGraphicFramePr>
            <p:xfrm>
              <a:off x="8112125" y="2001838"/>
              <a:ext cx="671513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6" name="Equation" r:id="rId44" imgW="571252" imgH="393529" progId="Equation.DSMT4">
                      <p:embed/>
                    </p:oleObj>
                  </mc:Choice>
                  <mc:Fallback>
                    <p:oleObj name="Equation" r:id="rId44" imgW="571252" imgH="393529" progId="Equation.DSMT4">
                      <p:embed/>
                      <p:pic>
                        <p:nvPicPr>
                          <p:cNvPr id="0" name="Picture 12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12125" y="2001838"/>
                            <a:ext cx="671513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2" name="Object 1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6958604"/>
                  </p:ext>
                </p:extLst>
              </p:nvPr>
            </p:nvGraphicFramePr>
            <p:xfrm>
              <a:off x="4870450" y="2011363"/>
              <a:ext cx="552450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7" name="Equation" r:id="rId45" imgW="469696" imgH="393529" progId="Equation.DSMT4">
                      <p:embed/>
                    </p:oleObj>
                  </mc:Choice>
                  <mc:Fallback>
                    <p:oleObj name="Equation" r:id="rId45" imgW="469696" imgH="393529" progId="Equation.DSMT4">
                      <p:embed/>
                      <p:pic>
                        <p:nvPicPr>
                          <p:cNvPr id="0" name="Picture 127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70450" y="2011363"/>
                            <a:ext cx="552450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3" name="Object 12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0004005"/>
                  </p:ext>
                </p:extLst>
              </p:nvPr>
            </p:nvGraphicFramePr>
            <p:xfrm>
              <a:off x="6624638" y="2668588"/>
              <a:ext cx="401638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8" name="Equation" r:id="rId46" imgW="342751" imgH="203112" progId="Equation.DSMT4">
                      <p:embed/>
                    </p:oleObj>
                  </mc:Choice>
                  <mc:Fallback>
                    <p:oleObj name="Equation" r:id="rId46" imgW="342751" imgH="203112" progId="Equation.DSMT4">
                      <p:embed/>
                      <p:pic>
                        <p:nvPicPr>
                          <p:cNvPr id="0" name="Picture 127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24638" y="2668588"/>
                            <a:ext cx="401638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4" name="Object 1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6610987"/>
                  </p:ext>
                </p:extLst>
              </p:nvPr>
            </p:nvGraphicFramePr>
            <p:xfrm>
              <a:off x="6437313" y="3044826"/>
              <a:ext cx="598488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29" name="Equation" r:id="rId47" imgW="507780" imgH="393529" progId="Equation.DSMT4">
                      <p:embed/>
                    </p:oleObj>
                  </mc:Choice>
                  <mc:Fallback>
                    <p:oleObj name="Equation" r:id="rId47" imgW="507780" imgH="393529" progId="Equation.DSMT4">
                      <p:embed/>
                      <p:pic>
                        <p:nvPicPr>
                          <p:cNvPr id="0" name="Picture 12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7313" y="3044826"/>
                            <a:ext cx="598488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5" name="Object 1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9293081"/>
                  </p:ext>
                </p:extLst>
              </p:nvPr>
            </p:nvGraphicFramePr>
            <p:xfrm>
              <a:off x="6543675" y="3692526"/>
              <a:ext cx="596900" cy="46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0" name="Equation" r:id="rId48" imgW="507780" imgH="393529" progId="Equation.DSMT4">
                      <p:embed/>
                    </p:oleObj>
                  </mc:Choice>
                  <mc:Fallback>
                    <p:oleObj name="Equation" r:id="rId48" imgW="507780" imgH="393529" progId="Equation.DSMT4">
                      <p:embed/>
                      <p:pic>
                        <p:nvPicPr>
                          <p:cNvPr id="0" name="Picture 12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3675" y="3692526"/>
                            <a:ext cx="596900" cy="465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6" name="Object 1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9035035"/>
                  </p:ext>
                </p:extLst>
              </p:nvPr>
            </p:nvGraphicFramePr>
            <p:xfrm>
              <a:off x="6481763" y="4164013"/>
              <a:ext cx="579438" cy="46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1" name="Equation" r:id="rId49" imgW="495085" imgH="393529" progId="Equation.DSMT4">
                      <p:embed/>
                    </p:oleObj>
                  </mc:Choice>
                  <mc:Fallback>
                    <p:oleObj name="Equation" r:id="rId49" imgW="495085" imgH="393529" progId="Equation.DSMT4">
                      <p:embed/>
                      <p:pic>
                        <p:nvPicPr>
                          <p:cNvPr id="0" name="Picture 127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81763" y="4164013"/>
                            <a:ext cx="579438" cy="465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7" name="Object 1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952388"/>
                  </p:ext>
                </p:extLst>
              </p:nvPr>
            </p:nvGraphicFramePr>
            <p:xfrm>
              <a:off x="6443663" y="4705351"/>
              <a:ext cx="657225" cy="4651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2" name="Equation" r:id="rId50" imgW="558558" imgH="393529" progId="Equation.DSMT4">
                      <p:embed/>
                    </p:oleObj>
                  </mc:Choice>
                  <mc:Fallback>
                    <p:oleObj name="Equation" r:id="rId50" imgW="558558" imgH="393529" progId="Equation.DSMT4">
                      <p:embed/>
                      <p:pic>
                        <p:nvPicPr>
                          <p:cNvPr id="0" name="Picture 128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43663" y="4705351"/>
                            <a:ext cx="657225" cy="4651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8" name="Object 1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3294220"/>
                  </p:ext>
                </p:extLst>
              </p:nvPr>
            </p:nvGraphicFramePr>
            <p:xfrm>
              <a:off x="6429375" y="5211763"/>
              <a:ext cx="671513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3" name="Equation" r:id="rId51" imgW="571252" imgH="393529" progId="Equation.DSMT4">
                      <p:embed/>
                    </p:oleObj>
                  </mc:Choice>
                  <mc:Fallback>
                    <p:oleObj name="Equation" r:id="rId51" imgW="571252" imgH="393529" progId="Equation.DSMT4">
                      <p:embed/>
                      <p:pic>
                        <p:nvPicPr>
                          <p:cNvPr id="0" name="Picture 128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29375" y="5211763"/>
                            <a:ext cx="671513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09" name="Object 1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666329"/>
                  </p:ext>
                </p:extLst>
              </p:nvPr>
            </p:nvGraphicFramePr>
            <p:xfrm>
              <a:off x="7781925" y="2600326"/>
              <a:ext cx="147638" cy="209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4" name="Equation" r:id="rId52" imgW="126725" imgH="177415" progId="Equation.DSMT4">
                      <p:embed/>
                    </p:oleObj>
                  </mc:Choice>
                  <mc:Fallback>
                    <p:oleObj name="Equation" r:id="rId52" imgW="126725" imgH="177415" progId="Equation.DSMT4">
                      <p:embed/>
                      <p:pic>
                        <p:nvPicPr>
                          <p:cNvPr id="0" name="Picture 128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81925" y="2600326"/>
                            <a:ext cx="147638" cy="209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0" name="Object 1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1600549"/>
                  </p:ext>
                </p:extLst>
              </p:nvPr>
            </p:nvGraphicFramePr>
            <p:xfrm>
              <a:off x="5268913" y="2952751"/>
              <a:ext cx="400050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5" name="Equation" r:id="rId53" imgW="342751" imgH="203112" progId="Equation.DSMT4">
                      <p:embed/>
                    </p:oleObj>
                  </mc:Choice>
                  <mc:Fallback>
                    <p:oleObj name="Equation" r:id="rId53" imgW="342751" imgH="203112" progId="Equation.DSMT4">
                      <p:embed/>
                      <p:pic>
                        <p:nvPicPr>
                          <p:cNvPr id="0" name="Picture 128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68913" y="2952751"/>
                            <a:ext cx="400050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1" name="Object 1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3735591"/>
                  </p:ext>
                </p:extLst>
              </p:nvPr>
            </p:nvGraphicFramePr>
            <p:xfrm>
              <a:off x="7635875" y="3478213"/>
              <a:ext cx="566738" cy="239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6" name="Equation" r:id="rId54" imgW="482391" imgH="203112" progId="Equation.DSMT4">
                      <p:embed/>
                    </p:oleObj>
                  </mc:Choice>
                  <mc:Fallback>
                    <p:oleObj name="Equation" r:id="rId54" imgW="482391" imgH="203112" progId="Equation.DSMT4">
                      <p:embed/>
                      <p:pic>
                        <p:nvPicPr>
                          <p:cNvPr id="0" name="Picture 12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35875" y="3478213"/>
                            <a:ext cx="566738" cy="2397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2" name="Object 1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6793662"/>
                  </p:ext>
                </p:extLst>
              </p:nvPr>
            </p:nvGraphicFramePr>
            <p:xfrm>
              <a:off x="5313363" y="4025901"/>
              <a:ext cx="657225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7" name="Equation" r:id="rId55" imgW="558558" imgH="203112" progId="Equation.DSMT4">
                      <p:embed/>
                    </p:oleObj>
                  </mc:Choice>
                  <mc:Fallback>
                    <p:oleObj name="Equation" r:id="rId55" imgW="558558" imgH="203112" progId="Equation.DSMT4">
                      <p:embed/>
                      <p:pic>
                        <p:nvPicPr>
                          <p:cNvPr id="0" name="Picture 12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3363" y="4025901"/>
                            <a:ext cx="657225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3" name="Object 1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8497179"/>
                  </p:ext>
                </p:extLst>
              </p:nvPr>
            </p:nvGraphicFramePr>
            <p:xfrm>
              <a:off x="7458075" y="4546601"/>
              <a:ext cx="744538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8" name="Equation" r:id="rId56" imgW="634725" imgH="203112" progId="Equation.DSMT4">
                      <p:embed/>
                    </p:oleObj>
                  </mc:Choice>
                  <mc:Fallback>
                    <p:oleObj name="Equation" r:id="rId56" imgW="634725" imgH="203112" progId="Equation.DSMT4">
                      <p:embed/>
                      <p:pic>
                        <p:nvPicPr>
                          <p:cNvPr id="0" name="Picture 12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58075" y="4546601"/>
                            <a:ext cx="744538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4" name="Object 1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707465"/>
                  </p:ext>
                </p:extLst>
              </p:nvPr>
            </p:nvGraphicFramePr>
            <p:xfrm>
              <a:off x="5313363" y="5118101"/>
              <a:ext cx="835025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39" name="Equation" r:id="rId57" imgW="710891" imgH="203112" progId="Equation.DSMT4">
                      <p:embed/>
                    </p:oleObj>
                  </mc:Choice>
                  <mc:Fallback>
                    <p:oleObj name="Equation" r:id="rId57" imgW="710891" imgH="203112" progId="Equation.DSMT4">
                      <p:embed/>
                      <p:pic>
                        <p:nvPicPr>
                          <p:cNvPr id="0" name="Picture 128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13363" y="5118101"/>
                            <a:ext cx="835025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5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6684963"/>
                  </p:ext>
                </p:extLst>
              </p:nvPr>
            </p:nvGraphicFramePr>
            <p:xfrm>
              <a:off x="7285038" y="5649913"/>
              <a:ext cx="925513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0" name="Equation" r:id="rId58" imgW="787058" imgH="203112" progId="Equation.DSMT4">
                      <p:embed/>
                    </p:oleObj>
                  </mc:Choice>
                  <mc:Fallback>
                    <p:oleObj name="Equation" r:id="rId58" imgW="787058" imgH="203112" progId="Equation.DSMT4">
                      <p:embed/>
                      <p:pic>
                        <p:nvPicPr>
                          <p:cNvPr id="0" name="Picture 128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85038" y="5649913"/>
                            <a:ext cx="925513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84" name="Line 137"/>
              <p:cNvSpPr>
                <a:spLocks noChangeShapeType="1"/>
              </p:cNvSpPr>
              <p:nvPr/>
            </p:nvSpPr>
            <p:spPr bwMode="auto">
              <a:xfrm>
                <a:off x="5053013" y="5773738"/>
                <a:ext cx="1101725" cy="144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516" name="Object 1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8623870"/>
                  </p:ext>
                </p:extLst>
              </p:nvPr>
            </p:nvGraphicFramePr>
            <p:xfrm>
              <a:off x="6413500" y="5773738"/>
              <a:ext cx="673100" cy="463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1" name="Equation" r:id="rId59" imgW="571252" imgH="393529" progId="Equation.DSMT4">
                      <p:embed/>
                    </p:oleObj>
                  </mc:Choice>
                  <mc:Fallback>
                    <p:oleObj name="Equation" r:id="rId59" imgW="571252" imgH="393529" progId="Equation.DSMT4">
                      <p:embed/>
                      <p:pic>
                        <p:nvPicPr>
                          <p:cNvPr id="0" name="Picture 128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13500" y="5773738"/>
                            <a:ext cx="673100" cy="4635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7" name="Object 1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6704767"/>
                  </p:ext>
                </p:extLst>
              </p:nvPr>
            </p:nvGraphicFramePr>
            <p:xfrm>
              <a:off x="5297488" y="6069013"/>
              <a:ext cx="1014413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2" name="Equation" r:id="rId60" imgW="863225" imgH="203112" progId="Equation.DSMT4">
                      <p:embed/>
                    </p:oleObj>
                  </mc:Choice>
                  <mc:Fallback>
                    <p:oleObj name="Equation" r:id="rId60" imgW="863225" imgH="203112" progId="Equation.DSMT4">
                      <p:embed/>
                      <p:pic>
                        <p:nvPicPr>
                          <p:cNvPr id="0" name="Picture 129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97488" y="6069013"/>
                            <a:ext cx="1014413" cy="2381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8" name="Object 1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22875932"/>
                  </p:ext>
                </p:extLst>
              </p:nvPr>
            </p:nvGraphicFramePr>
            <p:xfrm>
              <a:off x="8567739" y="2647596"/>
              <a:ext cx="520740" cy="2781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3" name="Equation" r:id="rId61" imgW="380835" imgH="203112" progId="Equation.DSMT4">
                      <p:embed/>
                    </p:oleObj>
                  </mc:Choice>
                  <mc:Fallback>
                    <p:oleObj name="Equation" r:id="rId61" imgW="380835" imgH="203112" progId="Equation.DSMT4">
                      <p:embed/>
                      <p:pic>
                        <p:nvPicPr>
                          <p:cNvPr id="0" name="Picture 129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567739" y="2647596"/>
                            <a:ext cx="520740" cy="27816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585" name="Line 141"/>
              <p:cNvSpPr>
                <a:spLocks noChangeShapeType="1"/>
              </p:cNvSpPr>
              <p:nvPr/>
            </p:nvSpPr>
            <p:spPr bwMode="auto">
              <a:xfrm>
                <a:off x="5041900" y="2516188"/>
                <a:ext cx="38100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86" name="Group 143"/>
              <p:cNvGrpSpPr>
                <a:grpSpLocks/>
              </p:cNvGrpSpPr>
              <p:nvPr/>
            </p:nvGrpSpPr>
            <p:grpSpPr bwMode="auto">
              <a:xfrm flipH="1">
                <a:off x="5053013" y="2525713"/>
                <a:ext cx="3390900" cy="541338"/>
                <a:chOff x="2349" y="2592"/>
                <a:chExt cx="1817" cy="288"/>
              </a:xfrm>
            </p:grpSpPr>
            <p:sp>
              <p:nvSpPr>
                <p:cNvPr id="20594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95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91" name="Line 153"/>
              <p:cNvSpPr>
                <a:spLocks noChangeShapeType="1"/>
              </p:cNvSpPr>
              <p:nvPr/>
            </p:nvSpPr>
            <p:spPr bwMode="auto">
              <a:xfrm rot="16200000" flipH="1">
                <a:off x="6813550" y="1431926"/>
                <a:ext cx="0" cy="35321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2" name="Oval 156"/>
              <p:cNvSpPr>
                <a:spLocks noChangeArrowheads="1"/>
              </p:cNvSpPr>
              <p:nvPr/>
            </p:nvSpPr>
            <p:spPr bwMode="auto">
              <a:xfrm>
                <a:off x="7493000" y="3136901"/>
                <a:ext cx="114300" cy="1143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3" name="Text Box 158"/>
              <p:cNvSpPr txBox="1">
                <a:spLocks noChangeArrowheads="1"/>
              </p:cNvSpPr>
              <p:nvPr/>
            </p:nvSpPr>
            <p:spPr bwMode="auto">
              <a:xfrm>
                <a:off x="7108825" y="3275013"/>
                <a:ext cx="541338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Times New Roman" pitchFamily="18" charset="0"/>
                  </a:rPr>
                  <a:t>3</a:t>
                </a:r>
                <a:r>
                  <a:rPr lang="en-US" sz="1200" i="1" dirty="0">
                    <a:solidFill>
                      <a:srgbClr val="0000FF"/>
                    </a:solidFill>
                    <a:latin typeface="Times New Roman" pitchFamily="18" charset="0"/>
                  </a:rPr>
                  <a:t>L </a:t>
                </a:r>
                <a:r>
                  <a:rPr lang="en-US" sz="1200" dirty="0">
                    <a:solidFill>
                      <a:srgbClr val="0000FF"/>
                    </a:solidFill>
                    <a:latin typeface="Times New Roman" pitchFamily="18" charset="0"/>
                  </a:rPr>
                  <a:t>/ 4</a:t>
                </a:r>
              </a:p>
            </p:txBody>
          </p:sp>
          <p:sp>
            <p:nvSpPr>
              <p:cNvPr id="20526" name="Line 94"/>
              <p:cNvSpPr>
                <a:spLocks noChangeShapeType="1"/>
              </p:cNvSpPr>
              <p:nvPr/>
            </p:nvSpPr>
            <p:spPr bwMode="auto">
              <a:xfrm>
                <a:off x="4968875" y="4149725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7" name="Line 95"/>
              <p:cNvSpPr>
                <a:spLocks noChangeShapeType="1"/>
              </p:cNvSpPr>
              <p:nvPr/>
            </p:nvSpPr>
            <p:spPr bwMode="auto">
              <a:xfrm>
                <a:off x="4968875" y="4691063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8" name="Line 96"/>
              <p:cNvSpPr>
                <a:spLocks noChangeShapeType="1"/>
              </p:cNvSpPr>
              <p:nvPr/>
            </p:nvSpPr>
            <p:spPr bwMode="auto">
              <a:xfrm>
                <a:off x="4953000" y="3608388"/>
                <a:ext cx="215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29" name="Line 97"/>
              <p:cNvSpPr>
                <a:spLocks noChangeShapeType="1"/>
              </p:cNvSpPr>
              <p:nvPr/>
            </p:nvSpPr>
            <p:spPr bwMode="auto">
              <a:xfrm>
                <a:off x="4954588" y="5232400"/>
                <a:ext cx="215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0" name="Line 98"/>
              <p:cNvSpPr>
                <a:spLocks noChangeShapeType="1"/>
              </p:cNvSpPr>
              <p:nvPr/>
            </p:nvSpPr>
            <p:spPr bwMode="auto">
              <a:xfrm>
                <a:off x="4954588" y="5773738"/>
                <a:ext cx="215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1" name="Line 99"/>
              <p:cNvSpPr>
                <a:spLocks noChangeShapeType="1"/>
              </p:cNvSpPr>
              <p:nvPr/>
            </p:nvSpPr>
            <p:spPr bwMode="auto">
              <a:xfrm>
                <a:off x="4968875" y="3067050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2" name="Line 100"/>
              <p:cNvSpPr>
                <a:spLocks noChangeShapeType="1"/>
              </p:cNvSpPr>
              <p:nvPr/>
            </p:nvSpPr>
            <p:spPr bwMode="auto">
              <a:xfrm>
                <a:off x="4968875" y="2525713"/>
                <a:ext cx="2174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33" name="Text Box 116"/>
              <p:cNvSpPr txBox="1">
                <a:spLocks noChangeArrowheads="1"/>
              </p:cNvSpPr>
              <p:nvPr/>
            </p:nvSpPr>
            <p:spPr bwMode="auto">
              <a:xfrm>
                <a:off x="4429125" y="2927516"/>
                <a:ext cx="5540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itchFamily="18" charset="0"/>
                  </a:rPr>
                  <a:t>1.25</a:t>
                </a:r>
              </a:p>
            </p:txBody>
          </p:sp>
          <p:sp>
            <p:nvSpPr>
              <p:cNvPr id="20534" name="Text Box 117"/>
              <p:cNvSpPr txBox="1">
                <a:spLocks noChangeArrowheads="1"/>
              </p:cNvSpPr>
              <p:nvPr/>
            </p:nvSpPr>
            <p:spPr bwMode="auto">
              <a:xfrm>
                <a:off x="4452938" y="3468853"/>
                <a:ext cx="5302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itchFamily="18" charset="0"/>
                  </a:rPr>
                  <a:t>2.25</a:t>
                </a:r>
              </a:p>
            </p:txBody>
          </p:sp>
          <p:sp>
            <p:nvSpPr>
              <p:cNvPr id="20535" name="Text Box 118"/>
              <p:cNvSpPr txBox="1">
                <a:spLocks noChangeArrowheads="1"/>
              </p:cNvSpPr>
              <p:nvPr/>
            </p:nvSpPr>
            <p:spPr bwMode="auto">
              <a:xfrm>
                <a:off x="4427538" y="4007798"/>
                <a:ext cx="5540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3.25</a:t>
                </a:r>
              </a:p>
            </p:txBody>
          </p:sp>
          <p:sp>
            <p:nvSpPr>
              <p:cNvPr id="20536" name="Text Box 119"/>
              <p:cNvSpPr txBox="1">
                <a:spLocks noChangeArrowheads="1"/>
              </p:cNvSpPr>
              <p:nvPr/>
            </p:nvSpPr>
            <p:spPr bwMode="auto">
              <a:xfrm>
                <a:off x="4440238" y="4549941"/>
                <a:ext cx="50958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itchFamily="18" charset="0"/>
                  </a:rPr>
                  <a:t>4.25</a:t>
                </a:r>
              </a:p>
            </p:txBody>
          </p:sp>
          <p:sp>
            <p:nvSpPr>
              <p:cNvPr id="20537" name="Text Box 120"/>
              <p:cNvSpPr txBox="1">
                <a:spLocks noChangeArrowheads="1"/>
              </p:cNvSpPr>
              <p:nvPr/>
            </p:nvSpPr>
            <p:spPr bwMode="auto">
              <a:xfrm>
                <a:off x="4465638" y="5091278"/>
                <a:ext cx="4905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itchFamily="18" charset="0"/>
                  </a:rPr>
                  <a:t>5.25</a:t>
                </a:r>
              </a:p>
            </p:txBody>
          </p:sp>
          <p:sp>
            <p:nvSpPr>
              <p:cNvPr id="20538" name="Text Box 121"/>
              <p:cNvSpPr txBox="1">
                <a:spLocks noChangeArrowheads="1"/>
              </p:cNvSpPr>
              <p:nvPr/>
            </p:nvSpPr>
            <p:spPr bwMode="auto">
              <a:xfrm>
                <a:off x="4465638" y="5618163"/>
                <a:ext cx="4905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6.25</a:t>
                </a:r>
              </a:p>
            </p:txBody>
          </p:sp>
          <p:sp>
            <p:nvSpPr>
              <p:cNvPr id="20539" name="Line 142"/>
              <p:cNvSpPr>
                <a:spLocks noChangeShapeType="1"/>
              </p:cNvSpPr>
              <p:nvPr/>
            </p:nvSpPr>
            <p:spPr bwMode="auto">
              <a:xfrm>
                <a:off x="5053013" y="2525713"/>
                <a:ext cx="0" cy="36988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0" name="Text Box 152"/>
              <p:cNvSpPr txBox="1">
                <a:spLocks noChangeArrowheads="1"/>
              </p:cNvSpPr>
              <p:nvPr/>
            </p:nvSpPr>
            <p:spPr bwMode="auto">
              <a:xfrm>
                <a:off x="4429125" y="2389188"/>
                <a:ext cx="554038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itchFamily="18" charset="0"/>
                  </a:rPr>
                  <a:t>0.25</a:t>
                </a: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6096000" y="1763484"/>
                <a:ext cx="15311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Delayed step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5562600" y="2314575"/>
                <a:ext cx="24479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/>
              <p:nvPr/>
            </p:nvCxnSpPr>
            <p:spPr>
              <a:xfrm>
                <a:off x="6496050" y="2295525"/>
                <a:ext cx="0" cy="2286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1207" name="Object 7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5230909"/>
                  </p:ext>
                </p:extLst>
              </p:nvPr>
            </p:nvGraphicFramePr>
            <p:xfrm>
              <a:off x="6708775" y="2273300"/>
              <a:ext cx="693738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44" name="Equation" r:id="rId63" imgW="609480" imgH="253800" progId="Equation.DSMT4">
                      <p:embed/>
                    </p:oleObj>
                  </mc:Choice>
                  <mc:Fallback>
                    <p:oleObj name="Equation" r:id="rId63" imgW="609480" imgH="253800" progId="Equation.DSMT4">
                      <p:embed/>
                      <p:pic>
                        <p:nvPicPr>
                          <p:cNvPr id="0" name="Picture 13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08775" y="2273300"/>
                            <a:ext cx="693738" cy="288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8" name="TextBox 127"/>
          <p:cNvSpPr txBox="1"/>
          <p:nvPr/>
        </p:nvSpPr>
        <p:spPr>
          <a:xfrm>
            <a:off x="5698957" y="82674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Shifted numbers</a:t>
            </a:r>
          </a:p>
        </p:txBody>
      </p:sp>
      <p:cxnSp>
        <p:nvCxnSpPr>
          <p:cNvPr id="133" name="Straight Arrow Connector 132"/>
          <p:cNvCxnSpPr/>
          <p:nvPr/>
        </p:nvCxnSpPr>
        <p:spPr>
          <a:xfrm flipH="1">
            <a:off x="4680284" y="1240582"/>
            <a:ext cx="1055908" cy="1514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2"/>
          <p:cNvSpPr txBox="1">
            <a:spLocks noChangeArrowheads="1"/>
          </p:cNvSpPr>
          <p:nvPr/>
        </p:nvSpPr>
        <p:spPr bwMode="auto">
          <a:xfrm>
            <a:off x="2078181" y="95250"/>
            <a:ext cx="5118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Pulse (cont.)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97996" y="1246413"/>
            <a:ext cx="6349775" cy="2090965"/>
            <a:chOff x="497996" y="1246413"/>
            <a:chExt cx="6349775" cy="2090965"/>
          </a:xfrm>
        </p:grpSpPr>
        <p:sp>
          <p:nvSpPr>
            <p:cNvPr id="21545" name="Text Box 5"/>
            <p:cNvSpPr txBox="1">
              <a:spLocks noChangeArrowheads="1"/>
            </p:cNvSpPr>
            <p:nvPr/>
          </p:nvSpPr>
          <p:spPr bwMode="auto">
            <a:xfrm>
              <a:off x="2848858" y="1246413"/>
              <a:ext cx="3865161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Snapshot from original step function</a:t>
              </a:r>
            </a:p>
          </p:txBody>
        </p:sp>
        <p:graphicFrame>
          <p:nvGraphicFramePr>
            <p:cNvPr id="21506" name="Object 6"/>
            <p:cNvGraphicFramePr>
              <a:graphicFrameLocks noChangeAspect="1"/>
            </p:cNvGraphicFramePr>
            <p:nvPr/>
          </p:nvGraphicFramePr>
          <p:xfrm>
            <a:off x="6158796" y="2750003"/>
            <a:ext cx="6889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0" name="Equation" r:id="rId4" imgW="406048" imgH="203024" progId="Equation.DSMT4">
                    <p:embed/>
                  </p:oleObj>
                </mc:Choice>
                <mc:Fallback>
                  <p:oleObj name="Equation" r:id="rId4" imgW="406048" imgH="203024" progId="Equation.DSMT4">
                    <p:embed/>
                    <p:pic>
                      <p:nvPicPr>
                        <p:cNvPr id="0" name="Picture 5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8796" y="2750003"/>
                          <a:ext cx="688975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6" name="Line 7"/>
            <p:cNvSpPr>
              <a:spLocks noChangeShapeType="1"/>
            </p:cNvSpPr>
            <p:nvPr/>
          </p:nvSpPr>
          <p:spPr bwMode="auto">
            <a:xfrm flipV="1">
              <a:off x="1428046" y="2903991"/>
              <a:ext cx="461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11"/>
            <p:cNvSpPr>
              <a:spLocks noChangeShapeType="1"/>
            </p:cNvSpPr>
            <p:nvPr/>
          </p:nvSpPr>
          <p:spPr bwMode="auto">
            <a:xfrm flipV="1">
              <a:off x="1428046" y="1441903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07" name="Object 23"/>
            <p:cNvGraphicFramePr>
              <a:graphicFrameLocks noChangeAspect="1"/>
            </p:cNvGraphicFramePr>
            <p:nvPr/>
          </p:nvGraphicFramePr>
          <p:xfrm>
            <a:off x="834775" y="1899330"/>
            <a:ext cx="362630" cy="287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1" name="Equation" r:id="rId6" imgW="228402" imgH="177646" progId="Equation.DSMT4">
                    <p:embed/>
                  </p:oleObj>
                </mc:Choice>
                <mc:Fallback>
                  <p:oleObj name="Equation" r:id="rId6" imgW="228402" imgH="177646" progId="Equation.DSMT4">
                    <p:embed/>
                    <p:pic>
                      <p:nvPicPr>
                        <p:cNvPr id="0" name="Picture 5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775" y="1899330"/>
                          <a:ext cx="362630" cy="287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7" name="Line 30"/>
            <p:cNvSpPr>
              <a:spLocks noChangeShapeType="1"/>
            </p:cNvSpPr>
            <p:nvPr/>
          </p:nvSpPr>
          <p:spPr bwMode="auto">
            <a:xfrm flipH="1">
              <a:off x="3461633" y="2034720"/>
              <a:ext cx="0" cy="436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82"/>
            <p:cNvSpPr>
              <a:spLocks noChangeShapeType="1"/>
            </p:cNvSpPr>
            <p:nvPr/>
          </p:nvSpPr>
          <p:spPr bwMode="auto">
            <a:xfrm>
              <a:off x="5436483" y="2721491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09" name="Object 83"/>
            <p:cNvGraphicFramePr>
              <a:graphicFrameLocks noChangeAspect="1"/>
            </p:cNvGraphicFramePr>
            <p:nvPr/>
          </p:nvGraphicFramePr>
          <p:xfrm>
            <a:off x="5299051" y="3006044"/>
            <a:ext cx="249238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5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9051" y="3006044"/>
                          <a:ext cx="249238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1" name="Line 84"/>
            <p:cNvSpPr>
              <a:spLocks noChangeShapeType="1"/>
            </p:cNvSpPr>
            <p:nvPr/>
          </p:nvSpPr>
          <p:spPr bwMode="auto">
            <a:xfrm flipV="1">
              <a:off x="3467983" y="2677891"/>
              <a:ext cx="0" cy="237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0" name="Object 85"/>
            <p:cNvGraphicFramePr>
              <a:graphicFrameLocks noChangeAspect="1"/>
            </p:cNvGraphicFramePr>
            <p:nvPr/>
          </p:nvGraphicFramePr>
          <p:xfrm>
            <a:off x="3155247" y="2993117"/>
            <a:ext cx="58896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Equation" r:id="rId10" imgW="329914" imgH="177646" progId="Equation.DSMT4">
                    <p:embed/>
                  </p:oleObj>
                </mc:Choice>
                <mc:Fallback>
                  <p:oleObj name="Equation" r:id="rId10" imgW="329914" imgH="177646" progId="Equation.DSMT4">
                    <p:embed/>
                    <p:pic>
                      <p:nvPicPr>
                        <p:cNvPr id="0" name="Picture 5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5247" y="2993117"/>
                          <a:ext cx="58896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86"/>
            <p:cNvGraphicFramePr>
              <a:graphicFrameLocks noChangeAspect="1"/>
            </p:cNvGraphicFramePr>
            <p:nvPr/>
          </p:nvGraphicFramePr>
          <p:xfrm>
            <a:off x="4050369" y="3016703"/>
            <a:ext cx="7270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Equation" r:id="rId12" imgW="405872" imgH="177569" progId="Equation.DSMT4">
                    <p:embed/>
                  </p:oleObj>
                </mc:Choice>
                <mc:Fallback>
                  <p:oleObj name="Equation" r:id="rId12" imgW="405872" imgH="177569" progId="Equation.DSMT4">
                    <p:embed/>
                    <p:pic>
                      <p:nvPicPr>
                        <p:cNvPr id="0" name="Picture 5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0369" y="3016703"/>
                          <a:ext cx="7270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2" name="Line 87"/>
            <p:cNvSpPr>
              <a:spLocks noChangeShapeType="1"/>
            </p:cNvSpPr>
            <p:nvPr/>
          </p:nvSpPr>
          <p:spPr bwMode="auto">
            <a:xfrm>
              <a:off x="4432358" y="2732541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Line 88"/>
            <p:cNvSpPr>
              <a:spLocks noChangeShapeType="1"/>
            </p:cNvSpPr>
            <p:nvPr/>
          </p:nvSpPr>
          <p:spPr bwMode="auto">
            <a:xfrm>
              <a:off x="2413883" y="2732541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2" name="Object 89"/>
            <p:cNvGraphicFramePr>
              <a:graphicFrameLocks noChangeAspect="1"/>
            </p:cNvGraphicFramePr>
            <p:nvPr/>
          </p:nvGraphicFramePr>
          <p:xfrm>
            <a:off x="2083683" y="2969531"/>
            <a:ext cx="72548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" name="Equation" r:id="rId14" imgW="405872" imgH="177569" progId="Equation.DSMT4">
                    <p:embed/>
                  </p:oleObj>
                </mc:Choice>
                <mc:Fallback>
                  <p:oleObj name="Equation" r:id="rId14" imgW="405872" imgH="177569" progId="Equation.DSMT4">
                    <p:embed/>
                    <p:pic>
                      <p:nvPicPr>
                        <p:cNvPr id="0" name="Picture 5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3683" y="2969531"/>
                          <a:ext cx="72548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1" name="Straight Connector 70"/>
            <p:cNvCxnSpPr/>
            <p:nvPr/>
          </p:nvCxnSpPr>
          <p:spPr>
            <a:xfrm>
              <a:off x="1436890" y="2024743"/>
              <a:ext cx="20356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450747" y="2466042"/>
              <a:ext cx="20356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7537" name="Object 17"/>
            <p:cNvGraphicFramePr>
              <a:graphicFrameLocks noChangeAspect="1"/>
            </p:cNvGraphicFramePr>
            <p:nvPr/>
          </p:nvGraphicFramePr>
          <p:xfrm>
            <a:off x="820488" y="2307772"/>
            <a:ext cx="383458" cy="298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Equation" r:id="rId16" imgW="228402" imgH="177646" progId="Equation.DSMT4">
                    <p:embed/>
                  </p:oleObj>
                </mc:Choice>
                <mc:Fallback>
                  <p:oleObj name="Equation" r:id="rId16" imgW="228402" imgH="177646" progId="Equation.DSMT4">
                    <p:embed/>
                    <p:pic>
                      <p:nvPicPr>
                        <p:cNvPr id="0" name="Picture 5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488" y="2307772"/>
                          <a:ext cx="383458" cy="298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Line 88"/>
            <p:cNvSpPr>
              <a:spLocks noChangeShapeType="1"/>
            </p:cNvSpPr>
            <p:nvPr/>
          </p:nvSpPr>
          <p:spPr bwMode="auto">
            <a:xfrm rot="16200000">
              <a:off x="1510369" y="2384198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7538" name="Object 18"/>
            <p:cNvGraphicFramePr>
              <a:graphicFrameLocks noChangeAspect="1"/>
            </p:cNvGraphicFramePr>
            <p:nvPr/>
          </p:nvGraphicFramePr>
          <p:xfrm>
            <a:off x="497996" y="1376135"/>
            <a:ext cx="416379" cy="356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7" name="Equation" r:id="rId18" imgW="266584" imgH="228501" progId="Equation.DSMT4">
                    <p:embed/>
                  </p:oleObj>
                </mc:Choice>
                <mc:Fallback>
                  <p:oleObj name="Equation" r:id="rId18" imgW="266584" imgH="228501" progId="Equation.DSMT4">
                    <p:embed/>
                    <p:pic>
                      <p:nvPicPr>
                        <p:cNvPr id="0" name="Picture 5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96" y="1376135"/>
                          <a:ext cx="416379" cy="356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487110" y="3761013"/>
            <a:ext cx="6349775" cy="2069194"/>
            <a:chOff x="487110" y="3761013"/>
            <a:chExt cx="6349775" cy="2069194"/>
          </a:xfrm>
        </p:grpSpPr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2576714" y="3761013"/>
              <a:ext cx="3852337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Snapshot from shifted step function</a:t>
              </a:r>
            </a:p>
          </p:txBody>
        </p:sp>
        <p:graphicFrame>
          <p:nvGraphicFramePr>
            <p:cNvPr id="83" name="Object 6"/>
            <p:cNvGraphicFramePr>
              <a:graphicFrameLocks noChangeAspect="1"/>
            </p:cNvGraphicFramePr>
            <p:nvPr/>
          </p:nvGraphicFramePr>
          <p:xfrm>
            <a:off x="6147910" y="5242832"/>
            <a:ext cx="6889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8" name="Equation" r:id="rId20" imgW="406048" imgH="203024" progId="Equation.DSMT4">
                    <p:embed/>
                  </p:oleObj>
                </mc:Choice>
                <mc:Fallback>
                  <p:oleObj name="Equation" r:id="rId20" imgW="406048" imgH="203024" progId="Equation.DSMT4">
                    <p:embed/>
                    <p:pic>
                      <p:nvPicPr>
                        <p:cNvPr id="0" name="Picture 5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7910" y="5242832"/>
                          <a:ext cx="688975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Line 7"/>
            <p:cNvSpPr>
              <a:spLocks noChangeShapeType="1"/>
            </p:cNvSpPr>
            <p:nvPr/>
          </p:nvSpPr>
          <p:spPr bwMode="auto">
            <a:xfrm flipV="1">
              <a:off x="1417160" y="5396820"/>
              <a:ext cx="461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1417160" y="3934732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" name="Object 23"/>
            <p:cNvGraphicFramePr>
              <a:graphicFrameLocks noChangeAspect="1"/>
            </p:cNvGraphicFramePr>
            <p:nvPr/>
          </p:nvGraphicFramePr>
          <p:xfrm>
            <a:off x="823889" y="4392159"/>
            <a:ext cx="362630" cy="287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9" name="Equation" r:id="rId21" imgW="228402" imgH="177646" progId="Equation.DSMT4">
                    <p:embed/>
                  </p:oleObj>
                </mc:Choice>
                <mc:Fallback>
                  <p:oleObj name="Equation" r:id="rId21" imgW="228402" imgH="177646" progId="Equation.DSMT4">
                    <p:embed/>
                    <p:pic>
                      <p:nvPicPr>
                        <p:cNvPr id="0" name="Picture 5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889" y="4392159"/>
                          <a:ext cx="362630" cy="28736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3" name="Line 30"/>
            <p:cNvSpPr>
              <a:spLocks noChangeShapeType="1"/>
            </p:cNvSpPr>
            <p:nvPr/>
          </p:nvSpPr>
          <p:spPr bwMode="auto">
            <a:xfrm flipH="1">
              <a:off x="4411624" y="4508711"/>
              <a:ext cx="0" cy="436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82"/>
            <p:cNvSpPr>
              <a:spLocks noChangeShapeType="1"/>
            </p:cNvSpPr>
            <p:nvPr/>
          </p:nvSpPr>
          <p:spPr bwMode="auto">
            <a:xfrm>
              <a:off x="5425597" y="521432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5" name="Object 83"/>
            <p:cNvGraphicFramePr>
              <a:graphicFrameLocks noChangeAspect="1"/>
            </p:cNvGraphicFramePr>
            <p:nvPr/>
          </p:nvGraphicFramePr>
          <p:xfrm>
            <a:off x="5288165" y="5498873"/>
            <a:ext cx="249238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0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5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8165" y="5498873"/>
                          <a:ext cx="249238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Line 84"/>
            <p:cNvSpPr>
              <a:spLocks noChangeShapeType="1"/>
            </p:cNvSpPr>
            <p:nvPr/>
          </p:nvSpPr>
          <p:spPr bwMode="auto">
            <a:xfrm flipV="1">
              <a:off x="3457097" y="5170720"/>
              <a:ext cx="0" cy="2378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7" name="Object 85"/>
            <p:cNvGraphicFramePr>
              <a:graphicFrameLocks noChangeAspect="1"/>
            </p:cNvGraphicFramePr>
            <p:nvPr/>
          </p:nvGraphicFramePr>
          <p:xfrm>
            <a:off x="3144361" y="5485946"/>
            <a:ext cx="58896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1" name="Equation" r:id="rId23" imgW="329914" imgH="177646" progId="Equation.DSMT4">
                    <p:embed/>
                  </p:oleObj>
                </mc:Choice>
                <mc:Fallback>
                  <p:oleObj name="Equation" r:id="rId23" imgW="329914" imgH="177646" progId="Equation.DSMT4">
                    <p:embed/>
                    <p:pic>
                      <p:nvPicPr>
                        <p:cNvPr id="0" name="Picture 5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4361" y="5485946"/>
                          <a:ext cx="58896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8" name="Object 86"/>
            <p:cNvGraphicFramePr>
              <a:graphicFrameLocks noChangeAspect="1"/>
            </p:cNvGraphicFramePr>
            <p:nvPr/>
          </p:nvGraphicFramePr>
          <p:xfrm>
            <a:off x="4039483" y="5509532"/>
            <a:ext cx="7270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2" name="Equation" r:id="rId24" imgW="405872" imgH="177569" progId="Equation.DSMT4">
                    <p:embed/>
                  </p:oleObj>
                </mc:Choice>
                <mc:Fallback>
                  <p:oleObj name="Equation" r:id="rId24" imgW="405872" imgH="177569" progId="Equation.DSMT4">
                    <p:embed/>
                    <p:pic>
                      <p:nvPicPr>
                        <p:cNvPr id="0" name="Picture 5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483" y="5509532"/>
                          <a:ext cx="7270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Line 87"/>
            <p:cNvSpPr>
              <a:spLocks noChangeShapeType="1"/>
            </p:cNvSpPr>
            <p:nvPr/>
          </p:nvSpPr>
          <p:spPr bwMode="auto">
            <a:xfrm>
              <a:off x="4421472" y="522537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2402997" y="522537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1" name="Object 89"/>
            <p:cNvGraphicFramePr>
              <a:graphicFrameLocks noChangeAspect="1"/>
            </p:cNvGraphicFramePr>
            <p:nvPr/>
          </p:nvGraphicFramePr>
          <p:xfrm>
            <a:off x="2072797" y="5462360"/>
            <a:ext cx="72548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3" name="Equation" r:id="rId25" imgW="405872" imgH="177569" progId="Equation.DSMT4">
                    <p:embed/>
                  </p:oleObj>
                </mc:Choice>
                <mc:Fallback>
                  <p:oleObj name="Equation" r:id="rId25" imgW="405872" imgH="177569" progId="Equation.DSMT4">
                    <p:embed/>
                    <p:pic>
                      <p:nvPicPr>
                        <p:cNvPr id="0" name="Picture 5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2797" y="5462360"/>
                          <a:ext cx="72548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02" name="Straight Connector 101"/>
            <p:cNvCxnSpPr/>
            <p:nvPr/>
          </p:nvCxnSpPr>
          <p:spPr>
            <a:xfrm>
              <a:off x="1426004" y="4517572"/>
              <a:ext cx="29935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403673" y="4937097"/>
              <a:ext cx="1055915" cy="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4" name="Object 17"/>
            <p:cNvGraphicFramePr>
              <a:graphicFrameLocks noChangeAspect="1"/>
            </p:cNvGraphicFramePr>
            <p:nvPr/>
          </p:nvGraphicFramePr>
          <p:xfrm>
            <a:off x="809602" y="4800601"/>
            <a:ext cx="383458" cy="298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4" name="Equation" r:id="rId26" imgW="228402" imgH="177646" progId="Equation.DSMT4">
                    <p:embed/>
                  </p:oleObj>
                </mc:Choice>
                <mc:Fallback>
                  <p:oleObj name="Equation" r:id="rId26" imgW="228402" imgH="177646" progId="Equation.DSMT4">
                    <p:embed/>
                    <p:pic>
                      <p:nvPicPr>
                        <p:cNvPr id="0" name="Picture 5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9602" y="4800601"/>
                          <a:ext cx="383458" cy="2982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Line 88"/>
            <p:cNvSpPr>
              <a:spLocks noChangeShapeType="1"/>
            </p:cNvSpPr>
            <p:nvPr/>
          </p:nvSpPr>
          <p:spPr bwMode="auto">
            <a:xfrm rot="16200000">
              <a:off x="1499483" y="4877027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6" name="Object 18"/>
            <p:cNvGraphicFramePr>
              <a:graphicFrameLocks noChangeAspect="1"/>
            </p:cNvGraphicFramePr>
            <p:nvPr/>
          </p:nvGraphicFramePr>
          <p:xfrm>
            <a:off x="487110" y="3868964"/>
            <a:ext cx="416379" cy="356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45" name="Equation" r:id="rId27" imgW="266584" imgH="228501" progId="Equation.DSMT4">
                    <p:embed/>
                  </p:oleObj>
                </mc:Choice>
                <mc:Fallback>
                  <p:oleObj name="Equation" r:id="rId27" imgW="266584" imgH="228501" progId="Equation.DSMT4">
                    <p:embed/>
                    <p:pic>
                      <p:nvPicPr>
                        <p:cNvPr id="0" name="Picture 5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110" y="3868964"/>
                          <a:ext cx="416379" cy="356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" name="Curved Left Arrow 108"/>
          <p:cNvSpPr/>
          <p:nvPr/>
        </p:nvSpPr>
        <p:spPr>
          <a:xfrm>
            <a:off x="7228114" y="2547257"/>
            <a:ext cx="849086" cy="25472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803572" y="353785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Subtract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2"/>
          <p:cNvSpPr txBox="1">
            <a:spLocks noChangeArrowheads="1"/>
          </p:cNvSpPr>
          <p:nvPr/>
        </p:nvSpPr>
        <p:spPr bwMode="auto">
          <a:xfrm>
            <a:off x="2078181" y="95250"/>
            <a:ext cx="5118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Example: Pulse (cont.)</a:t>
            </a:r>
          </a:p>
        </p:txBody>
      </p:sp>
      <p:grpSp>
        <p:nvGrpSpPr>
          <p:cNvPr id="21514" name="Group 88"/>
          <p:cNvGrpSpPr>
            <a:grpSpLocks/>
          </p:cNvGrpSpPr>
          <p:nvPr/>
        </p:nvGrpSpPr>
        <p:grpSpPr bwMode="auto">
          <a:xfrm>
            <a:off x="850900" y="4206875"/>
            <a:ext cx="7031038" cy="2381250"/>
            <a:chOff x="850900" y="4206875"/>
            <a:chExt cx="7031038" cy="2381250"/>
          </a:xfrm>
        </p:grpSpPr>
        <p:sp>
          <p:nvSpPr>
            <p:cNvPr id="21545" name="Text Box 5"/>
            <p:cNvSpPr txBox="1">
              <a:spLocks noChangeArrowheads="1"/>
            </p:cNvSpPr>
            <p:nvPr/>
          </p:nvSpPr>
          <p:spPr bwMode="auto">
            <a:xfrm>
              <a:off x="3921125" y="4381500"/>
              <a:ext cx="2223686" cy="36933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Snapshot of voltage</a:t>
              </a:r>
            </a:p>
          </p:txBody>
        </p:sp>
        <p:graphicFrame>
          <p:nvGraphicFramePr>
            <p:cNvPr id="21506" name="Object 6"/>
            <p:cNvGraphicFramePr>
              <a:graphicFrameLocks noChangeAspect="1"/>
            </p:cNvGraphicFramePr>
            <p:nvPr/>
          </p:nvGraphicFramePr>
          <p:xfrm>
            <a:off x="7192963" y="5514975"/>
            <a:ext cx="688975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4" name="Equation" r:id="rId4" imgW="406048" imgH="203024" progId="Equation.DSMT4">
                    <p:embed/>
                  </p:oleObj>
                </mc:Choice>
                <mc:Fallback>
                  <p:oleObj name="Equation" r:id="rId4" imgW="406048" imgH="203024" progId="Equation.DSMT4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2963" y="5514975"/>
                          <a:ext cx="688975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6" name="Line 7"/>
            <p:cNvSpPr>
              <a:spLocks noChangeShapeType="1"/>
            </p:cNvSpPr>
            <p:nvPr/>
          </p:nvSpPr>
          <p:spPr bwMode="auto">
            <a:xfrm flipV="1">
              <a:off x="2462213" y="5668963"/>
              <a:ext cx="461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11"/>
            <p:cNvSpPr>
              <a:spLocks noChangeShapeType="1"/>
            </p:cNvSpPr>
            <p:nvPr/>
          </p:nvSpPr>
          <p:spPr bwMode="auto">
            <a:xfrm flipV="1">
              <a:off x="2462213" y="4206875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07" name="Object 23"/>
            <p:cNvGraphicFramePr>
              <a:graphicFrameLocks noChangeAspect="1"/>
            </p:cNvGraphicFramePr>
            <p:nvPr/>
          </p:nvGraphicFramePr>
          <p:xfrm>
            <a:off x="4630738" y="6359525"/>
            <a:ext cx="6302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Equation" r:id="rId6" imgW="571252" imgH="203112" progId="Equation.DSMT4">
                    <p:embed/>
                  </p:oleObj>
                </mc:Choice>
                <mc:Fallback>
                  <p:oleObj name="Equation" r:id="rId6" imgW="571252" imgH="203112" progId="Equation.DSMT4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0738" y="6359525"/>
                          <a:ext cx="63023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08" name="Object 26"/>
            <p:cNvGraphicFramePr>
              <a:graphicFrameLocks noChangeAspect="1"/>
            </p:cNvGraphicFramePr>
            <p:nvPr/>
          </p:nvGraphicFramePr>
          <p:xfrm>
            <a:off x="850900" y="4592638"/>
            <a:ext cx="1303338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Equation" r:id="rId8" imgW="850531" imgH="203112" progId="Equation.DSMT4">
                    <p:embed/>
                  </p:oleObj>
                </mc:Choice>
                <mc:Fallback>
                  <p:oleObj name="Equation" r:id="rId8" imgW="850531" imgH="203112" progId="Equation.DSMT4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0900" y="4592638"/>
                          <a:ext cx="1303338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548" name="Group 27"/>
            <p:cNvGrpSpPr>
              <a:grpSpLocks/>
            </p:cNvGrpSpPr>
            <p:nvPr/>
          </p:nvGrpSpPr>
          <p:grpSpPr bwMode="auto">
            <a:xfrm flipH="1" flipV="1">
              <a:off x="4505614" y="5670545"/>
              <a:ext cx="950367" cy="566738"/>
              <a:chOff x="1905" y="2949"/>
              <a:chExt cx="97" cy="357"/>
            </a:xfrm>
          </p:grpSpPr>
          <p:sp>
            <p:nvSpPr>
              <p:cNvPr id="21555" name="Line 28"/>
              <p:cNvSpPr>
                <a:spLocks noChangeShapeType="1"/>
              </p:cNvSpPr>
              <p:nvPr/>
            </p:nvSpPr>
            <p:spPr bwMode="auto">
              <a:xfrm flipV="1">
                <a:off x="1905" y="2958"/>
                <a:ext cx="9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56" name="Line 29"/>
              <p:cNvSpPr>
                <a:spLocks noChangeShapeType="1"/>
              </p:cNvSpPr>
              <p:nvPr/>
            </p:nvSpPr>
            <p:spPr bwMode="auto">
              <a:xfrm flipV="1">
                <a:off x="1906" y="2951"/>
                <a:ext cx="0" cy="35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Line 30"/>
              <p:cNvSpPr>
                <a:spLocks noChangeShapeType="1"/>
              </p:cNvSpPr>
              <p:nvPr/>
            </p:nvSpPr>
            <p:spPr bwMode="auto">
              <a:xfrm flipV="1">
                <a:off x="2001" y="2949"/>
                <a:ext cx="0" cy="35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50" name="Line 82"/>
            <p:cNvSpPr>
              <a:spLocks noChangeShapeType="1"/>
            </p:cNvSpPr>
            <p:nvPr/>
          </p:nvSpPr>
          <p:spPr bwMode="auto">
            <a:xfrm>
              <a:off x="6470650" y="548646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09" name="Object 83"/>
            <p:cNvGraphicFramePr>
              <a:graphicFrameLocks noChangeAspect="1"/>
            </p:cNvGraphicFramePr>
            <p:nvPr/>
          </p:nvGraphicFramePr>
          <p:xfrm>
            <a:off x="6365875" y="5106988"/>
            <a:ext cx="249238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7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5875" y="5106988"/>
                          <a:ext cx="249238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1" name="Line 84"/>
            <p:cNvSpPr>
              <a:spLocks noChangeShapeType="1"/>
            </p:cNvSpPr>
            <p:nvPr/>
          </p:nvSpPr>
          <p:spPr bwMode="auto">
            <a:xfrm>
              <a:off x="4510101" y="548481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0" name="Object 85"/>
            <p:cNvGraphicFramePr>
              <a:graphicFrameLocks noChangeAspect="1"/>
            </p:cNvGraphicFramePr>
            <p:nvPr/>
          </p:nvGraphicFramePr>
          <p:xfrm>
            <a:off x="4265613" y="5083175"/>
            <a:ext cx="588962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Equation" r:id="rId12" imgW="329914" imgH="177646" progId="Equation.DSMT4">
                    <p:embed/>
                  </p:oleObj>
                </mc:Choice>
                <mc:Fallback>
                  <p:oleObj name="Equation" r:id="rId12" imgW="329914" imgH="177646" progId="Equation.DSMT4">
                    <p:embed/>
                    <p:pic>
                      <p:nvPicPr>
                        <p:cNvPr id="0" name="Picture 5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5613" y="5083175"/>
                          <a:ext cx="588962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86"/>
            <p:cNvGraphicFramePr>
              <a:graphicFrameLocks noChangeAspect="1"/>
            </p:cNvGraphicFramePr>
            <p:nvPr/>
          </p:nvGraphicFramePr>
          <p:xfrm>
            <a:off x="5073650" y="5095875"/>
            <a:ext cx="727075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" name="Equation" r:id="rId14" imgW="405872" imgH="177569" progId="Equation.DSMT4">
                    <p:embed/>
                  </p:oleObj>
                </mc:Choice>
                <mc:Fallback>
                  <p:oleObj name="Equation" r:id="rId14" imgW="405872" imgH="177569" progId="Equation.DSMT4">
                    <p:embed/>
                    <p:pic>
                      <p:nvPicPr>
                        <p:cNvPr id="0" name="Picture 5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3650" y="5095875"/>
                          <a:ext cx="727075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2" name="Line 87"/>
            <p:cNvSpPr>
              <a:spLocks noChangeShapeType="1"/>
            </p:cNvSpPr>
            <p:nvPr/>
          </p:nvSpPr>
          <p:spPr bwMode="auto">
            <a:xfrm>
              <a:off x="5442672" y="549751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Line 88"/>
            <p:cNvSpPr>
              <a:spLocks noChangeShapeType="1"/>
            </p:cNvSpPr>
            <p:nvPr/>
          </p:nvSpPr>
          <p:spPr bwMode="auto">
            <a:xfrm>
              <a:off x="3448050" y="549751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2" name="Object 89"/>
            <p:cNvGraphicFramePr>
              <a:graphicFrameLocks noChangeAspect="1"/>
            </p:cNvGraphicFramePr>
            <p:nvPr/>
          </p:nvGraphicFramePr>
          <p:xfrm>
            <a:off x="3194050" y="5070475"/>
            <a:ext cx="72548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0" name="Equation" r:id="rId16" imgW="405872" imgH="177569" progId="Equation.DSMT4">
                    <p:embed/>
                  </p:oleObj>
                </mc:Choice>
                <mc:Fallback>
                  <p:oleObj name="Equation" r:id="rId16" imgW="405872" imgH="177569" progId="Equation.DSMT4">
                    <p:embed/>
                    <p:pic>
                      <p:nvPicPr>
                        <p:cNvPr id="0" name="Picture 5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4050" y="5070475"/>
                          <a:ext cx="72548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54" name="AutoShape 90"/>
            <p:cNvSpPr>
              <a:spLocks noChangeArrowheads="1"/>
            </p:cNvSpPr>
            <p:nvPr/>
          </p:nvSpPr>
          <p:spPr bwMode="auto">
            <a:xfrm flipH="1">
              <a:off x="3695700" y="5842000"/>
              <a:ext cx="508000" cy="228600"/>
            </a:xfrm>
            <a:custGeom>
              <a:avLst/>
              <a:gdLst>
                <a:gd name="T0" fmla="*/ 381000 w 21600"/>
                <a:gd name="T1" fmla="*/ 0 h 21600"/>
                <a:gd name="T2" fmla="*/ 0 w 21600"/>
                <a:gd name="T3" fmla="*/ 114300 h 21600"/>
                <a:gd name="T4" fmla="*/ 381000 w 21600"/>
                <a:gd name="T5" fmla="*/ 228600 h 21600"/>
                <a:gd name="T6" fmla="*/ 508000 w 21600"/>
                <a:gd name="T7" fmla="*/ 1143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987550" y="6229350"/>
            <a:ext cx="1935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Pulse is moving to the left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4041573" y="930775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Snapshot</a:t>
            </a:r>
            <a:endParaRPr lang="en-US" sz="2000" dirty="0"/>
          </a:p>
        </p:txBody>
      </p:sp>
      <p:pic>
        <p:nvPicPr>
          <p:cNvPr id="72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5113" y="852405"/>
            <a:ext cx="2782887" cy="104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"/>
          <p:cNvGrpSpPr/>
          <p:nvPr/>
        </p:nvGrpSpPr>
        <p:grpSpPr>
          <a:xfrm>
            <a:off x="1056701" y="2046979"/>
            <a:ext cx="7552191" cy="1760990"/>
            <a:chOff x="1045684" y="2002912"/>
            <a:chExt cx="7552191" cy="1760990"/>
          </a:xfrm>
        </p:grpSpPr>
        <p:sp>
          <p:nvSpPr>
            <p:cNvPr id="58" name="Freeform 4"/>
            <p:cNvSpPr>
              <a:spLocks/>
            </p:cNvSpPr>
            <p:nvPr/>
          </p:nvSpPr>
          <p:spPr bwMode="auto">
            <a:xfrm>
              <a:off x="3227739" y="2616956"/>
              <a:ext cx="39084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flipV="1">
              <a:off x="2567339" y="3299581"/>
              <a:ext cx="45688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"/>
            <p:cNvSpPr>
              <a:spLocks noChangeArrowheads="1"/>
            </p:cNvSpPr>
            <p:nvPr/>
          </p:nvSpPr>
          <p:spPr bwMode="auto">
            <a:xfrm>
              <a:off x="2552412" y="330116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2" name="Line 9"/>
            <p:cNvSpPr>
              <a:spLocks noChangeShapeType="1"/>
            </p:cNvSpPr>
            <p:nvPr/>
          </p:nvSpPr>
          <p:spPr bwMode="auto">
            <a:xfrm>
              <a:off x="7138699" y="2613794"/>
              <a:ext cx="0" cy="7493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25"/>
            <p:cNvSpPr>
              <a:spLocks noChangeArrowheads="1"/>
            </p:cNvSpPr>
            <p:nvPr/>
          </p:nvSpPr>
          <p:spPr bwMode="auto">
            <a:xfrm>
              <a:off x="2909599" y="2526468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7"/>
            <p:cNvSpPr>
              <a:spLocks noChangeShapeType="1"/>
            </p:cNvSpPr>
            <p:nvPr/>
          </p:nvSpPr>
          <p:spPr bwMode="auto">
            <a:xfrm flipH="1">
              <a:off x="2541299" y="2615368"/>
              <a:ext cx="355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28"/>
            <p:cNvSpPr>
              <a:spLocks noChangeArrowheads="1"/>
            </p:cNvSpPr>
            <p:nvPr/>
          </p:nvSpPr>
          <p:spPr bwMode="auto">
            <a:xfrm>
              <a:off x="2552412" y="257726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30"/>
            <p:cNvSpPr>
              <a:spLocks noChangeArrowheads="1"/>
            </p:cNvSpPr>
            <p:nvPr/>
          </p:nvSpPr>
          <p:spPr bwMode="auto">
            <a:xfrm>
              <a:off x="3720812" y="25740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auto">
            <a:xfrm>
              <a:off x="3695412" y="3301168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 flipH="1">
              <a:off x="1892012" y="3339268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>
              <a:stCxn id="64" idx="1"/>
            </p:cNvCxnSpPr>
            <p:nvPr/>
          </p:nvCxnSpPr>
          <p:spPr bwMode="auto">
            <a:xfrm rot="10800000">
              <a:off x="1893599" y="2615368"/>
              <a:ext cx="1016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187"/>
            <p:cNvGrpSpPr>
              <a:grpSpLocks/>
            </p:cNvGrpSpPr>
            <p:nvPr/>
          </p:nvGrpSpPr>
          <p:grpSpPr bwMode="auto">
            <a:xfrm>
              <a:off x="1741199" y="2615368"/>
              <a:ext cx="319318" cy="723900"/>
              <a:chOff x="1612900" y="2197100"/>
              <a:chExt cx="319318" cy="723900"/>
            </a:xfrm>
          </p:grpSpPr>
          <p:sp>
            <p:nvSpPr>
              <p:cNvPr id="84" name="Freeform 14"/>
              <p:cNvSpPr>
                <a:spLocks/>
              </p:cNvSpPr>
              <p:nvPr/>
            </p:nvSpPr>
            <p:spPr bwMode="auto">
              <a:xfrm flipH="1">
                <a:off x="1720850" y="2197100"/>
                <a:ext cx="42863" cy="333375"/>
              </a:xfrm>
              <a:custGeom>
                <a:avLst/>
                <a:gdLst>
                  <a:gd name="T0" fmla="*/ 0 w 1"/>
                  <a:gd name="T1" fmla="*/ 114 h 114"/>
                  <a:gd name="T2" fmla="*/ 0 w 1"/>
                  <a:gd name="T3" fmla="*/ 0 h 114"/>
                  <a:gd name="T4" fmla="*/ 0 60000 65536"/>
                  <a:gd name="T5" fmla="*/ 0 60000 65536"/>
                  <a:gd name="T6" fmla="*/ 0 w 1"/>
                  <a:gd name="T7" fmla="*/ 0 h 114"/>
                  <a:gd name="T8" fmla="*/ 1 w 1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4">
                    <a:moveTo>
                      <a:pt x="0" y="11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7"/>
              <p:cNvSpPr>
                <a:spLocks noChangeShapeType="1"/>
              </p:cNvSpPr>
              <p:nvPr/>
            </p:nvSpPr>
            <p:spPr bwMode="auto">
              <a:xfrm flipV="1">
                <a:off x="1763713" y="2641600"/>
                <a:ext cx="0" cy="279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638300" y="2438400"/>
                <a:ext cx="266700" cy="2667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TextBox 191"/>
              <p:cNvSpPr txBox="1">
                <a:spLocks noChangeArrowheads="1"/>
              </p:cNvSpPr>
              <p:nvPr/>
            </p:nvSpPr>
            <p:spPr bwMode="auto">
              <a:xfrm>
                <a:off x="1612900" y="2336800"/>
                <a:ext cx="3193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  <p:sp>
            <p:nvSpPr>
              <p:cNvPr id="88" name="TextBox 192"/>
              <p:cNvSpPr txBox="1">
                <a:spLocks noChangeArrowheads="1"/>
              </p:cNvSpPr>
              <p:nvPr/>
            </p:nvSpPr>
            <p:spPr bwMode="auto">
              <a:xfrm>
                <a:off x="1651948" y="2425700"/>
                <a:ext cx="26161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</p:grpSp>
        <p:graphicFrame>
          <p:nvGraphicFramePr>
            <p:cNvPr id="74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3755557"/>
                </p:ext>
              </p:extLst>
            </p:nvPr>
          </p:nvGraphicFramePr>
          <p:xfrm>
            <a:off x="1045684" y="2796889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1" name="Equation" r:id="rId19" imgW="393529" imgH="253890" progId="Equation.DSMT4">
                    <p:embed/>
                  </p:oleObj>
                </mc:Choice>
                <mc:Fallback>
                  <p:oleObj name="Equation" r:id="rId19" imgW="393529" imgH="253890" progId="Equation.DSMT4">
                    <p:embed/>
                    <p:pic>
                      <p:nvPicPr>
                        <p:cNvPr id="0" name="Picture 5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5684" y="2796889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718666"/>
                </p:ext>
              </p:extLst>
            </p:nvPr>
          </p:nvGraphicFramePr>
          <p:xfrm>
            <a:off x="2411161" y="2002912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2" name="Equation" r:id="rId21" imgW="850531" imgH="241195" progId="Equation.DSMT4">
                    <p:embed/>
                  </p:oleObj>
                </mc:Choice>
                <mc:Fallback>
                  <p:oleObj name="Equation" r:id="rId21" imgW="850531" imgH="241195" progId="Equation.DSMT4">
                    <p:embed/>
                    <p:pic>
                      <p:nvPicPr>
                        <p:cNvPr id="0" name="Picture 5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161" y="2002912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344374"/>
                </p:ext>
              </p:extLst>
            </p:nvPr>
          </p:nvGraphicFramePr>
          <p:xfrm>
            <a:off x="3816552" y="2799610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3" name="Equation" r:id="rId23" imgW="761669" imgH="228501" progId="Equation.DSMT4">
                    <p:embed/>
                  </p:oleObj>
                </mc:Choice>
                <mc:Fallback>
                  <p:oleObj name="Equation" r:id="rId23" imgW="761669" imgH="228501" progId="Equation.DSMT4">
                    <p:embed/>
                    <p:pic>
                      <p:nvPicPr>
                        <p:cNvPr id="0" name="Picture 5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6552" y="2799610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909897"/>
                </p:ext>
              </p:extLst>
            </p:nvPr>
          </p:nvGraphicFramePr>
          <p:xfrm>
            <a:off x="5217634" y="2822289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4" name="Equation" r:id="rId25" imgW="660400" imgH="228600" progId="Equation.DSMT4">
                    <p:embed/>
                  </p:oleObj>
                </mc:Choice>
                <mc:Fallback>
                  <p:oleObj name="Equation" r:id="rId25" imgW="660400" imgH="228600" progId="Equation.DSMT4">
                    <p:embed/>
                    <p:pic>
                      <p:nvPicPr>
                        <p:cNvPr id="0" name="Picture 5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634" y="2822289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6247582"/>
                </p:ext>
              </p:extLst>
            </p:nvPr>
          </p:nvGraphicFramePr>
          <p:xfrm>
            <a:off x="7415187" y="2772623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5" name="Equation" r:id="rId27" imgW="774364" imgH="228501" progId="Equation.DSMT4">
                    <p:embed/>
                  </p:oleObj>
                </mc:Choice>
                <mc:Fallback>
                  <p:oleObj name="Equation" r:id="rId27" imgW="774364" imgH="228501" progId="Equation.DSMT4">
                    <p:embed/>
                    <p:pic>
                      <p:nvPicPr>
                        <p:cNvPr id="0" name="Picture 5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5187" y="2772623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077598"/>
                </p:ext>
              </p:extLst>
            </p:nvPr>
          </p:nvGraphicFramePr>
          <p:xfrm>
            <a:off x="3481819" y="3493397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6" name="Equation" r:id="rId29" imgW="342603" imgH="177646" progId="Equation.DSMT4">
                    <p:embed/>
                  </p:oleObj>
                </mc:Choice>
                <mc:Fallback>
                  <p:oleObj name="Equation" r:id="rId29" imgW="342603" imgH="177646" progId="Equation.DSMT4">
                    <p:embed/>
                    <p:pic>
                      <p:nvPicPr>
                        <p:cNvPr id="0" name="Picture 5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1819" y="3493397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5022872"/>
                </p:ext>
              </p:extLst>
            </p:nvPr>
          </p:nvGraphicFramePr>
          <p:xfrm>
            <a:off x="6844822" y="3455701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7" name="Equation" r:id="rId31" imgW="368140" imgH="152334" progId="Equation.DSMT4">
                    <p:embed/>
                  </p:oleObj>
                </mc:Choice>
                <mc:Fallback>
                  <p:oleObj name="Equation" r:id="rId31" imgW="368140" imgH="152334" progId="Equation.DSMT4">
                    <p:embed/>
                    <p:pic>
                      <p:nvPicPr>
                        <p:cNvPr id="0" name="Picture 5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44822" y="3455701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" name="Rectangle 8"/>
            <p:cNvSpPr>
              <a:spLocks noChangeArrowheads="1"/>
            </p:cNvSpPr>
            <p:nvPr/>
          </p:nvSpPr>
          <p:spPr bwMode="auto">
            <a:xfrm>
              <a:off x="7024399" y="2805868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15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523767"/>
              </p:ext>
            </p:extLst>
          </p:nvPr>
        </p:nvGraphicFramePr>
        <p:xfrm>
          <a:off x="4115066" y="1399905"/>
          <a:ext cx="1092060" cy="362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8" name="Equation" r:id="rId33" imgW="1414395" imgH="469433" progId="Equation.DSMT4">
                  <p:embed/>
                </p:oleObj>
              </mc:Choice>
              <mc:Fallback>
                <p:oleObj name="Equation" r:id="rId33" imgW="1414395" imgH="469433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066" y="1399905"/>
                        <a:ext cx="1092060" cy="3627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2588821" y="95250"/>
            <a:ext cx="382385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Capacitive Load</a:t>
            </a:r>
          </a:p>
        </p:txBody>
      </p:sp>
      <p:sp>
        <p:nvSpPr>
          <p:cNvPr id="22534" name="Text Box 90"/>
          <p:cNvSpPr txBox="1">
            <a:spLocks noChangeArrowheads="1"/>
          </p:cNvSpPr>
          <p:nvPr/>
        </p:nvSpPr>
        <p:spPr bwMode="auto">
          <a:xfrm>
            <a:off x="739775" y="3376605"/>
            <a:ext cx="776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The generator is assumed to be </a:t>
            </a:r>
            <a:r>
              <a:rPr lang="en-US" u="sng" dirty="0">
                <a:solidFill>
                  <a:srgbClr val="0000FF"/>
                </a:solidFill>
              </a:rPr>
              <a:t>matched</a:t>
            </a:r>
            <a:r>
              <a:rPr lang="en-US" dirty="0">
                <a:solidFill>
                  <a:srgbClr val="0000FF"/>
                </a:solidFill>
              </a:rPr>
              <a:t> to the transmission line for convenience (we wish to focus on the effects of the capacitive load).</a:t>
            </a:r>
          </a:p>
        </p:txBody>
      </p:sp>
      <p:graphicFrame>
        <p:nvGraphicFramePr>
          <p:cNvPr id="22530" name="Object 91"/>
          <p:cNvGraphicFramePr>
            <a:graphicFrameLocks noChangeAspect="1"/>
          </p:cNvGraphicFramePr>
          <p:nvPr/>
        </p:nvGraphicFramePr>
        <p:xfrm>
          <a:off x="3947288" y="4302055"/>
          <a:ext cx="7286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Equation" r:id="rId4" imgW="444307" imgH="241195" progId="Equation.DSMT4">
                  <p:embed/>
                </p:oleObj>
              </mc:Choice>
              <mc:Fallback>
                <p:oleObj name="Equation" r:id="rId4" imgW="444307" imgH="241195" progId="Equation.DSMT4">
                  <p:embed/>
                  <p:pic>
                    <p:nvPicPr>
                      <p:cNvPr id="0" name="Picture 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288" y="4302055"/>
                        <a:ext cx="728662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92"/>
          <p:cNvSpPr txBox="1">
            <a:spLocks noChangeArrowheads="1"/>
          </p:cNvSpPr>
          <p:nvPr/>
        </p:nvSpPr>
        <p:spPr bwMode="auto">
          <a:xfrm>
            <a:off x="3003550" y="4284655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</a:t>
            </a:r>
          </a:p>
        </p:txBody>
      </p:sp>
      <p:sp>
        <p:nvSpPr>
          <p:cNvPr id="22536" name="Text Box 94"/>
          <p:cNvSpPr txBox="1">
            <a:spLocks noChangeArrowheads="1"/>
          </p:cNvSpPr>
          <p:nvPr/>
        </p:nvSpPr>
        <p:spPr bwMode="auto">
          <a:xfrm>
            <a:off x="1459634" y="5240379"/>
            <a:ext cx="6225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The reflection coefficient is now a </a:t>
            </a:r>
            <a:r>
              <a:rPr lang="en-US" sz="2000" u="sng" dirty="0">
                <a:solidFill>
                  <a:srgbClr val="FF0000"/>
                </a:solidFill>
              </a:rPr>
              <a:t>function of time</a:t>
            </a:r>
            <a:r>
              <a:rPr lang="en-US" sz="20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36613" y="1195388"/>
            <a:ext cx="7404100" cy="1659163"/>
            <a:chOff x="836613" y="1195388"/>
            <a:chExt cx="7404100" cy="1659163"/>
          </a:xfrm>
        </p:grpSpPr>
        <p:sp>
          <p:nvSpPr>
            <p:cNvPr id="22538" name="Freeform 59"/>
            <p:cNvSpPr>
              <a:spLocks/>
            </p:cNvSpPr>
            <p:nvPr/>
          </p:nvSpPr>
          <p:spPr bwMode="auto">
            <a:xfrm>
              <a:off x="3238500" y="1749886"/>
              <a:ext cx="45434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Freeform 60"/>
            <p:cNvSpPr>
              <a:spLocks/>
            </p:cNvSpPr>
            <p:nvPr/>
          </p:nvSpPr>
          <p:spPr bwMode="auto">
            <a:xfrm flipV="1">
              <a:off x="2572670" y="2423654"/>
              <a:ext cx="52165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61"/>
            <p:cNvSpPr>
              <a:spLocks noChangeArrowheads="1"/>
            </p:cNvSpPr>
            <p:nvPr/>
          </p:nvSpPr>
          <p:spPr bwMode="auto">
            <a:xfrm>
              <a:off x="2538413" y="24220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542" name="Line 64"/>
            <p:cNvSpPr>
              <a:spLocks noChangeShapeType="1"/>
            </p:cNvSpPr>
            <p:nvPr/>
          </p:nvSpPr>
          <p:spPr bwMode="auto">
            <a:xfrm>
              <a:off x="7781925" y="1747152"/>
              <a:ext cx="0" cy="279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65"/>
            <p:cNvSpPr>
              <a:spLocks noChangeShapeType="1"/>
            </p:cNvSpPr>
            <p:nvPr/>
          </p:nvSpPr>
          <p:spPr bwMode="auto">
            <a:xfrm>
              <a:off x="7781925" y="2164891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67"/>
            <p:cNvSpPr>
              <a:spLocks/>
            </p:cNvSpPr>
            <p:nvPr/>
          </p:nvSpPr>
          <p:spPr bwMode="auto">
            <a:xfrm flipH="1">
              <a:off x="1784350" y="1736266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Line 68"/>
            <p:cNvSpPr>
              <a:spLocks noChangeShapeType="1"/>
            </p:cNvSpPr>
            <p:nvPr/>
          </p:nvSpPr>
          <p:spPr bwMode="auto">
            <a:xfrm flipV="1">
              <a:off x="1827213" y="1456866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Line 69"/>
            <p:cNvSpPr>
              <a:spLocks noChangeShapeType="1"/>
            </p:cNvSpPr>
            <p:nvPr/>
          </p:nvSpPr>
          <p:spPr bwMode="auto">
            <a:xfrm flipH="1">
              <a:off x="1827213" y="2460166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70"/>
            <p:cNvSpPr>
              <a:spLocks noChangeShapeType="1"/>
            </p:cNvSpPr>
            <p:nvPr/>
          </p:nvSpPr>
          <p:spPr bwMode="auto">
            <a:xfrm flipV="1">
              <a:off x="1827213" y="2180766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Line 71"/>
            <p:cNvSpPr>
              <a:spLocks noChangeShapeType="1"/>
            </p:cNvSpPr>
            <p:nvPr/>
          </p:nvSpPr>
          <p:spPr bwMode="auto">
            <a:xfrm>
              <a:off x="1562100" y="2079166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72"/>
            <p:cNvSpPr>
              <a:spLocks noChangeShapeType="1"/>
            </p:cNvSpPr>
            <p:nvPr/>
          </p:nvSpPr>
          <p:spPr bwMode="auto">
            <a:xfrm>
              <a:off x="1676400" y="2180766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74"/>
            <p:cNvSpPr>
              <a:spLocks/>
            </p:cNvSpPr>
            <p:nvPr/>
          </p:nvSpPr>
          <p:spPr bwMode="auto">
            <a:xfrm>
              <a:off x="1968500" y="1545766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Text Box 76"/>
            <p:cNvSpPr txBox="1">
              <a:spLocks noChangeArrowheads="1"/>
            </p:cNvSpPr>
            <p:nvPr/>
          </p:nvSpPr>
          <p:spPr bwMode="auto">
            <a:xfrm>
              <a:off x="2409825" y="1721979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2555" name="Text Box 77"/>
            <p:cNvSpPr txBox="1">
              <a:spLocks noChangeArrowheads="1"/>
            </p:cNvSpPr>
            <p:nvPr/>
          </p:nvSpPr>
          <p:spPr bwMode="auto">
            <a:xfrm>
              <a:off x="2438400" y="2079166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22556" name="Line 78"/>
            <p:cNvSpPr>
              <a:spLocks noChangeShapeType="1"/>
            </p:cNvSpPr>
            <p:nvPr/>
          </p:nvSpPr>
          <p:spPr bwMode="auto">
            <a:xfrm flipH="1">
              <a:off x="2133600" y="1736266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79"/>
            <p:cNvSpPr>
              <a:spLocks noChangeArrowheads="1"/>
            </p:cNvSpPr>
            <p:nvPr/>
          </p:nvSpPr>
          <p:spPr bwMode="auto">
            <a:xfrm>
              <a:off x="2895600" y="1647366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Line 81"/>
            <p:cNvSpPr>
              <a:spLocks noChangeShapeType="1"/>
            </p:cNvSpPr>
            <p:nvPr/>
          </p:nvSpPr>
          <p:spPr bwMode="auto">
            <a:xfrm flipH="1">
              <a:off x="2527300" y="1736266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Oval 82"/>
            <p:cNvSpPr>
              <a:spLocks noChangeArrowheads="1"/>
            </p:cNvSpPr>
            <p:nvPr/>
          </p:nvSpPr>
          <p:spPr bwMode="auto">
            <a:xfrm>
              <a:off x="2538413" y="16981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31" name="Object 83"/>
            <p:cNvGraphicFramePr>
              <a:graphicFrameLocks noChangeAspect="1"/>
            </p:cNvGraphicFramePr>
            <p:nvPr/>
          </p:nvGraphicFramePr>
          <p:xfrm>
            <a:off x="2701925" y="1914260"/>
            <a:ext cx="555625" cy="359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9" name="Equation" r:id="rId6" imgW="393529" imgH="253890" progId="Equation.DSMT4">
                    <p:embed/>
                  </p:oleObj>
                </mc:Choice>
                <mc:Fallback>
                  <p:oleObj name="Equation" r:id="rId6" imgW="393529" imgH="253890" progId="Equation.DSMT4">
                    <p:embed/>
                    <p:pic>
                      <p:nvPicPr>
                        <p:cNvPr id="0" name="Picture 3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925" y="1914260"/>
                          <a:ext cx="555625" cy="359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61" name="Oval 84"/>
            <p:cNvSpPr>
              <a:spLocks noChangeArrowheads="1"/>
            </p:cNvSpPr>
            <p:nvPr/>
          </p:nvSpPr>
          <p:spPr bwMode="auto">
            <a:xfrm>
              <a:off x="3706813" y="169975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Oval 85"/>
            <p:cNvSpPr>
              <a:spLocks noChangeArrowheads="1"/>
            </p:cNvSpPr>
            <p:nvPr/>
          </p:nvSpPr>
          <p:spPr bwMode="auto">
            <a:xfrm>
              <a:off x="3681413" y="24220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64" name="Group 89"/>
            <p:cNvGrpSpPr>
              <a:grpSpLocks/>
            </p:cNvGrpSpPr>
            <p:nvPr/>
          </p:nvGrpSpPr>
          <p:grpSpPr bwMode="auto">
            <a:xfrm>
              <a:off x="7593013" y="2033148"/>
              <a:ext cx="381000" cy="117476"/>
              <a:chOff x="4391" y="1475"/>
              <a:chExt cx="240" cy="74"/>
            </a:xfrm>
          </p:grpSpPr>
          <p:sp>
            <p:nvSpPr>
              <p:cNvPr id="22565" name="Line 87"/>
              <p:cNvSpPr>
                <a:spLocks noChangeShapeType="1"/>
              </p:cNvSpPr>
              <p:nvPr/>
            </p:nvSpPr>
            <p:spPr bwMode="auto">
              <a:xfrm>
                <a:off x="4391" y="1475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6" name="Line 88"/>
              <p:cNvSpPr>
                <a:spLocks noChangeShapeType="1"/>
              </p:cNvSpPr>
              <p:nvPr/>
            </p:nvSpPr>
            <p:spPr bwMode="auto">
              <a:xfrm>
                <a:off x="4391" y="1549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40" name="Object 32"/>
            <p:cNvGraphicFramePr>
              <a:graphicFrameLocks noChangeAspect="1"/>
            </p:cNvGraphicFramePr>
            <p:nvPr/>
          </p:nvGraphicFramePr>
          <p:xfrm>
            <a:off x="3455310" y="2584046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0" name="Equation" r:id="rId8" imgW="342603" imgH="177646" progId="Equation.DSMT4">
                    <p:embed/>
                  </p:oleObj>
                </mc:Choice>
                <mc:Fallback>
                  <p:oleObj name="Equation" r:id="rId8" imgW="342603" imgH="177646" progId="Equation.DSMT4">
                    <p:embed/>
                    <p:pic>
                      <p:nvPicPr>
                        <p:cNvPr id="0" name="Picture 3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310" y="2584046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8"/>
            <p:cNvGraphicFramePr>
              <a:graphicFrameLocks noChangeAspect="1"/>
            </p:cNvGraphicFramePr>
            <p:nvPr/>
          </p:nvGraphicFramePr>
          <p:xfrm>
            <a:off x="7418388" y="2584450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1" name="Equation" r:id="rId10" imgW="368140" imgH="152334" progId="Equation.DSMT4">
                    <p:embed/>
                  </p:oleObj>
                </mc:Choice>
                <mc:Fallback>
                  <p:oleObj name="Equation" r:id="rId10" imgW="368140" imgH="152334" progId="Equation.DSMT4">
                    <p:embed/>
                    <p:pic>
                      <p:nvPicPr>
                        <p:cNvPr id="0" name="Picture 3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388" y="2584450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32"/>
            <p:cNvGraphicFramePr>
              <a:graphicFrameLocks noChangeAspect="1"/>
            </p:cNvGraphicFramePr>
            <p:nvPr/>
          </p:nvGraphicFramePr>
          <p:xfrm>
            <a:off x="5186363" y="1928813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2" name="Equation" r:id="rId12" imgW="190500" imgH="228600" progId="Equation.DSMT4">
                    <p:embed/>
                  </p:oleObj>
                </mc:Choice>
                <mc:Fallback>
                  <p:oleObj name="Equation" r:id="rId12" imgW="190500" imgH="228600" progId="Equation.DSMT4">
                    <p:embed/>
                    <p:pic>
                      <p:nvPicPr>
                        <p:cNvPr id="0" name="Picture 3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6363" y="1928813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6"/>
            <p:cNvGraphicFramePr>
              <a:graphicFrameLocks noChangeAspect="1"/>
            </p:cNvGraphicFramePr>
            <p:nvPr/>
          </p:nvGraphicFramePr>
          <p:xfrm>
            <a:off x="7929563" y="1585913"/>
            <a:ext cx="31115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3" name="Equation" r:id="rId14" imgW="203112" imgH="228501" progId="Equation.DSMT4">
                    <p:embed/>
                  </p:oleObj>
                </mc:Choice>
                <mc:Fallback>
                  <p:oleObj name="Equation" r:id="rId14" imgW="203112" imgH="228501" progId="Equation.DSMT4">
                    <p:embed/>
                    <p:pic>
                      <p:nvPicPr>
                        <p:cNvPr id="0" name="Picture 3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563" y="1585913"/>
                          <a:ext cx="311150" cy="347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6"/>
            <p:cNvGraphicFramePr>
              <a:graphicFrameLocks noChangeAspect="1"/>
            </p:cNvGraphicFramePr>
            <p:nvPr/>
          </p:nvGraphicFramePr>
          <p:xfrm>
            <a:off x="2714625" y="1195388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4" name="Equation" r:id="rId16" imgW="508000" imgH="241300" progId="Equation.DSMT4">
                    <p:embed/>
                  </p:oleObj>
                </mc:Choice>
                <mc:Fallback>
                  <p:oleObj name="Equation" r:id="rId16" imgW="508000" imgH="241300" progId="Equation.DSMT4">
                    <p:embed/>
                    <p:pic>
                      <p:nvPicPr>
                        <p:cNvPr id="0" name="Picture 3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25" y="1195388"/>
                          <a:ext cx="779463" cy="365125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83"/>
            <p:cNvGraphicFramePr>
              <a:graphicFrameLocks noChangeAspect="1"/>
            </p:cNvGraphicFramePr>
            <p:nvPr/>
          </p:nvGraphicFramePr>
          <p:xfrm>
            <a:off x="836613" y="1943100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5" name="Equation" r:id="rId18" imgW="431613" imgH="253890" progId="Equation.DSMT4">
                    <p:embed/>
                  </p:oleObj>
                </mc:Choice>
                <mc:Fallback>
                  <p:oleObj name="Equation" r:id="rId18" imgW="431613" imgH="253890" progId="Equation.DSMT4">
                    <p:embed/>
                    <p:pic>
                      <p:nvPicPr>
                        <p:cNvPr id="0" name="Picture 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613" y="1943100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8"/>
            <p:cNvGraphicFramePr>
              <a:graphicFrameLocks noChangeAspect="1"/>
            </p:cNvGraphicFramePr>
            <p:nvPr/>
          </p:nvGraphicFramePr>
          <p:xfrm>
            <a:off x="1379538" y="1270000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6" name="Equation" r:id="rId20" imgW="317087" imgH="177569" progId="Equation.DSMT4">
                    <p:embed/>
                  </p:oleObj>
                </mc:Choice>
                <mc:Fallback>
                  <p:oleObj name="Equation" r:id="rId20" imgW="317087" imgH="177569" progId="Equation.DSMT4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538" y="1270000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2"/>
          <p:cNvSpPr txBox="1">
            <a:spLocks noChangeArrowheads="1"/>
          </p:cNvSpPr>
          <p:nvPr/>
        </p:nvSpPr>
        <p:spPr bwMode="auto">
          <a:xfrm>
            <a:off x="2113808" y="95250"/>
            <a:ext cx="4857007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Capacitive Load (cont.)</a:t>
            </a:r>
          </a:p>
        </p:txBody>
      </p:sp>
      <p:graphicFrame>
        <p:nvGraphicFramePr>
          <p:cNvPr id="23555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238608"/>
              </p:ext>
            </p:extLst>
          </p:nvPr>
        </p:nvGraphicFramePr>
        <p:xfrm>
          <a:off x="617992" y="3478893"/>
          <a:ext cx="163036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4" imgW="1143000" imgH="736560" progId="Equation.DSMT4">
                  <p:embed/>
                </p:oleObj>
              </mc:Choice>
              <mc:Fallback>
                <p:oleObj name="Equation" r:id="rId4" imgW="1143000" imgH="736560" progId="Equation.DSMT4">
                  <p:embed/>
                  <p:pic>
                    <p:nvPicPr>
                      <p:cNvPr id="0" name="Picture 7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92" y="3478893"/>
                        <a:ext cx="1630362" cy="1131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Slide Number Placeholder 6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508630"/>
              </p:ext>
            </p:extLst>
          </p:nvPr>
        </p:nvGraphicFramePr>
        <p:xfrm>
          <a:off x="7261736" y="849144"/>
          <a:ext cx="1246500" cy="323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Equation" r:id="rId6" imgW="977476" imgH="253890" progId="Equation.DSMT4">
                  <p:embed/>
                </p:oleObj>
              </mc:Choice>
              <mc:Fallback>
                <p:oleObj name="Equation" r:id="rId6" imgW="977476" imgH="253890" progId="Equation.DSMT4">
                  <p:embed/>
                  <p:pic>
                    <p:nvPicPr>
                      <p:cNvPr id="0" name="Picture 7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736" y="849144"/>
                        <a:ext cx="1246500" cy="323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267304" y="1006677"/>
            <a:ext cx="6034087" cy="1967877"/>
            <a:chOff x="1267304" y="1006677"/>
            <a:chExt cx="6034087" cy="1967877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303529" y="1390650"/>
              <a:ext cx="0" cy="1516327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6367606" y="1485154"/>
              <a:ext cx="54961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609032"/>
                </p:ext>
              </p:extLst>
            </p:nvPr>
          </p:nvGraphicFramePr>
          <p:xfrm>
            <a:off x="6576578" y="1006677"/>
            <a:ext cx="249238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4" name="Equation" r:id="rId8" imgW="177646" imgH="228402" progId="Equation.DSMT4">
                    <p:embed/>
                  </p:oleObj>
                </mc:Choice>
                <mc:Fallback>
                  <p:oleObj name="Equation" r:id="rId8" imgW="177646" imgH="228402" progId="Equation.DSMT4">
                    <p:embed/>
                    <p:pic>
                      <p:nvPicPr>
                        <p:cNvPr id="0" name="Picture 7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6578" y="1006677"/>
                          <a:ext cx="249238" cy="3206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6483329"/>
                </p:ext>
              </p:extLst>
            </p:nvPr>
          </p:nvGraphicFramePr>
          <p:xfrm>
            <a:off x="5959227" y="2725737"/>
            <a:ext cx="224379" cy="2488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7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227" y="2725737"/>
                          <a:ext cx="224379" cy="24881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4" name="Group 103"/>
            <p:cNvGrpSpPr/>
            <p:nvPr/>
          </p:nvGrpSpPr>
          <p:grpSpPr>
            <a:xfrm>
              <a:off x="1267304" y="1343024"/>
              <a:ext cx="6034087" cy="1419225"/>
              <a:chOff x="836613" y="1195388"/>
              <a:chExt cx="7403367" cy="1659163"/>
            </a:xfrm>
          </p:grpSpPr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3238500" y="1737854"/>
                <a:ext cx="4543425" cy="42862"/>
              </a:xfrm>
              <a:custGeom>
                <a:avLst/>
                <a:gdLst>
                  <a:gd name="T0" fmla="*/ 0 w 3222"/>
                  <a:gd name="T1" fmla="*/ 0 h 1"/>
                  <a:gd name="T2" fmla="*/ 3222 w 3222"/>
                  <a:gd name="T3" fmla="*/ 0 h 1"/>
                  <a:gd name="T4" fmla="*/ 0 60000 65536"/>
                  <a:gd name="T5" fmla="*/ 0 60000 65536"/>
                  <a:gd name="T6" fmla="*/ 0 w 3222"/>
                  <a:gd name="T7" fmla="*/ 0 h 1"/>
                  <a:gd name="T8" fmla="*/ 3222 w 322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 flipV="1">
                <a:off x="2560638" y="2423654"/>
                <a:ext cx="5216525" cy="42862"/>
              </a:xfrm>
              <a:custGeom>
                <a:avLst/>
                <a:gdLst>
                  <a:gd name="T0" fmla="*/ 0 w 3222"/>
                  <a:gd name="T1" fmla="*/ 0 h 1"/>
                  <a:gd name="T2" fmla="*/ 3222 w 3222"/>
                  <a:gd name="T3" fmla="*/ 0 h 1"/>
                  <a:gd name="T4" fmla="*/ 0 60000 65536"/>
                  <a:gd name="T5" fmla="*/ 0 60000 65536"/>
                  <a:gd name="T6" fmla="*/ 0 w 3222"/>
                  <a:gd name="T7" fmla="*/ 0 h 1"/>
                  <a:gd name="T8" fmla="*/ 3222 w 322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61"/>
              <p:cNvSpPr>
                <a:spLocks noChangeArrowheads="1"/>
              </p:cNvSpPr>
              <p:nvPr/>
            </p:nvSpPr>
            <p:spPr bwMode="auto">
              <a:xfrm>
                <a:off x="2538413" y="2422066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Line 64"/>
              <p:cNvSpPr>
                <a:spLocks noChangeShapeType="1"/>
              </p:cNvSpPr>
              <p:nvPr/>
            </p:nvSpPr>
            <p:spPr bwMode="auto">
              <a:xfrm>
                <a:off x="7772400" y="1745791"/>
                <a:ext cx="0" cy="2794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65"/>
              <p:cNvSpPr>
                <a:spLocks noChangeShapeType="1"/>
              </p:cNvSpPr>
              <p:nvPr/>
            </p:nvSpPr>
            <p:spPr bwMode="auto">
              <a:xfrm>
                <a:off x="7772400" y="2168093"/>
                <a:ext cx="0" cy="30480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67"/>
              <p:cNvSpPr>
                <a:spLocks/>
              </p:cNvSpPr>
              <p:nvPr/>
            </p:nvSpPr>
            <p:spPr bwMode="auto">
              <a:xfrm flipH="1">
                <a:off x="1784350" y="1736266"/>
                <a:ext cx="42863" cy="333375"/>
              </a:xfrm>
              <a:custGeom>
                <a:avLst/>
                <a:gdLst>
                  <a:gd name="T0" fmla="*/ 0 w 1"/>
                  <a:gd name="T1" fmla="*/ 114 h 114"/>
                  <a:gd name="T2" fmla="*/ 0 w 1"/>
                  <a:gd name="T3" fmla="*/ 0 h 114"/>
                  <a:gd name="T4" fmla="*/ 0 60000 65536"/>
                  <a:gd name="T5" fmla="*/ 0 60000 65536"/>
                  <a:gd name="T6" fmla="*/ 0 w 1"/>
                  <a:gd name="T7" fmla="*/ 0 h 114"/>
                  <a:gd name="T8" fmla="*/ 1 w 1"/>
                  <a:gd name="T9" fmla="*/ 114 h 1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14">
                    <a:moveTo>
                      <a:pt x="0" y="114"/>
                    </a:move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68"/>
              <p:cNvSpPr>
                <a:spLocks noChangeShapeType="1"/>
              </p:cNvSpPr>
              <p:nvPr/>
            </p:nvSpPr>
            <p:spPr bwMode="auto">
              <a:xfrm flipV="1">
                <a:off x="1827213" y="1456866"/>
                <a:ext cx="473075" cy="27940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69"/>
              <p:cNvSpPr>
                <a:spLocks noChangeShapeType="1"/>
              </p:cNvSpPr>
              <p:nvPr/>
            </p:nvSpPr>
            <p:spPr bwMode="auto">
              <a:xfrm flipH="1">
                <a:off x="1827213" y="2460166"/>
                <a:ext cx="790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70"/>
              <p:cNvSpPr>
                <a:spLocks noChangeShapeType="1"/>
              </p:cNvSpPr>
              <p:nvPr/>
            </p:nvSpPr>
            <p:spPr bwMode="auto">
              <a:xfrm flipV="1">
                <a:off x="1827213" y="2180766"/>
                <a:ext cx="0" cy="2794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71"/>
              <p:cNvSpPr>
                <a:spLocks noChangeShapeType="1"/>
              </p:cNvSpPr>
              <p:nvPr/>
            </p:nvSpPr>
            <p:spPr bwMode="auto">
              <a:xfrm>
                <a:off x="1562100" y="2079166"/>
                <a:ext cx="5207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72"/>
              <p:cNvSpPr>
                <a:spLocks noChangeShapeType="1"/>
              </p:cNvSpPr>
              <p:nvPr/>
            </p:nvSpPr>
            <p:spPr bwMode="auto">
              <a:xfrm>
                <a:off x="1676400" y="2180766"/>
                <a:ext cx="2921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74"/>
              <p:cNvSpPr>
                <a:spLocks/>
              </p:cNvSpPr>
              <p:nvPr/>
            </p:nvSpPr>
            <p:spPr bwMode="auto">
              <a:xfrm>
                <a:off x="1968500" y="1545766"/>
                <a:ext cx="342900" cy="330200"/>
              </a:xfrm>
              <a:custGeom>
                <a:avLst/>
                <a:gdLst>
                  <a:gd name="T0" fmla="*/ 0 w 216"/>
                  <a:gd name="T1" fmla="*/ 0 h 208"/>
                  <a:gd name="T2" fmla="*/ 120 w 216"/>
                  <a:gd name="T3" fmla="*/ 24 h 208"/>
                  <a:gd name="T4" fmla="*/ 200 w 216"/>
                  <a:gd name="T5" fmla="*/ 88 h 208"/>
                  <a:gd name="T6" fmla="*/ 216 w 216"/>
                  <a:gd name="T7" fmla="*/ 208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"/>
                  <a:gd name="T13" fmla="*/ 0 h 208"/>
                  <a:gd name="T14" fmla="*/ 216 w 216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" h="208">
                    <a:moveTo>
                      <a:pt x="0" y="0"/>
                    </a:moveTo>
                    <a:cubicBezTo>
                      <a:pt x="20" y="4"/>
                      <a:pt x="87" y="9"/>
                      <a:pt x="120" y="24"/>
                    </a:cubicBezTo>
                    <a:cubicBezTo>
                      <a:pt x="153" y="39"/>
                      <a:pt x="184" y="57"/>
                      <a:pt x="200" y="88"/>
                    </a:cubicBezTo>
                    <a:cubicBezTo>
                      <a:pt x="216" y="119"/>
                      <a:pt x="213" y="183"/>
                      <a:pt x="216" y="20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76"/>
              <p:cNvSpPr txBox="1">
                <a:spLocks noChangeArrowheads="1"/>
              </p:cNvSpPr>
              <p:nvPr/>
            </p:nvSpPr>
            <p:spPr bwMode="auto">
              <a:xfrm>
                <a:off x="2409825" y="1721979"/>
                <a:ext cx="31750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+</a:t>
                </a:r>
              </a:p>
            </p:txBody>
          </p:sp>
          <p:sp>
            <p:nvSpPr>
              <p:cNvPr id="118" name="Text Box 77"/>
              <p:cNvSpPr txBox="1">
                <a:spLocks noChangeArrowheads="1"/>
              </p:cNvSpPr>
              <p:nvPr/>
            </p:nvSpPr>
            <p:spPr bwMode="auto">
              <a:xfrm>
                <a:off x="2438400" y="2079166"/>
                <a:ext cx="2603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-</a:t>
                </a:r>
              </a:p>
            </p:txBody>
          </p:sp>
          <p:sp>
            <p:nvSpPr>
              <p:cNvPr id="119" name="Line 78"/>
              <p:cNvSpPr>
                <a:spLocks noChangeShapeType="1"/>
              </p:cNvSpPr>
              <p:nvPr/>
            </p:nvSpPr>
            <p:spPr bwMode="auto">
              <a:xfrm flipH="1">
                <a:off x="2133600" y="1736266"/>
                <a:ext cx="4572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Rectangle 79"/>
              <p:cNvSpPr>
                <a:spLocks noChangeArrowheads="1"/>
              </p:cNvSpPr>
              <p:nvPr/>
            </p:nvSpPr>
            <p:spPr bwMode="auto">
              <a:xfrm>
                <a:off x="2895600" y="1647366"/>
                <a:ext cx="393700" cy="1778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81"/>
              <p:cNvSpPr>
                <a:spLocks noChangeShapeType="1"/>
              </p:cNvSpPr>
              <p:nvPr/>
            </p:nvSpPr>
            <p:spPr bwMode="auto">
              <a:xfrm flipH="1">
                <a:off x="2527300" y="1736266"/>
                <a:ext cx="355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Oval 82"/>
              <p:cNvSpPr>
                <a:spLocks noChangeArrowheads="1"/>
              </p:cNvSpPr>
              <p:nvPr/>
            </p:nvSpPr>
            <p:spPr bwMode="auto">
              <a:xfrm>
                <a:off x="2538413" y="1698166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23" name="Object 83"/>
              <p:cNvGraphicFramePr>
                <a:graphicFrameLocks noChangeAspect="1"/>
              </p:cNvGraphicFramePr>
              <p:nvPr/>
            </p:nvGraphicFramePr>
            <p:xfrm>
              <a:off x="2701925" y="1914260"/>
              <a:ext cx="555625" cy="3590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6" name="Equation" r:id="rId12" imgW="393529" imgH="253890" progId="Equation.DSMT4">
                      <p:embed/>
                    </p:oleObj>
                  </mc:Choice>
                  <mc:Fallback>
                    <p:oleObj name="Equation" r:id="rId12" imgW="393529" imgH="253890" progId="Equation.DSMT4">
                      <p:embed/>
                      <p:pic>
                        <p:nvPicPr>
                          <p:cNvPr id="0" name="Picture 7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01925" y="1914260"/>
                            <a:ext cx="555625" cy="3590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4" name="Oval 84"/>
              <p:cNvSpPr>
                <a:spLocks noChangeArrowheads="1"/>
              </p:cNvSpPr>
              <p:nvPr/>
            </p:nvSpPr>
            <p:spPr bwMode="auto">
              <a:xfrm>
                <a:off x="3706813" y="1699754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85"/>
              <p:cNvSpPr>
                <a:spLocks noChangeArrowheads="1"/>
              </p:cNvSpPr>
              <p:nvPr/>
            </p:nvSpPr>
            <p:spPr bwMode="auto">
              <a:xfrm>
                <a:off x="3681413" y="2422066"/>
                <a:ext cx="76200" cy="7620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" name="Group 89"/>
              <p:cNvGrpSpPr>
                <a:grpSpLocks/>
              </p:cNvGrpSpPr>
              <p:nvPr/>
            </p:nvGrpSpPr>
            <p:grpSpPr bwMode="auto">
              <a:xfrm>
                <a:off x="7578725" y="2028375"/>
                <a:ext cx="381000" cy="128588"/>
                <a:chOff x="4382" y="1472"/>
                <a:chExt cx="240" cy="81"/>
              </a:xfrm>
            </p:grpSpPr>
            <p:sp>
              <p:nvSpPr>
                <p:cNvPr id="134" name="Line 87"/>
                <p:cNvSpPr>
                  <a:spLocks noChangeShapeType="1"/>
                </p:cNvSpPr>
                <p:nvPr/>
              </p:nvSpPr>
              <p:spPr bwMode="auto">
                <a:xfrm>
                  <a:off x="4382" y="147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88"/>
                <p:cNvSpPr>
                  <a:spLocks noChangeShapeType="1"/>
                </p:cNvSpPr>
                <p:nvPr/>
              </p:nvSpPr>
              <p:spPr bwMode="auto">
                <a:xfrm>
                  <a:off x="4382" y="1553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27" name="Object 32"/>
              <p:cNvGraphicFramePr>
                <a:graphicFrameLocks noChangeAspect="1"/>
              </p:cNvGraphicFramePr>
              <p:nvPr/>
            </p:nvGraphicFramePr>
            <p:xfrm>
              <a:off x="3455310" y="2584046"/>
              <a:ext cx="524780" cy="2705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7" name="Equation" r:id="rId14" imgW="342603" imgH="177646" progId="Equation.DSMT4">
                      <p:embed/>
                    </p:oleObj>
                  </mc:Choice>
                  <mc:Fallback>
                    <p:oleObj name="Equation" r:id="rId14" imgW="342603" imgH="177646" progId="Equation.DSMT4">
                      <p:embed/>
                      <p:pic>
                        <p:nvPicPr>
                          <p:cNvPr id="0" name="Picture 7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5310" y="2584046"/>
                            <a:ext cx="524780" cy="27050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Object 18"/>
              <p:cNvGraphicFramePr>
                <a:graphicFrameLocks noChangeAspect="1"/>
              </p:cNvGraphicFramePr>
              <p:nvPr/>
            </p:nvGraphicFramePr>
            <p:xfrm>
              <a:off x="7418388" y="2584450"/>
              <a:ext cx="563562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8" name="Equation" r:id="rId16" imgW="368140" imgH="152334" progId="Equation.DSMT4">
                      <p:embed/>
                    </p:oleObj>
                  </mc:Choice>
                  <mc:Fallback>
                    <p:oleObj name="Equation" r:id="rId16" imgW="368140" imgH="152334" progId="Equation.DSMT4">
                      <p:embed/>
                      <p:pic>
                        <p:nvPicPr>
                          <p:cNvPr id="0" name="Picture 7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18388" y="2584450"/>
                            <a:ext cx="563562" cy="231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32"/>
              <p:cNvGraphicFramePr>
                <a:graphicFrameLocks noChangeAspect="1"/>
              </p:cNvGraphicFramePr>
              <p:nvPr/>
            </p:nvGraphicFramePr>
            <p:xfrm>
              <a:off x="5186363" y="1928813"/>
              <a:ext cx="292100" cy="346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09" name="Equation" r:id="rId18" imgW="190500" imgH="228600" progId="Equation.DSMT4">
                      <p:embed/>
                    </p:oleObj>
                  </mc:Choice>
                  <mc:Fallback>
                    <p:oleObj name="Equation" r:id="rId18" imgW="190500" imgH="228600" progId="Equation.DSMT4">
                      <p:embed/>
                      <p:pic>
                        <p:nvPicPr>
                          <p:cNvPr id="0" name="Picture 7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86363" y="1928813"/>
                            <a:ext cx="292100" cy="3460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Object 16"/>
              <p:cNvGraphicFramePr>
                <a:graphicFrameLocks noChangeAspect="1"/>
              </p:cNvGraphicFramePr>
              <p:nvPr/>
            </p:nvGraphicFramePr>
            <p:xfrm>
              <a:off x="7928341" y="1586982"/>
              <a:ext cx="311639" cy="3451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0" name="Equation" r:id="rId20" imgW="203112" imgH="228501" progId="Equation.DSMT4">
                      <p:embed/>
                    </p:oleObj>
                  </mc:Choice>
                  <mc:Fallback>
                    <p:oleObj name="Equation" r:id="rId20" imgW="203112" imgH="228501" progId="Equation.DSMT4">
                      <p:embed/>
                      <p:pic>
                        <p:nvPicPr>
                          <p:cNvPr id="0" name="Picture 73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28341" y="1586982"/>
                            <a:ext cx="311639" cy="34519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1" name="Object 16"/>
              <p:cNvGraphicFramePr>
                <a:graphicFrameLocks noChangeAspect="1"/>
              </p:cNvGraphicFramePr>
              <p:nvPr/>
            </p:nvGraphicFramePr>
            <p:xfrm>
              <a:off x="2714625" y="1195388"/>
              <a:ext cx="779463" cy="365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1" name="Equation" r:id="rId22" imgW="508000" imgH="241300" progId="Equation.DSMT4">
                      <p:embed/>
                    </p:oleObj>
                  </mc:Choice>
                  <mc:Fallback>
                    <p:oleObj name="Equation" r:id="rId22" imgW="508000" imgH="241300" progId="Equation.DSMT4">
                      <p:embed/>
                      <p:pic>
                        <p:nvPicPr>
                          <p:cNvPr id="0" name="Picture 7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4625" y="1195388"/>
                            <a:ext cx="779463" cy="365125"/>
                          </a:xfrm>
                          <a:prstGeom prst="rect">
                            <a:avLst/>
                          </a:prstGeom>
                          <a:solidFill>
                            <a:srgbClr val="FFFF99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2" name="Object 83"/>
              <p:cNvGraphicFramePr>
                <a:graphicFrameLocks noChangeAspect="1"/>
              </p:cNvGraphicFramePr>
              <p:nvPr/>
            </p:nvGraphicFramePr>
            <p:xfrm>
              <a:off x="836613" y="1943100"/>
              <a:ext cx="609600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2" name="Equation" r:id="rId24" imgW="431613" imgH="253890" progId="Equation.DSMT4">
                      <p:embed/>
                    </p:oleObj>
                  </mc:Choice>
                  <mc:Fallback>
                    <p:oleObj name="Equation" r:id="rId24" imgW="431613" imgH="253890" progId="Equation.DSMT4">
                      <p:embed/>
                      <p:pic>
                        <p:nvPicPr>
                          <p:cNvPr id="0" name="Picture 7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6613" y="1943100"/>
                            <a:ext cx="609600" cy="3587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" name="Object 18"/>
              <p:cNvGraphicFramePr>
                <a:graphicFrameLocks noChangeAspect="1"/>
              </p:cNvGraphicFramePr>
              <p:nvPr/>
            </p:nvGraphicFramePr>
            <p:xfrm>
              <a:off x="1379538" y="1270000"/>
              <a:ext cx="484187" cy="269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613" name="Equation" r:id="rId26" imgW="317087" imgH="177569" progId="Equation.DSMT4">
                      <p:embed/>
                    </p:oleObj>
                  </mc:Choice>
                  <mc:Fallback>
                    <p:oleObj name="Equation" r:id="rId26" imgW="317087" imgH="177569" progId="Equation.DSMT4">
                      <p:embed/>
                      <p:pic>
                        <p:nvPicPr>
                          <p:cNvPr id="0" name="Picture 7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79538" y="1270000"/>
                            <a:ext cx="484187" cy="2698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4203" name="Object 6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608783"/>
              </p:ext>
            </p:extLst>
          </p:nvPr>
        </p:nvGraphicFramePr>
        <p:xfrm>
          <a:off x="7486650" y="1206500"/>
          <a:ext cx="97631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Equation" r:id="rId28" imgW="761760" imgH="253800" progId="Equation.DSMT4">
                  <p:embed/>
                </p:oleObj>
              </mc:Choice>
              <mc:Fallback>
                <p:oleObj name="Equation" r:id="rId28" imgW="761760" imgH="2538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206500"/>
                        <a:ext cx="97631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88" name="Object 736"/>
          <p:cNvGraphicFramePr>
            <a:graphicFrameLocks noChangeAspect="1"/>
          </p:cNvGraphicFramePr>
          <p:nvPr/>
        </p:nvGraphicFramePr>
        <p:xfrm>
          <a:off x="820285" y="5092020"/>
          <a:ext cx="1089930" cy="38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5" name="Equation" r:id="rId30" imgW="685800" imgH="241200" progId="Equation.DSMT4">
                  <p:embed/>
                </p:oleObj>
              </mc:Choice>
              <mc:Fallback>
                <p:oleObj name="Equation" r:id="rId30" imgW="685800" imgH="24120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85" y="5092020"/>
                        <a:ext cx="1089930" cy="38349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064066" y="3527637"/>
            <a:ext cx="4898834" cy="2630487"/>
            <a:chOff x="3064066" y="3527637"/>
            <a:chExt cx="4898834" cy="2630487"/>
          </a:xfrm>
        </p:grpSpPr>
        <p:sp>
          <p:nvSpPr>
            <p:cNvPr id="23594" name="Line 39"/>
            <p:cNvSpPr>
              <a:spLocks noChangeShapeType="1"/>
            </p:cNvSpPr>
            <p:nvPr/>
          </p:nvSpPr>
          <p:spPr bwMode="auto">
            <a:xfrm>
              <a:off x="3697288" y="4016587"/>
              <a:ext cx="0" cy="21415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Line 40"/>
            <p:cNvSpPr>
              <a:spLocks noChangeShapeType="1"/>
            </p:cNvSpPr>
            <p:nvPr/>
          </p:nvSpPr>
          <p:spPr bwMode="auto">
            <a:xfrm flipH="1">
              <a:off x="6916738" y="4016587"/>
              <a:ext cx="12700" cy="2128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Line 41"/>
            <p:cNvSpPr>
              <a:spLocks noChangeShapeType="1"/>
            </p:cNvSpPr>
            <p:nvPr/>
          </p:nvSpPr>
          <p:spPr bwMode="auto">
            <a:xfrm>
              <a:off x="3616325" y="5672349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Line 43"/>
            <p:cNvSpPr>
              <a:spLocks noChangeShapeType="1"/>
            </p:cNvSpPr>
            <p:nvPr/>
          </p:nvSpPr>
          <p:spPr bwMode="auto">
            <a:xfrm>
              <a:off x="3600450" y="5119899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8" name="Line 46"/>
            <p:cNvSpPr>
              <a:spLocks noChangeShapeType="1"/>
            </p:cNvSpPr>
            <p:nvPr/>
          </p:nvSpPr>
          <p:spPr bwMode="auto">
            <a:xfrm>
              <a:off x="3616325" y="4569037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Line 47"/>
            <p:cNvSpPr>
              <a:spLocks noChangeShapeType="1"/>
            </p:cNvSpPr>
            <p:nvPr/>
          </p:nvSpPr>
          <p:spPr bwMode="auto">
            <a:xfrm>
              <a:off x="3616325" y="4016587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00" name="Group 48"/>
            <p:cNvGrpSpPr>
              <a:grpSpLocks/>
            </p:cNvGrpSpPr>
            <p:nvPr/>
          </p:nvGrpSpPr>
          <p:grpSpPr bwMode="auto">
            <a:xfrm>
              <a:off x="3697288" y="4569037"/>
              <a:ext cx="3232150" cy="550862"/>
              <a:chOff x="2349" y="2592"/>
              <a:chExt cx="1817" cy="288"/>
            </a:xfrm>
          </p:grpSpPr>
          <p:sp>
            <p:nvSpPr>
              <p:cNvPr id="23609" name="Line 49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0" name="Line 50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3556" name="Object 6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142971"/>
                </p:ext>
              </p:extLst>
            </p:nvPr>
          </p:nvGraphicFramePr>
          <p:xfrm>
            <a:off x="3213100" y="3926099"/>
            <a:ext cx="354013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" name="Equation" r:id="rId32" imgW="317087" imgH="177569" progId="Equation.DSMT4">
                    <p:embed/>
                  </p:oleObj>
                </mc:Choice>
                <mc:Fallback>
                  <p:oleObj name="Equation" r:id="rId32" imgW="317087" imgH="177569" progId="Equation.DSMT4">
                    <p:embed/>
                    <p:pic>
                      <p:nvPicPr>
                        <p:cNvPr id="0" name="Picture 7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3100" y="3926099"/>
                          <a:ext cx="354013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01" name="Text Box 64"/>
            <p:cNvSpPr txBox="1">
              <a:spLocks noChangeArrowheads="1"/>
            </p:cNvSpPr>
            <p:nvPr/>
          </p:nvSpPr>
          <p:spPr bwMode="auto">
            <a:xfrm>
              <a:off x="3214688" y="4449974"/>
              <a:ext cx="4206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3602" name="Text Box 65"/>
            <p:cNvSpPr txBox="1">
              <a:spLocks noChangeArrowheads="1"/>
            </p:cNvSpPr>
            <p:nvPr/>
          </p:nvSpPr>
          <p:spPr bwMode="auto">
            <a:xfrm>
              <a:off x="3222625" y="5000837"/>
              <a:ext cx="419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3603" name="Text Box 66"/>
            <p:cNvSpPr txBox="1">
              <a:spLocks noChangeArrowheads="1"/>
            </p:cNvSpPr>
            <p:nvPr/>
          </p:nvSpPr>
          <p:spPr bwMode="auto">
            <a:xfrm>
              <a:off x="3197225" y="5515187"/>
              <a:ext cx="419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graphicFrame>
          <p:nvGraphicFramePr>
            <p:cNvPr id="23557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90361406"/>
                </p:ext>
              </p:extLst>
            </p:nvPr>
          </p:nvGraphicFramePr>
          <p:xfrm>
            <a:off x="6653213" y="3532399"/>
            <a:ext cx="60960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" name="Equation" r:id="rId34" imgW="393529" imgH="253890" progId="Equation.DSMT4">
                    <p:embed/>
                  </p:oleObj>
                </mc:Choice>
                <mc:Fallback>
                  <p:oleObj name="Equation" r:id="rId34" imgW="393529" imgH="253890" progId="Equation.DSMT4">
                    <p:embed/>
                    <p:pic>
                      <p:nvPicPr>
                        <p:cNvPr id="0" name="Picture 7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53213" y="3532399"/>
                          <a:ext cx="609600" cy="42227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Object 7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667052"/>
                </p:ext>
              </p:extLst>
            </p:nvPr>
          </p:nvGraphicFramePr>
          <p:xfrm>
            <a:off x="3409950" y="3527637"/>
            <a:ext cx="66040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Equation" r:id="rId36" imgW="444307" imgH="241195" progId="Equation.DSMT4">
                    <p:embed/>
                  </p:oleObj>
                </mc:Choice>
                <mc:Fallback>
                  <p:oleObj name="Equation" r:id="rId36" imgW="444307" imgH="241195" progId="Equation.DSMT4">
                    <p:embed/>
                    <p:pic>
                      <p:nvPicPr>
                        <p:cNvPr id="0" name="Picture 7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9950" y="3527637"/>
                          <a:ext cx="660400" cy="38735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9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985638"/>
                </p:ext>
              </p:extLst>
            </p:nvPr>
          </p:nvGraphicFramePr>
          <p:xfrm>
            <a:off x="5081588" y="4135649"/>
            <a:ext cx="227013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9" name="Equation" r:id="rId38" imgW="203024" imgH="203024" progId="Equation.DSMT4">
                    <p:embed/>
                  </p:oleObj>
                </mc:Choice>
                <mc:Fallback>
                  <p:oleObj name="Equation" r:id="rId38" imgW="203024" imgH="203024" progId="Equation.DSMT4">
                    <p:embed/>
                    <p:pic>
                      <p:nvPicPr>
                        <p:cNvPr id="0" name="Picture 7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1588" y="4135649"/>
                          <a:ext cx="227013" cy="246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0" name="Object 7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349235"/>
                </p:ext>
              </p:extLst>
            </p:nvPr>
          </p:nvGraphicFramePr>
          <p:xfrm>
            <a:off x="4857750" y="4697624"/>
            <a:ext cx="919163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0" name="Equation" r:id="rId40" imgW="825500" imgH="254000" progId="Equation.DSMT4">
                    <p:embed/>
                  </p:oleObj>
                </mc:Choice>
                <mc:Fallback>
                  <p:oleObj name="Equation" r:id="rId40" imgW="825500" imgH="254000" progId="Equation.DSMT4">
                    <p:embed/>
                    <p:pic>
                      <p:nvPicPr>
                        <p:cNvPr id="0" name="Picture 7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7750" y="4697624"/>
                          <a:ext cx="919163" cy="307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1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8621225"/>
                </p:ext>
              </p:extLst>
            </p:nvPr>
          </p:nvGraphicFramePr>
          <p:xfrm>
            <a:off x="6297613" y="4094374"/>
            <a:ext cx="204788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1" name="Equation" r:id="rId42" imgW="126725" imgH="177415" progId="Equation.DSMT4">
                    <p:embed/>
                  </p:oleObj>
                </mc:Choice>
                <mc:Fallback>
                  <p:oleObj name="Equation" r:id="rId42" imgW="126725" imgH="177415" progId="Equation.DSMT4">
                    <p:embed/>
                    <p:pic>
                      <p:nvPicPr>
                        <p:cNvPr id="0" name="Picture 7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97613" y="4094374"/>
                          <a:ext cx="204788" cy="30797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7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3220993"/>
                </p:ext>
              </p:extLst>
            </p:nvPr>
          </p:nvGraphicFramePr>
          <p:xfrm>
            <a:off x="4183063" y="4343612"/>
            <a:ext cx="40322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2" name="Equation" r:id="rId44" imgW="203024" imgH="203024" progId="Equation.DSMT4">
                    <p:embed/>
                  </p:oleObj>
                </mc:Choice>
                <mc:Fallback>
                  <p:oleObj name="Equation" r:id="rId44" imgW="203024" imgH="203024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3063" y="4343612"/>
                          <a:ext cx="403225" cy="43497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4009833"/>
                </p:ext>
              </p:extLst>
            </p:nvPr>
          </p:nvGraphicFramePr>
          <p:xfrm>
            <a:off x="4641850" y="5289762"/>
            <a:ext cx="1666875" cy="396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3" name="Equation" r:id="rId46" imgW="1143000" imgH="254000" progId="Equation.DSMT4">
                    <p:embed/>
                  </p:oleObj>
                </mc:Choice>
                <mc:Fallback>
                  <p:oleObj name="Equation" r:id="rId46" imgW="1143000" imgH="254000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1850" y="5289762"/>
                          <a:ext cx="1666875" cy="39687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04" name="Line 86"/>
            <p:cNvSpPr>
              <a:spLocks noChangeShapeType="1"/>
            </p:cNvSpPr>
            <p:nvPr/>
          </p:nvSpPr>
          <p:spPr bwMode="auto">
            <a:xfrm>
              <a:off x="3708400" y="4000712"/>
              <a:ext cx="3797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Text Box 88"/>
            <p:cNvSpPr txBox="1">
              <a:spLocks noChangeArrowheads="1"/>
            </p:cNvSpPr>
            <p:nvPr/>
          </p:nvSpPr>
          <p:spPr bwMode="auto">
            <a:xfrm>
              <a:off x="7680325" y="3746712"/>
              <a:ext cx="282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23607" name="Line 89"/>
            <p:cNvSpPr>
              <a:spLocks noChangeShapeType="1"/>
            </p:cNvSpPr>
            <p:nvPr/>
          </p:nvSpPr>
          <p:spPr bwMode="auto">
            <a:xfrm>
              <a:off x="5380038" y="4308687"/>
              <a:ext cx="1549400" cy="260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Line 90"/>
            <p:cNvSpPr>
              <a:spLocks noChangeShapeType="1"/>
            </p:cNvSpPr>
            <p:nvPr/>
          </p:nvSpPr>
          <p:spPr bwMode="auto">
            <a:xfrm>
              <a:off x="3697288" y="4016587"/>
              <a:ext cx="1223963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257505"/>
                </p:ext>
              </p:extLst>
            </p:nvPr>
          </p:nvGraphicFramePr>
          <p:xfrm>
            <a:off x="3064066" y="4703046"/>
            <a:ext cx="229980" cy="321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4" name="Equation" r:id="rId48" imgW="126720" imgH="177480" progId="Equation.DSMT4">
                    <p:embed/>
                  </p:oleObj>
                </mc:Choice>
                <mc:Fallback>
                  <p:oleObj name="Equation" r:id="rId48" imgW="126720" imgH="177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9"/>
                        <a:stretch>
                          <a:fillRect/>
                        </a:stretch>
                      </p:blipFill>
                      <p:spPr>
                        <a:xfrm>
                          <a:off x="3064066" y="4703046"/>
                          <a:ext cx="229980" cy="3219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5585552" y="2985571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(time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2"/>
          <p:cNvSpPr txBox="1">
            <a:spLocks noChangeArrowheads="1"/>
          </p:cNvSpPr>
          <p:nvPr/>
        </p:nvSpPr>
        <p:spPr bwMode="auto">
          <a:xfrm>
            <a:off x="1957573" y="76200"/>
            <a:ext cx="5118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Capacitive Load (cont.)</a:t>
            </a:r>
          </a:p>
        </p:txBody>
      </p:sp>
      <p:sp>
        <p:nvSpPr>
          <p:cNvPr id="24613" name="Text Box 61"/>
          <p:cNvSpPr txBox="1">
            <a:spLocks noChangeArrowheads="1"/>
          </p:cNvSpPr>
          <p:nvPr/>
        </p:nvSpPr>
        <p:spPr bwMode="auto">
          <a:xfrm>
            <a:off x="1138023" y="3041650"/>
            <a:ext cx="54042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At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1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sz="2000" dirty="0">
                <a:solidFill>
                  <a:srgbClr val="0000FF"/>
                </a:solidFill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capacitor acts as a </a:t>
            </a:r>
            <a:r>
              <a:rPr lang="en-US" sz="2000" dirty="0">
                <a:solidFill>
                  <a:srgbClr val="FF0000"/>
                </a:solidFill>
              </a:rPr>
              <a:t>short circuit: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4579" name="Object 62"/>
          <p:cNvGraphicFramePr>
            <a:graphicFrameLocks noChangeAspect="1"/>
          </p:cNvGraphicFramePr>
          <p:nvPr/>
        </p:nvGraphicFramePr>
        <p:xfrm>
          <a:off x="6361113" y="3055938"/>
          <a:ext cx="12731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Equation" r:id="rId4" imgW="774364" imgH="253890" progId="Equation.DSMT4">
                  <p:embed/>
                </p:oleObj>
              </mc:Choice>
              <mc:Fallback>
                <p:oleObj name="Equation" r:id="rId4" imgW="774364" imgH="25389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3055938"/>
                        <a:ext cx="12731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4" name="Text Box 63"/>
          <p:cNvSpPr txBox="1">
            <a:spLocks noChangeArrowheads="1"/>
          </p:cNvSpPr>
          <p:nvPr/>
        </p:nvSpPr>
        <p:spPr bwMode="auto">
          <a:xfrm>
            <a:off x="1138023" y="3595688"/>
            <a:ext cx="55290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At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sz="2000" dirty="0">
                <a:solidFill>
                  <a:srgbClr val="0000FF"/>
                </a:solidFill>
              </a:rPr>
              <a:t>The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capacitor acts as an </a:t>
            </a:r>
            <a:r>
              <a:rPr lang="en-US" sz="2000" dirty="0">
                <a:solidFill>
                  <a:srgbClr val="FF0000"/>
                </a:solidFill>
              </a:rPr>
              <a:t>open circuit: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4580" name="Object 64"/>
          <p:cNvGraphicFramePr>
            <a:graphicFrameLocks noChangeAspect="1"/>
          </p:cNvGraphicFramePr>
          <p:nvPr/>
        </p:nvGraphicFramePr>
        <p:xfrm>
          <a:off x="6601755" y="3614738"/>
          <a:ext cx="11255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6" imgW="685800" imgH="254000" progId="Equation.DSMT4">
                  <p:embed/>
                </p:oleObj>
              </mc:Choice>
              <mc:Fallback>
                <p:oleObj name="Equation" r:id="rId6" imgW="685800" imgH="254000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755" y="3614738"/>
                        <a:ext cx="11255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5" name="Text Box 65"/>
          <p:cNvSpPr txBox="1">
            <a:spLocks noChangeArrowheads="1"/>
          </p:cNvSpPr>
          <p:nvPr/>
        </p:nvSpPr>
        <p:spPr bwMode="auto">
          <a:xfrm>
            <a:off x="695325" y="4237038"/>
            <a:ext cx="7669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Between 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/>
              <a:t> </a:t>
            </a:r>
            <a:r>
              <a:rPr lang="en-US" dirty="0"/>
              <a:t>and</a:t>
            </a:r>
            <a:r>
              <a:rPr lang="en-US" sz="2000" dirty="0"/>
              <a:t> 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 =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</a:t>
            </a:r>
            <a:r>
              <a:rPr lang="en-US" dirty="0">
                <a:sym typeface="Symbol" pitchFamily="18" charset="2"/>
              </a:rPr>
              <a:t>, there is an exponential time-constant behavior.</a:t>
            </a:r>
            <a:r>
              <a:rPr lang="en-US" dirty="0"/>
              <a:t> </a:t>
            </a:r>
          </a:p>
        </p:txBody>
      </p:sp>
      <p:graphicFrame>
        <p:nvGraphicFramePr>
          <p:cNvPr id="24581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61518"/>
              </p:ext>
            </p:extLst>
          </p:nvPr>
        </p:nvGraphicFramePr>
        <p:xfrm>
          <a:off x="4868863" y="5464175"/>
          <a:ext cx="29368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Equation" r:id="rId8" imgW="1713756" imgH="266584" progId="Equation.DSMT4">
                  <p:embed/>
                </p:oleObj>
              </mc:Choice>
              <mc:Fallback>
                <p:oleObj name="Equation" r:id="rId8" imgW="1713756" imgH="266584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8863" y="5464175"/>
                        <a:ext cx="2936875" cy="4587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7"/>
          <p:cNvGraphicFramePr>
            <a:graphicFrameLocks noChangeAspect="1"/>
          </p:cNvGraphicFramePr>
          <p:nvPr/>
        </p:nvGraphicFramePr>
        <p:xfrm>
          <a:off x="5833196" y="6122395"/>
          <a:ext cx="921883" cy="35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" name="Equation" r:id="rId10" imgW="596900" imgH="228600" progId="Equation.DSMT4">
                  <p:embed/>
                </p:oleObj>
              </mc:Choice>
              <mc:Fallback>
                <p:oleObj name="Equation" r:id="rId10" imgW="596900" imgH="228600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196" y="6122395"/>
                        <a:ext cx="921883" cy="35439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68"/>
          <p:cNvGraphicFramePr>
            <a:graphicFrameLocks noChangeAspect="1"/>
          </p:cNvGraphicFramePr>
          <p:nvPr/>
        </p:nvGraphicFramePr>
        <p:xfrm>
          <a:off x="93862" y="5397666"/>
          <a:ext cx="3872490" cy="44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Equation" r:id="rId12" imgW="2425700" imgH="279400" progId="Equation.DSMT4">
                  <p:embed/>
                </p:oleObj>
              </mc:Choice>
              <mc:Fallback>
                <p:oleObj name="Equation" r:id="rId12" imgW="2425700" imgH="279400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62" y="5397666"/>
                        <a:ext cx="3872490" cy="4461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6" name="Text Box 69"/>
          <p:cNvSpPr txBox="1">
            <a:spLocks noChangeArrowheads="1"/>
          </p:cNvSpPr>
          <p:nvPr/>
        </p:nvSpPr>
        <p:spPr bwMode="auto">
          <a:xfrm>
            <a:off x="261938" y="5040313"/>
            <a:ext cx="34846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General time-constant formula:</a:t>
            </a:r>
          </a:p>
        </p:txBody>
      </p:sp>
      <p:sp>
        <p:nvSpPr>
          <p:cNvPr id="24617" name="Text Box 70"/>
          <p:cNvSpPr txBox="1">
            <a:spLocks noChangeArrowheads="1"/>
          </p:cNvSpPr>
          <p:nvPr/>
        </p:nvSpPr>
        <p:spPr bwMode="auto">
          <a:xfrm>
            <a:off x="5245263" y="5041138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Hence, we have: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4585" name="Object 68"/>
          <p:cNvGraphicFramePr>
            <a:graphicFrameLocks noChangeAspect="1"/>
          </p:cNvGraphicFramePr>
          <p:nvPr/>
        </p:nvGraphicFramePr>
        <p:xfrm>
          <a:off x="1472025" y="5919519"/>
          <a:ext cx="5873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14" imgW="368140" imgH="203112" progId="Equation.DSMT4">
                  <p:embed/>
                </p:oleObj>
              </mc:Choice>
              <mc:Fallback>
                <p:oleObj name="Equation" r:id="rId14" imgW="368140" imgH="203112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025" y="5919519"/>
                        <a:ext cx="58737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4" name="Group 103"/>
          <p:cNvGrpSpPr/>
          <p:nvPr/>
        </p:nvGrpSpPr>
        <p:grpSpPr>
          <a:xfrm>
            <a:off x="1331913" y="1152524"/>
            <a:ext cx="6034087" cy="1419225"/>
            <a:chOff x="836613" y="1195388"/>
            <a:chExt cx="7403367" cy="1659163"/>
          </a:xfrm>
        </p:grpSpPr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3253262" y="1737854"/>
              <a:ext cx="4543425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 flipV="1">
              <a:off x="2575400" y="2423654"/>
              <a:ext cx="5216524" cy="42863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1"/>
            <p:cNvSpPr>
              <a:spLocks noChangeArrowheads="1"/>
            </p:cNvSpPr>
            <p:nvPr/>
          </p:nvSpPr>
          <p:spPr bwMode="auto">
            <a:xfrm>
              <a:off x="2538413" y="24220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8" name="Line 64"/>
            <p:cNvSpPr>
              <a:spLocks noChangeShapeType="1"/>
            </p:cNvSpPr>
            <p:nvPr/>
          </p:nvSpPr>
          <p:spPr bwMode="auto">
            <a:xfrm>
              <a:off x="7772400" y="1745791"/>
              <a:ext cx="0" cy="279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65"/>
            <p:cNvSpPr>
              <a:spLocks noChangeShapeType="1"/>
            </p:cNvSpPr>
            <p:nvPr/>
          </p:nvSpPr>
          <p:spPr bwMode="auto">
            <a:xfrm>
              <a:off x="7772400" y="2155366"/>
              <a:ext cx="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 flipH="1">
              <a:off x="1784350" y="1736266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8"/>
            <p:cNvSpPr>
              <a:spLocks noChangeShapeType="1"/>
            </p:cNvSpPr>
            <p:nvPr/>
          </p:nvSpPr>
          <p:spPr bwMode="auto">
            <a:xfrm flipV="1">
              <a:off x="1827213" y="1456866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9"/>
            <p:cNvSpPr>
              <a:spLocks noChangeShapeType="1"/>
            </p:cNvSpPr>
            <p:nvPr/>
          </p:nvSpPr>
          <p:spPr bwMode="auto">
            <a:xfrm flipH="1">
              <a:off x="1827213" y="2460166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70"/>
            <p:cNvSpPr>
              <a:spLocks noChangeShapeType="1"/>
            </p:cNvSpPr>
            <p:nvPr/>
          </p:nvSpPr>
          <p:spPr bwMode="auto">
            <a:xfrm flipV="1">
              <a:off x="1827213" y="2180766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71"/>
            <p:cNvSpPr>
              <a:spLocks noChangeShapeType="1"/>
            </p:cNvSpPr>
            <p:nvPr/>
          </p:nvSpPr>
          <p:spPr bwMode="auto">
            <a:xfrm>
              <a:off x="1562100" y="2079166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72"/>
            <p:cNvSpPr>
              <a:spLocks noChangeShapeType="1"/>
            </p:cNvSpPr>
            <p:nvPr/>
          </p:nvSpPr>
          <p:spPr bwMode="auto">
            <a:xfrm>
              <a:off x="1676400" y="2180766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4"/>
            <p:cNvSpPr>
              <a:spLocks/>
            </p:cNvSpPr>
            <p:nvPr/>
          </p:nvSpPr>
          <p:spPr bwMode="auto">
            <a:xfrm>
              <a:off x="1968500" y="1545766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76"/>
            <p:cNvSpPr txBox="1">
              <a:spLocks noChangeArrowheads="1"/>
            </p:cNvSpPr>
            <p:nvPr/>
          </p:nvSpPr>
          <p:spPr bwMode="auto">
            <a:xfrm>
              <a:off x="2409825" y="1721979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8" name="Text Box 77"/>
            <p:cNvSpPr txBox="1">
              <a:spLocks noChangeArrowheads="1"/>
            </p:cNvSpPr>
            <p:nvPr/>
          </p:nvSpPr>
          <p:spPr bwMode="auto">
            <a:xfrm>
              <a:off x="2438400" y="2079166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99" name="Line 78"/>
            <p:cNvSpPr>
              <a:spLocks noChangeShapeType="1"/>
            </p:cNvSpPr>
            <p:nvPr/>
          </p:nvSpPr>
          <p:spPr bwMode="auto">
            <a:xfrm flipH="1">
              <a:off x="2133600" y="1736266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Rectangle 79"/>
            <p:cNvSpPr>
              <a:spLocks noChangeArrowheads="1"/>
            </p:cNvSpPr>
            <p:nvPr/>
          </p:nvSpPr>
          <p:spPr bwMode="auto">
            <a:xfrm>
              <a:off x="2895600" y="1647366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81"/>
            <p:cNvSpPr>
              <a:spLocks noChangeShapeType="1"/>
            </p:cNvSpPr>
            <p:nvPr/>
          </p:nvSpPr>
          <p:spPr bwMode="auto">
            <a:xfrm flipH="1">
              <a:off x="2546810" y="1736267"/>
              <a:ext cx="3555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Oval 82"/>
            <p:cNvSpPr>
              <a:spLocks noChangeArrowheads="1"/>
            </p:cNvSpPr>
            <p:nvPr/>
          </p:nvSpPr>
          <p:spPr bwMode="auto">
            <a:xfrm>
              <a:off x="2538413" y="16981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" name="Object 83"/>
            <p:cNvGraphicFramePr>
              <a:graphicFrameLocks noChangeAspect="1"/>
            </p:cNvGraphicFramePr>
            <p:nvPr/>
          </p:nvGraphicFramePr>
          <p:xfrm>
            <a:off x="2701925" y="1914260"/>
            <a:ext cx="555625" cy="359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Equation" r:id="rId16" imgW="393529" imgH="253890" progId="Equation.DSMT4">
                    <p:embed/>
                  </p:oleObj>
                </mc:Choice>
                <mc:Fallback>
                  <p:oleObj name="Equation" r:id="rId16" imgW="393529" imgH="253890" progId="Equation.DSMT4">
                    <p:embed/>
                    <p:pic>
                      <p:nvPicPr>
                        <p:cNvPr id="0" name="Picture 5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925" y="1914260"/>
                          <a:ext cx="555625" cy="3590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3706813" y="169975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85"/>
            <p:cNvSpPr>
              <a:spLocks noChangeArrowheads="1"/>
            </p:cNvSpPr>
            <p:nvPr/>
          </p:nvSpPr>
          <p:spPr bwMode="auto">
            <a:xfrm>
              <a:off x="3681413" y="2422066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" name="Group 89"/>
            <p:cNvGrpSpPr>
              <a:grpSpLocks/>
            </p:cNvGrpSpPr>
            <p:nvPr/>
          </p:nvGrpSpPr>
          <p:grpSpPr bwMode="auto">
            <a:xfrm>
              <a:off x="7593013" y="2041066"/>
              <a:ext cx="381000" cy="101600"/>
              <a:chOff x="4391" y="1480"/>
              <a:chExt cx="240" cy="64"/>
            </a:xfrm>
          </p:grpSpPr>
          <p:sp>
            <p:nvSpPr>
              <p:cNvPr id="114" name="Line 87"/>
              <p:cNvSpPr>
                <a:spLocks noChangeShapeType="1"/>
              </p:cNvSpPr>
              <p:nvPr/>
            </p:nvSpPr>
            <p:spPr bwMode="auto">
              <a:xfrm>
                <a:off x="4391" y="148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88"/>
              <p:cNvSpPr>
                <a:spLocks noChangeShapeType="1"/>
              </p:cNvSpPr>
              <p:nvPr/>
            </p:nvSpPr>
            <p:spPr bwMode="auto">
              <a:xfrm>
                <a:off x="4391" y="154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07" name="Object 32"/>
            <p:cNvGraphicFramePr>
              <a:graphicFrameLocks noChangeAspect="1"/>
            </p:cNvGraphicFramePr>
            <p:nvPr/>
          </p:nvGraphicFramePr>
          <p:xfrm>
            <a:off x="3455310" y="2584046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3" name="Equation" r:id="rId18" imgW="342603" imgH="177646" progId="Equation.DSMT4">
                    <p:embed/>
                  </p:oleObj>
                </mc:Choice>
                <mc:Fallback>
                  <p:oleObj name="Equation" r:id="rId18" imgW="342603" imgH="177646" progId="Equation.DSMT4">
                    <p:embed/>
                    <p:pic>
                      <p:nvPicPr>
                        <p:cNvPr id="0" name="Picture 5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310" y="2584046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18"/>
            <p:cNvGraphicFramePr>
              <a:graphicFrameLocks noChangeAspect="1"/>
            </p:cNvGraphicFramePr>
            <p:nvPr/>
          </p:nvGraphicFramePr>
          <p:xfrm>
            <a:off x="7418388" y="2584450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4" name="Equation" r:id="rId20" imgW="368140" imgH="152334" progId="Equation.DSMT4">
                    <p:embed/>
                  </p:oleObj>
                </mc:Choice>
                <mc:Fallback>
                  <p:oleObj name="Equation" r:id="rId20" imgW="368140" imgH="152334" progId="Equation.DSMT4">
                    <p:embed/>
                    <p:pic>
                      <p:nvPicPr>
                        <p:cNvPr id="0" name="Picture 5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8388" y="2584450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4569514"/>
                </p:ext>
              </p:extLst>
            </p:nvPr>
          </p:nvGraphicFramePr>
          <p:xfrm>
            <a:off x="5186363" y="1914747"/>
            <a:ext cx="348920" cy="413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5" name="Equation" r:id="rId22" imgW="190500" imgH="228600" progId="Equation.DSMT4">
                    <p:embed/>
                  </p:oleObj>
                </mc:Choice>
                <mc:Fallback>
                  <p:oleObj name="Equation" r:id="rId22" imgW="190500" imgH="228600" progId="Equation.DSMT4">
                    <p:embed/>
                    <p:pic>
                      <p:nvPicPr>
                        <p:cNvPr id="0" name="Picture 5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6363" y="1914747"/>
                          <a:ext cx="348920" cy="41339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0" name="Object 16"/>
            <p:cNvGraphicFramePr>
              <a:graphicFrameLocks noChangeAspect="1"/>
            </p:cNvGraphicFramePr>
            <p:nvPr/>
          </p:nvGraphicFramePr>
          <p:xfrm>
            <a:off x="7928341" y="1586982"/>
            <a:ext cx="311639" cy="3451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6" name="Equation" r:id="rId24" imgW="203112" imgH="228501" progId="Equation.DSMT4">
                    <p:embed/>
                  </p:oleObj>
                </mc:Choice>
                <mc:Fallback>
                  <p:oleObj name="Equation" r:id="rId24" imgW="203112" imgH="228501" progId="Equation.DSMT4">
                    <p:embed/>
                    <p:pic>
                      <p:nvPicPr>
                        <p:cNvPr id="0" name="Picture 5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8341" y="1586982"/>
                          <a:ext cx="311639" cy="3451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1" name="Object 16"/>
            <p:cNvGraphicFramePr>
              <a:graphicFrameLocks noChangeAspect="1"/>
            </p:cNvGraphicFramePr>
            <p:nvPr/>
          </p:nvGraphicFramePr>
          <p:xfrm>
            <a:off x="2714625" y="1195388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7" name="Equation" r:id="rId26" imgW="508000" imgH="241300" progId="Equation.DSMT4">
                    <p:embed/>
                  </p:oleObj>
                </mc:Choice>
                <mc:Fallback>
                  <p:oleObj name="Equation" r:id="rId26" imgW="508000" imgH="241300" progId="Equation.DSMT4">
                    <p:embed/>
                    <p:pic>
                      <p:nvPicPr>
                        <p:cNvPr id="0" name="Picture 5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25" y="1195388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83"/>
            <p:cNvGraphicFramePr>
              <a:graphicFrameLocks noChangeAspect="1"/>
            </p:cNvGraphicFramePr>
            <p:nvPr/>
          </p:nvGraphicFramePr>
          <p:xfrm>
            <a:off x="836613" y="1943100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8" name="Equation" r:id="rId28" imgW="431613" imgH="253890" progId="Equation.DSMT4">
                    <p:embed/>
                  </p:oleObj>
                </mc:Choice>
                <mc:Fallback>
                  <p:oleObj name="Equation" r:id="rId28" imgW="431613" imgH="253890" progId="Equation.DSMT4">
                    <p:embed/>
                    <p:pic>
                      <p:nvPicPr>
                        <p:cNvPr id="0" name="Picture 5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6613" y="1943100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18"/>
            <p:cNvGraphicFramePr>
              <a:graphicFrameLocks noChangeAspect="1"/>
            </p:cNvGraphicFramePr>
            <p:nvPr/>
          </p:nvGraphicFramePr>
          <p:xfrm>
            <a:off x="1379538" y="1270000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9" name="Equation" r:id="rId30" imgW="317087" imgH="177569" progId="Equation.DSMT4">
                    <p:embed/>
                  </p:oleObj>
                </mc:Choice>
                <mc:Fallback>
                  <p:oleObj name="Equation" r:id="rId30" imgW="317087" imgH="177569" progId="Equation.DSMT4">
                    <p:embed/>
                    <p:pic>
                      <p:nvPicPr>
                        <p:cNvPr id="0" name="Picture 5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538" y="1270000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Text Box 2"/>
          <p:cNvSpPr txBox="1">
            <a:spLocks noChangeArrowheads="1"/>
          </p:cNvSpPr>
          <p:nvPr/>
        </p:nvSpPr>
        <p:spPr bwMode="auto">
          <a:xfrm>
            <a:off x="2054436" y="123825"/>
            <a:ext cx="51181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Capacitive Load (cont.)</a:t>
            </a: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939938"/>
              </p:ext>
            </p:extLst>
          </p:nvPr>
        </p:nvGraphicFramePr>
        <p:xfrm>
          <a:off x="996006" y="6133213"/>
          <a:ext cx="7352442" cy="39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Equation" r:id="rId4" imgW="5676840" imgH="304560" progId="Equation.DSMT4">
                  <p:embed/>
                </p:oleObj>
              </mc:Choice>
              <mc:Fallback>
                <p:oleObj name="Equation" r:id="rId4" imgW="5676840" imgH="304560" progId="Equation.DSMT4">
                  <p:embed/>
                  <p:pic>
                    <p:nvPicPr>
                      <p:cNvPr id="0" name="Picture 9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006" y="6133213"/>
                        <a:ext cx="7352442" cy="394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" name="Group 154"/>
          <p:cNvGrpSpPr/>
          <p:nvPr/>
        </p:nvGrpSpPr>
        <p:grpSpPr>
          <a:xfrm>
            <a:off x="4445000" y="2590800"/>
            <a:ext cx="4521200" cy="3170238"/>
            <a:chOff x="4445000" y="2590800"/>
            <a:chExt cx="4521200" cy="3170238"/>
          </a:xfrm>
        </p:grpSpPr>
        <p:sp>
          <p:nvSpPr>
            <p:cNvPr id="25642" name="Line 61"/>
            <p:cNvSpPr>
              <a:spLocks noChangeShapeType="1"/>
            </p:cNvSpPr>
            <p:nvPr/>
          </p:nvSpPr>
          <p:spPr bwMode="auto">
            <a:xfrm>
              <a:off x="5219700" y="2590800"/>
              <a:ext cx="0" cy="312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62"/>
            <p:cNvSpPr>
              <a:spLocks noChangeShapeType="1"/>
            </p:cNvSpPr>
            <p:nvPr/>
          </p:nvSpPr>
          <p:spPr bwMode="auto">
            <a:xfrm>
              <a:off x="4457700" y="5372100"/>
              <a:ext cx="441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66"/>
            <p:cNvSpPr>
              <a:spLocks noChangeShapeType="1"/>
            </p:cNvSpPr>
            <p:nvPr/>
          </p:nvSpPr>
          <p:spPr bwMode="auto">
            <a:xfrm>
              <a:off x="6235700" y="518160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67"/>
            <p:cNvSpPr>
              <a:spLocks noChangeShapeType="1"/>
            </p:cNvSpPr>
            <p:nvPr/>
          </p:nvSpPr>
          <p:spPr bwMode="auto">
            <a:xfrm>
              <a:off x="5238750" y="4330700"/>
              <a:ext cx="2032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68"/>
            <p:cNvSpPr>
              <a:spLocks noChangeShapeType="1"/>
            </p:cNvSpPr>
            <p:nvPr/>
          </p:nvSpPr>
          <p:spPr bwMode="auto">
            <a:xfrm>
              <a:off x="7264400" y="519430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69"/>
            <p:cNvSpPr>
              <a:spLocks noChangeShapeType="1"/>
            </p:cNvSpPr>
            <p:nvPr/>
          </p:nvSpPr>
          <p:spPr bwMode="auto">
            <a:xfrm>
              <a:off x="7264400" y="4330700"/>
              <a:ext cx="0" cy="10287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73"/>
            <p:cNvSpPr>
              <a:spLocks noChangeShapeType="1"/>
            </p:cNvSpPr>
            <p:nvPr/>
          </p:nvSpPr>
          <p:spPr bwMode="auto">
            <a:xfrm>
              <a:off x="5219700" y="3111500"/>
              <a:ext cx="26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75"/>
            <p:cNvSpPr>
              <a:spLocks noChangeShapeType="1"/>
            </p:cNvSpPr>
            <p:nvPr/>
          </p:nvSpPr>
          <p:spPr bwMode="auto">
            <a:xfrm>
              <a:off x="5448300" y="3111500"/>
              <a:ext cx="344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76"/>
            <p:cNvSpPr>
              <a:spLocks/>
            </p:cNvSpPr>
            <p:nvPr/>
          </p:nvSpPr>
          <p:spPr bwMode="auto">
            <a:xfrm>
              <a:off x="7264400" y="3352800"/>
              <a:ext cx="1701800" cy="2006600"/>
            </a:xfrm>
            <a:custGeom>
              <a:avLst/>
              <a:gdLst>
                <a:gd name="T0" fmla="*/ 0 w 1072"/>
                <a:gd name="T1" fmla="*/ 1264 h 1264"/>
                <a:gd name="T2" fmla="*/ 32 w 1072"/>
                <a:gd name="T3" fmla="*/ 1176 h 1264"/>
                <a:gd name="T4" fmla="*/ 128 w 1072"/>
                <a:gd name="T5" fmla="*/ 872 h 1264"/>
                <a:gd name="T6" fmla="*/ 232 w 1072"/>
                <a:gd name="T7" fmla="*/ 648 h 1264"/>
                <a:gd name="T8" fmla="*/ 424 w 1072"/>
                <a:gd name="T9" fmla="*/ 376 h 1264"/>
                <a:gd name="T10" fmla="*/ 728 w 1072"/>
                <a:gd name="T11" fmla="*/ 144 h 1264"/>
                <a:gd name="T12" fmla="*/ 1072 w 1072"/>
                <a:gd name="T13" fmla="*/ 0 h 1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"/>
                <a:gd name="T22" fmla="*/ 0 h 1264"/>
                <a:gd name="T23" fmla="*/ 1072 w 1072"/>
                <a:gd name="T24" fmla="*/ 1264 h 1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" h="1264">
                  <a:moveTo>
                    <a:pt x="0" y="1264"/>
                  </a:moveTo>
                  <a:cubicBezTo>
                    <a:pt x="5" y="1252"/>
                    <a:pt x="11" y="1241"/>
                    <a:pt x="32" y="1176"/>
                  </a:cubicBezTo>
                  <a:cubicBezTo>
                    <a:pt x="53" y="1111"/>
                    <a:pt x="95" y="960"/>
                    <a:pt x="128" y="872"/>
                  </a:cubicBezTo>
                  <a:cubicBezTo>
                    <a:pt x="161" y="784"/>
                    <a:pt x="183" y="731"/>
                    <a:pt x="232" y="648"/>
                  </a:cubicBezTo>
                  <a:cubicBezTo>
                    <a:pt x="281" y="565"/>
                    <a:pt x="341" y="460"/>
                    <a:pt x="424" y="376"/>
                  </a:cubicBezTo>
                  <a:cubicBezTo>
                    <a:pt x="507" y="292"/>
                    <a:pt x="620" y="207"/>
                    <a:pt x="728" y="144"/>
                  </a:cubicBezTo>
                  <a:cubicBezTo>
                    <a:pt x="836" y="81"/>
                    <a:pt x="1015" y="24"/>
                    <a:pt x="10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Text Box 77"/>
            <p:cNvSpPr txBox="1">
              <a:spLocks noChangeArrowheads="1"/>
            </p:cNvSpPr>
            <p:nvPr/>
          </p:nvSpPr>
          <p:spPr bwMode="auto">
            <a:xfrm>
              <a:off x="6791154" y="2728913"/>
              <a:ext cx="1479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Steady-state</a:t>
              </a:r>
            </a:p>
          </p:txBody>
        </p:sp>
        <p:graphicFrame>
          <p:nvGraphicFramePr>
            <p:cNvPr id="25614" name="Object 66"/>
            <p:cNvGraphicFramePr>
              <a:graphicFrameLocks noChangeAspect="1"/>
            </p:cNvGraphicFramePr>
            <p:nvPr/>
          </p:nvGraphicFramePr>
          <p:xfrm>
            <a:off x="6527800" y="3325813"/>
            <a:ext cx="1516063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1" name="Equation" r:id="rId6" imgW="977476" imgH="304668" progId="Equation.DSMT4">
                    <p:embed/>
                  </p:oleObj>
                </mc:Choice>
                <mc:Fallback>
                  <p:oleObj name="Equation" r:id="rId6" imgW="977476" imgH="304668" progId="Equation.DSMT4">
                    <p:embed/>
                    <p:pic>
                      <p:nvPicPr>
                        <p:cNvPr id="0" name="Picture 9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27800" y="3325813"/>
                          <a:ext cx="1516063" cy="473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6" name="Object 91"/>
            <p:cNvGraphicFramePr>
              <a:graphicFrameLocks noChangeAspect="1"/>
            </p:cNvGraphicFramePr>
            <p:nvPr/>
          </p:nvGraphicFramePr>
          <p:xfrm>
            <a:off x="4445000" y="3673475"/>
            <a:ext cx="620713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2" name="Equation" r:id="rId8" imgW="431613" imgH="253890" progId="Equation.DSMT4">
                    <p:embed/>
                  </p:oleObj>
                </mc:Choice>
                <mc:Fallback>
                  <p:oleObj name="Equation" r:id="rId8" imgW="431613" imgH="253890" progId="Equation.DSMT4">
                    <p:embed/>
                    <p:pic>
                      <p:nvPicPr>
                        <p:cNvPr id="0" name="Picture 9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5000" y="3673475"/>
                          <a:ext cx="620713" cy="3952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7" name="Object 91"/>
            <p:cNvGraphicFramePr>
              <a:graphicFrameLocks noChangeAspect="1"/>
            </p:cNvGraphicFramePr>
            <p:nvPr/>
          </p:nvGraphicFramePr>
          <p:xfrm>
            <a:off x="5626100" y="2673350"/>
            <a:ext cx="238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3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9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6100" y="2673350"/>
                          <a:ext cx="23812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8" name="Object 91"/>
            <p:cNvGraphicFramePr>
              <a:graphicFrameLocks noChangeAspect="1"/>
            </p:cNvGraphicFramePr>
            <p:nvPr/>
          </p:nvGraphicFramePr>
          <p:xfrm>
            <a:off x="5737225" y="3892550"/>
            <a:ext cx="5127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4" name="Equation" r:id="rId12" imgW="355446" imgH="228501" progId="Equation.DSMT4">
                    <p:embed/>
                  </p:oleObj>
                </mc:Choice>
                <mc:Fallback>
                  <p:oleObj name="Equation" r:id="rId12" imgW="355446" imgH="228501" progId="Equation.DSMT4">
                    <p:embed/>
                    <p:pic>
                      <p:nvPicPr>
                        <p:cNvPr id="0" name="Picture 9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7225" y="3892550"/>
                          <a:ext cx="512763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9" name="Object 91"/>
            <p:cNvGraphicFramePr>
              <a:graphicFrameLocks noChangeAspect="1"/>
            </p:cNvGraphicFramePr>
            <p:nvPr/>
          </p:nvGraphicFramePr>
          <p:xfrm>
            <a:off x="6110288" y="5513388"/>
            <a:ext cx="220662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9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0288" y="5513388"/>
                          <a:ext cx="220662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0" name="Object 91"/>
            <p:cNvGraphicFramePr>
              <a:graphicFrameLocks noChangeAspect="1"/>
            </p:cNvGraphicFramePr>
            <p:nvPr/>
          </p:nvGraphicFramePr>
          <p:xfrm>
            <a:off x="7132638" y="5503863"/>
            <a:ext cx="330200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6" name="Equation" r:id="rId16" imgW="228501" imgH="165028" progId="Equation.DSMT4">
                    <p:embed/>
                  </p:oleObj>
                </mc:Choice>
                <mc:Fallback>
                  <p:oleObj name="Equation" r:id="rId16" imgW="228501" imgH="165028" progId="Equation.DSMT4">
                    <p:embed/>
                    <p:pic>
                      <p:nvPicPr>
                        <p:cNvPr id="0" name="Picture 9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32638" y="5503863"/>
                          <a:ext cx="330200" cy="257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91"/>
            <p:cNvGraphicFramePr>
              <a:graphicFrameLocks noChangeAspect="1"/>
            </p:cNvGraphicFramePr>
            <p:nvPr/>
          </p:nvGraphicFramePr>
          <p:xfrm>
            <a:off x="8689975" y="5446713"/>
            <a:ext cx="128588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7" name="Equation" r:id="rId18" imgW="88746" imgH="152136" progId="Equation.DSMT4">
                    <p:embed/>
                  </p:oleObj>
                </mc:Choice>
                <mc:Fallback>
                  <p:oleObj name="Equation" r:id="rId18" imgW="88746" imgH="152136" progId="Equation.DSMT4">
                    <p:embed/>
                    <p:pic>
                      <p:nvPicPr>
                        <p:cNvPr id="0" name="Picture 9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9975" y="5446713"/>
                          <a:ext cx="128588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3500" y="2678113"/>
            <a:ext cx="4397375" cy="2950787"/>
            <a:chOff x="63500" y="2678113"/>
            <a:chExt cx="4397375" cy="2950787"/>
          </a:xfrm>
        </p:grpSpPr>
        <p:grpSp>
          <p:nvGrpSpPr>
            <p:cNvPr id="25640" name="Group 80"/>
            <p:cNvGrpSpPr>
              <a:grpSpLocks/>
            </p:cNvGrpSpPr>
            <p:nvPr/>
          </p:nvGrpSpPr>
          <p:grpSpPr bwMode="auto">
            <a:xfrm>
              <a:off x="63500" y="2678113"/>
              <a:ext cx="4397375" cy="2630487"/>
              <a:chOff x="40" y="1687"/>
              <a:chExt cx="2770" cy="1657"/>
            </a:xfrm>
          </p:grpSpPr>
          <p:sp>
            <p:nvSpPr>
              <p:cNvPr id="25658" name="Line 35"/>
              <p:cNvSpPr>
                <a:spLocks noChangeShapeType="1"/>
              </p:cNvSpPr>
              <p:nvPr/>
            </p:nvSpPr>
            <p:spPr bwMode="auto">
              <a:xfrm>
                <a:off x="411" y="1995"/>
                <a:ext cx="0" cy="13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9" name="Line 36"/>
              <p:cNvSpPr>
                <a:spLocks noChangeShapeType="1"/>
              </p:cNvSpPr>
              <p:nvPr/>
            </p:nvSpPr>
            <p:spPr bwMode="auto">
              <a:xfrm flipH="1">
                <a:off x="2439" y="1995"/>
                <a:ext cx="8" cy="13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0" name="Line 37"/>
              <p:cNvSpPr>
                <a:spLocks noChangeShapeType="1"/>
              </p:cNvSpPr>
              <p:nvPr/>
            </p:nvSpPr>
            <p:spPr bwMode="auto">
              <a:xfrm>
                <a:off x="360" y="3038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1" name="Line 38"/>
              <p:cNvSpPr>
                <a:spLocks noChangeShapeType="1"/>
              </p:cNvSpPr>
              <p:nvPr/>
            </p:nvSpPr>
            <p:spPr bwMode="auto">
              <a:xfrm>
                <a:off x="350" y="2690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Line 39"/>
              <p:cNvSpPr>
                <a:spLocks noChangeShapeType="1"/>
              </p:cNvSpPr>
              <p:nvPr/>
            </p:nvSpPr>
            <p:spPr bwMode="auto">
              <a:xfrm>
                <a:off x="360" y="2343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3" name="Line 40"/>
              <p:cNvSpPr>
                <a:spLocks noChangeShapeType="1"/>
              </p:cNvSpPr>
              <p:nvPr/>
            </p:nvSpPr>
            <p:spPr bwMode="auto">
              <a:xfrm>
                <a:off x="360" y="1995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664" name="Group 41"/>
              <p:cNvGrpSpPr>
                <a:grpSpLocks/>
              </p:cNvGrpSpPr>
              <p:nvPr/>
            </p:nvGrpSpPr>
            <p:grpSpPr bwMode="auto">
              <a:xfrm>
                <a:off x="411" y="2343"/>
                <a:ext cx="2036" cy="347"/>
                <a:chOff x="2349" y="2592"/>
                <a:chExt cx="1817" cy="288"/>
              </a:xfrm>
            </p:grpSpPr>
            <p:sp>
              <p:nvSpPr>
                <p:cNvPr id="25673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5603" name="Object 44"/>
              <p:cNvGraphicFramePr>
                <a:graphicFrameLocks noChangeAspect="1"/>
              </p:cNvGraphicFramePr>
              <p:nvPr/>
            </p:nvGraphicFramePr>
            <p:xfrm>
              <a:off x="106" y="1938"/>
              <a:ext cx="223" cy="1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8" name="Equation" r:id="rId20" imgW="317087" imgH="177569" progId="Equation.DSMT4">
                      <p:embed/>
                    </p:oleObj>
                  </mc:Choice>
                  <mc:Fallback>
                    <p:oleObj name="Equation" r:id="rId20" imgW="317087" imgH="177569" progId="Equation.DSMT4">
                      <p:embed/>
                      <p:pic>
                        <p:nvPicPr>
                          <p:cNvPr id="0" name="Picture 9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" y="1938"/>
                            <a:ext cx="223" cy="1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65" name="Text Box 45"/>
              <p:cNvSpPr txBox="1">
                <a:spLocks noChangeArrowheads="1"/>
              </p:cNvSpPr>
              <p:nvPr/>
            </p:nvSpPr>
            <p:spPr bwMode="auto">
              <a:xfrm>
                <a:off x="107" y="2268"/>
                <a:ext cx="2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5666" name="Text Box 46"/>
              <p:cNvSpPr txBox="1">
                <a:spLocks noChangeArrowheads="1"/>
              </p:cNvSpPr>
              <p:nvPr/>
            </p:nvSpPr>
            <p:spPr bwMode="auto">
              <a:xfrm>
                <a:off x="112" y="2615"/>
                <a:ext cx="2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5667" name="Text Box 47"/>
              <p:cNvSpPr txBox="1">
                <a:spLocks noChangeArrowheads="1"/>
              </p:cNvSpPr>
              <p:nvPr/>
            </p:nvSpPr>
            <p:spPr bwMode="auto">
              <a:xfrm>
                <a:off x="96" y="2939"/>
                <a:ext cx="2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graphicFrame>
            <p:nvGraphicFramePr>
              <p:cNvPr id="25604" name="Object 48"/>
              <p:cNvGraphicFramePr>
                <a:graphicFrameLocks noChangeAspect="1"/>
              </p:cNvGraphicFramePr>
              <p:nvPr/>
            </p:nvGraphicFramePr>
            <p:xfrm>
              <a:off x="2273" y="1690"/>
              <a:ext cx="384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59" name="Equation" r:id="rId22" imgW="393529" imgH="253890" progId="Equation.DSMT4">
                      <p:embed/>
                    </p:oleObj>
                  </mc:Choice>
                  <mc:Fallback>
                    <p:oleObj name="Equation" r:id="rId22" imgW="393529" imgH="253890" progId="Equation.DSMT4">
                      <p:embed/>
                      <p:pic>
                        <p:nvPicPr>
                          <p:cNvPr id="0" name="Picture 9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3" y="1690"/>
                            <a:ext cx="384" cy="266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5" name="Object 49"/>
              <p:cNvGraphicFramePr>
                <a:graphicFrameLocks noChangeAspect="1"/>
              </p:cNvGraphicFramePr>
              <p:nvPr/>
            </p:nvGraphicFramePr>
            <p:xfrm>
              <a:off x="230" y="1687"/>
              <a:ext cx="416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0" name="Equation" r:id="rId24" imgW="444307" imgH="241195" progId="Equation.DSMT4">
                      <p:embed/>
                    </p:oleObj>
                  </mc:Choice>
                  <mc:Fallback>
                    <p:oleObj name="Equation" r:id="rId24" imgW="444307" imgH="241195" progId="Equation.DSMT4">
                      <p:embed/>
                      <p:pic>
                        <p:nvPicPr>
                          <p:cNvPr id="0" name="Picture 9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" y="1687"/>
                            <a:ext cx="416" cy="244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6" name="Object 50"/>
              <p:cNvGraphicFramePr>
                <a:graphicFrameLocks noChangeAspect="1"/>
              </p:cNvGraphicFramePr>
              <p:nvPr/>
            </p:nvGraphicFramePr>
            <p:xfrm>
              <a:off x="1283" y="2070"/>
              <a:ext cx="143" cy="1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1" name="Equation" r:id="rId26" imgW="203024" imgH="203024" progId="Equation.DSMT4">
                      <p:embed/>
                    </p:oleObj>
                  </mc:Choice>
                  <mc:Fallback>
                    <p:oleObj name="Equation" r:id="rId26" imgW="203024" imgH="203024" progId="Equation.DSMT4">
                      <p:embed/>
                      <p:pic>
                        <p:nvPicPr>
                          <p:cNvPr id="0" name="Picture 9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3" y="2070"/>
                            <a:ext cx="143" cy="1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7" name="Object 51"/>
              <p:cNvGraphicFramePr>
                <a:graphicFrameLocks noChangeAspect="1"/>
              </p:cNvGraphicFramePr>
              <p:nvPr/>
            </p:nvGraphicFramePr>
            <p:xfrm>
              <a:off x="1151" y="2424"/>
              <a:ext cx="56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2" name="Equation" r:id="rId28" imgW="799753" imgH="253890" progId="Equation.DSMT4">
                      <p:embed/>
                    </p:oleObj>
                  </mc:Choice>
                  <mc:Fallback>
                    <p:oleObj name="Equation" r:id="rId28" imgW="799753" imgH="253890" progId="Equation.DSMT4">
                      <p:embed/>
                      <p:pic>
                        <p:nvPicPr>
                          <p:cNvPr id="0" name="Picture 9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1" y="2424"/>
                            <a:ext cx="562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8" name="Object 52"/>
              <p:cNvGraphicFramePr>
                <a:graphicFrameLocks noChangeAspect="1"/>
              </p:cNvGraphicFramePr>
              <p:nvPr/>
            </p:nvGraphicFramePr>
            <p:xfrm>
              <a:off x="2049" y="2044"/>
              <a:ext cx="129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3" name="Equation" r:id="rId30" imgW="126725" imgH="177415" progId="Equation.DSMT4">
                      <p:embed/>
                    </p:oleObj>
                  </mc:Choice>
                  <mc:Fallback>
                    <p:oleObj name="Equation" r:id="rId30" imgW="126725" imgH="177415" progId="Equation.DSMT4">
                      <p:embed/>
                      <p:pic>
                        <p:nvPicPr>
                          <p:cNvPr id="0" name="Picture 9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9" y="2044"/>
                            <a:ext cx="129" cy="194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66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09" name="Object 53"/>
              <p:cNvGraphicFramePr>
                <a:graphicFrameLocks noChangeAspect="1"/>
              </p:cNvGraphicFramePr>
              <p:nvPr/>
            </p:nvGraphicFramePr>
            <p:xfrm>
              <a:off x="717" y="2201"/>
              <a:ext cx="254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4" name="Equation" r:id="rId32" imgW="203024" imgH="203024" progId="Equation.DSMT4">
                      <p:embed/>
                    </p:oleObj>
                  </mc:Choice>
                  <mc:Fallback>
                    <p:oleObj name="Equation" r:id="rId32" imgW="203024" imgH="203024" progId="Equation.DSMT4">
                      <p:embed/>
                      <p:pic>
                        <p:nvPicPr>
                          <p:cNvPr id="0" name="Picture 94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" y="2201"/>
                            <a:ext cx="254" cy="274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610" name="Object 54"/>
              <p:cNvGraphicFramePr>
                <a:graphicFrameLocks noChangeAspect="1"/>
              </p:cNvGraphicFramePr>
              <p:nvPr/>
            </p:nvGraphicFramePr>
            <p:xfrm>
              <a:off x="923" y="2820"/>
              <a:ext cx="1090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7665" name="Equation" r:id="rId34" imgW="1193760" imgH="279360" progId="Equation.DSMT4">
                      <p:embed/>
                    </p:oleObj>
                  </mc:Choice>
                  <mc:Fallback>
                    <p:oleObj name="Equation" r:id="rId34" imgW="1193760" imgH="279360" progId="Equation.DSMT4">
                      <p:embed/>
                      <p:pic>
                        <p:nvPicPr>
                          <p:cNvPr id="0" name="Picture 94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23" y="2820"/>
                            <a:ext cx="1090" cy="273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668" name="Line 55"/>
              <p:cNvSpPr>
                <a:spLocks noChangeShapeType="1"/>
              </p:cNvSpPr>
              <p:nvPr/>
            </p:nvSpPr>
            <p:spPr bwMode="auto">
              <a:xfrm>
                <a:off x="418" y="1992"/>
                <a:ext cx="2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Text Box 56"/>
              <p:cNvSpPr txBox="1">
                <a:spLocks noChangeArrowheads="1"/>
              </p:cNvSpPr>
              <p:nvPr/>
            </p:nvSpPr>
            <p:spPr bwMode="auto">
              <a:xfrm>
                <a:off x="40" y="2361"/>
                <a:ext cx="1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5670" name="Text Box 57"/>
              <p:cNvSpPr txBox="1">
                <a:spLocks noChangeArrowheads="1"/>
              </p:cNvSpPr>
              <p:nvPr/>
            </p:nvSpPr>
            <p:spPr bwMode="auto">
              <a:xfrm>
                <a:off x="2568" y="2049"/>
                <a:ext cx="1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25671" name="Line 58"/>
              <p:cNvSpPr>
                <a:spLocks noChangeShapeType="1"/>
              </p:cNvSpPr>
              <p:nvPr/>
            </p:nvSpPr>
            <p:spPr bwMode="auto">
              <a:xfrm>
                <a:off x="1471" y="2179"/>
                <a:ext cx="976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2" name="Line 59"/>
              <p:cNvSpPr>
                <a:spLocks noChangeShapeType="1"/>
              </p:cNvSpPr>
              <p:nvPr/>
            </p:nvSpPr>
            <p:spPr bwMode="auto">
              <a:xfrm>
                <a:off x="411" y="1995"/>
                <a:ext cx="771" cy="1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" name="Line 156"/>
            <p:cNvSpPr>
              <a:spLocks noChangeShapeType="1"/>
            </p:cNvSpPr>
            <p:nvPr/>
          </p:nvSpPr>
          <p:spPr bwMode="auto">
            <a:xfrm>
              <a:off x="711777" y="3187325"/>
              <a:ext cx="0" cy="2441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3953123"/>
                </p:ext>
              </p:extLst>
            </p:nvPr>
          </p:nvGraphicFramePr>
          <p:xfrm>
            <a:off x="873958" y="5252201"/>
            <a:ext cx="590889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6" name="Equation" r:id="rId36" imgW="342603" imgH="177646" progId="Equation.DSMT4">
                    <p:embed/>
                  </p:oleObj>
                </mc:Choice>
                <mc:Fallback>
                  <p:oleObj name="Equation" r:id="rId36" imgW="342603" imgH="177646" progId="Equation.DSMT4">
                    <p:embed/>
                    <p:pic>
                      <p:nvPicPr>
                        <p:cNvPr id="0" name="Picture 9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958" y="5252201"/>
                          <a:ext cx="590889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548" name="Object 948"/>
          <p:cNvGraphicFramePr>
            <a:graphicFrameLocks noChangeAspect="1"/>
          </p:cNvGraphicFramePr>
          <p:nvPr/>
        </p:nvGraphicFramePr>
        <p:xfrm>
          <a:off x="7358516" y="929141"/>
          <a:ext cx="10890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38" imgW="1089000" imgH="382680" progId="Equation.DSMT4">
                  <p:embed/>
                </p:oleObj>
              </mc:Choice>
              <mc:Fallback>
                <p:oleObj name="Equation" r:id="rId38" imgW="1089000" imgH="382680" progId="Equation.DSMT4">
                  <p:embed/>
                  <p:pic>
                    <p:nvPicPr>
                      <p:cNvPr id="0" name="Picture 9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516" y="929141"/>
                        <a:ext cx="10890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360488" y="968334"/>
            <a:ext cx="6034087" cy="1536740"/>
            <a:chOff x="1360488" y="968334"/>
            <a:chExt cx="6034087" cy="1536740"/>
          </a:xfrm>
        </p:grpSpPr>
        <p:sp>
          <p:nvSpPr>
            <p:cNvPr id="111" name="TextBox 110"/>
            <p:cNvSpPr txBox="1"/>
            <p:nvPr/>
          </p:nvSpPr>
          <p:spPr>
            <a:xfrm>
              <a:off x="4211912" y="968334"/>
              <a:ext cx="1588897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Assume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= 0</a:t>
              </a:r>
            </a:p>
          </p:txBody>
        </p:sp>
        <p:sp>
          <p:nvSpPr>
            <p:cNvPr id="124" name="Freeform 59"/>
            <p:cNvSpPr>
              <a:spLocks/>
            </p:cNvSpPr>
            <p:nvPr/>
          </p:nvSpPr>
          <p:spPr bwMode="auto">
            <a:xfrm>
              <a:off x="3318137" y="1549867"/>
              <a:ext cx="3703102" cy="36664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60"/>
            <p:cNvSpPr>
              <a:spLocks/>
            </p:cNvSpPr>
            <p:nvPr/>
          </p:nvSpPr>
          <p:spPr bwMode="auto">
            <a:xfrm flipV="1">
              <a:off x="2765648" y="2136491"/>
              <a:ext cx="4251709" cy="36664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61"/>
            <p:cNvSpPr>
              <a:spLocks noChangeArrowheads="1"/>
            </p:cNvSpPr>
            <p:nvPr/>
          </p:nvSpPr>
          <p:spPr bwMode="auto">
            <a:xfrm>
              <a:off x="2747534" y="2135132"/>
              <a:ext cx="62107" cy="65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7" name="Line 64"/>
            <p:cNvSpPr>
              <a:spLocks noChangeShapeType="1"/>
            </p:cNvSpPr>
            <p:nvPr/>
          </p:nvSpPr>
          <p:spPr bwMode="auto">
            <a:xfrm>
              <a:off x="7016799" y="1547947"/>
              <a:ext cx="0" cy="2389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65"/>
            <p:cNvSpPr>
              <a:spLocks noChangeShapeType="1"/>
            </p:cNvSpPr>
            <p:nvPr/>
          </p:nvSpPr>
          <p:spPr bwMode="auto">
            <a:xfrm>
              <a:off x="7022185" y="1915710"/>
              <a:ext cx="0" cy="2607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 flipH="1">
              <a:off x="2132938" y="1548509"/>
              <a:ext cx="34935" cy="285164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68"/>
            <p:cNvSpPr>
              <a:spLocks noChangeShapeType="1"/>
            </p:cNvSpPr>
            <p:nvPr/>
          </p:nvSpPr>
          <p:spPr bwMode="auto">
            <a:xfrm flipV="1">
              <a:off x="2167873" y="1309514"/>
              <a:ext cx="385578" cy="2389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69"/>
            <p:cNvSpPr>
              <a:spLocks noChangeShapeType="1"/>
            </p:cNvSpPr>
            <p:nvPr/>
          </p:nvSpPr>
          <p:spPr bwMode="auto">
            <a:xfrm flipH="1">
              <a:off x="2167873" y="2176432"/>
              <a:ext cx="6443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70"/>
            <p:cNvSpPr>
              <a:spLocks noChangeShapeType="1"/>
            </p:cNvSpPr>
            <p:nvPr/>
          </p:nvSpPr>
          <p:spPr bwMode="auto">
            <a:xfrm flipV="1">
              <a:off x="2167873" y="1937437"/>
              <a:ext cx="0" cy="2389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71"/>
            <p:cNvSpPr>
              <a:spLocks noChangeShapeType="1"/>
            </p:cNvSpPr>
            <p:nvPr/>
          </p:nvSpPr>
          <p:spPr bwMode="auto">
            <a:xfrm>
              <a:off x="1951794" y="1841820"/>
              <a:ext cx="4243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72"/>
            <p:cNvSpPr>
              <a:spLocks noChangeShapeType="1"/>
            </p:cNvSpPr>
            <p:nvPr/>
          </p:nvSpPr>
          <p:spPr bwMode="auto">
            <a:xfrm>
              <a:off x="2044953" y="1928728"/>
              <a:ext cx="23807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74"/>
            <p:cNvSpPr>
              <a:spLocks/>
            </p:cNvSpPr>
            <p:nvPr/>
          </p:nvSpPr>
          <p:spPr bwMode="auto">
            <a:xfrm>
              <a:off x="2283028" y="1385557"/>
              <a:ext cx="279479" cy="282448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Text Box 76"/>
            <p:cNvSpPr txBox="1">
              <a:spLocks noChangeArrowheads="1"/>
            </p:cNvSpPr>
            <p:nvPr/>
          </p:nvSpPr>
          <p:spPr bwMode="auto">
            <a:xfrm>
              <a:off x="2642729" y="1536288"/>
              <a:ext cx="258777" cy="31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37" name="Text Box 77"/>
            <p:cNvSpPr txBox="1">
              <a:spLocks noChangeArrowheads="1"/>
            </p:cNvSpPr>
            <p:nvPr/>
          </p:nvSpPr>
          <p:spPr bwMode="auto">
            <a:xfrm>
              <a:off x="2666019" y="1841820"/>
              <a:ext cx="212197" cy="31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138" name="Line 78"/>
            <p:cNvSpPr>
              <a:spLocks noChangeShapeType="1"/>
            </p:cNvSpPr>
            <p:nvPr/>
          </p:nvSpPr>
          <p:spPr bwMode="auto">
            <a:xfrm flipH="1">
              <a:off x="2417592" y="1548509"/>
              <a:ext cx="3726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Rectangle 79"/>
            <p:cNvSpPr>
              <a:spLocks noChangeArrowheads="1"/>
            </p:cNvSpPr>
            <p:nvPr/>
          </p:nvSpPr>
          <p:spPr bwMode="auto">
            <a:xfrm>
              <a:off x="3038658" y="1472465"/>
              <a:ext cx="320884" cy="1520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81"/>
            <p:cNvSpPr>
              <a:spLocks noChangeShapeType="1"/>
            </p:cNvSpPr>
            <p:nvPr/>
          </p:nvSpPr>
          <p:spPr bwMode="auto">
            <a:xfrm flipH="1">
              <a:off x="2746427" y="1548509"/>
              <a:ext cx="2898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Oval 82"/>
            <p:cNvSpPr>
              <a:spLocks noChangeArrowheads="1"/>
            </p:cNvSpPr>
            <p:nvPr/>
          </p:nvSpPr>
          <p:spPr bwMode="auto">
            <a:xfrm>
              <a:off x="2747534" y="1515918"/>
              <a:ext cx="62107" cy="65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2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529534"/>
                </p:ext>
              </p:extLst>
            </p:nvPr>
          </p:nvGraphicFramePr>
          <p:xfrm>
            <a:off x="2880804" y="1700762"/>
            <a:ext cx="452860" cy="307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8" name="Equation" r:id="rId40" imgW="393529" imgH="253890" progId="Equation.DSMT4">
                    <p:embed/>
                  </p:oleObj>
                </mc:Choice>
                <mc:Fallback>
                  <p:oleObj name="Equation" r:id="rId40" imgW="393529" imgH="253890" progId="Equation.DSMT4">
                    <p:embed/>
                    <p:pic>
                      <p:nvPicPr>
                        <p:cNvPr id="0" name="Picture 9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804" y="1700762"/>
                          <a:ext cx="452860" cy="307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" name="Oval 84"/>
            <p:cNvSpPr>
              <a:spLocks noChangeArrowheads="1"/>
            </p:cNvSpPr>
            <p:nvPr/>
          </p:nvSpPr>
          <p:spPr bwMode="auto">
            <a:xfrm>
              <a:off x="3699834" y="1517277"/>
              <a:ext cx="62107" cy="65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85"/>
            <p:cNvSpPr>
              <a:spLocks noChangeArrowheads="1"/>
            </p:cNvSpPr>
            <p:nvPr/>
          </p:nvSpPr>
          <p:spPr bwMode="auto">
            <a:xfrm>
              <a:off x="3679132" y="2135132"/>
              <a:ext cx="62107" cy="6518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" name="Group 89"/>
            <p:cNvGrpSpPr>
              <a:grpSpLocks/>
            </p:cNvGrpSpPr>
            <p:nvPr/>
          </p:nvGrpSpPr>
          <p:grpSpPr bwMode="auto">
            <a:xfrm>
              <a:off x="6867267" y="1801083"/>
              <a:ext cx="310533" cy="103202"/>
              <a:chOff x="4391" y="1474"/>
              <a:chExt cx="240" cy="76"/>
            </a:xfrm>
          </p:grpSpPr>
          <p:sp>
            <p:nvSpPr>
              <p:cNvPr id="153" name="Line 87"/>
              <p:cNvSpPr>
                <a:spLocks noChangeShapeType="1"/>
              </p:cNvSpPr>
              <p:nvPr/>
            </p:nvSpPr>
            <p:spPr bwMode="auto">
              <a:xfrm>
                <a:off x="4391" y="1474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88"/>
              <p:cNvSpPr>
                <a:spLocks noChangeShapeType="1"/>
              </p:cNvSpPr>
              <p:nvPr/>
            </p:nvSpPr>
            <p:spPr bwMode="auto">
              <a:xfrm>
                <a:off x="4391" y="155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7258089"/>
                </p:ext>
              </p:extLst>
            </p:nvPr>
          </p:nvGraphicFramePr>
          <p:xfrm>
            <a:off x="3362643" y="2273688"/>
            <a:ext cx="427720" cy="231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69" name="Equation" r:id="rId42" imgW="342603" imgH="177646" progId="Equation.DSMT4">
                    <p:embed/>
                  </p:oleObj>
                </mc:Choice>
                <mc:Fallback>
                  <p:oleObj name="Equation" r:id="rId42" imgW="342603" imgH="177646" progId="Equation.DSMT4">
                    <p:embed/>
                    <p:pic>
                      <p:nvPicPr>
                        <p:cNvPr id="0" name="Picture 9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2643" y="2273688"/>
                          <a:ext cx="427720" cy="2313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3870220"/>
                </p:ext>
              </p:extLst>
            </p:nvPr>
          </p:nvGraphicFramePr>
          <p:xfrm>
            <a:off x="6724939" y="2274033"/>
            <a:ext cx="459329" cy="198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0" name="Equation" r:id="rId44" imgW="368140" imgH="152334" progId="Equation.DSMT4">
                    <p:embed/>
                  </p:oleObj>
                </mc:Choice>
                <mc:Fallback>
                  <p:oleObj name="Equation" r:id="rId44" imgW="368140" imgH="152334" progId="Equation.DSMT4">
                    <p:embed/>
                    <p:pic>
                      <p:nvPicPr>
                        <p:cNvPr id="0" name="Picture 9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4939" y="2274033"/>
                          <a:ext cx="459329" cy="19825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486445"/>
                </p:ext>
              </p:extLst>
            </p:nvPr>
          </p:nvGraphicFramePr>
          <p:xfrm>
            <a:off x="5930305" y="1702194"/>
            <a:ext cx="283209" cy="3521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1" name="Equation" r:id="rId46" imgW="190500" imgH="228600" progId="Equation.DSMT4">
                    <p:embed/>
                  </p:oleObj>
                </mc:Choice>
                <mc:Fallback>
                  <p:oleObj name="Equation" r:id="rId46" imgW="190500" imgH="228600" progId="Equation.DSMT4">
                    <p:embed/>
                    <p:pic>
                      <p:nvPicPr>
                        <p:cNvPr id="0" name="Picture 9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30305" y="1702194"/>
                          <a:ext cx="283209" cy="35214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9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3704536"/>
                </p:ext>
              </p:extLst>
            </p:nvPr>
          </p:nvGraphicFramePr>
          <p:xfrm>
            <a:off x="7140575" y="1420813"/>
            <a:ext cx="2540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2" name="Equation" r:id="rId48" imgW="203112" imgH="228501" progId="Equation.DSMT4">
                    <p:embed/>
                  </p:oleObj>
                </mc:Choice>
                <mc:Fallback>
                  <p:oleObj name="Equation" r:id="rId48" imgW="203112" imgH="228501" progId="Equation.DSMT4">
                    <p:embed/>
                    <p:pic>
                      <p:nvPicPr>
                        <p:cNvPr id="0" name="Picture 9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0575" y="1420813"/>
                          <a:ext cx="2540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0548770"/>
                </p:ext>
              </p:extLst>
            </p:nvPr>
          </p:nvGraphicFramePr>
          <p:xfrm>
            <a:off x="2891155" y="1085849"/>
            <a:ext cx="635298" cy="31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Equation" r:id="rId50" imgW="508000" imgH="241300" progId="Equation.DSMT4">
                    <p:embed/>
                  </p:oleObj>
                </mc:Choice>
                <mc:Fallback>
                  <p:oleObj name="Equation" r:id="rId50" imgW="508000" imgH="241300" progId="Equation.DSMT4">
                    <p:embed/>
                    <p:pic>
                      <p:nvPicPr>
                        <p:cNvPr id="0" name="Picture 9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1155" y="1085849"/>
                          <a:ext cx="635298" cy="312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1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821719"/>
                </p:ext>
              </p:extLst>
            </p:nvPr>
          </p:nvGraphicFramePr>
          <p:xfrm>
            <a:off x="1360488" y="1725431"/>
            <a:ext cx="496852" cy="306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4" name="Equation" r:id="rId52" imgW="431613" imgH="253890" progId="Equation.DSMT4">
                    <p:embed/>
                  </p:oleObj>
                </mc:Choice>
                <mc:Fallback>
                  <p:oleObj name="Equation" r:id="rId52" imgW="431613" imgH="253890" progId="Equation.DSMT4">
                    <p:embed/>
                    <p:pic>
                      <p:nvPicPr>
                        <p:cNvPr id="0" name="Picture 9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0488" y="1725431"/>
                          <a:ext cx="496852" cy="306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872386"/>
                </p:ext>
              </p:extLst>
            </p:nvPr>
          </p:nvGraphicFramePr>
          <p:xfrm>
            <a:off x="1802997" y="1149671"/>
            <a:ext cx="394635" cy="230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5" name="Equation" r:id="rId54" imgW="317087" imgH="177569" progId="Equation.DSMT4">
                    <p:embed/>
                  </p:oleObj>
                </mc:Choice>
                <mc:Fallback>
                  <p:oleObj name="Equation" r:id="rId54" imgW="317087" imgH="177569" progId="Equation.DSMT4">
                    <p:embed/>
                    <p:pic>
                      <p:nvPicPr>
                        <p:cNvPr id="0" name="Picture 9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997" y="1149671"/>
                          <a:ext cx="394635" cy="2308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Straight Connector 86"/>
            <p:cNvCxnSpPr/>
            <p:nvPr/>
          </p:nvCxnSpPr>
          <p:spPr>
            <a:xfrm>
              <a:off x="3824733" y="1333039"/>
              <a:ext cx="0" cy="113326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2377508"/>
                </p:ext>
              </p:extLst>
            </p:nvPr>
          </p:nvGraphicFramePr>
          <p:xfrm>
            <a:off x="3950619" y="1660525"/>
            <a:ext cx="747713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6" name="Equation" r:id="rId56" imgW="457200" imgH="253800" progId="Equation.DSMT4">
                    <p:embed/>
                  </p:oleObj>
                </mc:Choice>
                <mc:Fallback>
                  <p:oleObj name="Equation" r:id="rId56" imgW="45720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3950619" y="1660525"/>
                          <a:ext cx="747713" cy="4143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0" name="Text Box 76"/>
            <p:cNvSpPr txBox="1">
              <a:spLocks noChangeArrowheads="1"/>
            </p:cNvSpPr>
            <p:nvPr/>
          </p:nvSpPr>
          <p:spPr bwMode="auto">
            <a:xfrm>
              <a:off x="3797664" y="1490384"/>
              <a:ext cx="267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91" name="Text Box 77"/>
            <p:cNvSpPr txBox="1">
              <a:spLocks noChangeArrowheads="1"/>
            </p:cNvSpPr>
            <p:nvPr/>
          </p:nvSpPr>
          <p:spPr bwMode="auto">
            <a:xfrm>
              <a:off x="3820953" y="1884052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Text Box 2"/>
          <p:cNvSpPr txBox="1">
            <a:spLocks noChangeArrowheads="1"/>
          </p:cNvSpPr>
          <p:nvPr/>
        </p:nvSpPr>
        <p:spPr bwMode="auto">
          <a:xfrm>
            <a:off x="2791196" y="104775"/>
            <a:ext cx="3505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Inductive Load</a:t>
            </a:r>
          </a:p>
        </p:txBody>
      </p:sp>
      <p:sp>
        <p:nvSpPr>
          <p:cNvPr id="26632" name="Text Box 62"/>
          <p:cNvSpPr txBox="1">
            <a:spLocks noChangeArrowheads="1"/>
          </p:cNvSpPr>
          <p:nvPr/>
        </p:nvSpPr>
        <p:spPr bwMode="auto">
          <a:xfrm>
            <a:off x="669925" y="2988950"/>
            <a:ext cx="4911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At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sz="2000" dirty="0">
                <a:solidFill>
                  <a:srgbClr val="0000FF"/>
                </a:solidFill>
              </a:rPr>
              <a:t>inductor acts as an </a:t>
            </a:r>
            <a:r>
              <a:rPr lang="en-US" sz="2000" dirty="0">
                <a:solidFill>
                  <a:srgbClr val="FF0000"/>
                </a:solidFill>
              </a:rPr>
              <a:t>open circuit: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6626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111930"/>
              </p:ext>
            </p:extLst>
          </p:nvPr>
        </p:nvGraphicFramePr>
        <p:xfrm>
          <a:off x="5510809" y="3003238"/>
          <a:ext cx="11064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Equation" r:id="rId4" imgW="672808" imgH="253890" progId="Equation.DSMT4">
                  <p:embed/>
                </p:oleObj>
              </mc:Choice>
              <mc:Fallback>
                <p:oleObj name="Equation" r:id="rId4" imgW="672808" imgH="25389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809" y="3003238"/>
                        <a:ext cx="11064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3" name="Text Box 64"/>
          <p:cNvSpPr txBox="1">
            <a:spLocks noChangeArrowheads="1"/>
          </p:cNvSpPr>
          <p:nvPr/>
        </p:nvSpPr>
        <p:spPr bwMode="auto">
          <a:xfrm>
            <a:off x="669925" y="3542988"/>
            <a:ext cx="47500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At  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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</a:rPr>
              <a:t>:  </a:t>
            </a:r>
            <a:r>
              <a:rPr lang="en-US" sz="2000" dirty="0">
                <a:solidFill>
                  <a:srgbClr val="0000FF"/>
                </a:solidFill>
              </a:rPr>
              <a:t>inductor acts as a </a:t>
            </a:r>
            <a:r>
              <a:rPr lang="en-US" sz="2000" dirty="0">
                <a:solidFill>
                  <a:srgbClr val="FF0000"/>
                </a:solidFill>
              </a:rPr>
              <a:t>short circuit: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662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29944"/>
              </p:ext>
            </p:extLst>
          </p:nvPr>
        </p:nvGraphicFramePr>
        <p:xfrm>
          <a:off x="5518017" y="3562038"/>
          <a:ext cx="12922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6" imgW="787058" imgH="253890" progId="Equation.DSMT4">
                  <p:embed/>
                </p:oleObj>
              </mc:Choice>
              <mc:Fallback>
                <p:oleObj name="Equation" r:id="rId6" imgW="787058" imgH="25389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8017" y="3562038"/>
                        <a:ext cx="129222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Text Box 66"/>
          <p:cNvSpPr txBox="1">
            <a:spLocks noChangeArrowheads="1"/>
          </p:cNvSpPr>
          <p:nvPr/>
        </p:nvSpPr>
        <p:spPr bwMode="auto">
          <a:xfrm>
            <a:off x="695325" y="4355788"/>
            <a:ext cx="76693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Between 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/>
              <a:t> </a:t>
            </a:r>
            <a:r>
              <a:rPr lang="en-US" dirty="0"/>
              <a:t>and</a:t>
            </a:r>
            <a:r>
              <a:rPr lang="en-US" sz="2000" dirty="0"/>
              <a:t> </a:t>
            </a:r>
            <a:r>
              <a:rPr lang="en-US" sz="2000" i="1" dirty="0">
                <a:latin typeface="Times New Roman" pitchFamily="18" charset="0"/>
              </a:rPr>
              <a:t>t</a:t>
            </a:r>
            <a:r>
              <a:rPr lang="en-US" sz="2000" dirty="0">
                <a:latin typeface="Times New Roman" pitchFamily="18" charset="0"/>
              </a:rPr>
              <a:t> =</a:t>
            </a:r>
            <a:r>
              <a:rPr lang="en-US" sz="2000" dirty="0"/>
              <a:t> </a:t>
            </a:r>
            <a:r>
              <a:rPr lang="en-US" sz="2000" dirty="0">
                <a:sym typeface="Symbol" pitchFamily="18" charset="2"/>
              </a:rPr>
              <a:t></a:t>
            </a:r>
            <a:r>
              <a:rPr lang="en-US" dirty="0">
                <a:sym typeface="Symbol" pitchFamily="18" charset="2"/>
              </a:rPr>
              <a:t>, there is an exponential time-constant behavior.</a:t>
            </a:r>
            <a:r>
              <a:rPr lang="en-US" dirty="0"/>
              <a:t> </a:t>
            </a:r>
          </a:p>
        </p:txBody>
      </p:sp>
      <p:graphicFrame>
        <p:nvGraphicFramePr>
          <p:cNvPr id="2662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589858"/>
              </p:ext>
            </p:extLst>
          </p:nvPr>
        </p:nvGraphicFramePr>
        <p:xfrm>
          <a:off x="1357312" y="4935788"/>
          <a:ext cx="33750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Equation" r:id="rId8" imgW="1802618" imgH="266584" progId="Equation.DSMT4">
                  <p:embed/>
                </p:oleObj>
              </mc:Choice>
              <mc:Fallback>
                <p:oleObj name="Equation" r:id="rId8" imgW="1802618" imgH="266584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2" y="4935788"/>
                        <a:ext cx="3375025" cy="500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13546"/>
              </p:ext>
            </p:extLst>
          </p:nvPr>
        </p:nvGraphicFramePr>
        <p:xfrm>
          <a:off x="2218335" y="5676220"/>
          <a:ext cx="1164029" cy="389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Equation" r:id="rId10" imgW="685800" imgH="228600" progId="Equation.DSMT4">
                  <p:embed/>
                </p:oleObj>
              </mc:Choice>
              <mc:Fallback>
                <p:oleObj name="Equation" r:id="rId10" imgW="685800" imgH="22860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335" y="5676220"/>
                        <a:ext cx="1164029" cy="38924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Slide Number Placeholder 4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208088" y="957263"/>
            <a:ext cx="6775450" cy="1635637"/>
            <a:chOff x="779463" y="909638"/>
            <a:chExt cx="6775450" cy="1635637"/>
          </a:xfrm>
        </p:grpSpPr>
        <p:sp>
          <p:nvSpPr>
            <p:cNvPr id="26638" name="Freeform 71"/>
            <p:cNvSpPr>
              <a:spLocks/>
            </p:cNvSpPr>
            <p:nvPr/>
          </p:nvSpPr>
          <p:spPr bwMode="auto">
            <a:xfrm>
              <a:off x="3189288" y="1440470"/>
              <a:ext cx="37941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Freeform 72"/>
            <p:cNvSpPr>
              <a:spLocks/>
            </p:cNvSpPr>
            <p:nvPr/>
          </p:nvSpPr>
          <p:spPr bwMode="auto">
            <a:xfrm flipV="1">
              <a:off x="2541588" y="2103125"/>
              <a:ext cx="4441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73"/>
            <p:cNvSpPr>
              <a:spLocks noChangeArrowheads="1"/>
            </p:cNvSpPr>
            <p:nvPr/>
          </p:nvSpPr>
          <p:spPr bwMode="auto">
            <a:xfrm>
              <a:off x="2500313" y="21126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642" name="Line 75"/>
            <p:cNvSpPr>
              <a:spLocks noChangeShapeType="1"/>
            </p:cNvSpPr>
            <p:nvPr/>
          </p:nvSpPr>
          <p:spPr bwMode="auto">
            <a:xfrm>
              <a:off x="6981825" y="1441583"/>
              <a:ext cx="0" cy="198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76"/>
            <p:cNvSpPr>
              <a:spLocks noChangeShapeType="1"/>
            </p:cNvSpPr>
            <p:nvPr/>
          </p:nvSpPr>
          <p:spPr bwMode="auto">
            <a:xfrm>
              <a:off x="6981825" y="1869763"/>
              <a:ext cx="0" cy="280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78"/>
            <p:cNvSpPr>
              <a:spLocks/>
            </p:cNvSpPr>
            <p:nvPr/>
          </p:nvSpPr>
          <p:spPr bwMode="auto">
            <a:xfrm flipH="1">
              <a:off x="1746250" y="1426850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79"/>
            <p:cNvSpPr>
              <a:spLocks noChangeShapeType="1"/>
            </p:cNvSpPr>
            <p:nvPr/>
          </p:nvSpPr>
          <p:spPr bwMode="auto">
            <a:xfrm flipV="1">
              <a:off x="1789113" y="1147450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80"/>
            <p:cNvSpPr>
              <a:spLocks noChangeShapeType="1"/>
            </p:cNvSpPr>
            <p:nvPr/>
          </p:nvSpPr>
          <p:spPr bwMode="auto">
            <a:xfrm flipH="1">
              <a:off x="1789113" y="2150750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81"/>
            <p:cNvSpPr>
              <a:spLocks noChangeShapeType="1"/>
            </p:cNvSpPr>
            <p:nvPr/>
          </p:nvSpPr>
          <p:spPr bwMode="auto">
            <a:xfrm flipV="1">
              <a:off x="1789113" y="1871350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82"/>
            <p:cNvSpPr>
              <a:spLocks noChangeShapeType="1"/>
            </p:cNvSpPr>
            <p:nvPr/>
          </p:nvSpPr>
          <p:spPr bwMode="auto">
            <a:xfrm>
              <a:off x="1524000" y="1769750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83"/>
            <p:cNvSpPr>
              <a:spLocks noChangeShapeType="1"/>
            </p:cNvSpPr>
            <p:nvPr/>
          </p:nvSpPr>
          <p:spPr bwMode="auto">
            <a:xfrm>
              <a:off x="1638300" y="1871350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85"/>
            <p:cNvSpPr>
              <a:spLocks/>
            </p:cNvSpPr>
            <p:nvPr/>
          </p:nvSpPr>
          <p:spPr bwMode="auto">
            <a:xfrm>
              <a:off x="1930400" y="1236350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Text Box 87"/>
            <p:cNvSpPr txBox="1">
              <a:spLocks noChangeArrowheads="1"/>
            </p:cNvSpPr>
            <p:nvPr/>
          </p:nvSpPr>
          <p:spPr bwMode="auto">
            <a:xfrm>
              <a:off x="2371725" y="1412563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6655" name="Text Box 88"/>
            <p:cNvSpPr txBox="1">
              <a:spLocks noChangeArrowheads="1"/>
            </p:cNvSpPr>
            <p:nvPr/>
          </p:nvSpPr>
          <p:spPr bwMode="auto">
            <a:xfrm>
              <a:off x="2435225" y="1793563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6656" name="Line 89"/>
            <p:cNvSpPr>
              <a:spLocks noChangeShapeType="1"/>
            </p:cNvSpPr>
            <p:nvPr/>
          </p:nvSpPr>
          <p:spPr bwMode="auto">
            <a:xfrm flipH="1">
              <a:off x="2095500" y="142685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Rectangle 90"/>
            <p:cNvSpPr>
              <a:spLocks noChangeArrowheads="1"/>
            </p:cNvSpPr>
            <p:nvPr/>
          </p:nvSpPr>
          <p:spPr bwMode="auto">
            <a:xfrm>
              <a:off x="2857500" y="1337950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92"/>
            <p:cNvSpPr>
              <a:spLocks noChangeShapeType="1"/>
            </p:cNvSpPr>
            <p:nvPr/>
          </p:nvSpPr>
          <p:spPr bwMode="auto">
            <a:xfrm flipH="1">
              <a:off x="2489200" y="1426850"/>
              <a:ext cx="355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Oval 93"/>
            <p:cNvSpPr>
              <a:spLocks noChangeArrowheads="1"/>
            </p:cNvSpPr>
            <p:nvPr/>
          </p:nvSpPr>
          <p:spPr bwMode="auto">
            <a:xfrm>
              <a:off x="2500313" y="13887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0" name="Object 94"/>
            <p:cNvGraphicFramePr>
              <a:graphicFrameLocks noChangeAspect="1"/>
            </p:cNvGraphicFramePr>
            <p:nvPr/>
          </p:nvGraphicFramePr>
          <p:xfrm>
            <a:off x="2616200" y="1593850"/>
            <a:ext cx="646113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Equation" r:id="rId12" imgW="393529" imgH="253890" progId="Equation.DSMT4">
                    <p:embed/>
                  </p:oleObj>
                </mc:Choice>
                <mc:Fallback>
                  <p:oleObj name="Equation" r:id="rId12" imgW="393529" imgH="253890" progId="Equation.DSMT4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200" y="1593850"/>
                          <a:ext cx="646113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61" name="Oval 95"/>
            <p:cNvSpPr>
              <a:spLocks noChangeArrowheads="1"/>
            </p:cNvSpPr>
            <p:nvPr/>
          </p:nvSpPr>
          <p:spPr bwMode="auto">
            <a:xfrm>
              <a:off x="3668713" y="14014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Oval 96"/>
            <p:cNvSpPr>
              <a:spLocks noChangeArrowheads="1"/>
            </p:cNvSpPr>
            <p:nvPr/>
          </p:nvSpPr>
          <p:spPr bwMode="auto">
            <a:xfrm>
              <a:off x="3643313" y="21126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Freeform 98"/>
            <p:cNvSpPr>
              <a:spLocks/>
            </p:cNvSpPr>
            <p:nvPr/>
          </p:nvSpPr>
          <p:spPr bwMode="auto">
            <a:xfrm rot="5400000">
              <a:off x="6896100" y="1698313"/>
              <a:ext cx="238125" cy="104775"/>
            </a:xfrm>
            <a:custGeom>
              <a:avLst/>
              <a:gdLst>
                <a:gd name="T0" fmla="*/ 0 w 284"/>
                <a:gd name="T1" fmla="*/ 93 h 116"/>
                <a:gd name="T2" fmla="*/ 10 w 284"/>
                <a:gd name="T3" fmla="*/ 41 h 116"/>
                <a:gd name="T4" fmla="*/ 40 w 284"/>
                <a:gd name="T5" fmla="*/ 11 h 116"/>
                <a:gd name="T6" fmla="*/ 80 w 284"/>
                <a:gd name="T7" fmla="*/ 19 h 116"/>
                <a:gd name="T8" fmla="*/ 112 w 284"/>
                <a:gd name="T9" fmla="*/ 57 h 116"/>
                <a:gd name="T10" fmla="*/ 116 w 284"/>
                <a:gd name="T11" fmla="*/ 87 h 116"/>
                <a:gd name="T12" fmla="*/ 90 w 284"/>
                <a:gd name="T13" fmla="*/ 111 h 116"/>
                <a:gd name="T14" fmla="*/ 62 w 284"/>
                <a:gd name="T15" fmla="*/ 101 h 116"/>
                <a:gd name="T16" fmla="*/ 56 w 284"/>
                <a:gd name="T17" fmla="*/ 79 h 116"/>
                <a:gd name="T18" fmla="*/ 64 w 284"/>
                <a:gd name="T19" fmla="*/ 47 h 116"/>
                <a:gd name="T20" fmla="*/ 92 w 284"/>
                <a:gd name="T21" fmla="*/ 19 h 116"/>
                <a:gd name="T22" fmla="*/ 126 w 284"/>
                <a:gd name="T23" fmla="*/ 3 h 116"/>
                <a:gd name="T24" fmla="*/ 182 w 284"/>
                <a:gd name="T25" fmla="*/ 3 h 116"/>
                <a:gd name="T26" fmla="*/ 204 w 284"/>
                <a:gd name="T27" fmla="*/ 9 h 116"/>
                <a:gd name="T28" fmla="*/ 222 w 284"/>
                <a:gd name="T29" fmla="*/ 47 h 116"/>
                <a:gd name="T30" fmla="*/ 228 w 284"/>
                <a:gd name="T31" fmla="*/ 77 h 116"/>
                <a:gd name="T32" fmla="*/ 216 w 284"/>
                <a:gd name="T33" fmla="*/ 105 h 116"/>
                <a:gd name="T34" fmla="*/ 184 w 284"/>
                <a:gd name="T35" fmla="*/ 109 h 116"/>
                <a:gd name="T36" fmla="*/ 170 w 284"/>
                <a:gd name="T37" fmla="*/ 63 h 116"/>
                <a:gd name="T38" fmla="*/ 194 w 284"/>
                <a:gd name="T39" fmla="*/ 25 h 116"/>
                <a:gd name="T40" fmla="*/ 244 w 284"/>
                <a:gd name="T41" fmla="*/ 9 h 116"/>
                <a:gd name="T42" fmla="*/ 278 w 284"/>
                <a:gd name="T43" fmla="*/ 33 h 116"/>
                <a:gd name="T44" fmla="*/ 278 w 284"/>
                <a:gd name="T45" fmla="*/ 101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4"/>
                <a:gd name="T70" fmla="*/ 0 h 116"/>
                <a:gd name="T71" fmla="*/ 284 w 284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4" h="116">
                  <a:moveTo>
                    <a:pt x="0" y="93"/>
                  </a:moveTo>
                  <a:cubicBezTo>
                    <a:pt x="3" y="84"/>
                    <a:pt x="3" y="55"/>
                    <a:pt x="10" y="41"/>
                  </a:cubicBezTo>
                  <a:cubicBezTo>
                    <a:pt x="17" y="27"/>
                    <a:pt x="28" y="15"/>
                    <a:pt x="40" y="11"/>
                  </a:cubicBezTo>
                  <a:cubicBezTo>
                    <a:pt x="52" y="7"/>
                    <a:pt x="68" y="11"/>
                    <a:pt x="80" y="19"/>
                  </a:cubicBezTo>
                  <a:cubicBezTo>
                    <a:pt x="92" y="27"/>
                    <a:pt x="106" y="46"/>
                    <a:pt x="112" y="57"/>
                  </a:cubicBezTo>
                  <a:cubicBezTo>
                    <a:pt x="118" y="68"/>
                    <a:pt x="120" y="78"/>
                    <a:pt x="116" y="87"/>
                  </a:cubicBezTo>
                  <a:cubicBezTo>
                    <a:pt x="112" y="96"/>
                    <a:pt x="99" y="109"/>
                    <a:pt x="90" y="111"/>
                  </a:cubicBezTo>
                  <a:cubicBezTo>
                    <a:pt x="81" y="113"/>
                    <a:pt x="68" y="106"/>
                    <a:pt x="62" y="101"/>
                  </a:cubicBezTo>
                  <a:cubicBezTo>
                    <a:pt x="56" y="96"/>
                    <a:pt x="56" y="88"/>
                    <a:pt x="56" y="79"/>
                  </a:cubicBezTo>
                  <a:cubicBezTo>
                    <a:pt x="56" y="70"/>
                    <a:pt x="58" y="57"/>
                    <a:pt x="64" y="47"/>
                  </a:cubicBezTo>
                  <a:cubicBezTo>
                    <a:pt x="70" y="37"/>
                    <a:pt x="82" y="26"/>
                    <a:pt x="92" y="19"/>
                  </a:cubicBezTo>
                  <a:cubicBezTo>
                    <a:pt x="102" y="12"/>
                    <a:pt x="111" y="6"/>
                    <a:pt x="126" y="3"/>
                  </a:cubicBezTo>
                  <a:cubicBezTo>
                    <a:pt x="141" y="0"/>
                    <a:pt x="169" y="2"/>
                    <a:pt x="182" y="3"/>
                  </a:cubicBezTo>
                  <a:cubicBezTo>
                    <a:pt x="195" y="4"/>
                    <a:pt x="197" y="2"/>
                    <a:pt x="204" y="9"/>
                  </a:cubicBezTo>
                  <a:cubicBezTo>
                    <a:pt x="211" y="16"/>
                    <a:pt x="218" y="36"/>
                    <a:pt x="222" y="47"/>
                  </a:cubicBezTo>
                  <a:cubicBezTo>
                    <a:pt x="226" y="58"/>
                    <a:pt x="229" y="67"/>
                    <a:pt x="228" y="77"/>
                  </a:cubicBezTo>
                  <a:cubicBezTo>
                    <a:pt x="227" y="87"/>
                    <a:pt x="223" y="100"/>
                    <a:pt x="216" y="105"/>
                  </a:cubicBezTo>
                  <a:cubicBezTo>
                    <a:pt x="209" y="110"/>
                    <a:pt x="192" y="116"/>
                    <a:pt x="184" y="109"/>
                  </a:cubicBezTo>
                  <a:cubicBezTo>
                    <a:pt x="176" y="102"/>
                    <a:pt x="168" y="77"/>
                    <a:pt x="170" y="63"/>
                  </a:cubicBezTo>
                  <a:cubicBezTo>
                    <a:pt x="172" y="49"/>
                    <a:pt x="182" y="34"/>
                    <a:pt x="194" y="25"/>
                  </a:cubicBezTo>
                  <a:cubicBezTo>
                    <a:pt x="206" y="16"/>
                    <a:pt x="230" y="8"/>
                    <a:pt x="244" y="9"/>
                  </a:cubicBezTo>
                  <a:cubicBezTo>
                    <a:pt x="258" y="10"/>
                    <a:pt x="272" y="18"/>
                    <a:pt x="278" y="33"/>
                  </a:cubicBezTo>
                  <a:cubicBezTo>
                    <a:pt x="284" y="48"/>
                    <a:pt x="278" y="87"/>
                    <a:pt x="278" y="1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16"/>
            <p:cNvGraphicFramePr>
              <a:graphicFrameLocks noChangeAspect="1"/>
            </p:cNvGraphicFramePr>
            <p:nvPr/>
          </p:nvGraphicFramePr>
          <p:xfrm>
            <a:off x="2743200" y="909638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9" name="Equation" r:id="rId14" imgW="508000" imgH="241300" progId="Equation.DSMT4">
                    <p:embed/>
                  </p:oleObj>
                </mc:Choice>
                <mc:Fallback>
                  <p:oleObj name="Equation" r:id="rId14" imgW="508000" imgH="241300" progId="Equation.DSMT4">
                    <p:embed/>
                    <p:pic>
                      <p:nvPicPr>
                        <p:cNvPr id="0" name="Picture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200" y="909638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8711719"/>
                </p:ext>
              </p:extLst>
            </p:nvPr>
          </p:nvGraphicFramePr>
          <p:xfrm>
            <a:off x="3141790" y="2274770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0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0" name="Picture 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1790" y="2274770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8"/>
            <p:cNvGraphicFramePr>
              <a:graphicFrameLocks noChangeAspect="1"/>
            </p:cNvGraphicFramePr>
            <p:nvPr/>
          </p:nvGraphicFramePr>
          <p:xfrm>
            <a:off x="6665913" y="2279650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1" name="Equation" r:id="rId18" imgW="368140" imgH="152334" progId="Equation.DSMT4">
                    <p:embed/>
                  </p:oleObj>
                </mc:Choice>
                <mc:Fallback>
                  <p:oleObj name="Equation" r:id="rId18" imgW="368140" imgH="152334" progId="Equation.DSMT4">
                    <p:embed/>
                    <p:pic>
                      <p:nvPicPr>
                        <p:cNvPr id="0" name="Picture 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5913" y="2279650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2"/>
            <p:cNvGraphicFramePr>
              <a:graphicFrameLocks noChangeAspect="1"/>
            </p:cNvGraphicFramePr>
            <p:nvPr/>
          </p:nvGraphicFramePr>
          <p:xfrm>
            <a:off x="5205413" y="1576388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2" name="Equation" r:id="rId20" imgW="190500" imgH="228600" progId="Equation.DSMT4">
                    <p:embed/>
                  </p:oleObj>
                </mc:Choice>
                <mc:Fallback>
                  <p:oleObj name="Equation" r:id="rId20" imgW="190500" imgH="228600" progId="Equation.DSMT4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5413" y="1576388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8"/>
            <p:cNvGraphicFramePr>
              <a:graphicFrameLocks noChangeAspect="1"/>
            </p:cNvGraphicFramePr>
            <p:nvPr/>
          </p:nvGraphicFramePr>
          <p:xfrm>
            <a:off x="1198563" y="984250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3" name="Equation" r:id="rId22" imgW="317087" imgH="177569" progId="Equation.DSMT4">
                    <p:embed/>
                  </p:oleObj>
                </mc:Choice>
                <mc:Fallback>
                  <p:oleObj name="Equation" r:id="rId22" imgW="317087" imgH="177569" progId="Equation.DSMT4">
                    <p:embed/>
                    <p:pic>
                      <p:nvPicPr>
                        <p:cNvPr id="0" name="Picture 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8563" y="984250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83"/>
            <p:cNvGraphicFramePr>
              <a:graphicFrameLocks noChangeAspect="1"/>
            </p:cNvGraphicFramePr>
            <p:nvPr/>
          </p:nvGraphicFramePr>
          <p:xfrm>
            <a:off x="779463" y="1638300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4" name="Equation" r:id="rId24" imgW="431613" imgH="253890" progId="Equation.DSMT4">
                    <p:embed/>
                  </p:oleObj>
                </mc:Choice>
                <mc:Fallback>
                  <p:oleObj name="Equation" r:id="rId24" imgW="431613" imgH="253890" progId="Equation.DSMT4">
                    <p:embed/>
                    <p:pic>
                      <p:nvPicPr>
                        <p:cNvPr id="0" name="Picture 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9463" y="1638300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6"/>
            <p:cNvGraphicFramePr>
              <a:graphicFrameLocks noChangeAspect="1"/>
            </p:cNvGraphicFramePr>
            <p:nvPr/>
          </p:nvGraphicFramePr>
          <p:xfrm>
            <a:off x="7262813" y="1547813"/>
            <a:ext cx="2921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85" name="Equation" r:id="rId26" imgW="190500" imgH="228600" progId="Equation.DSMT4">
                    <p:embed/>
                  </p:oleObj>
                </mc:Choice>
                <mc:Fallback>
                  <p:oleObj name="Equation" r:id="rId26" imgW="190500" imgH="228600" progId="Equation.DSMT4">
                    <p:embed/>
                    <p:pic>
                      <p:nvPicPr>
                        <p:cNvPr id="0" name="Picture 4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2813" y="1547813"/>
                          <a:ext cx="292100" cy="347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68">
            <a:extLst>
              <a:ext uri="{FF2B5EF4-FFF2-40B4-BE49-F238E27FC236}">
                <a16:creationId xmlns:a16="http://schemas.microsoft.com/office/drawing/2014/main" id="{9C74BF21-817C-C477-5C77-4F5ECDE93B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879197"/>
              </p:ext>
            </p:extLst>
          </p:nvPr>
        </p:nvGraphicFramePr>
        <p:xfrm>
          <a:off x="5926138" y="5555458"/>
          <a:ext cx="2795952" cy="32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Equation" r:id="rId28" imgW="2425700" imgH="279400" progId="Equation.DSMT4">
                  <p:embed/>
                </p:oleObj>
              </mc:Choice>
              <mc:Fallback>
                <p:oleObj name="Equation" r:id="rId28" imgW="2425700" imgH="279400" progId="Equation.DSMT4">
                  <p:embed/>
                  <p:pic>
                    <p:nvPicPr>
                      <p:cNvPr id="24583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6138" y="5555458"/>
                        <a:ext cx="2795952" cy="32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8">
            <a:extLst>
              <a:ext uri="{FF2B5EF4-FFF2-40B4-BE49-F238E27FC236}">
                <a16:creationId xmlns:a16="http://schemas.microsoft.com/office/drawing/2014/main" id="{75BC78D8-AF5C-CFB1-489A-F23D29BE8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056899"/>
              </p:ext>
            </p:extLst>
          </p:nvPr>
        </p:nvGraphicFramePr>
        <p:xfrm>
          <a:off x="6990371" y="5965701"/>
          <a:ext cx="361873" cy="19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0" imgW="368140" imgH="203112" progId="Equation.DSMT4">
                  <p:embed/>
                </p:oleObj>
              </mc:Choice>
              <mc:Fallback>
                <p:oleObj name="Equation" r:id="rId30" imgW="368140" imgH="203112" progId="Equation.DSMT4">
                  <p:embed/>
                  <p:pic>
                    <p:nvPicPr>
                      <p:cNvPr id="24585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0371" y="5965701"/>
                        <a:ext cx="361873" cy="199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68621A2-9D78-07D8-720D-1B8ECC237425}"/>
              </a:ext>
            </a:extLst>
          </p:cNvPr>
          <p:cNvSpPr txBox="1"/>
          <p:nvPr/>
        </p:nvSpPr>
        <p:spPr>
          <a:xfrm>
            <a:off x="6712832" y="520102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Recall: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2137558" y="163290"/>
            <a:ext cx="4648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Step Response (cont.)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1041399" y="1128713"/>
            <a:ext cx="6169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voltage wave is shown approaching the load.</a:t>
            </a:r>
          </a:p>
        </p:txBody>
      </p:sp>
      <p:graphicFrame>
        <p:nvGraphicFramePr>
          <p:cNvPr id="2051" name="Object 60"/>
          <p:cNvGraphicFramePr>
            <a:graphicFrameLocks noChangeAspect="1"/>
          </p:cNvGraphicFramePr>
          <p:nvPr/>
        </p:nvGraphicFramePr>
        <p:xfrm>
          <a:off x="3468688" y="5213350"/>
          <a:ext cx="16430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143000" imgH="508000" progId="Equation.DSMT4">
                  <p:embed/>
                </p:oleObj>
              </mc:Choice>
              <mc:Fallback>
                <p:oleObj name="Equation" r:id="rId4" imgW="1143000" imgH="508000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5213350"/>
                        <a:ext cx="1643062" cy="7874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5" name="Text Box 61"/>
          <p:cNvSpPr txBox="1">
            <a:spLocks noChangeArrowheads="1"/>
          </p:cNvSpPr>
          <p:nvPr/>
        </p:nvSpPr>
        <p:spPr bwMode="auto">
          <a:xfrm>
            <a:off x="5466895" y="5421313"/>
            <a:ext cx="2590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(from voltage divider)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776514" y="1933575"/>
            <a:ext cx="6426201" cy="1177925"/>
            <a:chOff x="776514" y="1933575"/>
            <a:chExt cx="6426201" cy="1177925"/>
          </a:xfrm>
        </p:grpSpPr>
        <p:sp>
          <p:nvSpPr>
            <p:cNvPr id="2086" name="AutoShape 45"/>
            <p:cNvSpPr>
              <a:spLocks noChangeArrowheads="1"/>
            </p:cNvSpPr>
            <p:nvPr/>
          </p:nvSpPr>
          <p:spPr bwMode="auto">
            <a:xfrm>
              <a:off x="6288315" y="2540000"/>
              <a:ext cx="914400" cy="215900"/>
            </a:xfrm>
            <a:custGeom>
              <a:avLst/>
              <a:gdLst>
                <a:gd name="T0" fmla="*/ 432 w 21600"/>
                <a:gd name="T1" fmla="*/ 0 h 21600"/>
                <a:gd name="T2" fmla="*/ 0 w 21600"/>
                <a:gd name="T3" fmla="*/ 68 h 21600"/>
                <a:gd name="T4" fmla="*/ 432 w 21600"/>
                <a:gd name="T5" fmla="*/ 136 h 21600"/>
                <a:gd name="T6" fmla="*/ 576 w 21600"/>
                <a:gd name="T7" fmla="*/ 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52" name="Object 46"/>
            <p:cNvGraphicFramePr>
              <a:graphicFrameLocks noChangeAspect="1"/>
            </p:cNvGraphicFramePr>
            <p:nvPr/>
          </p:nvGraphicFramePr>
          <p:xfrm>
            <a:off x="6501040" y="2001838"/>
            <a:ext cx="373063" cy="51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5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1040" y="2001838"/>
                          <a:ext cx="373063" cy="51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8" name="Line 48"/>
            <p:cNvSpPr>
              <a:spLocks noChangeShapeType="1"/>
            </p:cNvSpPr>
            <p:nvPr/>
          </p:nvSpPr>
          <p:spPr bwMode="auto">
            <a:xfrm>
              <a:off x="3126015" y="2428875"/>
              <a:ext cx="0" cy="6731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Line 49"/>
            <p:cNvSpPr>
              <a:spLocks noChangeShapeType="1"/>
            </p:cNvSpPr>
            <p:nvPr/>
          </p:nvSpPr>
          <p:spPr bwMode="auto">
            <a:xfrm flipV="1">
              <a:off x="3116490" y="2413000"/>
              <a:ext cx="13303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Line 50"/>
            <p:cNvSpPr>
              <a:spLocks noChangeShapeType="1"/>
            </p:cNvSpPr>
            <p:nvPr/>
          </p:nvSpPr>
          <p:spPr bwMode="auto">
            <a:xfrm>
              <a:off x="4434115" y="2413000"/>
              <a:ext cx="0" cy="6985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Line 51"/>
            <p:cNvSpPr>
              <a:spLocks noChangeShapeType="1"/>
            </p:cNvSpPr>
            <p:nvPr/>
          </p:nvSpPr>
          <p:spPr bwMode="auto">
            <a:xfrm>
              <a:off x="4434115" y="2438400"/>
              <a:ext cx="0" cy="6731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Line 52"/>
            <p:cNvSpPr>
              <a:spLocks noChangeShapeType="1"/>
            </p:cNvSpPr>
            <p:nvPr/>
          </p:nvSpPr>
          <p:spPr bwMode="auto">
            <a:xfrm>
              <a:off x="4434115" y="2413000"/>
              <a:ext cx="1270000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Line 53"/>
            <p:cNvSpPr>
              <a:spLocks noChangeShapeType="1"/>
            </p:cNvSpPr>
            <p:nvPr/>
          </p:nvSpPr>
          <p:spPr bwMode="auto">
            <a:xfrm>
              <a:off x="5691415" y="2413000"/>
              <a:ext cx="0" cy="69850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8" name="Object 77"/>
            <p:cNvGraphicFramePr>
              <a:graphicFrameLocks noChangeAspect="1"/>
            </p:cNvGraphicFramePr>
            <p:nvPr/>
          </p:nvGraphicFramePr>
          <p:xfrm>
            <a:off x="2207761" y="1966460"/>
            <a:ext cx="5699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8" imgW="317087" imgH="177569" progId="Equation.DSMT4">
                    <p:embed/>
                  </p:oleObj>
                </mc:Choice>
                <mc:Fallback>
                  <p:oleObj name="Equation" r:id="rId8" imgW="317087" imgH="177569" progId="Equation.DSMT4">
                    <p:embed/>
                    <p:pic>
                      <p:nvPicPr>
                        <p:cNvPr id="0" name="Picture 5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761" y="1966460"/>
                          <a:ext cx="569912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3"/>
            <p:cNvGraphicFramePr>
              <a:graphicFrameLocks noChangeAspect="1"/>
            </p:cNvGraphicFramePr>
            <p:nvPr/>
          </p:nvGraphicFramePr>
          <p:xfrm>
            <a:off x="3470275" y="1955800"/>
            <a:ext cx="592138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10" imgW="330200" imgH="228600" progId="Equation.DSMT4">
                    <p:embed/>
                  </p:oleObj>
                </mc:Choice>
                <mc:Fallback>
                  <p:oleObj name="Equation" r:id="rId10" imgW="330200" imgH="228600" progId="Equation.DSMT4">
                    <p:embed/>
                    <p:pic>
                      <p:nvPicPr>
                        <p:cNvPr id="0" name="Picture 5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0275" y="1955800"/>
                          <a:ext cx="592138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4"/>
            <p:cNvGraphicFramePr>
              <a:graphicFrameLocks noChangeAspect="1"/>
            </p:cNvGraphicFramePr>
            <p:nvPr/>
          </p:nvGraphicFramePr>
          <p:xfrm>
            <a:off x="4787900" y="1933575"/>
            <a:ext cx="61595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2" imgW="342751" imgH="228501" progId="Equation.DSMT4">
                    <p:embed/>
                  </p:oleObj>
                </mc:Choice>
                <mc:Fallback>
                  <p:oleObj name="Equation" r:id="rId12" imgW="342751" imgH="228501" progId="Equation.DSMT4">
                    <p:embed/>
                    <p:pic>
                      <p:nvPicPr>
                        <p:cNvPr id="0" name="Picture 5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1933575"/>
                          <a:ext cx="615950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58"/>
            <p:cNvGraphicFramePr>
              <a:graphicFrameLocks noChangeAspect="1"/>
            </p:cNvGraphicFramePr>
            <p:nvPr/>
          </p:nvGraphicFramePr>
          <p:xfrm>
            <a:off x="776514" y="2203451"/>
            <a:ext cx="395288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14" imgW="203024" imgH="203024" progId="Equation.DSMT4">
                    <p:embed/>
                  </p:oleObj>
                </mc:Choice>
                <mc:Fallback>
                  <p:oleObj name="Equation" r:id="rId14" imgW="203024" imgH="203024" progId="Equation.DSMT4">
                    <p:embed/>
                    <p:pic>
                      <p:nvPicPr>
                        <p:cNvPr id="0" name="Picture 5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514" y="2203451"/>
                          <a:ext cx="395288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3" name="Straight Connector 82"/>
            <p:cNvCxnSpPr/>
            <p:nvPr/>
          </p:nvCxnSpPr>
          <p:spPr>
            <a:xfrm flipH="1">
              <a:off x="1328057" y="2416629"/>
              <a:ext cx="172390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1158848" y="2514708"/>
            <a:ext cx="7680530" cy="1890444"/>
            <a:chOff x="1180620" y="2797744"/>
            <a:chExt cx="7680530" cy="1890444"/>
          </a:xfrm>
        </p:grpSpPr>
        <p:grpSp>
          <p:nvGrpSpPr>
            <p:cNvPr id="49" name="Group 4"/>
            <p:cNvGrpSpPr>
              <a:grpSpLocks/>
            </p:cNvGrpSpPr>
            <p:nvPr/>
          </p:nvGrpSpPr>
          <p:grpSpPr bwMode="auto">
            <a:xfrm>
              <a:off x="3111225" y="3388932"/>
              <a:ext cx="5181600" cy="76200"/>
              <a:chOff x="1152" y="1728"/>
              <a:chExt cx="3264" cy="48"/>
            </a:xfrm>
          </p:grpSpPr>
          <p:sp>
            <p:nvSpPr>
              <p:cNvPr id="105" name="Freeform 5"/>
              <p:cNvSpPr>
                <a:spLocks/>
              </p:cNvSpPr>
              <p:nvPr/>
            </p:nvSpPr>
            <p:spPr bwMode="auto">
              <a:xfrm>
                <a:off x="1194" y="1752"/>
                <a:ext cx="32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22" y="0"/>
                  </a:cxn>
                </a:cxnLst>
                <a:rect l="0" t="0" r="r" b="b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7"/>
            <p:cNvGrpSpPr>
              <a:grpSpLocks/>
            </p:cNvGrpSpPr>
            <p:nvPr/>
          </p:nvGrpSpPr>
          <p:grpSpPr bwMode="auto">
            <a:xfrm>
              <a:off x="3111225" y="4112832"/>
              <a:ext cx="5181600" cy="76200"/>
              <a:chOff x="1152" y="1728"/>
              <a:chExt cx="3264" cy="48"/>
            </a:xfrm>
          </p:grpSpPr>
          <p:sp>
            <p:nvSpPr>
              <p:cNvPr id="103" name="Freeform 8"/>
              <p:cNvSpPr>
                <a:spLocks/>
              </p:cNvSpPr>
              <p:nvPr/>
            </p:nvSpPr>
            <p:spPr bwMode="auto">
              <a:xfrm>
                <a:off x="1194" y="1752"/>
                <a:ext cx="32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22" y="0"/>
                  </a:cxn>
                </a:cxnLst>
                <a:rect l="0" t="0" r="r" b="b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9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9" name="Line 13"/>
            <p:cNvSpPr>
              <a:spLocks noChangeShapeType="1"/>
            </p:cNvSpPr>
            <p:nvPr/>
          </p:nvSpPr>
          <p:spPr bwMode="auto">
            <a:xfrm flipV="1">
              <a:off x="2387325" y="3147632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4"/>
            <p:cNvSpPr>
              <a:spLocks noChangeShapeType="1"/>
            </p:cNvSpPr>
            <p:nvPr/>
          </p:nvSpPr>
          <p:spPr bwMode="auto">
            <a:xfrm flipH="1">
              <a:off x="2387325" y="4150932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 flipV="1">
              <a:off x="2387325" y="3431980"/>
              <a:ext cx="0" cy="47501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2"/>
            <p:cNvSpPr>
              <a:spLocks noChangeShapeType="1"/>
            </p:cNvSpPr>
            <p:nvPr/>
          </p:nvSpPr>
          <p:spPr bwMode="auto">
            <a:xfrm>
              <a:off x="2122212" y="3912432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53"/>
            <p:cNvSpPr>
              <a:spLocks noChangeShapeType="1"/>
            </p:cNvSpPr>
            <p:nvPr/>
          </p:nvSpPr>
          <p:spPr bwMode="auto">
            <a:xfrm>
              <a:off x="2236512" y="4023557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55"/>
            <p:cNvSpPr>
              <a:spLocks noChangeShapeType="1"/>
            </p:cNvSpPr>
            <p:nvPr/>
          </p:nvSpPr>
          <p:spPr bwMode="auto">
            <a:xfrm flipH="1">
              <a:off x="2693712" y="3427032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56"/>
            <p:cNvSpPr>
              <a:spLocks/>
            </p:cNvSpPr>
            <p:nvPr/>
          </p:nvSpPr>
          <p:spPr bwMode="auto">
            <a:xfrm>
              <a:off x="2528612" y="3236532"/>
              <a:ext cx="342900" cy="330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24"/>
                </a:cxn>
                <a:cxn ang="0">
                  <a:pos x="200" y="88"/>
                </a:cxn>
                <a:cxn ang="0">
                  <a:pos x="216" y="208"/>
                </a:cxn>
              </a:cxnLst>
              <a:rect l="0" t="0" r="r" b="b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9" name="Object 58"/>
            <p:cNvGraphicFramePr>
              <a:graphicFrameLocks noChangeAspect="1"/>
            </p:cNvGraphicFramePr>
            <p:nvPr/>
          </p:nvGraphicFramePr>
          <p:xfrm>
            <a:off x="4996268" y="3593267"/>
            <a:ext cx="3698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5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6268" y="3593267"/>
                          <a:ext cx="36988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68"/>
            <p:cNvGraphicFramePr>
              <a:graphicFrameLocks noChangeAspect="1"/>
            </p:cNvGraphicFramePr>
            <p:nvPr/>
          </p:nvGraphicFramePr>
          <p:xfrm>
            <a:off x="3212825" y="3604832"/>
            <a:ext cx="712787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Equation" r:id="rId18" imgW="482391" imgH="253890" progId="Equation.DSMT4">
                    <p:embed/>
                  </p:oleObj>
                </mc:Choice>
                <mc:Fallback>
                  <p:oleObj name="Equation" r:id="rId18" imgW="482391" imgH="253890" progId="Equation.DSMT4">
                    <p:embed/>
                    <p:pic>
                      <p:nvPicPr>
                        <p:cNvPr id="0" name="Picture 5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825" y="3604832"/>
                          <a:ext cx="712787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2969937" y="3412745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2" name="Text Box 70"/>
            <p:cNvSpPr txBox="1">
              <a:spLocks noChangeArrowheads="1"/>
            </p:cNvSpPr>
            <p:nvPr/>
          </p:nvSpPr>
          <p:spPr bwMode="auto">
            <a:xfrm>
              <a:off x="2982637" y="3781045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graphicFrame>
          <p:nvGraphicFramePr>
            <p:cNvPr id="93" name="Object 32"/>
            <p:cNvGraphicFramePr>
              <a:graphicFrameLocks noChangeAspect="1"/>
            </p:cNvGraphicFramePr>
            <p:nvPr/>
          </p:nvGraphicFramePr>
          <p:xfrm>
            <a:off x="2822073" y="4370688"/>
            <a:ext cx="615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Equation" r:id="rId20" imgW="342603" imgH="177646" progId="Equation.DSMT4">
                    <p:embed/>
                  </p:oleObj>
                </mc:Choice>
                <mc:Fallback>
                  <p:oleObj name="Equation" r:id="rId20" imgW="342603" imgH="177646" progId="Equation.DSMT4">
                    <p:embed/>
                    <p:pic>
                      <p:nvPicPr>
                        <p:cNvPr id="0" name="Picture 5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2073" y="4370688"/>
                          <a:ext cx="61595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76"/>
            <p:cNvGraphicFramePr>
              <a:graphicFrameLocks noChangeAspect="1"/>
            </p:cNvGraphicFramePr>
            <p:nvPr/>
          </p:nvGraphicFramePr>
          <p:xfrm>
            <a:off x="1180620" y="3990120"/>
            <a:ext cx="903155" cy="317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name="Equation" r:id="rId22" imgW="647700" imgH="228600" progId="Equation.DSMT4">
                    <p:embed/>
                  </p:oleObj>
                </mc:Choice>
                <mc:Fallback>
                  <p:oleObj name="Equation" r:id="rId22" imgW="647700" imgH="228600" progId="Equation.DSMT4">
                    <p:embed/>
                    <p:pic>
                      <p:nvPicPr>
                        <p:cNvPr id="0" name="Picture 5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0620" y="3990120"/>
                          <a:ext cx="903155" cy="317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77"/>
            <p:cNvGraphicFramePr>
              <a:graphicFrameLocks noChangeAspect="1"/>
            </p:cNvGraphicFramePr>
            <p:nvPr/>
          </p:nvGraphicFramePr>
          <p:xfrm>
            <a:off x="2064258" y="2797744"/>
            <a:ext cx="5699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Equation" r:id="rId24" imgW="317087" imgH="177569" progId="Equation.DSMT4">
                    <p:embed/>
                  </p:oleObj>
                </mc:Choice>
                <mc:Fallback>
                  <p:oleObj name="Equation" r:id="rId24" imgW="317087" imgH="177569" progId="Equation.DSMT4">
                    <p:embed/>
                    <p:pic>
                      <p:nvPicPr>
                        <p:cNvPr id="0" name="Picture 5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258" y="2797744"/>
                          <a:ext cx="569912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6" name="Straight Connector 95"/>
            <p:cNvCxnSpPr/>
            <p:nvPr/>
          </p:nvCxnSpPr>
          <p:spPr>
            <a:xfrm>
              <a:off x="8298626" y="3425885"/>
              <a:ext cx="0" cy="7245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8" name="Object 11"/>
            <p:cNvGraphicFramePr>
              <a:graphicFrameLocks noChangeAspect="1"/>
            </p:cNvGraphicFramePr>
            <p:nvPr/>
          </p:nvGraphicFramePr>
          <p:xfrm>
            <a:off x="8465862" y="3190495"/>
            <a:ext cx="39528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25" imgW="203112" imgH="228501" progId="Equation.DSMT4">
                    <p:embed/>
                  </p:oleObj>
                </mc:Choice>
                <mc:Fallback>
                  <p:oleObj name="Equation" r:id="rId25" imgW="203112" imgH="228501" progId="Equation.DSMT4">
                    <p:embed/>
                    <p:pic>
                      <p:nvPicPr>
                        <p:cNvPr id="0" name="Picture 5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5862" y="3190495"/>
                          <a:ext cx="395288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9" name="Object 12"/>
            <p:cNvGraphicFramePr>
              <a:graphicFrameLocks noChangeAspect="1"/>
            </p:cNvGraphicFramePr>
            <p:nvPr/>
          </p:nvGraphicFramePr>
          <p:xfrm>
            <a:off x="7927473" y="4348462"/>
            <a:ext cx="661988" cy="27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27" imgW="368140" imgH="152334" progId="Equation.DSMT4">
                    <p:embed/>
                  </p:oleObj>
                </mc:Choice>
                <mc:Fallback>
                  <p:oleObj name="Equation" r:id="rId27" imgW="368140" imgH="152334" progId="Equation.DSMT4">
                    <p:embed/>
                    <p:pic>
                      <p:nvPicPr>
                        <p:cNvPr id="0" name="Picture 5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7473" y="4348462"/>
                          <a:ext cx="661988" cy="2714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0" name="Rectangle 99"/>
            <p:cNvSpPr/>
            <p:nvPr/>
          </p:nvSpPr>
          <p:spPr>
            <a:xfrm>
              <a:off x="2315675" y="3574480"/>
              <a:ext cx="142505" cy="20188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1" name="Object 14"/>
            <p:cNvGraphicFramePr>
              <a:graphicFrameLocks noChangeAspect="1"/>
            </p:cNvGraphicFramePr>
            <p:nvPr/>
          </p:nvGraphicFramePr>
          <p:xfrm>
            <a:off x="1915199" y="3372604"/>
            <a:ext cx="311936" cy="368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29" imgW="203112" imgH="241195" progId="Equation.DSMT4">
                    <p:embed/>
                  </p:oleObj>
                </mc:Choice>
                <mc:Fallback>
                  <p:oleObj name="Equation" r:id="rId29" imgW="203112" imgH="241195" progId="Equation.DSMT4">
                    <p:embed/>
                    <p:pic>
                      <p:nvPicPr>
                        <p:cNvPr id="0" name="Picture 5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5199" y="3372604"/>
                          <a:ext cx="311936" cy="3688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Line 15"/>
            <p:cNvSpPr>
              <a:spLocks noChangeShapeType="1"/>
            </p:cNvSpPr>
            <p:nvPr/>
          </p:nvSpPr>
          <p:spPr bwMode="auto">
            <a:xfrm flipV="1">
              <a:off x="2385346" y="4035643"/>
              <a:ext cx="0" cy="1207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Rectangle 104"/>
            <p:cNvSpPr>
              <a:spLocks noChangeArrowheads="1"/>
            </p:cNvSpPr>
            <p:nvPr/>
          </p:nvSpPr>
          <p:spPr bwMode="auto">
            <a:xfrm>
              <a:off x="8184003" y="3622975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2"/>
          <p:cNvSpPr txBox="1">
            <a:spLocks noChangeArrowheads="1"/>
          </p:cNvSpPr>
          <p:nvPr/>
        </p:nvSpPr>
        <p:spPr bwMode="auto">
          <a:xfrm>
            <a:off x="2361208" y="76200"/>
            <a:ext cx="45212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Inductive Load (cont.)</a:t>
            </a: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2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209476"/>
              </p:ext>
            </p:extLst>
          </p:nvPr>
        </p:nvGraphicFramePr>
        <p:xfrm>
          <a:off x="652463" y="6177480"/>
          <a:ext cx="7830637" cy="41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Equation" r:id="rId4" imgW="5244840" imgH="279360" progId="Equation.DSMT4">
                  <p:embed/>
                </p:oleObj>
              </mc:Choice>
              <mc:Fallback>
                <p:oleObj name="Equation" r:id="rId4" imgW="5244840" imgH="279360" progId="Equation.DSMT4">
                  <p:embed/>
                  <p:pic>
                    <p:nvPicPr>
                      <p:cNvPr id="0" name="Picture 9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6177480"/>
                        <a:ext cx="7830637" cy="416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" name="Group 120"/>
          <p:cNvGrpSpPr/>
          <p:nvPr/>
        </p:nvGrpSpPr>
        <p:grpSpPr>
          <a:xfrm>
            <a:off x="4457700" y="2711375"/>
            <a:ext cx="4508500" cy="3162375"/>
            <a:chOff x="4457700" y="2711375"/>
            <a:chExt cx="4508500" cy="3162375"/>
          </a:xfrm>
        </p:grpSpPr>
        <p:sp>
          <p:nvSpPr>
            <p:cNvPr id="27691" name="Line 66"/>
            <p:cNvSpPr>
              <a:spLocks noChangeShapeType="1"/>
            </p:cNvSpPr>
            <p:nvPr/>
          </p:nvSpPr>
          <p:spPr bwMode="auto">
            <a:xfrm>
              <a:off x="5219700" y="2711375"/>
              <a:ext cx="0" cy="3124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67"/>
            <p:cNvSpPr>
              <a:spLocks noChangeShapeType="1"/>
            </p:cNvSpPr>
            <p:nvPr/>
          </p:nvSpPr>
          <p:spPr bwMode="auto">
            <a:xfrm>
              <a:off x="4457700" y="5492675"/>
              <a:ext cx="441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71"/>
            <p:cNvSpPr>
              <a:spLocks noChangeShapeType="1"/>
            </p:cNvSpPr>
            <p:nvPr/>
          </p:nvSpPr>
          <p:spPr bwMode="auto">
            <a:xfrm>
              <a:off x="6235700" y="5302175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72"/>
            <p:cNvSpPr>
              <a:spLocks noChangeShapeType="1"/>
            </p:cNvSpPr>
            <p:nvPr/>
          </p:nvSpPr>
          <p:spPr bwMode="auto">
            <a:xfrm>
              <a:off x="5219700" y="4451275"/>
              <a:ext cx="20320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73"/>
            <p:cNvSpPr>
              <a:spLocks noChangeShapeType="1"/>
            </p:cNvSpPr>
            <p:nvPr/>
          </p:nvSpPr>
          <p:spPr bwMode="auto">
            <a:xfrm>
              <a:off x="7264400" y="5303763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74"/>
            <p:cNvSpPr>
              <a:spLocks noChangeShapeType="1"/>
            </p:cNvSpPr>
            <p:nvPr/>
          </p:nvSpPr>
          <p:spPr bwMode="auto">
            <a:xfrm>
              <a:off x="7252368" y="3232075"/>
              <a:ext cx="0" cy="1219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77"/>
            <p:cNvSpPr>
              <a:spLocks noChangeShapeType="1"/>
            </p:cNvSpPr>
            <p:nvPr/>
          </p:nvSpPr>
          <p:spPr bwMode="auto">
            <a:xfrm>
              <a:off x="5219700" y="3232075"/>
              <a:ext cx="266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79"/>
            <p:cNvSpPr>
              <a:spLocks noChangeShapeType="1"/>
            </p:cNvSpPr>
            <p:nvPr/>
          </p:nvSpPr>
          <p:spPr bwMode="auto">
            <a:xfrm>
              <a:off x="5448300" y="3232075"/>
              <a:ext cx="34417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80"/>
            <p:cNvSpPr>
              <a:spLocks/>
            </p:cNvSpPr>
            <p:nvPr/>
          </p:nvSpPr>
          <p:spPr bwMode="auto">
            <a:xfrm flipV="1">
              <a:off x="7264400" y="3232075"/>
              <a:ext cx="1701800" cy="2006600"/>
            </a:xfrm>
            <a:custGeom>
              <a:avLst/>
              <a:gdLst>
                <a:gd name="T0" fmla="*/ 0 w 1072"/>
                <a:gd name="T1" fmla="*/ 1264 h 1264"/>
                <a:gd name="T2" fmla="*/ 32 w 1072"/>
                <a:gd name="T3" fmla="*/ 1176 h 1264"/>
                <a:gd name="T4" fmla="*/ 128 w 1072"/>
                <a:gd name="T5" fmla="*/ 872 h 1264"/>
                <a:gd name="T6" fmla="*/ 232 w 1072"/>
                <a:gd name="T7" fmla="*/ 648 h 1264"/>
                <a:gd name="T8" fmla="*/ 424 w 1072"/>
                <a:gd name="T9" fmla="*/ 376 h 1264"/>
                <a:gd name="T10" fmla="*/ 728 w 1072"/>
                <a:gd name="T11" fmla="*/ 144 h 1264"/>
                <a:gd name="T12" fmla="*/ 1072 w 1072"/>
                <a:gd name="T13" fmla="*/ 0 h 1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"/>
                <a:gd name="T22" fmla="*/ 0 h 1264"/>
                <a:gd name="T23" fmla="*/ 1072 w 1072"/>
                <a:gd name="T24" fmla="*/ 1264 h 1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" h="1264">
                  <a:moveTo>
                    <a:pt x="0" y="1264"/>
                  </a:moveTo>
                  <a:cubicBezTo>
                    <a:pt x="5" y="1252"/>
                    <a:pt x="11" y="1241"/>
                    <a:pt x="32" y="1176"/>
                  </a:cubicBezTo>
                  <a:cubicBezTo>
                    <a:pt x="53" y="1111"/>
                    <a:pt x="95" y="960"/>
                    <a:pt x="128" y="872"/>
                  </a:cubicBezTo>
                  <a:cubicBezTo>
                    <a:pt x="161" y="784"/>
                    <a:pt x="183" y="731"/>
                    <a:pt x="232" y="648"/>
                  </a:cubicBezTo>
                  <a:cubicBezTo>
                    <a:pt x="281" y="565"/>
                    <a:pt x="341" y="460"/>
                    <a:pt x="424" y="376"/>
                  </a:cubicBezTo>
                  <a:cubicBezTo>
                    <a:pt x="507" y="292"/>
                    <a:pt x="620" y="207"/>
                    <a:pt x="728" y="144"/>
                  </a:cubicBezTo>
                  <a:cubicBezTo>
                    <a:pt x="836" y="81"/>
                    <a:pt x="1015" y="24"/>
                    <a:pt x="10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Text Box 81"/>
            <p:cNvSpPr txBox="1">
              <a:spLocks noChangeArrowheads="1"/>
            </p:cNvSpPr>
            <p:nvPr/>
          </p:nvSpPr>
          <p:spPr bwMode="auto">
            <a:xfrm>
              <a:off x="6473654" y="4741788"/>
              <a:ext cx="1479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Steady-state</a:t>
              </a:r>
            </a:p>
          </p:txBody>
        </p:sp>
        <p:graphicFrame>
          <p:nvGraphicFramePr>
            <p:cNvPr id="4" name="Object 67"/>
            <p:cNvGraphicFramePr>
              <a:graphicFrameLocks noChangeAspect="1"/>
            </p:cNvGraphicFramePr>
            <p:nvPr/>
          </p:nvGraphicFramePr>
          <p:xfrm>
            <a:off x="7597775" y="3540125"/>
            <a:ext cx="11684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699" name="Equation" r:id="rId6" imgW="698197" imgH="253890" progId="Equation.DSMT4">
                    <p:embed/>
                  </p:oleObj>
                </mc:Choice>
                <mc:Fallback>
                  <p:oleObj name="Equation" r:id="rId6" imgW="698197" imgH="253890" progId="Equation.DSMT4">
                    <p:embed/>
                    <p:pic>
                      <p:nvPicPr>
                        <p:cNvPr id="0" name="Picture 9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7775" y="3540125"/>
                          <a:ext cx="1168400" cy="425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91"/>
            <p:cNvGraphicFramePr>
              <a:graphicFrameLocks noChangeAspect="1"/>
            </p:cNvGraphicFramePr>
            <p:nvPr/>
          </p:nvGraphicFramePr>
          <p:xfrm>
            <a:off x="4492625" y="3778250"/>
            <a:ext cx="620713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0" name="Equation" r:id="rId8" imgW="431613" imgH="253890" progId="Equation.DSMT4">
                    <p:embed/>
                  </p:oleObj>
                </mc:Choice>
                <mc:Fallback>
                  <p:oleObj name="Equation" r:id="rId8" imgW="431613" imgH="253890" progId="Equation.DSMT4">
                    <p:embed/>
                    <p:pic>
                      <p:nvPicPr>
                        <p:cNvPr id="0" name="Picture 9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2625" y="3778250"/>
                          <a:ext cx="620713" cy="395288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91"/>
            <p:cNvGraphicFramePr>
              <a:graphicFrameLocks noChangeAspect="1"/>
            </p:cNvGraphicFramePr>
            <p:nvPr/>
          </p:nvGraphicFramePr>
          <p:xfrm>
            <a:off x="5635625" y="2787650"/>
            <a:ext cx="238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1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9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35625" y="2787650"/>
                          <a:ext cx="23812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91"/>
            <p:cNvGraphicFramePr>
              <a:graphicFrameLocks noChangeAspect="1"/>
            </p:cNvGraphicFramePr>
            <p:nvPr/>
          </p:nvGraphicFramePr>
          <p:xfrm>
            <a:off x="5775325" y="4016375"/>
            <a:ext cx="5127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2" name="Equation" r:id="rId12" imgW="355446" imgH="228501" progId="Equation.DSMT4">
                    <p:embed/>
                  </p:oleObj>
                </mc:Choice>
                <mc:Fallback>
                  <p:oleObj name="Equation" r:id="rId12" imgW="355446" imgH="228501" progId="Equation.DSMT4">
                    <p:embed/>
                    <p:pic>
                      <p:nvPicPr>
                        <p:cNvPr id="0" name="Picture 9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5325" y="4016375"/>
                          <a:ext cx="512763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91"/>
            <p:cNvGraphicFramePr>
              <a:graphicFrameLocks noChangeAspect="1"/>
            </p:cNvGraphicFramePr>
            <p:nvPr/>
          </p:nvGraphicFramePr>
          <p:xfrm>
            <a:off x="6148388" y="5599113"/>
            <a:ext cx="220662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3" name="Equation" r:id="rId14" imgW="152268" imgH="152268" progId="Equation.DSMT4">
                    <p:embed/>
                  </p:oleObj>
                </mc:Choice>
                <mc:Fallback>
                  <p:oleObj name="Equation" r:id="rId14" imgW="152268" imgH="152268" progId="Equation.DSMT4">
                    <p:embed/>
                    <p:pic>
                      <p:nvPicPr>
                        <p:cNvPr id="0" name="Picture 9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8388" y="5599113"/>
                          <a:ext cx="220662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26"/>
            <p:cNvGraphicFramePr>
              <a:graphicFrameLocks noChangeAspect="1"/>
            </p:cNvGraphicFramePr>
            <p:nvPr/>
          </p:nvGraphicFramePr>
          <p:xfrm>
            <a:off x="7104063" y="5618163"/>
            <a:ext cx="33020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4" name="Equation" r:id="rId16" imgW="228501" imgH="165028" progId="Equation.DSMT4">
                    <p:embed/>
                  </p:oleObj>
                </mc:Choice>
                <mc:Fallback>
                  <p:oleObj name="Equation" r:id="rId16" imgW="228501" imgH="165028" progId="Equation.DSMT4">
                    <p:embed/>
                    <p:pic>
                      <p:nvPicPr>
                        <p:cNvPr id="0" name="Picture 9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4063" y="5618163"/>
                          <a:ext cx="330200" cy="2555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91"/>
            <p:cNvGraphicFramePr>
              <a:graphicFrameLocks noChangeAspect="1"/>
            </p:cNvGraphicFramePr>
            <p:nvPr/>
          </p:nvGraphicFramePr>
          <p:xfrm>
            <a:off x="8718550" y="5618163"/>
            <a:ext cx="128588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05" name="Equation" r:id="rId18" imgW="88746" imgH="152136" progId="Equation.DSMT4">
                    <p:embed/>
                  </p:oleObj>
                </mc:Choice>
                <mc:Fallback>
                  <p:oleObj name="Equation" r:id="rId18" imgW="88746" imgH="152136" progId="Equation.DSMT4">
                    <p:embed/>
                    <p:pic>
                      <p:nvPicPr>
                        <p:cNvPr id="0" name="Picture 9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8550" y="5618163"/>
                          <a:ext cx="128588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63500" y="3122538"/>
            <a:ext cx="4397375" cy="2630487"/>
            <a:chOff x="63500" y="3122538"/>
            <a:chExt cx="4397375" cy="2630487"/>
          </a:xfrm>
        </p:grpSpPr>
        <p:grpSp>
          <p:nvGrpSpPr>
            <p:cNvPr id="27660" name="Group 39"/>
            <p:cNvGrpSpPr>
              <a:grpSpLocks/>
            </p:cNvGrpSpPr>
            <p:nvPr/>
          </p:nvGrpSpPr>
          <p:grpSpPr bwMode="auto">
            <a:xfrm>
              <a:off x="63500" y="3122538"/>
              <a:ext cx="4397375" cy="2630487"/>
              <a:chOff x="40" y="1687"/>
              <a:chExt cx="2770" cy="1657"/>
            </a:xfrm>
          </p:grpSpPr>
          <p:sp>
            <p:nvSpPr>
              <p:cNvPr id="27707" name="Line 40"/>
              <p:cNvSpPr>
                <a:spLocks noChangeShapeType="1"/>
              </p:cNvSpPr>
              <p:nvPr/>
            </p:nvSpPr>
            <p:spPr bwMode="auto">
              <a:xfrm>
                <a:off x="411" y="1995"/>
                <a:ext cx="0" cy="13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Line 41"/>
              <p:cNvSpPr>
                <a:spLocks noChangeShapeType="1"/>
              </p:cNvSpPr>
              <p:nvPr/>
            </p:nvSpPr>
            <p:spPr bwMode="auto">
              <a:xfrm flipH="1">
                <a:off x="2439" y="1995"/>
                <a:ext cx="8" cy="134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9" name="Line 42"/>
              <p:cNvSpPr>
                <a:spLocks noChangeShapeType="1"/>
              </p:cNvSpPr>
              <p:nvPr/>
            </p:nvSpPr>
            <p:spPr bwMode="auto">
              <a:xfrm>
                <a:off x="360" y="3038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0" name="Line 43"/>
              <p:cNvSpPr>
                <a:spLocks noChangeShapeType="1"/>
              </p:cNvSpPr>
              <p:nvPr/>
            </p:nvSpPr>
            <p:spPr bwMode="auto">
              <a:xfrm>
                <a:off x="350" y="2690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Line 44"/>
              <p:cNvSpPr>
                <a:spLocks noChangeShapeType="1"/>
              </p:cNvSpPr>
              <p:nvPr/>
            </p:nvSpPr>
            <p:spPr bwMode="auto">
              <a:xfrm>
                <a:off x="360" y="2343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2" name="Line 45"/>
              <p:cNvSpPr>
                <a:spLocks noChangeShapeType="1"/>
              </p:cNvSpPr>
              <p:nvPr/>
            </p:nvSpPr>
            <p:spPr bwMode="auto">
              <a:xfrm>
                <a:off x="360" y="1995"/>
                <a:ext cx="13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713" name="Group 46"/>
              <p:cNvGrpSpPr>
                <a:grpSpLocks/>
              </p:cNvGrpSpPr>
              <p:nvPr/>
            </p:nvGrpSpPr>
            <p:grpSpPr bwMode="auto">
              <a:xfrm>
                <a:off x="411" y="2343"/>
                <a:ext cx="2036" cy="347"/>
                <a:chOff x="2349" y="2592"/>
                <a:chExt cx="1817" cy="288"/>
              </a:xfrm>
            </p:grpSpPr>
            <p:sp>
              <p:nvSpPr>
                <p:cNvPr id="2772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2349" y="2784"/>
                  <a:ext cx="621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2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42" y="2592"/>
                  <a:ext cx="624" cy="9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7651" name="Object 49"/>
              <p:cNvGraphicFramePr>
                <a:graphicFrameLocks noChangeAspect="1"/>
              </p:cNvGraphicFramePr>
              <p:nvPr/>
            </p:nvGraphicFramePr>
            <p:xfrm>
              <a:off x="106" y="1938"/>
              <a:ext cx="223" cy="1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06" name="Equation" r:id="rId20" imgW="317087" imgH="177569" progId="Equation.DSMT4">
                      <p:embed/>
                    </p:oleObj>
                  </mc:Choice>
                  <mc:Fallback>
                    <p:oleObj name="Equation" r:id="rId20" imgW="317087" imgH="177569" progId="Equation.DSMT4">
                      <p:embed/>
                      <p:pic>
                        <p:nvPicPr>
                          <p:cNvPr id="0" name="Picture 9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" y="1938"/>
                            <a:ext cx="223" cy="1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714" name="Text Box 50"/>
              <p:cNvSpPr txBox="1">
                <a:spLocks noChangeArrowheads="1"/>
              </p:cNvSpPr>
              <p:nvPr/>
            </p:nvSpPr>
            <p:spPr bwMode="auto">
              <a:xfrm>
                <a:off x="107" y="2268"/>
                <a:ext cx="26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7715" name="Text Box 51"/>
              <p:cNvSpPr txBox="1">
                <a:spLocks noChangeArrowheads="1"/>
              </p:cNvSpPr>
              <p:nvPr/>
            </p:nvSpPr>
            <p:spPr bwMode="auto">
              <a:xfrm>
                <a:off x="112" y="2615"/>
                <a:ext cx="2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7716" name="Text Box 52"/>
              <p:cNvSpPr txBox="1">
                <a:spLocks noChangeArrowheads="1"/>
              </p:cNvSpPr>
              <p:nvPr/>
            </p:nvSpPr>
            <p:spPr bwMode="auto">
              <a:xfrm>
                <a:off x="96" y="2939"/>
                <a:ext cx="2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sz="1200" i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</a:p>
            </p:txBody>
          </p:sp>
          <p:graphicFrame>
            <p:nvGraphicFramePr>
              <p:cNvPr id="27652" name="Object 53"/>
              <p:cNvGraphicFramePr>
                <a:graphicFrameLocks noChangeAspect="1"/>
              </p:cNvGraphicFramePr>
              <p:nvPr/>
            </p:nvGraphicFramePr>
            <p:xfrm>
              <a:off x="2273" y="1690"/>
              <a:ext cx="384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07" name="Equation" r:id="rId22" imgW="393529" imgH="253890" progId="Equation.DSMT4">
                      <p:embed/>
                    </p:oleObj>
                  </mc:Choice>
                  <mc:Fallback>
                    <p:oleObj name="Equation" r:id="rId22" imgW="393529" imgH="253890" progId="Equation.DSMT4">
                      <p:embed/>
                      <p:pic>
                        <p:nvPicPr>
                          <p:cNvPr id="0" name="Picture 93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73" y="1690"/>
                            <a:ext cx="384" cy="266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3" name="Object 54"/>
              <p:cNvGraphicFramePr>
                <a:graphicFrameLocks noChangeAspect="1"/>
              </p:cNvGraphicFramePr>
              <p:nvPr/>
            </p:nvGraphicFramePr>
            <p:xfrm>
              <a:off x="230" y="1687"/>
              <a:ext cx="416" cy="2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08" name="Equation" r:id="rId24" imgW="444307" imgH="241195" progId="Equation.DSMT4">
                      <p:embed/>
                    </p:oleObj>
                  </mc:Choice>
                  <mc:Fallback>
                    <p:oleObj name="Equation" r:id="rId24" imgW="444307" imgH="241195" progId="Equation.DSMT4">
                      <p:embed/>
                      <p:pic>
                        <p:nvPicPr>
                          <p:cNvPr id="0" name="Picture 93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0" y="1687"/>
                            <a:ext cx="416" cy="244"/>
                          </a:xfrm>
                          <a:prstGeom prst="rect">
                            <a:avLst/>
                          </a:prstGeom>
                          <a:solidFill>
                            <a:srgbClr val="CC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4" name="Object 55"/>
              <p:cNvGraphicFramePr>
                <a:graphicFrameLocks noChangeAspect="1"/>
              </p:cNvGraphicFramePr>
              <p:nvPr/>
            </p:nvGraphicFramePr>
            <p:xfrm>
              <a:off x="1283" y="2070"/>
              <a:ext cx="143" cy="1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09" name="Equation" r:id="rId26" imgW="203024" imgH="203024" progId="Equation.DSMT4">
                      <p:embed/>
                    </p:oleObj>
                  </mc:Choice>
                  <mc:Fallback>
                    <p:oleObj name="Equation" r:id="rId26" imgW="203024" imgH="203024" progId="Equation.DSMT4">
                      <p:embed/>
                      <p:pic>
                        <p:nvPicPr>
                          <p:cNvPr id="0" name="Picture 93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3" y="2070"/>
                            <a:ext cx="143" cy="15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5" name="Object 56"/>
              <p:cNvGraphicFramePr>
                <a:graphicFrameLocks noChangeAspect="1"/>
              </p:cNvGraphicFramePr>
              <p:nvPr/>
            </p:nvGraphicFramePr>
            <p:xfrm>
              <a:off x="1151" y="2424"/>
              <a:ext cx="562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10" name="Equation" r:id="rId28" imgW="799753" imgH="253890" progId="Equation.DSMT4">
                      <p:embed/>
                    </p:oleObj>
                  </mc:Choice>
                  <mc:Fallback>
                    <p:oleObj name="Equation" r:id="rId28" imgW="799753" imgH="253890" progId="Equation.DSMT4">
                      <p:embed/>
                      <p:pic>
                        <p:nvPicPr>
                          <p:cNvPr id="0" name="Picture 93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51" y="2424"/>
                            <a:ext cx="562" cy="19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6" name="Object 57"/>
              <p:cNvGraphicFramePr>
                <a:graphicFrameLocks noChangeAspect="1"/>
              </p:cNvGraphicFramePr>
              <p:nvPr/>
            </p:nvGraphicFramePr>
            <p:xfrm>
              <a:off x="2049" y="2044"/>
              <a:ext cx="129" cy="1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11" name="Equation" r:id="rId30" imgW="126725" imgH="177415" progId="Equation.DSMT4">
                      <p:embed/>
                    </p:oleObj>
                  </mc:Choice>
                  <mc:Fallback>
                    <p:oleObj name="Equation" r:id="rId30" imgW="126725" imgH="177415" progId="Equation.DSMT4">
                      <p:embed/>
                      <p:pic>
                        <p:nvPicPr>
                          <p:cNvPr id="0" name="Picture 9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9" y="2044"/>
                            <a:ext cx="129" cy="194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66FF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7" name="Object 58"/>
              <p:cNvGraphicFramePr>
                <a:graphicFrameLocks noChangeAspect="1"/>
              </p:cNvGraphicFramePr>
              <p:nvPr/>
            </p:nvGraphicFramePr>
            <p:xfrm>
              <a:off x="717" y="2201"/>
              <a:ext cx="254" cy="27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12" name="Equation" r:id="rId32" imgW="203024" imgH="203024" progId="Equation.DSMT4">
                      <p:embed/>
                    </p:oleObj>
                  </mc:Choice>
                  <mc:Fallback>
                    <p:oleObj name="Equation" r:id="rId32" imgW="203024" imgH="203024" progId="Equation.DSMT4">
                      <p:embed/>
                      <p:pic>
                        <p:nvPicPr>
                          <p:cNvPr id="0" name="Picture 94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7" y="2201"/>
                            <a:ext cx="254" cy="274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658" name="Object 59"/>
              <p:cNvGraphicFramePr>
                <a:graphicFrameLocks noChangeAspect="1"/>
              </p:cNvGraphicFramePr>
              <p:nvPr/>
            </p:nvGraphicFramePr>
            <p:xfrm>
              <a:off x="1012" y="2797"/>
              <a:ext cx="1038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13" name="Equation" r:id="rId34" imgW="1129810" imgH="253890" progId="Equation.DSMT4">
                      <p:embed/>
                    </p:oleObj>
                  </mc:Choice>
                  <mc:Fallback>
                    <p:oleObj name="Equation" r:id="rId34" imgW="1129810" imgH="253890" progId="Equation.DSMT4">
                      <p:embed/>
                      <p:pic>
                        <p:nvPicPr>
                          <p:cNvPr id="0" name="Picture 9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12" y="2797"/>
                            <a:ext cx="1038" cy="250"/>
                          </a:xfrm>
                          <a:prstGeom prst="rect">
                            <a:avLst/>
                          </a:prstGeom>
                          <a:solidFill>
                            <a:srgbClr val="FFCC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717" name="Line 60"/>
              <p:cNvSpPr>
                <a:spLocks noChangeShapeType="1"/>
              </p:cNvSpPr>
              <p:nvPr/>
            </p:nvSpPr>
            <p:spPr bwMode="auto">
              <a:xfrm>
                <a:off x="418" y="1985"/>
                <a:ext cx="2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Text Box 61"/>
              <p:cNvSpPr txBox="1">
                <a:spLocks noChangeArrowheads="1"/>
              </p:cNvSpPr>
              <p:nvPr/>
            </p:nvSpPr>
            <p:spPr bwMode="auto">
              <a:xfrm>
                <a:off x="40" y="2361"/>
                <a:ext cx="16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Times New Roman" pitchFamily="18" charset="0"/>
                  </a:rPr>
                  <a:t>t</a:t>
                </a:r>
              </a:p>
            </p:txBody>
          </p:sp>
          <p:sp>
            <p:nvSpPr>
              <p:cNvPr id="27719" name="Text Box 62"/>
              <p:cNvSpPr txBox="1">
                <a:spLocks noChangeArrowheads="1"/>
              </p:cNvSpPr>
              <p:nvPr/>
            </p:nvSpPr>
            <p:spPr bwMode="auto">
              <a:xfrm>
                <a:off x="2568" y="2049"/>
                <a:ext cx="1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Times New Roman" pitchFamily="18" charset="0"/>
                  </a:rPr>
                  <a:t>z</a:t>
                </a:r>
              </a:p>
            </p:txBody>
          </p:sp>
          <p:sp>
            <p:nvSpPr>
              <p:cNvPr id="27720" name="Line 63"/>
              <p:cNvSpPr>
                <a:spLocks noChangeShapeType="1"/>
              </p:cNvSpPr>
              <p:nvPr/>
            </p:nvSpPr>
            <p:spPr bwMode="auto">
              <a:xfrm>
                <a:off x="1471" y="2179"/>
                <a:ext cx="976" cy="1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1" name="Line 64"/>
              <p:cNvSpPr>
                <a:spLocks noChangeShapeType="1"/>
              </p:cNvSpPr>
              <p:nvPr/>
            </p:nvSpPr>
            <p:spPr bwMode="auto">
              <a:xfrm>
                <a:off x="411" y="1995"/>
                <a:ext cx="771" cy="1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Line 156"/>
            <p:cNvSpPr>
              <a:spLocks noChangeShapeType="1"/>
            </p:cNvSpPr>
            <p:nvPr/>
          </p:nvSpPr>
          <p:spPr bwMode="auto">
            <a:xfrm>
              <a:off x="711777" y="3306075"/>
              <a:ext cx="0" cy="244157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1030543"/>
                </p:ext>
              </p:extLst>
            </p:nvPr>
          </p:nvGraphicFramePr>
          <p:xfrm>
            <a:off x="846138" y="5392571"/>
            <a:ext cx="592137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4" name="Equation" r:id="rId36" imgW="591566" imgH="306439" progId="Equation.DSMT4">
                    <p:embed/>
                  </p:oleObj>
                </mc:Choice>
                <mc:Fallback>
                  <p:oleObj name="Equation" r:id="rId36" imgW="591566" imgH="306439" progId="Equation.DSMT4">
                    <p:embed/>
                    <p:pic>
                      <p:nvPicPr>
                        <p:cNvPr id="0" name="Picture 9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6138" y="5392571"/>
                          <a:ext cx="592137" cy="306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592" name="Object 944"/>
          <p:cNvGraphicFramePr>
            <a:graphicFrameLocks noChangeAspect="1"/>
          </p:cNvGraphicFramePr>
          <p:nvPr/>
        </p:nvGraphicFramePr>
        <p:xfrm>
          <a:off x="7554459" y="733199"/>
          <a:ext cx="10890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38" imgW="1089000" imgH="382680" progId="Equation.DSMT4">
                  <p:embed/>
                </p:oleObj>
              </mc:Choice>
              <mc:Fallback>
                <p:oleObj name="Equation" r:id="rId38" imgW="1089000" imgH="38268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459" y="733199"/>
                        <a:ext cx="10890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59962" y="818406"/>
            <a:ext cx="6775450" cy="1823635"/>
            <a:chOff x="1159962" y="818406"/>
            <a:chExt cx="6775450" cy="1823635"/>
          </a:xfrm>
        </p:grpSpPr>
        <p:sp>
          <p:nvSpPr>
            <p:cNvPr id="81" name="TextBox 80"/>
            <p:cNvSpPr txBox="1"/>
            <p:nvPr/>
          </p:nvSpPr>
          <p:spPr>
            <a:xfrm>
              <a:off x="4077199" y="818406"/>
              <a:ext cx="1588897" cy="369332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Assume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= 0</a:t>
              </a:r>
            </a:p>
          </p:txBody>
        </p:sp>
        <p:sp>
          <p:nvSpPr>
            <p:cNvPr id="84" name="Freeform 71"/>
            <p:cNvSpPr>
              <a:spLocks/>
            </p:cNvSpPr>
            <p:nvPr/>
          </p:nvSpPr>
          <p:spPr bwMode="auto">
            <a:xfrm>
              <a:off x="3569787" y="1556204"/>
              <a:ext cx="37941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72"/>
            <p:cNvSpPr>
              <a:spLocks/>
            </p:cNvSpPr>
            <p:nvPr/>
          </p:nvSpPr>
          <p:spPr bwMode="auto">
            <a:xfrm flipV="1">
              <a:off x="2922087" y="2210908"/>
              <a:ext cx="4441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73"/>
            <p:cNvSpPr>
              <a:spLocks noChangeArrowheads="1"/>
            </p:cNvSpPr>
            <p:nvPr/>
          </p:nvSpPr>
          <p:spPr bwMode="auto">
            <a:xfrm>
              <a:off x="2880812" y="220840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3" name="Line 75"/>
            <p:cNvSpPr>
              <a:spLocks noChangeShapeType="1"/>
            </p:cNvSpPr>
            <p:nvPr/>
          </p:nvSpPr>
          <p:spPr bwMode="auto">
            <a:xfrm>
              <a:off x="7362324" y="1549366"/>
              <a:ext cx="0" cy="198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76"/>
            <p:cNvSpPr>
              <a:spLocks noChangeShapeType="1"/>
            </p:cNvSpPr>
            <p:nvPr/>
          </p:nvSpPr>
          <p:spPr bwMode="auto">
            <a:xfrm>
              <a:off x="7362324" y="1977546"/>
              <a:ext cx="0" cy="2809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8"/>
            <p:cNvSpPr>
              <a:spLocks/>
            </p:cNvSpPr>
            <p:nvPr/>
          </p:nvSpPr>
          <p:spPr bwMode="auto">
            <a:xfrm flipH="1">
              <a:off x="2126749" y="1534633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79"/>
            <p:cNvSpPr>
              <a:spLocks noChangeShapeType="1"/>
            </p:cNvSpPr>
            <p:nvPr/>
          </p:nvSpPr>
          <p:spPr bwMode="auto">
            <a:xfrm flipV="1">
              <a:off x="2169612" y="1255233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80"/>
            <p:cNvSpPr>
              <a:spLocks noChangeShapeType="1"/>
            </p:cNvSpPr>
            <p:nvPr/>
          </p:nvSpPr>
          <p:spPr bwMode="auto">
            <a:xfrm flipH="1">
              <a:off x="2169612" y="2258533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81"/>
            <p:cNvSpPr>
              <a:spLocks noChangeShapeType="1"/>
            </p:cNvSpPr>
            <p:nvPr/>
          </p:nvSpPr>
          <p:spPr bwMode="auto">
            <a:xfrm flipV="1">
              <a:off x="2169612" y="1979133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82"/>
            <p:cNvSpPr>
              <a:spLocks noChangeShapeType="1"/>
            </p:cNvSpPr>
            <p:nvPr/>
          </p:nvSpPr>
          <p:spPr bwMode="auto">
            <a:xfrm>
              <a:off x="1904499" y="1877533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83"/>
            <p:cNvSpPr>
              <a:spLocks noChangeShapeType="1"/>
            </p:cNvSpPr>
            <p:nvPr/>
          </p:nvSpPr>
          <p:spPr bwMode="auto">
            <a:xfrm>
              <a:off x="2018799" y="1979133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85"/>
            <p:cNvSpPr>
              <a:spLocks/>
            </p:cNvSpPr>
            <p:nvPr/>
          </p:nvSpPr>
          <p:spPr bwMode="auto">
            <a:xfrm>
              <a:off x="2310899" y="1344133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Text Box 87"/>
            <p:cNvSpPr txBox="1">
              <a:spLocks noChangeArrowheads="1"/>
            </p:cNvSpPr>
            <p:nvPr/>
          </p:nvSpPr>
          <p:spPr bwMode="auto">
            <a:xfrm>
              <a:off x="2752224" y="1520346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133" name="Text Box 88"/>
            <p:cNvSpPr txBox="1">
              <a:spLocks noChangeArrowheads="1"/>
            </p:cNvSpPr>
            <p:nvPr/>
          </p:nvSpPr>
          <p:spPr bwMode="auto">
            <a:xfrm>
              <a:off x="2815724" y="1901346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134" name="Line 89"/>
            <p:cNvSpPr>
              <a:spLocks noChangeShapeType="1"/>
            </p:cNvSpPr>
            <p:nvPr/>
          </p:nvSpPr>
          <p:spPr bwMode="auto">
            <a:xfrm flipH="1">
              <a:off x="2475999" y="153463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Rectangle 90"/>
            <p:cNvSpPr>
              <a:spLocks noChangeArrowheads="1"/>
            </p:cNvSpPr>
            <p:nvPr/>
          </p:nvSpPr>
          <p:spPr bwMode="auto">
            <a:xfrm>
              <a:off x="3237999" y="1445733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92"/>
            <p:cNvSpPr>
              <a:spLocks noChangeShapeType="1"/>
            </p:cNvSpPr>
            <p:nvPr/>
          </p:nvSpPr>
          <p:spPr bwMode="auto">
            <a:xfrm flipH="1">
              <a:off x="2877650" y="1534633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93"/>
            <p:cNvSpPr>
              <a:spLocks noChangeArrowheads="1"/>
            </p:cNvSpPr>
            <p:nvPr/>
          </p:nvSpPr>
          <p:spPr bwMode="auto">
            <a:xfrm>
              <a:off x="2880812" y="149653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8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7391671"/>
                </p:ext>
              </p:extLst>
            </p:nvPr>
          </p:nvGraphicFramePr>
          <p:xfrm>
            <a:off x="2996699" y="1701633"/>
            <a:ext cx="646113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6" name="Equation" r:id="rId40" imgW="393529" imgH="253890" progId="Equation.DSMT4">
                    <p:embed/>
                  </p:oleObj>
                </mc:Choice>
                <mc:Fallback>
                  <p:oleObj name="Equation" r:id="rId40" imgW="393529" imgH="253890" progId="Equation.DSMT4">
                    <p:embed/>
                    <p:pic>
                      <p:nvPicPr>
                        <p:cNvPr id="0" name="Picture 9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6699" y="1701633"/>
                          <a:ext cx="646113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9" name="Oval 95"/>
            <p:cNvSpPr>
              <a:spLocks noChangeArrowheads="1"/>
            </p:cNvSpPr>
            <p:nvPr/>
          </p:nvSpPr>
          <p:spPr bwMode="auto">
            <a:xfrm>
              <a:off x="4049212" y="1517184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96"/>
            <p:cNvSpPr>
              <a:spLocks noChangeArrowheads="1"/>
            </p:cNvSpPr>
            <p:nvPr/>
          </p:nvSpPr>
          <p:spPr bwMode="auto">
            <a:xfrm>
              <a:off x="4023812" y="220840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98"/>
            <p:cNvSpPr>
              <a:spLocks/>
            </p:cNvSpPr>
            <p:nvPr/>
          </p:nvSpPr>
          <p:spPr bwMode="auto">
            <a:xfrm rot="5400000">
              <a:off x="7276599" y="1806096"/>
              <a:ext cx="238125" cy="104775"/>
            </a:xfrm>
            <a:custGeom>
              <a:avLst/>
              <a:gdLst>
                <a:gd name="T0" fmla="*/ 0 w 284"/>
                <a:gd name="T1" fmla="*/ 93 h 116"/>
                <a:gd name="T2" fmla="*/ 10 w 284"/>
                <a:gd name="T3" fmla="*/ 41 h 116"/>
                <a:gd name="T4" fmla="*/ 40 w 284"/>
                <a:gd name="T5" fmla="*/ 11 h 116"/>
                <a:gd name="T6" fmla="*/ 80 w 284"/>
                <a:gd name="T7" fmla="*/ 19 h 116"/>
                <a:gd name="T8" fmla="*/ 112 w 284"/>
                <a:gd name="T9" fmla="*/ 57 h 116"/>
                <a:gd name="T10" fmla="*/ 116 w 284"/>
                <a:gd name="T11" fmla="*/ 87 h 116"/>
                <a:gd name="T12" fmla="*/ 90 w 284"/>
                <a:gd name="T13" fmla="*/ 111 h 116"/>
                <a:gd name="T14" fmla="*/ 62 w 284"/>
                <a:gd name="T15" fmla="*/ 101 h 116"/>
                <a:gd name="T16" fmla="*/ 56 w 284"/>
                <a:gd name="T17" fmla="*/ 79 h 116"/>
                <a:gd name="T18" fmla="*/ 64 w 284"/>
                <a:gd name="T19" fmla="*/ 47 h 116"/>
                <a:gd name="T20" fmla="*/ 92 w 284"/>
                <a:gd name="T21" fmla="*/ 19 h 116"/>
                <a:gd name="T22" fmla="*/ 126 w 284"/>
                <a:gd name="T23" fmla="*/ 3 h 116"/>
                <a:gd name="T24" fmla="*/ 182 w 284"/>
                <a:gd name="T25" fmla="*/ 3 h 116"/>
                <a:gd name="T26" fmla="*/ 204 w 284"/>
                <a:gd name="T27" fmla="*/ 9 h 116"/>
                <a:gd name="T28" fmla="*/ 222 w 284"/>
                <a:gd name="T29" fmla="*/ 47 h 116"/>
                <a:gd name="T30" fmla="*/ 228 w 284"/>
                <a:gd name="T31" fmla="*/ 77 h 116"/>
                <a:gd name="T32" fmla="*/ 216 w 284"/>
                <a:gd name="T33" fmla="*/ 105 h 116"/>
                <a:gd name="T34" fmla="*/ 184 w 284"/>
                <a:gd name="T35" fmla="*/ 109 h 116"/>
                <a:gd name="T36" fmla="*/ 170 w 284"/>
                <a:gd name="T37" fmla="*/ 63 h 116"/>
                <a:gd name="T38" fmla="*/ 194 w 284"/>
                <a:gd name="T39" fmla="*/ 25 h 116"/>
                <a:gd name="T40" fmla="*/ 244 w 284"/>
                <a:gd name="T41" fmla="*/ 9 h 116"/>
                <a:gd name="T42" fmla="*/ 278 w 284"/>
                <a:gd name="T43" fmla="*/ 33 h 116"/>
                <a:gd name="T44" fmla="*/ 278 w 284"/>
                <a:gd name="T45" fmla="*/ 101 h 11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4"/>
                <a:gd name="T70" fmla="*/ 0 h 116"/>
                <a:gd name="T71" fmla="*/ 284 w 284"/>
                <a:gd name="T72" fmla="*/ 116 h 11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4" h="116">
                  <a:moveTo>
                    <a:pt x="0" y="93"/>
                  </a:moveTo>
                  <a:cubicBezTo>
                    <a:pt x="3" y="84"/>
                    <a:pt x="3" y="55"/>
                    <a:pt x="10" y="41"/>
                  </a:cubicBezTo>
                  <a:cubicBezTo>
                    <a:pt x="17" y="27"/>
                    <a:pt x="28" y="15"/>
                    <a:pt x="40" y="11"/>
                  </a:cubicBezTo>
                  <a:cubicBezTo>
                    <a:pt x="52" y="7"/>
                    <a:pt x="68" y="11"/>
                    <a:pt x="80" y="19"/>
                  </a:cubicBezTo>
                  <a:cubicBezTo>
                    <a:pt x="92" y="27"/>
                    <a:pt x="106" y="46"/>
                    <a:pt x="112" y="57"/>
                  </a:cubicBezTo>
                  <a:cubicBezTo>
                    <a:pt x="118" y="68"/>
                    <a:pt x="120" y="78"/>
                    <a:pt x="116" y="87"/>
                  </a:cubicBezTo>
                  <a:cubicBezTo>
                    <a:pt x="112" y="96"/>
                    <a:pt x="99" y="109"/>
                    <a:pt x="90" y="111"/>
                  </a:cubicBezTo>
                  <a:cubicBezTo>
                    <a:pt x="81" y="113"/>
                    <a:pt x="68" y="106"/>
                    <a:pt x="62" y="101"/>
                  </a:cubicBezTo>
                  <a:cubicBezTo>
                    <a:pt x="56" y="96"/>
                    <a:pt x="56" y="88"/>
                    <a:pt x="56" y="79"/>
                  </a:cubicBezTo>
                  <a:cubicBezTo>
                    <a:pt x="56" y="70"/>
                    <a:pt x="58" y="57"/>
                    <a:pt x="64" y="47"/>
                  </a:cubicBezTo>
                  <a:cubicBezTo>
                    <a:pt x="70" y="37"/>
                    <a:pt x="82" y="26"/>
                    <a:pt x="92" y="19"/>
                  </a:cubicBezTo>
                  <a:cubicBezTo>
                    <a:pt x="102" y="12"/>
                    <a:pt x="111" y="6"/>
                    <a:pt x="126" y="3"/>
                  </a:cubicBezTo>
                  <a:cubicBezTo>
                    <a:pt x="141" y="0"/>
                    <a:pt x="169" y="2"/>
                    <a:pt x="182" y="3"/>
                  </a:cubicBezTo>
                  <a:cubicBezTo>
                    <a:pt x="195" y="4"/>
                    <a:pt x="197" y="2"/>
                    <a:pt x="204" y="9"/>
                  </a:cubicBezTo>
                  <a:cubicBezTo>
                    <a:pt x="211" y="16"/>
                    <a:pt x="218" y="36"/>
                    <a:pt x="222" y="47"/>
                  </a:cubicBezTo>
                  <a:cubicBezTo>
                    <a:pt x="226" y="58"/>
                    <a:pt x="229" y="67"/>
                    <a:pt x="228" y="77"/>
                  </a:cubicBezTo>
                  <a:cubicBezTo>
                    <a:pt x="227" y="87"/>
                    <a:pt x="223" y="100"/>
                    <a:pt x="216" y="105"/>
                  </a:cubicBezTo>
                  <a:cubicBezTo>
                    <a:pt x="209" y="110"/>
                    <a:pt x="192" y="116"/>
                    <a:pt x="184" y="109"/>
                  </a:cubicBezTo>
                  <a:cubicBezTo>
                    <a:pt x="176" y="102"/>
                    <a:pt x="168" y="77"/>
                    <a:pt x="170" y="63"/>
                  </a:cubicBezTo>
                  <a:cubicBezTo>
                    <a:pt x="172" y="49"/>
                    <a:pt x="182" y="34"/>
                    <a:pt x="194" y="25"/>
                  </a:cubicBezTo>
                  <a:cubicBezTo>
                    <a:pt x="206" y="16"/>
                    <a:pt x="230" y="8"/>
                    <a:pt x="244" y="9"/>
                  </a:cubicBezTo>
                  <a:cubicBezTo>
                    <a:pt x="258" y="10"/>
                    <a:pt x="272" y="18"/>
                    <a:pt x="278" y="33"/>
                  </a:cubicBezTo>
                  <a:cubicBezTo>
                    <a:pt x="284" y="48"/>
                    <a:pt x="278" y="87"/>
                    <a:pt x="278" y="1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5592400"/>
                </p:ext>
              </p:extLst>
            </p:nvPr>
          </p:nvGraphicFramePr>
          <p:xfrm>
            <a:off x="3123699" y="1017421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7" name="Equation" r:id="rId42" imgW="508000" imgH="241300" progId="Equation.DSMT4">
                    <p:embed/>
                  </p:oleObj>
                </mc:Choice>
                <mc:Fallback>
                  <p:oleObj name="Equation" r:id="rId42" imgW="508000" imgH="241300" progId="Equation.DSMT4">
                    <p:embed/>
                    <p:pic>
                      <p:nvPicPr>
                        <p:cNvPr id="0" name="Picture 9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3699" y="1017421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7192493"/>
                </p:ext>
              </p:extLst>
            </p:nvPr>
          </p:nvGraphicFramePr>
          <p:xfrm>
            <a:off x="3566356" y="2371536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8" name="Equation" r:id="rId44" imgW="342603" imgH="177646" progId="Equation.DSMT4">
                    <p:embed/>
                  </p:oleObj>
                </mc:Choice>
                <mc:Fallback>
                  <p:oleObj name="Equation" r:id="rId44" imgW="342603" imgH="177646" progId="Equation.DSMT4">
                    <p:embed/>
                    <p:pic>
                      <p:nvPicPr>
                        <p:cNvPr id="0" name="Picture 9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6356" y="2371536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5073665"/>
                </p:ext>
              </p:extLst>
            </p:nvPr>
          </p:nvGraphicFramePr>
          <p:xfrm>
            <a:off x="7046412" y="2387433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9" name="Equation" r:id="rId46" imgW="368140" imgH="152334" progId="Equation.DSMT4">
                    <p:embed/>
                  </p:oleObj>
                </mc:Choice>
                <mc:Fallback>
                  <p:oleObj name="Equation" r:id="rId46" imgW="368140" imgH="152334" progId="Equation.DSMT4">
                    <p:embed/>
                    <p:pic>
                      <p:nvPicPr>
                        <p:cNvPr id="0" name="Picture 9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46412" y="2387433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3693967"/>
                </p:ext>
              </p:extLst>
            </p:nvPr>
          </p:nvGraphicFramePr>
          <p:xfrm>
            <a:off x="5585912" y="1684171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0" name="Equation" r:id="rId48" imgW="190500" imgH="228600" progId="Equation.DSMT4">
                    <p:embed/>
                  </p:oleObj>
                </mc:Choice>
                <mc:Fallback>
                  <p:oleObj name="Equation" r:id="rId48" imgW="190500" imgH="228600" progId="Equation.DSMT4">
                    <p:embed/>
                    <p:pic>
                      <p:nvPicPr>
                        <p:cNvPr id="0" name="Picture 9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5912" y="1684171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3571860"/>
                </p:ext>
              </p:extLst>
            </p:nvPr>
          </p:nvGraphicFramePr>
          <p:xfrm>
            <a:off x="1579062" y="1092033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1" name="Equation" r:id="rId50" imgW="317087" imgH="177569" progId="Equation.DSMT4">
                    <p:embed/>
                  </p:oleObj>
                </mc:Choice>
                <mc:Fallback>
                  <p:oleObj name="Equation" r:id="rId50" imgW="317087" imgH="177569" progId="Equation.DSMT4">
                    <p:embed/>
                    <p:pic>
                      <p:nvPicPr>
                        <p:cNvPr id="0" name="Picture 9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9062" y="1092033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7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6299348"/>
                </p:ext>
              </p:extLst>
            </p:nvPr>
          </p:nvGraphicFramePr>
          <p:xfrm>
            <a:off x="1159962" y="1746083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2" name="Equation" r:id="rId52" imgW="431613" imgH="253890" progId="Equation.DSMT4">
                    <p:embed/>
                  </p:oleObj>
                </mc:Choice>
                <mc:Fallback>
                  <p:oleObj name="Equation" r:id="rId52" imgW="431613" imgH="253890" progId="Equation.DSMT4">
                    <p:embed/>
                    <p:pic>
                      <p:nvPicPr>
                        <p:cNvPr id="0" name="Picture 9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962" y="1746083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8701950"/>
                </p:ext>
              </p:extLst>
            </p:nvPr>
          </p:nvGraphicFramePr>
          <p:xfrm>
            <a:off x="7643312" y="1655596"/>
            <a:ext cx="292100" cy="347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3" name="Equation" r:id="rId54" imgW="190500" imgH="228600" progId="Equation.DSMT4">
                    <p:embed/>
                  </p:oleObj>
                </mc:Choice>
                <mc:Fallback>
                  <p:oleObj name="Equation" r:id="rId54" imgW="190500" imgH="228600" progId="Equation.DSMT4">
                    <p:embed/>
                    <p:pic>
                      <p:nvPicPr>
                        <p:cNvPr id="0" name="Picture 9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43312" y="1655596"/>
                          <a:ext cx="292100" cy="347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5" name="Straight Connector 84"/>
            <p:cNvCxnSpPr/>
            <p:nvPr/>
          </p:nvCxnSpPr>
          <p:spPr>
            <a:xfrm>
              <a:off x="4166256" y="1355072"/>
              <a:ext cx="0" cy="1133261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3764032"/>
                </p:ext>
              </p:extLst>
            </p:nvPr>
          </p:nvGraphicFramePr>
          <p:xfrm>
            <a:off x="4263451" y="1713314"/>
            <a:ext cx="747713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4" name="Equation" r:id="rId56" imgW="748453" imgH="413151" progId="Equation.DSMT4">
                    <p:embed/>
                  </p:oleObj>
                </mc:Choice>
                <mc:Fallback>
                  <p:oleObj name="Equation" r:id="rId56" imgW="748453" imgH="41315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7"/>
                        <a:stretch>
                          <a:fillRect/>
                        </a:stretch>
                      </p:blipFill>
                      <p:spPr>
                        <a:xfrm>
                          <a:off x="4263451" y="1713314"/>
                          <a:ext cx="747713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Text Box 76"/>
            <p:cNvSpPr txBox="1">
              <a:spLocks noChangeArrowheads="1"/>
            </p:cNvSpPr>
            <p:nvPr/>
          </p:nvSpPr>
          <p:spPr bwMode="auto">
            <a:xfrm>
              <a:off x="4172237" y="1479367"/>
              <a:ext cx="2675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88" name="Text Box 77"/>
            <p:cNvSpPr txBox="1">
              <a:spLocks noChangeArrowheads="1"/>
            </p:cNvSpPr>
            <p:nvPr/>
          </p:nvSpPr>
          <p:spPr bwMode="auto">
            <a:xfrm>
              <a:off x="4184510" y="1950154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 descr="file_85ddf38eb3_item_bravomri_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2755900"/>
            <a:ext cx="4554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886325" y="3287713"/>
            <a:ext cx="3677645" cy="1323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“The </a:t>
            </a:r>
            <a:r>
              <a:rPr lang="en-US" sz="1600" b="1" dirty="0"/>
              <a:t>20/20 Step Time Domain Reflectometer (TDR)</a:t>
            </a:r>
            <a:r>
              <a:rPr lang="en-US" sz="1600" dirty="0"/>
              <a:t> was designed to provide the clearest picture of coaxial or twisted pair cable lengths and to pin-point cable faults.”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622925" y="481171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AEA Technology, Inc.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902524" y="123825"/>
            <a:ext cx="75946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Time-Domain Reflectometer (TDR)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 Box 75"/>
          <p:cNvSpPr txBox="1">
            <a:spLocks noChangeArrowheads="1"/>
          </p:cNvSpPr>
          <p:nvPr/>
        </p:nvSpPr>
        <p:spPr bwMode="auto">
          <a:xfrm>
            <a:off x="782905" y="1345932"/>
            <a:ext cx="7715250" cy="711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0000FF"/>
                </a:solidFill>
              </a:rPr>
              <a:t>This is a device that is used to look at reflections on a line, to look for potential problems such as breaks on the line. </a:t>
            </a: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7" name="Rectangle 28686">
            <a:extLst>
              <a:ext uri="{FF2B5EF4-FFF2-40B4-BE49-F238E27FC236}">
                <a16:creationId xmlns:a16="http://schemas.microsoft.com/office/drawing/2014/main" id="{2258D79A-1A66-4BCD-53D5-659877E6763B}"/>
              </a:ext>
            </a:extLst>
          </p:cNvPr>
          <p:cNvSpPr/>
          <p:nvPr/>
        </p:nvSpPr>
        <p:spPr>
          <a:xfrm>
            <a:off x="6088281" y="3586162"/>
            <a:ext cx="2789585" cy="1081372"/>
          </a:xfrm>
          <a:prstGeom prst="rect">
            <a:avLst/>
          </a:prstGeom>
          <a:solidFill>
            <a:srgbClr val="CCECFF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303935" y="85725"/>
            <a:ext cx="6908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Time-Domain Reflectometer (cont.)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286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61883"/>
              </p:ext>
            </p:extLst>
          </p:nvPr>
        </p:nvGraphicFramePr>
        <p:xfrm>
          <a:off x="360363" y="3425825"/>
          <a:ext cx="47386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Equation" r:id="rId4" imgW="3365280" imgH="228600" progId="Equation.DSMT4">
                  <p:embed/>
                </p:oleObj>
              </mc:Choice>
              <mc:Fallback>
                <p:oleObj name="Equation" r:id="rId4" imgW="3365280" imgH="2286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25825"/>
                        <a:ext cx="4738687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7" name="Group 28676">
            <a:extLst>
              <a:ext uri="{FF2B5EF4-FFF2-40B4-BE49-F238E27FC236}">
                <a16:creationId xmlns:a16="http://schemas.microsoft.com/office/drawing/2014/main" id="{997C6C2F-BE27-5F26-834D-B9784B610557}"/>
              </a:ext>
            </a:extLst>
          </p:cNvPr>
          <p:cNvGrpSpPr/>
          <p:nvPr/>
        </p:nvGrpSpPr>
        <p:grpSpPr>
          <a:xfrm>
            <a:off x="963702" y="4720241"/>
            <a:ext cx="5228779" cy="1866447"/>
            <a:chOff x="1038370" y="4091350"/>
            <a:chExt cx="5228779" cy="1866447"/>
          </a:xfrm>
        </p:grpSpPr>
        <p:sp>
          <p:nvSpPr>
            <p:cNvPr id="13" name="Oval 89">
              <a:extLst>
                <a:ext uri="{FF2B5EF4-FFF2-40B4-BE49-F238E27FC236}">
                  <a16:creationId xmlns:a16="http://schemas.microsoft.com/office/drawing/2014/main" id="{0F06D731-E95F-7956-BE4B-B5D5BF3F0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495" y="557069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4D1958C7-E843-01D5-E677-21A042C98E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23432" y="4878071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7">
              <a:extLst>
                <a:ext uri="{FF2B5EF4-FFF2-40B4-BE49-F238E27FC236}">
                  <a16:creationId xmlns:a16="http://schemas.microsoft.com/office/drawing/2014/main" id="{EF6DCFBD-070C-BE00-B30B-2BCCF6265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6295" y="4598671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8">
              <a:extLst>
                <a:ext uri="{FF2B5EF4-FFF2-40B4-BE49-F238E27FC236}">
                  <a16:creationId xmlns:a16="http://schemas.microsoft.com/office/drawing/2014/main" id="{B79DBBBB-ED24-C7F5-9C7E-82E4528B7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6295" y="5616719"/>
              <a:ext cx="70803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9">
              <a:extLst>
                <a:ext uri="{FF2B5EF4-FFF2-40B4-BE49-F238E27FC236}">
                  <a16:creationId xmlns:a16="http://schemas.microsoft.com/office/drawing/2014/main" id="{C435F79B-1DC0-84CE-2197-BCC301AFD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6295" y="5337319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0">
              <a:extLst>
                <a:ext uri="{FF2B5EF4-FFF2-40B4-BE49-F238E27FC236}">
                  <a16:creationId xmlns:a16="http://schemas.microsoft.com/office/drawing/2014/main" id="{94FD8AFC-3F7F-4BC0-69AD-5ADFF63BA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182" y="5220971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1">
              <a:extLst>
                <a:ext uri="{FF2B5EF4-FFF2-40B4-BE49-F238E27FC236}">
                  <a16:creationId xmlns:a16="http://schemas.microsoft.com/office/drawing/2014/main" id="{CA69D120-E70D-57AF-4F7A-38B0A3798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5482" y="5322571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3">
              <a:extLst>
                <a:ext uri="{FF2B5EF4-FFF2-40B4-BE49-F238E27FC236}">
                  <a16:creationId xmlns:a16="http://schemas.microsoft.com/office/drawing/2014/main" id="{1B6F8063-8902-4BF4-516F-B67A10439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7582" y="4687571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05">
              <a:extLst>
                <a:ext uri="{FF2B5EF4-FFF2-40B4-BE49-F238E27FC236}">
                  <a16:creationId xmlns:a16="http://schemas.microsoft.com/office/drawing/2014/main" id="{1C2E68CE-C09C-3BE4-DB73-5DF2D75E3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8907" y="4863784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4" name="Text Box 106">
              <a:extLst>
                <a:ext uri="{FF2B5EF4-FFF2-40B4-BE49-F238E27FC236}">
                  <a16:creationId xmlns:a16="http://schemas.microsoft.com/office/drawing/2014/main" id="{3C905C6B-5BBD-BCB8-A9AD-AC65FAE6B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407" y="5244784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5" name="Line 107">
              <a:extLst>
                <a:ext uri="{FF2B5EF4-FFF2-40B4-BE49-F238E27FC236}">
                  <a16:creationId xmlns:a16="http://schemas.microsoft.com/office/drawing/2014/main" id="{7D6CF82A-6201-B41C-DA39-3807A46BED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2682" y="4878071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08">
              <a:extLst>
                <a:ext uri="{FF2B5EF4-FFF2-40B4-BE49-F238E27FC236}">
                  <a16:creationId xmlns:a16="http://schemas.microsoft.com/office/drawing/2014/main" id="{4D1B595F-60BF-9E08-D780-45EE09C0B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682" y="4789171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B8173FA1-D394-F6E2-18EA-81B60EFF4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4333" y="4878071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11">
              <a:extLst>
                <a:ext uri="{FF2B5EF4-FFF2-40B4-BE49-F238E27FC236}">
                  <a16:creationId xmlns:a16="http://schemas.microsoft.com/office/drawing/2014/main" id="{F852E2E7-CAAA-2E01-3A24-96E0217F3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495" y="483997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" name="Object 112">
              <a:extLst>
                <a:ext uri="{FF2B5EF4-FFF2-40B4-BE49-F238E27FC236}">
                  <a16:creationId xmlns:a16="http://schemas.microsoft.com/office/drawing/2014/main" id="{6FDDD6CC-0409-C626-A245-E30DDF613A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3032105"/>
                </p:ext>
              </p:extLst>
            </p:nvPr>
          </p:nvGraphicFramePr>
          <p:xfrm>
            <a:off x="2894157" y="5044759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3" name="Equation" r:id="rId6" imgW="393529" imgH="253890" progId="Equation.DSMT4">
                    <p:embed/>
                  </p:oleObj>
                </mc:Choice>
                <mc:Fallback>
                  <p:oleObj name="Equation" r:id="rId6" imgW="393529" imgH="253890" progId="Equation.DSMT4">
                    <p:embed/>
                    <p:pic>
                      <p:nvPicPr>
                        <p:cNvPr id="28674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4157" y="5044759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113">
              <a:extLst>
                <a:ext uri="{FF2B5EF4-FFF2-40B4-BE49-F238E27FC236}">
                  <a16:creationId xmlns:a16="http://schemas.microsoft.com/office/drawing/2014/main" id="{E55A7947-14D5-07D8-9DC2-F74D6D465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895" y="483792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14">
              <a:extLst>
                <a:ext uri="{FF2B5EF4-FFF2-40B4-BE49-F238E27FC236}">
                  <a16:creationId xmlns:a16="http://schemas.microsoft.com/office/drawing/2014/main" id="{A31D4E61-651F-E501-A019-186EAF1E0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495" y="5563871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" name="Object 16">
              <a:extLst>
                <a:ext uri="{FF2B5EF4-FFF2-40B4-BE49-F238E27FC236}">
                  <a16:creationId xmlns:a16="http://schemas.microsoft.com/office/drawing/2014/main" id="{3E3939E2-C8F6-7827-A248-CCA9FA8668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88140"/>
                </p:ext>
              </p:extLst>
            </p:nvPr>
          </p:nvGraphicFramePr>
          <p:xfrm>
            <a:off x="2954482" y="4279584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4" name="Equation" r:id="rId8" imgW="508000" imgH="241300" progId="Equation.DSMT4">
                    <p:embed/>
                  </p:oleObj>
                </mc:Choice>
                <mc:Fallback>
                  <p:oleObj name="Equation" r:id="rId8" imgW="508000" imgH="241300" progId="Equation.DSMT4">
                    <p:embed/>
                    <p:pic>
                      <p:nvPicPr>
                        <p:cNvPr id="7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4482" y="4279584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8">
              <a:extLst>
                <a:ext uri="{FF2B5EF4-FFF2-40B4-BE49-F238E27FC236}">
                  <a16:creationId xmlns:a16="http://schemas.microsoft.com/office/drawing/2014/main" id="{C04169EF-70D3-7979-4450-BE2B807003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730423"/>
                </p:ext>
              </p:extLst>
            </p:nvPr>
          </p:nvGraphicFramePr>
          <p:xfrm>
            <a:off x="1581295" y="4373246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5" name="Equation" r:id="rId10" imgW="317087" imgH="177569" progId="Equation.DSMT4">
                    <p:embed/>
                  </p:oleObj>
                </mc:Choice>
                <mc:Fallback>
                  <p:oleObj name="Equation" r:id="rId10" imgW="317087" imgH="177569" progId="Equation.DSMT4">
                    <p:embed/>
                    <p:pic>
                      <p:nvPicPr>
                        <p:cNvPr id="7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1295" y="4373246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83">
              <a:extLst>
                <a:ext uri="{FF2B5EF4-FFF2-40B4-BE49-F238E27FC236}">
                  <a16:creationId xmlns:a16="http://schemas.microsoft.com/office/drawing/2014/main" id="{46B89129-0ECD-071C-DCF4-5988707190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133901"/>
                </p:ext>
              </p:extLst>
            </p:nvPr>
          </p:nvGraphicFramePr>
          <p:xfrm>
            <a:off x="1038370" y="5055871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6" name="Equation" r:id="rId12" imgW="431613" imgH="253890" progId="Equation.DSMT4">
                    <p:embed/>
                  </p:oleObj>
                </mc:Choice>
                <mc:Fallback>
                  <p:oleObj name="Equation" r:id="rId12" imgW="431613" imgH="253890" progId="Equation.DSMT4">
                    <p:embed/>
                    <p:pic>
                      <p:nvPicPr>
                        <p:cNvPr id="74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8370" y="5055871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2">
              <a:extLst>
                <a:ext uri="{FF2B5EF4-FFF2-40B4-BE49-F238E27FC236}">
                  <a16:creationId xmlns:a16="http://schemas.microsoft.com/office/drawing/2014/main" id="{9D49E1B2-10ED-371C-B05A-15C9705E3F0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3769138"/>
                </p:ext>
              </p:extLst>
            </p:nvPr>
          </p:nvGraphicFramePr>
          <p:xfrm>
            <a:off x="4759470" y="5070159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7" name="Equation" r:id="rId14" imgW="190500" imgH="228600" progId="Equation.DSMT4">
                    <p:embed/>
                  </p:oleObj>
                </mc:Choice>
                <mc:Fallback>
                  <p:oleObj name="Equation" r:id="rId14" imgW="190500" imgH="228600" progId="Equation.DSMT4">
                    <p:embed/>
                    <p:pic>
                      <p:nvPicPr>
                        <p:cNvPr id="7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9470" y="5070159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2">
              <a:extLst>
                <a:ext uri="{FF2B5EF4-FFF2-40B4-BE49-F238E27FC236}">
                  <a16:creationId xmlns:a16="http://schemas.microsoft.com/office/drawing/2014/main" id="{D42EA8CA-8790-BAEA-F835-625432F60C0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9163682"/>
                </p:ext>
              </p:extLst>
            </p:nvPr>
          </p:nvGraphicFramePr>
          <p:xfrm>
            <a:off x="3704692" y="5687292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8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76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4692" y="5687292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23CFFCE4-46A0-8D80-8B6D-1505349938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03753833"/>
                </p:ext>
              </p:extLst>
            </p:nvPr>
          </p:nvGraphicFramePr>
          <p:xfrm>
            <a:off x="5419295" y="4439878"/>
            <a:ext cx="640986" cy="36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9" name="Equation" r:id="rId18" imgW="406080" imgH="228600" progId="Equation.DSMT4">
                    <p:embed/>
                  </p:oleObj>
                </mc:Choice>
                <mc:Fallback>
                  <p:oleObj name="Equation" r:id="rId18" imgW="406080" imgH="2286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19295" y="4439878"/>
                          <a:ext cx="640986" cy="361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955A8ED-EA18-D6FA-19F9-E067C7EBC6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7706" y="4876023"/>
              <a:ext cx="0" cy="7338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91">
              <a:extLst>
                <a:ext uri="{FF2B5EF4-FFF2-40B4-BE49-F238E27FC236}">
                  <a16:creationId xmlns:a16="http://schemas.microsoft.com/office/drawing/2014/main" id="{96B966D4-EC61-B3E0-DD4D-81B8EE859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5919" y="5097146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5D7BC81-2F75-33DB-112B-E21191773ED5}"/>
                </a:ext>
              </a:extLst>
            </p:cNvPr>
            <p:cNvCxnSpPr>
              <a:cxnSpLocks/>
            </p:cNvCxnSpPr>
            <p:nvPr/>
          </p:nvCxnSpPr>
          <p:spPr>
            <a:xfrm>
              <a:off x="3528382" y="4878999"/>
              <a:ext cx="22293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0AD88CC-A883-9743-F814-C0C8E9780455}"/>
                </a:ext>
              </a:extLst>
            </p:cNvPr>
            <p:cNvCxnSpPr>
              <a:cxnSpLocks/>
            </p:cNvCxnSpPr>
            <p:nvPr/>
          </p:nvCxnSpPr>
          <p:spPr>
            <a:xfrm>
              <a:off x="2829882" y="5606115"/>
              <a:ext cx="292782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103">
              <a:extLst>
                <a:ext uri="{FF2B5EF4-FFF2-40B4-BE49-F238E27FC236}">
                  <a16:creationId xmlns:a16="http://schemas.microsoft.com/office/drawing/2014/main" id="{C3996995-E6D7-9F7E-886B-E61F3D117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520" y="4457411"/>
              <a:ext cx="430693" cy="223415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  <a:gd name="connsiteX0" fmla="*/ 0 w 9978"/>
                <a:gd name="connsiteY0" fmla="*/ 0 h 10413"/>
                <a:gd name="connsiteX1" fmla="*/ 5556 w 9978"/>
                <a:gd name="connsiteY1" fmla="*/ 1154 h 10413"/>
                <a:gd name="connsiteX2" fmla="*/ 9259 w 9978"/>
                <a:gd name="connsiteY2" fmla="*/ 4231 h 10413"/>
                <a:gd name="connsiteX3" fmla="*/ 1244 w 9978"/>
                <a:gd name="connsiteY3" fmla="*/ 10413 h 10413"/>
                <a:gd name="connsiteX0" fmla="*/ 0 w 9464"/>
                <a:gd name="connsiteY0" fmla="*/ 0 h 10000"/>
                <a:gd name="connsiteX1" fmla="*/ 5568 w 9464"/>
                <a:gd name="connsiteY1" fmla="*/ 1108 h 10000"/>
                <a:gd name="connsiteX2" fmla="*/ 9279 w 9464"/>
                <a:gd name="connsiteY2" fmla="*/ 4063 h 10000"/>
                <a:gd name="connsiteX3" fmla="*/ 6681 w 9464"/>
                <a:gd name="connsiteY3" fmla="*/ 7222 h 10000"/>
                <a:gd name="connsiteX4" fmla="*/ 1247 w 9464"/>
                <a:gd name="connsiteY4" fmla="*/ 10000 h 10000"/>
                <a:gd name="connsiteX0" fmla="*/ 0 w 10000"/>
                <a:gd name="connsiteY0" fmla="*/ 0 h 10000"/>
                <a:gd name="connsiteX1" fmla="*/ 5883 w 10000"/>
                <a:gd name="connsiteY1" fmla="*/ 1108 h 10000"/>
                <a:gd name="connsiteX2" fmla="*/ 9805 w 10000"/>
                <a:gd name="connsiteY2" fmla="*/ 4063 h 10000"/>
                <a:gd name="connsiteX3" fmla="*/ 7059 w 10000"/>
                <a:gd name="connsiteY3" fmla="*/ 7222 h 10000"/>
                <a:gd name="connsiteX4" fmla="*/ 7060 w 10000"/>
                <a:gd name="connsiteY4" fmla="*/ 7222 h 10000"/>
                <a:gd name="connsiteX5" fmla="*/ 1318 w 10000"/>
                <a:gd name="connsiteY5" fmla="*/ 10000 h 10000"/>
                <a:gd name="connsiteX0" fmla="*/ 2436 w 12436"/>
                <a:gd name="connsiteY0" fmla="*/ 0 h 7749"/>
                <a:gd name="connsiteX1" fmla="*/ 8319 w 12436"/>
                <a:gd name="connsiteY1" fmla="*/ 1108 h 7749"/>
                <a:gd name="connsiteX2" fmla="*/ 12241 w 12436"/>
                <a:gd name="connsiteY2" fmla="*/ 4063 h 7749"/>
                <a:gd name="connsiteX3" fmla="*/ 9495 w 12436"/>
                <a:gd name="connsiteY3" fmla="*/ 7222 h 7749"/>
                <a:gd name="connsiteX4" fmla="*/ 9496 w 12436"/>
                <a:gd name="connsiteY4" fmla="*/ 7222 h 7749"/>
                <a:gd name="connsiteX5" fmla="*/ 0 w 12436"/>
                <a:gd name="connsiteY5" fmla="*/ 7395 h 7749"/>
                <a:gd name="connsiteX0" fmla="*/ 1959 w 10000"/>
                <a:gd name="connsiteY0" fmla="*/ 0 h 10000"/>
                <a:gd name="connsiteX1" fmla="*/ 6689 w 10000"/>
                <a:gd name="connsiteY1" fmla="*/ 1430 h 10000"/>
                <a:gd name="connsiteX2" fmla="*/ 9843 w 10000"/>
                <a:gd name="connsiteY2" fmla="*/ 5243 h 10000"/>
                <a:gd name="connsiteX3" fmla="*/ 7635 w 10000"/>
                <a:gd name="connsiteY3" fmla="*/ 9320 h 10000"/>
                <a:gd name="connsiteX4" fmla="*/ 7636 w 10000"/>
                <a:gd name="connsiteY4" fmla="*/ 9320 h 10000"/>
                <a:gd name="connsiteX5" fmla="*/ 4518 w 10000"/>
                <a:gd name="connsiteY5" fmla="*/ 9583 h 10000"/>
                <a:gd name="connsiteX6" fmla="*/ 0 w 10000"/>
                <a:gd name="connsiteY6" fmla="*/ 9543 h 10000"/>
                <a:gd name="connsiteX0" fmla="*/ 1959 w 10000"/>
                <a:gd name="connsiteY0" fmla="*/ 0 h 10753"/>
                <a:gd name="connsiteX1" fmla="*/ 6689 w 10000"/>
                <a:gd name="connsiteY1" fmla="*/ 1430 h 10753"/>
                <a:gd name="connsiteX2" fmla="*/ 9843 w 10000"/>
                <a:gd name="connsiteY2" fmla="*/ 5243 h 10753"/>
                <a:gd name="connsiteX3" fmla="*/ 7635 w 10000"/>
                <a:gd name="connsiteY3" fmla="*/ 9320 h 10753"/>
                <a:gd name="connsiteX4" fmla="*/ 7636 w 10000"/>
                <a:gd name="connsiteY4" fmla="*/ 9320 h 10753"/>
                <a:gd name="connsiteX5" fmla="*/ 4518 w 10000"/>
                <a:gd name="connsiteY5" fmla="*/ 10753 h 10753"/>
                <a:gd name="connsiteX6" fmla="*/ 0 w 10000"/>
                <a:gd name="connsiteY6" fmla="*/ 9543 h 10753"/>
                <a:gd name="connsiteX0" fmla="*/ 2543 w 10584"/>
                <a:gd name="connsiteY0" fmla="*/ 0 h 11006"/>
                <a:gd name="connsiteX1" fmla="*/ 7273 w 10584"/>
                <a:gd name="connsiteY1" fmla="*/ 1430 h 11006"/>
                <a:gd name="connsiteX2" fmla="*/ 10427 w 10584"/>
                <a:gd name="connsiteY2" fmla="*/ 5243 h 11006"/>
                <a:gd name="connsiteX3" fmla="*/ 8219 w 10584"/>
                <a:gd name="connsiteY3" fmla="*/ 9320 h 11006"/>
                <a:gd name="connsiteX4" fmla="*/ 8220 w 10584"/>
                <a:gd name="connsiteY4" fmla="*/ 9320 h 11006"/>
                <a:gd name="connsiteX5" fmla="*/ 5102 w 10584"/>
                <a:gd name="connsiteY5" fmla="*/ 10753 h 11006"/>
                <a:gd name="connsiteX6" fmla="*/ 0 w 10584"/>
                <a:gd name="connsiteY6" fmla="*/ 11006 h 1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" h="11006">
                  <a:moveTo>
                    <a:pt x="2543" y="0"/>
                  </a:moveTo>
                  <a:cubicBezTo>
                    <a:pt x="3332" y="237"/>
                    <a:pt x="5973" y="537"/>
                    <a:pt x="7273" y="1430"/>
                  </a:cubicBezTo>
                  <a:cubicBezTo>
                    <a:pt x="8575" y="2324"/>
                    <a:pt x="10270" y="3928"/>
                    <a:pt x="10427" y="5243"/>
                  </a:cubicBezTo>
                  <a:cubicBezTo>
                    <a:pt x="10584" y="6558"/>
                    <a:pt x="9357" y="8044"/>
                    <a:pt x="8219" y="9320"/>
                  </a:cubicBezTo>
                  <a:cubicBezTo>
                    <a:pt x="7851" y="10000"/>
                    <a:pt x="8989" y="8722"/>
                    <a:pt x="8220" y="9320"/>
                  </a:cubicBezTo>
                  <a:lnTo>
                    <a:pt x="5102" y="10753"/>
                  </a:lnTo>
                  <a:lnTo>
                    <a:pt x="0" y="110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0C31D684-2CC6-A574-AA83-C5732EB0D5A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6964381"/>
                </p:ext>
              </p:extLst>
            </p:nvPr>
          </p:nvGraphicFramePr>
          <p:xfrm>
            <a:off x="4175502" y="4091350"/>
            <a:ext cx="990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Equation" r:id="rId20" imgW="990447" imgH="285750" progId="Equation.DSMT4">
                    <p:embed/>
                  </p:oleObj>
                </mc:Choice>
                <mc:Fallback>
                  <p:oleObj name="Equation" r:id="rId20" imgW="990447" imgH="28575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4175502" y="4091350"/>
                          <a:ext cx="990600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>
              <a:extLst>
                <a:ext uri="{FF2B5EF4-FFF2-40B4-BE49-F238E27FC236}">
                  <a16:creationId xmlns:a16="http://schemas.microsoft.com/office/drawing/2014/main" id="{71EC92CF-F735-D7CE-8578-108C8E2E60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1730153"/>
                </p:ext>
              </p:extLst>
            </p:nvPr>
          </p:nvGraphicFramePr>
          <p:xfrm>
            <a:off x="5973606" y="5105784"/>
            <a:ext cx="293543" cy="330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" name="Equation" r:id="rId22" imgW="203040" imgH="228600" progId="Equation.DSMT4">
                    <p:embed/>
                  </p:oleObj>
                </mc:Choice>
                <mc:Fallback>
                  <p:oleObj name="Equation" r:id="rId22" imgW="2030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973606" y="5105784"/>
                          <a:ext cx="293543" cy="3302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682" name="Group 28681">
            <a:extLst>
              <a:ext uri="{FF2B5EF4-FFF2-40B4-BE49-F238E27FC236}">
                <a16:creationId xmlns:a16="http://schemas.microsoft.com/office/drawing/2014/main" id="{CEE46189-8356-9055-7FF2-C35B999F4770}"/>
              </a:ext>
            </a:extLst>
          </p:cNvPr>
          <p:cNvGrpSpPr/>
          <p:nvPr/>
        </p:nvGrpSpPr>
        <p:grpSpPr>
          <a:xfrm>
            <a:off x="856672" y="989749"/>
            <a:ext cx="7288571" cy="2118715"/>
            <a:chOff x="924911" y="886987"/>
            <a:chExt cx="7288571" cy="2118715"/>
          </a:xfrm>
        </p:grpSpPr>
        <p:sp>
          <p:nvSpPr>
            <p:cNvPr id="28696" name="Freeform 87"/>
            <p:cNvSpPr>
              <a:spLocks/>
            </p:cNvSpPr>
            <p:nvPr/>
          </p:nvSpPr>
          <p:spPr bwMode="auto">
            <a:xfrm>
              <a:off x="3353011" y="1656101"/>
              <a:ext cx="37941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Freeform 88"/>
            <p:cNvSpPr>
              <a:spLocks/>
            </p:cNvSpPr>
            <p:nvPr/>
          </p:nvSpPr>
          <p:spPr bwMode="auto">
            <a:xfrm flipV="1">
              <a:off x="2681498" y="2344436"/>
              <a:ext cx="44672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Oval 89"/>
            <p:cNvSpPr>
              <a:spLocks noChangeArrowheads="1"/>
            </p:cNvSpPr>
            <p:nvPr/>
          </p:nvSpPr>
          <p:spPr bwMode="auto">
            <a:xfrm>
              <a:off x="2664036" y="23403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8701" name="Line 92"/>
            <p:cNvSpPr>
              <a:spLocks noChangeShapeType="1"/>
            </p:cNvSpPr>
            <p:nvPr/>
          </p:nvSpPr>
          <p:spPr bwMode="auto">
            <a:xfrm>
              <a:off x="7140772" y="1656087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93"/>
            <p:cNvSpPr>
              <a:spLocks noChangeShapeType="1"/>
            </p:cNvSpPr>
            <p:nvPr/>
          </p:nvSpPr>
          <p:spPr bwMode="auto">
            <a:xfrm flipH="1">
              <a:off x="7148723" y="2157764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96"/>
            <p:cNvSpPr>
              <a:spLocks/>
            </p:cNvSpPr>
            <p:nvPr/>
          </p:nvSpPr>
          <p:spPr bwMode="auto">
            <a:xfrm flipH="1">
              <a:off x="1909973" y="1654513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Line 97"/>
            <p:cNvSpPr>
              <a:spLocks noChangeShapeType="1"/>
            </p:cNvSpPr>
            <p:nvPr/>
          </p:nvSpPr>
          <p:spPr bwMode="auto">
            <a:xfrm flipV="1">
              <a:off x="1952836" y="1375113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Line 98"/>
            <p:cNvSpPr>
              <a:spLocks noChangeShapeType="1"/>
            </p:cNvSpPr>
            <p:nvPr/>
          </p:nvSpPr>
          <p:spPr bwMode="auto">
            <a:xfrm flipH="1">
              <a:off x="1952836" y="2393161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99"/>
            <p:cNvSpPr>
              <a:spLocks noChangeShapeType="1"/>
            </p:cNvSpPr>
            <p:nvPr/>
          </p:nvSpPr>
          <p:spPr bwMode="auto">
            <a:xfrm flipV="1">
              <a:off x="1952836" y="2113761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Line 100"/>
            <p:cNvSpPr>
              <a:spLocks noChangeShapeType="1"/>
            </p:cNvSpPr>
            <p:nvPr/>
          </p:nvSpPr>
          <p:spPr bwMode="auto">
            <a:xfrm>
              <a:off x="1687723" y="1997413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101"/>
            <p:cNvSpPr>
              <a:spLocks noChangeShapeType="1"/>
            </p:cNvSpPr>
            <p:nvPr/>
          </p:nvSpPr>
          <p:spPr bwMode="auto">
            <a:xfrm>
              <a:off x="1802023" y="2099013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103"/>
            <p:cNvSpPr>
              <a:spLocks/>
            </p:cNvSpPr>
            <p:nvPr/>
          </p:nvSpPr>
          <p:spPr bwMode="auto">
            <a:xfrm>
              <a:off x="2094123" y="1464013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Text Box 105"/>
            <p:cNvSpPr txBox="1">
              <a:spLocks noChangeArrowheads="1"/>
            </p:cNvSpPr>
            <p:nvPr/>
          </p:nvSpPr>
          <p:spPr bwMode="auto">
            <a:xfrm>
              <a:off x="2535448" y="1640226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8715" name="Text Box 106"/>
            <p:cNvSpPr txBox="1">
              <a:spLocks noChangeArrowheads="1"/>
            </p:cNvSpPr>
            <p:nvPr/>
          </p:nvSpPr>
          <p:spPr bwMode="auto">
            <a:xfrm>
              <a:off x="2598948" y="2021226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8716" name="Line 107"/>
            <p:cNvSpPr>
              <a:spLocks noChangeShapeType="1"/>
            </p:cNvSpPr>
            <p:nvPr/>
          </p:nvSpPr>
          <p:spPr bwMode="auto">
            <a:xfrm flipH="1">
              <a:off x="2259223" y="16545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Rectangle 108"/>
            <p:cNvSpPr>
              <a:spLocks noChangeArrowheads="1"/>
            </p:cNvSpPr>
            <p:nvPr/>
          </p:nvSpPr>
          <p:spPr bwMode="auto">
            <a:xfrm>
              <a:off x="3021223" y="1565613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Line 110"/>
            <p:cNvSpPr>
              <a:spLocks noChangeShapeType="1"/>
            </p:cNvSpPr>
            <p:nvPr/>
          </p:nvSpPr>
          <p:spPr bwMode="auto">
            <a:xfrm flipH="1">
              <a:off x="2660874" y="1654513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Oval 111"/>
            <p:cNvSpPr>
              <a:spLocks noChangeArrowheads="1"/>
            </p:cNvSpPr>
            <p:nvPr/>
          </p:nvSpPr>
          <p:spPr bwMode="auto">
            <a:xfrm>
              <a:off x="2664036" y="16164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674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375391"/>
                </p:ext>
              </p:extLst>
            </p:nvPr>
          </p:nvGraphicFramePr>
          <p:xfrm>
            <a:off x="2780698" y="1821201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2" name="Equation" r:id="rId6" imgW="393529" imgH="253890" progId="Equation.DSMT4">
                    <p:embed/>
                  </p:oleObj>
                </mc:Choice>
                <mc:Fallback>
                  <p:oleObj name="Equation" r:id="rId6" imgW="393529" imgH="253890" progId="Equation.DSMT4">
                    <p:embed/>
                    <p:pic>
                      <p:nvPicPr>
                        <p:cNvPr id="0" name="Picture 6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0698" y="1821201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21" name="Oval 113"/>
            <p:cNvSpPr>
              <a:spLocks noChangeArrowheads="1"/>
            </p:cNvSpPr>
            <p:nvPr/>
          </p:nvSpPr>
          <p:spPr bwMode="auto">
            <a:xfrm>
              <a:off x="3832436" y="161436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Oval 114"/>
            <p:cNvSpPr>
              <a:spLocks noChangeArrowheads="1"/>
            </p:cNvSpPr>
            <p:nvPr/>
          </p:nvSpPr>
          <p:spPr bwMode="auto">
            <a:xfrm>
              <a:off x="3807036" y="23403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91"/>
            <p:cNvSpPr>
              <a:spLocks noChangeArrowheads="1"/>
            </p:cNvSpPr>
            <p:nvPr/>
          </p:nvSpPr>
          <p:spPr bwMode="auto">
            <a:xfrm>
              <a:off x="7034423" y="1845013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86813" y="1373408"/>
              <a:ext cx="122829" cy="12282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103"/>
            <p:cNvSpPr>
              <a:spLocks/>
            </p:cNvSpPr>
            <p:nvPr/>
          </p:nvSpPr>
          <p:spPr bwMode="auto">
            <a:xfrm>
              <a:off x="4541643" y="1152389"/>
              <a:ext cx="430693" cy="223415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  <a:gd name="connsiteX0" fmla="*/ 0 w 9978"/>
                <a:gd name="connsiteY0" fmla="*/ 0 h 10413"/>
                <a:gd name="connsiteX1" fmla="*/ 5556 w 9978"/>
                <a:gd name="connsiteY1" fmla="*/ 1154 h 10413"/>
                <a:gd name="connsiteX2" fmla="*/ 9259 w 9978"/>
                <a:gd name="connsiteY2" fmla="*/ 4231 h 10413"/>
                <a:gd name="connsiteX3" fmla="*/ 1244 w 9978"/>
                <a:gd name="connsiteY3" fmla="*/ 10413 h 10413"/>
                <a:gd name="connsiteX0" fmla="*/ 0 w 9464"/>
                <a:gd name="connsiteY0" fmla="*/ 0 h 10000"/>
                <a:gd name="connsiteX1" fmla="*/ 5568 w 9464"/>
                <a:gd name="connsiteY1" fmla="*/ 1108 h 10000"/>
                <a:gd name="connsiteX2" fmla="*/ 9279 w 9464"/>
                <a:gd name="connsiteY2" fmla="*/ 4063 h 10000"/>
                <a:gd name="connsiteX3" fmla="*/ 6681 w 9464"/>
                <a:gd name="connsiteY3" fmla="*/ 7222 h 10000"/>
                <a:gd name="connsiteX4" fmla="*/ 1247 w 9464"/>
                <a:gd name="connsiteY4" fmla="*/ 10000 h 10000"/>
                <a:gd name="connsiteX0" fmla="*/ 0 w 10000"/>
                <a:gd name="connsiteY0" fmla="*/ 0 h 10000"/>
                <a:gd name="connsiteX1" fmla="*/ 5883 w 10000"/>
                <a:gd name="connsiteY1" fmla="*/ 1108 h 10000"/>
                <a:gd name="connsiteX2" fmla="*/ 9805 w 10000"/>
                <a:gd name="connsiteY2" fmla="*/ 4063 h 10000"/>
                <a:gd name="connsiteX3" fmla="*/ 7059 w 10000"/>
                <a:gd name="connsiteY3" fmla="*/ 7222 h 10000"/>
                <a:gd name="connsiteX4" fmla="*/ 7060 w 10000"/>
                <a:gd name="connsiteY4" fmla="*/ 7222 h 10000"/>
                <a:gd name="connsiteX5" fmla="*/ 1318 w 10000"/>
                <a:gd name="connsiteY5" fmla="*/ 10000 h 10000"/>
                <a:gd name="connsiteX0" fmla="*/ 2436 w 12436"/>
                <a:gd name="connsiteY0" fmla="*/ 0 h 7749"/>
                <a:gd name="connsiteX1" fmla="*/ 8319 w 12436"/>
                <a:gd name="connsiteY1" fmla="*/ 1108 h 7749"/>
                <a:gd name="connsiteX2" fmla="*/ 12241 w 12436"/>
                <a:gd name="connsiteY2" fmla="*/ 4063 h 7749"/>
                <a:gd name="connsiteX3" fmla="*/ 9495 w 12436"/>
                <a:gd name="connsiteY3" fmla="*/ 7222 h 7749"/>
                <a:gd name="connsiteX4" fmla="*/ 9496 w 12436"/>
                <a:gd name="connsiteY4" fmla="*/ 7222 h 7749"/>
                <a:gd name="connsiteX5" fmla="*/ 0 w 12436"/>
                <a:gd name="connsiteY5" fmla="*/ 7395 h 7749"/>
                <a:gd name="connsiteX0" fmla="*/ 1959 w 10000"/>
                <a:gd name="connsiteY0" fmla="*/ 0 h 10000"/>
                <a:gd name="connsiteX1" fmla="*/ 6689 w 10000"/>
                <a:gd name="connsiteY1" fmla="*/ 1430 h 10000"/>
                <a:gd name="connsiteX2" fmla="*/ 9843 w 10000"/>
                <a:gd name="connsiteY2" fmla="*/ 5243 h 10000"/>
                <a:gd name="connsiteX3" fmla="*/ 7635 w 10000"/>
                <a:gd name="connsiteY3" fmla="*/ 9320 h 10000"/>
                <a:gd name="connsiteX4" fmla="*/ 7636 w 10000"/>
                <a:gd name="connsiteY4" fmla="*/ 9320 h 10000"/>
                <a:gd name="connsiteX5" fmla="*/ 4518 w 10000"/>
                <a:gd name="connsiteY5" fmla="*/ 9583 h 10000"/>
                <a:gd name="connsiteX6" fmla="*/ 0 w 10000"/>
                <a:gd name="connsiteY6" fmla="*/ 9543 h 10000"/>
                <a:gd name="connsiteX0" fmla="*/ 1959 w 10000"/>
                <a:gd name="connsiteY0" fmla="*/ 0 h 10753"/>
                <a:gd name="connsiteX1" fmla="*/ 6689 w 10000"/>
                <a:gd name="connsiteY1" fmla="*/ 1430 h 10753"/>
                <a:gd name="connsiteX2" fmla="*/ 9843 w 10000"/>
                <a:gd name="connsiteY2" fmla="*/ 5243 h 10753"/>
                <a:gd name="connsiteX3" fmla="*/ 7635 w 10000"/>
                <a:gd name="connsiteY3" fmla="*/ 9320 h 10753"/>
                <a:gd name="connsiteX4" fmla="*/ 7636 w 10000"/>
                <a:gd name="connsiteY4" fmla="*/ 9320 h 10753"/>
                <a:gd name="connsiteX5" fmla="*/ 4518 w 10000"/>
                <a:gd name="connsiteY5" fmla="*/ 10753 h 10753"/>
                <a:gd name="connsiteX6" fmla="*/ 0 w 10000"/>
                <a:gd name="connsiteY6" fmla="*/ 9543 h 10753"/>
                <a:gd name="connsiteX0" fmla="*/ 2543 w 10584"/>
                <a:gd name="connsiteY0" fmla="*/ 0 h 11006"/>
                <a:gd name="connsiteX1" fmla="*/ 7273 w 10584"/>
                <a:gd name="connsiteY1" fmla="*/ 1430 h 11006"/>
                <a:gd name="connsiteX2" fmla="*/ 10427 w 10584"/>
                <a:gd name="connsiteY2" fmla="*/ 5243 h 11006"/>
                <a:gd name="connsiteX3" fmla="*/ 8219 w 10584"/>
                <a:gd name="connsiteY3" fmla="*/ 9320 h 11006"/>
                <a:gd name="connsiteX4" fmla="*/ 8220 w 10584"/>
                <a:gd name="connsiteY4" fmla="*/ 9320 h 11006"/>
                <a:gd name="connsiteX5" fmla="*/ 5102 w 10584"/>
                <a:gd name="connsiteY5" fmla="*/ 10753 h 11006"/>
                <a:gd name="connsiteX6" fmla="*/ 0 w 10584"/>
                <a:gd name="connsiteY6" fmla="*/ 11006 h 1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" h="11006">
                  <a:moveTo>
                    <a:pt x="2543" y="0"/>
                  </a:moveTo>
                  <a:cubicBezTo>
                    <a:pt x="3332" y="237"/>
                    <a:pt x="5973" y="537"/>
                    <a:pt x="7273" y="1430"/>
                  </a:cubicBezTo>
                  <a:cubicBezTo>
                    <a:pt x="8575" y="2324"/>
                    <a:pt x="10270" y="3928"/>
                    <a:pt x="10427" y="5243"/>
                  </a:cubicBezTo>
                  <a:cubicBezTo>
                    <a:pt x="10584" y="6558"/>
                    <a:pt x="9357" y="8044"/>
                    <a:pt x="8219" y="9320"/>
                  </a:cubicBezTo>
                  <a:cubicBezTo>
                    <a:pt x="7851" y="10000"/>
                    <a:pt x="8989" y="8722"/>
                    <a:pt x="8220" y="9320"/>
                  </a:cubicBezTo>
                  <a:lnTo>
                    <a:pt x="5102" y="10753"/>
                  </a:lnTo>
                  <a:lnTo>
                    <a:pt x="0" y="110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020910"/>
                </p:ext>
              </p:extLst>
            </p:nvPr>
          </p:nvGraphicFramePr>
          <p:xfrm>
            <a:off x="4977456" y="886987"/>
            <a:ext cx="19319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3" name="Equation" r:id="rId24" imgW="1371600" imgH="228600" progId="Equation.DSMT4">
                    <p:embed/>
                  </p:oleObj>
                </mc:Choice>
                <mc:Fallback>
                  <p:oleObj name="Equation" r:id="rId24" imgW="1371600" imgH="228600" progId="Equation.DSMT4">
                    <p:embed/>
                    <p:pic>
                      <p:nvPicPr>
                        <p:cNvPr id="0" name="Picture 6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7456" y="886987"/>
                          <a:ext cx="1931987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220899"/>
                </p:ext>
              </p:extLst>
            </p:nvPr>
          </p:nvGraphicFramePr>
          <p:xfrm>
            <a:off x="7107089" y="924944"/>
            <a:ext cx="9921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4" name="Equation" r:id="rId26" imgW="787320" imgH="228600" progId="Equation.DSMT4">
                    <p:embed/>
                  </p:oleObj>
                </mc:Choice>
                <mc:Fallback>
                  <p:oleObj name="Equation" r:id="rId26" imgW="787320" imgH="228600" progId="Equation.DSMT4">
                    <p:embed/>
                    <p:pic>
                      <p:nvPicPr>
                        <p:cNvPr id="0" name="Picture 6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089" y="924944"/>
                          <a:ext cx="99218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6696145"/>
                </p:ext>
              </p:extLst>
            </p:nvPr>
          </p:nvGraphicFramePr>
          <p:xfrm>
            <a:off x="2841023" y="1056026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Equation" r:id="rId8" imgW="508000" imgH="241300" progId="Equation.DSMT4">
                    <p:embed/>
                  </p:oleObj>
                </mc:Choice>
                <mc:Fallback>
                  <p:oleObj name="Equation" r:id="rId8" imgW="508000" imgH="241300" progId="Equation.DSMT4">
                    <p:embed/>
                    <p:pic>
                      <p:nvPicPr>
                        <p:cNvPr id="0" name="Picture 6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1023" y="1056026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7778984"/>
                </p:ext>
              </p:extLst>
            </p:nvPr>
          </p:nvGraphicFramePr>
          <p:xfrm>
            <a:off x="1467836" y="1149688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6" name="Equation" r:id="rId10" imgW="317087" imgH="177569" progId="Equation.DSMT4">
                    <p:embed/>
                  </p:oleObj>
                </mc:Choice>
                <mc:Fallback>
                  <p:oleObj name="Equation" r:id="rId10" imgW="317087" imgH="177569" progId="Equation.DSMT4">
                    <p:embed/>
                    <p:pic>
                      <p:nvPicPr>
                        <p:cNvPr id="0" name="Picture 6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836" y="1149688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4034787"/>
                </p:ext>
              </p:extLst>
            </p:nvPr>
          </p:nvGraphicFramePr>
          <p:xfrm>
            <a:off x="924911" y="1832313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7" name="Equation" r:id="rId12" imgW="431613" imgH="253890" progId="Equation.DSMT4">
                    <p:embed/>
                  </p:oleObj>
                </mc:Choice>
                <mc:Fallback>
                  <p:oleObj name="Equation" r:id="rId12" imgW="431613" imgH="253890" progId="Equation.DSMT4">
                    <p:embed/>
                    <p:pic>
                      <p:nvPicPr>
                        <p:cNvPr id="0" name="Picture 6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911" y="1832313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2875447"/>
                </p:ext>
              </p:extLst>
            </p:nvPr>
          </p:nvGraphicFramePr>
          <p:xfrm>
            <a:off x="4646011" y="1846601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8" name="Equation" r:id="rId14" imgW="190500" imgH="228600" progId="Equation.DSMT4">
                    <p:embed/>
                  </p:oleObj>
                </mc:Choice>
                <mc:Fallback>
                  <p:oleObj name="Equation" r:id="rId14" imgW="190500" imgH="228600" progId="Equation.DSMT4">
                    <p:embed/>
                    <p:pic>
                      <p:nvPicPr>
                        <p:cNvPr id="0" name="Picture 6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011" y="1846601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9870132"/>
                </p:ext>
              </p:extLst>
            </p:nvPr>
          </p:nvGraphicFramePr>
          <p:xfrm>
            <a:off x="3591233" y="2463734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9" name="Equation" r:id="rId16" imgW="342603" imgH="177646" progId="Equation.DSMT4">
                    <p:embed/>
                  </p:oleObj>
                </mc:Choice>
                <mc:Fallback>
                  <p:oleObj name="Equation" r:id="rId16" imgW="342603" imgH="177646" progId="Equation.DSMT4">
                    <p:embed/>
                    <p:pic>
                      <p:nvPicPr>
                        <p:cNvPr id="0" name="Picture 6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1233" y="2463734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7532504"/>
                </p:ext>
              </p:extLst>
            </p:nvPr>
          </p:nvGraphicFramePr>
          <p:xfrm>
            <a:off x="6878036" y="2435563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0" name="Equation" r:id="rId28" imgW="368140" imgH="152334" progId="Equation.DSMT4">
                    <p:embed/>
                  </p:oleObj>
                </mc:Choice>
                <mc:Fallback>
                  <p:oleObj name="Equation" r:id="rId28" imgW="368140" imgH="152334" progId="Equation.DSMT4">
                    <p:embed/>
                    <p:pic>
                      <p:nvPicPr>
                        <p:cNvPr id="0" name="Picture 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036" y="2435563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6190071"/>
                </p:ext>
              </p:extLst>
            </p:nvPr>
          </p:nvGraphicFramePr>
          <p:xfrm>
            <a:off x="7435607" y="1822788"/>
            <a:ext cx="77787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1" name="Equation" r:id="rId30" imgW="507960" imgH="228600" progId="Equation.DSMT4">
                    <p:embed/>
                  </p:oleObj>
                </mc:Choice>
                <mc:Fallback>
                  <p:oleObj name="Equation" r:id="rId30" imgW="507960" imgH="228600" progId="Equation.DSMT4">
                    <p:embed/>
                    <p:pic>
                      <p:nvPicPr>
                        <p:cNvPr id="0" name="Picture 6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5607" y="1822788"/>
                          <a:ext cx="77787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8212217"/>
                </p:ext>
              </p:extLst>
            </p:nvPr>
          </p:nvGraphicFramePr>
          <p:xfrm>
            <a:off x="5310940" y="2734239"/>
            <a:ext cx="582612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2" name="Equation" r:id="rId32" imgW="380880" imgH="177480" progId="Equation.DSMT4">
                    <p:embed/>
                  </p:oleObj>
                </mc:Choice>
                <mc:Fallback>
                  <p:oleObj name="Equation" r:id="rId32" imgW="380880" imgH="177480" progId="Equation.DSMT4">
                    <p:embed/>
                    <p:pic>
                      <p:nvPicPr>
                        <p:cNvPr id="0" name="Picture 6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0940" y="2734239"/>
                          <a:ext cx="582612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3901289"/>
                </p:ext>
              </p:extLst>
            </p:nvPr>
          </p:nvGraphicFramePr>
          <p:xfrm>
            <a:off x="5904147" y="1204535"/>
            <a:ext cx="640986" cy="36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3" name="Equation" r:id="rId18" imgW="406080" imgH="228600" progId="Equation.DSMT4">
                    <p:embed/>
                  </p:oleObj>
                </mc:Choice>
                <mc:Fallback>
                  <p:oleObj name="Equation" r:id="rId18" imgW="406080" imgH="228600" progId="Equation.DSMT4">
                    <p:embed/>
                    <p:pic>
                      <p:nvPicPr>
                        <p:cNvPr id="0" name="Picture 6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4147" y="1204535"/>
                          <a:ext cx="640986" cy="361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2" name="Object 28671">
              <a:extLst>
                <a:ext uri="{FF2B5EF4-FFF2-40B4-BE49-F238E27FC236}">
                  <a16:creationId xmlns:a16="http://schemas.microsoft.com/office/drawing/2014/main" id="{757DD64F-EE1A-82DA-C258-58183E1940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184209"/>
                </p:ext>
              </p:extLst>
            </p:nvPr>
          </p:nvGraphicFramePr>
          <p:xfrm>
            <a:off x="6156520" y="1848188"/>
            <a:ext cx="2857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4" name="Equation" r:id="rId34" imgW="285839" imgH="342900" progId="Equation.DSMT4">
                    <p:embed/>
                  </p:oleObj>
                </mc:Choice>
                <mc:Fallback>
                  <p:oleObj name="Equation" r:id="rId34" imgW="285839" imgH="342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6156520" y="1848188"/>
                          <a:ext cx="28575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676" name="Straight Connector 28675">
            <a:extLst>
              <a:ext uri="{FF2B5EF4-FFF2-40B4-BE49-F238E27FC236}">
                <a16:creationId xmlns:a16="http://schemas.microsoft.com/office/drawing/2014/main" id="{3E75EAEC-E30A-7B15-360F-708C894446A9}"/>
              </a:ext>
            </a:extLst>
          </p:cNvPr>
          <p:cNvCxnSpPr>
            <a:cxnSpLocks/>
          </p:cNvCxnSpPr>
          <p:nvPr/>
        </p:nvCxnSpPr>
        <p:spPr>
          <a:xfrm>
            <a:off x="5614816" y="3328715"/>
            <a:ext cx="0" cy="167342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0" name="TextBox 28679">
            <a:extLst>
              <a:ext uri="{FF2B5EF4-FFF2-40B4-BE49-F238E27FC236}">
                <a16:creationId xmlns:a16="http://schemas.microsoft.com/office/drawing/2014/main" id="{65C666B6-C13D-590A-58E6-3CF142E89C42}"/>
              </a:ext>
            </a:extLst>
          </p:cNvPr>
          <p:cNvSpPr txBox="1"/>
          <p:nvPr/>
        </p:nvSpPr>
        <p:spPr>
          <a:xfrm>
            <a:off x="6205622" y="3758212"/>
            <a:ext cx="2612591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fault might be acting as a parallel resistor or a series resistor.</a:t>
            </a:r>
          </a:p>
        </p:txBody>
      </p:sp>
      <p:graphicFrame>
        <p:nvGraphicFramePr>
          <p:cNvPr id="28686" name="Object 28685">
            <a:extLst>
              <a:ext uri="{FF2B5EF4-FFF2-40B4-BE49-F238E27FC236}">
                <a16:creationId xmlns:a16="http://schemas.microsoft.com/office/drawing/2014/main" id="{5FF62434-CD24-47FB-E18D-79E92403E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61570"/>
              </p:ext>
            </p:extLst>
          </p:nvPr>
        </p:nvGraphicFramePr>
        <p:xfrm>
          <a:off x="6841204" y="4277627"/>
          <a:ext cx="149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36" imgW="1498320" imgH="228600" progId="Equation.DSMT4">
                  <p:embed/>
                </p:oleObj>
              </mc:Choice>
              <mc:Fallback>
                <p:oleObj name="Equation" r:id="rId36" imgW="1498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841204" y="4277627"/>
                        <a:ext cx="149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303935" y="85725"/>
            <a:ext cx="6908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Time-Domain Reflectometer (cont.)</a:t>
            </a:r>
          </a:p>
        </p:txBody>
      </p:sp>
      <p:sp>
        <p:nvSpPr>
          <p:cNvPr id="28679" name="Text Box 151"/>
          <p:cNvSpPr txBox="1">
            <a:spLocks noChangeArrowheads="1"/>
          </p:cNvSpPr>
          <p:nvPr/>
        </p:nvSpPr>
        <p:spPr bwMode="auto">
          <a:xfrm>
            <a:off x="1314142" y="5839046"/>
            <a:ext cx="2526782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Resistive load, </a:t>
            </a:r>
            <a:r>
              <a:rPr lang="en-US" sz="2000" i="1" dirty="0">
                <a:latin typeface="Times New Roman" pitchFamily="18" charset="0"/>
              </a:rPr>
              <a:t>R</a:t>
            </a:r>
            <a:r>
              <a:rPr lang="en-US" sz="2000" i="1" baseline="-25000" dirty="0">
                <a:latin typeface="Times New Roman" pitchFamily="18" charset="0"/>
              </a:rPr>
              <a:t>F</a:t>
            </a:r>
            <a:r>
              <a:rPr lang="en-US" sz="2000" i="1" dirty="0">
                <a:latin typeface="Times New Roman" pitchFamily="18" charset="0"/>
              </a:rPr>
              <a:t> &gt; Z</a:t>
            </a:r>
            <a:r>
              <a:rPr lang="en-US" sz="2000" baseline="-25000" dirty="0">
                <a:latin typeface="Times New Roman" pitchFamily="18" charset="0"/>
              </a:rPr>
              <a:t>0</a:t>
            </a:r>
          </a:p>
        </p:txBody>
      </p:sp>
      <p:sp>
        <p:nvSpPr>
          <p:cNvPr id="28681" name="Text Box 162"/>
          <p:cNvSpPr txBox="1">
            <a:spLocks noChangeArrowheads="1"/>
          </p:cNvSpPr>
          <p:nvPr/>
        </p:nvSpPr>
        <p:spPr bwMode="auto">
          <a:xfrm>
            <a:off x="5591408" y="5834032"/>
            <a:ext cx="2592376" cy="4001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Resistive load, </a:t>
            </a:r>
            <a:r>
              <a:rPr lang="en-US" sz="2000" i="1" dirty="0">
                <a:latin typeface="Times New Roman" pitchFamily="18" charset="0"/>
              </a:rPr>
              <a:t>R</a:t>
            </a:r>
            <a:r>
              <a:rPr lang="en-US" sz="2000" i="1" baseline="-25000" dirty="0">
                <a:latin typeface="Times New Roman" pitchFamily="18" charset="0"/>
              </a:rPr>
              <a:t>F</a:t>
            </a:r>
            <a:r>
              <a:rPr lang="en-US" sz="2000" i="1" dirty="0">
                <a:latin typeface="Times New Roman" pitchFamily="18" charset="0"/>
              </a:rPr>
              <a:t> &lt; Z</a:t>
            </a:r>
            <a:r>
              <a:rPr lang="en-US" sz="2000" baseline="-25000" dirty="0">
                <a:latin typeface="Times New Roman" pitchFamily="18" charset="0"/>
              </a:rPr>
              <a:t>0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660627" y="3963982"/>
            <a:ext cx="3584575" cy="1594076"/>
            <a:chOff x="671513" y="4089174"/>
            <a:chExt cx="3584575" cy="1594076"/>
          </a:xfrm>
        </p:grpSpPr>
        <p:sp>
          <p:nvSpPr>
            <p:cNvPr id="28691" name="Line 125"/>
            <p:cNvSpPr>
              <a:spLocks noChangeShapeType="1"/>
            </p:cNvSpPr>
            <p:nvPr/>
          </p:nvSpPr>
          <p:spPr bwMode="auto">
            <a:xfrm flipV="1">
              <a:off x="671513" y="4089174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Line 132"/>
            <p:cNvSpPr>
              <a:spLocks noChangeShapeType="1"/>
            </p:cNvSpPr>
            <p:nvPr/>
          </p:nvSpPr>
          <p:spPr bwMode="auto">
            <a:xfrm>
              <a:off x="676276" y="4759326"/>
              <a:ext cx="20002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Line 137"/>
            <p:cNvSpPr>
              <a:spLocks noChangeShapeType="1"/>
            </p:cNvSpPr>
            <p:nvPr/>
          </p:nvSpPr>
          <p:spPr bwMode="auto">
            <a:xfrm>
              <a:off x="2674834" y="4195200"/>
              <a:ext cx="0" cy="565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150"/>
            <p:cNvSpPr>
              <a:spLocks noChangeShapeType="1"/>
            </p:cNvSpPr>
            <p:nvPr/>
          </p:nvSpPr>
          <p:spPr bwMode="auto">
            <a:xfrm>
              <a:off x="2670972" y="4187826"/>
              <a:ext cx="12255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6275" y="5553075"/>
              <a:ext cx="3314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671948" y="4845123"/>
              <a:ext cx="0" cy="6056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771051" y="4940135"/>
              <a:ext cx="17108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The time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14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1200" i="1" dirty="0"/>
                <a:t> </a:t>
              </a:r>
              <a:r>
                <a:rPr lang="en-US" sz="1200" dirty="0"/>
                <a:t>indicates where the fault is.</a:t>
              </a:r>
            </a:p>
          </p:txBody>
        </p:sp>
        <p:sp>
          <p:nvSpPr>
            <p:cNvPr id="62" name="Oval 61"/>
            <p:cNvSpPr/>
            <p:nvPr/>
          </p:nvSpPr>
          <p:spPr>
            <a:xfrm>
              <a:off x="2624447" y="5510152"/>
              <a:ext cx="106877" cy="106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67"/>
            <p:cNvGraphicFramePr>
              <a:graphicFrameLocks noChangeAspect="1"/>
            </p:cNvGraphicFramePr>
            <p:nvPr/>
          </p:nvGraphicFramePr>
          <p:xfrm>
            <a:off x="2775197" y="4880759"/>
            <a:ext cx="485166" cy="323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6" name="Equation" r:id="rId4" imgW="342751" imgH="228501" progId="Equation.DSMT4">
                    <p:embed/>
                  </p:oleObj>
                </mc:Choice>
                <mc:Fallback>
                  <p:oleObj name="Equation" r:id="rId4" imgW="342751" imgH="228501" progId="Equation.DSMT4">
                    <p:embed/>
                    <p:pic>
                      <p:nvPicPr>
                        <p:cNvPr id="2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5197" y="4880759"/>
                          <a:ext cx="485166" cy="323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91"/>
            <p:cNvGraphicFramePr>
              <a:graphicFrameLocks noChangeAspect="1"/>
            </p:cNvGraphicFramePr>
            <p:nvPr/>
          </p:nvGraphicFramePr>
          <p:xfrm>
            <a:off x="4127500" y="5446713"/>
            <a:ext cx="128588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7" name="Equation" r:id="rId6" imgW="88746" imgH="152136" progId="Equation.DSMT4">
                    <p:embed/>
                  </p:oleObj>
                </mc:Choice>
                <mc:Fallback>
                  <p:oleObj name="Equation" r:id="rId6" imgW="88746" imgH="152136" progId="Equation.DSMT4">
                    <p:embed/>
                    <p:pic>
                      <p:nvPicPr>
                        <p:cNvPr id="80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7500" y="5446713"/>
                          <a:ext cx="128588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91"/>
            <p:cNvGraphicFramePr>
              <a:graphicFrameLocks noChangeAspect="1"/>
            </p:cNvGraphicFramePr>
            <p:nvPr/>
          </p:nvGraphicFramePr>
          <p:xfrm>
            <a:off x="1117600" y="4243388"/>
            <a:ext cx="6238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48" name="Equation" r:id="rId8" imgW="431613" imgH="253890" progId="Equation.DSMT4">
                    <p:embed/>
                  </p:oleObj>
                </mc:Choice>
                <mc:Fallback>
                  <p:oleObj name="Equation" r:id="rId8" imgW="431613" imgH="253890" progId="Equation.DSMT4">
                    <p:embed/>
                    <p:pic>
                      <p:nvPicPr>
                        <p:cNvPr id="81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7600" y="4243388"/>
                          <a:ext cx="623888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690" name="Object 18"/>
          <p:cNvGraphicFramePr>
            <a:graphicFrameLocks noChangeAspect="1"/>
          </p:cNvGraphicFramePr>
          <p:nvPr/>
        </p:nvGraphicFramePr>
        <p:xfrm>
          <a:off x="2760663" y="3146425"/>
          <a:ext cx="47037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Equation" r:id="rId10" imgW="3340080" imgH="228600" progId="Equation.DSMT4">
                  <p:embed/>
                </p:oleObj>
              </mc:Choice>
              <mc:Fallback>
                <p:oleObj name="Equation" r:id="rId10" imgW="3340080" imgH="228600" progId="Equation.DSMT4">
                  <p:embed/>
                  <p:pic>
                    <p:nvPicPr>
                      <p:cNvPr id="2869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3146425"/>
                        <a:ext cx="470376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" name="Group 88"/>
          <p:cNvGrpSpPr/>
          <p:nvPr/>
        </p:nvGrpSpPr>
        <p:grpSpPr>
          <a:xfrm>
            <a:off x="5135790" y="3953096"/>
            <a:ext cx="3548062" cy="1595437"/>
            <a:chOff x="5146676" y="4078288"/>
            <a:chExt cx="3548062" cy="1595437"/>
          </a:xfrm>
        </p:grpSpPr>
        <p:sp>
          <p:nvSpPr>
            <p:cNvPr id="28683" name="Line 156"/>
            <p:cNvSpPr>
              <a:spLocks noChangeShapeType="1"/>
            </p:cNvSpPr>
            <p:nvPr/>
          </p:nvSpPr>
          <p:spPr bwMode="auto">
            <a:xfrm flipV="1">
              <a:off x="5146676" y="4078288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Line 157"/>
            <p:cNvSpPr>
              <a:spLocks noChangeShapeType="1"/>
            </p:cNvSpPr>
            <p:nvPr/>
          </p:nvSpPr>
          <p:spPr bwMode="auto">
            <a:xfrm>
              <a:off x="5151439" y="4759326"/>
              <a:ext cx="20002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158"/>
            <p:cNvSpPr>
              <a:spLocks noChangeShapeType="1"/>
            </p:cNvSpPr>
            <p:nvPr/>
          </p:nvSpPr>
          <p:spPr bwMode="auto">
            <a:xfrm>
              <a:off x="7145339" y="4759326"/>
              <a:ext cx="0" cy="5651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Line 161"/>
            <p:cNvSpPr>
              <a:spLocks noChangeShapeType="1"/>
            </p:cNvSpPr>
            <p:nvPr/>
          </p:nvSpPr>
          <p:spPr bwMode="auto">
            <a:xfrm>
              <a:off x="7145339" y="5323452"/>
              <a:ext cx="12255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153025" y="5543550"/>
              <a:ext cx="3314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16"/>
            <p:cNvGraphicFramePr>
              <a:graphicFrameLocks noChangeAspect="1"/>
            </p:cNvGraphicFramePr>
            <p:nvPr/>
          </p:nvGraphicFramePr>
          <p:xfrm>
            <a:off x="8566150" y="5437188"/>
            <a:ext cx="128588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0" name="Equation" r:id="rId12" imgW="88746" imgH="152136" progId="Equation.DSMT4">
                    <p:embed/>
                  </p:oleObj>
                </mc:Choice>
                <mc:Fallback>
                  <p:oleObj name="Equation" r:id="rId12" imgW="88746" imgH="152136" progId="Equation.DSMT4">
                    <p:embed/>
                    <p:pic>
                      <p:nvPicPr>
                        <p:cNvPr id="6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66150" y="5437188"/>
                          <a:ext cx="128588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7"/>
            <p:cNvGraphicFramePr>
              <a:graphicFrameLocks noChangeAspect="1"/>
            </p:cNvGraphicFramePr>
            <p:nvPr/>
          </p:nvGraphicFramePr>
          <p:xfrm>
            <a:off x="5803900" y="4262438"/>
            <a:ext cx="6238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1" name="Equation" r:id="rId13" imgW="431613" imgH="253890" progId="Equation.DSMT4">
                    <p:embed/>
                  </p:oleObj>
                </mc:Choice>
                <mc:Fallback>
                  <p:oleObj name="Equation" r:id="rId13" imgW="431613" imgH="253890" progId="Equation.DSMT4">
                    <p:embed/>
                    <p:pic>
                      <p:nvPicPr>
                        <p:cNvPr id="7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3900" y="4262438"/>
                          <a:ext cx="623888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Oval 84"/>
            <p:cNvSpPr/>
            <p:nvPr/>
          </p:nvSpPr>
          <p:spPr>
            <a:xfrm>
              <a:off x="7101197" y="5491102"/>
              <a:ext cx="106877" cy="1068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7148698" y="4505325"/>
              <a:ext cx="0" cy="9454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Object 67"/>
            <p:cNvGraphicFramePr>
              <a:graphicFrameLocks noChangeAspect="1"/>
            </p:cNvGraphicFramePr>
            <p:nvPr/>
          </p:nvGraphicFramePr>
          <p:xfrm>
            <a:off x="7328147" y="4442609"/>
            <a:ext cx="485166" cy="3238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2" name="Equation" r:id="rId14" imgW="342751" imgH="228501" progId="Equation.DSMT4">
                    <p:embed/>
                  </p:oleObj>
                </mc:Choice>
                <mc:Fallback>
                  <p:oleObj name="Equation" r:id="rId14" imgW="342751" imgH="228501" progId="Equation.DSMT4">
                    <p:embed/>
                    <p:pic>
                      <p:nvPicPr>
                        <p:cNvPr id="87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8147" y="4442609"/>
                          <a:ext cx="485166" cy="3238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01ADCC-F064-386B-EB91-2DA1CFF3DCDD}"/>
              </a:ext>
            </a:extLst>
          </p:cNvPr>
          <p:cNvGrpSpPr/>
          <p:nvPr/>
        </p:nvGrpSpPr>
        <p:grpSpPr>
          <a:xfrm>
            <a:off x="1013624" y="846445"/>
            <a:ext cx="7288571" cy="2118715"/>
            <a:chOff x="924911" y="886987"/>
            <a:chExt cx="7288571" cy="2118715"/>
          </a:xfrm>
        </p:grpSpPr>
        <p:sp>
          <p:nvSpPr>
            <p:cNvPr id="11" name="Freeform 87">
              <a:extLst>
                <a:ext uri="{FF2B5EF4-FFF2-40B4-BE49-F238E27FC236}">
                  <a16:creationId xmlns:a16="http://schemas.microsoft.com/office/drawing/2014/main" id="{D31FF148-A447-466F-86DA-5EC5BBC7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3011" y="1656101"/>
              <a:ext cx="37941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88">
              <a:extLst>
                <a:ext uri="{FF2B5EF4-FFF2-40B4-BE49-F238E27FC236}">
                  <a16:creationId xmlns:a16="http://schemas.microsoft.com/office/drawing/2014/main" id="{5D531514-ED02-6E52-E4A1-D4D4FA4D474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681498" y="2344436"/>
              <a:ext cx="44672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89">
              <a:extLst>
                <a:ext uri="{FF2B5EF4-FFF2-40B4-BE49-F238E27FC236}">
                  <a16:creationId xmlns:a16="http://schemas.microsoft.com/office/drawing/2014/main" id="{FF4939C2-80D3-6E5A-333F-8765C941B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036" y="23403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Line 92">
              <a:extLst>
                <a:ext uri="{FF2B5EF4-FFF2-40B4-BE49-F238E27FC236}">
                  <a16:creationId xmlns:a16="http://schemas.microsoft.com/office/drawing/2014/main" id="{AE40256B-A46C-D14D-BC83-CB0FFF0EE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0772" y="1656087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93">
              <a:extLst>
                <a:ext uri="{FF2B5EF4-FFF2-40B4-BE49-F238E27FC236}">
                  <a16:creationId xmlns:a16="http://schemas.microsoft.com/office/drawing/2014/main" id="{6C93131B-53CE-858A-C142-C171A5158B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48723" y="2157764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6">
              <a:extLst>
                <a:ext uri="{FF2B5EF4-FFF2-40B4-BE49-F238E27FC236}">
                  <a16:creationId xmlns:a16="http://schemas.microsoft.com/office/drawing/2014/main" id="{D3D9BB6F-BC05-8633-C2C4-74782D659ED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909973" y="1654513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7">
              <a:extLst>
                <a:ext uri="{FF2B5EF4-FFF2-40B4-BE49-F238E27FC236}">
                  <a16:creationId xmlns:a16="http://schemas.microsoft.com/office/drawing/2014/main" id="{136CBFD3-F471-70B5-195E-E38A55AFD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2836" y="1375113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98">
              <a:extLst>
                <a:ext uri="{FF2B5EF4-FFF2-40B4-BE49-F238E27FC236}">
                  <a16:creationId xmlns:a16="http://schemas.microsoft.com/office/drawing/2014/main" id="{BB9CD4AE-499E-80D0-77F8-D097D6FBB5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2836" y="2393161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9">
              <a:extLst>
                <a:ext uri="{FF2B5EF4-FFF2-40B4-BE49-F238E27FC236}">
                  <a16:creationId xmlns:a16="http://schemas.microsoft.com/office/drawing/2014/main" id="{9547D1A3-130E-CFE6-0FE8-F595AFD4F8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2836" y="2113761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00">
              <a:extLst>
                <a:ext uri="{FF2B5EF4-FFF2-40B4-BE49-F238E27FC236}">
                  <a16:creationId xmlns:a16="http://schemas.microsoft.com/office/drawing/2014/main" id="{9AAEB8D3-300E-A31F-8D17-18318B319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7723" y="1997413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1">
              <a:extLst>
                <a:ext uri="{FF2B5EF4-FFF2-40B4-BE49-F238E27FC236}">
                  <a16:creationId xmlns:a16="http://schemas.microsoft.com/office/drawing/2014/main" id="{82233FDA-B4D2-E30D-984C-206B43663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2023" y="2099013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3">
              <a:extLst>
                <a:ext uri="{FF2B5EF4-FFF2-40B4-BE49-F238E27FC236}">
                  <a16:creationId xmlns:a16="http://schemas.microsoft.com/office/drawing/2014/main" id="{33B7E9D6-DD93-0E31-6D26-81BA98C04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123" y="1464013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05">
              <a:extLst>
                <a:ext uri="{FF2B5EF4-FFF2-40B4-BE49-F238E27FC236}">
                  <a16:creationId xmlns:a16="http://schemas.microsoft.com/office/drawing/2014/main" id="{01967BFD-4433-EF76-E1B5-8EBC85B4A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448" y="1640226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24" name="Text Box 106">
              <a:extLst>
                <a:ext uri="{FF2B5EF4-FFF2-40B4-BE49-F238E27FC236}">
                  <a16:creationId xmlns:a16="http://schemas.microsoft.com/office/drawing/2014/main" id="{EB10E119-9689-59ED-8FA1-2CF3FEBBC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948" y="2021226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25" name="Line 107">
              <a:extLst>
                <a:ext uri="{FF2B5EF4-FFF2-40B4-BE49-F238E27FC236}">
                  <a16:creationId xmlns:a16="http://schemas.microsoft.com/office/drawing/2014/main" id="{3B530AF1-1A0A-8112-BD5C-9D80CBAA3D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59223" y="1654513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108">
              <a:extLst>
                <a:ext uri="{FF2B5EF4-FFF2-40B4-BE49-F238E27FC236}">
                  <a16:creationId xmlns:a16="http://schemas.microsoft.com/office/drawing/2014/main" id="{CD8F484E-5923-7724-A3A2-4D3F19801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223" y="1565613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10">
              <a:extLst>
                <a:ext uri="{FF2B5EF4-FFF2-40B4-BE49-F238E27FC236}">
                  <a16:creationId xmlns:a16="http://schemas.microsoft.com/office/drawing/2014/main" id="{77A1C1C7-59A8-445E-C415-66C1A0B347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0874" y="1654513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111">
              <a:extLst>
                <a:ext uri="{FF2B5EF4-FFF2-40B4-BE49-F238E27FC236}">
                  <a16:creationId xmlns:a16="http://schemas.microsoft.com/office/drawing/2014/main" id="{5CDBA122-B728-0412-4D5C-C0960C2D3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036" y="16164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" name="Object 112">
              <a:extLst>
                <a:ext uri="{FF2B5EF4-FFF2-40B4-BE49-F238E27FC236}">
                  <a16:creationId xmlns:a16="http://schemas.microsoft.com/office/drawing/2014/main" id="{4C15FFDC-3EF3-6B88-C906-73E32DACE1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8581953"/>
                </p:ext>
              </p:extLst>
            </p:nvPr>
          </p:nvGraphicFramePr>
          <p:xfrm>
            <a:off x="2780698" y="1821201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3" name="Equation" r:id="rId15" imgW="393529" imgH="253890" progId="Equation.DSMT4">
                    <p:embed/>
                  </p:oleObj>
                </mc:Choice>
                <mc:Fallback>
                  <p:oleObj name="Equation" r:id="rId15" imgW="393529" imgH="253890" progId="Equation.DSMT4">
                    <p:embed/>
                    <p:pic>
                      <p:nvPicPr>
                        <p:cNvPr id="28674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0698" y="1821201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Oval 113">
              <a:extLst>
                <a:ext uri="{FF2B5EF4-FFF2-40B4-BE49-F238E27FC236}">
                  <a16:creationId xmlns:a16="http://schemas.microsoft.com/office/drawing/2014/main" id="{108F8E23-5D2D-EE23-967D-2BE78A51B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436" y="161436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14">
              <a:extLst>
                <a:ext uri="{FF2B5EF4-FFF2-40B4-BE49-F238E27FC236}">
                  <a16:creationId xmlns:a16="http://schemas.microsoft.com/office/drawing/2014/main" id="{8B729F91-341F-8419-106A-DDDE82BFC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7036" y="2340313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91">
              <a:extLst>
                <a:ext uri="{FF2B5EF4-FFF2-40B4-BE49-F238E27FC236}">
                  <a16:creationId xmlns:a16="http://schemas.microsoft.com/office/drawing/2014/main" id="{37C6071A-B678-02F3-CA2D-4BF3B1913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4423" y="1845013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6B1E33A-76BA-516D-5BF9-BE2647EC7EDB}"/>
                </a:ext>
              </a:extLst>
            </p:cNvPr>
            <p:cNvSpPr/>
            <p:nvPr/>
          </p:nvSpPr>
          <p:spPr>
            <a:xfrm>
              <a:off x="5586813" y="1373408"/>
              <a:ext cx="122829" cy="1228298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9CB28844-9F2E-F489-A1FF-5B0B883E9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643" y="1152389"/>
              <a:ext cx="430693" cy="223415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  <a:gd name="connsiteX0" fmla="*/ 0 w 9978"/>
                <a:gd name="connsiteY0" fmla="*/ 0 h 10413"/>
                <a:gd name="connsiteX1" fmla="*/ 5556 w 9978"/>
                <a:gd name="connsiteY1" fmla="*/ 1154 h 10413"/>
                <a:gd name="connsiteX2" fmla="*/ 9259 w 9978"/>
                <a:gd name="connsiteY2" fmla="*/ 4231 h 10413"/>
                <a:gd name="connsiteX3" fmla="*/ 1244 w 9978"/>
                <a:gd name="connsiteY3" fmla="*/ 10413 h 10413"/>
                <a:gd name="connsiteX0" fmla="*/ 0 w 9464"/>
                <a:gd name="connsiteY0" fmla="*/ 0 h 10000"/>
                <a:gd name="connsiteX1" fmla="*/ 5568 w 9464"/>
                <a:gd name="connsiteY1" fmla="*/ 1108 h 10000"/>
                <a:gd name="connsiteX2" fmla="*/ 9279 w 9464"/>
                <a:gd name="connsiteY2" fmla="*/ 4063 h 10000"/>
                <a:gd name="connsiteX3" fmla="*/ 6681 w 9464"/>
                <a:gd name="connsiteY3" fmla="*/ 7222 h 10000"/>
                <a:gd name="connsiteX4" fmla="*/ 1247 w 9464"/>
                <a:gd name="connsiteY4" fmla="*/ 10000 h 10000"/>
                <a:gd name="connsiteX0" fmla="*/ 0 w 10000"/>
                <a:gd name="connsiteY0" fmla="*/ 0 h 10000"/>
                <a:gd name="connsiteX1" fmla="*/ 5883 w 10000"/>
                <a:gd name="connsiteY1" fmla="*/ 1108 h 10000"/>
                <a:gd name="connsiteX2" fmla="*/ 9805 w 10000"/>
                <a:gd name="connsiteY2" fmla="*/ 4063 h 10000"/>
                <a:gd name="connsiteX3" fmla="*/ 7059 w 10000"/>
                <a:gd name="connsiteY3" fmla="*/ 7222 h 10000"/>
                <a:gd name="connsiteX4" fmla="*/ 7060 w 10000"/>
                <a:gd name="connsiteY4" fmla="*/ 7222 h 10000"/>
                <a:gd name="connsiteX5" fmla="*/ 1318 w 10000"/>
                <a:gd name="connsiteY5" fmla="*/ 10000 h 10000"/>
                <a:gd name="connsiteX0" fmla="*/ 2436 w 12436"/>
                <a:gd name="connsiteY0" fmla="*/ 0 h 7749"/>
                <a:gd name="connsiteX1" fmla="*/ 8319 w 12436"/>
                <a:gd name="connsiteY1" fmla="*/ 1108 h 7749"/>
                <a:gd name="connsiteX2" fmla="*/ 12241 w 12436"/>
                <a:gd name="connsiteY2" fmla="*/ 4063 h 7749"/>
                <a:gd name="connsiteX3" fmla="*/ 9495 w 12436"/>
                <a:gd name="connsiteY3" fmla="*/ 7222 h 7749"/>
                <a:gd name="connsiteX4" fmla="*/ 9496 w 12436"/>
                <a:gd name="connsiteY4" fmla="*/ 7222 h 7749"/>
                <a:gd name="connsiteX5" fmla="*/ 0 w 12436"/>
                <a:gd name="connsiteY5" fmla="*/ 7395 h 7749"/>
                <a:gd name="connsiteX0" fmla="*/ 1959 w 10000"/>
                <a:gd name="connsiteY0" fmla="*/ 0 h 10000"/>
                <a:gd name="connsiteX1" fmla="*/ 6689 w 10000"/>
                <a:gd name="connsiteY1" fmla="*/ 1430 h 10000"/>
                <a:gd name="connsiteX2" fmla="*/ 9843 w 10000"/>
                <a:gd name="connsiteY2" fmla="*/ 5243 h 10000"/>
                <a:gd name="connsiteX3" fmla="*/ 7635 w 10000"/>
                <a:gd name="connsiteY3" fmla="*/ 9320 h 10000"/>
                <a:gd name="connsiteX4" fmla="*/ 7636 w 10000"/>
                <a:gd name="connsiteY4" fmla="*/ 9320 h 10000"/>
                <a:gd name="connsiteX5" fmla="*/ 4518 w 10000"/>
                <a:gd name="connsiteY5" fmla="*/ 9583 h 10000"/>
                <a:gd name="connsiteX6" fmla="*/ 0 w 10000"/>
                <a:gd name="connsiteY6" fmla="*/ 9543 h 10000"/>
                <a:gd name="connsiteX0" fmla="*/ 1959 w 10000"/>
                <a:gd name="connsiteY0" fmla="*/ 0 h 10753"/>
                <a:gd name="connsiteX1" fmla="*/ 6689 w 10000"/>
                <a:gd name="connsiteY1" fmla="*/ 1430 h 10753"/>
                <a:gd name="connsiteX2" fmla="*/ 9843 w 10000"/>
                <a:gd name="connsiteY2" fmla="*/ 5243 h 10753"/>
                <a:gd name="connsiteX3" fmla="*/ 7635 w 10000"/>
                <a:gd name="connsiteY3" fmla="*/ 9320 h 10753"/>
                <a:gd name="connsiteX4" fmla="*/ 7636 w 10000"/>
                <a:gd name="connsiteY4" fmla="*/ 9320 h 10753"/>
                <a:gd name="connsiteX5" fmla="*/ 4518 w 10000"/>
                <a:gd name="connsiteY5" fmla="*/ 10753 h 10753"/>
                <a:gd name="connsiteX6" fmla="*/ 0 w 10000"/>
                <a:gd name="connsiteY6" fmla="*/ 9543 h 10753"/>
                <a:gd name="connsiteX0" fmla="*/ 2543 w 10584"/>
                <a:gd name="connsiteY0" fmla="*/ 0 h 11006"/>
                <a:gd name="connsiteX1" fmla="*/ 7273 w 10584"/>
                <a:gd name="connsiteY1" fmla="*/ 1430 h 11006"/>
                <a:gd name="connsiteX2" fmla="*/ 10427 w 10584"/>
                <a:gd name="connsiteY2" fmla="*/ 5243 h 11006"/>
                <a:gd name="connsiteX3" fmla="*/ 8219 w 10584"/>
                <a:gd name="connsiteY3" fmla="*/ 9320 h 11006"/>
                <a:gd name="connsiteX4" fmla="*/ 8220 w 10584"/>
                <a:gd name="connsiteY4" fmla="*/ 9320 h 11006"/>
                <a:gd name="connsiteX5" fmla="*/ 5102 w 10584"/>
                <a:gd name="connsiteY5" fmla="*/ 10753 h 11006"/>
                <a:gd name="connsiteX6" fmla="*/ 0 w 10584"/>
                <a:gd name="connsiteY6" fmla="*/ 11006 h 11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84" h="11006">
                  <a:moveTo>
                    <a:pt x="2543" y="0"/>
                  </a:moveTo>
                  <a:cubicBezTo>
                    <a:pt x="3332" y="237"/>
                    <a:pt x="5973" y="537"/>
                    <a:pt x="7273" y="1430"/>
                  </a:cubicBezTo>
                  <a:cubicBezTo>
                    <a:pt x="8575" y="2324"/>
                    <a:pt x="10270" y="3928"/>
                    <a:pt x="10427" y="5243"/>
                  </a:cubicBezTo>
                  <a:cubicBezTo>
                    <a:pt x="10584" y="6558"/>
                    <a:pt x="9357" y="8044"/>
                    <a:pt x="8219" y="9320"/>
                  </a:cubicBezTo>
                  <a:cubicBezTo>
                    <a:pt x="7851" y="10000"/>
                    <a:pt x="8989" y="8722"/>
                    <a:pt x="8220" y="9320"/>
                  </a:cubicBezTo>
                  <a:lnTo>
                    <a:pt x="5102" y="10753"/>
                  </a:lnTo>
                  <a:lnTo>
                    <a:pt x="0" y="110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5" name="Object 67">
              <a:extLst>
                <a:ext uri="{FF2B5EF4-FFF2-40B4-BE49-F238E27FC236}">
                  <a16:creationId xmlns:a16="http://schemas.microsoft.com/office/drawing/2014/main" id="{A8980018-AAEA-4283-411C-2C2BBC56B8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2592669"/>
                </p:ext>
              </p:extLst>
            </p:nvPr>
          </p:nvGraphicFramePr>
          <p:xfrm>
            <a:off x="4977456" y="886987"/>
            <a:ext cx="1931987" cy="32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4" name="Equation" r:id="rId17" imgW="1371600" imgH="228600" progId="Equation.DSMT4">
                    <p:embed/>
                  </p:oleObj>
                </mc:Choice>
                <mc:Fallback>
                  <p:oleObj name="Equation" r:id="rId17" imgW="1371600" imgH="228600" progId="Equation.DSMT4">
                    <p:embed/>
                    <p:pic>
                      <p:nvPicPr>
                        <p:cNvPr id="3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7456" y="886987"/>
                          <a:ext cx="1931987" cy="3254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67">
              <a:extLst>
                <a:ext uri="{FF2B5EF4-FFF2-40B4-BE49-F238E27FC236}">
                  <a16:creationId xmlns:a16="http://schemas.microsoft.com/office/drawing/2014/main" id="{02919204-7755-2168-0B5A-441EAF17F89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990355"/>
                </p:ext>
              </p:extLst>
            </p:nvPr>
          </p:nvGraphicFramePr>
          <p:xfrm>
            <a:off x="7107089" y="924944"/>
            <a:ext cx="9921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5" name="Equation" r:id="rId19" imgW="787320" imgH="228600" progId="Equation.DSMT4">
                    <p:embed/>
                  </p:oleObj>
                </mc:Choice>
                <mc:Fallback>
                  <p:oleObj name="Equation" r:id="rId19" imgW="787320" imgH="228600" progId="Equation.DSMT4">
                    <p:embed/>
                    <p:pic>
                      <p:nvPicPr>
                        <p:cNvPr id="4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089" y="924944"/>
                          <a:ext cx="992187" cy="288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6">
              <a:extLst>
                <a:ext uri="{FF2B5EF4-FFF2-40B4-BE49-F238E27FC236}">
                  <a16:creationId xmlns:a16="http://schemas.microsoft.com/office/drawing/2014/main" id="{AF6FA788-8097-463F-7CF7-5BE84B5984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4502619"/>
                </p:ext>
              </p:extLst>
            </p:nvPr>
          </p:nvGraphicFramePr>
          <p:xfrm>
            <a:off x="2841023" y="1056026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6" name="Equation" r:id="rId21" imgW="508000" imgH="241300" progId="Equation.DSMT4">
                    <p:embed/>
                  </p:oleObj>
                </mc:Choice>
                <mc:Fallback>
                  <p:oleObj name="Equation" r:id="rId21" imgW="508000" imgH="241300" progId="Equation.DSMT4">
                    <p:embed/>
                    <p:pic>
                      <p:nvPicPr>
                        <p:cNvPr id="7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1023" y="1056026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8">
              <a:extLst>
                <a:ext uri="{FF2B5EF4-FFF2-40B4-BE49-F238E27FC236}">
                  <a16:creationId xmlns:a16="http://schemas.microsoft.com/office/drawing/2014/main" id="{61DEA358-4DFB-D273-B0DC-6DDA4A12617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6559102"/>
                </p:ext>
              </p:extLst>
            </p:nvPr>
          </p:nvGraphicFramePr>
          <p:xfrm>
            <a:off x="1467836" y="1149688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7" name="Equation" r:id="rId23" imgW="317087" imgH="177569" progId="Equation.DSMT4">
                    <p:embed/>
                  </p:oleObj>
                </mc:Choice>
                <mc:Fallback>
                  <p:oleObj name="Equation" r:id="rId23" imgW="317087" imgH="177569" progId="Equation.DSMT4">
                    <p:embed/>
                    <p:pic>
                      <p:nvPicPr>
                        <p:cNvPr id="7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836" y="1149688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83">
              <a:extLst>
                <a:ext uri="{FF2B5EF4-FFF2-40B4-BE49-F238E27FC236}">
                  <a16:creationId xmlns:a16="http://schemas.microsoft.com/office/drawing/2014/main" id="{0A6DBAC9-02A6-0796-FD73-AB3CE9414FD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3397662"/>
                </p:ext>
              </p:extLst>
            </p:nvPr>
          </p:nvGraphicFramePr>
          <p:xfrm>
            <a:off x="924911" y="1832313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8" name="Equation" r:id="rId25" imgW="431613" imgH="253890" progId="Equation.DSMT4">
                    <p:embed/>
                  </p:oleObj>
                </mc:Choice>
                <mc:Fallback>
                  <p:oleObj name="Equation" r:id="rId25" imgW="431613" imgH="253890" progId="Equation.DSMT4">
                    <p:embed/>
                    <p:pic>
                      <p:nvPicPr>
                        <p:cNvPr id="74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4911" y="1832313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2">
              <a:extLst>
                <a:ext uri="{FF2B5EF4-FFF2-40B4-BE49-F238E27FC236}">
                  <a16:creationId xmlns:a16="http://schemas.microsoft.com/office/drawing/2014/main" id="{8BEE5610-62A4-4109-CF4D-4D323016CAC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3953857"/>
                </p:ext>
              </p:extLst>
            </p:nvPr>
          </p:nvGraphicFramePr>
          <p:xfrm>
            <a:off x="4646011" y="1846601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9" name="Equation" r:id="rId27" imgW="190500" imgH="228600" progId="Equation.DSMT4">
                    <p:embed/>
                  </p:oleObj>
                </mc:Choice>
                <mc:Fallback>
                  <p:oleObj name="Equation" r:id="rId27" imgW="190500" imgH="228600" progId="Equation.DSMT4">
                    <p:embed/>
                    <p:pic>
                      <p:nvPicPr>
                        <p:cNvPr id="75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6011" y="1846601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2">
              <a:extLst>
                <a:ext uri="{FF2B5EF4-FFF2-40B4-BE49-F238E27FC236}">
                  <a16:creationId xmlns:a16="http://schemas.microsoft.com/office/drawing/2014/main" id="{0BD7623B-A0F4-D15A-BF58-01823A466B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0417939"/>
                </p:ext>
              </p:extLst>
            </p:nvPr>
          </p:nvGraphicFramePr>
          <p:xfrm>
            <a:off x="3591233" y="2463734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0" name="Equation" r:id="rId29" imgW="342603" imgH="177646" progId="Equation.DSMT4">
                    <p:embed/>
                  </p:oleObj>
                </mc:Choice>
                <mc:Fallback>
                  <p:oleObj name="Equation" r:id="rId29" imgW="342603" imgH="177646" progId="Equation.DSMT4">
                    <p:embed/>
                    <p:pic>
                      <p:nvPicPr>
                        <p:cNvPr id="76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1233" y="2463734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8">
              <a:extLst>
                <a:ext uri="{FF2B5EF4-FFF2-40B4-BE49-F238E27FC236}">
                  <a16:creationId xmlns:a16="http://schemas.microsoft.com/office/drawing/2014/main" id="{A0260922-959A-1D54-DE16-0720A3E142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4941521"/>
                </p:ext>
              </p:extLst>
            </p:nvPr>
          </p:nvGraphicFramePr>
          <p:xfrm>
            <a:off x="6878036" y="2435563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1" name="Equation" r:id="rId31" imgW="368140" imgH="152334" progId="Equation.DSMT4">
                    <p:embed/>
                  </p:oleObj>
                </mc:Choice>
                <mc:Fallback>
                  <p:oleObj name="Equation" r:id="rId31" imgW="368140" imgH="152334" progId="Equation.DSMT4">
                    <p:embed/>
                    <p:pic>
                      <p:nvPicPr>
                        <p:cNvPr id="77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036" y="2435563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8">
              <a:extLst>
                <a:ext uri="{FF2B5EF4-FFF2-40B4-BE49-F238E27FC236}">
                  <a16:creationId xmlns:a16="http://schemas.microsoft.com/office/drawing/2014/main" id="{73DD4288-F005-DFB7-FF5E-F58E9EF49A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746460"/>
                </p:ext>
              </p:extLst>
            </p:nvPr>
          </p:nvGraphicFramePr>
          <p:xfrm>
            <a:off x="7435607" y="1822788"/>
            <a:ext cx="777875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2" name="Equation" r:id="rId33" imgW="507960" imgH="228600" progId="Equation.DSMT4">
                    <p:embed/>
                  </p:oleObj>
                </mc:Choice>
                <mc:Fallback>
                  <p:oleObj name="Equation" r:id="rId33" imgW="507960" imgH="228600" progId="Equation.DSMT4">
                    <p:embed/>
                    <p:pic>
                      <p:nvPicPr>
                        <p:cNvPr id="78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5607" y="1822788"/>
                          <a:ext cx="777875" cy="349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3">
              <a:extLst>
                <a:ext uri="{FF2B5EF4-FFF2-40B4-BE49-F238E27FC236}">
                  <a16:creationId xmlns:a16="http://schemas.microsoft.com/office/drawing/2014/main" id="{63610781-9AFC-860A-5E65-F98616DD32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0531658"/>
                </p:ext>
              </p:extLst>
            </p:nvPr>
          </p:nvGraphicFramePr>
          <p:xfrm>
            <a:off x="5310940" y="2734239"/>
            <a:ext cx="582612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3" name="Equation" r:id="rId35" imgW="380880" imgH="177480" progId="Equation.DSMT4">
                    <p:embed/>
                  </p:oleObj>
                </mc:Choice>
                <mc:Fallback>
                  <p:oleObj name="Equation" r:id="rId35" imgW="380880" imgH="177480" progId="Equation.DSMT4">
                    <p:embed/>
                    <p:pic>
                      <p:nvPicPr>
                        <p:cNvPr id="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0940" y="2734239"/>
                          <a:ext cx="582612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>
              <a:extLst>
                <a:ext uri="{FF2B5EF4-FFF2-40B4-BE49-F238E27FC236}">
                  <a16:creationId xmlns:a16="http://schemas.microsoft.com/office/drawing/2014/main" id="{65AED4BB-5ED2-D320-7423-8ED693D3A6E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8876381"/>
                </p:ext>
              </p:extLst>
            </p:nvPr>
          </p:nvGraphicFramePr>
          <p:xfrm>
            <a:off x="5904147" y="1204535"/>
            <a:ext cx="640986" cy="361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4" name="Equation" r:id="rId37" imgW="406080" imgH="228600" progId="Equation.DSMT4">
                    <p:embed/>
                  </p:oleObj>
                </mc:Choice>
                <mc:Fallback>
                  <p:oleObj name="Equation" r:id="rId37" imgW="406080" imgH="2286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4147" y="1204535"/>
                          <a:ext cx="640986" cy="3615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DD7B754A-2217-AA26-DE4B-954855FB1A4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5323145"/>
                </p:ext>
              </p:extLst>
            </p:nvPr>
          </p:nvGraphicFramePr>
          <p:xfrm>
            <a:off x="6156520" y="1848188"/>
            <a:ext cx="2857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5" name="Equation" r:id="rId39" imgW="285839" imgH="342900" progId="Equation.DSMT4">
                    <p:embed/>
                  </p:oleObj>
                </mc:Choice>
                <mc:Fallback>
                  <p:oleObj name="Equation" r:id="rId39" imgW="285839" imgH="342900" progId="Equation.DSMT4">
                    <p:embed/>
                    <p:pic>
                      <p:nvPicPr>
                        <p:cNvPr id="28672" name="Object 28671">
                          <a:extLst>
                            <a:ext uri="{FF2B5EF4-FFF2-40B4-BE49-F238E27FC236}">
                              <a16:creationId xmlns:a16="http://schemas.microsoft.com/office/drawing/2014/main" id="{757DD64F-EE1A-82DA-C258-58183E1940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0"/>
                        <a:stretch>
                          <a:fillRect/>
                        </a:stretch>
                      </p:blipFill>
                      <p:spPr>
                        <a:xfrm>
                          <a:off x="6156520" y="1848188"/>
                          <a:ext cx="28575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6247379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783772" y="114300"/>
            <a:ext cx="75946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Time-Domain Reflectometer (cont.)</a:t>
            </a:r>
          </a:p>
        </p:txBody>
      </p:sp>
      <p:sp>
        <p:nvSpPr>
          <p:cNvPr id="29701" name="Text Box 43"/>
          <p:cNvSpPr txBox="1">
            <a:spLocks noChangeArrowheads="1"/>
          </p:cNvSpPr>
          <p:nvPr/>
        </p:nvSpPr>
        <p:spPr bwMode="auto">
          <a:xfrm>
            <a:off x="1309050" y="6081913"/>
            <a:ext cx="1762021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Capacitive load</a:t>
            </a:r>
            <a:endParaRPr lang="en-US" sz="2000" baseline="-25000" dirty="0">
              <a:latin typeface="Times New Roman" pitchFamily="18" charset="0"/>
            </a:endParaRPr>
          </a:p>
        </p:txBody>
      </p:sp>
      <p:sp>
        <p:nvSpPr>
          <p:cNvPr id="29702" name="Text Box 52"/>
          <p:cNvSpPr txBox="1">
            <a:spLocks noChangeArrowheads="1"/>
          </p:cNvSpPr>
          <p:nvPr/>
        </p:nvSpPr>
        <p:spPr bwMode="auto">
          <a:xfrm>
            <a:off x="6279513" y="6043813"/>
            <a:ext cx="1608133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Inductive load</a:t>
            </a:r>
            <a:endParaRPr lang="en-US" sz="2000" baseline="-25000" dirty="0">
              <a:latin typeface="Times New Roman" pitchFamily="18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801116" y="908570"/>
            <a:ext cx="764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The TDR can also tell us what kind of a load we have at the end of a line.</a:t>
            </a:r>
          </a:p>
        </p:txBody>
      </p:sp>
      <p:grpSp>
        <p:nvGrpSpPr>
          <p:cNvPr id="3" name="Group 123"/>
          <p:cNvGrpSpPr/>
          <p:nvPr/>
        </p:nvGrpSpPr>
        <p:grpSpPr>
          <a:xfrm>
            <a:off x="599438" y="4014988"/>
            <a:ext cx="3799525" cy="1573012"/>
            <a:chOff x="599438" y="4014988"/>
            <a:chExt cx="3799525" cy="1573012"/>
          </a:xfrm>
        </p:grpSpPr>
        <p:sp>
          <p:nvSpPr>
            <p:cNvPr id="29713" name="Line 37"/>
            <p:cNvSpPr>
              <a:spLocks noChangeShapeType="1"/>
            </p:cNvSpPr>
            <p:nvPr/>
          </p:nvSpPr>
          <p:spPr bwMode="auto">
            <a:xfrm>
              <a:off x="599438" y="5483426"/>
              <a:ext cx="35925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38"/>
            <p:cNvSpPr>
              <a:spLocks noChangeShapeType="1"/>
            </p:cNvSpPr>
            <p:nvPr/>
          </p:nvSpPr>
          <p:spPr bwMode="auto">
            <a:xfrm flipV="1">
              <a:off x="599438" y="4014988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39"/>
            <p:cNvSpPr>
              <a:spLocks noChangeShapeType="1"/>
            </p:cNvSpPr>
            <p:nvPr/>
          </p:nvSpPr>
          <p:spPr bwMode="auto">
            <a:xfrm>
              <a:off x="604200" y="4683326"/>
              <a:ext cx="20002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Line 40"/>
            <p:cNvSpPr>
              <a:spLocks noChangeShapeType="1"/>
            </p:cNvSpPr>
            <p:nvPr/>
          </p:nvSpPr>
          <p:spPr bwMode="auto">
            <a:xfrm>
              <a:off x="2598100" y="4683326"/>
              <a:ext cx="0" cy="7937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Freeform 53"/>
            <p:cNvSpPr>
              <a:spLocks/>
            </p:cNvSpPr>
            <p:nvPr/>
          </p:nvSpPr>
          <p:spPr bwMode="auto">
            <a:xfrm>
              <a:off x="2594925" y="4229301"/>
              <a:ext cx="1587500" cy="1231900"/>
            </a:xfrm>
            <a:custGeom>
              <a:avLst/>
              <a:gdLst>
                <a:gd name="T0" fmla="*/ 0 w 1072"/>
                <a:gd name="T1" fmla="*/ 1264 h 1264"/>
                <a:gd name="T2" fmla="*/ 32 w 1072"/>
                <a:gd name="T3" fmla="*/ 1176 h 1264"/>
                <a:gd name="T4" fmla="*/ 128 w 1072"/>
                <a:gd name="T5" fmla="*/ 872 h 1264"/>
                <a:gd name="T6" fmla="*/ 232 w 1072"/>
                <a:gd name="T7" fmla="*/ 648 h 1264"/>
                <a:gd name="T8" fmla="*/ 424 w 1072"/>
                <a:gd name="T9" fmla="*/ 376 h 1264"/>
                <a:gd name="T10" fmla="*/ 728 w 1072"/>
                <a:gd name="T11" fmla="*/ 144 h 1264"/>
                <a:gd name="T12" fmla="*/ 1072 w 1072"/>
                <a:gd name="T13" fmla="*/ 0 h 1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"/>
                <a:gd name="T22" fmla="*/ 0 h 1264"/>
                <a:gd name="T23" fmla="*/ 1072 w 1072"/>
                <a:gd name="T24" fmla="*/ 1264 h 1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" h="1264">
                  <a:moveTo>
                    <a:pt x="0" y="1264"/>
                  </a:moveTo>
                  <a:cubicBezTo>
                    <a:pt x="5" y="1252"/>
                    <a:pt x="11" y="1241"/>
                    <a:pt x="32" y="1176"/>
                  </a:cubicBezTo>
                  <a:cubicBezTo>
                    <a:pt x="53" y="1111"/>
                    <a:pt x="95" y="960"/>
                    <a:pt x="128" y="872"/>
                  </a:cubicBezTo>
                  <a:cubicBezTo>
                    <a:pt x="161" y="784"/>
                    <a:pt x="183" y="731"/>
                    <a:pt x="232" y="648"/>
                  </a:cubicBezTo>
                  <a:cubicBezTo>
                    <a:pt x="281" y="565"/>
                    <a:pt x="341" y="460"/>
                    <a:pt x="424" y="376"/>
                  </a:cubicBezTo>
                  <a:cubicBezTo>
                    <a:pt x="507" y="292"/>
                    <a:pt x="620" y="207"/>
                    <a:pt x="728" y="144"/>
                  </a:cubicBezTo>
                  <a:cubicBezTo>
                    <a:pt x="836" y="81"/>
                    <a:pt x="1015" y="24"/>
                    <a:pt x="10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22" name="Object 91"/>
            <p:cNvGraphicFramePr>
              <a:graphicFrameLocks noChangeAspect="1"/>
            </p:cNvGraphicFramePr>
            <p:nvPr/>
          </p:nvGraphicFramePr>
          <p:xfrm>
            <a:off x="1003300" y="4148138"/>
            <a:ext cx="6238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0" name="Equation" r:id="rId4" imgW="431613" imgH="253890" progId="Equation.DSMT4">
                    <p:embed/>
                  </p:oleObj>
                </mc:Choice>
                <mc:Fallback>
                  <p:oleObj name="Equation" r:id="rId4" imgW="431613" imgH="253890" progId="Equation.DSMT4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300" y="4148138"/>
                          <a:ext cx="623888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3" name="Object 91"/>
            <p:cNvGraphicFramePr>
              <a:graphicFrameLocks noChangeAspect="1"/>
            </p:cNvGraphicFramePr>
            <p:nvPr/>
          </p:nvGraphicFramePr>
          <p:xfrm>
            <a:off x="4270375" y="5351463"/>
            <a:ext cx="128588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1" name="Equation" r:id="rId6" imgW="88746" imgH="152136" progId="Equation.DSMT4">
                    <p:embed/>
                  </p:oleObj>
                </mc:Choice>
                <mc:Fallback>
                  <p:oleObj name="Equation" r:id="rId6" imgW="88746" imgH="152136" progId="Equation.DSMT4">
                    <p:embed/>
                    <p:pic>
                      <p:nvPicPr>
                        <p:cNvPr id="0" name="Picture 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0375" y="5351463"/>
                          <a:ext cx="128588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24"/>
          <p:cNvGrpSpPr/>
          <p:nvPr/>
        </p:nvGrpSpPr>
        <p:grpSpPr>
          <a:xfrm>
            <a:off x="5109525" y="3807025"/>
            <a:ext cx="3815400" cy="1800025"/>
            <a:chOff x="5109525" y="3807025"/>
            <a:chExt cx="3815400" cy="1800025"/>
          </a:xfrm>
        </p:grpSpPr>
        <p:sp>
          <p:nvSpPr>
            <p:cNvPr id="29705" name="Line 45"/>
            <p:cNvSpPr>
              <a:spLocks noChangeShapeType="1"/>
            </p:cNvSpPr>
            <p:nvPr/>
          </p:nvSpPr>
          <p:spPr bwMode="auto">
            <a:xfrm>
              <a:off x="5109525" y="5483425"/>
              <a:ext cx="3565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46"/>
            <p:cNvSpPr>
              <a:spLocks noChangeShapeType="1"/>
            </p:cNvSpPr>
            <p:nvPr/>
          </p:nvSpPr>
          <p:spPr bwMode="auto">
            <a:xfrm flipV="1">
              <a:off x="5109525" y="4014988"/>
              <a:ext cx="0" cy="1462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47"/>
            <p:cNvSpPr>
              <a:spLocks noChangeShapeType="1"/>
            </p:cNvSpPr>
            <p:nvPr/>
          </p:nvSpPr>
          <p:spPr bwMode="auto">
            <a:xfrm>
              <a:off x="5121662" y="4688651"/>
              <a:ext cx="200025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48"/>
            <p:cNvSpPr>
              <a:spLocks noChangeShapeType="1"/>
            </p:cNvSpPr>
            <p:nvPr/>
          </p:nvSpPr>
          <p:spPr bwMode="auto">
            <a:xfrm>
              <a:off x="7119300" y="3807025"/>
              <a:ext cx="0" cy="8826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Freeform 54"/>
            <p:cNvSpPr>
              <a:spLocks/>
            </p:cNvSpPr>
            <p:nvPr/>
          </p:nvSpPr>
          <p:spPr bwMode="auto">
            <a:xfrm flipV="1">
              <a:off x="7124063" y="3810200"/>
              <a:ext cx="1371600" cy="1562100"/>
            </a:xfrm>
            <a:custGeom>
              <a:avLst/>
              <a:gdLst>
                <a:gd name="T0" fmla="*/ 0 w 1072"/>
                <a:gd name="T1" fmla="*/ 1264 h 1264"/>
                <a:gd name="T2" fmla="*/ 32 w 1072"/>
                <a:gd name="T3" fmla="*/ 1176 h 1264"/>
                <a:gd name="T4" fmla="*/ 128 w 1072"/>
                <a:gd name="T5" fmla="*/ 872 h 1264"/>
                <a:gd name="T6" fmla="*/ 232 w 1072"/>
                <a:gd name="T7" fmla="*/ 648 h 1264"/>
                <a:gd name="T8" fmla="*/ 424 w 1072"/>
                <a:gd name="T9" fmla="*/ 376 h 1264"/>
                <a:gd name="T10" fmla="*/ 728 w 1072"/>
                <a:gd name="T11" fmla="*/ 144 h 1264"/>
                <a:gd name="T12" fmla="*/ 1072 w 1072"/>
                <a:gd name="T13" fmla="*/ 0 h 12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72"/>
                <a:gd name="T22" fmla="*/ 0 h 1264"/>
                <a:gd name="T23" fmla="*/ 1072 w 1072"/>
                <a:gd name="T24" fmla="*/ 1264 h 12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72" h="1264">
                  <a:moveTo>
                    <a:pt x="0" y="1264"/>
                  </a:moveTo>
                  <a:cubicBezTo>
                    <a:pt x="5" y="1252"/>
                    <a:pt x="11" y="1241"/>
                    <a:pt x="32" y="1176"/>
                  </a:cubicBezTo>
                  <a:cubicBezTo>
                    <a:pt x="53" y="1111"/>
                    <a:pt x="95" y="960"/>
                    <a:pt x="128" y="872"/>
                  </a:cubicBezTo>
                  <a:cubicBezTo>
                    <a:pt x="161" y="784"/>
                    <a:pt x="183" y="731"/>
                    <a:pt x="232" y="648"/>
                  </a:cubicBezTo>
                  <a:cubicBezTo>
                    <a:pt x="281" y="565"/>
                    <a:pt x="341" y="460"/>
                    <a:pt x="424" y="376"/>
                  </a:cubicBezTo>
                  <a:cubicBezTo>
                    <a:pt x="507" y="292"/>
                    <a:pt x="620" y="207"/>
                    <a:pt x="728" y="144"/>
                  </a:cubicBezTo>
                  <a:cubicBezTo>
                    <a:pt x="836" y="81"/>
                    <a:pt x="1015" y="24"/>
                    <a:pt x="10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7840" name="Object 16"/>
            <p:cNvGraphicFramePr>
              <a:graphicFrameLocks noChangeAspect="1"/>
            </p:cNvGraphicFramePr>
            <p:nvPr/>
          </p:nvGraphicFramePr>
          <p:xfrm>
            <a:off x="8796337" y="5370513"/>
            <a:ext cx="128588" cy="236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2" name="Equation" r:id="rId8" imgW="88746" imgH="152136" progId="Equation.DSMT4">
                    <p:embed/>
                  </p:oleObj>
                </mc:Choice>
                <mc:Fallback>
                  <p:oleObj name="Equation" r:id="rId8" imgW="88746" imgH="152136" progId="Equation.DSMT4">
                    <p:embed/>
                    <p:pic>
                      <p:nvPicPr>
                        <p:cNvPr id="0" name="Picture 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96337" y="5370513"/>
                          <a:ext cx="128588" cy="236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841" name="Object 17"/>
            <p:cNvGraphicFramePr>
              <a:graphicFrameLocks noChangeAspect="1"/>
            </p:cNvGraphicFramePr>
            <p:nvPr/>
          </p:nvGraphicFramePr>
          <p:xfrm>
            <a:off x="5699125" y="4243388"/>
            <a:ext cx="623888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3" name="Equation" r:id="rId9" imgW="431613" imgH="253890" progId="Equation.DSMT4">
                    <p:embed/>
                  </p:oleObj>
                </mc:Choice>
                <mc:Fallback>
                  <p:oleObj name="Equation" r:id="rId9" imgW="431613" imgH="253890" progId="Equation.DSMT4">
                    <p:embed/>
                    <p:pic>
                      <p:nvPicPr>
                        <p:cNvPr id="0" name="Picture 4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9125" y="4243388"/>
                          <a:ext cx="623888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1141413" y="1585913"/>
            <a:ext cx="7059612" cy="1678213"/>
            <a:chOff x="1141413" y="1585913"/>
            <a:chExt cx="7059612" cy="1678213"/>
          </a:xfrm>
        </p:grpSpPr>
        <p:sp>
          <p:nvSpPr>
            <p:cNvPr id="86" name="Freeform 87"/>
            <p:cNvSpPr>
              <a:spLocks/>
            </p:cNvSpPr>
            <p:nvPr/>
          </p:nvSpPr>
          <p:spPr bwMode="auto">
            <a:xfrm>
              <a:off x="3569513" y="2185988"/>
              <a:ext cx="37941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88"/>
            <p:cNvSpPr>
              <a:spLocks/>
            </p:cNvSpPr>
            <p:nvPr/>
          </p:nvSpPr>
          <p:spPr bwMode="auto">
            <a:xfrm flipV="1">
              <a:off x="2898000" y="2874323"/>
              <a:ext cx="44672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9"/>
            <p:cNvSpPr>
              <a:spLocks noChangeArrowheads="1"/>
            </p:cNvSpPr>
            <p:nvPr/>
          </p:nvSpPr>
          <p:spPr bwMode="auto">
            <a:xfrm>
              <a:off x="2880538" y="28702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9" name="Line 92"/>
            <p:cNvSpPr>
              <a:spLocks noChangeShapeType="1"/>
            </p:cNvSpPr>
            <p:nvPr/>
          </p:nvSpPr>
          <p:spPr bwMode="auto">
            <a:xfrm>
              <a:off x="7365225" y="2174957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 flipH="1">
              <a:off x="7365225" y="2687651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6"/>
            <p:cNvSpPr>
              <a:spLocks/>
            </p:cNvSpPr>
            <p:nvPr/>
          </p:nvSpPr>
          <p:spPr bwMode="auto">
            <a:xfrm flipH="1">
              <a:off x="2126475" y="2184400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7"/>
            <p:cNvSpPr>
              <a:spLocks noChangeShapeType="1"/>
            </p:cNvSpPr>
            <p:nvPr/>
          </p:nvSpPr>
          <p:spPr bwMode="auto">
            <a:xfrm flipV="1">
              <a:off x="2169338" y="1905000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8"/>
            <p:cNvSpPr>
              <a:spLocks noChangeShapeType="1"/>
            </p:cNvSpPr>
            <p:nvPr/>
          </p:nvSpPr>
          <p:spPr bwMode="auto">
            <a:xfrm flipH="1">
              <a:off x="2169338" y="2908300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9"/>
            <p:cNvSpPr>
              <a:spLocks noChangeShapeType="1"/>
            </p:cNvSpPr>
            <p:nvPr/>
          </p:nvSpPr>
          <p:spPr bwMode="auto">
            <a:xfrm flipV="1">
              <a:off x="2169338" y="2636851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00"/>
            <p:cNvSpPr>
              <a:spLocks noChangeShapeType="1"/>
            </p:cNvSpPr>
            <p:nvPr/>
          </p:nvSpPr>
          <p:spPr bwMode="auto">
            <a:xfrm>
              <a:off x="1904225" y="2527300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01"/>
            <p:cNvSpPr>
              <a:spLocks noChangeShapeType="1"/>
            </p:cNvSpPr>
            <p:nvPr/>
          </p:nvSpPr>
          <p:spPr bwMode="auto">
            <a:xfrm>
              <a:off x="2018525" y="2628900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03"/>
            <p:cNvSpPr>
              <a:spLocks/>
            </p:cNvSpPr>
            <p:nvPr/>
          </p:nvSpPr>
          <p:spPr bwMode="auto">
            <a:xfrm>
              <a:off x="2310625" y="1993900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Text Box 105"/>
            <p:cNvSpPr txBox="1">
              <a:spLocks noChangeArrowheads="1"/>
            </p:cNvSpPr>
            <p:nvPr/>
          </p:nvSpPr>
          <p:spPr bwMode="auto">
            <a:xfrm>
              <a:off x="2751950" y="2170113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99" name="Text Box 106"/>
            <p:cNvSpPr txBox="1">
              <a:spLocks noChangeArrowheads="1"/>
            </p:cNvSpPr>
            <p:nvPr/>
          </p:nvSpPr>
          <p:spPr bwMode="auto">
            <a:xfrm>
              <a:off x="2815450" y="2551113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2475725" y="21844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10"/>
            <p:cNvSpPr>
              <a:spLocks noChangeShapeType="1"/>
            </p:cNvSpPr>
            <p:nvPr/>
          </p:nvSpPr>
          <p:spPr bwMode="auto">
            <a:xfrm flipH="1">
              <a:off x="2888393" y="2184400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111"/>
            <p:cNvSpPr>
              <a:spLocks noChangeArrowheads="1"/>
            </p:cNvSpPr>
            <p:nvPr/>
          </p:nvSpPr>
          <p:spPr bwMode="auto">
            <a:xfrm>
              <a:off x="2880538" y="21463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4" name="Objec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6926100"/>
                </p:ext>
              </p:extLst>
            </p:nvPr>
          </p:nvGraphicFramePr>
          <p:xfrm>
            <a:off x="2997200" y="2351088"/>
            <a:ext cx="646113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4" name="Equation" r:id="rId10" imgW="393529" imgH="253890" progId="Equation.DSMT4">
                    <p:embed/>
                  </p:oleObj>
                </mc:Choice>
                <mc:Fallback>
                  <p:oleObj name="Equation" r:id="rId10" imgW="393529" imgH="253890" progId="Equation.DSMT4">
                    <p:embed/>
                    <p:pic>
                      <p:nvPicPr>
                        <p:cNvPr id="0" name="Picture 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7200" y="2351088"/>
                          <a:ext cx="646113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" name="Oval 113"/>
            <p:cNvSpPr>
              <a:spLocks noChangeArrowheads="1"/>
            </p:cNvSpPr>
            <p:nvPr/>
          </p:nvSpPr>
          <p:spPr bwMode="auto">
            <a:xfrm>
              <a:off x="4048938" y="2151049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14"/>
            <p:cNvSpPr>
              <a:spLocks noChangeArrowheads="1"/>
            </p:cNvSpPr>
            <p:nvPr/>
          </p:nvSpPr>
          <p:spPr bwMode="auto">
            <a:xfrm>
              <a:off x="4023538" y="287020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4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39815"/>
                </p:ext>
              </p:extLst>
            </p:nvPr>
          </p:nvGraphicFramePr>
          <p:xfrm>
            <a:off x="3057525" y="1585913"/>
            <a:ext cx="779463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5" name="Equation" r:id="rId12" imgW="508000" imgH="241300" progId="Equation.DSMT4">
                    <p:embed/>
                  </p:oleObj>
                </mc:Choice>
                <mc:Fallback>
                  <p:oleObj name="Equation" r:id="rId12" imgW="508000" imgH="241300" progId="Equation.DSMT4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7525" y="1585913"/>
                          <a:ext cx="779463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9584176"/>
                </p:ext>
              </p:extLst>
            </p:nvPr>
          </p:nvGraphicFramePr>
          <p:xfrm>
            <a:off x="1684338" y="1679575"/>
            <a:ext cx="484187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6" name="Equation" r:id="rId14" imgW="317087" imgH="177569" progId="Equation.DSMT4">
                    <p:embed/>
                  </p:oleObj>
                </mc:Choice>
                <mc:Fallback>
                  <p:oleObj name="Equation" r:id="rId14" imgW="317087" imgH="177569" progId="Equation.DSMT4">
                    <p:embed/>
                    <p:pic>
                      <p:nvPicPr>
                        <p:cNvPr id="0" name="Picture 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4338" y="1679575"/>
                          <a:ext cx="484187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104059"/>
                </p:ext>
              </p:extLst>
            </p:nvPr>
          </p:nvGraphicFramePr>
          <p:xfrm>
            <a:off x="1141413" y="2362200"/>
            <a:ext cx="6096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7" name="Equation" r:id="rId16" imgW="431613" imgH="253890" progId="Equation.DSMT4">
                    <p:embed/>
                  </p:oleObj>
                </mc:Choice>
                <mc:Fallback>
                  <p:oleObj name="Equation" r:id="rId16" imgW="431613" imgH="253890" progId="Equation.DSMT4">
                    <p:embed/>
                    <p:pic>
                      <p:nvPicPr>
                        <p:cNvPr id="0" name="Picture 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1413" y="2362200"/>
                          <a:ext cx="6096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7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368398"/>
                </p:ext>
              </p:extLst>
            </p:nvPr>
          </p:nvGraphicFramePr>
          <p:xfrm>
            <a:off x="4862513" y="2376488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8" name="Equation" r:id="rId18" imgW="190500" imgH="228600" progId="Equation.DSMT4">
                    <p:embed/>
                  </p:oleObj>
                </mc:Choice>
                <mc:Fallback>
                  <p:oleObj name="Equation" r:id="rId18" imgW="190500" imgH="228600" progId="Equation.DSMT4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62513" y="2376488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9243627"/>
                </p:ext>
              </p:extLst>
            </p:nvPr>
          </p:nvGraphicFramePr>
          <p:xfrm>
            <a:off x="3807735" y="2993621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79" name="Equation" r:id="rId20" imgW="342603" imgH="177646" progId="Equation.DSMT4">
                    <p:embed/>
                  </p:oleObj>
                </mc:Choice>
                <mc:Fallback>
                  <p:oleObj name="Equation" r:id="rId20" imgW="342603" imgH="177646" progId="Equation.DSMT4">
                    <p:embed/>
                    <p:pic>
                      <p:nvPicPr>
                        <p:cNvPr id="0" name="Picture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7735" y="2993621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323539"/>
                </p:ext>
              </p:extLst>
            </p:nvPr>
          </p:nvGraphicFramePr>
          <p:xfrm>
            <a:off x="7094538" y="2965450"/>
            <a:ext cx="56356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0" name="Equation" r:id="rId22" imgW="368140" imgH="152334" progId="Equation.DSMT4">
                    <p:embed/>
                  </p:oleObj>
                </mc:Choice>
                <mc:Fallback>
                  <p:oleObj name="Equation" r:id="rId22" imgW="368140" imgH="152334" progId="Equation.DSMT4">
                    <p:embed/>
                    <p:pic>
                      <p:nvPicPr>
                        <p:cNvPr id="0" name="Picture 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4538" y="2965450"/>
                          <a:ext cx="563562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8024958"/>
                </p:ext>
              </p:extLst>
            </p:nvPr>
          </p:nvGraphicFramePr>
          <p:xfrm>
            <a:off x="7637463" y="2393950"/>
            <a:ext cx="563562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781" name="Equation" r:id="rId24" imgW="368140" imgH="177723" progId="Equation.DSMT4">
                    <p:embed/>
                  </p:oleObj>
                </mc:Choice>
                <mc:Fallback>
                  <p:oleObj name="Equation" r:id="rId24" imgW="368140" imgH="177723" progId="Equation.DSMT4">
                    <p:embed/>
                    <p:pic>
                      <p:nvPicPr>
                        <p:cNvPr id="0" name="Picture 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37463" y="2393950"/>
                          <a:ext cx="563562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" name="Rectangle 91"/>
            <p:cNvSpPr>
              <a:spLocks noChangeArrowheads="1"/>
            </p:cNvSpPr>
            <p:nvPr/>
          </p:nvSpPr>
          <p:spPr bwMode="auto">
            <a:xfrm>
              <a:off x="7250924" y="2346593"/>
              <a:ext cx="218511" cy="3331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Rectangle 108"/>
            <p:cNvSpPr>
              <a:spLocks noChangeArrowheads="1"/>
            </p:cNvSpPr>
            <p:nvPr/>
          </p:nvSpPr>
          <p:spPr bwMode="auto">
            <a:xfrm>
              <a:off x="3237725" y="2095500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665514" y="185060"/>
            <a:ext cx="606742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Appendix: Steady-State Solution</a:t>
            </a:r>
          </a:p>
        </p:txBody>
      </p:sp>
      <p:graphicFrame>
        <p:nvGraphicFramePr>
          <p:cNvPr id="4098" name="Object 89"/>
          <p:cNvGraphicFramePr>
            <a:graphicFrameLocks noChangeAspect="1"/>
          </p:cNvGraphicFramePr>
          <p:nvPr/>
        </p:nvGraphicFramePr>
        <p:xfrm>
          <a:off x="506413" y="1865313"/>
          <a:ext cx="8364537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Equation" r:id="rId4" imgW="5207000" imgH="2616200" progId="Equation.DSMT4">
                  <p:embed/>
                </p:oleObj>
              </mc:Choice>
              <mc:Fallback>
                <p:oleObj name="Equation" r:id="rId4" imgW="5207000" imgH="26162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865313"/>
                        <a:ext cx="8364537" cy="420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90"/>
          <p:cNvSpPr txBox="1">
            <a:spLocks noChangeArrowheads="1"/>
          </p:cNvSpPr>
          <p:nvPr/>
        </p:nvSpPr>
        <p:spPr bwMode="auto">
          <a:xfrm>
            <a:off x="161337" y="1039813"/>
            <a:ext cx="87976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Adding all infinite number of bounces (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) for the step response</a:t>
            </a:r>
            <a:r>
              <a:rPr lang="en-US" sz="2000" dirty="0">
                <a:solidFill>
                  <a:srgbClr val="0000FF"/>
                </a:solidFill>
              </a:rPr>
              <a:t>, we have:</a:t>
            </a:r>
          </a:p>
        </p:txBody>
      </p:sp>
      <p:graphicFrame>
        <p:nvGraphicFramePr>
          <p:cNvPr id="4099" name="Object 91"/>
          <p:cNvGraphicFramePr>
            <a:graphicFrameLocks noChangeAspect="1"/>
          </p:cNvGraphicFramePr>
          <p:nvPr/>
        </p:nvGraphicFramePr>
        <p:xfrm>
          <a:off x="6792913" y="3360738"/>
          <a:ext cx="131445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5" name="Equation" r:id="rId6" imgW="799753" imgH="710891" progId="Equation.DSMT4">
                  <p:embed/>
                </p:oleObj>
              </mc:Choice>
              <mc:Fallback>
                <p:oleObj name="Equation" r:id="rId6" imgW="799753" imgH="710891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3360738"/>
                        <a:ext cx="1314450" cy="1168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92"/>
          <p:cNvSpPr txBox="1">
            <a:spLocks noChangeArrowheads="1"/>
          </p:cNvSpPr>
          <p:nvPr/>
        </p:nvSpPr>
        <p:spPr bwMode="auto">
          <a:xfrm>
            <a:off x="6232525" y="2843213"/>
            <a:ext cx="2309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Note:</a:t>
            </a:r>
            <a:r>
              <a:rPr lang="en-US" dirty="0">
                <a:solidFill>
                  <a:srgbClr val="0000FF"/>
                </a:solidFill>
              </a:rPr>
              <a:t> We have used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1095375" y="1360488"/>
          <a:ext cx="6175375" cy="513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Equation" r:id="rId4" imgW="4152900" imgH="3454400" progId="Equation.DSMT4">
                  <p:embed/>
                </p:oleObj>
              </mc:Choice>
              <mc:Fallback>
                <p:oleObj name="Equation" r:id="rId4" imgW="4152900" imgH="345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1360488"/>
                        <a:ext cx="6175375" cy="5135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41325" y="798513"/>
            <a:ext cx="2351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Simplifying, we have: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V="1">
            <a:off x="4419600" y="2565400"/>
            <a:ext cx="660400" cy="520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V="1">
            <a:off x="2717800" y="2781300"/>
            <a:ext cx="685800" cy="40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0"/>
          <p:cNvSpPr>
            <a:spLocks noChangeShapeType="1"/>
          </p:cNvSpPr>
          <p:nvPr/>
        </p:nvSpPr>
        <p:spPr bwMode="auto">
          <a:xfrm flipV="1">
            <a:off x="6057900" y="3873500"/>
            <a:ext cx="660400" cy="520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1"/>
          <p:cNvSpPr>
            <a:spLocks noChangeShapeType="1"/>
          </p:cNvSpPr>
          <p:nvPr/>
        </p:nvSpPr>
        <p:spPr bwMode="auto">
          <a:xfrm flipV="1">
            <a:off x="3810000" y="3543300"/>
            <a:ext cx="660400" cy="520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2"/>
          <p:cNvSpPr>
            <a:spLocks noChangeShapeType="1"/>
          </p:cNvSpPr>
          <p:nvPr/>
        </p:nvSpPr>
        <p:spPr bwMode="auto">
          <a:xfrm flipV="1">
            <a:off x="2108200" y="5372100"/>
            <a:ext cx="431800" cy="48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 flipV="1">
            <a:off x="4521200" y="5422900"/>
            <a:ext cx="431800" cy="48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4"/>
          <p:cNvSpPr>
            <a:spLocks noChangeShapeType="1"/>
          </p:cNvSpPr>
          <p:nvPr/>
        </p:nvSpPr>
        <p:spPr bwMode="auto">
          <a:xfrm flipV="1">
            <a:off x="2667000" y="5384800"/>
            <a:ext cx="431800" cy="48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5"/>
          <p:cNvSpPr>
            <a:spLocks noChangeShapeType="1"/>
          </p:cNvSpPr>
          <p:nvPr/>
        </p:nvSpPr>
        <p:spPr bwMode="auto">
          <a:xfrm flipV="1">
            <a:off x="5143500" y="5384800"/>
            <a:ext cx="431800" cy="48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990597" y="163287"/>
            <a:ext cx="7609114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Appendix: Steady-State Solution (cont.)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625272" y="1699987"/>
          <a:ext cx="3959225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Equation" r:id="rId4" imgW="2387600" imgH="1879600" progId="Equation.DSMT4">
                  <p:embed/>
                </p:oleObj>
              </mc:Choice>
              <mc:Fallback>
                <p:oleObj name="Equation" r:id="rId4" imgW="2387600" imgH="18796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272" y="1699987"/>
                        <a:ext cx="3959225" cy="311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845708" y="5425621"/>
          <a:ext cx="24844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Equation" r:id="rId6" imgW="1498600" imgH="508000" progId="Equation.DSMT4">
                  <p:embed/>
                </p:oleObj>
              </mc:Choice>
              <mc:Fallback>
                <p:oleObj name="Equation" r:id="rId6" imgW="1498600" imgH="5080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5708" y="5425621"/>
                        <a:ext cx="2484438" cy="842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20083" y="4884739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Hence we finally have: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8411" y="1103313"/>
            <a:ext cx="3595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Continuing with the simplification: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90597" y="163287"/>
            <a:ext cx="7609114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Appendix: Steady-State Solution (cont.)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Text Box 2"/>
          <p:cNvSpPr txBox="1">
            <a:spLocks noChangeArrowheads="1"/>
          </p:cNvSpPr>
          <p:nvPr/>
        </p:nvSpPr>
        <p:spPr bwMode="auto">
          <a:xfrm>
            <a:off x="2689757" y="130629"/>
            <a:ext cx="37084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Bounce Diagram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70114" y="2329541"/>
            <a:ext cx="2340429" cy="4234543"/>
            <a:chOff x="217714" y="2416627"/>
            <a:chExt cx="2340429" cy="4234543"/>
          </a:xfrm>
        </p:grpSpPr>
        <p:sp>
          <p:nvSpPr>
            <p:cNvPr id="95" name="Rectangle 94"/>
            <p:cNvSpPr/>
            <p:nvPr/>
          </p:nvSpPr>
          <p:spPr>
            <a:xfrm>
              <a:off x="217714" y="2416627"/>
              <a:ext cx="2340429" cy="423454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74" name="Object 146"/>
            <p:cNvGraphicFramePr>
              <a:graphicFrameLocks noChangeAspect="1"/>
            </p:cNvGraphicFramePr>
            <p:nvPr/>
          </p:nvGraphicFramePr>
          <p:xfrm>
            <a:off x="484420" y="2635025"/>
            <a:ext cx="750888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4" imgW="457200" imgH="431800" progId="Equation.DSMT4">
                    <p:embed/>
                  </p:oleObj>
                </mc:Choice>
                <mc:Fallback>
                  <p:oleObj name="Equation" r:id="rId4" imgW="457200" imgH="431800" progId="Equation.DSMT4">
                    <p:embed/>
                    <p:pic>
                      <p:nvPicPr>
                        <p:cNvPr id="0" name="Picture 7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4420" y="2635025"/>
                          <a:ext cx="750888" cy="709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153"/>
            <p:cNvGraphicFramePr>
              <a:graphicFrameLocks noChangeAspect="1"/>
            </p:cNvGraphicFramePr>
            <p:nvPr/>
          </p:nvGraphicFramePr>
          <p:xfrm>
            <a:off x="478746" y="3469822"/>
            <a:ext cx="1643062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5" name="Equation" r:id="rId6" imgW="1143000" imgH="508000" progId="Equation.DSMT4">
                    <p:embed/>
                  </p:oleObj>
                </mc:Choice>
                <mc:Fallback>
                  <p:oleObj name="Equation" r:id="rId6" imgW="1143000" imgH="508000" progId="Equation.DSMT4">
                    <p:embed/>
                    <p:pic>
                      <p:nvPicPr>
                        <p:cNvPr id="0" name="Picture 7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46" y="3469822"/>
                          <a:ext cx="1643062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154"/>
            <p:cNvGraphicFramePr>
              <a:graphicFrameLocks noChangeAspect="1"/>
            </p:cNvGraphicFramePr>
            <p:nvPr/>
          </p:nvGraphicFramePr>
          <p:xfrm>
            <a:off x="459014" y="5577571"/>
            <a:ext cx="1687513" cy="868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8" imgW="990600" imgH="508000" progId="Equation.DSMT4">
                    <p:embed/>
                  </p:oleObj>
                </mc:Choice>
                <mc:Fallback>
                  <p:oleObj name="Equation" r:id="rId8" imgW="990600" imgH="508000" progId="Equation.DSMT4">
                    <p:embed/>
                    <p:pic>
                      <p:nvPicPr>
                        <p:cNvPr id="0" name="Picture 7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14" y="5577571"/>
                          <a:ext cx="1687513" cy="868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155"/>
            <p:cNvGraphicFramePr>
              <a:graphicFrameLocks noChangeAspect="1"/>
            </p:cNvGraphicFramePr>
            <p:nvPr/>
          </p:nvGraphicFramePr>
          <p:xfrm>
            <a:off x="478972" y="4573135"/>
            <a:ext cx="1687513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10" imgW="990170" imgH="482391" progId="Equation.DSMT4">
                    <p:embed/>
                  </p:oleObj>
                </mc:Choice>
                <mc:Fallback>
                  <p:oleObj name="Equation" r:id="rId10" imgW="990170" imgH="482391" progId="Equation.DSMT4">
                    <p:embed/>
                    <p:pic>
                      <p:nvPicPr>
                        <p:cNvPr id="0" name="Picture 7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972" y="4573135"/>
                          <a:ext cx="1687513" cy="825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0" name="Slide Number Placeholder 8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073049" y="2307995"/>
            <a:ext cx="5063588" cy="4256087"/>
            <a:chOff x="3073049" y="2307995"/>
            <a:chExt cx="5063588" cy="4256087"/>
          </a:xfrm>
        </p:grpSpPr>
        <p:graphicFrame>
          <p:nvGraphicFramePr>
            <p:cNvPr id="3094" name="Object 1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6566287"/>
                </p:ext>
              </p:extLst>
            </p:nvPr>
          </p:nvGraphicFramePr>
          <p:xfrm>
            <a:off x="3073049" y="3670070"/>
            <a:ext cx="282575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2" imgW="139639" imgH="406224" progId="Equation.DSMT4">
                    <p:embed/>
                  </p:oleObj>
                </mc:Choice>
                <mc:Fallback>
                  <p:oleObj name="Equation" r:id="rId12" imgW="139639" imgH="406224" progId="Equation.DSMT4">
                    <p:embed/>
                    <p:pic>
                      <p:nvPicPr>
                        <p:cNvPr id="0" name="Picture 7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3049" y="3670070"/>
                          <a:ext cx="282575" cy="822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9" name="Line 96"/>
            <p:cNvSpPr>
              <a:spLocks noChangeShapeType="1"/>
            </p:cNvSpPr>
            <p:nvPr/>
          </p:nvSpPr>
          <p:spPr bwMode="auto">
            <a:xfrm>
              <a:off x="3968542" y="2796945"/>
              <a:ext cx="0" cy="37671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Line 97"/>
            <p:cNvSpPr>
              <a:spLocks noChangeShapeType="1"/>
            </p:cNvSpPr>
            <p:nvPr/>
          </p:nvSpPr>
          <p:spPr bwMode="auto">
            <a:xfrm>
              <a:off x="7200692" y="2796945"/>
              <a:ext cx="0" cy="3767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1" name="Line 98"/>
            <p:cNvSpPr>
              <a:spLocks noChangeShapeType="1"/>
            </p:cNvSpPr>
            <p:nvPr/>
          </p:nvSpPr>
          <p:spPr bwMode="auto">
            <a:xfrm>
              <a:off x="3887579" y="4452707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2" name="Line 99"/>
            <p:cNvSpPr>
              <a:spLocks noChangeShapeType="1"/>
            </p:cNvSpPr>
            <p:nvPr/>
          </p:nvSpPr>
          <p:spPr bwMode="auto">
            <a:xfrm>
              <a:off x="3887579" y="5001982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3" name="Line 100"/>
            <p:cNvSpPr>
              <a:spLocks noChangeShapeType="1"/>
            </p:cNvSpPr>
            <p:nvPr/>
          </p:nvSpPr>
          <p:spPr bwMode="auto">
            <a:xfrm>
              <a:off x="3871704" y="3900257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4" name="Line 101"/>
            <p:cNvSpPr>
              <a:spLocks noChangeShapeType="1"/>
            </p:cNvSpPr>
            <p:nvPr/>
          </p:nvSpPr>
          <p:spPr bwMode="auto">
            <a:xfrm>
              <a:off x="3873292" y="5554432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5" name="Line 102"/>
            <p:cNvSpPr>
              <a:spLocks noChangeShapeType="1"/>
            </p:cNvSpPr>
            <p:nvPr/>
          </p:nvSpPr>
          <p:spPr bwMode="auto">
            <a:xfrm>
              <a:off x="3873292" y="6105295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6" name="Line 103"/>
            <p:cNvSpPr>
              <a:spLocks noChangeShapeType="1"/>
            </p:cNvSpPr>
            <p:nvPr/>
          </p:nvSpPr>
          <p:spPr bwMode="auto">
            <a:xfrm>
              <a:off x="3887579" y="3349395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Line 104"/>
            <p:cNvSpPr>
              <a:spLocks noChangeShapeType="1"/>
            </p:cNvSpPr>
            <p:nvPr/>
          </p:nvSpPr>
          <p:spPr bwMode="auto">
            <a:xfrm>
              <a:off x="3887579" y="2796945"/>
              <a:ext cx="206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8" name="Group 105"/>
            <p:cNvGrpSpPr>
              <a:grpSpLocks/>
            </p:cNvGrpSpPr>
            <p:nvPr/>
          </p:nvGrpSpPr>
          <p:grpSpPr bwMode="auto">
            <a:xfrm>
              <a:off x="3968542" y="3349395"/>
              <a:ext cx="3232150" cy="550862"/>
              <a:chOff x="2349" y="2592"/>
              <a:chExt cx="1817" cy="288"/>
            </a:xfrm>
          </p:grpSpPr>
          <p:sp>
            <p:nvSpPr>
              <p:cNvPr id="3132" name="Line 106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Line 107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09" name="Group 108"/>
            <p:cNvGrpSpPr>
              <a:grpSpLocks/>
            </p:cNvGrpSpPr>
            <p:nvPr/>
          </p:nvGrpSpPr>
          <p:grpSpPr bwMode="auto">
            <a:xfrm>
              <a:off x="3912979" y="5554432"/>
              <a:ext cx="3232150" cy="550862"/>
              <a:chOff x="2349" y="2592"/>
              <a:chExt cx="1817" cy="288"/>
            </a:xfrm>
          </p:grpSpPr>
          <p:sp>
            <p:nvSpPr>
              <p:cNvPr id="3130" name="Line 109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1" name="Line 110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0" name="Group 114"/>
            <p:cNvGrpSpPr>
              <a:grpSpLocks/>
            </p:cNvGrpSpPr>
            <p:nvPr/>
          </p:nvGrpSpPr>
          <p:grpSpPr bwMode="auto">
            <a:xfrm>
              <a:off x="3968542" y="4452707"/>
              <a:ext cx="3232150" cy="549275"/>
              <a:chOff x="2349" y="2592"/>
              <a:chExt cx="1817" cy="288"/>
            </a:xfrm>
          </p:grpSpPr>
          <p:sp>
            <p:nvSpPr>
              <p:cNvPr id="3128" name="Line 115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9" name="Line 116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1" name="Group 117"/>
            <p:cNvGrpSpPr>
              <a:grpSpLocks/>
            </p:cNvGrpSpPr>
            <p:nvPr/>
          </p:nvGrpSpPr>
          <p:grpSpPr bwMode="auto">
            <a:xfrm flipH="1">
              <a:off x="3993942" y="5001982"/>
              <a:ext cx="3232150" cy="552450"/>
              <a:chOff x="2349" y="2592"/>
              <a:chExt cx="1817" cy="288"/>
            </a:xfrm>
          </p:grpSpPr>
          <p:sp>
            <p:nvSpPr>
              <p:cNvPr id="3126" name="Line 118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" name="Line 119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2" name="Group 120"/>
            <p:cNvGrpSpPr>
              <a:grpSpLocks/>
            </p:cNvGrpSpPr>
            <p:nvPr/>
          </p:nvGrpSpPr>
          <p:grpSpPr bwMode="auto">
            <a:xfrm flipH="1">
              <a:off x="4014579" y="3900257"/>
              <a:ext cx="3232150" cy="552450"/>
              <a:chOff x="2349" y="2592"/>
              <a:chExt cx="1817" cy="288"/>
            </a:xfrm>
          </p:grpSpPr>
          <p:sp>
            <p:nvSpPr>
              <p:cNvPr id="3124" name="Line 121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" name="Line 122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078" name="Object 1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5179110"/>
                </p:ext>
              </p:extLst>
            </p:nvPr>
          </p:nvGraphicFramePr>
          <p:xfrm>
            <a:off x="3484354" y="2706457"/>
            <a:ext cx="354012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4" imgW="317087" imgH="177569" progId="Equation.DSMT4">
                    <p:embed/>
                  </p:oleObj>
                </mc:Choice>
                <mc:Fallback>
                  <p:oleObj name="Equation" r:id="rId14" imgW="317087" imgH="177569" progId="Equation.DSMT4">
                    <p:embed/>
                    <p:pic>
                      <p:nvPicPr>
                        <p:cNvPr id="0" name="Picture 7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354" y="2706457"/>
                          <a:ext cx="354012" cy="212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" name="Text Box 124"/>
            <p:cNvSpPr txBox="1">
              <a:spLocks noChangeArrowheads="1"/>
            </p:cNvSpPr>
            <p:nvPr/>
          </p:nvSpPr>
          <p:spPr bwMode="auto">
            <a:xfrm>
              <a:off x="3485942" y="3230332"/>
              <a:ext cx="4206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14" name="Text Box 125"/>
            <p:cNvSpPr txBox="1">
              <a:spLocks noChangeArrowheads="1"/>
            </p:cNvSpPr>
            <p:nvPr/>
          </p:nvSpPr>
          <p:spPr bwMode="auto">
            <a:xfrm>
              <a:off x="3493879" y="3781195"/>
              <a:ext cx="419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15" name="Text Box 126"/>
            <p:cNvSpPr txBox="1">
              <a:spLocks noChangeArrowheads="1"/>
            </p:cNvSpPr>
            <p:nvPr/>
          </p:nvSpPr>
          <p:spPr bwMode="auto">
            <a:xfrm>
              <a:off x="3468479" y="4295545"/>
              <a:ext cx="419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16" name="Text Box 127"/>
            <p:cNvSpPr txBox="1">
              <a:spLocks noChangeArrowheads="1"/>
            </p:cNvSpPr>
            <p:nvPr/>
          </p:nvSpPr>
          <p:spPr bwMode="auto">
            <a:xfrm>
              <a:off x="3468479" y="4882920"/>
              <a:ext cx="4730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17" name="Text Box 128"/>
            <p:cNvSpPr txBox="1">
              <a:spLocks noChangeArrowheads="1"/>
            </p:cNvSpPr>
            <p:nvPr/>
          </p:nvSpPr>
          <p:spPr bwMode="auto">
            <a:xfrm>
              <a:off x="3468479" y="5433782"/>
              <a:ext cx="419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3118" name="Text Box 129"/>
            <p:cNvSpPr txBox="1">
              <a:spLocks noChangeArrowheads="1"/>
            </p:cNvSpPr>
            <p:nvPr/>
          </p:nvSpPr>
          <p:spPr bwMode="auto">
            <a:xfrm>
              <a:off x="3468479" y="5949720"/>
              <a:ext cx="4191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</a:p>
          </p:txBody>
        </p:sp>
        <p:graphicFrame>
          <p:nvGraphicFramePr>
            <p:cNvPr id="3079" name="Object 1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547640"/>
                </p:ext>
              </p:extLst>
            </p:nvPr>
          </p:nvGraphicFramePr>
          <p:xfrm>
            <a:off x="7072104" y="2344507"/>
            <a:ext cx="31432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Equation" r:id="rId16" imgW="203024" imgH="215713" progId="Equation.DSMT4">
                    <p:embed/>
                  </p:oleObj>
                </mc:Choice>
                <mc:Fallback>
                  <p:oleObj name="Equation" r:id="rId16" imgW="203024" imgH="215713" progId="Equation.DSMT4">
                    <p:embed/>
                    <p:pic>
                      <p:nvPicPr>
                        <p:cNvPr id="0" name="Picture 7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104" y="2344507"/>
                          <a:ext cx="314325" cy="358775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1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3146955"/>
                </p:ext>
              </p:extLst>
            </p:nvPr>
          </p:nvGraphicFramePr>
          <p:xfrm>
            <a:off x="3860592" y="2307995"/>
            <a:ext cx="301625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18" imgW="203112" imgH="241195" progId="Equation.DSMT4">
                    <p:embed/>
                  </p:oleObj>
                </mc:Choice>
                <mc:Fallback>
                  <p:oleObj name="Equation" r:id="rId18" imgW="203112" imgH="241195" progId="Equation.DSMT4">
                    <p:embed/>
                    <p:pic>
                      <p:nvPicPr>
                        <p:cNvPr id="0" name="Picture 7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592" y="2307995"/>
                          <a:ext cx="301625" cy="387350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1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8296604"/>
                </p:ext>
              </p:extLst>
            </p:nvPr>
          </p:nvGraphicFramePr>
          <p:xfrm>
            <a:off x="5352842" y="2916007"/>
            <a:ext cx="227012" cy="246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Equation" r:id="rId20" imgW="203024" imgH="203024" progId="Equation.DSMT4">
                    <p:embed/>
                  </p:oleObj>
                </mc:Choice>
                <mc:Fallback>
                  <p:oleObj name="Equation" r:id="rId20" imgW="203024" imgH="203024" progId="Equation.DSMT4">
                    <p:embed/>
                    <p:pic>
                      <p:nvPicPr>
                        <p:cNvPr id="0" name="Picture 7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2842" y="2916007"/>
                          <a:ext cx="227012" cy="2460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601957"/>
                </p:ext>
              </p:extLst>
            </p:nvPr>
          </p:nvGraphicFramePr>
          <p:xfrm>
            <a:off x="5368717" y="3493857"/>
            <a:ext cx="438150" cy="276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Equation" r:id="rId22" imgW="393529" imgH="228501" progId="Equation.DSMT4">
                    <p:embed/>
                  </p:oleObj>
                </mc:Choice>
                <mc:Fallback>
                  <p:oleObj name="Equation" r:id="rId22" imgW="393529" imgH="228501" progId="Equation.DSMT4">
                    <p:embed/>
                    <p:pic>
                      <p:nvPicPr>
                        <p:cNvPr id="0" name="Picture 7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717" y="3493857"/>
                          <a:ext cx="438150" cy="276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3" name="Object 1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8675027"/>
                </p:ext>
              </p:extLst>
            </p:nvPr>
          </p:nvGraphicFramePr>
          <p:xfrm>
            <a:off x="5368717" y="3995507"/>
            <a:ext cx="609600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quation" r:id="rId24" imgW="545626" imgH="253780" progId="Equation.DSMT4">
                    <p:embed/>
                  </p:oleObj>
                </mc:Choice>
                <mc:Fallback>
                  <p:oleObj name="Equation" r:id="rId24" imgW="545626" imgH="253780" progId="Equation.DSMT4">
                    <p:embed/>
                    <p:pic>
                      <p:nvPicPr>
                        <p:cNvPr id="0" name="Picture 7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8717" y="3995507"/>
                          <a:ext cx="609600" cy="303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4" name="Object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9597544"/>
                </p:ext>
              </p:extLst>
            </p:nvPr>
          </p:nvGraphicFramePr>
          <p:xfrm>
            <a:off x="5300454" y="4551132"/>
            <a:ext cx="609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6" imgW="545626" imgH="253780" progId="Equation.DSMT4">
                    <p:embed/>
                  </p:oleObj>
                </mc:Choice>
                <mc:Fallback>
                  <p:oleObj name="Equation" r:id="rId26" imgW="545626" imgH="253780" progId="Equation.DSMT4">
                    <p:embed/>
                    <p:pic>
                      <p:nvPicPr>
                        <p:cNvPr id="0" name="Picture 7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454" y="4551132"/>
                          <a:ext cx="6096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5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7837219"/>
                </p:ext>
              </p:extLst>
            </p:nvPr>
          </p:nvGraphicFramePr>
          <p:xfrm>
            <a:off x="5300454" y="5101995"/>
            <a:ext cx="609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28" imgW="545626" imgH="253780" progId="Equation.DSMT4">
                    <p:embed/>
                  </p:oleObj>
                </mc:Choice>
                <mc:Fallback>
                  <p:oleObj name="Equation" r:id="rId28" imgW="545626" imgH="253780" progId="Equation.DSMT4">
                    <p:embed/>
                    <p:pic>
                      <p:nvPicPr>
                        <p:cNvPr id="0" name="Picture 7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00454" y="5101995"/>
                          <a:ext cx="6096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6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969572"/>
                </p:ext>
              </p:extLst>
            </p:nvPr>
          </p:nvGraphicFramePr>
          <p:xfrm>
            <a:off x="5197267" y="5616345"/>
            <a:ext cx="609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Equation" r:id="rId30" imgW="545626" imgH="253780" progId="Equation.DSMT4">
                    <p:embed/>
                  </p:oleObj>
                </mc:Choice>
                <mc:Fallback>
                  <p:oleObj name="Equation" r:id="rId30" imgW="545626" imgH="253780" progId="Equation.DSMT4">
                    <p:embed/>
                    <p:pic>
                      <p:nvPicPr>
                        <p:cNvPr id="0" name="Picture 7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97267" y="5616345"/>
                          <a:ext cx="6096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7" name="Object 1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7556760"/>
                </p:ext>
              </p:extLst>
            </p:nvPr>
          </p:nvGraphicFramePr>
          <p:xfrm>
            <a:off x="6568867" y="2874732"/>
            <a:ext cx="141287" cy="212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Equation" r:id="rId32" imgW="126725" imgH="177415" progId="Equation.DSMT4">
                    <p:embed/>
                  </p:oleObj>
                </mc:Choice>
                <mc:Fallback>
                  <p:oleObj name="Equation" r:id="rId32" imgW="126725" imgH="177415" progId="Equation.DSMT4">
                    <p:embed/>
                    <p:pic>
                      <p:nvPicPr>
                        <p:cNvPr id="0" name="Picture 7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8867" y="2874732"/>
                          <a:ext cx="141287" cy="212725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8" name="Object 1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5887567"/>
                </p:ext>
              </p:extLst>
            </p:nvPr>
          </p:nvGraphicFramePr>
          <p:xfrm>
            <a:off x="4454317" y="3206520"/>
            <a:ext cx="225425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9" name="Equation" r:id="rId34" imgW="203024" imgH="203024" progId="Equation.DSMT4">
                    <p:embed/>
                  </p:oleObj>
                </mc:Choice>
                <mc:Fallback>
                  <p:oleObj name="Equation" r:id="rId34" imgW="203024" imgH="203024" progId="Equation.DSMT4">
                    <p:embed/>
                    <p:pic>
                      <p:nvPicPr>
                        <p:cNvPr id="0" name="Picture 7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54317" y="3206520"/>
                          <a:ext cx="225425" cy="242887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9" name="Object 1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542212"/>
                </p:ext>
              </p:extLst>
            </p:nvPr>
          </p:nvGraphicFramePr>
          <p:xfrm>
            <a:off x="6213267" y="3754207"/>
            <a:ext cx="76835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name="Equation" r:id="rId36" imgW="685800" imgH="228600" progId="Equation.DSMT4">
                    <p:embed/>
                  </p:oleObj>
                </mc:Choice>
                <mc:Fallback>
                  <p:oleObj name="Equation" r:id="rId36" imgW="685800" imgH="228600" progId="Equation.DSMT4">
                    <p:embed/>
                    <p:pic>
                      <p:nvPicPr>
                        <p:cNvPr id="0" name="Picture 7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13267" y="3754207"/>
                          <a:ext cx="768350" cy="274637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1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360964"/>
                </p:ext>
              </p:extLst>
            </p:nvPr>
          </p:nvGraphicFramePr>
          <p:xfrm>
            <a:off x="4119354" y="4295545"/>
            <a:ext cx="1281112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Equation" r:id="rId38" imgW="1143000" imgH="254000" progId="Equation.DSMT4">
                    <p:embed/>
                  </p:oleObj>
                </mc:Choice>
                <mc:Fallback>
                  <p:oleObj name="Equation" r:id="rId38" imgW="1143000" imgH="254000" progId="Equation.DSMT4">
                    <p:embed/>
                    <p:pic>
                      <p:nvPicPr>
                        <p:cNvPr id="0" name="Picture 7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19354" y="4295545"/>
                          <a:ext cx="1281112" cy="303212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1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763150"/>
                </p:ext>
              </p:extLst>
            </p:nvPr>
          </p:nvGraphicFramePr>
          <p:xfrm>
            <a:off x="5352842" y="4819420"/>
            <a:ext cx="1792287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" name="Equation" r:id="rId40" imgW="1600200" imgH="254000" progId="Equation.DSMT4">
                    <p:embed/>
                  </p:oleObj>
                </mc:Choice>
                <mc:Fallback>
                  <p:oleObj name="Equation" r:id="rId40" imgW="1600200" imgH="254000" progId="Equation.DSMT4">
                    <p:embed/>
                    <p:pic>
                      <p:nvPicPr>
                        <p:cNvPr id="0" name="Picture 7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2842" y="4819420"/>
                          <a:ext cx="1792287" cy="30480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2" name="Object 1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8230908"/>
                </p:ext>
              </p:extLst>
            </p:nvPr>
          </p:nvGraphicFramePr>
          <p:xfrm>
            <a:off x="4130467" y="5330595"/>
            <a:ext cx="12382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name="Equation" r:id="rId42" imgW="1104900" imgH="254000" progId="Equation.DSMT4">
                    <p:embed/>
                  </p:oleObj>
                </mc:Choice>
                <mc:Fallback>
                  <p:oleObj name="Equation" r:id="rId42" imgW="1104900" imgH="254000" progId="Equation.DSMT4">
                    <p:embed/>
                    <p:pic>
                      <p:nvPicPr>
                        <p:cNvPr id="0" name="Picture 7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467" y="5330595"/>
                          <a:ext cx="1238250" cy="30480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3" name="Object 1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772199"/>
                </p:ext>
              </p:extLst>
            </p:nvPr>
          </p:nvGraphicFramePr>
          <p:xfrm>
            <a:off x="5806867" y="5948132"/>
            <a:ext cx="12382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Equation" r:id="rId44" imgW="1104900" imgH="254000" progId="Equation.DSMT4">
                    <p:embed/>
                  </p:oleObj>
                </mc:Choice>
                <mc:Fallback>
                  <p:oleObj name="Equation" r:id="rId44" imgW="1104900" imgH="254000" progId="Equation.DSMT4">
                    <p:embed/>
                    <p:pic>
                      <p:nvPicPr>
                        <p:cNvPr id="0" name="Picture 7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6867" y="5948132"/>
                          <a:ext cx="1238250" cy="30480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9" name="Line 145"/>
            <p:cNvSpPr>
              <a:spLocks noChangeShapeType="1"/>
            </p:cNvSpPr>
            <p:nvPr/>
          </p:nvSpPr>
          <p:spPr bwMode="auto">
            <a:xfrm>
              <a:off x="3968542" y="6105295"/>
              <a:ext cx="1049337" cy="1476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0" name="Line 149"/>
            <p:cNvSpPr>
              <a:spLocks noChangeShapeType="1"/>
            </p:cNvSpPr>
            <p:nvPr/>
          </p:nvSpPr>
          <p:spPr bwMode="auto">
            <a:xfrm>
              <a:off x="3979654" y="2781070"/>
              <a:ext cx="37973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112"/>
            <p:cNvSpPr>
              <a:spLocks noChangeShapeType="1"/>
            </p:cNvSpPr>
            <p:nvPr/>
          </p:nvSpPr>
          <p:spPr bwMode="auto">
            <a:xfrm>
              <a:off x="5651292" y="3089045"/>
              <a:ext cx="1549400" cy="260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Line 113"/>
            <p:cNvSpPr>
              <a:spLocks noChangeShapeType="1"/>
            </p:cNvSpPr>
            <p:nvPr/>
          </p:nvSpPr>
          <p:spPr bwMode="auto">
            <a:xfrm>
              <a:off x="3968542" y="2796945"/>
              <a:ext cx="1223962" cy="196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492907"/>
                </p:ext>
              </p:extLst>
            </p:nvPr>
          </p:nvGraphicFramePr>
          <p:xfrm>
            <a:off x="7930262" y="2677593"/>
            <a:ext cx="206375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name="Equation" r:id="rId46" imgW="114102" imgH="126780" progId="Equation.DSMT4">
                    <p:embed/>
                  </p:oleObj>
                </mc:Choice>
                <mc:Fallback>
                  <p:oleObj name="Equation" r:id="rId46" imgW="114102" imgH="126780" progId="Equation.DSMT4">
                    <p:embed/>
                    <p:pic>
                      <p:nvPicPr>
                        <p:cNvPr id="0" name="Picture 7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30262" y="2677593"/>
                          <a:ext cx="206375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7" name="TextBox 96"/>
          <p:cNvSpPr txBox="1"/>
          <p:nvPr/>
        </p:nvSpPr>
        <p:spPr>
          <a:xfrm>
            <a:off x="7427705" y="3550722"/>
            <a:ext cx="1622702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purple values give the </a:t>
            </a:r>
            <a:r>
              <a:rPr lang="en-US" sz="1400" u="sng" dirty="0"/>
              <a:t>total</a:t>
            </a:r>
            <a:r>
              <a:rPr lang="en-US" sz="1400" dirty="0"/>
              <a:t> voltage in each triangular region.</a:t>
            </a:r>
          </a:p>
        </p:txBody>
      </p:sp>
      <p:pic>
        <p:nvPicPr>
          <p:cNvPr id="3868" name="Picture 796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766150" y="850222"/>
            <a:ext cx="5042352" cy="124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" name="TextBox 65"/>
          <p:cNvSpPr txBox="1"/>
          <p:nvPr/>
        </p:nvSpPr>
        <p:spPr>
          <a:xfrm>
            <a:off x="620487" y="1904999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Basic constants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828800" y="87088"/>
            <a:ext cx="6067425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Steady-State Solution</a:t>
            </a:r>
          </a:p>
        </p:txBody>
      </p:sp>
      <p:graphicFrame>
        <p:nvGraphicFramePr>
          <p:cNvPr id="4098" name="Object 89"/>
          <p:cNvGraphicFramePr>
            <a:graphicFrameLocks noChangeAspect="1"/>
          </p:cNvGraphicFramePr>
          <p:nvPr/>
        </p:nvGraphicFramePr>
        <p:xfrm>
          <a:off x="517299" y="1941513"/>
          <a:ext cx="83645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5207000" imgH="431800" progId="Equation.DSMT4">
                  <p:embed/>
                </p:oleObj>
              </mc:Choice>
              <mc:Fallback>
                <p:oleObj name="Equation" r:id="rId4" imgW="5207000" imgH="43180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99" y="1941513"/>
                        <a:ext cx="8364537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90"/>
          <p:cNvSpPr txBox="1">
            <a:spLocks noChangeArrowheads="1"/>
          </p:cNvSpPr>
          <p:nvPr/>
        </p:nvSpPr>
        <p:spPr bwMode="auto">
          <a:xfrm>
            <a:off x="670379" y="1136424"/>
            <a:ext cx="63401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Adding all infinite number of bounces (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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0000FF"/>
                </a:solidFill>
              </a:rPr>
              <a:t>, we have: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4285" y="3331028"/>
            <a:ext cx="6263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After some math, we have (please see the Appendix):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604737" y="4097564"/>
          <a:ext cx="24844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498600" imgH="508000" progId="Equation.DSMT4">
                  <p:embed/>
                </p:oleObj>
              </mc:Choice>
              <mc:Fallback>
                <p:oleObj name="Equation" r:id="rId6" imgW="1498600" imgH="5080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737" y="4097564"/>
                        <a:ext cx="2484438" cy="8429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92659" y="5793696"/>
            <a:ext cx="573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This is the DC circuit-theory voltage divider equation!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254624" y="4122738"/>
            <a:ext cx="3244850" cy="9541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Note: </a:t>
            </a:r>
          </a:p>
          <a:p>
            <a:pPr algn="ctr"/>
            <a:r>
              <a:rPr lang="en-US" sz="1400" dirty="0"/>
              <a:t>The steady-state solution does not depend on the transmission line length or the characteristic impedance!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163284" y="3124200"/>
            <a:ext cx="2612571" cy="338544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4" name="Text Box 2"/>
          <p:cNvSpPr txBox="1">
            <a:spLocks noChangeArrowheads="1"/>
          </p:cNvSpPr>
          <p:nvPr/>
        </p:nvSpPr>
        <p:spPr bwMode="auto">
          <a:xfrm>
            <a:off x="3289465" y="54430"/>
            <a:ext cx="23114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</a:t>
            </a:r>
          </a:p>
        </p:txBody>
      </p:sp>
      <p:grpSp>
        <p:nvGrpSpPr>
          <p:cNvPr id="7197" name="Group 153"/>
          <p:cNvGrpSpPr>
            <a:grpSpLocks/>
          </p:cNvGrpSpPr>
          <p:nvPr/>
        </p:nvGrpSpPr>
        <p:grpSpPr bwMode="auto">
          <a:xfrm>
            <a:off x="3122613" y="2339975"/>
            <a:ext cx="5551488" cy="4308475"/>
            <a:chOff x="1967" y="1474"/>
            <a:chExt cx="3497" cy="2714"/>
          </a:xfrm>
        </p:grpSpPr>
        <p:sp>
          <p:nvSpPr>
            <p:cNvPr id="7198" name="Line 95"/>
            <p:cNvSpPr>
              <a:spLocks noChangeShapeType="1"/>
            </p:cNvSpPr>
            <p:nvPr/>
          </p:nvSpPr>
          <p:spPr bwMode="auto">
            <a:xfrm>
              <a:off x="4775" y="1806"/>
              <a:ext cx="0" cy="2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96"/>
            <p:cNvSpPr>
              <a:spLocks noChangeShapeType="1"/>
            </p:cNvSpPr>
            <p:nvPr/>
          </p:nvSpPr>
          <p:spPr bwMode="auto">
            <a:xfrm>
              <a:off x="2586" y="2829"/>
              <a:ext cx="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97"/>
            <p:cNvSpPr>
              <a:spLocks noChangeShapeType="1"/>
            </p:cNvSpPr>
            <p:nvPr/>
          </p:nvSpPr>
          <p:spPr bwMode="auto">
            <a:xfrm>
              <a:off x="2586" y="3170"/>
              <a:ext cx="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98"/>
            <p:cNvSpPr>
              <a:spLocks noChangeShapeType="1"/>
            </p:cNvSpPr>
            <p:nvPr/>
          </p:nvSpPr>
          <p:spPr bwMode="auto">
            <a:xfrm>
              <a:off x="2576" y="2488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99"/>
            <p:cNvSpPr>
              <a:spLocks noChangeShapeType="1"/>
            </p:cNvSpPr>
            <p:nvPr/>
          </p:nvSpPr>
          <p:spPr bwMode="auto">
            <a:xfrm>
              <a:off x="2577" y="3511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100"/>
            <p:cNvSpPr>
              <a:spLocks noChangeShapeType="1"/>
            </p:cNvSpPr>
            <p:nvPr/>
          </p:nvSpPr>
          <p:spPr bwMode="auto">
            <a:xfrm>
              <a:off x="2577" y="3852"/>
              <a:ext cx="1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101"/>
            <p:cNvSpPr>
              <a:spLocks noChangeShapeType="1"/>
            </p:cNvSpPr>
            <p:nvPr/>
          </p:nvSpPr>
          <p:spPr bwMode="auto">
            <a:xfrm>
              <a:off x="2586" y="2147"/>
              <a:ext cx="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102"/>
            <p:cNvSpPr>
              <a:spLocks noChangeShapeType="1"/>
            </p:cNvSpPr>
            <p:nvPr/>
          </p:nvSpPr>
          <p:spPr bwMode="auto">
            <a:xfrm>
              <a:off x="2586" y="1806"/>
              <a:ext cx="1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06" name="Group 103"/>
            <p:cNvGrpSpPr>
              <a:grpSpLocks/>
            </p:cNvGrpSpPr>
            <p:nvPr/>
          </p:nvGrpSpPr>
          <p:grpSpPr bwMode="auto">
            <a:xfrm>
              <a:off x="2639" y="2147"/>
              <a:ext cx="2136" cy="341"/>
              <a:chOff x="2349" y="2592"/>
              <a:chExt cx="1817" cy="288"/>
            </a:xfrm>
          </p:grpSpPr>
          <p:sp>
            <p:nvSpPr>
              <p:cNvPr id="7231" name="Line 104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2" name="Line 105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7" name="Group 106"/>
            <p:cNvGrpSpPr>
              <a:grpSpLocks/>
            </p:cNvGrpSpPr>
            <p:nvPr/>
          </p:nvGrpSpPr>
          <p:grpSpPr bwMode="auto">
            <a:xfrm>
              <a:off x="2603" y="3511"/>
              <a:ext cx="2136" cy="341"/>
              <a:chOff x="2349" y="2592"/>
              <a:chExt cx="1817" cy="288"/>
            </a:xfrm>
          </p:grpSpPr>
          <p:sp>
            <p:nvSpPr>
              <p:cNvPr id="7229" name="Line 107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0" name="Line 108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8" name="Group 112"/>
            <p:cNvGrpSpPr>
              <a:grpSpLocks/>
            </p:cNvGrpSpPr>
            <p:nvPr/>
          </p:nvGrpSpPr>
          <p:grpSpPr bwMode="auto">
            <a:xfrm>
              <a:off x="2639" y="2829"/>
              <a:ext cx="2136" cy="341"/>
              <a:chOff x="2349" y="2592"/>
              <a:chExt cx="1817" cy="288"/>
            </a:xfrm>
          </p:grpSpPr>
          <p:sp>
            <p:nvSpPr>
              <p:cNvPr id="7227" name="Line 113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8" name="Line 114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09" name="Group 115"/>
            <p:cNvGrpSpPr>
              <a:grpSpLocks/>
            </p:cNvGrpSpPr>
            <p:nvPr/>
          </p:nvGrpSpPr>
          <p:grpSpPr bwMode="auto">
            <a:xfrm flipH="1">
              <a:off x="2656" y="3170"/>
              <a:ext cx="2136" cy="341"/>
              <a:chOff x="2349" y="2592"/>
              <a:chExt cx="1817" cy="288"/>
            </a:xfrm>
          </p:grpSpPr>
          <p:sp>
            <p:nvSpPr>
              <p:cNvPr id="7225" name="Line 116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Line 117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10" name="Group 118"/>
            <p:cNvGrpSpPr>
              <a:grpSpLocks/>
            </p:cNvGrpSpPr>
            <p:nvPr/>
          </p:nvGrpSpPr>
          <p:grpSpPr bwMode="auto">
            <a:xfrm flipH="1">
              <a:off x="2670" y="2488"/>
              <a:ext cx="2136" cy="341"/>
              <a:chOff x="2349" y="2592"/>
              <a:chExt cx="1817" cy="288"/>
            </a:xfrm>
          </p:grpSpPr>
          <p:sp>
            <p:nvSpPr>
              <p:cNvPr id="7223" name="Line 119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Line 120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7173" name="Object 121"/>
            <p:cNvGraphicFramePr>
              <a:graphicFrameLocks noChangeAspect="1"/>
            </p:cNvGraphicFramePr>
            <p:nvPr/>
          </p:nvGraphicFramePr>
          <p:xfrm>
            <a:off x="2400" y="1746"/>
            <a:ext cx="112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4" imgW="152268" imgH="203024" progId="Equation.DSMT4">
                    <p:embed/>
                  </p:oleObj>
                </mc:Choice>
                <mc:Fallback>
                  <p:oleObj name="Equation" r:id="rId4" imgW="152268" imgH="203024" progId="Equation.DSMT4">
                    <p:embed/>
                    <p:pic>
                      <p:nvPicPr>
                        <p:cNvPr id="0" name="Picture 10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1746"/>
                          <a:ext cx="112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1" name="Text Box 122"/>
            <p:cNvSpPr txBox="1">
              <a:spLocks noChangeArrowheads="1"/>
            </p:cNvSpPr>
            <p:nvPr/>
          </p:nvSpPr>
          <p:spPr bwMode="auto">
            <a:xfrm>
              <a:off x="2318" y="2072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212" name="Text Box 123"/>
            <p:cNvSpPr txBox="1">
              <a:spLocks noChangeArrowheads="1"/>
            </p:cNvSpPr>
            <p:nvPr/>
          </p:nvSpPr>
          <p:spPr bwMode="auto">
            <a:xfrm>
              <a:off x="2317" y="2413"/>
              <a:ext cx="2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213" name="Text Box 124"/>
            <p:cNvSpPr txBox="1">
              <a:spLocks noChangeArrowheads="1"/>
            </p:cNvSpPr>
            <p:nvPr/>
          </p:nvSpPr>
          <p:spPr bwMode="auto">
            <a:xfrm>
              <a:off x="2317" y="2731"/>
              <a:ext cx="277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214" name="Text Box 125"/>
            <p:cNvSpPr txBox="1">
              <a:spLocks noChangeArrowheads="1"/>
            </p:cNvSpPr>
            <p:nvPr/>
          </p:nvSpPr>
          <p:spPr bwMode="auto">
            <a:xfrm>
              <a:off x="2309" y="3094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215" name="Text Box 126"/>
            <p:cNvSpPr txBox="1">
              <a:spLocks noChangeArrowheads="1"/>
            </p:cNvSpPr>
            <p:nvPr/>
          </p:nvSpPr>
          <p:spPr bwMode="auto">
            <a:xfrm>
              <a:off x="2317" y="3435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7216" name="Text Box 127"/>
            <p:cNvSpPr txBox="1">
              <a:spLocks noChangeArrowheads="1"/>
            </p:cNvSpPr>
            <p:nvPr/>
          </p:nvSpPr>
          <p:spPr bwMode="auto">
            <a:xfrm>
              <a:off x="2317" y="3753"/>
              <a:ext cx="277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200">
                  <a:solidFill>
                    <a:srgbClr val="000000"/>
                  </a:solidFill>
                  <a:latin typeface="Times New Roman" pitchFamily="18" charset="0"/>
                </a:rPr>
                <a:t>6</a:t>
              </a:r>
            </a:p>
          </p:txBody>
        </p:sp>
        <p:graphicFrame>
          <p:nvGraphicFramePr>
            <p:cNvPr id="7174" name="Object 128"/>
            <p:cNvGraphicFramePr>
              <a:graphicFrameLocks noChangeAspect="1"/>
            </p:cNvGraphicFramePr>
            <p:nvPr/>
          </p:nvGraphicFramePr>
          <p:xfrm>
            <a:off x="4566" y="1476"/>
            <a:ext cx="42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6" imgW="571252" imgH="393529" progId="Equation.DSMT4">
                    <p:embed/>
                  </p:oleObj>
                </mc:Choice>
                <mc:Fallback>
                  <p:oleObj name="Equation" r:id="rId6" imgW="571252" imgH="393529" progId="Equation.DSMT4">
                    <p:embed/>
                    <p:pic>
                      <p:nvPicPr>
                        <p:cNvPr id="0" name="Picture 10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6" y="1476"/>
                          <a:ext cx="423" cy="29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5" name="Object 129"/>
            <p:cNvGraphicFramePr>
              <a:graphicFrameLocks noChangeAspect="1"/>
            </p:cNvGraphicFramePr>
            <p:nvPr/>
          </p:nvGraphicFramePr>
          <p:xfrm>
            <a:off x="2484" y="1474"/>
            <a:ext cx="34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8" imgW="469696" imgH="393529" progId="Equation.DSMT4">
                    <p:embed/>
                  </p:oleObj>
                </mc:Choice>
                <mc:Fallback>
                  <p:oleObj name="Equation" r:id="rId8" imgW="469696" imgH="393529" progId="Equation.DSMT4">
                    <p:embed/>
                    <p:pic>
                      <p:nvPicPr>
                        <p:cNvPr id="0" name="Picture 10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" y="1474"/>
                          <a:ext cx="348" cy="292"/>
                        </a:xfrm>
                        <a:prstGeom prst="rect">
                          <a:avLst/>
                        </a:prstGeom>
                        <a:solidFill>
                          <a:srgbClr val="CC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6" name="Object 130"/>
            <p:cNvGraphicFramePr>
              <a:graphicFrameLocks noChangeAspect="1"/>
            </p:cNvGraphicFramePr>
            <p:nvPr/>
          </p:nvGraphicFramePr>
          <p:xfrm>
            <a:off x="3629" y="1896"/>
            <a:ext cx="253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0" imgW="342751" imgH="203112" progId="Equation.DSMT4">
                    <p:embed/>
                  </p:oleObj>
                </mc:Choice>
                <mc:Fallback>
                  <p:oleObj name="Equation" r:id="rId10" imgW="342751" imgH="203112" progId="Equation.DSMT4">
                    <p:embed/>
                    <p:pic>
                      <p:nvPicPr>
                        <p:cNvPr id="0" name="Picture 10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" y="1896"/>
                          <a:ext cx="253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7" name="Object 131"/>
            <p:cNvGraphicFramePr>
              <a:graphicFrameLocks noChangeAspect="1"/>
            </p:cNvGraphicFramePr>
            <p:nvPr/>
          </p:nvGraphicFramePr>
          <p:xfrm>
            <a:off x="3511" y="2133"/>
            <a:ext cx="377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Equation" r:id="rId12" imgW="507780" imgH="393529" progId="Equation.DSMT4">
                    <p:embed/>
                  </p:oleObj>
                </mc:Choice>
                <mc:Fallback>
                  <p:oleObj name="Equation" r:id="rId12" imgW="507780" imgH="393529" progId="Equation.DSMT4">
                    <p:embed/>
                    <p:pic>
                      <p:nvPicPr>
                        <p:cNvPr id="0" name="Picture 10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1" y="2133"/>
                          <a:ext cx="377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8" name="Object 132"/>
            <p:cNvGraphicFramePr>
              <a:graphicFrameLocks noChangeAspect="1"/>
            </p:cNvGraphicFramePr>
            <p:nvPr/>
          </p:nvGraphicFramePr>
          <p:xfrm>
            <a:off x="3578" y="2541"/>
            <a:ext cx="37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Equation" r:id="rId14" imgW="507780" imgH="393529" progId="Equation.DSMT4">
                    <p:embed/>
                  </p:oleObj>
                </mc:Choice>
                <mc:Fallback>
                  <p:oleObj name="Equation" r:id="rId14" imgW="507780" imgH="393529" progId="Equation.DSMT4">
                    <p:embed/>
                    <p:pic>
                      <p:nvPicPr>
                        <p:cNvPr id="0" name="Picture 10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" y="2541"/>
                          <a:ext cx="376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9" name="Object 133"/>
            <p:cNvGraphicFramePr>
              <a:graphicFrameLocks noChangeAspect="1"/>
            </p:cNvGraphicFramePr>
            <p:nvPr/>
          </p:nvGraphicFramePr>
          <p:xfrm>
            <a:off x="3539" y="2838"/>
            <a:ext cx="365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Equation" r:id="rId16" imgW="495085" imgH="393529" progId="Equation.DSMT4">
                    <p:embed/>
                  </p:oleObj>
                </mc:Choice>
                <mc:Fallback>
                  <p:oleObj name="Equation" r:id="rId16" imgW="495085" imgH="393529" progId="Equation.DSMT4">
                    <p:embed/>
                    <p:pic>
                      <p:nvPicPr>
                        <p:cNvPr id="0" name="Picture 10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9" y="2838"/>
                          <a:ext cx="365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0" name="Object 134"/>
            <p:cNvGraphicFramePr>
              <a:graphicFrameLocks noChangeAspect="1"/>
            </p:cNvGraphicFramePr>
            <p:nvPr/>
          </p:nvGraphicFramePr>
          <p:xfrm>
            <a:off x="3515" y="3179"/>
            <a:ext cx="414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9" name="Equation" r:id="rId18" imgW="558558" imgH="393529" progId="Equation.DSMT4">
                    <p:embed/>
                  </p:oleObj>
                </mc:Choice>
                <mc:Fallback>
                  <p:oleObj name="Equation" r:id="rId18" imgW="558558" imgH="393529" progId="Equation.DSMT4">
                    <p:embed/>
                    <p:pic>
                      <p:nvPicPr>
                        <p:cNvPr id="0" name="Picture 10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3179"/>
                          <a:ext cx="414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1" name="Object 135"/>
            <p:cNvGraphicFramePr>
              <a:graphicFrameLocks noChangeAspect="1"/>
            </p:cNvGraphicFramePr>
            <p:nvPr/>
          </p:nvGraphicFramePr>
          <p:xfrm>
            <a:off x="3506" y="3498"/>
            <a:ext cx="423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Equation" r:id="rId20" imgW="571252" imgH="393529" progId="Equation.DSMT4">
                    <p:embed/>
                  </p:oleObj>
                </mc:Choice>
                <mc:Fallback>
                  <p:oleObj name="Equation" r:id="rId20" imgW="571252" imgH="393529" progId="Equation.DSMT4">
                    <p:embed/>
                    <p:pic>
                      <p:nvPicPr>
                        <p:cNvPr id="0" name="Picture 10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6" y="3498"/>
                          <a:ext cx="423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2" name="Object 136"/>
            <p:cNvGraphicFramePr>
              <a:graphicFrameLocks noChangeAspect="1"/>
            </p:cNvGraphicFramePr>
            <p:nvPr/>
          </p:nvGraphicFramePr>
          <p:xfrm>
            <a:off x="4358" y="1853"/>
            <a:ext cx="93" cy="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Equation" r:id="rId22" imgW="126725" imgH="177415" progId="Equation.DSMT4">
                    <p:embed/>
                  </p:oleObj>
                </mc:Choice>
                <mc:Fallback>
                  <p:oleObj name="Equation" r:id="rId22" imgW="126725" imgH="177415" progId="Equation.DSMT4">
                    <p:embed/>
                    <p:pic>
                      <p:nvPicPr>
                        <p:cNvPr id="0" name="Picture 10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" y="1853"/>
                          <a:ext cx="93" cy="1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3" name="Object 137"/>
            <p:cNvGraphicFramePr>
              <a:graphicFrameLocks noChangeAspect="1"/>
            </p:cNvGraphicFramePr>
            <p:nvPr/>
          </p:nvGraphicFramePr>
          <p:xfrm>
            <a:off x="3075" y="2075"/>
            <a:ext cx="252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Equation" r:id="rId24" imgW="342751" imgH="203112" progId="Equation.DSMT4">
                    <p:embed/>
                  </p:oleObj>
                </mc:Choice>
                <mc:Fallback>
                  <p:oleObj name="Equation" r:id="rId24" imgW="342751" imgH="203112" progId="Equation.DSMT4">
                    <p:embed/>
                    <p:pic>
                      <p:nvPicPr>
                        <p:cNvPr id="0" name="Picture 1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5" y="2075"/>
                          <a:ext cx="252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4" name="Object 138"/>
            <p:cNvGraphicFramePr>
              <a:graphicFrameLocks noChangeAspect="1"/>
            </p:cNvGraphicFramePr>
            <p:nvPr/>
          </p:nvGraphicFramePr>
          <p:xfrm>
            <a:off x="4230" y="2424"/>
            <a:ext cx="357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Equation" r:id="rId26" imgW="482391" imgH="203112" progId="Equation.DSMT4">
                    <p:embed/>
                  </p:oleObj>
                </mc:Choice>
                <mc:Fallback>
                  <p:oleObj name="Equation" r:id="rId26" imgW="482391" imgH="203112" progId="Equation.DSMT4">
                    <p:embed/>
                    <p:pic>
                      <p:nvPicPr>
                        <p:cNvPr id="0" name="Picture 1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30" y="2424"/>
                          <a:ext cx="357" cy="1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5" name="Object 139"/>
            <p:cNvGraphicFramePr>
              <a:graphicFrameLocks noChangeAspect="1"/>
            </p:cNvGraphicFramePr>
            <p:nvPr/>
          </p:nvGraphicFramePr>
          <p:xfrm>
            <a:off x="2971" y="2751"/>
            <a:ext cx="414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28" imgW="558558" imgH="203112" progId="Equation.DSMT4">
                    <p:embed/>
                  </p:oleObj>
                </mc:Choice>
                <mc:Fallback>
                  <p:oleObj name="Equation" r:id="rId28" imgW="558558" imgH="203112" progId="Equation.DSMT4">
                    <p:embed/>
                    <p:pic>
                      <p:nvPicPr>
                        <p:cNvPr id="0" name="Picture 1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1" y="2751"/>
                          <a:ext cx="414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6" name="Object 140"/>
            <p:cNvGraphicFramePr>
              <a:graphicFrameLocks noChangeAspect="1"/>
            </p:cNvGraphicFramePr>
            <p:nvPr/>
          </p:nvGraphicFramePr>
          <p:xfrm>
            <a:off x="4130" y="3079"/>
            <a:ext cx="469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5" name="Equation" r:id="rId30" imgW="634725" imgH="203112" progId="Equation.DSMT4">
                    <p:embed/>
                  </p:oleObj>
                </mc:Choice>
                <mc:Fallback>
                  <p:oleObj name="Equation" r:id="rId30" imgW="634725" imgH="203112" progId="Equation.DSMT4">
                    <p:embed/>
                    <p:pic>
                      <p:nvPicPr>
                        <p:cNvPr id="0" name="Picture 1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" y="3079"/>
                          <a:ext cx="469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7" name="Object 141"/>
            <p:cNvGraphicFramePr>
              <a:graphicFrameLocks noChangeAspect="1"/>
            </p:cNvGraphicFramePr>
            <p:nvPr/>
          </p:nvGraphicFramePr>
          <p:xfrm>
            <a:off x="2899" y="3439"/>
            <a:ext cx="526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Equation" r:id="rId32" imgW="710891" imgH="203112" progId="Equation.DSMT4">
                    <p:embed/>
                  </p:oleObj>
                </mc:Choice>
                <mc:Fallback>
                  <p:oleObj name="Equation" r:id="rId32" imgW="710891" imgH="203112" progId="Equation.DSMT4">
                    <p:embed/>
                    <p:pic>
                      <p:nvPicPr>
                        <p:cNvPr id="0" name="Picture 1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9" y="3439"/>
                          <a:ext cx="526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88" name="Object 142"/>
            <p:cNvGraphicFramePr>
              <a:graphicFrameLocks noChangeAspect="1"/>
            </p:cNvGraphicFramePr>
            <p:nvPr/>
          </p:nvGraphicFramePr>
          <p:xfrm>
            <a:off x="4045" y="3774"/>
            <a:ext cx="583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Equation" r:id="rId34" imgW="787058" imgH="203112" progId="Equation.DSMT4">
                    <p:embed/>
                  </p:oleObj>
                </mc:Choice>
                <mc:Fallback>
                  <p:oleObj name="Equation" r:id="rId34" imgW="787058" imgH="203112" progId="Equation.DSMT4">
                    <p:embed/>
                    <p:pic>
                      <p:nvPicPr>
                        <p:cNvPr id="0" name="Picture 1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5" y="3774"/>
                          <a:ext cx="583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7" name="Line 143"/>
            <p:cNvSpPr>
              <a:spLocks noChangeShapeType="1"/>
            </p:cNvSpPr>
            <p:nvPr/>
          </p:nvSpPr>
          <p:spPr bwMode="auto">
            <a:xfrm>
              <a:off x="2639" y="3852"/>
              <a:ext cx="694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89" name="Object 144"/>
            <p:cNvGraphicFramePr>
              <a:graphicFrameLocks noChangeAspect="1"/>
            </p:cNvGraphicFramePr>
            <p:nvPr/>
          </p:nvGraphicFramePr>
          <p:xfrm>
            <a:off x="3496" y="3852"/>
            <a:ext cx="424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36" imgW="571252" imgH="393529" progId="Equation.DSMT4">
                    <p:embed/>
                  </p:oleObj>
                </mc:Choice>
                <mc:Fallback>
                  <p:oleObj name="Equation" r:id="rId36" imgW="571252" imgH="393529" progId="Equation.DSMT4">
                    <p:embed/>
                    <p:pic>
                      <p:nvPicPr>
                        <p:cNvPr id="0" name="Picture 1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3852"/>
                          <a:ext cx="424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0" name="Object 145"/>
            <p:cNvGraphicFramePr>
              <a:graphicFrameLocks noChangeAspect="1"/>
            </p:cNvGraphicFramePr>
            <p:nvPr/>
          </p:nvGraphicFramePr>
          <p:xfrm>
            <a:off x="2793" y="4038"/>
            <a:ext cx="639" cy="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38" imgW="863225" imgH="203112" progId="Equation.DSMT4">
                    <p:embed/>
                  </p:oleObj>
                </mc:Choice>
                <mc:Fallback>
                  <p:oleObj name="Equation" r:id="rId38" imgW="863225" imgH="203112" progId="Equation.DSMT4">
                    <p:embed/>
                    <p:pic>
                      <p:nvPicPr>
                        <p:cNvPr id="0" name="Picture 1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" y="4038"/>
                          <a:ext cx="639" cy="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1" name="Object 1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5652249"/>
                </p:ext>
              </p:extLst>
            </p:nvPr>
          </p:nvGraphicFramePr>
          <p:xfrm>
            <a:off x="1967" y="2573"/>
            <a:ext cx="391" cy="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quation" r:id="rId40" imgW="342751" imgH="457002" progId="Equation.DSMT4">
                    <p:embed/>
                  </p:oleObj>
                </mc:Choice>
                <mc:Fallback>
                  <p:oleObj name="Equation" r:id="rId40" imgW="342751" imgH="457002" progId="Equation.DSMT4">
                    <p:embed/>
                    <p:pic>
                      <p:nvPicPr>
                        <p:cNvPr id="0" name="Picture 1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7" y="2573"/>
                          <a:ext cx="391" cy="5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92" name="Object 147"/>
            <p:cNvGraphicFramePr>
              <a:graphicFrameLocks noChangeAspect="1"/>
            </p:cNvGraphicFramePr>
            <p:nvPr/>
          </p:nvGraphicFramePr>
          <p:xfrm>
            <a:off x="5000" y="1887"/>
            <a:ext cx="432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Equation" r:id="rId42" imgW="380835" imgH="203112" progId="Equation.DSMT4">
                    <p:embed/>
                  </p:oleObj>
                </mc:Choice>
                <mc:Fallback>
                  <p:oleObj name="Equation" r:id="rId42" imgW="380835" imgH="203112" progId="Equation.DSMT4">
                    <p:embed/>
                    <p:pic>
                      <p:nvPicPr>
                        <p:cNvPr id="0" name="Picture 1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" y="1887"/>
                          <a:ext cx="432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18" name="Line 149"/>
            <p:cNvSpPr>
              <a:spLocks noChangeShapeType="1"/>
            </p:cNvSpPr>
            <p:nvPr/>
          </p:nvSpPr>
          <p:spPr bwMode="auto">
            <a:xfrm>
              <a:off x="2632" y="1800"/>
              <a:ext cx="28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94"/>
            <p:cNvSpPr>
              <a:spLocks noChangeShapeType="1"/>
            </p:cNvSpPr>
            <p:nvPr/>
          </p:nvSpPr>
          <p:spPr bwMode="auto">
            <a:xfrm>
              <a:off x="2639" y="1806"/>
              <a:ext cx="0" cy="23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220" name="Group 109"/>
            <p:cNvGrpSpPr>
              <a:grpSpLocks/>
            </p:cNvGrpSpPr>
            <p:nvPr/>
          </p:nvGrpSpPr>
          <p:grpSpPr bwMode="auto">
            <a:xfrm flipH="1">
              <a:off x="2639" y="1806"/>
              <a:ext cx="2136" cy="341"/>
              <a:chOff x="2349" y="2592"/>
              <a:chExt cx="1817" cy="288"/>
            </a:xfrm>
          </p:grpSpPr>
          <p:sp>
            <p:nvSpPr>
              <p:cNvPr id="7221" name="Line 110"/>
              <p:cNvSpPr>
                <a:spLocks noChangeShapeType="1"/>
              </p:cNvSpPr>
              <p:nvPr/>
            </p:nvSpPr>
            <p:spPr bwMode="auto">
              <a:xfrm flipH="1">
                <a:off x="2349" y="2784"/>
                <a:ext cx="621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Line 111"/>
              <p:cNvSpPr>
                <a:spLocks noChangeShapeType="1"/>
              </p:cNvSpPr>
              <p:nvPr/>
            </p:nvSpPr>
            <p:spPr bwMode="auto">
              <a:xfrm flipH="1">
                <a:off x="3542" y="2592"/>
                <a:ext cx="624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7170" name="Object 150"/>
          <p:cNvGraphicFramePr>
            <a:graphicFrameLocks noChangeAspect="1"/>
          </p:cNvGraphicFramePr>
          <p:nvPr/>
        </p:nvGraphicFramePr>
        <p:xfrm>
          <a:off x="272373" y="3325813"/>
          <a:ext cx="23701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44" imgW="1651000" imgH="508000" progId="Equation.DSMT4">
                  <p:embed/>
                </p:oleObj>
              </mc:Choice>
              <mc:Fallback>
                <p:oleObj name="Equation" r:id="rId44" imgW="1651000" imgH="508000" progId="Equation.DSMT4">
                  <p:embed/>
                  <p:pic>
                    <p:nvPicPr>
                      <p:cNvPr id="0" name="Picture 1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73" y="3325813"/>
                        <a:ext cx="237013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51"/>
          <p:cNvGraphicFramePr>
            <a:graphicFrameLocks noChangeAspect="1"/>
          </p:cNvGraphicFramePr>
          <p:nvPr/>
        </p:nvGraphicFramePr>
        <p:xfrm>
          <a:off x="248558" y="5299973"/>
          <a:ext cx="21209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46" imgW="1244600" imgH="508000" progId="Equation.DSMT4">
                  <p:embed/>
                </p:oleObj>
              </mc:Choice>
              <mc:Fallback>
                <p:oleObj name="Equation" r:id="rId46" imgW="1244600" imgH="508000" progId="Equation.DSMT4">
                  <p:embed/>
                  <p:pic>
                    <p:nvPicPr>
                      <p:cNvPr id="0" name="Picture 1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58" y="5299973"/>
                        <a:ext cx="2120900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52"/>
          <p:cNvGraphicFramePr>
            <a:graphicFrameLocks noChangeAspect="1"/>
          </p:cNvGraphicFramePr>
          <p:nvPr/>
        </p:nvGraphicFramePr>
        <p:xfrm>
          <a:off x="235632" y="4275581"/>
          <a:ext cx="22939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48" imgW="1346200" imgH="482600" progId="Equation.DSMT4">
                  <p:embed/>
                </p:oleObj>
              </mc:Choice>
              <mc:Fallback>
                <p:oleObj name="Equation" r:id="rId48" imgW="1346200" imgH="482600" progId="Equation.DSMT4">
                  <p:embed/>
                  <p:pic>
                    <p:nvPicPr>
                      <p:cNvPr id="0" name="Picture 1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32" y="4275581"/>
                        <a:ext cx="2293937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Slide Number Placeholder 9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891495" y="703036"/>
            <a:ext cx="8118021" cy="1570490"/>
            <a:chOff x="891495" y="703036"/>
            <a:chExt cx="8118021" cy="1570490"/>
          </a:xfrm>
        </p:grpSpPr>
        <p:sp>
          <p:nvSpPr>
            <p:cNvPr id="7233" name="Freeform 8"/>
            <p:cNvSpPr>
              <a:spLocks/>
            </p:cNvSpPr>
            <p:nvPr/>
          </p:nvSpPr>
          <p:spPr bwMode="auto">
            <a:xfrm>
              <a:off x="3687375" y="1189038"/>
              <a:ext cx="39084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4" name="Freeform 9"/>
            <p:cNvSpPr>
              <a:spLocks/>
            </p:cNvSpPr>
            <p:nvPr/>
          </p:nvSpPr>
          <p:spPr bwMode="auto">
            <a:xfrm flipV="1">
              <a:off x="3037992" y="1874838"/>
              <a:ext cx="4568825" cy="42862"/>
            </a:xfrm>
            <a:custGeom>
              <a:avLst/>
              <a:gdLst>
                <a:gd name="T0" fmla="*/ 0 w 3222"/>
                <a:gd name="T1" fmla="*/ 0 h 1"/>
                <a:gd name="T2" fmla="*/ 3222 w 3222"/>
                <a:gd name="T3" fmla="*/ 0 h 1"/>
                <a:gd name="T4" fmla="*/ 0 60000 65536"/>
                <a:gd name="T5" fmla="*/ 0 60000 65536"/>
                <a:gd name="T6" fmla="*/ 0 w 3222"/>
                <a:gd name="T7" fmla="*/ 0 h 1"/>
                <a:gd name="T8" fmla="*/ 3222 w 32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22" h="1">
                  <a:moveTo>
                    <a:pt x="0" y="0"/>
                  </a:moveTo>
                  <a:lnTo>
                    <a:pt x="322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35" name="Oval 10"/>
            <p:cNvSpPr>
              <a:spLocks noChangeArrowheads="1"/>
            </p:cNvSpPr>
            <p:nvPr/>
          </p:nvSpPr>
          <p:spPr bwMode="auto">
            <a:xfrm>
              <a:off x="3012688" y="18732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238" name="Line 13"/>
            <p:cNvSpPr>
              <a:spLocks noChangeShapeType="1"/>
            </p:cNvSpPr>
            <p:nvPr/>
          </p:nvSpPr>
          <p:spPr bwMode="auto">
            <a:xfrm>
              <a:off x="7598975" y="1187450"/>
              <a:ext cx="0" cy="7284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2" name="Freeform 17"/>
            <p:cNvSpPr>
              <a:spLocks/>
            </p:cNvSpPr>
            <p:nvPr/>
          </p:nvSpPr>
          <p:spPr bwMode="auto">
            <a:xfrm flipH="1">
              <a:off x="2258625" y="1187450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3" name="Line 18"/>
            <p:cNvSpPr>
              <a:spLocks noChangeShapeType="1"/>
            </p:cNvSpPr>
            <p:nvPr/>
          </p:nvSpPr>
          <p:spPr bwMode="auto">
            <a:xfrm flipV="1">
              <a:off x="2301488" y="908050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4" name="Line 19"/>
            <p:cNvSpPr>
              <a:spLocks noChangeShapeType="1"/>
            </p:cNvSpPr>
            <p:nvPr/>
          </p:nvSpPr>
          <p:spPr bwMode="auto">
            <a:xfrm flipH="1">
              <a:off x="2301488" y="1911350"/>
              <a:ext cx="7905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5" name="Line 20"/>
            <p:cNvSpPr>
              <a:spLocks noChangeShapeType="1"/>
            </p:cNvSpPr>
            <p:nvPr/>
          </p:nvSpPr>
          <p:spPr bwMode="auto">
            <a:xfrm flipV="1">
              <a:off x="2301488" y="1631950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46" name="Line 21"/>
            <p:cNvSpPr>
              <a:spLocks noChangeShapeType="1"/>
            </p:cNvSpPr>
            <p:nvPr/>
          </p:nvSpPr>
          <p:spPr bwMode="auto">
            <a:xfrm>
              <a:off x="2036375" y="1530350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7" name="Line 22"/>
            <p:cNvSpPr>
              <a:spLocks noChangeShapeType="1"/>
            </p:cNvSpPr>
            <p:nvPr/>
          </p:nvSpPr>
          <p:spPr bwMode="auto">
            <a:xfrm>
              <a:off x="2150675" y="1631950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9" name="Freeform 24"/>
            <p:cNvSpPr>
              <a:spLocks/>
            </p:cNvSpPr>
            <p:nvPr/>
          </p:nvSpPr>
          <p:spPr bwMode="auto">
            <a:xfrm>
              <a:off x="2442775" y="996950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1" name="Text Box 26"/>
            <p:cNvSpPr txBox="1">
              <a:spLocks noChangeArrowheads="1"/>
            </p:cNvSpPr>
            <p:nvPr/>
          </p:nvSpPr>
          <p:spPr bwMode="auto">
            <a:xfrm>
              <a:off x="2884100" y="1173163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+</a:t>
              </a:r>
            </a:p>
          </p:txBody>
        </p:sp>
        <p:sp>
          <p:nvSpPr>
            <p:cNvPr id="7252" name="Text Box 27"/>
            <p:cNvSpPr txBox="1">
              <a:spLocks noChangeArrowheads="1"/>
            </p:cNvSpPr>
            <p:nvPr/>
          </p:nvSpPr>
          <p:spPr bwMode="auto">
            <a:xfrm>
              <a:off x="2947600" y="1554163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-</a:t>
              </a:r>
            </a:p>
          </p:txBody>
        </p:sp>
        <p:sp>
          <p:nvSpPr>
            <p:cNvPr id="7253" name="Line 28"/>
            <p:cNvSpPr>
              <a:spLocks noChangeShapeType="1"/>
            </p:cNvSpPr>
            <p:nvPr/>
          </p:nvSpPr>
          <p:spPr bwMode="auto">
            <a:xfrm flipH="1">
              <a:off x="2607875" y="118745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4" name="Rectangle 29"/>
            <p:cNvSpPr>
              <a:spLocks noChangeArrowheads="1"/>
            </p:cNvSpPr>
            <p:nvPr/>
          </p:nvSpPr>
          <p:spPr bwMode="auto">
            <a:xfrm>
              <a:off x="3369875" y="1098550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6" name="Line 31"/>
            <p:cNvSpPr>
              <a:spLocks noChangeShapeType="1"/>
            </p:cNvSpPr>
            <p:nvPr/>
          </p:nvSpPr>
          <p:spPr bwMode="auto">
            <a:xfrm flipH="1">
              <a:off x="3011100" y="1187450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Oval 32"/>
            <p:cNvSpPr>
              <a:spLocks noChangeArrowheads="1"/>
            </p:cNvSpPr>
            <p:nvPr/>
          </p:nvSpPr>
          <p:spPr bwMode="auto">
            <a:xfrm>
              <a:off x="3012688" y="11493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193" name="Object 33"/>
            <p:cNvGraphicFramePr>
              <a:graphicFrameLocks noChangeAspect="1"/>
            </p:cNvGraphicFramePr>
            <p:nvPr/>
          </p:nvGraphicFramePr>
          <p:xfrm>
            <a:off x="3128963" y="1354138"/>
            <a:ext cx="64611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Equation" r:id="rId50" imgW="393529" imgH="253890" progId="Equation.DSMT4">
                    <p:embed/>
                  </p:oleObj>
                </mc:Choice>
                <mc:Fallback>
                  <p:oleObj name="Equation" r:id="rId50" imgW="393529" imgH="253890" progId="Equation.DSMT4">
                    <p:embed/>
                    <p:pic>
                      <p:nvPicPr>
                        <p:cNvPr id="0" name="Picture 1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8963" y="1354138"/>
                          <a:ext cx="646112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58" name="Oval 34"/>
            <p:cNvSpPr>
              <a:spLocks noChangeArrowheads="1"/>
            </p:cNvSpPr>
            <p:nvPr/>
          </p:nvSpPr>
          <p:spPr bwMode="auto">
            <a:xfrm>
              <a:off x="4181088" y="115252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9" name="Oval 35"/>
            <p:cNvSpPr>
              <a:spLocks noChangeArrowheads="1"/>
            </p:cNvSpPr>
            <p:nvPr/>
          </p:nvSpPr>
          <p:spPr bwMode="auto">
            <a:xfrm>
              <a:off x="4155688" y="1873250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6" name="Object 32"/>
            <p:cNvGraphicFramePr>
              <a:graphicFrameLocks noChangeAspect="1"/>
            </p:cNvGraphicFramePr>
            <p:nvPr/>
          </p:nvGraphicFramePr>
          <p:xfrm>
            <a:off x="3941085" y="2003021"/>
            <a:ext cx="524780" cy="270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Equation" r:id="rId52" imgW="342603" imgH="177646" progId="Equation.DSMT4">
                    <p:embed/>
                  </p:oleObj>
                </mc:Choice>
                <mc:Fallback>
                  <p:oleObj name="Equation" r:id="rId52" imgW="342603" imgH="177646" progId="Equation.DSMT4">
                    <p:embed/>
                    <p:pic>
                      <p:nvPicPr>
                        <p:cNvPr id="0" name="Picture 1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1085" y="2003021"/>
                          <a:ext cx="524780" cy="2705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7"/>
            <p:cNvGraphicFramePr>
              <a:graphicFrameLocks noChangeAspect="1"/>
            </p:cNvGraphicFramePr>
            <p:nvPr/>
          </p:nvGraphicFramePr>
          <p:xfrm>
            <a:off x="7318375" y="1978705"/>
            <a:ext cx="563563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54" imgW="368140" imgH="152334" progId="Equation.DSMT4">
                    <p:embed/>
                  </p:oleObj>
                </mc:Choice>
                <mc:Fallback>
                  <p:oleObj name="Equation" r:id="rId54" imgW="368140" imgH="152334" progId="Equation.DSMT4">
                    <p:embed/>
                    <p:pic>
                      <p:nvPicPr>
                        <p:cNvPr id="0" name="Picture 1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8375" y="1978705"/>
                          <a:ext cx="563563" cy="230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8"/>
            <p:cNvGraphicFramePr>
              <a:graphicFrameLocks noChangeAspect="1"/>
            </p:cNvGraphicFramePr>
            <p:nvPr/>
          </p:nvGraphicFramePr>
          <p:xfrm>
            <a:off x="1784350" y="741363"/>
            <a:ext cx="484188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56" imgW="317087" imgH="177569" progId="Equation.DSMT4">
                    <p:embed/>
                  </p:oleObj>
                </mc:Choice>
                <mc:Fallback>
                  <p:oleObj name="Equation" r:id="rId56" imgW="317087" imgH="177569" progId="Equation.DSMT4">
                    <p:embed/>
                    <p:pic>
                      <p:nvPicPr>
                        <p:cNvPr id="0" name="Picture 1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350" y="741363"/>
                          <a:ext cx="484188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9"/>
            <p:cNvGraphicFramePr>
              <a:graphicFrameLocks noChangeAspect="1"/>
            </p:cNvGraphicFramePr>
            <p:nvPr/>
          </p:nvGraphicFramePr>
          <p:xfrm>
            <a:off x="891495" y="1421039"/>
            <a:ext cx="10287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58" imgW="672808" imgH="228501" progId="Equation.DSMT4">
                    <p:embed/>
                  </p:oleObj>
                </mc:Choice>
                <mc:Fallback>
                  <p:oleObj name="Equation" r:id="rId58" imgW="672808" imgH="228501" progId="Equation.DSMT4">
                    <p:embed/>
                    <p:pic>
                      <p:nvPicPr>
                        <p:cNvPr id="0" name="Picture 1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495" y="1421039"/>
                          <a:ext cx="10287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30"/>
            <p:cNvGraphicFramePr>
              <a:graphicFrameLocks noChangeAspect="1"/>
            </p:cNvGraphicFramePr>
            <p:nvPr/>
          </p:nvGraphicFramePr>
          <p:xfrm>
            <a:off x="3641952" y="703036"/>
            <a:ext cx="1300162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0" name="Equation" r:id="rId60" imgW="850531" imgH="241195" progId="Equation.DSMT4">
                    <p:embed/>
                  </p:oleObj>
                </mc:Choice>
                <mc:Fallback>
                  <p:oleObj name="Equation" r:id="rId60" imgW="850531" imgH="241195" progId="Equation.DSMT4">
                    <p:embed/>
                    <p:pic>
                      <p:nvPicPr>
                        <p:cNvPr id="0" name="Picture 1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1952" y="703036"/>
                          <a:ext cx="1300162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31"/>
            <p:cNvGraphicFramePr>
              <a:graphicFrameLocks noChangeAspect="1"/>
            </p:cNvGraphicFramePr>
            <p:nvPr/>
          </p:nvGraphicFramePr>
          <p:xfrm>
            <a:off x="7826828" y="1387022"/>
            <a:ext cx="118268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name="Equation" r:id="rId62" imgW="774364" imgH="228501" progId="Equation.DSMT4">
                    <p:embed/>
                  </p:oleObj>
                </mc:Choice>
                <mc:Fallback>
                  <p:oleObj name="Equation" r:id="rId62" imgW="774364" imgH="228501" progId="Equation.DSMT4">
                    <p:embed/>
                    <p:pic>
                      <p:nvPicPr>
                        <p:cNvPr id="0" name="Picture 11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26828" y="1387022"/>
                          <a:ext cx="118268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2"/>
            <p:cNvGraphicFramePr>
              <a:graphicFrameLocks noChangeAspect="1"/>
            </p:cNvGraphicFramePr>
            <p:nvPr/>
          </p:nvGraphicFramePr>
          <p:xfrm>
            <a:off x="4352018" y="1375909"/>
            <a:ext cx="1163638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2" name="Equation" r:id="rId64" imgW="761669" imgH="228501" progId="Equation.DSMT4">
                    <p:embed/>
                  </p:oleObj>
                </mc:Choice>
                <mc:Fallback>
                  <p:oleObj name="Equation" r:id="rId64" imgW="761669" imgH="228501" progId="Equation.DSMT4">
                    <p:embed/>
                    <p:pic>
                      <p:nvPicPr>
                        <p:cNvPr id="0" name="Picture 1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2018" y="1375909"/>
                          <a:ext cx="1163638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3"/>
            <p:cNvGraphicFramePr>
              <a:graphicFrameLocks noChangeAspect="1"/>
            </p:cNvGraphicFramePr>
            <p:nvPr/>
          </p:nvGraphicFramePr>
          <p:xfrm>
            <a:off x="5953125" y="1408113"/>
            <a:ext cx="1008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3" name="Equation" r:id="rId66" imgW="660400" imgH="228600" progId="Equation.DSMT4">
                    <p:embed/>
                  </p:oleObj>
                </mc:Choice>
                <mc:Fallback>
                  <p:oleObj name="Equation" r:id="rId66" imgW="660400" imgH="228600" progId="Equation.DSMT4">
                    <p:embed/>
                    <p:pic>
                      <p:nvPicPr>
                        <p:cNvPr id="0" name="Picture 1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3125" y="1408113"/>
                          <a:ext cx="1008063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37" name="Rectangle 12"/>
            <p:cNvSpPr>
              <a:spLocks noChangeArrowheads="1"/>
            </p:cNvSpPr>
            <p:nvPr/>
          </p:nvSpPr>
          <p:spPr bwMode="auto">
            <a:xfrm>
              <a:off x="7484675" y="1365918"/>
              <a:ext cx="2159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 Box 2"/>
          <p:cNvSpPr txBox="1">
            <a:spLocks noChangeArrowheads="1"/>
          </p:cNvSpPr>
          <p:nvPr/>
        </p:nvSpPr>
        <p:spPr bwMode="auto">
          <a:xfrm>
            <a:off x="2612571" y="104775"/>
            <a:ext cx="3479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(cont.)</a:t>
            </a:r>
          </a:p>
        </p:txBody>
      </p:sp>
      <p:sp>
        <p:nvSpPr>
          <p:cNvPr id="8209" name="Rectangle 93"/>
          <p:cNvSpPr>
            <a:spLocks noChangeArrowheads="1"/>
          </p:cNvSpPr>
          <p:nvPr/>
        </p:nvSpPr>
        <p:spPr bwMode="auto">
          <a:xfrm>
            <a:off x="295276" y="765175"/>
            <a:ext cx="8115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FF"/>
                </a:solidFill>
              </a:rPr>
              <a:t>The bounce diagram can be used to get an “</a:t>
            </a:r>
            <a:r>
              <a:rPr lang="en-US" u="sng" dirty="0">
                <a:solidFill>
                  <a:srgbClr val="0000FF"/>
                </a:solidFill>
              </a:rPr>
              <a:t>oscilloscope trace</a:t>
            </a:r>
            <a:r>
              <a:rPr lang="en-US" dirty="0">
                <a:solidFill>
                  <a:srgbClr val="0000FF"/>
                </a:solidFill>
              </a:rPr>
              <a:t>” of the voltage at any point on the line. </a:t>
            </a:r>
          </a:p>
        </p:txBody>
      </p:sp>
      <p:sp>
        <p:nvSpPr>
          <p:cNvPr id="8211" name="Text Box 133"/>
          <p:cNvSpPr txBox="1">
            <a:spLocks noChangeArrowheads="1"/>
          </p:cNvSpPr>
          <p:nvPr/>
        </p:nvSpPr>
        <p:spPr bwMode="auto">
          <a:xfrm>
            <a:off x="2244725" y="6043613"/>
            <a:ext cx="233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Steady state voltage:</a:t>
            </a:r>
          </a:p>
        </p:txBody>
      </p:sp>
      <p:graphicFrame>
        <p:nvGraphicFramePr>
          <p:cNvPr id="8194" name="Object 135"/>
          <p:cNvGraphicFramePr>
            <a:graphicFrameLocks noChangeAspect="1"/>
          </p:cNvGraphicFramePr>
          <p:nvPr/>
        </p:nvGraphicFramePr>
        <p:xfrm>
          <a:off x="4586288" y="5921375"/>
          <a:ext cx="2989262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222500" imgH="508000" progId="Equation.DSMT4">
                  <p:embed/>
                </p:oleObj>
              </mc:Choice>
              <mc:Fallback>
                <p:oleObj name="Equation" r:id="rId4" imgW="2222500" imgH="508000" progId="Equation.DSMT4">
                  <p:embed/>
                  <p:pic>
                    <p:nvPicPr>
                      <p:cNvPr id="0" name="Picture 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921375"/>
                        <a:ext cx="2989262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207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0373"/>
              </p:ext>
            </p:extLst>
          </p:nvPr>
        </p:nvGraphicFramePr>
        <p:xfrm>
          <a:off x="5618163" y="3032125"/>
          <a:ext cx="31734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070100" imgH="228600" progId="Equation.DSMT4">
                  <p:embed/>
                </p:oleObj>
              </mc:Choice>
              <mc:Fallback>
                <p:oleObj name="Equation" r:id="rId6" imgW="2070100" imgH="228600" progId="Equation.DSMT4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032125"/>
                        <a:ext cx="3173412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129"/>
          <p:cNvGraphicFramePr>
            <a:graphicFrameLocks noChangeAspect="1"/>
          </p:cNvGraphicFramePr>
          <p:nvPr/>
        </p:nvGraphicFramePr>
        <p:xfrm>
          <a:off x="6657974" y="1471612"/>
          <a:ext cx="76636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469696" imgH="393529" progId="Equation.DSMT4">
                  <p:embed/>
                </p:oleObj>
              </mc:Choice>
              <mc:Fallback>
                <p:oleObj name="Equation" r:id="rId8" imgW="469696" imgH="393529" progId="Equation.DSMT4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4" y="1471612"/>
                        <a:ext cx="766365" cy="6429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10138" y="3486150"/>
            <a:ext cx="4040187" cy="2066926"/>
            <a:chOff x="4910138" y="3486150"/>
            <a:chExt cx="4040187" cy="2066926"/>
          </a:xfrm>
        </p:grpSpPr>
        <p:graphicFrame>
          <p:nvGraphicFramePr>
            <p:cNvPr id="8196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758766"/>
                </p:ext>
              </p:extLst>
            </p:nvPr>
          </p:nvGraphicFramePr>
          <p:xfrm>
            <a:off x="6683375" y="5202238"/>
            <a:ext cx="665162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0" imgW="393529" imgH="203112" progId="Equation.DSMT4">
                    <p:embed/>
                  </p:oleObj>
                </mc:Choice>
                <mc:Fallback>
                  <p:oleObj name="Equation" r:id="rId10" imgW="393529" imgH="203112" progId="Equation.DSMT4">
                    <p:embed/>
                    <p:pic>
                      <p:nvPicPr>
                        <p:cNvPr id="0" name="Picture 5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3375" y="5202238"/>
                          <a:ext cx="665162" cy="3508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4" name="Line 95"/>
            <p:cNvSpPr>
              <a:spLocks noChangeShapeType="1"/>
            </p:cNvSpPr>
            <p:nvPr/>
          </p:nvSpPr>
          <p:spPr bwMode="auto">
            <a:xfrm flipV="1">
              <a:off x="4910138" y="4857750"/>
              <a:ext cx="3624262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96"/>
            <p:cNvSpPr>
              <a:spLocks noChangeShapeType="1"/>
            </p:cNvSpPr>
            <p:nvPr/>
          </p:nvSpPr>
          <p:spPr bwMode="auto">
            <a:xfrm>
              <a:off x="5640388" y="4676775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Line 97"/>
            <p:cNvSpPr>
              <a:spLocks noChangeShapeType="1"/>
            </p:cNvSpPr>
            <p:nvPr/>
          </p:nvSpPr>
          <p:spPr bwMode="auto">
            <a:xfrm>
              <a:off x="7070725" y="468630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Line 98"/>
            <p:cNvSpPr>
              <a:spLocks noChangeShapeType="1"/>
            </p:cNvSpPr>
            <p:nvPr/>
          </p:nvSpPr>
          <p:spPr bwMode="auto">
            <a:xfrm>
              <a:off x="6356350" y="4676775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99"/>
            <p:cNvSpPr>
              <a:spLocks noChangeShapeType="1"/>
            </p:cNvSpPr>
            <p:nvPr/>
          </p:nvSpPr>
          <p:spPr bwMode="auto">
            <a:xfrm>
              <a:off x="7743825" y="468630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101"/>
            <p:cNvSpPr>
              <a:spLocks noChangeShapeType="1"/>
            </p:cNvSpPr>
            <p:nvPr/>
          </p:nvSpPr>
          <p:spPr bwMode="auto">
            <a:xfrm>
              <a:off x="8332788" y="4676775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7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285775"/>
                </p:ext>
              </p:extLst>
            </p:nvPr>
          </p:nvGraphicFramePr>
          <p:xfrm>
            <a:off x="5556250" y="4914900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Picture 5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4914900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6384"/>
                </p:ext>
              </p:extLst>
            </p:nvPr>
          </p:nvGraphicFramePr>
          <p:xfrm>
            <a:off x="6313488" y="4892675"/>
            <a:ext cx="1952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1" name="Equation" r:id="rId14" imgW="177569" imgH="202936" progId="Equation.DSMT4">
                    <p:embed/>
                  </p:oleObj>
                </mc:Choice>
                <mc:Fallback>
                  <p:oleObj name="Equation" r:id="rId14" imgW="177569" imgH="202936" progId="Equation.DSMT4">
                    <p:embed/>
                    <p:pic>
                      <p:nvPicPr>
                        <p:cNvPr id="0" name="Picture 5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3488" y="4892675"/>
                          <a:ext cx="19526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743497"/>
                </p:ext>
              </p:extLst>
            </p:nvPr>
          </p:nvGraphicFramePr>
          <p:xfrm>
            <a:off x="6986588" y="4906963"/>
            <a:ext cx="1809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16" imgW="164957" imgH="203024" progId="Equation.DSMT4">
                    <p:embed/>
                  </p:oleObj>
                </mc:Choice>
                <mc:Fallback>
                  <p:oleObj name="Equation" r:id="rId16" imgW="164957" imgH="203024" progId="Equation.DSMT4">
                    <p:embed/>
                    <p:pic>
                      <p:nvPicPr>
                        <p:cNvPr id="0" name="Picture 5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6588" y="4906963"/>
                          <a:ext cx="1809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980294"/>
                </p:ext>
              </p:extLst>
            </p:nvPr>
          </p:nvGraphicFramePr>
          <p:xfrm>
            <a:off x="7659688" y="4914900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18" imgW="152268" imgH="203024" progId="Equation.DSMT4">
                    <p:embed/>
                  </p:oleObj>
                </mc:Choice>
                <mc:Fallback>
                  <p:oleObj name="Equation" r:id="rId18" imgW="152268" imgH="203024" progId="Equation.DSMT4">
                    <p:embed/>
                    <p:pic>
                      <p:nvPicPr>
                        <p:cNvPr id="0" name="Picture 5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9688" y="4914900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022293"/>
                </p:ext>
              </p:extLst>
            </p:nvPr>
          </p:nvGraphicFramePr>
          <p:xfrm>
            <a:off x="8248650" y="4914900"/>
            <a:ext cx="195262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20" imgW="177569" imgH="202936" progId="Equation.DSMT4">
                    <p:embed/>
                  </p:oleObj>
                </mc:Choice>
                <mc:Fallback>
                  <p:oleObj name="Equation" r:id="rId20" imgW="177569" imgH="202936" progId="Equation.DSMT4">
                    <p:embed/>
                    <p:pic>
                      <p:nvPicPr>
                        <p:cNvPr id="0" name="Picture 5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8650" y="4914900"/>
                          <a:ext cx="195262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1" name="Line 108"/>
            <p:cNvSpPr>
              <a:spLocks noChangeShapeType="1"/>
            </p:cNvSpPr>
            <p:nvPr/>
          </p:nvSpPr>
          <p:spPr bwMode="auto">
            <a:xfrm>
              <a:off x="5486400" y="3781425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Line 109"/>
            <p:cNvSpPr>
              <a:spLocks noChangeShapeType="1"/>
            </p:cNvSpPr>
            <p:nvPr/>
          </p:nvSpPr>
          <p:spPr bwMode="auto">
            <a:xfrm>
              <a:off x="5822950" y="3781425"/>
              <a:ext cx="0" cy="514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Line 110"/>
            <p:cNvSpPr>
              <a:spLocks noChangeShapeType="1"/>
            </p:cNvSpPr>
            <p:nvPr/>
          </p:nvSpPr>
          <p:spPr bwMode="auto">
            <a:xfrm>
              <a:off x="5822950" y="4297363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111"/>
            <p:cNvSpPr>
              <a:spLocks noChangeShapeType="1"/>
            </p:cNvSpPr>
            <p:nvPr/>
          </p:nvSpPr>
          <p:spPr bwMode="auto">
            <a:xfrm>
              <a:off x="6889750" y="4562849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Line 112"/>
            <p:cNvSpPr>
              <a:spLocks noChangeShapeType="1"/>
            </p:cNvSpPr>
            <p:nvPr/>
          </p:nvSpPr>
          <p:spPr bwMode="auto">
            <a:xfrm flipV="1">
              <a:off x="6889750" y="4297363"/>
              <a:ext cx="0" cy="2714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113"/>
            <p:cNvSpPr>
              <a:spLocks noChangeShapeType="1"/>
            </p:cNvSpPr>
            <p:nvPr/>
          </p:nvSpPr>
          <p:spPr bwMode="auto">
            <a:xfrm>
              <a:off x="5486400" y="3781425"/>
              <a:ext cx="0" cy="1073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Line 116"/>
            <p:cNvSpPr>
              <a:spLocks noChangeShapeType="1"/>
            </p:cNvSpPr>
            <p:nvPr/>
          </p:nvSpPr>
          <p:spPr bwMode="auto">
            <a:xfrm>
              <a:off x="7232650" y="4427538"/>
              <a:ext cx="0" cy="141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2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63320"/>
                </p:ext>
              </p:extLst>
            </p:nvPr>
          </p:nvGraphicFramePr>
          <p:xfrm>
            <a:off x="5346700" y="3486150"/>
            <a:ext cx="3762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22" imgW="342751" imgH="203112" progId="Equation.DSMT4">
                    <p:embed/>
                  </p:oleObj>
                </mc:Choice>
                <mc:Fallback>
                  <p:oleObj name="Equation" r:id="rId22" imgW="342751" imgH="203112" progId="Equation.DSMT4">
                    <p:embed/>
                    <p:pic>
                      <p:nvPicPr>
                        <p:cNvPr id="0" name="Picture 5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700" y="3486150"/>
                          <a:ext cx="37623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885371"/>
                </p:ext>
              </p:extLst>
            </p:nvPr>
          </p:nvGraphicFramePr>
          <p:xfrm>
            <a:off x="6061075" y="3995738"/>
            <a:ext cx="531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" name="Equation" r:id="rId24" imgW="482391" imgH="203112" progId="Equation.DSMT4">
                    <p:embed/>
                  </p:oleObj>
                </mc:Choice>
                <mc:Fallback>
                  <p:oleObj name="Equation" r:id="rId24" imgW="482391" imgH="203112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075" y="3995738"/>
                          <a:ext cx="531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0186004"/>
                </p:ext>
              </p:extLst>
            </p:nvPr>
          </p:nvGraphicFramePr>
          <p:xfrm>
            <a:off x="7323138" y="4097338"/>
            <a:ext cx="7000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Equation" r:id="rId26" imgW="634725" imgH="203112" progId="Equation.DSMT4">
                    <p:embed/>
                  </p:oleObj>
                </mc:Choice>
                <mc:Fallback>
                  <p:oleObj name="Equation" r:id="rId26" imgW="634725" imgH="203112" progId="Equation.DSMT4">
                    <p:embed/>
                    <p:pic>
                      <p:nvPicPr>
                        <p:cNvPr id="0" name="Picture 5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23138" y="4097338"/>
                          <a:ext cx="7000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573881"/>
                </p:ext>
              </p:extLst>
            </p:nvPr>
          </p:nvGraphicFramePr>
          <p:xfrm>
            <a:off x="8164513" y="4067175"/>
            <a:ext cx="785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8" name="Equation" r:id="rId28" imgW="710891" imgH="203112" progId="Equation.DSMT4">
                    <p:embed/>
                  </p:oleObj>
                </mc:Choice>
                <mc:Fallback>
                  <p:oleObj name="Equation" r:id="rId28" imgW="710891" imgH="203112" progId="Equation.DSMT4">
                    <p:embed/>
                    <p:pic>
                      <p:nvPicPr>
                        <p:cNvPr id="0" name="Picture 5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4513" y="4067175"/>
                          <a:ext cx="785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9899800"/>
                </p:ext>
              </p:extLst>
            </p:nvPr>
          </p:nvGraphicFramePr>
          <p:xfrm>
            <a:off x="6767513" y="4614863"/>
            <a:ext cx="61753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9" name="Equation" r:id="rId30" imgW="558558" imgH="203112" progId="Equation.DSMT4">
                    <p:embed/>
                  </p:oleObj>
                </mc:Choice>
                <mc:Fallback>
                  <p:oleObj name="Equation" r:id="rId30" imgW="558558" imgH="203112" progId="Equation.DSMT4">
                    <p:embed/>
                    <p:pic>
                      <p:nvPicPr>
                        <p:cNvPr id="0" name="Picture 5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513" y="4614863"/>
                          <a:ext cx="617537" cy="227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110"/>
            <p:cNvSpPr>
              <a:spLocks noChangeShapeType="1"/>
            </p:cNvSpPr>
            <p:nvPr/>
          </p:nvSpPr>
          <p:spPr bwMode="auto">
            <a:xfrm>
              <a:off x="7235580" y="4432178"/>
              <a:ext cx="9449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12"/>
            <p:cNvSpPr>
              <a:spLocks noChangeShapeType="1"/>
            </p:cNvSpPr>
            <p:nvPr/>
          </p:nvSpPr>
          <p:spPr bwMode="auto">
            <a:xfrm flipV="1">
              <a:off x="8179289" y="4372822"/>
              <a:ext cx="0" cy="644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11"/>
            <p:cNvSpPr>
              <a:spLocks noChangeShapeType="1"/>
            </p:cNvSpPr>
            <p:nvPr/>
          </p:nvSpPr>
          <p:spPr bwMode="auto">
            <a:xfrm>
              <a:off x="8177681" y="4374590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696" y="1376363"/>
            <a:ext cx="5008561" cy="4230951"/>
            <a:chOff x="51696" y="1376363"/>
            <a:chExt cx="5008561" cy="4230951"/>
          </a:xfrm>
        </p:grpSpPr>
        <p:pic>
          <p:nvPicPr>
            <p:cNvPr id="2" name="Picture 50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51696" y="1762533"/>
              <a:ext cx="5008561" cy="37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29" name="Line 100"/>
            <p:cNvSpPr>
              <a:spLocks noChangeShapeType="1"/>
            </p:cNvSpPr>
            <p:nvPr/>
          </p:nvSpPr>
          <p:spPr bwMode="auto">
            <a:xfrm flipV="1">
              <a:off x="4910138" y="3000375"/>
              <a:ext cx="0" cy="185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3" name="Object 102"/>
            <p:cNvGraphicFramePr>
              <a:graphicFrameLocks noChangeAspect="1"/>
            </p:cNvGraphicFramePr>
            <p:nvPr/>
          </p:nvGraphicFramePr>
          <p:xfrm>
            <a:off x="4465638" y="3397842"/>
            <a:ext cx="401637" cy="2978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0" name="Equation" r:id="rId33" imgW="279279" imgH="203112" progId="Equation.DSMT4">
                    <p:embed/>
                  </p:oleObj>
                </mc:Choice>
                <mc:Fallback>
                  <p:oleObj name="Equation" r:id="rId33" imgW="279279" imgH="203112" progId="Equation.DSMT4">
                    <p:embed/>
                    <p:pic>
                      <p:nvPicPr>
                        <p:cNvPr id="0" name="Picture 5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5638" y="3397842"/>
                          <a:ext cx="401637" cy="2978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3" name="Line 125"/>
            <p:cNvSpPr>
              <a:spLocks noChangeShapeType="1"/>
            </p:cNvSpPr>
            <p:nvPr/>
          </p:nvSpPr>
          <p:spPr bwMode="auto">
            <a:xfrm>
              <a:off x="3326700" y="1563950"/>
              <a:ext cx="6350" cy="40433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5" name="Object 129"/>
            <p:cNvGraphicFramePr>
              <a:graphicFrameLocks noChangeAspect="1"/>
            </p:cNvGraphicFramePr>
            <p:nvPr/>
          </p:nvGraphicFramePr>
          <p:xfrm>
            <a:off x="2574225" y="1376363"/>
            <a:ext cx="66040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35" imgW="469696" imgH="393529" progId="Equation.DSMT4">
                    <p:embed/>
                  </p:oleObj>
                </mc:Choice>
                <mc:Fallback>
                  <p:oleObj name="Equation" r:id="rId35" imgW="469696" imgH="393529" progId="Equation.DSMT4">
                    <p:embed/>
                    <p:pic>
                      <p:nvPicPr>
                        <p:cNvPr id="0" name="Picture 5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4225" y="1376363"/>
                          <a:ext cx="660400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4" name="Text Box 136"/>
            <p:cNvSpPr txBox="1">
              <a:spLocks noChangeArrowheads="1"/>
            </p:cNvSpPr>
            <p:nvPr/>
          </p:nvSpPr>
          <p:spPr bwMode="auto">
            <a:xfrm>
              <a:off x="3336225" y="2332038"/>
              <a:ext cx="725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0.75 [ns]</a:t>
              </a:r>
            </a:p>
          </p:txBody>
        </p:sp>
        <p:sp>
          <p:nvSpPr>
            <p:cNvPr id="8217" name="Text Box 140"/>
            <p:cNvSpPr txBox="1">
              <a:spLocks noChangeArrowheads="1"/>
            </p:cNvSpPr>
            <p:nvPr/>
          </p:nvSpPr>
          <p:spPr bwMode="auto">
            <a:xfrm>
              <a:off x="3323525" y="2738438"/>
              <a:ext cx="725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1.25 [ns]</a:t>
              </a:r>
            </a:p>
          </p:txBody>
        </p:sp>
        <p:sp>
          <p:nvSpPr>
            <p:cNvPr id="8219" name="Text Box 142"/>
            <p:cNvSpPr txBox="1">
              <a:spLocks noChangeArrowheads="1"/>
            </p:cNvSpPr>
            <p:nvPr/>
          </p:nvSpPr>
          <p:spPr bwMode="auto">
            <a:xfrm>
              <a:off x="3380675" y="3268663"/>
              <a:ext cx="725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2.75 [ns]</a:t>
              </a:r>
            </a:p>
          </p:txBody>
        </p:sp>
        <p:sp>
          <p:nvSpPr>
            <p:cNvPr id="8221" name="Text Box 144"/>
            <p:cNvSpPr txBox="1">
              <a:spLocks noChangeArrowheads="1"/>
            </p:cNvSpPr>
            <p:nvPr/>
          </p:nvSpPr>
          <p:spPr bwMode="auto">
            <a:xfrm>
              <a:off x="3336225" y="3700463"/>
              <a:ext cx="7254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3.25 [ns]</a:t>
              </a:r>
            </a:p>
          </p:txBody>
        </p:sp>
        <p:sp>
          <p:nvSpPr>
            <p:cNvPr id="8215" name="Oval 138"/>
            <p:cNvSpPr>
              <a:spLocks noChangeArrowheads="1"/>
            </p:cNvSpPr>
            <p:nvPr/>
          </p:nvSpPr>
          <p:spPr bwMode="auto">
            <a:xfrm>
              <a:off x="3267517" y="2508919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Oval 139"/>
            <p:cNvSpPr>
              <a:spLocks noChangeArrowheads="1"/>
            </p:cNvSpPr>
            <p:nvPr/>
          </p:nvSpPr>
          <p:spPr bwMode="auto">
            <a:xfrm>
              <a:off x="3267043" y="2736851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Oval 141"/>
            <p:cNvSpPr>
              <a:spLocks noChangeArrowheads="1"/>
            </p:cNvSpPr>
            <p:nvPr/>
          </p:nvSpPr>
          <p:spPr bwMode="auto">
            <a:xfrm>
              <a:off x="3279075" y="3432176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Oval 143"/>
            <p:cNvSpPr>
              <a:spLocks noChangeArrowheads="1"/>
            </p:cNvSpPr>
            <p:nvPr/>
          </p:nvSpPr>
          <p:spPr bwMode="auto">
            <a:xfrm>
              <a:off x="3267043" y="3654426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143"/>
            <p:cNvSpPr>
              <a:spLocks noChangeArrowheads="1"/>
            </p:cNvSpPr>
            <p:nvPr/>
          </p:nvSpPr>
          <p:spPr bwMode="auto">
            <a:xfrm>
              <a:off x="3275900" y="4378326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44"/>
            <p:cNvSpPr txBox="1">
              <a:spLocks noChangeArrowheads="1"/>
            </p:cNvSpPr>
            <p:nvPr/>
          </p:nvSpPr>
          <p:spPr bwMode="auto">
            <a:xfrm>
              <a:off x="3336225" y="4176713"/>
              <a:ext cx="73129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4.75 [ns]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Text Box 2"/>
          <p:cNvSpPr txBox="1">
            <a:spLocks noChangeArrowheads="1"/>
          </p:cNvSpPr>
          <p:nvPr/>
        </p:nvSpPr>
        <p:spPr bwMode="auto">
          <a:xfrm>
            <a:off x="2612571" y="104775"/>
            <a:ext cx="3479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(cont.)</a:t>
            </a:r>
          </a:p>
        </p:txBody>
      </p:sp>
      <p:sp>
        <p:nvSpPr>
          <p:cNvPr id="8209" name="Rectangle 93"/>
          <p:cNvSpPr>
            <a:spLocks noChangeArrowheads="1"/>
          </p:cNvSpPr>
          <p:nvPr/>
        </p:nvSpPr>
        <p:spPr bwMode="auto">
          <a:xfrm>
            <a:off x="339344" y="952461"/>
            <a:ext cx="504908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>
                <a:solidFill>
                  <a:srgbClr val="0000FF"/>
                </a:solidFill>
              </a:rPr>
              <a:t>Final “</a:t>
            </a:r>
            <a:r>
              <a:rPr lang="en-US" sz="2000" u="sng" dirty="0">
                <a:solidFill>
                  <a:srgbClr val="0000FF"/>
                </a:solidFill>
              </a:rPr>
              <a:t>oscilloscope trace</a:t>
            </a:r>
            <a:r>
              <a:rPr lang="en-US" sz="2000" dirty="0">
                <a:solidFill>
                  <a:srgbClr val="0000FF"/>
                </a:solidFill>
              </a:rPr>
              <a:t>” of the voltage at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7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748419"/>
              </p:ext>
            </p:extLst>
          </p:nvPr>
        </p:nvGraphicFramePr>
        <p:xfrm>
          <a:off x="3725256" y="1550434"/>
          <a:ext cx="76636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469696" imgH="393529" progId="Equation.DSMT4">
                  <p:embed/>
                </p:oleObj>
              </mc:Choice>
              <mc:Fallback>
                <p:oleObj name="Equation" r:id="rId4" imgW="469696" imgH="393529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256" y="1550434"/>
                        <a:ext cx="766365" cy="6429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728798" y="4381923"/>
            <a:ext cx="4421149" cy="2261823"/>
            <a:chOff x="4910138" y="3486150"/>
            <a:chExt cx="4040187" cy="2066926"/>
          </a:xfrm>
        </p:grpSpPr>
        <p:graphicFrame>
          <p:nvGraphicFramePr>
            <p:cNvPr id="8196" name="Object 10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4149475"/>
                </p:ext>
              </p:extLst>
            </p:nvPr>
          </p:nvGraphicFramePr>
          <p:xfrm>
            <a:off x="6683375" y="5260098"/>
            <a:ext cx="555464" cy="292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6" imgW="393529" imgH="203112" progId="Equation.DSMT4">
                    <p:embed/>
                  </p:oleObj>
                </mc:Choice>
                <mc:Fallback>
                  <p:oleObj name="Equation" r:id="rId6" imgW="393529" imgH="203112" progId="Equation.DSMT4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3375" y="5260098"/>
                          <a:ext cx="555464" cy="2929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4" name="Line 95"/>
            <p:cNvSpPr>
              <a:spLocks noChangeShapeType="1"/>
            </p:cNvSpPr>
            <p:nvPr/>
          </p:nvSpPr>
          <p:spPr bwMode="auto">
            <a:xfrm flipV="1">
              <a:off x="4910138" y="4857750"/>
              <a:ext cx="3624262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96"/>
            <p:cNvSpPr>
              <a:spLocks noChangeShapeType="1"/>
            </p:cNvSpPr>
            <p:nvPr/>
          </p:nvSpPr>
          <p:spPr bwMode="auto">
            <a:xfrm>
              <a:off x="5640388" y="4676775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Line 97"/>
            <p:cNvSpPr>
              <a:spLocks noChangeShapeType="1"/>
            </p:cNvSpPr>
            <p:nvPr/>
          </p:nvSpPr>
          <p:spPr bwMode="auto">
            <a:xfrm>
              <a:off x="7070725" y="468630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Line 98"/>
            <p:cNvSpPr>
              <a:spLocks noChangeShapeType="1"/>
            </p:cNvSpPr>
            <p:nvPr/>
          </p:nvSpPr>
          <p:spPr bwMode="auto">
            <a:xfrm>
              <a:off x="6356350" y="4676775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Line 99"/>
            <p:cNvSpPr>
              <a:spLocks noChangeShapeType="1"/>
            </p:cNvSpPr>
            <p:nvPr/>
          </p:nvSpPr>
          <p:spPr bwMode="auto">
            <a:xfrm>
              <a:off x="7743825" y="4686300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101"/>
            <p:cNvSpPr>
              <a:spLocks noChangeShapeType="1"/>
            </p:cNvSpPr>
            <p:nvPr/>
          </p:nvSpPr>
          <p:spPr bwMode="auto">
            <a:xfrm>
              <a:off x="8332788" y="4676775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197" name="Object 10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285775"/>
                </p:ext>
              </p:extLst>
            </p:nvPr>
          </p:nvGraphicFramePr>
          <p:xfrm>
            <a:off x="5556250" y="4914900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8" imgW="152268" imgH="203024" progId="Equation.DSMT4">
                    <p:embed/>
                  </p:oleObj>
                </mc:Choice>
                <mc:Fallback>
                  <p:oleObj name="Equation" r:id="rId8" imgW="152268" imgH="203024" progId="Equation.DSMT4">
                    <p:embed/>
                    <p:pic>
                      <p:nvPicPr>
                        <p:cNvPr id="0" name="Picture 2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4914900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8" name="Objec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46384"/>
                </p:ext>
              </p:extLst>
            </p:nvPr>
          </p:nvGraphicFramePr>
          <p:xfrm>
            <a:off x="6313488" y="4892675"/>
            <a:ext cx="19526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10" imgW="177569" imgH="202936" progId="Equation.DSMT4">
                    <p:embed/>
                  </p:oleObj>
                </mc:Choice>
                <mc:Fallback>
                  <p:oleObj name="Equation" r:id="rId10" imgW="177569" imgH="202936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3488" y="4892675"/>
                          <a:ext cx="19526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9" name="Objec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8743497"/>
                </p:ext>
              </p:extLst>
            </p:nvPr>
          </p:nvGraphicFramePr>
          <p:xfrm>
            <a:off x="6986588" y="4906963"/>
            <a:ext cx="1809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2" imgW="164957" imgH="203024" progId="Equation.DSMT4">
                    <p:embed/>
                  </p:oleObj>
                </mc:Choice>
                <mc:Fallback>
                  <p:oleObj name="Equation" r:id="rId12" imgW="164957" imgH="203024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6588" y="4906963"/>
                          <a:ext cx="1809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0" name="Objec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1980294"/>
                </p:ext>
              </p:extLst>
            </p:nvPr>
          </p:nvGraphicFramePr>
          <p:xfrm>
            <a:off x="7659688" y="4914900"/>
            <a:ext cx="1666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59688" y="4914900"/>
                          <a:ext cx="1666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1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1022293"/>
                </p:ext>
              </p:extLst>
            </p:nvPr>
          </p:nvGraphicFramePr>
          <p:xfrm>
            <a:off x="8248650" y="4914900"/>
            <a:ext cx="195262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Equation" r:id="rId16" imgW="177569" imgH="202936" progId="Equation.DSMT4">
                    <p:embed/>
                  </p:oleObj>
                </mc:Choice>
                <mc:Fallback>
                  <p:oleObj name="Equation" r:id="rId16" imgW="177569" imgH="202936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8650" y="4914900"/>
                          <a:ext cx="195262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1" name="Line 108"/>
            <p:cNvSpPr>
              <a:spLocks noChangeShapeType="1"/>
            </p:cNvSpPr>
            <p:nvPr/>
          </p:nvSpPr>
          <p:spPr bwMode="auto">
            <a:xfrm>
              <a:off x="5486400" y="3781425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Line 109"/>
            <p:cNvSpPr>
              <a:spLocks noChangeShapeType="1"/>
            </p:cNvSpPr>
            <p:nvPr/>
          </p:nvSpPr>
          <p:spPr bwMode="auto">
            <a:xfrm>
              <a:off x="5822950" y="3781425"/>
              <a:ext cx="0" cy="5143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Line 110"/>
            <p:cNvSpPr>
              <a:spLocks noChangeShapeType="1"/>
            </p:cNvSpPr>
            <p:nvPr/>
          </p:nvSpPr>
          <p:spPr bwMode="auto">
            <a:xfrm>
              <a:off x="5822950" y="4297363"/>
              <a:ext cx="1066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Line 111"/>
            <p:cNvSpPr>
              <a:spLocks noChangeShapeType="1"/>
            </p:cNvSpPr>
            <p:nvPr/>
          </p:nvSpPr>
          <p:spPr bwMode="auto">
            <a:xfrm>
              <a:off x="6889750" y="4562849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Line 112"/>
            <p:cNvSpPr>
              <a:spLocks noChangeShapeType="1"/>
            </p:cNvSpPr>
            <p:nvPr/>
          </p:nvSpPr>
          <p:spPr bwMode="auto">
            <a:xfrm flipV="1">
              <a:off x="6889750" y="4297363"/>
              <a:ext cx="0" cy="2714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Line 113"/>
            <p:cNvSpPr>
              <a:spLocks noChangeShapeType="1"/>
            </p:cNvSpPr>
            <p:nvPr/>
          </p:nvSpPr>
          <p:spPr bwMode="auto">
            <a:xfrm>
              <a:off x="5486400" y="3781425"/>
              <a:ext cx="0" cy="1073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Line 116"/>
            <p:cNvSpPr>
              <a:spLocks noChangeShapeType="1"/>
            </p:cNvSpPr>
            <p:nvPr/>
          </p:nvSpPr>
          <p:spPr bwMode="auto">
            <a:xfrm>
              <a:off x="7232650" y="4427538"/>
              <a:ext cx="0" cy="141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8202" name="Object 1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563320"/>
                </p:ext>
              </p:extLst>
            </p:nvPr>
          </p:nvGraphicFramePr>
          <p:xfrm>
            <a:off x="5346700" y="3486150"/>
            <a:ext cx="376237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18" imgW="342751" imgH="203112" progId="Equation.DSMT4">
                    <p:embed/>
                  </p:oleObj>
                </mc:Choice>
                <mc:Fallback>
                  <p:oleObj name="Equation" r:id="rId18" imgW="342751" imgH="203112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6700" y="3486150"/>
                          <a:ext cx="376237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8885371"/>
                </p:ext>
              </p:extLst>
            </p:nvPr>
          </p:nvGraphicFramePr>
          <p:xfrm>
            <a:off x="6061075" y="3995738"/>
            <a:ext cx="531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quation" r:id="rId20" imgW="482391" imgH="203112" progId="Equation.DSMT4">
                    <p:embed/>
                  </p:oleObj>
                </mc:Choice>
                <mc:Fallback>
                  <p:oleObj name="Equation" r:id="rId20" imgW="482391" imgH="203112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61075" y="3995738"/>
                          <a:ext cx="531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1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6418128"/>
                </p:ext>
              </p:extLst>
            </p:nvPr>
          </p:nvGraphicFramePr>
          <p:xfrm>
            <a:off x="7411272" y="4064287"/>
            <a:ext cx="70008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Equation" r:id="rId22" imgW="634725" imgH="203112" progId="Equation.DSMT4">
                    <p:embed/>
                  </p:oleObj>
                </mc:Choice>
                <mc:Fallback>
                  <p:oleObj name="Equation" r:id="rId22" imgW="634725" imgH="203112" progId="Equation.DSMT4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1272" y="4064287"/>
                          <a:ext cx="700087" cy="227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5" name="Object 1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4573881"/>
                </p:ext>
              </p:extLst>
            </p:nvPr>
          </p:nvGraphicFramePr>
          <p:xfrm>
            <a:off x="8164513" y="4067175"/>
            <a:ext cx="785812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0" name="Equation" r:id="rId24" imgW="710891" imgH="203112" progId="Equation.DSMT4">
                    <p:embed/>
                  </p:oleObj>
                </mc:Choice>
                <mc:Fallback>
                  <p:oleObj name="Equation" r:id="rId24" imgW="710891" imgH="203112" progId="Equation.DSMT4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4513" y="4067175"/>
                          <a:ext cx="785812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9899800"/>
                </p:ext>
              </p:extLst>
            </p:nvPr>
          </p:nvGraphicFramePr>
          <p:xfrm>
            <a:off x="6767513" y="4614863"/>
            <a:ext cx="617537" cy="227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26" imgW="558558" imgH="203112" progId="Equation.DSMT4">
                    <p:embed/>
                  </p:oleObj>
                </mc:Choice>
                <mc:Fallback>
                  <p:oleObj name="Equation" r:id="rId26" imgW="558558" imgH="203112" progId="Equation.DSMT4">
                    <p:embed/>
                    <p:pic>
                      <p:nvPicPr>
                        <p:cNvPr id="0" name="Picture 2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67513" y="4614863"/>
                          <a:ext cx="617537" cy="227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Line 110"/>
            <p:cNvSpPr>
              <a:spLocks noChangeShapeType="1"/>
            </p:cNvSpPr>
            <p:nvPr/>
          </p:nvSpPr>
          <p:spPr bwMode="auto">
            <a:xfrm>
              <a:off x="7235580" y="4432178"/>
              <a:ext cx="9449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12"/>
            <p:cNvSpPr>
              <a:spLocks noChangeShapeType="1"/>
            </p:cNvSpPr>
            <p:nvPr/>
          </p:nvSpPr>
          <p:spPr bwMode="auto">
            <a:xfrm flipV="1">
              <a:off x="8179289" y="4372822"/>
              <a:ext cx="0" cy="6447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11"/>
            <p:cNvSpPr>
              <a:spLocks noChangeShapeType="1"/>
            </p:cNvSpPr>
            <p:nvPr/>
          </p:nvSpPr>
          <p:spPr bwMode="auto">
            <a:xfrm>
              <a:off x="8177681" y="4374590"/>
              <a:ext cx="3365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7" name="Rectangle 106"/>
          <p:cNvSpPr>
            <a:spLocks noChangeArrowheads="1"/>
          </p:cNvSpPr>
          <p:nvPr/>
        </p:nvSpPr>
        <p:spPr bwMode="auto">
          <a:xfrm>
            <a:off x="6214733" y="848298"/>
            <a:ext cx="1662327" cy="1883885"/>
          </a:xfrm>
          <a:prstGeom prst="rect">
            <a:avLst/>
          </a:prstGeom>
          <a:solidFill>
            <a:srgbClr val="FF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8" name="Oval 107"/>
          <p:cNvSpPr>
            <a:spLocks noChangeArrowheads="1"/>
          </p:cNvSpPr>
          <p:nvPr/>
        </p:nvSpPr>
        <p:spPr bwMode="auto">
          <a:xfrm>
            <a:off x="6552891" y="1222872"/>
            <a:ext cx="977117" cy="977117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6584590" y="1571691"/>
            <a:ext cx="928914" cy="279708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264408" y="2276859"/>
            <a:ext cx="7902742" cy="2007497"/>
            <a:chOff x="264408" y="2276859"/>
            <a:chExt cx="7902742" cy="2007497"/>
          </a:xfrm>
        </p:grpSpPr>
        <p:sp>
          <p:nvSpPr>
            <p:cNvPr id="79" name="Oval 108"/>
            <p:cNvSpPr>
              <a:spLocks noChangeArrowheads="1"/>
            </p:cNvSpPr>
            <p:nvPr/>
          </p:nvSpPr>
          <p:spPr bwMode="auto">
            <a:xfrm flipV="1">
              <a:off x="6563909" y="2276859"/>
              <a:ext cx="76200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09"/>
            <p:cNvSpPr>
              <a:spLocks noChangeArrowheads="1"/>
            </p:cNvSpPr>
            <p:nvPr/>
          </p:nvSpPr>
          <p:spPr bwMode="auto">
            <a:xfrm flipV="1">
              <a:off x="6563909" y="2503871"/>
              <a:ext cx="76200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110"/>
            <p:cNvSpPr>
              <a:spLocks/>
            </p:cNvSpPr>
            <p:nvPr/>
          </p:nvSpPr>
          <p:spPr bwMode="auto">
            <a:xfrm>
              <a:off x="6163859" y="2316546"/>
              <a:ext cx="441325" cy="768350"/>
            </a:xfrm>
            <a:custGeom>
              <a:avLst/>
              <a:gdLst/>
              <a:ahLst/>
              <a:cxnLst>
                <a:cxn ang="0">
                  <a:pos x="0" y="484"/>
                </a:cxn>
                <a:cxn ang="0">
                  <a:pos x="48" y="316"/>
                </a:cxn>
                <a:cxn ang="0">
                  <a:pos x="78" y="250"/>
                </a:cxn>
                <a:cxn ang="0">
                  <a:pos x="138" y="124"/>
                </a:cxn>
                <a:cxn ang="0">
                  <a:pos x="180" y="64"/>
                </a:cxn>
                <a:cxn ang="0">
                  <a:pos x="186" y="46"/>
                </a:cxn>
                <a:cxn ang="0">
                  <a:pos x="228" y="34"/>
                </a:cxn>
                <a:cxn ang="0">
                  <a:pos x="246" y="16"/>
                </a:cxn>
                <a:cxn ang="0">
                  <a:pos x="276" y="4"/>
                </a:cxn>
              </a:cxnLst>
              <a:rect l="0" t="0" r="r" b="b"/>
              <a:pathLst>
                <a:path w="278" h="484">
                  <a:moveTo>
                    <a:pt x="0" y="484"/>
                  </a:moveTo>
                  <a:cubicBezTo>
                    <a:pt x="6" y="429"/>
                    <a:pt x="16" y="364"/>
                    <a:pt x="48" y="316"/>
                  </a:cubicBezTo>
                  <a:cubicBezTo>
                    <a:pt x="55" y="290"/>
                    <a:pt x="68" y="275"/>
                    <a:pt x="78" y="250"/>
                  </a:cubicBezTo>
                  <a:cubicBezTo>
                    <a:pt x="94" y="209"/>
                    <a:pt x="100" y="149"/>
                    <a:pt x="138" y="124"/>
                  </a:cubicBezTo>
                  <a:cubicBezTo>
                    <a:pt x="151" y="104"/>
                    <a:pt x="169" y="85"/>
                    <a:pt x="180" y="64"/>
                  </a:cubicBezTo>
                  <a:cubicBezTo>
                    <a:pt x="183" y="58"/>
                    <a:pt x="182" y="50"/>
                    <a:pt x="186" y="46"/>
                  </a:cubicBezTo>
                  <a:cubicBezTo>
                    <a:pt x="189" y="43"/>
                    <a:pt x="228" y="34"/>
                    <a:pt x="228" y="34"/>
                  </a:cubicBezTo>
                  <a:cubicBezTo>
                    <a:pt x="234" y="28"/>
                    <a:pt x="238" y="20"/>
                    <a:pt x="246" y="16"/>
                  </a:cubicBezTo>
                  <a:cubicBezTo>
                    <a:pt x="278" y="0"/>
                    <a:pt x="276" y="22"/>
                    <a:pt x="276" y="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112"/>
            <p:cNvSpPr>
              <a:spLocks/>
            </p:cNvSpPr>
            <p:nvPr/>
          </p:nvSpPr>
          <p:spPr bwMode="auto">
            <a:xfrm>
              <a:off x="6300384" y="2538796"/>
              <a:ext cx="263525" cy="603250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78" y="122"/>
                </a:cxn>
                <a:cxn ang="0">
                  <a:pos x="84" y="104"/>
                </a:cxn>
                <a:cxn ang="0">
                  <a:pos x="102" y="92"/>
                </a:cxn>
                <a:cxn ang="0">
                  <a:pos x="138" y="26"/>
                </a:cxn>
                <a:cxn ang="0">
                  <a:pos x="168" y="8"/>
                </a:cxn>
              </a:cxnLst>
              <a:rect l="0" t="0" r="r" b="b"/>
              <a:pathLst>
                <a:path w="168" h="314">
                  <a:moveTo>
                    <a:pt x="0" y="314"/>
                  </a:moveTo>
                  <a:cubicBezTo>
                    <a:pt x="19" y="265"/>
                    <a:pt x="23" y="140"/>
                    <a:pt x="78" y="122"/>
                  </a:cubicBezTo>
                  <a:cubicBezTo>
                    <a:pt x="80" y="116"/>
                    <a:pt x="80" y="109"/>
                    <a:pt x="84" y="104"/>
                  </a:cubicBezTo>
                  <a:cubicBezTo>
                    <a:pt x="89" y="98"/>
                    <a:pt x="98" y="98"/>
                    <a:pt x="102" y="92"/>
                  </a:cubicBezTo>
                  <a:cubicBezTo>
                    <a:pt x="124" y="57"/>
                    <a:pt x="107" y="47"/>
                    <a:pt x="138" y="26"/>
                  </a:cubicBezTo>
                  <a:cubicBezTo>
                    <a:pt x="147" y="0"/>
                    <a:pt x="138" y="8"/>
                    <a:pt x="168" y="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2848836"/>
                </p:ext>
              </p:extLst>
            </p:nvPr>
          </p:nvGraphicFramePr>
          <p:xfrm>
            <a:off x="1157263" y="2625248"/>
            <a:ext cx="484188" cy="269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2" name="Equation" r:id="rId29" imgW="317087" imgH="177569" progId="Equation.DSMT4">
                    <p:embed/>
                  </p:oleObj>
                </mc:Choice>
                <mc:Fallback>
                  <p:oleObj name="Equation" r:id="rId29" imgW="317087" imgH="177569" progId="Equation.DSMT4">
                    <p:embed/>
                    <p:pic>
                      <p:nvPicPr>
                        <p:cNvPr id="0" name="Picture 2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7263" y="2625248"/>
                          <a:ext cx="484188" cy="2698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0" name="Group 84"/>
            <p:cNvGrpSpPr>
              <a:grpSpLocks/>
            </p:cNvGrpSpPr>
            <p:nvPr/>
          </p:nvGrpSpPr>
          <p:grpSpPr bwMode="auto">
            <a:xfrm>
              <a:off x="2749146" y="3029335"/>
              <a:ext cx="4776788" cy="84138"/>
              <a:chOff x="1202" y="1723"/>
              <a:chExt cx="3009" cy="53"/>
            </a:xfrm>
          </p:grpSpPr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 flipV="1">
                <a:off x="1202" y="1723"/>
                <a:ext cx="3009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22" y="0"/>
                  </a:cxn>
                </a:cxnLst>
                <a:rect l="0" t="0" r="r" b="b"/>
                <a:pathLst>
                  <a:path w="3222" h="1">
                    <a:moveTo>
                      <a:pt x="0" y="0"/>
                    </a:moveTo>
                    <a:lnTo>
                      <a:pt x="3222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86"/>
              <p:cNvSpPr>
                <a:spLocks noChangeArrowheads="1"/>
              </p:cNvSpPr>
              <p:nvPr/>
            </p:nvSpPr>
            <p:spPr bwMode="auto">
              <a:xfrm>
                <a:off x="1572" y="17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" name="Oval 89"/>
            <p:cNvSpPr>
              <a:spLocks noChangeArrowheads="1"/>
            </p:cNvSpPr>
            <p:nvPr/>
          </p:nvSpPr>
          <p:spPr bwMode="auto">
            <a:xfrm>
              <a:off x="3336521" y="3761173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3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0324782"/>
                </p:ext>
              </p:extLst>
            </p:nvPr>
          </p:nvGraphicFramePr>
          <p:xfrm>
            <a:off x="5533930" y="3954693"/>
            <a:ext cx="11414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Equation" r:id="rId31" imgW="634449" imgH="177646" progId="Equation.DSMT4">
                    <p:embed/>
                  </p:oleObj>
                </mc:Choice>
                <mc:Fallback>
                  <p:oleObj name="Equation" r:id="rId31" imgW="634449" imgH="177646" progId="Equation.DSMT4">
                    <p:embed/>
                    <p:pic>
                      <p:nvPicPr>
                        <p:cNvPr id="0" name="Picture 2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3930" y="3954693"/>
                          <a:ext cx="1141412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5781882"/>
                </p:ext>
              </p:extLst>
            </p:nvPr>
          </p:nvGraphicFramePr>
          <p:xfrm>
            <a:off x="2411905" y="3966856"/>
            <a:ext cx="61595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4" name="Equation" r:id="rId33" imgW="342603" imgH="177646" progId="Equation.DSMT4">
                    <p:embed/>
                  </p:oleObj>
                </mc:Choice>
                <mc:Fallback>
                  <p:oleObj name="Equation" r:id="rId33" imgW="342603" imgH="177646" progId="Equation.DSMT4">
                    <p:embed/>
                    <p:pic>
                      <p:nvPicPr>
                        <p:cNvPr id="0" name="Picture 2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905" y="3966856"/>
                          <a:ext cx="615950" cy="317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65057867"/>
                </p:ext>
              </p:extLst>
            </p:nvPr>
          </p:nvGraphicFramePr>
          <p:xfrm>
            <a:off x="4835296" y="3192530"/>
            <a:ext cx="3873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5" name="Equation" r:id="rId35" imgW="190500" imgH="228600" progId="Equation.DSMT4">
                    <p:embed/>
                  </p:oleObj>
                </mc:Choice>
                <mc:Fallback>
                  <p:oleObj name="Equation" r:id="rId35" imgW="190500" imgH="228600" progId="Equation.DSMT4">
                    <p:embed/>
                    <p:pic>
                      <p:nvPicPr>
                        <p:cNvPr id="0" name="Picture 2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5296" y="3192530"/>
                          <a:ext cx="387350" cy="463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" name="Freeform 111"/>
            <p:cNvSpPr>
              <a:spLocks/>
            </p:cNvSpPr>
            <p:nvPr/>
          </p:nvSpPr>
          <p:spPr bwMode="auto">
            <a:xfrm>
              <a:off x="6152746" y="3151571"/>
              <a:ext cx="142875" cy="647700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42" y="306"/>
                </a:cxn>
                <a:cxn ang="0">
                  <a:pos x="78" y="60"/>
                </a:cxn>
                <a:cxn ang="0">
                  <a:pos x="90" y="0"/>
                </a:cxn>
              </a:cxnLst>
              <a:rect l="0" t="0" r="r" b="b"/>
              <a:pathLst>
                <a:path w="90" h="408">
                  <a:moveTo>
                    <a:pt x="0" y="408"/>
                  </a:moveTo>
                  <a:cubicBezTo>
                    <a:pt x="12" y="373"/>
                    <a:pt x="31" y="341"/>
                    <a:pt x="42" y="306"/>
                  </a:cubicBezTo>
                  <a:cubicBezTo>
                    <a:pt x="66" y="227"/>
                    <a:pt x="67" y="141"/>
                    <a:pt x="78" y="60"/>
                  </a:cubicBezTo>
                  <a:cubicBezTo>
                    <a:pt x="81" y="41"/>
                    <a:pt x="90" y="20"/>
                    <a:pt x="9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13"/>
            <p:cNvSpPr>
              <a:spLocks noChangeArrowheads="1"/>
            </p:cNvSpPr>
            <p:nvPr/>
          </p:nvSpPr>
          <p:spPr bwMode="auto">
            <a:xfrm>
              <a:off x="6131069" y="3037271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14"/>
            <p:cNvSpPr>
              <a:spLocks noChangeArrowheads="1"/>
            </p:cNvSpPr>
            <p:nvPr/>
          </p:nvSpPr>
          <p:spPr bwMode="auto">
            <a:xfrm flipH="1">
              <a:off x="6087658" y="3761171"/>
              <a:ext cx="76200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7517635" y="3074171"/>
              <a:ext cx="0" cy="190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 flipH="1">
              <a:off x="7517635" y="3580488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07" name="Object 8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3789338"/>
                </p:ext>
              </p:extLst>
            </p:nvPr>
          </p:nvGraphicFramePr>
          <p:xfrm>
            <a:off x="7776625" y="3213091"/>
            <a:ext cx="390525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Equation" r:id="rId37" imgW="203112" imgH="228501" progId="Equation.DSMT4">
                    <p:embed/>
                  </p:oleObj>
                </mc:Choice>
                <mc:Fallback>
                  <p:oleObj name="Equation" r:id="rId37" imgW="203112" imgH="228501" progId="Equation.DSMT4">
                    <p:embed/>
                    <p:pic>
                      <p:nvPicPr>
                        <p:cNvPr id="0" name="Picture 2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76625" y="3213091"/>
                          <a:ext cx="390525" cy="441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7849936"/>
                </p:ext>
              </p:extLst>
            </p:nvPr>
          </p:nvGraphicFramePr>
          <p:xfrm>
            <a:off x="7182508" y="3915992"/>
            <a:ext cx="660400" cy="271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7" name="Equation" r:id="rId39" imgW="368140" imgH="152334" progId="Equation.DSMT4">
                    <p:embed/>
                  </p:oleObj>
                </mc:Choice>
                <mc:Fallback>
                  <p:oleObj name="Equation" r:id="rId39" imgW="368140" imgH="152334" progId="Equation.DSMT4">
                    <p:embed/>
                    <p:pic>
                      <p:nvPicPr>
                        <p:cNvPr id="0" name="Picture 2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2508" y="3915992"/>
                          <a:ext cx="660400" cy="271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" name="Oval 10"/>
            <p:cNvSpPr>
              <a:spLocks noChangeArrowheads="1"/>
            </p:cNvSpPr>
            <p:nvPr/>
          </p:nvSpPr>
          <p:spPr bwMode="auto">
            <a:xfrm>
              <a:off x="2385601" y="375713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 flipH="1">
              <a:off x="1631538" y="3071335"/>
              <a:ext cx="42863" cy="333375"/>
            </a:xfrm>
            <a:custGeom>
              <a:avLst/>
              <a:gdLst>
                <a:gd name="T0" fmla="*/ 0 w 1"/>
                <a:gd name="T1" fmla="*/ 114 h 114"/>
                <a:gd name="T2" fmla="*/ 0 w 1"/>
                <a:gd name="T3" fmla="*/ 0 h 114"/>
                <a:gd name="T4" fmla="*/ 0 60000 65536"/>
                <a:gd name="T5" fmla="*/ 0 60000 65536"/>
                <a:gd name="T6" fmla="*/ 0 w 1"/>
                <a:gd name="T7" fmla="*/ 0 h 114"/>
                <a:gd name="T8" fmla="*/ 1 w 1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14">
                  <a:moveTo>
                    <a:pt x="0" y="114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8"/>
            <p:cNvSpPr>
              <a:spLocks noChangeShapeType="1"/>
            </p:cNvSpPr>
            <p:nvPr/>
          </p:nvSpPr>
          <p:spPr bwMode="auto">
            <a:xfrm flipV="1">
              <a:off x="1674401" y="2791935"/>
              <a:ext cx="473075" cy="2794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0"/>
            <p:cNvSpPr>
              <a:spLocks noChangeShapeType="1"/>
            </p:cNvSpPr>
            <p:nvPr/>
          </p:nvSpPr>
          <p:spPr bwMode="auto">
            <a:xfrm flipV="1">
              <a:off x="1674401" y="3515835"/>
              <a:ext cx="0" cy="2794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1"/>
            <p:cNvSpPr>
              <a:spLocks noChangeShapeType="1"/>
            </p:cNvSpPr>
            <p:nvPr/>
          </p:nvSpPr>
          <p:spPr bwMode="auto">
            <a:xfrm>
              <a:off x="1409288" y="3414235"/>
              <a:ext cx="5207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22"/>
            <p:cNvSpPr>
              <a:spLocks noChangeShapeType="1"/>
            </p:cNvSpPr>
            <p:nvPr/>
          </p:nvSpPr>
          <p:spPr bwMode="auto">
            <a:xfrm>
              <a:off x="1523588" y="3515835"/>
              <a:ext cx="2921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4"/>
            <p:cNvSpPr>
              <a:spLocks/>
            </p:cNvSpPr>
            <p:nvPr/>
          </p:nvSpPr>
          <p:spPr bwMode="auto">
            <a:xfrm>
              <a:off x="1815688" y="2880835"/>
              <a:ext cx="342900" cy="330200"/>
            </a:xfrm>
            <a:custGeom>
              <a:avLst/>
              <a:gdLst>
                <a:gd name="T0" fmla="*/ 0 w 216"/>
                <a:gd name="T1" fmla="*/ 0 h 208"/>
                <a:gd name="T2" fmla="*/ 120 w 216"/>
                <a:gd name="T3" fmla="*/ 24 h 208"/>
                <a:gd name="T4" fmla="*/ 200 w 216"/>
                <a:gd name="T5" fmla="*/ 88 h 208"/>
                <a:gd name="T6" fmla="*/ 216 w 216"/>
                <a:gd name="T7" fmla="*/ 208 h 2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"/>
                <a:gd name="T13" fmla="*/ 0 h 208"/>
                <a:gd name="T14" fmla="*/ 216 w 216"/>
                <a:gd name="T15" fmla="*/ 208 h 2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" h="208">
                  <a:moveTo>
                    <a:pt x="0" y="0"/>
                  </a:moveTo>
                  <a:cubicBezTo>
                    <a:pt x="20" y="4"/>
                    <a:pt x="87" y="9"/>
                    <a:pt x="120" y="24"/>
                  </a:cubicBezTo>
                  <a:cubicBezTo>
                    <a:pt x="153" y="39"/>
                    <a:pt x="184" y="57"/>
                    <a:pt x="200" y="88"/>
                  </a:cubicBezTo>
                  <a:cubicBezTo>
                    <a:pt x="216" y="119"/>
                    <a:pt x="213" y="183"/>
                    <a:pt x="216" y="20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26"/>
            <p:cNvSpPr txBox="1">
              <a:spLocks noChangeArrowheads="1"/>
            </p:cNvSpPr>
            <p:nvPr/>
          </p:nvSpPr>
          <p:spPr bwMode="auto">
            <a:xfrm>
              <a:off x="3446832" y="3001964"/>
              <a:ext cx="3175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94" name="Text Box 27"/>
            <p:cNvSpPr txBox="1">
              <a:spLocks noChangeArrowheads="1"/>
            </p:cNvSpPr>
            <p:nvPr/>
          </p:nvSpPr>
          <p:spPr bwMode="auto">
            <a:xfrm>
              <a:off x="3477282" y="3449064"/>
              <a:ext cx="2603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  <p:sp>
          <p:nvSpPr>
            <p:cNvPr id="95" name="Line 28"/>
            <p:cNvSpPr>
              <a:spLocks noChangeShapeType="1"/>
            </p:cNvSpPr>
            <p:nvPr/>
          </p:nvSpPr>
          <p:spPr bwMode="auto">
            <a:xfrm flipH="1">
              <a:off x="1980788" y="3071335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Rectangle 29"/>
            <p:cNvSpPr>
              <a:spLocks noChangeArrowheads="1"/>
            </p:cNvSpPr>
            <p:nvPr/>
          </p:nvSpPr>
          <p:spPr bwMode="auto">
            <a:xfrm>
              <a:off x="2742788" y="2982435"/>
              <a:ext cx="393700" cy="177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1"/>
            <p:cNvSpPr>
              <a:spLocks noChangeShapeType="1"/>
            </p:cNvSpPr>
            <p:nvPr/>
          </p:nvSpPr>
          <p:spPr bwMode="auto">
            <a:xfrm flipH="1">
              <a:off x="2384013" y="3071335"/>
              <a:ext cx="3556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32"/>
            <p:cNvSpPr>
              <a:spLocks noChangeArrowheads="1"/>
            </p:cNvSpPr>
            <p:nvPr/>
          </p:nvSpPr>
          <p:spPr bwMode="auto">
            <a:xfrm>
              <a:off x="2385601" y="3033235"/>
              <a:ext cx="76200" cy="762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9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815069"/>
                </p:ext>
              </p:extLst>
            </p:nvPr>
          </p:nvGraphicFramePr>
          <p:xfrm>
            <a:off x="3713729" y="3193955"/>
            <a:ext cx="646112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Equation" r:id="rId41" imgW="393529" imgH="253890" progId="Equation.DSMT4">
                    <p:embed/>
                  </p:oleObj>
                </mc:Choice>
                <mc:Fallback>
                  <p:oleObj name="Equation" r:id="rId41" imgW="393529" imgH="253890" progId="Equation.DSMT4">
                    <p:embed/>
                    <p:pic>
                      <p:nvPicPr>
                        <p:cNvPr id="0" name="Picture 2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3729" y="3193955"/>
                          <a:ext cx="646112" cy="417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33483"/>
                </p:ext>
              </p:extLst>
            </p:nvPr>
          </p:nvGraphicFramePr>
          <p:xfrm>
            <a:off x="264408" y="3304924"/>
            <a:ext cx="10287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9" name="Equation" r:id="rId43" imgW="672808" imgH="228501" progId="Equation.DSMT4">
                    <p:embed/>
                  </p:oleObj>
                </mc:Choice>
                <mc:Fallback>
                  <p:oleObj name="Equation" r:id="rId43" imgW="672808" imgH="228501" progId="Equation.DSMT4">
                    <p:embed/>
                    <p:pic>
                      <p:nvPicPr>
                        <p:cNvPr id="0" name="Picture 2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08" y="3304924"/>
                          <a:ext cx="1028700" cy="3460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>
              <a:off x="1674564" y="3800819"/>
              <a:ext cx="58499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7403334" y="3249976"/>
              <a:ext cx="220337" cy="3305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857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Rectangle 3"/>
          <p:cNvSpPr>
            <a:spLocks noChangeArrowheads="1"/>
          </p:cNvSpPr>
          <p:nvPr/>
        </p:nvSpPr>
        <p:spPr bwMode="auto">
          <a:xfrm>
            <a:off x="552449" y="946150"/>
            <a:ext cx="816626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dirty="0">
                <a:solidFill>
                  <a:srgbClr val="0000FF"/>
                </a:solidFill>
              </a:rPr>
              <a:t>The bounce diagram can also be used to get a “</a:t>
            </a:r>
            <a:r>
              <a:rPr lang="en-US" u="sng" dirty="0">
                <a:solidFill>
                  <a:srgbClr val="0000FF"/>
                </a:solidFill>
              </a:rPr>
              <a:t>snapshot</a:t>
            </a:r>
            <a:r>
              <a:rPr lang="en-US" dirty="0">
                <a:solidFill>
                  <a:srgbClr val="0000FF"/>
                </a:solidFill>
              </a:rPr>
              <a:t>” of the line voltage</a:t>
            </a:r>
          </a:p>
          <a:p>
            <a:r>
              <a:rPr lang="en-US" dirty="0">
                <a:solidFill>
                  <a:srgbClr val="0000FF"/>
                </a:solidFill>
              </a:rPr>
              <a:t> at any point in time.</a:t>
            </a:r>
          </a:p>
        </p:txBody>
      </p:sp>
      <p:sp>
        <p:nvSpPr>
          <p:cNvPr id="9228" name="Text Box 76"/>
          <p:cNvSpPr txBox="1">
            <a:spLocks noChangeArrowheads="1"/>
          </p:cNvSpPr>
          <p:nvPr/>
        </p:nvSpPr>
        <p:spPr bwMode="auto">
          <a:xfrm>
            <a:off x="2493818" y="123825"/>
            <a:ext cx="3479800" cy="5191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Example (cont.)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24D6AB-9590-4342-BC0E-0E5A626D3798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9247" name="Object 129"/>
          <p:cNvGraphicFramePr>
            <a:graphicFrameLocks noChangeAspect="1"/>
          </p:cNvGraphicFramePr>
          <p:nvPr/>
        </p:nvGraphicFramePr>
        <p:xfrm>
          <a:off x="6400800" y="1692275"/>
          <a:ext cx="12636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774364" imgH="228501" progId="Equation.DSMT4">
                  <p:embed/>
                </p:oleObj>
              </mc:Choice>
              <mc:Fallback>
                <p:oleObj name="Equation" r:id="rId4" imgW="774364" imgH="228501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692275"/>
                        <a:ext cx="1263650" cy="3730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4576513" y="2909888"/>
            <a:ext cx="4272213" cy="3064263"/>
            <a:chOff x="4576513" y="2909888"/>
            <a:chExt cx="4272213" cy="3064263"/>
          </a:xfrm>
        </p:grpSpPr>
        <p:sp>
          <p:nvSpPr>
            <p:cNvPr id="9231" name="Freeform 56"/>
            <p:cNvSpPr>
              <a:spLocks/>
            </p:cNvSpPr>
            <p:nvPr/>
          </p:nvSpPr>
          <p:spPr bwMode="auto">
            <a:xfrm>
              <a:off x="5040313" y="5007363"/>
              <a:ext cx="3706813" cy="3175"/>
            </a:xfrm>
            <a:custGeom>
              <a:avLst/>
              <a:gdLst>
                <a:gd name="T0" fmla="*/ 0 w 1611"/>
                <a:gd name="T1" fmla="*/ 0 h 1"/>
                <a:gd name="T2" fmla="*/ 1611 w 1611"/>
                <a:gd name="T3" fmla="*/ 0 h 1"/>
                <a:gd name="T4" fmla="*/ 0 60000 65536"/>
                <a:gd name="T5" fmla="*/ 0 60000 65536"/>
                <a:gd name="T6" fmla="*/ 0 w 1611"/>
                <a:gd name="T7" fmla="*/ 0 h 1"/>
                <a:gd name="T8" fmla="*/ 1611 w 161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11" h="1">
                  <a:moveTo>
                    <a:pt x="0" y="0"/>
                  </a:moveTo>
                  <a:lnTo>
                    <a:pt x="161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57"/>
            <p:cNvSpPr>
              <a:spLocks noChangeShapeType="1"/>
            </p:cNvSpPr>
            <p:nvPr/>
          </p:nvSpPr>
          <p:spPr bwMode="auto">
            <a:xfrm>
              <a:off x="6000750" y="4761300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Line 58"/>
            <p:cNvSpPr>
              <a:spLocks noChangeShapeType="1"/>
            </p:cNvSpPr>
            <p:nvPr/>
          </p:nvSpPr>
          <p:spPr bwMode="auto">
            <a:xfrm>
              <a:off x="7877175" y="4774000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Line 59"/>
            <p:cNvSpPr>
              <a:spLocks noChangeShapeType="1"/>
            </p:cNvSpPr>
            <p:nvPr/>
          </p:nvSpPr>
          <p:spPr bwMode="auto">
            <a:xfrm>
              <a:off x="6938963" y="4761300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Line 60"/>
            <p:cNvSpPr>
              <a:spLocks noChangeShapeType="1"/>
            </p:cNvSpPr>
            <p:nvPr/>
          </p:nvSpPr>
          <p:spPr bwMode="auto">
            <a:xfrm>
              <a:off x="8761413" y="4774000"/>
              <a:ext cx="0" cy="2381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61"/>
            <p:cNvSpPr>
              <a:spLocks noChangeShapeType="1"/>
            </p:cNvSpPr>
            <p:nvPr/>
          </p:nvSpPr>
          <p:spPr bwMode="auto">
            <a:xfrm flipV="1">
              <a:off x="5040313" y="3035688"/>
              <a:ext cx="0" cy="1963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511371"/>
                </p:ext>
              </p:extLst>
            </p:nvPr>
          </p:nvGraphicFramePr>
          <p:xfrm>
            <a:off x="7017745" y="5613788"/>
            <a:ext cx="66258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6" imgW="406048" imgH="203024" progId="Equation.DSMT4">
                    <p:embed/>
                  </p:oleObj>
                </mc:Choice>
                <mc:Fallback>
                  <p:oleObj name="Equation" r:id="rId6" imgW="406048" imgH="203024" progId="Equation.DSMT4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17745" y="5613788"/>
                          <a:ext cx="662580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9" name="Object 63"/>
            <p:cNvGraphicFramePr>
              <a:graphicFrameLocks noChangeAspect="1"/>
            </p:cNvGraphicFramePr>
            <p:nvPr/>
          </p:nvGraphicFramePr>
          <p:xfrm>
            <a:off x="5924550" y="4999425"/>
            <a:ext cx="3111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8" imgW="215713" imgH="393359" progId="Equation.DSMT4">
                    <p:embed/>
                  </p:oleObj>
                </mc:Choice>
                <mc:Fallback>
                  <p:oleObj name="Equation" r:id="rId8" imgW="215713" imgH="393359" progId="Equation.DSMT4">
                    <p:embed/>
                    <p:pic>
                      <p:nvPicPr>
                        <p:cNvPr id="0" name="Picture 4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4550" y="4999425"/>
                          <a:ext cx="3111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Freeform 65"/>
            <p:cNvSpPr>
              <a:spLocks/>
            </p:cNvSpPr>
            <p:nvPr/>
          </p:nvSpPr>
          <p:spPr bwMode="auto">
            <a:xfrm>
              <a:off x="6005513" y="4427925"/>
              <a:ext cx="1588" cy="193675"/>
            </a:xfrm>
            <a:custGeom>
              <a:avLst/>
              <a:gdLst>
                <a:gd name="T0" fmla="*/ 0 w 1"/>
                <a:gd name="T1" fmla="*/ 0 h 80"/>
                <a:gd name="T2" fmla="*/ 0 w 1"/>
                <a:gd name="T3" fmla="*/ 80 h 80"/>
                <a:gd name="T4" fmla="*/ 0 60000 65536"/>
                <a:gd name="T5" fmla="*/ 0 60000 65536"/>
                <a:gd name="T6" fmla="*/ 0 w 1"/>
                <a:gd name="T7" fmla="*/ 0 h 80"/>
                <a:gd name="T8" fmla="*/ 1 w 1"/>
                <a:gd name="T9" fmla="*/ 80 h 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80">
                  <a:moveTo>
                    <a:pt x="0" y="0"/>
                  </a:moveTo>
                  <a:lnTo>
                    <a:pt x="0" y="8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0" name="Object 66"/>
            <p:cNvGraphicFramePr>
              <a:graphicFrameLocks noChangeAspect="1"/>
            </p:cNvGraphicFramePr>
            <p:nvPr/>
          </p:nvGraphicFramePr>
          <p:xfrm>
            <a:off x="7096125" y="4059625"/>
            <a:ext cx="91757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10" imgW="634725" imgH="203112" progId="Equation.DSMT4">
                    <p:embed/>
                  </p:oleObj>
                </mc:Choice>
                <mc:Fallback>
                  <p:oleObj name="Equation" r:id="rId10" imgW="634725" imgH="203112" progId="Equation.DSMT4">
                    <p:embed/>
                    <p:pic>
                      <p:nvPicPr>
                        <p:cNvPr id="0" name="Picture 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6125" y="4059625"/>
                          <a:ext cx="917575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1" name="Object 67"/>
            <p:cNvGraphicFramePr>
              <a:graphicFrameLocks noChangeAspect="1"/>
            </p:cNvGraphicFramePr>
            <p:nvPr/>
          </p:nvGraphicFramePr>
          <p:xfrm>
            <a:off x="5116513" y="4218375"/>
            <a:ext cx="809625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12" imgW="558558" imgH="203112" progId="Equation.DSMT4">
                    <p:embed/>
                  </p:oleObj>
                </mc:Choice>
                <mc:Fallback>
                  <p:oleObj name="Equation" r:id="rId12" imgW="558558" imgH="203112" progId="Equation.DSMT4">
                    <p:embed/>
                    <p:pic>
                      <p:nvPicPr>
                        <p:cNvPr id="0" name="Picture 4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6513" y="4218375"/>
                          <a:ext cx="809625" cy="30638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68"/>
            <p:cNvGraphicFramePr>
              <a:graphicFrameLocks noChangeAspect="1"/>
            </p:cNvGraphicFramePr>
            <p:nvPr/>
          </p:nvGraphicFramePr>
          <p:xfrm>
            <a:off x="5697538" y="2909888"/>
            <a:ext cx="26558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14" imgW="1765300" imgH="203200" progId="Equation.DSMT4">
                    <p:embed/>
                  </p:oleObj>
                </mc:Choice>
                <mc:Fallback>
                  <p:oleObj name="Equation" r:id="rId14" imgW="1765300" imgH="203200" progId="Equation.DSMT4">
                    <p:embed/>
                    <p:pic>
                      <p:nvPicPr>
                        <p:cNvPr id="0" name="Picture 4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7538" y="2909888"/>
                          <a:ext cx="2655887" cy="317500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9" name="Freeform 69"/>
            <p:cNvSpPr>
              <a:spLocks/>
            </p:cNvSpPr>
            <p:nvPr/>
          </p:nvSpPr>
          <p:spPr bwMode="auto">
            <a:xfrm>
              <a:off x="6005513" y="4427925"/>
              <a:ext cx="2751138" cy="3175"/>
            </a:xfrm>
            <a:custGeom>
              <a:avLst/>
              <a:gdLst>
                <a:gd name="T0" fmla="*/ 0 w 1196"/>
                <a:gd name="T1" fmla="*/ 0 h 1"/>
                <a:gd name="T2" fmla="*/ 1196 w 1196"/>
                <a:gd name="T3" fmla="*/ 0 h 1"/>
                <a:gd name="T4" fmla="*/ 0 60000 65536"/>
                <a:gd name="T5" fmla="*/ 0 60000 65536"/>
                <a:gd name="T6" fmla="*/ 0 w 1196"/>
                <a:gd name="T7" fmla="*/ 0 h 1"/>
                <a:gd name="T8" fmla="*/ 1196 w 119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6" h="1">
                  <a:moveTo>
                    <a:pt x="0" y="0"/>
                  </a:moveTo>
                  <a:lnTo>
                    <a:pt x="1196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23" name="Object 70"/>
            <p:cNvGraphicFramePr>
              <a:graphicFrameLocks noChangeAspect="1"/>
            </p:cNvGraphicFramePr>
            <p:nvPr/>
          </p:nvGraphicFramePr>
          <p:xfrm>
            <a:off x="6807200" y="4999425"/>
            <a:ext cx="31115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16" imgW="215713" imgH="393359" progId="Equation.DSMT4">
                    <p:embed/>
                  </p:oleObj>
                </mc:Choice>
                <mc:Fallback>
                  <p:oleObj name="Equation" r:id="rId16" imgW="215713" imgH="393359" progId="Equation.DSMT4">
                    <p:embed/>
                    <p:pic>
                      <p:nvPicPr>
                        <p:cNvPr id="0" name="Picture 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7200" y="4999425"/>
                          <a:ext cx="31115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71"/>
            <p:cNvGraphicFramePr>
              <a:graphicFrameLocks noChangeAspect="1"/>
            </p:cNvGraphicFramePr>
            <p:nvPr/>
          </p:nvGraphicFramePr>
          <p:xfrm>
            <a:off x="7747000" y="5012125"/>
            <a:ext cx="420688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name="Equation" r:id="rId18" imgW="291973" imgH="393529" progId="Equation.DSMT4">
                    <p:embed/>
                  </p:oleObj>
                </mc:Choice>
                <mc:Fallback>
                  <p:oleObj name="Equation" r:id="rId18" imgW="291973" imgH="393529" progId="Equation.DSMT4">
                    <p:embed/>
                    <p:pic>
                      <p:nvPicPr>
                        <p:cNvPr id="0" name="Picture 4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7000" y="5012125"/>
                          <a:ext cx="420688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72"/>
            <p:cNvGraphicFramePr>
              <a:graphicFrameLocks noChangeAspect="1"/>
            </p:cNvGraphicFramePr>
            <p:nvPr/>
          </p:nvGraphicFramePr>
          <p:xfrm>
            <a:off x="8612188" y="5156588"/>
            <a:ext cx="236538" cy="30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2" name="Equation" r:id="rId20" imgW="164957" imgH="203024" progId="Equation.DSMT4">
                    <p:embed/>
                  </p:oleObj>
                </mc:Choice>
                <mc:Fallback>
                  <p:oleObj name="Equation" r:id="rId20" imgW="164957" imgH="203024" progId="Equation.DSMT4">
                    <p:embed/>
                    <p:pic>
                      <p:nvPicPr>
                        <p:cNvPr id="0" name="Picture 4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12188" y="5156588"/>
                          <a:ext cx="236538" cy="306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0" name="AutoShape 82"/>
            <p:cNvSpPr>
              <a:spLocks noChangeArrowheads="1"/>
            </p:cNvSpPr>
            <p:nvPr/>
          </p:nvSpPr>
          <p:spPr bwMode="auto">
            <a:xfrm flipH="1">
              <a:off x="5419725" y="3913575"/>
              <a:ext cx="558800" cy="201613"/>
            </a:xfrm>
            <a:custGeom>
              <a:avLst/>
              <a:gdLst>
                <a:gd name="T0" fmla="*/ 264 w 21600"/>
                <a:gd name="T1" fmla="*/ 0 h 21600"/>
                <a:gd name="T2" fmla="*/ 0 w 21600"/>
                <a:gd name="T3" fmla="*/ 44 h 21600"/>
                <a:gd name="T4" fmla="*/ 264 w 21600"/>
                <a:gd name="T5" fmla="*/ 88 h 21600"/>
                <a:gd name="T6" fmla="*/ 352 w 21600"/>
                <a:gd name="T7" fmla="*/ 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8950" y="3526225"/>
              <a:ext cx="22468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Wavefront</a:t>
              </a:r>
              <a:r>
                <a:rPr lang="en-US" sz="1200" dirty="0"/>
                <a:t> is moving to the left</a:t>
              </a:r>
            </a:p>
          </p:txBody>
        </p:sp>
        <p:graphicFrame>
          <p:nvGraphicFramePr>
            <p:cNvPr id="9245" name="Object 102"/>
            <p:cNvGraphicFramePr>
              <a:graphicFrameLocks noChangeAspect="1"/>
            </p:cNvGraphicFramePr>
            <p:nvPr/>
          </p:nvGraphicFramePr>
          <p:xfrm>
            <a:off x="4576513" y="3237999"/>
            <a:ext cx="414337" cy="307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Equation" r:id="rId22" imgW="279279" imgH="203112" progId="Equation.DSMT4">
                    <p:embed/>
                  </p:oleObj>
                </mc:Choice>
                <mc:Fallback>
                  <p:oleObj name="Equation" r:id="rId22" imgW="279279" imgH="203112" progId="Equation.DSMT4">
                    <p:embed/>
                    <p:pic>
                      <p:nvPicPr>
                        <p:cNvPr id="0" name="Picture 4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6513" y="3237999"/>
                          <a:ext cx="414337" cy="3072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flipH="1">
              <a:off x="5041446" y="4626428"/>
              <a:ext cx="96882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18323" y="1942049"/>
            <a:ext cx="4984750" cy="3705225"/>
            <a:chOff x="118323" y="1942049"/>
            <a:chExt cx="4984750" cy="3705225"/>
          </a:xfrm>
        </p:grpSpPr>
        <p:graphicFrame>
          <p:nvGraphicFramePr>
            <p:cNvPr id="9226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063935"/>
                </p:ext>
              </p:extLst>
            </p:nvPr>
          </p:nvGraphicFramePr>
          <p:xfrm>
            <a:off x="2058354" y="4183183"/>
            <a:ext cx="1087438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4" name="Equation" r:id="rId24" imgW="774364" imgH="203112" progId="Equation.DSMT4">
                    <p:embed/>
                  </p:oleObj>
                </mc:Choice>
                <mc:Fallback>
                  <p:oleObj name="Equation" r:id="rId24" imgW="774364" imgH="203112" progId="Equation.DSMT4">
                    <p:embed/>
                    <p:pic>
                      <p:nvPicPr>
                        <p:cNvPr id="0" name="Picture 4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8354" y="4183183"/>
                          <a:ext cx="1087438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2" name="Line 73"/>
            <p:cNvSpPr>
              <a:spLocks noChangeShapeType="1"/>
            </p:cNvSpPr>
            <p:nvPr/>
          </p:nvSpPr>
          <p:spPr bwMode="auto">
            <a:xfrm>
              <a:off x="1133613" y="4128981"/>
              <a:ext cx="32019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Text Box 78"/>
            <p:cNvSpPr txBox="1">
              <a:spLocks noChangeArrowheads="1"/>
            </p:cNvSpPr>
            <p:nvPr/>
          </p:nvSpPr>
          <p:spPr bwMode="auto">
            <a:xfrm>
              <a:off x="1951990" y="3806721"/>
              <a:ext cx="387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 dirty="0">
                  <a:solidFill>
                    <a:srgbClr val="0000FF"/>
                  </a:solidFill>
                  <a:latin typeface="Times New Roman" pitchFamily="18" charset="0"/>
                </a:rPr>
                <a:t>L</a:t>
              </a:r>
              <a:r>
                <a:rPr lang="en-US" sz="1200" dirty="0">
                  <a:solidFill>
                    <a:srgbClr val="0000FF"/>
                  </a:solidFill>
                  <a:latin typeface="Times New Roman" pitchFamily="18" charset="0"/>
                </a:rPr>
                <a:t>/4</a:t>
              </a:r>
            </a:p>
          </p:txBody>
        </p:sp>
        <p:graphicFrame>
          <p:nvGraphicFramePr>
            <p:cNvPr id="9248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3960485"/>
                </p:ext>
              </p:extLst>
            </p:nvPr>
          </p:nvGraphicFramePr>
          <p:xfrm>
            <a:off x="118323" y="1942049"/>
            <a:ext cx="4984750" cy="3705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Equation" r:id="rId26" imgW="5816088" imgH="4322439" progId="Equation.DSMT4">
                    <p:embed/>
                  </p:oleObj>
                </mc:Choice>
                <mc:Fallback>
                  <p:oleObj name="Equation" r:id="rId26" imgW="5816088" imgH="4322439" progId="Equation.DSMT4">
                    <p:embed/>
                    <p:pic>
                      <p:nvPicPr>
                        <p:cNvPr id="0" name="Picture 4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323" y="1942049"/>
                          <a:ext cx="4984750" cy="3705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4" name="Oval 79"/>
            <p:cNvSpPr>
              <a:spLocks noChangeArrowheads="1"/>
            </p:cNvSpPr>
            <p:nvPr/>
          </p:nvSpPr>
          <p:spPr bwMode="auto">
            <a:xfrm>
              <a:off x="1942163" y="4062306"/>
              <a:ext cx="114300" cy="1143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7787</TotalTime>
  <Words>1204</Words>
  <Application>Microsoft Office PowerPoint</Application>
  <PresentationFormat>On-screen Show (4:3)</PresentationFormat>
  <Paragraphs>307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Engineering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ramanzan</dc:creator>
  <cp:lastModifiedBy>Jackson, David R</cp:lastModifiedBy>
  <cp:revision>761</cp:revision>
  <dcterms:created xsi:type="dcterms:W3CDTF">2006-03-03T17:51:21Z</dcterms:created>
  <dcterms:modified xsi:type="dcterms:W3CDTF">2023-10-10T23:12:36Z</dcterms:modified>
</cp:coreProperties>
</file>