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727" r:id="rId2"/>
  </p:sldMasterIdLst>
  <p:notesMasterIdLst>
    <p:notesMasterId r:id="rId49"/>
  </p:notesMasterIdLst>
  <p:handoutMasterIdLst>
    <p:handoutMasterId r:id="rId50"/>
  </p:handoutMasterIdLst>
  <p:sldIdLst>
    <p:sldId id="256" r:id="rId3"/>
    <p:sldId id="274" r:id="rId4"/>
    <p:sldId id="300" r:id="rId5"/>
    <p:sldId id="293" r:id="rId6"/>
    <p:sldId id="306" r:id="rId7"/>
    <p:sldId id="275" r:id="rId8"/>
    <p:sldId id="276" r:id="rId9"/>
    <p:sldId id="277" r:id="rId10"/>
    <p:sldId id="294" r:id="rId11"/>
    <p:sldId id="278" r:id="rId12"/>
    <p:sldId id="307" r:id="rId13"/>
    <p:sldId id="309" r:id="rId14"/>
    <p:sldId id="279" r:id="rId15"/>
    <p:sldId id="295" r:id="rId16"/>
    <p:sldId id="280" r:id="rId17"/>
    <p:sldId id="281" r:id="rId18"/>
    <p:sldId id="296" r:id="rId19"/>
    <p:sldId id="282" r:id="rId20"/>
    <p:sldId id="297" r:id="rId21"/>
    <p:sldId id="310" r:id="rId22"/>
    <p:sldId id="311" r:id="rId23"/>
    <p:sldId id="283" r:id="rId24"/>
    <p:sldId id="284" r:id="rId25"/>
    <p:sldId id="320" r:id="rId26"/>
    <p:sldId id="317" r:id="rId27"/>
    <p:sldId id="288" r:id="rId28"/>
    <p:sldId id="313" r:id="rId29"/>
    <p:sldId id="314" r:id="rId30"/>
    <p:sldId id="318" r:id="rId31"/>
    <p:sldId id="285" r:id="rId32"/>
    <p:sldId id="315" r:id="rId33"/>
    <p:sldId id="316" r:id="rId34"/>
    <p:sldId id="287" r:id="rId35"/>
    <p:sldId id="299" r:id="rId36"/>
    <p:sldId id="286" r:id="rId37"/>
    <p:sldId id="298" r:id="rId38"/>
    <p:sldId id="302" r:id="rId39"/>
    <p:sldId id="301" r:id="rId40"/>
    <p:sldId id="312" r:id="rId41"/>
    <p:sldId id="303" r:id="rId42"/>
    <p:sldId id="290" r:id="rId43"/>
    <p:sldId id="319" r:id="rId44"/>
    <p:sldId id="291" r:id="rId45"/>
    <p:sldId id="292" r:id="rId46"/>
    <p:sldId id="304" r:id="rId47"/>
    <p:sldId id="305" r:id="rId4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2B2B2"/>
    <a:srgbClr val="C0C0C0"/>
    <a:srgbClr val="DDDDDD"/>
    <a:srgbClr val="EAEAEA"/>
    <a:srgbClr val="FFFF99"/>
    <a:srgbClr val="FFFF66"/>
    <a:srgbClr val="CCFFFF"/>
    <a:srgbClr val="33CC33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4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49.wmf"/><Relationship Id="rId7" Type="http://schemas.openxmlformats.org/officeDocument/2006/relationships/image" Target="../media/image3.wmf"/><Relationship Id="rId2" Type="http://schemas.openxmlformats.org/officeDocument/2006/relationships/image" Target="../media/image8.wmf"/><Relationship Id="rId1" Type="http://schemas.openxmlformats.org/officeDocument/2006/relationships/image" Target="../media/image68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71.wmf"/><Relationship Id="rId4" Type="http://schemas.openxmlformats.org/officeDocument/2006/relationships/image" Target="../media/image50.wmf"/><Relationship Id="rId9" Type="http://schemas.openxmlformats.org/officeDocument/2006/relationships/image" Target="../media/image7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image" Target="../media/image74.wmf"/><Relationship Id="rId7" Type="http://schemas.openxmlformats.org/officeDocument/2006/relationships/image" Target="../media/image49.wmf"/><Relationship Id="rId12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1.wmf"/><Relationship Id="rId11" Type="http://schemas.openxmlformats.org/officeDocument/2006/relationships/image" Target="../media/image77.wmf"/><Relationship Id="rId5" Type="http://schemas.openxmlformats.org/officeDocument/2006/relationships/image" Target="../media/image3.wmf"/><Relationship Id="rId10" Type="http://schemas.openxmlformats.org/officeDocument/2006/relationships/image" Target="../media/image52.wmf"/><Relationship Id="rId4" Type="http://schemas.openxmlformats.org/officeDocument/2006/relationships/image" Target="../media/image75.wmf"/><Relationship Id="rId9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image" Target="../media/image77.wmf"/><Relationship Id="rId7" Type="http://schemas.openxmlformats.org/officeDocument/2006/relationships/image" Target="../media/image84.wmf"/><Relationship Id="rId12" Type="http://schemas.openxmlformats.org/officeDocument/2006/relationships/image" Target="../media/image89.wmf"/><Relationship Id="rId2" Type="http://schemas.openxmlformats.org/officeDocument/2006/relationships/image" Target="../media/image3.wmf"/><Relationship Id="rId1" Type="http://schemas.openxmlformats.org/officeDocument/2006/relationships/image" Target="../media/image80.wmf"/><Relationship Id="rId6" Type="http://schemas.openxmlformats.org/officeDocument/2006/relationships/image" Target="../media/image83.wmf"/><Relationship Id="rId11" Type="http://schemas.openxmlformats.org/officeDocument/2006/relationships/image" Target="../media/image88.wmf"/><Relationship Id="rId5" Type="http://schemas.openxmlformats.org/officeDocument/2006/relationships/image" Target="../media/image82.wmf"/><Relationship Id="rId10" Type="http://schemas.openxmlformats.org/officeDocument/2006/relationships/image" Target="../media/image87.wmf"/><Relationship Id="rId4" Type="http://schemas.openxmlformats.org/officeDocument/2006/relationships/image" Target="../media/image81.wmf"/><Relationship Id="rId9" Type="http://schemas.openxmlformats.org/officeDocument/2006/relationships/image" Target="../media/image86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image" Target="../media/image92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0" Type="http://schemas.openxmlformats.org/officeDocument/2006/relationships/image" Target="../media/image98.wmf"/><Relationship Id="rId4" Type="http://schemas.openxmlformats.org/officeDocument/2006/relationships/image" Target="../media/image3.wmf"/><Relationship Id="rId9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3.wmf"/><Relationship Id="rId7" Type="http://schemas.openxmlformats.org/officeDocument/2006/relationships/image" Target="../media/image106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6" Type="http://schemas.openxmlformats.org/officeDocument/2006/relationships/image" Target="../media/image105.wmf"/><Relationship Id="rId5" Type="http://schemas.openxmlformats.org/officeDocument/2006/relationships/image" Target="../media/image3.wmf"/><Relationship Id="rId10" Type="http://schemas.openxmlformats.org/officeDocument/2006/relationships/image" Target="../media/image109.wmf"/><Relationship Id="rId4" Type="http://schemas.openxmlformats.org/officeDocument/2006/relationships/image" Target="../media/image104.wmf"/><Relationship Id="rId9" Type="http://schemas.openxmlformats.org/officeDocument/2006/relationships/image" Target="../media/image10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3" Type="http://schemas.openxmlformats.org/officeDocument/2006/relationships/image" Target="../media/image111.wmf"/><Relationship Id="rId7" Type="http://schemas.openxmlformats.org/officeDocument/2006/relationships/image" Target="../media/image115.wmf"/><Relationship Id="rId2" Type="http://schemas.openxmlformats.org/officeDocument/2006/relationships/image" Target="../media/image110.wmf"/><Relationship Id="rId1" Type="http://schemas.openxmlformats.org/officeDocument/2006/relationships/image" Target="../media/image3.wmf"/><Relationship Id="rId6" Type="http://schemas.openxmlformats.org/officeDocument/2006/relationships/image" Target="../media/image114.wmf"/><Relationship Id="rId11" Type="http://schemas.openxmlformats.org/officeDocument/2006/relationships/image" Target="../media/image119.wmf"/><Relationship Id="rId5" Type="http://schemas.openxmlformats.org/officeDocument/2006/relationships/image" Target="../media/image113.wmf"/><Relationship Id="rId10" Type="http://schemas.openxmlformats.org/officeDocument/2006/relationships/image" Target="../media/image118.wmf"/><Relationship Id="rId4" Type="http://schemas.openxmlformats.org/officeDocument/2006/relationships/image" Target="../media/image112.wmf"/><Relationship Id="rId9" Type="http://schemas.openxmlformats.org/officeDocument/2006/relationships/image" Target="../media/image117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12" Type="http://schemas.openxmlformats.org/officeDocument/2006/relationships/image" Target="../media/image118.wmf"/><Relationship Id="rId2" Type="http://schemas.openxmlformats.org/officeDocument/2006/relationships/image" Target="../media/image3.wmf"/><Relationship Id="rId1" Type="http://schemas.openxmlformats.org/officeDocument/2006/relationships/image" Target="../media/image120.wmf"/><Relationship Id="rId6" Type="http://schemas.openxmlformats.org/officeDocument/2006/relationships/image" Target="../media/image113.wmf"/><Relationship Id="rId11" Type="http://schemas.openxmlformats.org/officeDocument/2006/relationships/image" Target="../media/image121.wmf"/><Relationship Id="rId5" Type="http://schemas.openxmlformats.org/officeDocument/2006/relationships/image" Target="../media/image112.wmf"/><Relationship Id="rId10" Type="http://schemas.openxmlformats.org/officeDocument/2006/relationships/image" Target="../media/image117.wmf"/><Relationship Id="rId4" Type="http://schemas.openxmlformats.org/officeDocument/2006/relationships/image" Target="../media/image111.wmf"/><Relationship Id="rId9" Type="http://schemas.openxmlformats.org/officeDocument/2006/relationships/image" Target="../media/image11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7" Type="http://schemas.openxmlformats.org/officeDocument/2006/relationships/image" Target="../media/image127.wmf"/><Relationship Id="rId2" Type="http://schemas.openxmlformats.org/officeDocument/2006/relationships/image" Target="../media/image123.wmf"/><Relationship Id="rId1" Type="http://schemas.openxmlformats.org/officeDocument/2006/relationships/image" Target="../media/image122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7" Type="http://schemas.openxmlformats.org/officeDocument/2006/relationships/image" Target="../media/image126.wmf"/><Relationship Id="rId2" Type="http://schemas.openxmlformats.org/officeDocument/2006/relationships/image" Target="../media/image122.wmf"/><Relationship Id="rId1" Type="http://schemas.openxmlformats.org/officeDocument/2006/relationships/image" Target="../media/image129.wmf"/><Relationship Id="rId6" Type="http://schemas.openxmlformats.org/officeDocument/2006/relationships/image" Target="../media/image125.wmf"/><Relationship Id="rId5" Type="http://schemas.openxmlformats.org/officeDocument/2006/relationships/image" Target="../media/image3.wmf"/><Relationship Id="rId4" Type="http://schemas.openxmlformats.org/officeDocument/2006/relationships/image" Target="../media/image1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2" Type="http://schemas.openxmlformats.org/officeDocument/2006/relationships/image" Target="../media/image8.wmf"/><Relationship Id="rId1" Type="http://schemas.openxmlformats.org/officeDocument/2006/relationships/image" Target="../media/image130.wmf"/><Relationship Id="rId6" Type="http://schemas.openxmlformats.org/officeDocument/2006/relationships/image" Target="../media/image3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31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3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Relationship Id="rId9" Type="http://schemas.openxmlformats.org/officeDocument/2006/relationships/image" Target="../media/image134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image" Target="../media/image146.wmf"/><Relationship Id="rId3" Type="http://schemas.openxmlformats.org/officeDocument/2006/relationships/image" Target="../media/image136.wmf"/><Relationship Id="rId7" Type="http://schemas.openxmlformats.org/officeDocument/2006/relationships/image" Target="../media/image140.wmf"/><Relationship Id="rId12" Type="http://schemas.openxmlformats.org/officeDocument/2006/relationships/image" Target="../media/image145.wmf"/><Relationship Id="rId2" Type="http://schemas.openxmlformats.org/officeDocument/2006/relationships/image" Target="../media/image3.wmf"/><Relationship Id="rId1" Type="http://schemas.openxmlformats.org/officeDocument/2006/relationships/image" Target="../media/image135.wmf"/><Relationship Id="rId6" Type="http://schemas.openxmlformats.org/officeDocument/2006/relationships/image" Target="../media/image139.wmf"/><Relationship Id="rId11" Type="http://schemas.openxmlformats.org/officeDocument/2006/relationships/image" Target="../media/image144.wmf"/><Relationship Id="rId5" Type="http://schemas.openxmlformats.org/officeDocument/2006/relationships/image" Target="../media/image138.wmf"/><Relationship Id="rId10" Type="http://schemas.openxmlformats.org/officeDocument/2006/relationships/image" Target="../media/image143.wmf"/><Relationship Id="rId4" Type="http://schemas.openxmlformats.org/officeDocument/2006/relationships/image" Target="../media/image137.wmf"/><Relationship Id="rId9" Type="http://schemas.openxmlformats.org/officeDocument/2006/relationships/image" Target="../media/image142.wmf"/><Relationship Id="rId14" Type="http://schemas.openxmlformats.org/officeDocument/2006/relationships/image" Target="../media/image147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13" Type="http://schemas.openxmlformats.org/officeDocument/2006/relationships/image" Target="../media/image159.wmf"/><Relationship Id="rId18" Type="http://schemas.openxmlformats.org/officeDocument/2006/relationships/image" Target="../media/image164.wmf"/><Relationship Id="rId3" Type="http://schemas.openxmlformats.org/officeDocument/2006/relationships/image" Target="../media/image150.wmf"/><Relationship Id="rId7" Type="http://schemas.openxmlformats.org/officeDocument/2006/relationships/image" Target="../media/image153.wmf"/><Relationship Id="rId12" Type="http://schemas.openxmlformats.org/officeDocument/2006/relationships/image" Target="../media/image158.wmf"/><Relationship Id="rId17" Type="http://schemas.openxmlformats.org/officeDocument/2006/relationships/image" Target="../media/image163.wmf"/><Relationship Id="rId2" Type="http://schemas.openxmlformats.org/officeDocument/2006/relationships/image" Target="../media/image149.wmf"/><Relationship Id="rId16" Type="http://schemas.openxmlformats.org/officeDocument/2006/relationships/image" Target="../media/image162.wmf"/><Relationship Id="rId1" Type="http://schemas.openxmlformats.org/officeDocument/2006/relationships/image" Target="../media/image148.wmf"/><Relationship Id="rId6" Type="http://schemas.openxmlformats.org/officeDocument/2006/relationships/image" Target="../media/image152.wmf"/><Relationship Id="rId11" Type="http://schemas.openxmlformats.org/officeDocument/2006/relationships/image" Target="../media/image157.wmf"/><Relationship Id="rId5" Type="http://schemas.openxmlformats.org/officeDocument/2006/relationships/image" Target="../media/image3.wmf"/><Relationship Id="rId15" Type="http://schemas.openxmlformats.org/officeDocument/2006/relationships/image" Target="../media/image161.wmf"/><Relationship Id="rId10" Type="http://schemas.openxmlformats.org/officeDocument/2006/relationships/image" Target="../media/image156.wmf"/><Relationship Id="rId4" Type="http://schemas.openxmlformats.org/officeDocument/2006/relationships/image" Target="../media/image151.wmf"/><Relationship Id="rId9" Type="http://schemas.openxmlformats.org/officeDocument/2006/relationships/image" Target="../media/image155.wmf"/><Relationship Id="rId14" Type="http://schemas.openxmlformats.org/officeDocument/2006/relationships/image" Target="../media/image16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emf"/><Relationship Id="rId3" Type="http://schemas.openxmlformats.org/officeDocument/2006/relationships/image" Target="../media/image166.emf"/><Relationship Id="rId7" Type="http://schemas.openxmlformats.org/officeDocument/2006/relationships/image" Target="../media/image170.emf"/><Relationship Id="rId2" Type="http://schemas.openxmlformats.org/officeDocument/2006/relationships/image" Target="../media/image165.emf"/><Relationship Id="rId1" Type="http://schemas.openxmlformats.org/officeDocument/2006/relationships/image" Target="../media/image151.wmf"/><Relationship Id="rId6" Type="http://schemas.openxmlformats.org/officeDocument/2006/relationships/image" Target="../media/image169.wmf"/><Relationship Id="rId5" Type="http://schemas.openxmlformats.org/officeDocument/2006/relationships/image" Target="../media/image168.wmf"/><Relationship Id="rId4" Type="http://schemas.openxmlformats.org/officeDocument/2006/relationships/image" Target="../media/image167.wmf"/><Relationship Id="rId9" Type="http://schemas.openxmlformats.org/officeDocument/2006/relationships/image" Target="../media/image172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4.wmf"/><Relationship Id="rId3" Type="http://schemas.openxmlformats.org/officeDocument/2006/relationships/image" Target="../media/image175.wmf"/><Relationship Id="rId7" Type="http://schemas.openxmlformats.org/officeDocument/2006/relationships/image" Target="../media/image3.wmf"/><Relationship Id="rId12" Type="http://schemas.openxmlformats.org/officeDocument/2006/relationships/image" Target="../media/image183.wmf"/><Relationship Id="rId2" Type="http://schemas.openxmlformats.org/officeDocument/2006/relationships/image" Target="../media/image174.wmf"/><Relationship Id="rId16" Type="http://schemas.openxmlformats.org/officeDocument/2006/relationships/image" Target="../media/image187.wmf"/><Relationship Id="rId1" Type="http://schemas.openxmlformats.org/officeDocument/2006/relationships/image" Target="../media/image173.wmf"/><Relationship Id="rId6" Type="http://schemas.openxmlformats.org/officeDocument/2006/relationships/image" Target="../media/image178.wmf"/><Relationship Id="rId11" Type="http://schemas.openxmlformats.org/officeDocument/2006/relationships/image" Target="../media/image182.wmf"/><Relationship Id="rId5" Type="http://schemas.openxmlformats.org/officeDocument/2006/relationships/image" Target="../media/image177.wmf"/><Relationship Id="rId15" Type="http://schemas.openxmlformats.org/officeDocument/2006/relationships/image" Target="../media/image186.wmf"/><Relationship Id="rId10" Type="http://schemas.openxmlformats.org/officeDocument/2006/relationships/image" Target="../media/image181.wmf"/><Relationship Id="rId4" Type="http://schemas.openxmlformats.org/officeDocument/2006/relationships/image" Target="../media/image176.wmf"/><Relationship Id="rId9" Type="http://schemas.openxmlformats.org/officeDocument/2006/relationships/image" Target="../media/image180.wmf"/><Relationship Id="rId14" Type="http://schemas.openxmlformats.org/officeDocument/2006/relationships/image" Target="../media/image18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90.wmf"/><Relationship Id="rId7" Type="http://schemas.openxmlformats.org/officeDocument/2006/relationships/image" Target="../media/image193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192.wmf"/><Relationship Id="rId5" Type="http://schemas.openxmlformats.org/officeDocument/2006/relationships/image" Target="../media/image3.wmf"/><Relationship Id="rId4" Type="http://schemas.openxmlformats.org/officeDocument/2006/relationships/image" Target="../media/image191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wmf"/><Relationship Id="rId2" Type="http://schemas.openxmlformats.org/officeDocument/2006/relationships/image" Target="../media/image129.wmf"/><Relationship Id="rId1" Type="http://schemas.openxmlformats.org/officeDocument/2006/relationships/image" Target="../media/image19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97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wmf"/><Relationship Id="rId2" Type="http://schemas.openxmlformats.org/officeDocument/2006/relationships/image" Target="../media/image203.wmf"/><Relationship Id="rId1" Type="http://schemas.openxmlformats.org/officeDocument/2006/relationships/image" Target="../media/image202.wmf"/><Relationship Id="rId5" Type="http://schemas.openxmlformats.org/officeDocument/2006/relationships/image" Target="../media/image206.wmf"/><Relationship Id="rId4" Type="http://schemas.openxmlformats.org/officeDocument/2006/relationships/image" Target="../media/image20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208.wmf"/><Relationship Id="rId7" Type="http://schemas.openxmlformats.org/officeDocument/2006/relationships/image" Target="../media/image212.wmf"/><Relationship Id="rId2" Type="http://schemas.openxmlformats.org/officeDocument/2006/relationships/image" Target="../media/image3.wmf"/><Relationship Id="rId1" Type="http://schemas.openxmlformats.org/officeDocument/2006/relationships/image" Target="../media/image207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wmf"/><Relationship Id="rId2" Type="http://schemas.openxmlformats.org/officeDocument/2006/relationships/image" Target="../media/image215.wmf"/><Relationship Id="rId1" Type="http://schemas.openxmlformats.org/officeDocument/2006/relationships/image" Target="../media/image214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wmf"/><Relationship Id="rId2" Type="http://schemas.openxmlformats.org/officeDocument/2006/relationships/image" Target="../media/image218.wmf"/><Relationship Id="rId1" Type="http://schemas.openxmlformats.org/officeDocument/2006/relationships/image" Target="../media/image217.wmf"/><Relationship Id="rId6" Type="http://schemas.openxmlformats.org/officeDocument/2006/relationships/image" Target="../media/image222.wmf"/><Relationship Id="rId5" Type="http://schemas.openxmlformats.org/officeDocument/2006/relationships/image" Target="../media/image221.wmf"/><Relationship Id="rId4" Type="http://schemas.openxmlformats.org/officeDocument/2006/relationships/image" Target="../media/image220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image" Target="../media/image233.wmf"/><Relationship Id="rId18" Type="http://schemas.openxmlformats.org/officeDocument/2006/relationships/image" Target="../media/image238.wmf"/><Relationship Id="rId3" Type="http://schemas.openxmlformats.org/officeDocument/2006/relationships/image" Target="../media/image225.wmf"/><Relationship Id="rId7" Type="http://schemas.openxmlformats.org/officeDocument/2006/relationships/image" Target="../media/image228.wmf"/><Relationship Id="rId12" Type="http://schemas.openxmlformats.org/officeDocument/2006/relationships/image" Target="../media/image232.wmf"/><Relationship Id="rId17" Type="http://schemas.openxmlformats.org/officeDocument/2006/relationships/image" Target="../media/image237.wmf"/><Relationship Id="rId2" Type="http://schemas.openxmlformats.org/officeDocument/2006/relationships/image" Target="../media/image224.wmf"/><Relationship Id="rId16" Type="http://schemas.openxmlformats.org/officeDocument/2006/relationships/image" Target="../media/image236.wmf"/><Relationship Id="rId1" Type="http://schemas.openxmlformats.org/officeDocument/2006/relationships/image" Target="../media/image223.wmf"/><Relationship Id="rId6" Type="http://schemas.openxmlformats.org/officeDocument/2006/relationships/image" Target="../media/image227.wmf"/><Relationship Id="rId11" Type="http://schemas.openxmlformats.org/officeDocument/2006/relationships/image" Target="../media/image231.wmf"/><Relationship Id="rId5" Type="http://schemas.openxmlformats.org/officeDocument/2006/relationships/image" Target="../media/image218.wmf"/><Relationship Id="rId15" Type="http://schemas.openxmlformats.org/officeDocument/2006/relationships/image" Target="../media/image235.wmf"/><Relationship Id="rId10" Type="http://schemas.openxmlformats.org/officeDocument/2006/relationships/image" Target="../media/image230.wmf"/><Relationship Id="rId19" Type="http://schemas.openxmlformats.org/officeDocument/2006/relationships/image" Target="../media/image239.wmf"/><Relationship Id="rId4" Type="http://schemas.openxmlformats.org/officeDocument/2006/relationships/image" Target="../media/image226.wmf"/><Relationship Id="rId9" Type="http://schemas.openxmlformats.org/officeDocument/2006/relationships/image" Target="../media/image229.wmf"/><Relationship Id="rId14" Type="http://schemas.openxmlformats.org/officeDocument/2006/relationships/image" Target="../media/image234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13" Type="http://schemas.openxmlformats.org/officeDocument/2006/relationships/image" Target="../media/image250.wmf"/><Relationship Id="rId3" Type="http://schemas.openxmlformats.org/officeDocument/2006/relationships/image" Target="../media/image242.wmf"/><Relationship Id="rId7" Type="http://schemas.openxmlformats.org/officeDocument/2006/relationships/image" Target="../media/image246.wmf"/><Relationship Id="rId12" Type="http://schemas.openxmlformats.org/officeDocument/2006/relationships/image" Target="../media/image249.wmf"/><Relationship Id="rId2" Type="http://schemas.openxmlformats.org/officeDocument/2006/relationships/image" Target="../media/image241.wmf"/><Relationship Id="rId1" Type="http://schemas.openxmlformats.org/officeDocument/2006/relationships/image" Target="../media/image240.wmf"/><Relationship Id="rId6" Type="http://schemas.openxmlformats.org/officeDocument/2006/relationships/image" Target="../media/image245.wmf"/><Relationship Id="rId11" Type="http://schemas.openxmlformats.org/officeDocument/2006/relationships/image" Target="../media/image248.wmf"/><Relationship Id="rId5" Type="http://schemas.openxmlformats.org/officeDocument/2006/relationships/image" Target="../media/image244.wmf"/><Relationship Id="rId10" Type="http://schemas.openxmlformats.org/officeDocument/2006/relationships/image" Target="../media/image247.wmf"/><Relationship Id="rId4" Type="http://schemas.openxmlformats.org/officeDocument/2006/relationships/image" Target="../media/image243.wmf"/><Relationship Id="rId9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emf"/><Relationship Id="rId13" Type="http://schemas.openxmlformats.org/officeDocument/2006/relationships/image" Target="../media/image263.wmf"/><Relationship Id="rId18" Type="http://schemas.openxmlformats.org/officeDocument/2006/relationships/image" Target="../media/image231.wmf"/><Relationship Id="rId3" Type="http://schemas.openxmlformats.org/officeDocument/2006/relationships/image" Target="../media/image253.wmf"/><Relationship Id="rId21" Type="http://schemas.openxmlformats.org/officeDocument/2006/relationships/image" Target="../media/image269.wmf"/><Relationship Id="rId7" Type="http://schemas.openxmlformats.org/officeDocument/2006/relationships/image" Target="../media/image257.wmf"/><Relationship Id="rId12" Type="http://schemas.openxmlformats.org/officeDocument/2006/relationships/image" Target="../media/image262.wmf"/><Relationship Id="rId17" Type="http://schemas.openxmlformats.org/officeDocument/2006/relationships/image" Target="../media/image266.wmf"/><Relationship Id="rId2" Type="http://schemas.openxmlformats.org/officeDocument/2006/relationships/image" Target="../media/image252.wmf"/><Relationship Id="rId16" Type="http://schemas.openxmlformats.org/officeDocument/2006/relationships/image" Target="../media/image265.wmf"/><Relationship Id="rId20" Type="http://schemas.openxmlformats.org/officeDocument/2006/relationships/image" Target="../media/image268.wmf"/><Relationship Id="rId1" Type="http://schemas.openxmlformats.org/officeDocument/2006/relationships/image" Target="../media/image251.wmf"/><Relationship Id="rId6" Type="http://schemas.openxmlformats.org/officeDocument/2006/relationships/image" Target="../media/image256.wmf"/><Relationship Id="rId11" Type="http://schemas.openxmlformats.org/officeDocument/2006/relationships/image" Target="../media/image261.wmf"/><Relationship Id="rId5" Type="http://schemas.openxmlformats.org/officeDocument/2006/relationships/image" Target="../media/image255.wmf"/><Relationship Id="rId15" Type="http://schemas.openxmlformats.org/officeDocument/2006/relationships/image" Target="../media/image3.wmf"/><Relationship Id="rId10" Type="http://schemas.openxmlformats.org/officeDocument/2006/relationships/image" Target="../media/image260.wmf"/><Relationship Id="rId19" Type="http://schemas.openxmlformats.org/officeDocument/2006/relationships/image" Target="../media/image267.wmf"/><Relationship Id="rId4" Type="http://schemas.openxmlformats.org/officeDocument/2006/relationships/image" Target="../media/image254.wmf"/><Relationship Id="rId9" Type="http://schemas.openxmlformats.org/officeDocument/2006/relationships/image" Target="../media/image259.emf"/><Relationship Id="rId14" Type="http://schemas.openxmlformats.org/officeDocument/2006/relationships/image" Target="../media/image264.wmf"/><Relationship Id="rId22" Type="http://schemas.openxmlformats.org/officeDocument/2006/relationships/image" Target="../media/image270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image" Target="../media/image282.wmf"/><Relationship Id="rId3" Type="http://schemas.openxmlformats.org/officeDocument/2006/relationships/image" Target="../media/image3.wmf"/><Relationship Id="rId7" Type="http://schemas.openxmlformats.org/officeDocument/2006/relationships/image" Target="../media/image276.wmf"/><Relationship Id="rId12" Type="http://schemas.openxmlformats.org/officeDocument/2006/relationships/image" Target="../media/image281.wmf"/><Relationship Id="rId2" Type="http://schemas.openxmlformats.org/officeDocument/2006/relationships/image" Target="../media/image272.wmf"/><Relationship Id="rId1" Type="http://schemas.openxmlformats.org/officeDocument/2006/relationships/image" Target="../media/image271.wmf"/><Relationship Id="rId6" Type="http://schemas.openxmlformats.org/officeDocument/2006/relationships/image" Target="../media/image275.wmf"/><Relationship Id="rId11" Type="http://schemas.openxmlformats.org/officeDocument/2006/relationships/image" Target="../media/image280.wmf"/><Relationship Id="rId5" Type="http://schemas.openxmlformats.org/officeDocument/2006/relationships/image" Target="../media/image274.wmf"/><Relationship Id="rId10" Type="http://schemas.openxmlformats.org/officeDocument/2006/relationships/image" Target="../media/image279.wmf"/><Relationship Id="rId4" Type="http://schemas.openxmlformats.org/officeDocument/2006/relationships/image" Target="../media/image273.wmf"/><Relationship Id="rId9" Type="http://schemas.openxmlformats.org/officeDocument/2006/relationships/image" Target="../media/image278.wmf"/><Relationship Id="rId14" Type="http://schemas.openxmlformats.org/officeDocument/2006/relationships/image" Target="../media/image283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5.wmf"/><Relationship Id="rId1" Type="http://schemas.openxmlformats.org/officeDocument/2006/relationships/image" Target="../media/image284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8.wmf"/><Relationship Id="rId2" Type="http://schemas.openxmlformats.org/officeDocument/2006/relationships/image" Target="../media/image287.wmf"/><Relationship Id="rId1" Type="http://schemas.openxmlformats.org/officeDocument/2006/relationships/image" Target="../media/image286.wmf"/><Relationship Id="rId5" Type="http://schemas.openxmlformats.org/officeDocument/2006/relationships/image" Target="../media/image289.wmf"/><Relationship Id="rId4" Type="http://schemas.openxmlformats.org/officeDocument/2006/relationships/image" Target="../media/image285.wmf"/></Relationships>
</file>

<file path=ppt/drawings/_rels/vmlDrawing39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wmf"/><Relationship Id="rId3" Type="http://schemas.openxmlformats.org/officeDocument/2006/relationships/image" Target="../media/image291.wmf"/><Relationship Id="rId7" Type="http://schemas.openxmlformats.org/officeDocument/2006/relationships/image" Target="../media/image293.wmf"/><Relationship Id="rId12" Type="http://schemas.openxmlformats.org/officeDocument/2006/relationships/image" Target="../media/image298.wmf"/><Relationship Id="rId2" Type="http://schemas.openxmlformats.org/officeDocument/2006/relationships/image" Target="../media/image290.wmf"/><Relationship Id="rId1" Type="http://schemas.openxmlformats.org/officeDocument/2006/relationships/image" Target="../media/image271.wmf"/><Relationship Id="rId6" Type="http://schemas.openxmlformats.org/officeDocument/2006/relationships/image" Target="../media/image292.wmf"/><Relationship Id="rId11" Type="http://schemas.openxmlformats.org/officeDocument/2006/relationships/image" Target="../media/image297.wmf"/><Relationship Id="rId5" Type="http://schemas.openxmlformats.org/officeDocument/2006/relationships/image" Target="../media/image3.wmf"/><Relationship Id="rId10" Type="http://schemas.openxmlformats.org/officeDocument/2006/relationships/image" Target="../media/image296.wmf"/><Relationship Id="rId4" Type="http://schemas.openxmlformats.org/officeDocument/2006/relationships/image" Target="../media/image275.wmf"/><Relationship Id="rId9" Type="http://schemas.openxmlformats.org/officeDocument/2006/relationships/image" Target="../media/image29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18.wmf"/><Relationship Id="rId3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image" Target="../media/image17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6.wmf"/><Relationship Id="rId5" Type="http://schemas.openxmlformats.org/officeDocument/2006/relationships/image" Target="../media/image12.wmf"/><Relationship Id="rId10" Type="http://schemas.openxmlformats.org/officeDocument/2006/relationships/image" Target="../media/image15.wmf"/><Relationship Id="rId4" Type="http://schemas.openxmlformats.org/officeDocument/2006/relationships/image" Target="../media/image11.wmf"/><Relationship Id="rId9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3" Type="http://schemas.openxmlformats.org/officeDocument/2006/relationships/image" Target="../media/image301.wmf"/><Relationship Id="rId7" Type="http://schemas.openxmlformats.org/officeDocument/2006/relationships/image" Target="../media/image304.wmf"/><Relationship Id="rId12" Type="http://schemas.openxmlformats.org/officeDocument/2006/relationships/image" Target="../media/image294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6" Type="http://schemas.openxmlformats.org/officeDocument/2006/relationships/image" Target="../media/image303.wmf"/><Relationship Id="rId11" Type="http://schemas.openxmlformats.org/officeDocument/2006/relationships/image" Target="../media/image306.wmf"/><Relationship Id="rId5" Type="http://schemas.openxmlformats.org/officeDocument/2006/relationships/image" Target="../media/image302.wmf"/><Relationship Id="rId10" Type="http://schemas.openxmlformats.org/officeDocument/2006/relationships/image" Target="../media/image275.wmf"/><Relationship Id="rId4" Type="http://schemas.openxmlformats.org/officeDocument/2006/relationships/image" Target="../media/image3.wmf"/><Relationship Id="rId9" Type="http://schemas.openxmlformats.org/officeDocument/2006/relationships/image" Target="../media/image305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wmf"/><Relationship Id="rId1" Type="http://schemas.openxmlformats.org/officeDocument/2006/relationships/image" Target="../media/image307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3" Type="http://schemas.openxmlformats.org/officeDocument/2006/relationships/image" Target="../media/image3.wmf"/><Relationship Id="rId7" Type="http://schemas.openxmlformats.org/officeDocument/2006/relationships/image" Target="../media/image313.wmf"/><Relationship Id="rId2" Type="http://schemas.openxmlformats.org/officeDocument/2006/relationships/image" Target="../media/image310.wmf"/><Relationship Id="rId1" Type="http://schemas.openxmlformats.org/officeDocument/2006/relationships/image" Target="../media/image309.wmf"/><Relationship Id="rId6" Type="http://schemas.openxmlformats.org/officeDocument/2006/relationships/image" Target="../media/image312.wmf"/><Relationship Id="rId5" Type="http://schemas.openxmlformats.org/officeDocument/2006/relationships/image" Target="../media/image275.wmf"/><Relationship Id="rId10" Type="http://schemas.openxmlformats.org/officeDocument/2006/relationships/image" Target="../media/image316.wmf"/><Relationship Id="rId4" Type="http://schemas.openxmlformats.org/officeDocument/2006/relationships/image" Target="../media/image311.wmf"/><Relationship Id="rId9" Type="http://schemas.openxmlformats.org/officeDocument/2006/relationships/image" Target="../media/image315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wmf"/><Relationship Id="rId2" Type="http://schemas.openxmlformats.org/officeDocument/2006/relationships/image" Target="../media/image318.wmf"/><Relationship Id="rId1" Type="http://schemas.openxmlformats.org/officeDocument/2006/relationships/image" Target="../media/image317.wmf"/><Relationship Id="rId6" Type="http://schemas.openxmlformats.org/officeDocument/2006/relationships/image" Target="../media/image321.wmf"/><Relationship Id="rId5" Type="http://schemas.openxmlformats.org/officeDocument/2006/relationships/image" Target="../media/image309.wmf"/><Relationship Id="rId4" Type="http://schemas.openxmlformats.org/officeDocument/2006/relationships/image" Target="../media/image320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wmf"/><Relationship Id="rId3" Type="http://schemas.openxmlformats.org/officeDocument/2006/relationships/image" Target="../media/image3.wmf"/><Relationship Id="rId7" Type="http://schemas.openxmlformats.org/officeDocument/2006/relationships/image" Target="../media/image313.wmf"/><Relationship Id="rId2" Type="http://schemas.openxmlformats.org/officeDocument/2006/relationships/image" Target="../media/image322.wmf"/><Relationship Id="rId1" Type="http://schemas.openxmlformats.org/officeDocument/2006/relationships/image" Target="../media/image309.wmf"/><Relationship Id="rId6" Type="http://schemas.openxmlformats.org/officeDocument/2006/relationships/image" Target="../media/image312.wmf"/><Relationship Id="rId5" Type="http://schemas.openxmlformats.org/officeDocument/2006/relationships/image" Target="../media/image275.wmf"/><Relationship Id="rId4" Type="http://schemas.openxmlformats.org/officeDocument/2006/relationships/image" Target="../media/image311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image" Target="../media/image324.wmf"/><Relationship Id="rId7" Type="http://schemas.openxmlformats.org/officeDocument/2006/relationships/image" Target="../media/image312.wmf"/><Relationship Id="rId2" Type="http://schemas.openxmlformats.org/officeDocument/2006/relationships/image" Target="../media/image323.wmf"/><Relationship Id="rId1" Type="http://schemas.openxmlformats.org/officeDocument/2006/relationships/image" Target="../media/image309.wmf"/><Relationship Id="rId6" Type="http://schemas.openxmlformats.org/officeDocument/2006/relationships/image" Target="../media/image275.wmf"/><Relationship Id="rId5" Type="http://schemas.openxmlformats.org/officeDocument/2006/relationships/image" Target="../media/image311.wmf"/><Relationship Id="rId10" Type="http://schemas.openxmlformats.org/officeDocument/2006/relationships/image" Target="../media/image321.wmf"/><Relationship Id="rId4" Type="http://schemas.openxmlformats.org/officeDocument/2006/relationships/image" Target="../media/image3.wmf"/><Relationship Id="rId9" Type="http://schemas.openxmlformats.org/officeDocument/2006/relationships/image" Target="../media/image3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3.wmf"/><Relationship Id="rId1" Type="http://schemas.openxmlformats.org/officeDocument/2006/relationships/image" Target="../media/image19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13" Type="http://schemas.openxmlformats.org/officeDocument/2006/relationships/image" Target="../media/image38.wmf"/><Relationship Id="rId3" Type="http://schemas.openxmlformats.org/officeDocument/2006/relationships/image" Target="../media/image3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image" Target="../media/image8.wmf"/><Relationship Id="rId1" Type="http://schemas.openxmlformats.org/officeDocument/2006/relationships/image" Target="../media/image28.wmf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12" Type="http://schemas.openxmlformats.org/officeDocument/2006/relationships/image" Target="../media/image57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3.wmf"/><Relationship Id="rId11" Type="http://schemas.openxmlformats.org/officeDocument/2006/relationships/image" Target="../media/image56.wmf"/><Relationship Id="rId5" Type="http://schemas.openxmlformats.org/officeDocument/2006/relationships/image" Target="../media/image52.wmf"/><Relationship Id="rId10" Type="http://schemas.openxmlformats.org/officeDocument/2006/relationships/image" Target="../media/image47.wmf"/><Relationship Id="rId4" Type="http://schemas.openxmlformats.org/officeDocument/2006/relationships/image" Target="../media/image51.wmf"/><Relationship Id="rId9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61.wmf"/><Relationship Id="rId7" Type="http://schemas.openxmlformats.org/officeDocument/2006/relationships/image" Target="../media/image50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10" Type="http://schemas.openxmlformats.org/officeDocument/2006/relationships/image" Target="../media/image47.wmf"/><Relationship Id="rId4" Type="http://schemas.openxmlformats.org/officeDocument/2006/relationships/image" Target="../media/image62.wmf"/><Relationship Id="rId9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576E64F-C1A7-4F71-98CD-05A6B373A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61FC4303-CCF2-4843-B54C-098F0313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42A44B-8431-488A-8991-AE80B827C0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AFE3D-9F9E-4AA0-B047-D64130E3CFFC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09A87-E6A5-4C90-AFC1-E4A2095ED00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09A87-E6A5-4C90-AFC1-E4A2095ED00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D0CB7-192D-48B9-AEF6-1EE9ACC009A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EBEF2B-92C8-4B83-9874-B59B3BBABF2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80885-523C-4D0A-AA5E-F6100E4F67AD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D8F33F-8999-4594-9C72-ACED2E060D2D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DD2D4-A48E-48E3-BA63-01875C51828E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222614-8390-4F1D-AB27-484C410BA1C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1CB1C-E2F7-4058-AEE6-74182EFE88C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37E0D-805C-4CC4-9634-4DEB421242F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1CB1C-E2F7-4058-AEE6-74182EFE88C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1CB1C-E2F7-4058-AEE6-74182EFE88CA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9F677-82D0-4B91-B5A7-E9A10AEA556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0B1C1-3C70-48C8-9568-87D5D31AA2F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90B1C1-3C70-48C8-9568-87D5D31AA2F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530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280885-523C-4D0A-AA5E-F6100E4F67A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06972-5519-4C73-94CF-55D0B7A3362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06972-5519-4C73-94CF-55D0B7A3362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06972-5519-4C73-94CF-55D0B7A3362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2CFF0-28F4-4BB3-B356-8F14709007B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173AE3-D741-4505-9C97-93DE9411EA4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BCF3EC-3728-44D9-B6A9-46F300E3A2A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06972-5519-4C73-94CF-55D0B7A3362B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98CBB-68B1-4BB1-B786-5F7917D007B2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6D9F3-8FD6-4E7E-B3D6-A2474AA9188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A146BB-959B-4B34-900A-7CE4F983FC7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036180-3931-42EB-BF9B-D01087B7D47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3EC2C-E86A-4F1E-B546-E6BEF439B195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8EF6C-E55A-42A8-9AB7-16B4059F3D9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6F9A0-4B69-406B-9745-DA96B51B3635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76F9A0-4B69-406B-9745-DA96B51B3635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25D37-E233-4FF2-B12A-9D96CF4B362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EB7EE-FB80-45D3-8DB1-6FDDF4422B9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D2BEA-69A2-4C11-97C0-CE75F49A15AD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D2BEA-69A2-4C11-97C0-CE75F49A15AD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EE99FE-AD07-4D77-9C21-0237290E1798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F0BB8-31F2-41E2-BB57-30D0C42B89A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53FAF-FBE6-45A8-B90C-23DA1ACF4DC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42CFF0-28F4-4BB3-B356-8F14709007BB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25D37-E233-4FF2-B12A-9D96CF4B3628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4BB678-57B5-4860-925E-CB0D5326952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01E12-532A-41EC-8F3B-A436B4E0616E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09A87-E6A5-4C90-AFC1-E4A2095ED00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D0C36-4FB4-4064-91DB-27B78DFC061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2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8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90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70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87.bin"/><Relationship Id="rId1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20" Type="http://schemas.openxmlformats.org/officeDocument/2006/relationships/oleObject" Target="../embeddings/oleObject9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84.bin"/><Relationship Id="rId11" Type="http://schemas.openxmlformats.org/officeDocument/2006/relationships/image" Target="../media/image50.wmf"/><Relationship Id="rId5" Type="http://schemas.openxmlformats.org/officeDocument/2006/relationships/image" Target="../media/image68.wmf"/><Relationship Id="rId15" Type="http://schemas.openxmlformats.org/officeDocument/2006/relationships/image" Target="../media/image52.wmf"/><Relationship Id="rId23" Type="http://schemas.openxmlformats.org/officeDocument/2006/relationships/image" Target="../media/image71.wmf"/><Relationship Id="rId10" Type="http://schemas.openxmlformats.org/officeDocument/2006/relationships/oleObject" Target="../embeddings/oleObject86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83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88.bin"/><Relationship Id="rId22" Type="http://schemas.openxmlformats.org/officeDocument/2006/relationships/oleObject" Target="../embeddings/oleObject9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100.bin"/><Relationship Id="rId26" Type="http://schemas.openxmlformats.org/officeDocument/2006/relationships/oleObject" Target="../embeddings/oleObject104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51.wmf"/><Relationship Id="rId7" Type="http://schemas.openxmlformats.org/officeDocument/2006/relationships/image" Target="../media/image73.wmf"/><Relationship Id="rId12" Type="http://schemas.openxmlformats.org/officeDocument/2006/relationships/oleObject" Target="../embeddings/oleObject97.bin"/><Relationship Id="rId17" Type="http://schemas.openxmlformats.org/officeDocument/2006/relationships/image" Target="../media/image49.wmf"/><Relationship Id="rId25" Type="http://schemas.openxmlformats.org/officeDocument/2006/relationships/image" Target="../media/image7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9.bin"/><Relationship Id="rId20" Type="http://schemas.openxmlformats.org/officeDocument/2006/relationships/oleObject" Target="../embeddings/oleObject101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4.bin"/><Relationship Id="rId11" Type="http://schemas.openxmlformats.org/officeDocument/2006/relationships/image" Target="../media/image75.wmf"/><Relationship Id="rId24" Type="http://schemas.openxmlformats.org/officeDocument/2006/relationships/oleObject" Target="../embeddings/oleObject103.bin"/><Relationship Id="rId5" Type="http://schemas.openxmlformats.org/officeDocument/2006/relationships/image" Target="../media/image72.wmf"/><Relationship Id="rId15" Type="http://schemas.openxmlformats.org/officeDocument/2006/relationships/image" Target="../media/image71.wmf"/><Relationship Id="rId23" Type="http://schemas.openxmlformats.org/officeDocument/2006/relationships/image" Target="../media/image52.wmf"/><Relationship Id="rId28" Type="http://schemas.openxmlformats.org/officeDocument/2006/relationships/image" Target="../media/image79.emf"/><Relationship Id="rId10" Type="http://schemas.openxmlformats.org/officeDocument/2006/relationships/oleObject" Target="../embeddings/oleObject96.bin"/><Relationship Id="rId19" Type="http://schemas.openxmlformats.org/officeDocument/2006/relationships/image" Target="../media/image76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74.wmf"/><Relationship Id="rId14" Type="http://schemas.openxmlformats.org/officeDocument/2006/relationships/oleObject" Target="../embeddings/oleObject98.bin"/><Relationship Id="rId22" Type="http://schemas.openxmlformats.org/officeDocument/2006/relationships/oleObject" Target="../embeddings/oleObject102.bin"/><Relationship Id="rId27" Type="http://schemas.openxmlformats.org/officeDocument/2006/relationships/image" Target="../media/image7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112.bin"/><Relationship Id="rId26" Type="http://schemas.openxmlformats.org/officeDocument/2006/relationships/oleObject" Target="../embeddings/oleObject116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8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84.wmf"/><Relationship Id="rId25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1.bin"/><Relationship Id="rId20" Type="http://schemas.openxmlformats.org/officeDocument/2006/relationships/oleObject" Target="../embeddings/oleObject113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115.bin"/><Relationship Id="rId5" Type="http://schemas.openxmlformats.org/officeDocument/2006/relationships/image" Target="../media/image80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10" Type="http://schemas.openxmlformats.org/officeDocument/2006/relationships/oleObject" Target="../embeddings/oleObject108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110.bin"/><Relationship Id="rId22" Type="http://schemas.openxmlformats.org/officeDocument/2006/relationships/oleObject" Target="../embeddings/oleObject114.bin"/><Relationship Id="rId27" Type="http://schemas.openxmlformats.org/officeDocument/2006/relationships/image" Target="../media/image8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124.bin"/><Relationship Id="rId26" Type="http://schemas.openxmlformats.org/officeDocument/2006/relationships/oleObject" Target="../embeddings/oleObject129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96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21.bin"/><Relationship Id="rId17" Type="http://schemas.openxmlformats.org/officeDocument/2006/relationships/image" Target="../media/image95.wmf"/><Relationship Id="rId25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3.bin"/><Relationship Id="rId20" Type="http://schemas.openxmlformats.org/officeDocument/2006/relationships/oleObject" Target="../embeddings/oleObject126.bin"/><Relationship Id="rId29" Type="http://schemas.openxmlformats.org/officeDocument/2006/relationships/image" Target="../media/image99.wmf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8.bin"/><Relationship Id="rId11" Type="http://schemas.openxmlformats.org/officeDocument/2006/relationships/image" Target="../media/image3.wmf"/><Relationship Id="rId24" Type="http://schemas.openxmlformats.org/officeDocument/2006/relationships/oleObject" Target="../embeddings/oleObject128.bin"/><Relationship Id="rId5" Type="http://schemas.openxmlformats.org/officeDocument/2006/relationships/image" Target="../media/image90.wmf"/><Relationship Id="rId15" Type="http://schemas.openxmlformats.org/officeDocument/2006/relationships/image" Target="../media/image94.wmf"/><Relationship Id="rId23" Type="http://schemas.openxmlformats.org/officeDocument/2006/relationships/image" Target="../media/image97.wmf"/><Relationship Id="rId28" Type="http://schemas.openxmlformats.org/officeDocument/2006/relationships/oleObject" Target="../embeddings/oleObject131.bin"/><Relationship Id="rId10" Type="http://schemas.openxmlformats.org/officeDocument/2006/relationships/oleObject" Target="../embeddings/oleObject120.bin"/><Relationship Id="rId19" Type="http://schemas.openxmlformats.org/officeDocument/2006/relationships/oleObject" Target="../embeddings/oleObject125.bin"/><Relationship Id="rId31" Type="http://schemas.openxmlformats.org/officeDocument/2006/relationships/image" Target="../media/image100.wmf"/><Relationship Id="rId4" Type="http://schemas.openxmlformats.org/officeDocument/2006/relationships/oleObject" Target="../embeddings/oleObject117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122.bin"/><Relationship Id="rId22" Type="http://schemas.openxmlformats.org/officeDocument/2006/relationships/oleObject" Target="../embeddings/oleObject127.bin"/><Relationship Id="rId27" Type="http://schemas.openxmlformats.org/officeDocument/2006/relationships/oleObject" Target="../embeddings/oleObject130.bin"/><Relationship Id="rId30" Type="http://schemas.openxmlformats.org/officeDocument/2006/relationships/oleObject" Target="../embeddings/oleObject13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5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140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108.wmf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137.bin"/><Relationship Id="rId1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9.bin"/><Relationship Id="rId20" Type="http://schemas.openxmlformats.org/officeDocument/2006/relationships/oleObject" Target="../embeddings/oleObject141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34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5" Type="http://schemas.openxmlformats.org/officeDocument/2006/relationships/image" Target="../media/image105.wmf"/><Relationship Id="rId23" Type="http://schemas.openxmlformats.org/officeDocument/2006/relationships/image" Target="../media/image109.wmf"/><Relationship Id="rId10" Type="http://schemas.openxmlformats.org/officeDocument/2006/relationships/oleObject" Target="../embeddings/oleObject136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133.bin"/><Relationship Id="rId9" Type="http://schemas.openxmlformats.org/officeDocument/2006/relationships/image" Target="../media/image103.wmf"/><Relationship Id="rId14" Type="http://schemas.openxmlformats.org/officeDocument/2006/relationships/oleObject" Target="../embeddings/oleObject138.bin"/><Relationship Id="rId22" Type="http://schemas.openxmlformats.org/officeDocument/2006/relationships/oleObject" Target="../embeddings/oleObject142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50.bin"/><Relationship Id="rId26" Type="http://schemas.openxmlformats.org/officeDocument/2006/relationships/oleObject" Target="../embeddings/oleObject157.bin"/><Relationship Id="rId3" Type="http://schemas.openxmlformats.org/officeDocument/2006/relationships/notesSlide" Target="../notesSlides/notesSlide16.xml"/><Relationship Id="rId21" Type="http://schemas.openxmlformats.org/officeDocument/2006/relationships/oleObject" Target="../embeddings/oleObject152.bin"/><Relationship Id="rId7" Type="http://schemas.openxmlformats.org/officeDocument/2006/relationships/image" Target="../media/image110.wmf"/><Relationship Id="rId12" Type="http://schemas.openxmlformats.org/officeDocument/2006/relationships/oleObject" Target="../embeddings/oleObject147.bin"/><Relationship Id="rId17" Type="http://schemas.openxmlformats.org/officeDocument/2006/relationships/image" Target="../media/image115.wmf"/><Relationship Id="rId25" Type="http://schemas.openxmlformats.org/officeDocument/2006/relationships/oleObject" Target="../embeddings/oleObject156.bin"/><Relationship Id="rId33" Type="http://schemas.openxmlformats.org/officeDocument/2006/relationships/image" Target="../media/image1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9.bin"/><Relationship Id="rId20" Type="http://schemas.openxmlformats.org/officeDocument/2006/relationships/oleObject" Target="../embeddings/oleObject151.bin"/><Relationship Id="rId29" Type="http://schemas.openxmlformats.org/officeDocument/2006/relationships/image" Target="../media/image117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155.bin"/><Relationship Id="rId32" Type="http://schemas.openxmlformats.org/officeDocument/2006/relationships/oleObject" Target="../embeddings/oleObject161.bin"/><Relationship Id="rId5" Type="http://schemas.openxmlformats.org/officeDocument/2006/relationships/image" Target="../media/image3.wmf"/><Relationship Id="rId15" Type="http://schemas.openxmlformats.org/officeDocument/2006/relationships/image" Target="../media/image114.wmf"/><Relationship Id="rId23" Type="http://schemas.openxmlformats.org/officeDocument/2006/relationships/oleObject" Target="../embeddings/oleObject154.bin"/><Relationship Id="rId28" Type="http://schemas.openxmlformats.org/officeDocument/2006/relationships/oleObject" Target="../embeddings/oleObject159.bin"/><Relationship Id="rId10" Type="http://schemas.openxmlformats.org/officeDocument/2006/relationships/oleObject" Target="../embeddings/oleObject146.bin"/><Relationship Id="rId19" Type="http://schemas.openxmlformats.org/officeDocument/2006/relationships/image" Target="../media/image116.wmf"/><Relationship Id="rId31" Type="http://schemas.openxmlformats.org/officeDocument/2006/relationships/image" Target="../media/image118.wmf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48.bin"/><Relationship Id="rId22" Type="http://schemas.openxmlformats.org/officeDocument/2006/relationships/oleObject" Target="../embeddings/oleObject153.bin"/><Relationship Id="rId27" Type="http://schemas.openxmlformats.org/officeDocument/2006/relationships/oleObject" Target="../embeddings/oleObject158.bin"/><Relationship Id="rId30" Type="http://schemas.openxmlformats.org/officeDocument/2006/relationships/oleObject" Target="../embeddings/oleObject160.bin"/><Relationship Id="rId8" Type="http://schemas.openxmlformats.org/officeDocument/2006/relationships/oleObject" Target="../embeddings/oleObject14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12.wmf"/><Relationship Id="rId18" Type="http://schemas.openxmlformats.org/officeDocument/2006/relationships/oleObject" Target="../embeddings/oleObject169.bin"/><Relationship Id="rId26" Type="http://schemas.openxmlformats.org/officeDocument/2006/relationships/oleObject" Target="../embeddings/oleObject173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11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14.wmf"/><Relationship Id="rId25" Type="http://schemas.openxmlformats.org/officeDocument/2006/relationships/image" Target="../media/image1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8.bin"/><Relationship Id="rId20" Type="http://schemas.openxmlformats.org/officeDocument/2006/relationships/oleObject" Target="../embeddings/oleObject170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11.wmf"/><Relationship Id="rId24" Type="http://schemas.openxmlformats.org/officeDocument/2006/relationships/oleObject" Target="../embeddings/oleObject172.bin"/><Relationship Id="rId5" Type="http://schemas.openxmlformats.org/officeDocument/2006/relationships/image" Target="../media/image120.wmf"/><Relationship Id="rId15" Type="http://schemas.openxmlformats.org/officeDocument/2006/relationships/image" Target="../media/image113.wmf"/><Relationship Id="rId23" Type="http://schemas.openxmlformats.org/officeDocument/2006/relationships/image" Target="../media/image117.wmf"/><Relationship Id="rId10" Type="http://schemas.openxmlformats.org/officeDocument/2006/relationships/oleObject" Target="../embeddings/oleObject165.bin"/><Relationship Id="rId19" Type="http://schemas.openxmlformats.org/officeDocument/2006/relationships/image" Target="../media/image115.wmf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10.wmf"/><Relationship Id="rId14" Type="http://schemas.openxmlformats.org/officeDocument/2006/relationships/oleObject" Target="../embeddings/oleObject167.bin"/><Relationship Id="rId22" Type="http://schemas.openxmlformats.org/officeDocument/2006/relationships/oleObject" Target="../embeddings/oleObject171.bin"/><Relationship Id="rId27" Type="http://schemas.openxmlformats.org/officeDocument/2006/relationships/image" Target="../media/image11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13" Type="http://schemas.openxmlformats.org/officeDocument/2006/relationships/image" Target="../media/image125.wmf"/><Relationship Id="rId18" Type="http://schemas.openxmlformats.org/officeDocument/2006/relationships/image" Target="../media/image128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78.bin"/><Relationship Id="rId17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75.bin"/><Relationship Id="rId11" Type="http://schemas.openxmlformats.org/officeDocument/2006/relationships/image" Target="../media/image3.wmf"/><Relationship Id="rId5" Type="http://schemas.openxmlformats.org/officeDocument/2006/relationships/image" Target="../media/image122.wmf"/><Relationship Id="rId15" Type="http://schemas.openxmlformats.org/officeDocument/2006/relationships/image" Target="../media/image126.wmf"/><Relationship Id="rId10" Type="http://schemas.openxmlformats.org/officeDocument/2006/relationships/oleObject" Target="../embeddings/oleObject177.bin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7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3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22.wmf"/><Relationship Id="rId12" Type="http://schemas.openxmlformats.org/officeDocument/2006/relationships/oleObject" Target="../embeddings/oleObject185.bin"/><Relationship Id="rId17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24.wmf"/><Relationship Id="rId5" Type="http://schemas.openxmlformats.org/officeDocument/2006/relationships/image" Target="../media/image129.wmf"/><Relationship Id="rId15" Type="http://schemas.openxmlformats.org/officeDocument/2006/relationships/image" Target="../media/image125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23.wmf"/><Relationship Id="rId14" Type="http://schemas.openxmlformats.org/officeDocument/2006/relationships/oleObject" Target="../embeddings/oleObject18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2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195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131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4.bin"/><Relationship Id="rId20" Type="http://schemas.openxmlformats.org/officeDocument/2006/relationships/oleObject" Target="../embeddings/oleObject19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23.wmf"/><Relationship Id="rId5" Type="http://schemas.openxmlformats.org/officeDocument/2006/relationships/image" Target="../media/image130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191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9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204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134.wmf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125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20" Type="http://schemas.openxmlformats.org/officeDocument/2006/relationships/oleObject" Target="../embeddings/oleObject205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123.wmf"/><Relationship Id="rId5" Type="http://schemas.openxmlformats.org/officeDocument/2006/relationships/image" Target="../media/image132.wmf"/><Relationship Id="rId15" Type="http://schemas.openxmlformats.org/officeDocument/2006/relationships/image" Target="../media/image3.wmf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97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202.bin"/><Relationship Id="rId22" Type="http://schemas.openxmlformats.org/officeDocument/2006/relationships/image" Target="../media/image12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8.bin"/><Relationship Id="rId13" Type="http://schemas.openxmlformats.org/officeDocument/2006/relationships/image" Target="../media/image138.wmf"/><Relationship Id="rId18" Type="http://schemas.openxmlformats.org/officeDocument/2006/relationships/oleObject" Target="../embeddings/oleObject213.bin"/><Relationship Id="rId26" Type="http://schemas.openxmlformats.org/officeDocument/2006/relationships/oleObject" Target="../embeddings/oleObject217.bin"/><Relationship Id="rId3" Type="http://schemas.openxmlformats.org/officeDocument/2006/relationships/notesSlide" Target="../notesSlides/notesSlide22.xml"/><Relationship Id="rId21" Type="http://schemas.openxmlformats.org/officeDocument/2006/relationships/image" Target="../media/image142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10.bin"/><Relationship Id="rId17" Type="http://schemas.openxmlformats.org/officeDocument/2006/relationships/image" Target="../media/image140.wmf"/><Relationship Id="rId25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2.bin"/><Relationship Id="rId20" Type="http://schemas.openxmlformats.org/officeDocument/2006/relationships/oleObject" Target="../embeddings/oleObject214.bin"/><Relationship Id="rId29" Type="http://schemas.openxmlformats.org/officeDocument/2006/relationships/image" Target="../media/image146.wmf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07.bin"/><Relationship Id="rId11" Type="http://schemas.openxmlformats.org/officeDocument/2006/relationships/image" Target="../media/image137.wmf"/><Relationship Id="rId24" Type="http://schemas.openxmlformats.org/officeDocument/2006/relationships/oleObject" Target="../embeddings/oleObject216.bin"/><Relationship Id="rId5" Type="http://schemas.openxmlformats.org/officeDocument/2006/relationships/image" Target="../media/image135.wmf"/><Relationship Id="rId15" Type="http://schemas.openxmlformats.org/officeDocument/2006/relationships/image" Target="../media/image139.wmf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218.bin"/><Relationship Id="rId10" Type="http://schemas.openxmlformats.org/officeDocument/2006/relationships/oleObject" Target="../embeddings/oleObject209.bin"/><Relationship Id="rId19" Type="http://schemas.openxmlformats.org/officeDocument/2006/relationships/image" Target="../media/image141.wmf"/><Relationship Id="rId31" Type="http://schemas.openxmlformats.org/officeDocument/2006/relationships/image" Target="../media/image147.wmf"/><Relationship Id="rId4" Type="http://schemas.openxmlformats.org/officeDocument/2006/relationships/oleObject" Target="../embeddings/oleObject206.bin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211.bin"/><Relationship Id="rId22" Type="http://schemas.openxmlformats.org/officeDocument/2006/relationships/oleObject" Target="../embeddings/oleObject215.bin"/><Relationship Id="rId27" Type="http://schemas.openxmlformats.org/officeDocument/2006/relationships/image" Target="../media/image145.wmf"/><Relationship Id="rId30" Type="http://schemas.openxmlformats.org/officeDocument/2006/relationships/oleObject" Target="../embeddings/oleObject219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wmf"/><Relationship Id="rId18" Type="http://schemas.openxmlformats.org/officeDocument/2006/relationships/oleObject" Target="../embeddings/oleObject227.bin"/><Relationship Id="rId26" Type="http://schemas.openxmlformats.org/officeDocument/2006/relationships/image" Target="../media/image157.wmf"/><Relationship Id="rId39" Type="http://schemas.openxmlformats.org/officeDocument/2006/relationships/image" Target="../media/image162.wmf"/><Relationship Id="rId21" Type="http://schemas.openxmlformats.org/officeDocument/2006/relationships/image" Target="../media/image155.wmf"/><Relationship Id="rId34" Type="http://schemas.openxmlformats.org/officeDocument/2006/relationships/image" Target="../media/image161.wmf"/><Relationship Id="rId42" Type="http://schemas.openxmlformats.org/officeDocument/2006/relationships/oleObject" Target="../embeddings/oleObject241.bin"/><Relationship Id="rId7" Type="http://schemas.openxmlformats.org/officeDocument/2006/relationships/image" Target="../media/image1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26.bin"/><Relationship Id="rId20" Type="http://schemas.openxmlformats.org/officeDocument/2006/relationships/oleObject" Target="../embeddings/oleObject228.bin"/><Relationship Id="rId29" Type="http://schemas.openxmlformats.org/officeDocument/2006/relationships/oleObject" Target="../embeddings/oleObject233.bin"/><Relationship Id="rId41" Type="http://schemas.openxmlformats.org/officeDocument/2006/relationships/image" Target="../media/image163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221.bin"/><Relationship Id="rId11" Type="http://schemas.openxmlformats.org/officeDocument/2006/relationships/image" Target="../media/image151.wmf"/><Relationship Id="rId24" Type="http://schemas.openxmlformats.org/officeDocument/2006/relationships/image" Target="../media/image156.wmf"/><Relationship Id="rId32" Type="http://schemas.openxmlformats.org/officeDocument/2006/relationships/image" Target="../media/image160.wmf"/><Relationship Id="rId37" Type="http://schemas.openxmlformats.org/officeDocument/2006/relationships/oleObject" Target="../embeddings/oleObject238.bin"/><Relationship Id="rId40" Type="http://schemas.openxmlformats.org/officeDocument/2006/relationships/oleObject" Target="../embeddings/oleObject240.bin"/><Relationship Id="rId5" Type="http://schemas.openxmlformats.org/officeDocument/2006/relationships/image" Target="../media/image148.wmf"/><Relationship Id="rId15" Type="http://schemas.openxmlformats.org/officeDocument/2006/relationships/image" Target="../media/image152.wmf"/><Relationship Id="rId23" Type="http://schemas.openxmlformats.org/officeDocument/2006/relationships/oleObject" Target="../embeddings/oleObject230.bin"/><Relationship Id="rId28" Type="http://schemas.openxmlformats.org/officeDocument/2006/relationships/image" Target="../media/image158.wmf"/><Relationship Id="rId36" Type="http://schemas.openxmlformats.org/officeDocument/2006/relationships/oleObject" Target="../embeddings/oleObject237.bin"/><Relationship Id="rId10" Type="http://schemas.openxmlformats.org/officeDocument/2006/relationships/oleObject" Target="../embeddings/oleObject223.bin"/><Relationship Id="rId19" Type="http://schemas.openxmlformats.org/officeDocument/2006/relationships/image" Target="../media/image154.wmf"/><Relationship Id="rId31" Type="http://schemas.openxmlformats.org/officeDocument/2006/relationships/oleObject" Target="../embeddings/oleObject234.bin"/><Relationship Id="rId4" Type="http://schemas.openxmlformats.org/officeDocument/2006/relationships/oleObject" Target="../embeddings/oleObject220.bin"/><Relationship Id="rId9" Type="http://schemas.openxmlformats.org/officeDocument/2006/relationships/image" Target="../media/image150.wmf"/><Relationship Id="rId14" Type="http://schemas.openxmlformats.org/officeDocument/2006/relationships/oleObject" Target="../embeddings/oleObject225.bin"/><Relationship Id="rId22" Type="http://schemas.openxmlformats.org/officeDocument/2006/relationships/oleObject" Target="../embeddings/oleObject229.bin"/><Relationship Id="rId27" Type="http://schemas.openxmlformats.org/officeDocument/2006/relationships/oleObject" Target="../embeddings/oleObject232.bin"/><Relationship Id="rId30" Type="http://schemas.openxmlformats.org/officeDocument/2006/relationships/image" Target="../media/image159.wmf"/><Relationship Id="rId35" Type="http://schemas.openxmlformats.org/officeDocument/2006/relationships/oleObject" Target="../embeddings/oleObject236.bin"/><Relationship Id="rId43" Type="http://schemas.openxmlformats.org/officeDocument/2006/relationships/image" Target="../media/image164.wmf"/><Relationship Id="rId8" Type="http://schemas.openxmlformats.org/officeDocument/2006/relationships/oleObject" Target="../embeddings/oleObject222.bin"/><Relationship Id="rId3" Type="http://schemas.openxmlformats.org/officeDocument/2006/relationships/notesSlide" Target="../notesSlides/notesSlide23.xml"/><Relationship Id="rId12" Type="http://schemas.openxmlformats.org/officeDocument/2006/relationships/oleObject" Target="../embeddings/oleObject224.bin"/><Relationship Id="rId17" Type="http://schemas.openxmlformats.org/officeDocument/2006/relationships/image" Target="../media/image153.wmf"/><Relationship Id="rId25" Type="http://schemas.openxmlformats.org/officeDocument/2006/relationships/oleObject" Target="../embeddings/oleObject231.bin"/><Relationship Id="rId33" Type="http://schemas.openxmlformats.org/officeDocument/2006/relationships/oleObject" Target="../embeddings/oleObject235.bin"/><Relationship Id="rId38" Type="http://schemas.openxmlformats.org/officeDocument/2006/relationships/oleObject" Target="../embeddings/oleObject239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4.bin"/><Relationship Id="rId13" Type="http://schemas.openxmlformats.org/officeDocument/2006/relationships/image" Target="../media/image168.wmf"/><Relationship Id="rId18" Type="http://schemas.openxmlformats.org/officeDocument/2006/relationships/oleObject" Target="../embeddings/oleObject249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72.emf"/><Relationship Id="rId7" Type="http://schemas.openxmlformats.org/officeDocument/2006/relationships/image" Target="../media/image165.emf"/><Relationship Id="rId12" Type="http://schemas.openxmlformats.org/officeDocument/2006/relationships/oleObject" Target="../embeddings/oleObject246.bin"/><Relationship Id="rId17" Type="http://schemas.openxmlformats.org/officeDocument/2006/relationships/image" Target="../media/image17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8.bin"/><Relationship Id="rId20" Type="http://schemas.openxmlformats.org/officeDocument/2006/relationships/oleObject" Target="../embeddings/oleObject250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3.bin"/><Relationship Id="rId11" Type="http://schemas.openxmlformats.org/officeDocument/2006/relationships/image" Target="../media/image167.wmf"/><Relationship Id="rId5" Type="http://schemas.openxmlformats.org/officeDocument/2006/relationships/image" Target="../media/image151.wmf"/><Relationship Id="rId15" Type="http://schemas.openxmlformats.org/officeDocument/2006/relationships/image" Target="../media/image169.wmf"/><Relationship Id="rId10" Type="http://schemas.openxmlformats.org/officeDocument/2006/relationships/oleObject" Target="../embeddings/oleObject245.bin"/><Relationship Id="rId19" Type="http://schemas.openxmlformats.org/officeDocument/2006/relationships/image" Target="../media/image171.emf"/><Relationship Id="rId4" Type="http://schemas.openxmlformats.org/officeDocument/2006/relationships/oleObject" Target="../embeddings/oleObject242.bin"/><Relationship Id="rId9" Type="http://schemas.openxmlformats.org/officeDocument/2006/relationships/image" Target="../media/image166.emf"/><Relationship Id="rId14" Type="http://schemas.openxmlformats.org/officeDocument/2006/relationships/oleObject" Target="../embeddings/oleObject247.bin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7.wmf"/><Relationship Id="rId18" Type="http://schemas.openxmlformats.org/officeDocument/2006/relationships/oleObject" Target="../embeddings/oleObject258.bin"/><Relationship Id="rId26" Type="http://schemas.openxmlformats.org/officeDocument/2006/relationships/oleObject" Target="../embeddings/oleObject262.bin"/><Relationship Id="rId39" Type="http://schemas.openxmlformats.org/officeDocument/2006/relationships/oleObject" Target="../embeddings/oleObject271.bin"/><Relationship Id="rId21" Type="http://schemas.openxmlformats.org/officeDocument/2006/relationships/image" Target="../media/image180.wmf"/><Relationship Id="rId34" Type="http://schemas.openxmlformats.org/officeDocument/2006/relationships/oleObject" Target="../embeddings/oleObject268.bin"/><Relationship Id="rId7" Type="http://schemas.openxmlformats.org/officeDocument/2006/relationships/image" Target="../media/image1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7.bin"/><Relationship Id="rId20" Type="http://schemas.openxmlformats.org/officeDocument/2006/relationships/oleObject" Target="../embeddings/oleObject259.bin"/><Relationship Id="rId29" Type="http://schemas.openxmlformats.org/officeDocument/2006/relationships/image" Target="../media/image184.wmf"/><Relationship Id="rId41" Type="http://schemas.openxmlformats.org/officeDocument/2006/relationships/image" Target="../media/image128.e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2.bin"/><Relationship Id="rId11" Type="http://schemas.openxmlformats.org/officeDocument/2006/relationships/image" Target="../media/image176.wmf"/><Relationship Id="rId24" Type="http://schemas.openxmlformats.org/officeDocument/2006/relationships/oleObject" Target="../embeddings/oleObject261.bin"/><Relationship Id="rId32" Type="http://schemas.openxmlformats.org/officeDocument/2006/relationships/oleObject" Target="../embeddings/oleObject266.bin"/><Relationship Id="rId37" Type="http://schemas.openxmlformats.org/officeDocument/2006/relationships/oleObject" Target="../embeddings/oleObject270.bin"/><Relationship Id="rId40" Type="http://schemas.openxmlformats.org/officeDocument/2006/relationships/image" Target="../media/image187.wmf"/><Relationship Id="rId5" Type="http://schemas.openxmlformats.org/officeDocument/2006/relationships/image" Target="../media/image173.wmf"/><Relationship Id="rId15" Type="http://schemas.openxmlformats.org/officeDocument/2006/relationships/image" Target="../media/image178.wmf"/><Relationship Id="rId23" Type="http://schemas.openxmlformats.org/officeDocument/2006/relationships/image" Target="../media/image181.wmf"/><Relationship Id="rId28" Type="http://schemas.openxmlformats.org/officeDocument/2006/relationships/oleObject" Target="../embeddings/oleObject263.bin"/><Relationship Id="rId36" Type="http://schemas.openxmlformats.org/officeDocument/2006/relationships/image" Target="../media/image185.wmf"/><Relationship Id="rId10" Type="http://schemas.openxmlformats.org/officeDocument/2006/relationships/oleObject" Target="../embeddings/oleObject254.bin"/><Relationship Id="rId19" Type="http://schemas.openxmlformats.org/officeDocument/2006/relationships/image" Target="../media/image179.wmf"/><Relationship Id="rId31" Type="http://schemas.openxmlformats.org/officeDocument/2006/relationships/oleObject" Target="../embeddings/oleObject265.bin"/><Relationship Id="rId4" Type="http://schemas.openxmlformats.org/officeDocument/2006/relationships/oleObject" Target="../embeddings/oleObject251.bin"/><Relationship Id="rId9" Type="http://schemas.openxmlformats.org/officeDocument/2006/relationships/image" Target="../media/image175.wmf"/><Relationship Id="rId14" Type="http://schemas.openxmlformats.org/officeDocument/2006/relationships/oleObject" Target="../embeddings/oleObject256.bin"/><Relationship Id="rId22" Type="http://schemas.openxmlformats.org/officeDocument/2006/relationships/oleObject" Target="../embeddings/oleObject260.bin"/><Relationship Id="rId27" Type="http://schemas.openxmlformats.org/officeDocument/2006/relationships/image" Target="../media/image183.wmf"/><Relationship Id="rId30" Type="http://schemas.openxmlformats.org/officeDocument/2006/relationships/oleObject" Target="../embeddings/oleObject264.bin"/><Relationship Id="rId35" Type="http://schemas.openxmlformats.org/officeDocument/2006/relationships/oleObject" Target="../embeddings/oleObject269.bin"/><Relationship Id="rId8" Type="http://schemas.openxmlformats.org/officeDocument/2006/relationships/oleObject" Target="../embeddings/oleObject253.bin"/><Relationship Id="rId3" Type="http://schemas.openxmlformats.org/officeDocument/2006/relationships/notesSlide" Target="../notesSlides/notesSlide25.xml"/><Relationship Id="rId12" Type="http://schemas.openxmlformats.org/officeDocument/2006/relationships/oleObject" Target="../embeddings/oleObject255.bin"/><Relationship Id="rId17" Type="http://schemas.openxmlformats.org/officeDocument/2006/relationships/image" Target="../media/image3.wmf"/><Relationship Id="rId25" Type="http://schemas.openxmlformats.org/officeDocument/2006/relationships/image" Target="../media/image182.wmf"/><Relationship Id="rId33" Type="http://schemas.openxmlformats.org/officeDocument/2006/relationships/oleObject" Target="../embeddings/oleObject267.bin"/><Relationship Id="rId38" Type="http://schemas.openxmlformats.org/officeDocument/2006/relationships/image" Target="../media/image186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4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279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89.wmf"/><Relationship Id="rId12" Type="http://schemas.openxmlformats.org/officeDocument/2006/relationships/oleObject" Target="../embeddings/oleObject276.bin"/><Relationship Id="rId17" Type="http://schemas.openxmlformats.org/officeDocument/2006/relationships/image" Target="../media/image19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8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273.bin"/><Relationship Id="rId11" Type="http://schemas.openxmlformats.org/officeDocument/2006/relationships/image" Target="../media/image191.wmf"/><Relationship Id="rId5" Type="http://schemas.openxmlformats.org/officeDocument/2006/relationships/image" Target="../media/image188.wmf"/><Relationship Id="rId15" Type="http://schemas.openxmlformats.org/officeDocument/2006/relationships/image" Target="../media/image192.wmf"/><Relationship Id="rId10" Type="http://schemas.openxmlformats.org/officeDocument/2006/relationships/oleObject" Target="../embeddings/oleObject275.bin"/><Relationship Id="rId19" Type="http://schemas.openxmlformats.org/officeDocument/2006/relationships/image" Target="../media/image194.wmf"/><Relationship Id="rId4" Type="http://schemas.openxmlformats.org/officeDocument/2006/relationships/oleObject" Target="../embeddings/oleObject272.bin"/><Relationship Id="rId9" Type="http://schemas.openxmlformats.org/officeDocument/2006/relationships/image" Target="../media/image190.wmf"/><Relationship Id="rId14" Type="http://schemas.openxmlformats.org/officeDocument/2006/relationships/oleObject" Target="../embeddings/oleObject27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2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81.bin"/><Relationship Id="rId5" Type="http://schemas.openxmlformats.org/officeDocument/2006/relationships/image" Target="../media/image195.wmf"/><Relationship Id="rId4" Type="http://schemas.openxmlformats.org/officeDocument/2006/relationships/oleObject" Target="../embeddings/oleObject280.bin"/><Relationship Id="rId9" Type="http://schemas.openxmlformats.org/officeDocument/2006/relationships/image" Target="../media/image19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5.bin"/><Relationship Id="rId13" Type="http://schemas.openxmlformats.org/officeDocument/2006/relationships/image" Target="../media/image201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98.wmf"/><Relationship Id="rId12" Type="http://schemas.openxmlformats.org/officeDocument/2006/relationships/oleObject" Target="../embeddings/oleObject2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4.bin"/><Relationship Id="rId11" Type="http://schemas.openxmlformats.org/officeDocument/2006/relationships/image" Target="../media/image200.wmf"/><Relationship Id="rId5" Type="http://schemas.openxmlformats.org/officeDocument/2006/relationships/image" Target="../media/image197.wmf"/><Relationship Id="rId10" Type="http://schemas.openxmlformats.org/officeDocument/2006/relationships/oleObject" Target="../embeddings/oleObject286.bin"/><Relationship Id="rId4" Type="http://schemas.openxmlformats.org/officeDocument/2006/relationships/oleObject" Target="../embeddings/oleObject283.bin"/><Relationship Id="rId9" Type="http://schemas.openxmlformats.org/officeDocument/2006/relationships/image" Target="../media/image19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0.bin"/><Relationship Id="rId13" Type="http://schemas.openxmlformats.org/officeDocument/2006/relationships/image" Target="../media/image206.wmf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203.wmf"/><Relationship Id="rId12" Type="http://schemas.openxmlformats.org/officeDocument/2006/relationships/oleObject" Target="../embeddings/oleObject2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89.bin"/><Relationship Id="rId11" Type="http://schemas.openxmlformats.org/officeDocument/2006/relationships/image" Target="../media/image205.wmf"/><Relationship Id="rId5" Type="http://schemas.openxmlformats.org/officeDocument/2006/relationships/image" Target="../media/image202.wmf"/><Relationship Id="rId10" Type="http://schemas.openxmlformats.org/officeDocument/2006/relationships/oleObject" Target="../embeddings/oleObject291.bin"/><Relationship Id="rId4" Type="http://schemas.openxmlformats.org/officeDocument/2006/relationships/oleObject" Target="../embeddings/oleObject288.bin"/><Relationship Id="rId9" Type="http://schemas.openxmlformats.org/officeDocument/2006/relationships/image" Target="../media/image204.wmf"/><Relationship Id="rId14" Type="http://schemas.openxmlformats.org/officeDocument/2006/relationships/image" Target="../media/image7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image" Target="../media/image210.wmf"/><Relationship Id="rId18" Type="http://schemas.openxmlformats.org/officeDocument/2006/relationships/oleObject" Target="../embeddings/oleObject300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97.bin"/><Relationship Id="rId17" Type="http://schemas.openxmlformats.org/officeDocument/2006/relationships/image" Target="../media/image21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299.bin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294.bin"/><Relationship Id="rId11" Type="http://schemas.openxmlformats.org/officeDocument/2006/relationships/image" Target="../media/image209.wmf"/><Relationship Id="rId5" Type="http://schemas.openxmlformats.org/officeDocument/2006/relationships/image" Target="../media/image207.wmf"/><Relationship Id="rId15" Type="http://schemas.openxmlformats.org/officeDocument/2006/relationships/image" Target="../media/image211.wmf"/><Relationship Id="rId10" Type="http://schemas.openxmlformats.org/officeDocument/2006/relationships/oleObject" Target="../embeddings/oleObject296.bin"/><Relationship Id="rId19" Type="http://schemas.openxmlformats.org/officeDocument/2006/relationships/image" Target="../media/image213.wmf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208.wmf"/><Relationship Id="rId14" Type="http://schemas.openxmlformats.org/officeDocument/2006/relationships/oleObject" Target="../embeddings/oleObject29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3.bin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21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302.bin"/><Relationship Id="rId5" Type="http://schemas.openxmlformats.org/officeDocument/2006/relationships/image" Target="../media/image214.wmf"/><Relationship Id="rId4" Type="http://schemas.openxmlformats.org/officeDocument/2006/relationships/oleObject" Target="../embeddings/oleObject301.bin"/><Relationship Id="rId9" Type="http://schemas.openxmlformats.org/officeDocument/2006/relationships/image" Target="../media/image21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6.bin"/><Relationship Id="rId13" Type="http://schemas.openxmlformats.org/officeDocument/2006/relationships/image" Target="../media/image221.wmf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3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05.bin"/><Relationship Id="rId11" Type="http://schemas.openxmlformats.org/officeDocument/2006/relationships/image" Target="../media/image220.wmf"/><Relationship Id="rId5" Type="http://schemas.openxmlformats.org/officeDocument/2006/relationships/image" Target="../media/image217.wmf"/><Relationship Id="rId15" Type="http://schemas.openxmlformats.org/officeDocument/2006/relationships/image" Target="../media/image222.wmf"/><Relationship Id="rId10" Type="http://schemas.openxmlformats.org/officeDocument/2006/relationships/oleObject" Target="../embeddings/oleObject307.bin"/><Relationship Id="rId4" Type="http://schemas.openxmlformats.org/officeDocument/2006/relationships/oleObject" Target="../embeddings/oleObject304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309.bin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wmf"/><Relationship Id="rId18" Type="http://schemas.openxmlformats.org/officeDocument/2006/relationships/oleObject" Target="../embeddings/oleObject317.bin"/><Relationship Id="rId26" Type="http://schemas.openxmlformats.org/officeDocument/2006/relationships/oleObject" Target="../embeddings/oleObject321.bin"/><Relationship Id="rId39" Type="http://schemas.openxmlformats.org/officeDocument/2006/relationships/image" Target="../media/image236.wmf"/><Relationship Id="rId21" Type="http://schemas.openxmlformats.org/officeDocument/2006/relationships/image" Target="../media/image229.wmf"/><Relationship Id="rId34" Type="http://schemas.openxmlformats.org/officeDocument/2006/relationships/oleObject" Target="../embeddings/oleObject326.bin"/><Relationship Id="rId42" Type="http://schemas.openxmlformats.org/officeDocument/2006/relationships/oleObject" Target="../embeddings/oleObject331.bin"/><Relationship Id="rId47" Type="http://schemas.openxmlformats.org/officeDocument/2006/relationships/oleObject" Target="../embeddings/oleObject334.bin"/><Relationship Id="rId7" Type="http://schemas.openxmlformats.org/officeDocument/2006/relationships/image" Target="../media/image2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16.bin"/><Relationship Id="rId29" Type="http://schemas.openxmlformats.org/officeDocument/2006/relationships/oleObject" Target="../embeddings/oleObject323.bin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311.bin"/><Relationship Id="rId11" Type="http://schemas.openxmlformats.org/officeDocument/2006/relationships/image" Target="../media/image226.wmf"/><Relationship Id="rId24" Type="http://schemas.openxmlformats.org/officeDocument/2006/relationships/oleObject" Target="../embeddings/oleObject320.bin"/><Relationship Id="rId32" Type="http://schemas.openxmlformats.org/officeDocument/2006/relationships/oleObject" Target="../embeddings/oleObject325.bin"/><Relationship Id="rId37" Type="http://schemas.openxmlformats.org/officeDocument/2006/relationships/oleObject" Target="../embeddings/oleObject328.bin"/><Relationship Id="rId40" Type="http://schemas.openxmlformats.org/officeDocument/2006/relationships/oleObject" Target="../embeddings/oleObject330.bin"/><Relationship Id="rId45" Type="http://schemas.openxmlformats.org/officeDocument/2006/relationships/oleObject" Target="../embeddings/oleObject333.bin"/><Relationship Id="rId5" Type="http://schemas.openxmlformats.org/officeDocument/2006/relationships/image" Target="../media/image223.wmf"/><Relationship Id="rId15" Type="http://schemas.openxmlformats.org/officeDocument/2006/relationships/image" Target="../media/image227.wmf"/><Relationship Id="rId23" Type="http://schemas.openxmlformats.org/officeDocument/2006/relationships/image" Target="../media/image230.wmf"/><Relationship Id="rId28" Type="http://schemas.openxmlformats.org/officeDocument/2006/relationships/image" Target="../media/image232.wmf"/><Relationship Id="rId36" Type="http://schemas.openxmlformats.org/officeDocument/2006/relationships/oleObject" Target="../embeddings/oleObject327.bin"/><Relationship Id="rId10" Type="http://schemas.openxmlformats.org/officeDocument/2006/relationships/oleObject" Target="../embeddings/oleObject313.bin"/><Relationship Id="rId19" Type="http://schemas.openxmlformats.org/officeDocument/2006/relationships/image" Target="../media/image3.wmf"/><Relationship Id="rId31" Type="http://schemas.openxmlformats.org/officeDocument/2006/relationships/oleObject" Target="../embeddings/oleObject324.bin"/><Relationship Id="rId44" Type="http://schemas.openxmlformats.org/officeDocument/2006/relationships/image" Target="../media/image238.wmf"/><Relationship Id="rId4" Type="http://schemas.openxmlformats.org/officeDocument/2006/relationships/oleObject" Target="../embeddings/oleObject310.bin"/><Relationship Id="rId9" Type="http://schemas.openxmlformats.org/officeDocument/2006/relationships/image" Target="../media/image225.wmf"/><Relationship Id="rId14" Type="http://schemas.openxmlformats.org/officeDocument/2006/relationships/oleObject" Target="../embeddings/oleObject315.bin"/><Relationship Id="rId22" Type="http://schemas.openxmlformats.org/officeDocument/2006/relationships/oleObject" Target="../embeddings/oleObject319.bin"/><Relationship Id="rId27" Type="http://schemas.openxmlformats.org/officeDocument/2006/relationships/oleObject" Target="../embeddings/oleObject322.bin"/><Relationship Id="rId30" Type="http://schemas.openxmlformats.org/officeDocument/2006/relationships/image" Target="../media/image233.wmf"/><Relationship Id="rId35" Type="http://schemas.openxmlformats.org/officeDocument/2006/relationships/image" Target="../media/image235.wmf"/><Relationship Id="rId43" Type="http://schemas.openxmlformats.org/officeDocument/2006/relationships/oleObject" Target="../embeddings/oleObject332.bin"/><Relationship Id="rId8" Type="http://schemas.openxmlformats.org/officeDocument/2006/relationships/oleObject" Target="../embeddings/oleObject312.bin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314.bin"/><Relationship Id="rId17" Type="http://schemas.openxmlformats.org/officeDocument/2006/relationships/image" Target="../media/image228.wmf"/><Relationship Id="rId25" Type="http://schemas.openxmlformats.org/officeDocument/2006/relationships/image" Target="../media/image231.wmf"/><Relationship Id="rId33" Type="http://schemas.openxmlformats.org/officeDocument/2006/relationships/image" Target="../media/image234.wmf"/><Relationship Id="rId38" Type="http://schemas.openxmlformats.org/officeDocument/2006/relationships/oleObject" Target="../embeddings/oleObject329.bin"/><Relationship Id="rId46" Type="http://schemas.openxmlformats.org/officeDocument/2006/relationships/image" Target="../media/image239.wmf"/><Relationship Id="rId20" Type="http://schemas.openxmlformats.org/officeDocument/2006/relationships/oleObject" Target="../embeddings/oleObject318.bin"/><Relationship Id="rId41" Type="http://schemas.openxmlformats.org/officeDocument/2006/relationships/image" Target="../media/image23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7.bin"/><Relationship Id="rId13" Type="http://schemas.openxmlformats.org/officeDocument/2006/relationships/image" Target="../media/image244.wmf"/><Relationship Id="rId18" Type="http://schemas.openxmlformats.org/officeDocument/2006/relationships/oleObject" Target="../embeddings/oleObject342.bin"/><Relationship Id="rId26" Type="http://schemas.openxmlformats.org/officeDocument/2006/relationships/oleObject" Target="../embeddings/oleObject346.bin"/><Relationship Id="rId3" Type="http://schemas.openxmlformats.org/officeDocument/2006/relationships/notesSlide" Target="../notesSlides/notesSlide35.xml"/><Relationship Id="rId21" Type="http://schemas.openxmlformats.org/officeDocument/2006/relationships/image" Target="../media/image3.wmf"/><Relationship Id="rId7" Type="http://schemas.openxmlformats.org/officeDocument/2006/relationships/image" Target="../media/image241.wmf"/><Relationship Id="rId12" Type="http://schemas.openxmlformats.org/officeDocument/2006/relationships/oleObject" Target="../embeddings/oleObject339.bin"/><Relationship Id="rId17" Type="http://schemas.openxmlformats.org/officeDocument/2006/relationships/image" Target="../media/image246.wmf"/><Relationship Id="rId25" Type="http://schemas.openxmlformats.org/officeDocument/2006/relationships/image" Target="../media/image2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1.bin"/><Relationship Id="rId20" Type="http://schemas.openxmlformats.org/officeDocument/2006/relationships/oleObject" Target="../embeddings/oleObject343.bin"/><Relationship Id="rId29" Type="http://schemas.openxmlformats.org/officeDocument/2006/relationships/image" Target="../media/image250.wmf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336.bin"/><Relationship Id="rId11" Type="http://schemas.openxmlformats.org/officeDocument/2006/relationships/image" Target="../media/image243.wmf"/><Relationship Id="rId24" Type="http://schemas.openxmlformats.org/officeDocument/2006/relationships/oleObject" Target="../embeddings/oleObject345.bin"/><Relationship Id="rId5" Type="http://schemas.openxmlformats.org/officeDocument/2006/relationships/image" Target="../media/image240.wmf"/><Relationship Id="rId15" Type="http://schemas.openxmlformats.org/officeDocument/2006/relationships/image" Target="../media/image245.wmf"/><Relationship Id="rId23" Type="http://schemas.openxmlformats.org/officeDocument/2006/relationships/image" Target="../media/image247.wmf"/><Relationship Id="rId28" Type="http://schemas.openxmlformats.org/officeDocument/2006/relationships/oleObject" Target="../embeddings/oleObject347.bin"/><Relationship Id="rId10" Type="http://schemas.openxmlformats.org/officeDocument/2006/relationships/oleObject" Target="../embeddings/oleObject338.bin"/><Relationship Id="rId19" Type="http://schemas.openxmlformats.org/officeDocument/2006/relationships/image" Target="../media/image231.wmf"/><Relationship Id="rId4" Type="http://schemas.openxmlformats.org/officeDocument/2006/relationships/oleObject" Target="../embeddings/oleObject335.bin"/><Relationship Id="rId9" Type="http://schemas.openxmlformats.org/officeDocument/2006/relationships/image" Target="../media/image242.wmf"/><Relationship Id="rId14" Type="http://schemas.openxmlformats.org/officeDocument/2006/relationships/oleObject" Target="../embeddings/oleObject340.bin"/><Relationship Id="rId22" Type="http://schemas.openxmlformats.org/officeDocument/2006/relationships/oleObject" Target="../embeddings/oleObject344.bin"/><Relationship Id="rId27" Type="http://schemas.openxmlformats.org/officeDocument/2006/relationships/image" Target="../media/image249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5.wmf"/><Relationship Id="rId18" Type="http://schemas.openxmlformats.org/officeDocument/2006/relationships/oleObject" Target="../embeddings/oleObject355.bin"/><Relationship Id="rId26" Type="http://schemas.openxmlformats.org/officeDocument/2006/relationships/oleObject" Target="../embeddings/oleObject359.bin"/><Relationship Id="rId39" Type="http://schemas.openxmlformats.org/officeDocument/2006/relationships/image" Target="../media/image231.wmf"/><Relationship Id="rId21" Type="http://schemas.openxmlformats.org/officeDocument/2006/relationships/image" Target="../media/image259.emf"/><Relationship Id="rId34" Type="http://schemas.openxmlformats.org/officeDocument/2006/relationships/oleObject" Target="../embeddings/oleObject363.bin"/><Relationship Id="rId42" Type="http://schemas.openxmlformats.org/officeDocument/2006/relationships/image" Target="../media/image267.wmf"/><Relationship Id="rId47" Type="http://schemas.openxmlformats.org/officeDocument/2006/relationships/oleObject" Target="../embeddings/oleObject370.bin"/><Relationship Id="rId7" Type="http://schemas.openxmlformats.org/officeDocument/2006/relationships/image" Target="../media/image25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4.bin"/><Relationship Id="rId29" Type="http://schemas.openxmlformats.org/officeDocument/2006/relationships/image" Target="../media/image263.wmf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49.bin"/><Relationship Id="rId11" Type="http://schemas.openxmlformats.org/officeDocument/2006/relationships/image" Target="../media/image254.wmf"/><Relationship Id="rId24" Type="http://schemas.openxmlformats.org/officeDocument/2006/relationships/oleObject" Target="../embeddings/oleObject358.bin"/><Relationship Id="rId32" Type="http://schemas.openxmlformats.org/officeDocument/2006/relationships/oleObject" Target="../embeddings/oleObject362.bin"/><Relationship Id="rId37" Type="http://schemas.openxmlformats.org/officeDocument/2006/relationships/image" Target="../media/image266.wmf"/><Relationship Id="rId40" Type="http://schemas.openxmlformats.org/officeDocument/2006/relationships/oleObject" Target="../embeddings/oleObject366.bin"/><Relationship Id="rId45" Type="http://schemas.openxmlformats.org/officeDocument/2006/relationships/oleObject" Target="../embeddings/oleObject369.bin"/><Relationship Id="rId5" Type="http://schemas.openxmlformats.org/officeDocument/2006/relationships/image" Target="../media/image251.wmf"/><Relationship Id="rId15" Type="http://schemas.openxmlformats.org/officeDocument/2006/relationships/image" Target="../media/image256.wmf"/><Relationship Id="rId23" Type="http://schemas.openxmlformats.org/officeDocument/2006/relationships/image" Target="../media/image260.wmf"/><Relationship Id="rId28" Type="http://schemas.openxmlformats.org/officeDocument/2006/relationships/oleObject" Target="../embeddings/oleObject360.bin"/><Relationship Id="rId36" Type="http://schemas.openxmlformats.org/officeDocument/2006/relationships/oleObject" Target="../embeddings/oleObject364.bin"/><Relationship Id="rId10" Type="http://schemas.openxmlformats.org/officeDocument/2006/relationships/oleObject" Target="../embeddings/oleObject351.bin"/><Relationship Id="rId19" Type="http://schemas.openxmlformats.org/officeDocument/2006/relationships/image" Target="../media/image258.emf"/><Relationship Id="rId31" Type="http://schemas.openxmlformats.org/officeDocument/2006/relationships/image" Target="../media/image264.wmf"/><Relationship Id="rId44" Type="http://schemas.openxmlformats.org/officeDocument/2006/relationships/image" Target="../media/image268.wmf"/><Relationship Id="rId4" Type="http://schemas.openxmlformats.org/officeDocument/2006/relationships/oleObject" Target="../embeddings/oleObject348.bin"/><Relationship Id="rId9" Type="http://schemas.openxmlformats.org/officeDocument/2006/relationships/image" Target="../media/image253.wmf"/><Relationship Id="rId14" Type="http://schemas.openxmlformats.org/officeDocument/2006/relationships/oleObject" Target="../embeddings/oleObject353.bin"/><Relationship Id="rId22" Type="http://schemas.openxmlformats.org/officeDocument/2006/relationships/oleObject" Target="../embeddings/oleObject357.bin"/><Relationship Id="rId27" Type="http://schemas.openxmlformats.org/officeDocument/2006/relationships/image" Target="../media/image262.wmf"/><Relationship Id="rId30" Type="http://schemas.openxmlformats.org/officeDocument/2006/relationships/oleObject" Target="../embeddings/oleObject361.bin"/><Relationship Id="rId35" Type="http://schemas.openxmlformats.org/officeDocument/2006/relationships/image" Target="../media/image265.wmf"/><Relationship Id="rId43" Type="http://schemas.openxmlformats.org/officeDocument/2006/relationships/oleObject" Target="../embeddings/oleObject368.bin"/><Relationship Id="rId48" Type="http://schemas.openxmlformats.org/officeDocument/2006/relationships/image" Target="../media/image270.wmf"/><Relationship Id="rId8" Type="http://schemas.openxmlformats.org/officeDocument/2006/relationships/oleObject" Target="../embeddings/oleObject350.bin"/><Relationship Id="rId3" Type="http://schemas.openxmlformats.org/officeDocument/2006/relationships/notesSlide" Target="../notesSlides/notesSlide36.xml"/><Relationship Id="rId12" Type="http://schemas.openxmlformats.org/officeDocument/2006/relationships/oleObject" Target="../embeddings/oleObject352.bin"/><Relationship Id="rId17" Type="http://schemas.openxmlformats.org/officeDocument/2006/relationships/image" Target="../media/image257.wmf"/><Relationship Id="rId25" Type="http://schemas.openxmlformats.org/officeDocument/2006/relationships/image" Target="../media/image261.wmf"/><Relationship Id="rId33" Type="http://schemas.openxmlformats.org/officeDocument/2006/relationships/image" Target="../media/image3.wmf"/><Relationship Id="rId38" Type="http://schemas.openxmlformats.org/officeDocument/2006/relationships/oleObject" Target="../embeddings/oleObject365.bin"/><Relationship Id="rId46" Type="http://schemas.openxmlformats.org/officeDocument/2006/relationships/image" Target="../media/image269.wmf"/><Relationship Id="rId20" Type="http://schemas.openxmlformats.org/officeDocument/2006/relationships/oleObject" Target="../embeddings/oleObject356.bin"/><Relationship Id="rId41" Type="http://schemas.openxmlformats.org/officeDocument/2006/relationships/oleObject" Target="../embeddings/oleObject367.bin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4.wmf"/><Relationship Id="rId18" Type="http://schemas.openxmlformats.org/officeDocument/2006/relationships/oleObject" Target="../embeddings/oleObject378.bin"/><Relationship Id="rId26" Type="http://schemas.openxmlformats.org/officeDocument/2006/relationships/oleObject" Target="../embeddings/oleObject382.bin"/><Relationship Id="rId3" Type="http://schemas.openxmlformats.org/officeDocument/2006/relationships/notesSlide" Target="../notesSlides/notesSlide37.xml"/><Relationship Id="rId21" Type="http://schemas.openxmlformats.org/officeDocument/2006/relationships/image" Target="../media/image278.wmf"/><Relationship Id="rId34" Type="http://schemas.openxmlformats.org/officeDocument/2006/relationships/image" Target="../media/image283.wmf"/><Relationship Id="rId7" Type="http://schemas.openxmlformats.org/officeDocument/2006/relationships/image" Target="../media/image272.wmf"/><Relationship Id="rId12" Type="http://schemas.openxmlformats.org/officeDocument/2006/relationships/oleObject" Target="../embeddings/oleObject375.bin"/><Relationship Id="rId17" Type="http://schemas.openxmlformats.org/officeDocument/2006/relationships/image" Target="../media/image276.wmf"/><Relationship Id="rId25" Type="http://schemas.openxmlformats.org/officeDocument/2006/relationships/image" Target="../media/image280.wmf"/><Relationship Id="rId33" Type="http://schemas.openxmlformats.org/officeDocument/2006/relationships/oleObject" Target="../embeddings/oleObject387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7.bin"/><Relationship Id="rId20" Type="http://schemas.openxmlformats.org/officeDocument/2006/relationships/oleObject" Target="../embeddings/oleObject379.bin"/><Relationship Id="rId29" Type="http://schemas.openxmlformats.org/officeDocument/2006/relationships/oleObject" Target="../embeddings/oleObject384.bin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72.bin"/><Relationship Id="rId11" Type="http://schemas.openxmlformats.org/officeDocument/2006/relationships/image" Target="../media/image273.wmf"/><Relationship Id="rId24" Type="http://schemas.openxmlformats.org/officeDocument/2006/relationships/oleObject" Target="../embeddings/oleObject381.bin"/><Relationship Id="rId32" Type="http://schemas.openxmlformats.org/officeDocument/2006/relationships/oleObject" Target="../embeddings/oleObject386.bin"/><Relationship Id="rId5" Type="http://schemas.openxmlformats.org/officeDocument/2006/relationships/image" Target="../media/image271.wmf"/><Relationship Id="rId15" Type="http://schemas.openxmlformats.org/officeDocument/2006/relationships/image" Target="../media/image275.wmf"/><Relationship Id="rId23" Type="http://schemas.openxmlformats.org/officeDocument/2006/relationships/image" Target="../media/image279.wmf"/><Relationship Id="rId28" Type="http://schemas.openxmlformats.org/officeDocument/2006/relationships/oleObject" Target="../embeddings/oleObject383.bin"/><Relationship Id="rId10" Type="http://schemas.openxmlformats.org/officeDocument/2006/relationships/oleObject" Target="../embeddings/oleObject374.bin"/><Relationship Id="rId19" Type="http://schemas.openxmlformats.org/officeDocument/2006/relationships/image" Target="../media/image277.wmf"/><Relationship Id="rId31" Type="http://schemas.openxmlformats.org/officeDocument/2006/relationships/image" Target="../media/image282.wmf"/><Relationship Id="rId4" Type="http://schemas.openxmlformats.org/officeDocument/2006/relationships/oleObject" Target="../embeddings/oleObject37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76.bin"/><Relationship Id="rId22" Type="http://schemas.openxmlformats.org/officeDocument/2006/relationships/oleObject" Target="../embeddings/oleObject380.bin"/><Relationship Id="rId27" Type="http://schemas.openxmlformats.org/officeDocument/2006/relationships/image" Target="../media/image281.wmf"/><Relationship Id="rId30" Type="http://schemas.openxmlformats.org/officeDocument/2006/relationships/oleObject" Target="../embeddings/oleObject385.bin"/><Relationship Id="rId35" Type="http://schemas.openxmlformats.org/officeDocument/2006/relationships/image" Target="../media/image58.emf"/><Relationship Id="rId8" Type="http://schemas.openxmlformats.org/officeDocument/2006/relationships/oleObject" Target="../embeddings/oleObject37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2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89.bin"/><Relationship Id="rId5" Type="http://schemas.openxmlformats.org/officeDocument/2006/relationships/image" Target="../media/image284.wmf"/><Relationship Id="rId4" Type="http://schemas.openxmlformats.org/officeDocument/2006/relationships/oleObject" Target="../embeddings/oleObject38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2.bin"/><Relationship Id="rId13" Type="http://schemas.openxmlformats.org/officeDocument/2006/relationships/image" Target="../media/image289.w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287.wmf"/><Relationship Id="rId12" Type="http://schemas.openxmlformats.org/officeDocument/2006/relationships/oleObject" Target="../embeddings/oleObject39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391.bin"/><Relationship Id="rId11" Type="http://schemas.openxmlformats.org/officeDocument/2006/relationships/image" Target="../media/image285.wmf"/><Relationship Id="rId5" Type="http://schemas.openxmlformats.org/officeDocument/2006/relationships/image" Target="../media/image286.wmf"/><Relationship Id="rId10" Type="http://schemas.openxmlformats.org/officeDocument/2006/relationships/oleObject" Target="../embeddings/oleObject393.bin"/><Relationship Id="rId4" Type="http://schemas.openxmlformats.org/officeDocument/2006/relationships/oleObject" Target="../embeddings/oleObject390.bin"/><Relationship Id="rId9" Type="http://schemas.openxmlformats.org/officeDocument/2006/relationships/image" Target="../media/image28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14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.wmf"/><Relationship Id="rId25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8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5.wmf"/><Relationship Id="rId28" Type="http://schemas.openxmlformats.org/officeDocument/2006/relationships/oleObject" Target="../embeddings/oleObject20.bin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1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7.bin"/><Relationship Id="rId13" Type="http://schemas.openxmlformats.org/officeDocument/2006/relationships/image" Target="../media/image3.wmf"/><Relationship Id="rId18" Type="http://schemas.openxmlformats.org/officeDocument/2006/relationships/oleObject" Target="../embeddings/oleObject402.bin"/><Relationship Id="rId26" Type="http://schemas.openxmlformats.org/officeDocument/2006/relationships/oleObject" Target="../embeddings/oleObject406.bin"/><Relationship Id="rId3" Type="http://schemas.openxmlformats.org/officeDocument/2006/relationships/notesSlide" Target="../notesSlides/notesSlide40.xml"/><Relationship Id="rId21" Type="http://schemas.openxmlformats.org/officeDocument/2006/relationships/image" Target="../media/image295.wmf"/><Relationship Id="rId7" Type="http://schemas.openxmlformats.org/officeDocument/2006/relationships/image" Target="../media/image290.wmf"/><Relationship Id="rId12" Type="http://schemas.openxmlformats.org/officeDocument/2006/relationships/oleObject" Target="../embeddings/oleObject399.bin"/><Relationship Id="rId17" Type="http://schemas.openxmlformats.org/officeDocument/2006/relationships/image" Target="../media/image293.wmf"/><Relationship Id="rId25" Type="http://schemas.openxmlformats.org/officeDocument/2006/relationships/image" Target="../media/image29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1.bin"/><Relationship Id="rId20" Type="http://schemas.openxmlformats.org/officeDocument/2006/relationships/oleObject" Target="../embeddings/oleObject403.bin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396.bin"/><Relationship Id="rId11" Type="http://schemas.openxmlformats.org/officeDocument/2006/relationships/image" Target="../media/image275.wmf"/><Relationship Id="rId24" Type="http://schemas.openxmlformats.org/officeDocument/2006/relationships/oleObject" Target="../embeddings/oleObject405.bin"/><Relationship Id="rId5" Type="http://schemas.openxmlformats.org/officeDocument/2006/relationships/image" Target="../media/image271.wmf"/><Relationship Id="rId15" Type="http://schemas.openxmlformats.org/officeDocument/2006/relationships/image" Target="../media/image292.wmf"/><Relationship Id="rId23" Type="http://schemas.openxmlformats.org/officeDocument/2006/relationships/image" Target="../media/image296.wmf"/><Relationship Id="rId10" Type="http://schemas.openxmlformats.org/officeDocument/2006/relationships/oleObject" Target="../embeddings/oleObject398.bin"/><Relationship Id="rId19" Type="http://schemas.openxmlformats.org/officeDocument/2006/relationships/image" Target="../media/image294.wmf"/><Relationship Id="rId4" Type="http://schemas.openxmlformats.org/officeDocument/2006/relationships/oleObject" Target="../embeddings/oleObject395.bin"/><Relationship Id="rId9" Type="http://schemas.openxmlformats.org/officeDocument/2006/relationships/image" Target="../media/image291.wmf"/><Relationship Id="rId14" Type="http://schemas.openxmlformats.org/officeDocument/2006/relationships/oleObject" Target="../embeddings/oleObject400.bin"/><Relationship Id="rId22" Type="http://schemas.openxmlformats.org/officeDocument/2006/relationships/oleObject" Target="../embeddings/oleObject404.bin"/><Relationship Id="rId27" Type="http://schemas.openxmlformats.org/officeDocument/2006/relationships/image" Target="../media/image29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9.bin"/><Relationship Id="rId13" Type="http://schemas.openxmlformats.org/officeDocument/2006/relationships/image" Target="../media/image302.wmf"/><Relationship Id="rId18" Type="http://schemas.openxmlformats.org/officeDocument/2006/relationships/oleObject" Target="../embeddings/oleObject414.bin"/><Relationship Id="rId26" Type="http://schemas.openxmlformats.org/officeDocument/2006/relationships/oleObject" Target="../embeddings/oleObject418.bin"/><Relationship Id="rId3" Type="http://schemas.openxmlformats.org/officeDocument/2006/relationships/notesSlide" Target="../notesSlides/notesSlide41.xml"/><Relationship Id="rId21" Type="http://schemas.openxmlformats.org/officeDocument/2006/relationships/image" Target="../media/image305.wmf"/><Relationship Id="rId7" Type="http://schemas.openxmlformats.org/officeDocument/2006/relationships/image" Target="../media/image300.wmf"/><Relationship Id="rId12" Type="http://schemas.openxmlformats.org/officeDocument/2006/relationships/oleObject" Target="../embeddings/oleObject411.bin"/><Relationship Id="rId17" Type="http://schemas.openxmlformats.org/officeDocument/2006/relationships/image" Target="../media/image304.wmf"/><Relationship Id="rId25" Type="http://schemas.openxmlformats.org/officeDocument/2006/relationships/image" Target="../media/image30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13.bin"/><Relationship Id="rId20" Type="http://schemas.openxmlformats.org/officeDocument/2006/relationships/oleObject" Target="../embeddings/oleObject415.bin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408.bin"/><Relationship Id="rId11" Type="http://schemas.openxmlformats.org/officeDocument/2006/relationships/image" Target="../media/image3.wmf"/><Relationship Id="rId24" Type="http://schemas.openxmlformats.org/officeDocument/2006/relationships/oleObject" Target="../embeddings/oleObject417.bin"/><Relationship Id="rId5" Type="http://schemas.openxmlformats.org/officeDocument/2006/relationships/image" Target="../media/image299.wmf"/><Relationship Id="rId15" Type="http://schemas.openxmlformats.org/officeDocument/2006/relationships/image" Target="../media/image303.wmf"/><Relationship Id="rId23" Type="http://schemas.openxmlformats.org/officeDocument/2006/relationships/image" Target="../media/image275.wmf"/><Relationship Id="rId10" Type="http://schemas.openxmlformats.org/officeDocument/2006/relationships/oleObject" Target="../embeddings/oleObject410.bin"/><Relationship Id="rId19" Type="http://schemas.openxmlformats.org/officeDocument/2006/relationships/image" Target="../media/image290.wmf"/><Relationship Id="rId4" Type="http://schemas.openxmlformats.org/officeDocument/2006/relationships/oleObject" Target="../embeddings/oleObject407.bin"/><Relationship Id="rId9" Type="http://schemas.openxmlformats.org/officeDocument/2006/relationships/image" Target="../media/image301.wmf"/><Relationship Id="rId14" Type="http://schemas.openxmlformats.org/officeDocument/2006/relationships/oleObject" Target="../embeddings/oleObject412.bin"/><Relationship Id="rId22" Type="http://schemas.openxmlformats.org/officeDocument/2006/relationships/oleObject" Target="../embeddings/oleObject416.bin"/><Relationship Id="rId27" Type="http://schemas.openxmlformats.org/officeDocument/2006/relationships/image" Target="../media/image29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0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420.bin"/><Relationship Id="rId5" Type="http://schemas.openxmlformats.org/officeDocument/2006/relationships/image" Target="../media/image307.wmf"/><Relationship Id="rId4" Type="http://schemas.openxmlformats.org/officeDocument/2006/relationships/oleObject" Target="../embeddings/oleObject41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3.bin"/><Relationship Id="rId13" Type="http://schemas.openxmlformats.org/officeDocument/2006/relationships/image" Target="../media/image275.wmf"/><Relationship Id="rId18" Type="http://schemas.openxmlformats.org/officeDocument/2006/relationships/oleObject" Target="../embeddings/oleObject428.bin"/><Relationship Id="rId3" Type="http://schemas.openxmlformats.org/officeDocument/2006/relationships/notesSlide" Target="../notesSlides/notesSlide43.xml"/><Relationship Id="rId21" Type="http://schemas.openxmlformats.org/officeDocument/2006/relationships/image" Target="../media/image315.wmf"/><Relationship Id="rId7" Type="http://schemas.openxmlformats.org/officeDocument/2006/relationships/image" Target="../media/image310.wmf"/><Relationship Id="rId12" Type="http://schemas.openxmlformats.org/officeDocument/2006/relationships/oleObject" Target="../embeddings/oleObject425.bin"/><Relationship Id="rId17" Type="http://schemas.openxmlformats.org/officeDocument/2006/relationships/image" Target="../media/image3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27.bin"/><Relationship Id="rId20" Type="http://schemas.openxmlformats.org/officeDocument/2006/relationships/oleObject" Target="../embeddings/oleObject429.bin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422.bin"/><Relationship Id="rId11" Type="http://schemas.openxmlformats.org/officeDocument/2006/relationships/image" Target="../media/image311.wmf"/><Relationship Id="rId5" Type="http://schemas.openxmlformats.org/officeDocument/2006/relationships/image" Target="../media/image309.wmf"/><Relationship Id="rId15" Type="http://schemas.openxmlformats.org/officeDocument/2006/relationships/image" Target="../media/image312.wmf"/><Relationship Id="rId23" Type="http://schemas.openxmlformats.org/officeDocument/2006/relationships/image" Target="../media/image316.wmf"/><Relationship Id="rId10" Type="http://schemas.openxmlformats.org/officeDocument/2006/relationships/oleObject" Target="../embeddings/oleObject424.bin"/><Relationship Id="rId19" Type="http://schemas.openxmlformats.org/officeDocument/2006/relationships/image" Target="../media/image314.wmf"/><Relationship Id="rId4" Type="http://schemas.openxmlformats.org/officeDocument/2006/relationships/oleObject" Target="../embeddings/oleObject42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426.bin"/><Relationship Id="rId22" Type="http://schemas.openxmlformats.org/officeDocument/2006/relationships/oleObject" Target="../embeddings/oleObject43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3.bin"/><Relationship Id="rId13" Type="http://schemas.openxmlformats.org/officeDocument/2006/relationships/image" Target="../media/image309.wmf"/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18.wmf"/><Relationship Id="rId12" Type="http://schemas.openxmlformats.org/officeDocument/2006/relationships/oleObject" Target="../embeddings/oleObject4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432.bin"/><Relationship Id="rId11" Type="http://schemas.openxmlformats.org/officeDocument/2006/relationships/image" Target="../media/image320.wmf"/><Relationship Id="rId5" Type="http://schemas.openxmlformats.org/officeDocument/2006/relationships/image" Target="../media/image317.wmf"/><Relationship Id="rId15" Type="http://schemas.openxmlformats.org/officeDocument/2006/relationships/image" Target="../media/image321.wmf"/><Relationship Id="rId10" Type="http://schemas.openxmlformats.org/officeDocument/2006/relationships/oleObject" Target="../embeddings/oleObject434.bin"/><Relationship Id="rId4" Type="http://schemas.openxmlformats.org/officeDocument/2006/relationships/oleObject" Target="../embeddings/oleObject431.bin"/><Relationship Id="rId9" Type="http://schemas.openxmlformats.org/officeDocument/2006/relationships/image" Target="../media/image319.wmf"/><Relationship Id="rId14" Type="http://schemas.openxmlformats.org/officeDocument/2006/relationships/oleObject" Target="../embeddings/oleObject43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9.bin"/><Relationship Id="rId13" Type="http://schemas.openxmlformats.org/officeDocument/2006/relationships/image" Target="../media/image275.wmf"/><Relationship Id="rId18" Type="http://schemas.openxmlformats.org/officeDocument/2006/relationships/oleObject" Target="../embeddings/oleObject444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22.wmf"/><Relationship Id="rId12" Type="http://schemas.openxmlformats.org/officeDocument/2006/relationships/oleObject" Target="../embeddings/oleObject441.bin"/><Relationship Id="rId17" Type="http://schemas.openxmlformats.org/officeDocument/2006/relationships/image" Target="../media/image3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43.bin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438.bin"/><Relationship Id="rId11" Type="http://schemas.openxmlformats.org/officeDocument/2006/relationships/image" Target="../media/image311.wmf"/><Relationship Id="rId5" Type="http://schemas.openxmlformats.org/officeDocument/2006/relationships/image" Target="../media/image309.wmf"/><Relationship Id="rId15" Type="http://schemas.openxmlformats.org/officeDocument/2006/relationships/image" Target="../media/image312.wmf"/><Relationship Id="rId10" Type="http://schemas.openxmlformats.org/officeDocument/2006/relationships/oleObject" Target="../embeddings/oleObject440.bin"/><Relationship Id="rId19" Type="http://schemas.openxmlformats.org/officeDocument/2006/relationships/image" Target="../media/image314.wmf"/><Relationship Id="rId4" Type="http://schemas.openxmlformats.org/officeDocument/2006/relationships/oleObject" Target="../embeddings/oleObject437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442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7.bin"/><Relationship Id="rId13" Type="http://schemas.openxmlformats.org/officeDocument/2006/relationships/image" Target="../media/image311.wmf"/><Relationship Id="rId18" Type="http://schemas.openxmlformats.org/officeDocument/2006/relationships/oleObject" Target="../embeddings/oleObject452.bin"/><Relationship Id="rId3" Type="http://schemas.openxmlformats.org/officeDocument/2006/relationships/notesSlide" Target="../notesSlides/notesSlide46.xml"/><Relationship Id="rId21" Type="http://schemas.openxmlformats.org/officeDocument/2006/relationships/image" Target="../media/image314.wmf"/><Relationship Id="rId7" Type="http://schemas.openxmlformats.org/officeDocument/2006/relationships/image" Target="../media/image323.wmf"/><Relationship Id="rId12" Type="http://schemas.openxmlformats.org/officeDocument/2006/relationships/oleObject" Target="../embeddings/oleObject449.bin"/><Relationship Id="rId17" Type="http://schemas.openxmlformats.org/officeDocument/2006/relationships/image" Target="../media/image3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51.bin"/><Relationship Id="rId20" Type="http://schemas.openxmlformats.org/officeDocument/2006/relationships/oleObject" Target="../embeddings/oleObject453.bin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446.bin"/><Relationship Id="rId11" Type="http://schemas.openxmlformats.org/officeDocument/2006/relationships/image" Target="../media/image3.wmf"/><Relationship Id="rId5" Type="http://schemas.openxmlformats.org/officeDocument/2006/relationships/image" Target="../media/image309.wmf"/><Relationship Id="rId15" Type="http://schemas.openxmlformats.org/officeDocument/2006/relationships/image" Target="../media/image275.wmf"/><Relationship Id="rId23" Type="http://schemas.openxmlformats.org/officeDocument/2006/relationships/image" Target="../media/image321.wmf"/><Relationship Id="rId10" Type="http://schemas.openxmlformats.org/officeDocument/2006/relationships/oleObject" Target="../embeddings/oleObject448.bin"/><Relationship Id="rId19" Type="http://schemas.openxmlformats.org/officeDocument/2006/relationships/image" Target="../media/image313.wmf"/><Relationship Id="rId4" Type="http://schemas.openxmlformats.org/officeDocument/2006/relationships/oleObject" Target="../embeddings/oleObject445.bin"/><Relationship Id="rId9" Type="http://schemas.openxmlformats.org/officeDocument/2006/relationships/image" Target="../media/image324.wmf"/><Relationship Id="rId14" Type="http://schemas.openxmlformats.org/officeDocument/2006/relationships/oleObject" Target="../embeddings/oleObject450.bin"/><Relationship Id="rId22" Type="http://schemas.openxmlformats.org/officeDocument/2006/relationships/oleObject" Target="../embeddings/oleObject45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26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7.bin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1.wmf"/><Relationship Id="rId5" Type="http://schemas.openxmlformats.org/officeDocument/2006/relationships/image" Target="../media/image19.w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24.bin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6.bin"/><Relationship Id="rId22" Type="http://schemas.openxmlformats.org/officeDocument/2006/relationships/oleObject" Target="../embeddings/oleObject3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34.wmf"/><Relationship Id="rId7" Type="http://schemas.openxmlformats.org/officeDocument/2006/relationships/image" Target="../media/image8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32.wmf"/><Relationship Id="rId25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41.bin"/><Relationship Id="rId5" Type="http://schemas.openxmlformats.org/officeDocument/2006/relationships/image" Target="../media/image28.wmf"/><Relationship Id="rId15" Type="http://schemas.openxmlformats.org/officeDocument/2006/relationships/image" Target="../media/image31.wmf"/><Relationship Id="rId23" Type="http://schemas.openxmlformats.org/officeDocument/2006/relationships/image" Target="../media/image35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3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2.wmf"/><Relationship Id="rId18" Type="http://schemas.openxmlformats.org/officeDocument/2006/relationships/image" Target="../media/image44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45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48.bin"/><Relationship Id="rId17" Type="http://schemas.openxmlformats.org/officeDocument/2006/relationships/oleObject" Target="../embeddings/oleObject51.bin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1.wmf"/><Relationship Id="rId24" Type="http://schemas.openxmlformats.org/officeDocument/2006/relationships/oleObject" Target="../embeddings/oleObject55.bin"/><Relationship Id="rId5" Type="http://schemas.openxmlformats.org/officeDocument/2006/relationships/image" Target="../media/image39.wmf"/><Relationship Id="rId15" Type="http://schemas.openxmlformats.org/officeDocument/2006/relationships/image" Target="../media/image43.wmf"/><Relationship Id="rId23" Type="http://schemas.openxmlformats.org/officeDocument/2006/relationships/image" Target="../media/image46.wmf"/><Relationship Id="rId10" Type="http://schemas.openxmlformats.org/officeDocument/2006/relationships/oleObject" Target="../embeddings/oleObject47.bin"/><Relationship Id="rId19" Type="http://schemas.openxmlformats.org/officeDocument/2006/relationships/oleObject" Target="../embeddings/oleObject52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63.bin"/><Relationship Id="rId26" Type="http://schemas.openxmlformats.org/officeDocument/2006/relationships/image" Target="../media/image47.wmf"/><Relationship Id="rId3" Type="http://schemas.openxmlformats.org/officeDocument/2006/relationships/notesSlide" Target="../notesSlides/notesSlide8.xml"/><Relationship Id="rId21" Type="http://schemas.openxmlformats.org/officeDocument/2006/relationships/oleObject" Target="../embeddings/oleObject65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53.wmf"/><Relationship Id="rId25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29" Type="http://schemas.openxmlformats.org/officeDocument/2006/relationships/oleObject" Target="../embeddings/oleObject70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67.bin"/><Relationship Id="rId5" Type="http://schemas.openxmlformats.org/officeDocument/2006/relationships/image" Target="../media/image48.wmf"/><Relationship Id="rId15" Type="http://schemas.openxmlformats.org/officeDocument/2006/relationships/image" Target="../media/image3.wmf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56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54.wmf"/><Relationship Id="rId31" Type="http://schemas.openxmlformats.org/officeDocument/2006/relationships/image" Target="../media/image58.e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61.bin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78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65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75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79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2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23" Type="http://schemas.openxmlformats.org/officeDocument/2006/relationships/image" Target="../media/image47.wmf"/><Relationship Id="rId10" Type="http://schemas.openxmlformats.org/officeDocument/2006/relationships/oleObject" Target="../embeddings/oleObject74.bin"/><Relationship Id="rId19" Type="http://schemas.openxmlformats.org/officeDocument/2006/relationships/image" Target="../media/image3.wmf"/><Relationship Id="rId4" Type="http://schemas.openxmlformats.org/officeDocument/2006/relationships/oleObject" Target="../embeddings/oleObject71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76.bin"/><Relationship Id="rId22" Type="http://schemas.openxmlformats.org/officeDocument/2006/relationships/oleObject" Target="../embeddings/oleObject8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2982691" y="2485513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/>
              <a:t>Prof. David R. Jackson</a:t>
            </a:r>
          </a:p>
          <a:p>
            <a:pPr algn="ctr" eaLnBrk="0" hangingPunct="0"/>
            <a:r>
              <a:rPr lang="en-US" sz="2400" dirty="0" smtClean="0"/>
              <a:t>Dept. of ECE</a:t>
            </a:r>
            <a:endParaRPr lang="en-US" sz="2400" dirty="0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614784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/>
              <a:t>Spring 2023</a:t>
            </a:r>
            <a:endParaRPr lang="en-US" sz="3200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939144" y="4213760"/>
            <a:ext cx="370609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tx2"/>
                </a:solidFill>
              </a:rPr>
              <a:t>Notes </a:t>
            </a:r>
            <a:r>
              <a:rPr lang="en-US" sz="4000" dirty="0" smtClean="0">
                <a:solidFill>
                  <a:schemeClr val="tx2"/>
                </a:solidFill>
              </a:rPr>
              <a:t>6</a:t>
            </a:r>
          </a:p>
          <a:p>
            <a:pPr algn="ctr" eaLnBrk="0" hangingPunct="0"/>
            <a:r>
              <a:rPr lang="en-US" sz="2800" dirty="0" smtClean="0">
                <a:solidFill>
                  <a:schemeClr val="tx2"/>
                </a:solidFill>
              </a:rPr>
              <a:t>Coordinate Systems</a:t>
            </a:r>
            <a:endParaRPr lang="en-US" sz="2800" dirty="0">
              <a:solidFill>
                <a:schemeClr val="tx2"/>
              </a:solidFill>
            </a:endParaRP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838200" y="3962400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1032" name="Text Box 19"/>
          <p:cNvSpPr txBox="1">
            <a:spLocks noChangeArrowheads="1"/>
          </p:cNvSpPr>
          <p:nvPr/>
        </p:nvSpPr>
        <p:spPr bwMode="auto">
          <a:xfrm>
            <a:off x="4635500" y="5524500"/>
            <a:ext cx="4191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Notes prepared by the EM Group University of Houston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0"/>
          <p:cNvGraphicFramePr>
            <a:graphicFrameLocks noChangeAspect="1"/>
          </p:cNvGraphicFramePr>
          <p:nvPr/>
        </p:nvGraphicFramePr>
        <p:xfrm>
          <a:off x="2652486" y="2148341"/>
          <a:ext cx="3452813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Equation" r:id="rId4" imgW="1447800" imgH="1549400" progId="Equation.DSMT4">
                  <p:embed/>
                </p:oleObj>
              </mc:Choice>
              <mc:Fallback>
                <p:oleObj name="Equation" r:id="rId4" imgW="1447800" imgH="15494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486" y="2148341"/>
                        <a:ext cx="3452813" cy="369728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41"/>
          <p:cNvSpPr txBox="1">
            <a:spLocks noChangeArrowheads="1"/>
          </p:cNvSpPr>
          <p:nvPr/>
        </p:nvSpPr>
        <p:spPr bwMode="auto">
          <a:xfrm>
            <a:off x="2813504" y="1251404"/>
            <a:ext cx="32178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Summary of Results</a:t>
            </a:r>
          </a:p>
        </p:txBody>
      </p:sp>
      <p:sp>
        <p:nvSpPr>
          <p:cNvPr id="157738" name="Text Box 42"/>
          <p:cNvSpPr txBox="1">
            <a:spLocks noChangeArrowheads="1"/>
          </p:cNvSpPr>
          <p:nvPr/>
        </p:nvSpPr>
        <p:spPr bwMode="auto">
          <a:xfrm>
            <a:off x="2408464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8235" name="Object 43"/>
          <p:cNvGraphicFramePr>
            <a:graphicFrameLocks noChangeAspect="1"/>
          </p:cNvGraphicFramePr>
          <p:nvPr/>
        </p:nvGraphicFramePr>
        <p:xfrm>
          <a:off x="7013209" y="3167744"/>
          <a:ext cx="1730654" cy="150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5" name="Equation" r:id="rId6" imgW="1079280" imgH="939600" progId="Equation.DSMT4">
                  <p:embed/>
                </p:oleObj>
              </mc:Choice>
              <mc:Fallback>
                <p:oleObj name="Equation" r:id="rId6" imgW="1079280" imgH="93960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209" y="3167744"/>
                        <a:ext cx="1730654" cy="1502228"/>
                      </a:xfrm>
                      <a:prstGeom prst="rect">
                        <a:avLst/>
                      </a:prstGeom>
                      <a:solidFill>
                        <a:srgbClr val="EAEAEA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282543" y="2688771"/>
            <a:ext cx="118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Note: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533650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81931" name="Object 1041"/>
          <p:cNvGraphicFramePr>
            <a:graphicFrameLocks noGrp="1" noChangeAspect="1"/>
          </p:cNvGraphicFramePr>
          <p:nvPr/>
        </p:nvGraphicFramePr>
        <p:xfrm>
          <a:off x="1000806" y="4955184"/>
          <a:ext cx="7300912" cy="152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79" name="Equation" r:id="rId4" imgW="4127500" imgH="863600" progId="Equation.DSMT4">
                  <p:embed/>
                </p:oleObj>
              </mc:Choice>
              <mc:Fallback>
                <p:oleObj name="Equation" r:id="rId4" imgW="4127500" imgH="863600" progId="Equation.DSMT4">
                  <p:embed/>
                  <p:pic>
                    <p:nvPicPr>
                      <p:cNvPr id="0" name="Picture 40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806" y="4955184"/>
                        <a:ext cx="7300912" cy="1528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4" name="Object 1041"/>
          <p:cNvGraphicFramePr>
            <a:graphicFrameLocks noGrp="1" noChangeAspect="1"/>
          </p:cNvGraphicFramePr>
          <p:nvPr/>
        </p:nvGraphicFramePr>
        <p:xfrm>
          <a:off x="5276707" y="2147811"/>
          <a:ext cx="2171472" cy="529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0" name="Equation" r:id="rId6" imgW="990170" imgH="241195" progId="Equation.DSMT4">
                  <p:embed/>
                </p:oleObj>
              </mc:Choice>
              <mc:Fallback>
                <p:oleObj name="Equation" r:id="rId6" imgW="990170" imgH="241195" progId="Equation.DSMT4">
                  <p:embed/>
                  <p:pic>
                    <p:nvPicPr>
                      <p:cNvPr id="0" name="Picture 4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707" y="2147811"/>
                        <a:ext cx="2171472" cy="52945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76300" y="4095750"/>
            <a:ext cx="761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Substituting from the previous tables of unit vector transformations and coordinate transformations, we have: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4399" y="878402"/>
            <a:ext cx="47053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Example:</a:t>
            </a:r>
            <a:r>
              <a:rPr lang="en-US" b="1" dirty="0" smtClean="0">
                <a:solidFill>
                  <a:srgbClr val="CC00FF"/>
                </a:solidFill>
              </a:rPr>
              <a:t>  </a:t>
            </a:r>
          </a:p>
          <a:p>
            <a:pPr algn="ctr"/>
            <a:r>
              <a:rPr lang="en-US" sz="2000" dirty="0" smtClean="0">
                <a:solidFill>
                  <a:srgbClr val="CC00FF"/>
                </a:solidFill>
              </a:rPr>
              <a:t>Express the </a:t>
            </a:r>
            <a:r>
              <a:rPr lang="en-US" sz="2400" i="1" u="sng" dirty="0" smtClean="0">
                <a:solidFill>
                  <a:srgbClr val="CC00FF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rgbClr val="CC00FF"/>
                </a:solidFill>
              </a:rPr>
              <a:t> vector in </a:t>
            </a:r>
          </a:p>
          <a:p>
            <a:pPr algn="ctr"/>
            <a:r>
              <a:rPr lang="en-US" sz="2000" dirty="0" smtClean="0">
                <a:solidFill>
                  <a:srgbClr val="CC00FF"/>
                </a:solidFill>
              </a:rPr>
              <a:t>cylindrical coordinates.</a:t>
            </a:r>
            <a:endParaRPr lang="en-US" sz="2000" dirty="0">
              <a:solidFill>
                <a:srgbClr val="CC00FF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5425" y="687388"/>
            <a:ext cx="4624388" cy="3444875"/>
            <a:chOff x="225425" y="687388"/>
            <a:chExt cx="4624388" cy="3444875"/>
          </a:xfrm>
        </p:grpSpPr>
        <p:sp>
          <p:nvSpPr>
            <p:cNvPr id="6163" name="Oval 36"/>
            <p:cNvSpPr>
              <a:spLocks noChangeArrowheads="1"/>
            </p:cNvSpPr>
            <p:nvPr/>
          </p:nvSpPr>
          <p:spPr bwMode="auto">
            <a:xfrm>
              <a:off x="1144361" y="1264330"/>
              <a:ext cx="1789113" cy="80645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8"/>
            <p:cNvSpPr>
              <a:spLocks noChangeShapeType="1"/>
            </p:cNvSpPr>
            <p:nvPr/>
          </p:nvSpPr>
          <p:spPr bwMode="auto">
            <a:xfrm>
              <a:off x="2090512" y="1065892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6" name="Line 9"/>
            <p:cNvSpPr>
              <a:spLocks noChangeShapeType="1"/>
            </p:cNvSpPr>
            <p:nvPr/>
          </p:nvSpPr>
          <p:spPr bwMode="auto">
            <a:xfrm flipV="1">
              <a:off x="503011" y="2983592"/>
              <a:ext cx="1587501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>
              <a:off x="2090512" y="2983592"/>
              <a:ext cx="238760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Text Box 14"/>
            <p:cNvSpPr txBox="1">
              <a:spLocks noChangeArrowheads="1"/>
            </p:cNvSpPr>
            <p:nvPr/>
          </p:nvSpPr>
          <p:spPr bwMode="auto">
            <a:xfrm>
              <a:off x="2469924" y="1199242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171" name="Line 32"/>
            <p:cNvSpPr>
              <a:spLocks noChangeShapeType="1"/>
            </p:cNvSpPr>
            <p:nvPr/>
          </p:nvSpPr>
          <p:spPr bwMode="auto">
            <a:xfrm flipH="1" flipV="1">
              <a:off x="2090512" y="1737405"/>
              <a:ext cx="554038" cy="2079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37"/>
            <p:cNvSpPr>
              <a:spLocks noChangeShapeType="1"/>
            </p:cNvSpPr>
            <p:nvPr/>
          </p:nvSpPr>
          <p:spPr bwMode="auto">
            <a:xfrm flipV="1">
              <a:off x="2671537" y="1821542"/>
              <a:ext cx="400050" cy="1238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3" name="Line 38"/>
            <p:cNvSpPr>
              <a:spLocks noChangeShapeType="1"/>
            </p:cNvSpPr>
            <p:nvPr/>
          </p:nvSpPr>
          <p:spPr bwMode="auto">
            <a:xfrm>
              <a:off x="2633437" y="1948542"/>
              <a:ext cx="400050" cy="12223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4" name="Line 39"/>
            <p:cNvSpPr>
              <a:spLocks noChangeShapeType="1"/>
            </p:cNvSpPr>
            <p:nvPr/>
          </p:nvSpPr>
          <p:spPr bwMode="auto">
            <a:xfrm flipV="1">
              <a:off x="2654075" y="1475467"/>
              <a:ext cx="0" cy="49053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47" name="Object 53"/>
            <p:cNvGraphicFramePr>
              <a:graphicFrameLocks noChangeAspect="1"/>
            </p:cNvGraphicFramePr>
            <p:nvPr/>
          </p:nvGraphicFramePr>
          <p:xfrm>
            <a:off x="3085875" y="1964417"/>
            <a:ext cx="2762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1" name="Equation" r:id="rId8" imgW="152334" imgH="241195" progId="Equation.DSMT4">
                    <p:embed/>
                  </p:oleObj>
                </mc:Choice>
                <mc:Fallback>
                  <p:oleObj name="Equation" r:id="rId8" imgW="152334" imgH="241195" progId="Equation.DSMT4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5875" y="1964417"/>
                          <a:ext cx="2762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54"/>
            <p:cNvGraphicFramePr>
              <a:graphicFrameLocks noChangeAspect="1"/>
            </p:cNvGraphicFramePr>
            <p:nvPr/>
          </p:nvGraphicFramePr>
          <p:xfrm>
            <a:off x="3201762" y="1437367"/>
            <a:ext cx="24288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2" name="Equation" r:id="rId10" imgW="126890" imgH="279158" progId="Equation.DSMT4">
                    <p:embed/>
                  </p:oleObj>
                </mc:Choice>
                <mc:Fallback>
                  <p:oleObj name="Equation" r:id="rId10" imgW="126890" imgH="279158" progId="Equation.DSMT4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1762" y="1437367"/>
                          <a:ext cx="242888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56"/>
            <p:cNvGraphicFramePr>
              <a:graphicFrameLocks noChangeAspect="1"/>
            </p:cNvGraphicFramePr>
            <p:nvPr/>
          </p:nvGraphicFramePr>
          <p:xfrm>
            <a:off x="2544537" y="954767"/>
            <a:ext cx="2524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3" name="Equation" r:id="rId12" imgW="126835" imgH="202936" progId="Equation.DSMT4">
                    <p:embed/>
                  </p:oleObj>
                </mc:Choice>
                <mc:Fallback>
                  <p:oleObj name="Equation" r:id="rId12" imgW="126835" imgH="202936" progId="Equation.DSMT4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537" y="954767"/>
                          <a:ext cx="2524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5" name="Oval 64"/>
            <p:cNvSpPr>
              <a:spLocks noChangeArrowheads="1"/>
            </p:cNvSpPr>
            <p:nvPr/>
          </p:nvSpPr>
          <p:spPr bwMode="auto">
            <a:xfrm>
              <a:off x="2604862" y="1916792"/>
              <a:ext cx="96838" cy="9683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0" name="Object 66"/>
            <p:cNvGraphicFramePr>
              <a:graphicFrameLocks noChangeAspect="1"/>
            </p:cNvGraphicFramePr>
            <p:nvPr/>
          </p:nvGraphicFramePr>
          <p:xfrm>
            <a:off x="2263549" y="1475467"/>
            <a:ext cx="27622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4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4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549" y="1475467"/>
                          <a:ext cx="27622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Arrow Connector 50"/>
            <p:cNvCxnSpPr>
              <a:stCxn id="6166" idx="1"/>
              <a:endCxn id="6175" idx="4"/>
            </p:cNvCxnSpPr>
            <p:nvPr/>
          </p:nvCxnSpPr>
          <p:spPr bwMode="auto">
            <a:xfrm flipV="1">
              <a:off x="2090512" y="2013629"/>
              <a:ext cx="562769" cy="96996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9" name="Object 14"/>
            <p:cNvGraphicFramePr>
              <a:graphicFrameLocks noChangeAspect="1"/>
            </p:cNvGraphicFramePr>
            <p:nvPr/>
          </p:nvGraphicFramePr>
          <p:xfrm>
            <a:off x="225425" y="38957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5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4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425" y="38957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4"/>
            <p:cNvGraphicFramePr>
              <a:graphicFrameLocks noChangeAspect="1"/>
            </p:cNvGraphicFramePr>
            <p:nvPr/>
          </p:nvGraphicFramePr>
          <p:xfrm>
            <a:off x="4616450" y="28559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6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4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6450" y="28559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7" name="Object 17"/>
            <p:cNvGraphicFramePr>
              <a:graphicFrameLocks noChangeAspect="1"/>
            </p:cNvGraphicFramePr>
            <p:nvPr/>
          </p:nvGraphicFramePr>
          <p:xfrm>
            <a:off x="1998663" y="687388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7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4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8663" y="687388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938" name="Object 53"/>
            <p:cNvGraphicFramePr>
              <a:graphicFrameLocks noChangeAspect="1"/>
            </p:cNvGraphicFramePr>
            <p:nvPr/>
          </p:nvGraphicFramePr>
          <p:xfrm>
            <a:off x="2470150" y="2460625"/>
            <a:ext cx="230188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88" name="Equation" r:id="rId22" imgW="126780" imgH="164814" progId="Equation.DSMT4">
                    <p:embed/>
                  </p:oleObj>
                </mc:Choice>
                <mc:Fallback>
                  <p:oleObj name="Equation" r:id="rId22" imgW="126780" imgH="164814" progId="Equation.DSMT4">
                    <p:embed/>
                    <p:pic>
                      <p:nvPicPr>
                        <p:cNvPr id="0" name="Picture 4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0150" y="2460625"/>
                          <a:ext cx="230188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533650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51" name="Straight Arrow Connector 50"/>
          <p:cNvCxnSpPr>
            <a:stCxn id="6166" idx="1"/>
          </p:cNvCxnSpPr>
          <p:nvPr/>
        </p:nvCxnSpPr>
        <p:spPr bwMode="auto">
          <a:xfrm flipV="1">
            <a:off x="4017293" y="2371725"/>
            <a:ext cx="516607" cy="9479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81935" name="Object 1041"/>
          <p:cNvGraphicFramePr>
            <a:graphicFrameLocks noGrp="1" noChangeAspect="1"/>
          </p:cNvGraphicFramePr>
          <p:nvPr/>
        </p:nvGraphicFramePr>
        <p:xfrm>
          <a:off x="3690031" y="4454979"/>
          <a:ext cx="1698158" cy="547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3" name="Equation" r:id="rId4" imgW="748975" imgH="241195" progId="Equation.DSMT4">
                  <p:embed/>
                </p:oleObj>
              </mc:Choice>
              <mc:Fallback>
                <p:oleObj name="Equation" r:id="rId4" imgW="748975" imgH="241195" progId="Equation.DSMT4">
                  <p:embed/>
                  <p:pic>
                    <p:nvPicPr>
                      <p:cNvPr id="0" name="Picture 4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031" y="4454979"/>
                        <a:ext cx="1698158" cy="54791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585505" y="2355154"/>
            <a:ext cx="0" cy="121536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29" name="Line 32"/>
          <p:cNvSpPr>
            <a:spLocks noChangeShapeType="1"/>
          </p:cNvSpPr>
          <p:nvPr/>
        </p:nvSpPr>
        <p:spPr bwMode="auto">
          <a:xfrm flipH="1" flipV="1">
            <a:off x="4024096" y="3347117"/>
            <a:ext cx="469974" cy="266940"/>
          </a:xfrm>
          <a:prstGeom prst="line">
            <a:avLst/>
          </a:prstGeom>
          <a:noFill/>
          <a:ln w="12700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83978" name="Object 1041"/>
          <p:cNvGraphicFramePr>
            <a:graphicFrameLocks noGrp="1" noChangeAspect="1"/>
          </p:cNvGraphicFramePr>
          <p:nvPr/>
        </p:nvGraphicFramePr>
        <p:xfrm>
          <a:off x="4698329" y="2819386"/>
          <a:ext cx="369267" cy="395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4" name="Equation" r:id="rId6" imgW="190417" imgH="203112" progId="Equation.DSMT4">
                  <p:embed/>
                </p:oleObj>
              </mc:Choice>
              <mc:Fallback>
                <p:oleObj name="Equation" r:id="rId6" imgW="190417" imgH="203112" progId="Equation.DSMT4">
                  <p:embed/>
                  <p:pic>
                    <p:nvPicPr>
                      <p:cNvPr id="0" name="Picture 48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8329" y="2819386"/>
                        <a:ext cx="369267" cy="395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9" name="Object 1041"/>
          <p:cNvGraphicFramePr>
            <a:graphicFrameLocks noGrp="1" noChangeAspect="1"/>
          </p:cNvGraphicFramePr>
          <p:nvPr/>
        </p:nvGraphicFramePr>
        <p:xfrm>
          <a:off x="3999604" y="3582747"/>
          <a:ext cx="351660" cy="37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5" name="Equation" r:id="rId8" imgW="228600" imgH="241300" progId="Equation.DSMT4">
                  <p:embed/>
                </p:oleObj>
              </mc:Choice>
              <mc:Fallback>
                <p:oleObj name="Equation" r:id="rId8" imgW="228600" imgH="241300" progId="Equation.DSMT4">
                  <p:embed/>
                  <p:pic>
                    <p:nvPicPr>
                      <p:cNvPr id="0" name="Picture 4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9604" y="3582747"/>
                        <a:ext cx="351660" cy="372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041"/>
          <p:cNvGraphicFramePr>
            <a:graphicFrameLocks noGrp="1" noChangeAspect="1"/>
          </p:cNvGraphicFramePr>
          <p:nvPr/>
        </p:nvGraphicFramePr>
        <p:xfrm>
          <a:off x="3306989" y="5860794"/>
          <a:ext cx="2375353" cy="609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6" name="Equation" r:id="rId10" imgW="1040948" imgH="266584" progId="Equation.DSMT4">
                  <p:embed/>
                </p:oleObj>
              </mc:Choice>
              <mc:Fallback>
                <p:oleObj name="Equation" r:id="rId10" imgW="1040948" imgH="266584" progId="Equation.DSMT4">
                  <p:embed/>
                  <p:pic>
                    <p:nvPicPr>
                      <p:cNvPr id="0" name="Picture 48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989" y="5860794"/>
                        <a:ext cx="2375353" cy="6096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427517" y="5976257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Note: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33" name="Object 14"/>
          <p:cNvGraphicFramePr>
            <a:graphicFrameLocks noChangeAspect="1"/>
          </p:cNvGraphicFramePr>
          <p:nvPr/>
        </p:nvGraphicFramePr>
        <p:xfrm>
          <a:off x="2178050" y="4305300"/>
          <a:ext cx="2127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17" name="Equation" r:id="rId12" imgW="126835" imgH="139518" progId="Equation.DSMT4">
                  <p:embed/>
                </p:oleObj>
              </mc:Choice>
              <mc:Fallback>
                <p:oleObj name="Equation" r:id="rId12" imgW="126835" imgH="139518" progId="Equation.DSMT4">
                  <p:embed/>
                  <p:pic>
                    <p:nvPicPr>
                      <p:cNvPr id="0" name="Picture 4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305300"/>
                        <a:ext cx="21272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2429792" y="1290848"/>
            <a:ext cx="4325021" cy="2981323"/>
            <a:chOff x="2429792" y="1290848"/>
            <a:chExt cx="4325021" cy="2981323"/>
          </a:xfrm>
        </p:grpSpPr>
        <p:graphicFrame>
          <p:nvGraphicFramePr>
            <p:cNvPr id="32" name="Object 53"/>
            <p:cNvGraphicFramePr>
              <a:graphicFrameLocks noChangeAspect="1"/>
            </p:cNvGraphicFramePr>
            <p:nvPr/>
          </p:nvGraphicFramePr>
          <p:xfrm>
            <a:off x="4075175" y="2510725"/>
            <a:ext cx="230188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518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5175" y="2510725"/>
                          <a:ext cx="230188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9" name="Group 48"/>
            <p:cNvGrpSpPr/>
            <p:nvPr/>
          </p:nvGrpSpPr>
          <p:grpSpPr>
            <a:xfrm>
              <a:off x="2429792" y="1290848"/>
              <a:ext cx="4325021" cy="2981323"/>
              <a:chOff x="2429792" y="1290848"/>
              <a:chExt cx="4325021" cy="2981323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429792" y="1290848"/>
                <a:ext cx="3975102" cy="2981323"/>
                <a:chOff x="2429792" y="1290848"/>
                <a:chExt cx="3975102" cy="2981323"/>
              </a:xfrm>
            </p:grpSpPr>
            <p:sp>
              <p:nvSpPr>
                <p:cNvPr id="6163" name="Oval 36"/>
                <p:cNvSpPr>
                  <a:spLocks noChangeArrowheads="1"/>
                </p:cNvSpPr>
                <p:nvPr/>
              </p:nvSpPr>
              <p:spPr bwMode="auto">
                <a:xfrm>
                  <a:off x="3071142" y="1600411"/>
                  <a:ext cx="1789113" cy="806449"/>
                </a:xfrm>
                <a:prstGeom prst="ellipse">
                  <a:avLst/>
                </a:prstGeom>
                <a:noFill/>
                <a:ln w="1905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65" name="Line 8"/>
                <p:cNvSpPr>
                  <a:spLocks noChangeShapeType="1"/>
                </p:cNvSpPr>
                <p:nvPr/>
              </p:nvSpPr>
              <p:spPr bwMode="auto">
                <a:xfrm>
                  <a:off x="4017293" y="1401973"/>
                  <a:ext cx="0" cy="1917699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6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2429792" y="3319672"/>
                  <a:ext cx="1587501" cy="952499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67" name="Line 10"/>
                <p:cNvSpPr>
                  <a:spLocks noChangeShapeType="1"/>
                </p:cNvSpPr>
                <p:nvPr/>
              </p:nvSpPr>
              <p:spPr bwMode="auto">
                <a:xfrm>
                  <a:off x="4017293" y="3319672"/>
                  <a:ext cx="2387601" cy="0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396705" y="1535323"/>
                  <a:ext cx="374650" cy="100647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6000">
                      <a:solidFill>
                        <a:schemeClr val="bg2"/>
                      </a:solidFill>
                      <a:latin typeface="Times New Roman" pitchFamily="18" charset="0"/>
                    </a:rPr>
                    <a:t>.</a:t>
                  </a:r>
                </a:p>
              </p:txBody>
            </p:sp>
            <p:sp>
              <p:nvSpPr>
                <p:cNvPr id="6171" name="Line 32"/>
                <p:cNvSpPr>
                  <a:spLocks noChangeShapeType="1"/>
                </p:cNvSpPr>
                <p:nvPr/>
              </p:nvSpPr>
              <p:spPr bwMode="auto">
                <a:xfrm flipH="1" flipV="1">
                  <a:off x="4017293" y="2073485"/>
                  <a:ext cx="554038" cy="207962"/>
                </a:xfrm>
                <a:prstGeom prst="line">
                  <a:avLst/>
                </a:prstGeom>
                <a:noFill/>
                <a:ln w="12700">
                  <a:solidFill>
                    <a:schemeClr val="bg2"/>
                  </a:solidFill>
                  <a:prstDash val="lgDash"/>
                  <a:round/>
                  <a:headEnd type="none" w="sm" len="sm"/>
                  <a:tailEnd type="non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2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4598318" y="2157623"/>
                  <a:ext cx="400050" cy="123825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3" name="Line 38"/>
                <p:cNvSpPr>
                  <a:spLocks noChangeShapeType="1"/>
                </p:cNvSpPr>
                <p:nvPr/>
              </p:nvSpPr>
              <p:spPr bwMode="auto">
                <a:xfrm>
                  <a:off x="4560218" y="2284623"/>
                  <a:ext cx="439294" cy="173569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6174" name="Line 39"/>
                <p:cNvSpPr>
                  <a:spLocks noChangeShapeType="1"/>
                </p:cNvSpPr>
                <p:nvPr/>
              </p:nvSpPr>
              <p:spPr bwMode="auto">
                <a:xfrm flipV="1">
                  <a:off x="4580856" y="1811548"/>
                  <a:ext cx="0" cy="490537"/>
                </a:xfrm>
                <a:prstGeom prst="line">
                  <a:avLst/>
                </a:prstGeom>
                <a:noFill/>
                <a:ln w="50800">
                  <a:solidFill>
                    <a:srgbClr val="FF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graphicFrame>
              <p:nvGraphicFramePr>
                <p:cNvPr id="6147" name="Object 53"/>
                <p:cNvGraphicFramePr>
                  <a:graphicFrameLocks noChangeAspect="1"/>
                </p:cNvGraphicFramePr>
                <p:nvPr/>
              </p:nvGraphicFramePr>
              <p:xfrm>
                <a:off x="5012656" y="2300498"/>
                <a:ext cx="276225" cy="4381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519" name="Equation" r:id="rId16" imgW="152334" imgH="241195" progId="Equation.DSMT4">
                        <p:embed/>
                      </p:oleObj>
                    </mc:Choice>
                    <mc:Fallback>
                      <p:oleObj name="Equation" r:id="rId16" imgW="152334" imgH="241195" progId="Equation.DSMT4">
                        <p:embed/>
                        <p:pic>
                          <p:nvPicPr>
                            <p:cNvPr id="0" name="Picture 49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12656" y="2300498"/>
                              <a:ext cx="276225" cy="4381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48" name="Object 54"/>
                <p:cNvGraphicFramePr>
                  <a:graphicFrameLocks noChangeAspect="1"/>
                </p:cNvGraphicFramePr>
                <p:nvPr/>
              </p:nvGraphicFramePr>
              <p:xfrm>
                <a:off x="5129213" y="1784350"/>
                <a:ext cx="242887" cy="50641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520" name="Equation" r:id="rId18" imgW="126835" imgH="266353" progId="Equation.DSMT4">
                        <p:embed/>
                      </p:oleObj>
                    </mc:Choice>
                    <mc:Fallback>
                      <p:oleObj name="Equation" r:id="rId18" imgW="126835" imgH="266353" progId="Equation.DSMT4">
                        <p:embed/>
                        <p:pic>
                          <p:nvPicPr>
                            <p:cNvPr id="0" name="Picture 49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129213" y="1784350"/>
                              <a:ext cx="242887" cy="50641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149" name="Object 56"/>
                <p:cNvGraphicFramePr>
                  <a:graphicFrameLocks noChangeAspect="1"/>
                </p:cNvGraphicFramePr>
                <p:nvPr/>
              </p:nvGraphicFramePr>
              <p:xfrm>
                <a:off x="4471318" y="1290848"/>
                <a:ext cx="252413" cy="400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521" name="Equation" r:id="rId20" imgW="126835" imgH="202936" progId="Equation.DSMT4">
                        <p:embed/>
                      </p:oleObj>
                    </mc:Choice>
                    <mc:Fallback>
                      <p:oleObj name="Equation" r:id="rId20" imgW="126835" imgH="202936" progId="Equation.DSMT4">
                        <p:embed/>
                        <p:pic>
                          <p:nvPicPr>
                            <p:cNvPr id="0" name="Picture 49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471318" y="1290848"/>
                              <a:ext cx="252413" cy="40005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6175" name="Oval 64"/>
                <p:cNvSpPr>
                  <a:spLocks noChangeArrowheads="1"/>
                </p:cNvSpPr>
                <p:nvPr/>
              </p:nvSpPr>
              <p:spPr bwMode="auto">
                <a:xfrm>
                  <a:off x="4531643" y="2240998"/>
                  <a:ext cx="96838" cy="96837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aphicFrame>
              <p:nvGraphicFramePr>
                <p:cNvPr id="6150" name="Object 66"/>
                <p:cNvGraphicFramePr>
                  <a:graphicFrameLocks noChangeAspect="1"/>
                </p:cNvGraphicFramePr>
                <p:nvPr/>
              </p:nvGraphicFramePr>
              <p:xfrm>
                <a:off x="4190330" y="1811548"/>
                <a:ext cx="276225" cy="3000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4522" name="Equation" r:id="rId22" imgW="152268" imgH="164957" progId="Equation.DSMT4">
                        <p:embed/>
                      </p:oleObj>
                    </mc:Choice>
                    <mc:Fallback>
                      <p:oleObj name="Equation" r:id="rId22" imgW="152268" imgH="164957" progId="Equation.DSMT4">
                        <p:embed/>
                        <p:pic>
                          <p:nvPicPr>
                            <p:cNvPr id="0" name="Picture 49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190330" y="1811548"/>
                              <a:ext cx="276225" cy="3000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4" name="Object 14"/>
              <p:cNvGraphicFramePr>
                <a:graphicFrameLocks noChangeAspect="1"/>
              </p:cNvGraphicFramePr>
              <p:nvPr/>
            </p:nvGraphicFramePr>
            <p:xfrm>
              <a:off x="6519863" y="3208338"/>
              <a:ext cx="234950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523" name="Equation" r:id="rId24" imgW="139579" imgH="164957" progId="Equation.DSMT4">
                      <p:embed/>
                    </p:oleObj>
                  </mc:Choice>
                  <mc:Fallback>
                    <p:oleObj name="Equation" r:id="rId24" imgW="139579" imgH="164957" progId="Equation.DSMT4">
                      <p:embed/>
                      <p:pic>
                        <p:nvPicPr>
                          <p:cNvPr id="0" name="Picture 49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19863" y="3208338"/>
                            <a:ext cx="234950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83984" name="Object 16"/>
          <p:cNvGraphicFramePr>
            <a:graphicFrameLocks noChangeAspect="1"/>
          </p:cNvGraphicFramePr>
          <p:nvPr/>
        </p:nvGraphicFramePr>
        <p:xfrm>
          <a:off x="3978275" y="1077913"/>
          <a:ext cx="192088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4" name="Equation" r:id="rId26" imgW="114102" imgH="126780" progId="Equation.DSMT4">
                  <p:embed/>
                </p:oleObj>
              </mc:Choice>
              <mc:Fallback>
                <p:oleObj name="Equation" r:id="rId26" imgW="114102" imgH="12678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275" y="1077913"/>
                        <a:ext cx="192088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64"/>
          <p:cNvSpPr>
            <a:spLocks noChangeArrowheads="1"/>
          </p:cNvSpPr>
          <p:nvPr/>
        </p:nvSpPr>
        <p:spPr bwMode="auto">
          <a:xfrm>
            <a:off x="4531643" y="3590826"/>
            <a:ext cx="96838" cy="968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5798299" y="5726109"/>
            <a:ext cx="940308" cy="94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Text Box 199"/>
          <p:cNvSpPr txBox="1">
            <a:spLocks noChangeArrowheads="1"/>
          </p:cNvSpPr>
          <p:nvPr/>
        </p:nvSpPr>
        <p:spPr bwMode="auto">
          <a:xfrm>
            <a:off x="5429251" y="2139491"/>
            <a:ext cx="3333750" cy="5847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i="1" dirty="0" err="1" smtClean="0">
                <a:solidFill>
                  <a:schemeClr val="bg2"/>
                </a:solidFill>
                <a:latin typeface="Times New Roman" pitchFamily="18" charset="0"/>
              </a:rPr>
              <a:t>dS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may be in </a:t>
            </a:r>
            <a:r>
              <a:rPr lang="en-US" sz="1600" u="sng" dirty="0">
                <a:solidFill>
                  <a:schemeClr val="bg2"/>
                </a:solidFill>
              </a:rPr>
              <a:t>three</a:t>
            </a:r>
            <a:r>
              <a:rPr lang="en-US" sz="1600" dirty="0">
                <a:solidFill>
                  <a:schemeClr val="bg2"/>
                </a:solidFill>
              </a:rPr>
              <a:t> different forms.</a:t>
            </a:r>
          </a:p>
        </p:txBody>
      </p:sp>
      <p:sp>
        <p:nvSpPr>
          <p:cNvPr id="158922" name="Text Box 202"/>
          <p:cNvSpPr txBox="1">
            <a:spLocks noChangeArrowheads="1"/>
          </p:cNvSpPr>
          <p:nvPr/>
        </p:nvSpPr>
        <p:spPr bwMode="auto">
          <a:xfrm>
            <a:off x="2419350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952274" y="4685020"/>
            <a:ext cx="248389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 </a:t>
            </a:r>
            <a:r>
              <a:rPr lang="en-US" sz="1600" u="sng" dirty="0" smtClean="0">
                <a:solidFill>
                  <a:schemeClr val="bg1"/>
                </a:solidFill>
              </a:rPr>
              <a:t>increase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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sym typeface="Symbol"/>
              </a:rPr>
              <a:t>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starting from an initial point (blue dot).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221" name="Text Box 24"/>
          <p:cNvSpPr txBox="1">
            <a:spLocks noChangeArrowheads="1"/>
          </p:cNvSpPr>
          <p:nvPr/>
        </p:nvSpPr>
        <p:spPr bwMode="auto">
          <a:xfrm>
            <a:off x="739700" y="1190625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Differentials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20686" y="6210794"/>
            <a:ext cx="478575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angle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must be in radians here.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graphicFrame>
        <p:nvGraphicFramePr>
          <p:cNvPr id="9218" name="Object 104"/>
          <p:cNvGraphicFramePr>
            <a:graphicFrameLocks noChangeAspect="1"/>
          </p:cNvGraphicFramePr>
          <p:nvPr/>
        </p:nvGraphicFramePr>
        <p:xfrm>
          <a:off x="2565449" y="5126420"/>
          <a:ext cx="2500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49" y="5126420"/>
                        <a:ext cx="2500313" cy="482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739775" y="1509713"/>
            <a:ext cx="5635625" cy="3860800"/>
            <a:chOff x="739775" y="1509713"/>
            <a:chExt cx="5635625" cy="3860800"/>
          </a:xfrm>
        </p:grpSpPr>
        <p:sp>
          <p:nvSpPr>
            <p:cNvPr id="9226" name="Line 8"/>
            <p:cNvSpPr>
              <a:spLocks noChangeShapeType="1"/>
            </p:cNvSpPr>
            <p:nvPr/>
          </p:nvSpPr>
          <p:spPr bwMode="auto">
            <a:xfrm>
              <a:off x="2616200" y="2310941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7" name="Line 9"/>
            <p:cNvSpPr>
              <a:spLocks noChangeShapeType="1"/>
            </p:cNvSpPr>
            <p:nvPr/>
          </p:nvSpPr>
          <p:spPr bwMode="auto">
            <a:xfrm flipV="1">
              <a:off x="1028700" y="4228641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Line 10"/>
            <p:cNvSpPr>
              <a:spLocks noChangeShapeType="1"/>
            </p:cNvSpPr>
            <p:nvPr/>
          </p:nvSpPr>
          <p:spPr bwMode="auto">
            <a:xfrm>
              <a:off x="2616200" y="4228641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Line 32"/>
            <p:cNvSpPr>
              <a:spLocks noChangeShapeType="1"/>
            </p:cNvSpPr>
            <p:nvPr/>
          </p:nvSpPr>
          <p:spPr bwMode="auto">
            <a:xfrm>
              <a:off x="2616200" y="2672891"/>
              <a:ext cx="801688" cy="2794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2" name="Line 33"/>
            <p:cNvSpPr>
              <a:spLocks noChangeShapeType="1"/>
            </p:cNvSpPr>
            <p:nvPr/>
          </p:nvSpPr>
          <p:spPr bwMode="auto">
            <a:xfrm>
              <a:off x="2616200" y="3214229"/>
              <a:ext cx="793750" cy="2746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3" name="Line 34"/>
            <p:cNvSpPr>
              <a:spLocks noChangeShapeType="1"/>
            </p:cNvSpPr>
            <p:nvPr/>
          </p:nvSpPr>
          <p:spPr bwMode="auto">
            <a:xfrm>
              <a:off x="2616200" y="3214229"/>
              <a:ext cx="1758950" cy="1031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4" name="Line 35"/>
            <p:cNvSpPr>
              <a:spLocks noChangeShapeType="1"/>
            </p:cNvSpPr>
            <p:nvPr/>
          </p:nvSpPr>
          <p:spPr bwMode="auto">
            <a:xfrm>
              <a:off x="2616200" y="2672891"/>
              <a:ext cx="1273175" cy="619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5" name="Line 61"/>
            <p:cNvSpPr>
              <a:spLocks noChangeShapeType="1"/>
            </p:cNvSpPr>
            <p:nvPr/>
          </p:nvSpPr>
          <p:spPr bwMode="auto">
            <a:xfrm>
              <a:off x="3887788" y="2739566"/>
              <a:ext cx="0" cy="541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6" name="Freeform 66"/>
            <p:cNvSpPr>
              <a:spLocks/>
            </p:cNvSpPr>
            <p:nvPr/>
          </p:nvSpPr>
          <p:spPr bwMode="auto">
            <a:xfrm>
              <a:off x="3408363" y="3284079"/>
              <a:ext cx="477838" cy="200025"/>
            </a:xfrm>
            <a:custGeom>
              <a:avLst/>
              <a:gdLst>
                <a:gd name="T0" fmla="*/ 0 w 330"/>
                <a:gd name="T1" fmla="*/ 30 h 204"/>
                <a:gd name="T2" fmla="*/ 67 w 330"/>
                <a:gd name="T3" fmla="*/ 25 h 204"/>
                <a:gd name="T4" fmla="*/ 151 w 330"/>
                <a:gd name="T5" fmla="*/ 17 h 204"/>
                <a:gd name="T6" fmla="*/ 194 w 330"/>
                <a:gd name="T7" fmla="*/ 9 h 204"/>
                <a:gd name="T8" fmla="*/ 229 w 330"/>
                <a:gd name="T9" fmla="*/ 0 h 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0"/>
                <a:gd name="T16" fmla="*/ 0 h 204"/>
                <a:gd name="T17" fmla="*/ 330 w 330"/>
                <a:gd name="T18" fmla="*/ 204 h 2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0" h="204">
                  <a:moveTo>
                    <a:pt x="0" y="204"/>
                  </a:moveTo>
                  <a:cubicBezTo>
                    <a:pt x="16" y="199"/>
                    <a:pt x="62" y="188"/>
                    <a:pt x="98" y="174"/>
                  </a:cubicBezTo>
                  <a:cubicBezTo>
                    <a:pt x="134" y="160"/>
                    <a:pt x="187" y="135"/>
                    <a:pt x="218" y="117"/>
                  </a:cubicBezTo>
                  <a:cubicBezTo>
                    <a:pt x="249" y="99"/>
                    <a:pt x="262" y="84"/>
                    <a:pt x="281" y="65"/>
                  </a:cubicBezTo>
                  <a:cubicBezTo>
                    <a:pt x="300" y="46"/>
                    <a:pt x="320" y="14"/>
                    <a:pt x="330" y="0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7" name="Freeform 87"/>
            <p:cNvSpPr>
              <a:spLocks/>
            </p:cNvSpPr>
            <p:nvPr/>
          </p:nvSpPr>
          <p:spPr bwMode="auto">
            <a:xfrm>
              <a:off x="3846513" y="2758616"/>
              <a:ext cx="528638" cy="887413"/>
            </a:xfrm>
            <a:custGeom>
              <a:avLst/>
              <a:gdLst>
                <a:gd name="T0" fmla="*/ 0 w 333"/>
                <a:gd name="T1" fmla="*/ 214 h 559"/>
                <a:gd name="T2" fmla="*/ 51 w 333"/>
                <a:gd name="T3" fmla="*/ 199 h 559"/>
                <a:gd name="T4" fmla="*/ 95 w 333"/>
                <a:gd name="T5" fmla="*/ 186 h 559"/>
                <a:gd name="T6" fmla="*/ 137 w 333"/>
                <a:gd name="T7" fmla="*/ 169 h 559"/>
                <a:gd name="T8" fmla="*/ 185 w 333"/>
                <a:gd name="T9" fmla="*/ 147 h 559"/>
                <a:gd name="T10" fmla="*/ 236 w 333"/>
                <a:gd name="T11" fmla="*/ 118 h 559"/>
                <a:gd name="T12" fmla="*/ 267 w 333"/>
                <a:gd name="T13" fmla="*/ 91 h 559"/>
                <a:gd name="T14" fmla="*/ 285 w 333"/>
                <a:gd name="T15" fmla="*/ 70 h 559"/>
                <a:gd name="T16" fmla="*/ 302 w 333"/>
                <a:gd name="T17" fmla="*/ 49 h 559"/>
                <a:gd name="T18" fmla="*/ 314 w 333"/>
                <a:gd name="T19" fmla="*/ 36 h 559"/>
                <a:gd name="T20" fmla="*/ 323 w 333"/>
                <a:gd name="T21" fmla="*/ 22 h 559"/>
                <a:gd name="T22" fmla="*/ 332 w 333"/>
                <a:gd name="T23" fmla="*/ 0 h 559"/>
                <a:gd name="T24" fmla="*/ 333 w 333"/>
                <a:gd name="T25" fmla="*/ 352 h 559"/>
                <a:gd name="T26" fmla="*/ 315 w 333"/>
                <a:gd name="T27" fmla="*/ 381 h 559"/>
                <a:gd name="T28" fmla="*/ 290 w 333"/>
                <a:gd name="T29" fmla="*/ 412 h 559"/>
                <a:gd name="T30" fmla="*/ 257 w 333"/>
                <a:gd name="T31" fmla="*/ 444 h 559"/>
                <a:gd name="T32" fmla="*/ 215 w 333"/>
                <a:gd name="T33" fmla="*/ 472 h 559"/>
                <a:gd name="T34" fmla="*/ 165 w 333"/>
                <a:gd name="T35" fmla="*/ 498 h 559"/>
                <a:gd name="T36" fmla="*/ 123 w 333"/>
                <a:gd name="T37" fmla="*/ 516 h 559"/>
                <a:gd name="T38" fmla="*/ 78 w 333"/>
                <a:gd name="T39" fmla="*/ 532 h 559"/>
                <a:gd name="T40" fmla="*/ 53 w 333"/>
                <a:gd name="T41" fmla="*/ 541 h 559"/>
                <a:gd name="T42" fmla="*/ 26 w 333"/>
                <a:gd name="T43" fmla="*/ 550 h 559"/>
                <a:gd name="T44" fmla="*/ 12 w 333"/>
                <a:gd name="T45" fmla="*/ 556 h 559"/>
                <a:gd name="T46" fmla="*/ 0 w 333"/>
                <a:gd name="T47" fmla="*/ 559 h 559"/>
                <a:gd name="T48" fmla="*/ 0 w 333"/>
                <a:gd name="T49" fmla="*/ 214 h 5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3"/>
                <a:gd name="T76" fmla="*/ 0 h 559"/>
                <a:gd name="T77" fmla="*/ 333 w 333"/>
                <a:gd name="T78" fmla="*/ 559 h 5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3" h="559">
                  <a:moveTo>
                    <a:pt x="0" y="214"/>
                  </a:moveTo>
                  <a:lnTo>
                    <a:pt x="51" y="199"/>
                  </a:lnTo>
                  <a:lnTo>
                    <a:pt x="95" y="186"/>
                  </a:lnTo>
                  <a:lnTo>
                    <a:pt x="137" y="169"/>
                  </a:lnTo>
                  <a:lnTo>
                    <a:pt x="185" y="147"/>
                  </a:lnTo>
                  <a:lnTo>
                    <a:pt x="236" y="118"/>
                  </a:lnTo>
                  <a:lnTo>
                    <a:pt x="267" y="91"/>
                  </a:lnTo>
                  <a:lnTo>
                    <a:pt x="285" y="70"/>
                  </a:lnTo>
                  <a:lnTo>
                    <a:pt x="302" y="49"/>
                  </a:lnTo>
                  <a:lnTo>
                    <a:pt x="314" y="36"/>
                  </a:lnTo>
                  <a:lnTo>
                    <a:pt x="323" y="22"/>
                  </a:lnTo>
                  <a:lnTo>
                    <a:pt x="332" y="0"/>
                  </a:lnTo>
                  <a:lnTo>
                    <a:pt x="333" y="352"/>
                  </a:lnTo>
                  <a:lnTo>
                    <a:pt x="315" y="381"/>
                  </a:lnTo>
                  <a:lnTo>
                    <a:pt x="290" y="412"/>
                  </a:lnTo>
                  <a:lnTo>
                    <a:pt x="257" y="444"/>
                  </a:lnTo>
                  <a:lnTo>
                    <a:pt x="215" y="472"/>
                  </a:lnTo>
                  <a:lnTo>
                    <a:pt x="165" y="498"/>
                  </a:lnTo>
                  <a:lnTo>
                    <a:pt x="123" y="516"/>
                  </a:lnTo>
                  <a:lnTo>
                    <a:pt x="78" y="532"/>
                  </a:lnTo>
                  <a:lnTo>
                    <a:pt x="53" y="541"/>
                  </a:lnTo>
                  <a:lnTo>
                    <a:pt x="26" y="550"/>
                  </a:lnTo>
                  <a:lnTo>
                    <a:pt x="12" y="556"/>
                  </a:lnTo>
                  <a:lnTo>
                    <a:pt x="0" y="559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8" name="AutoShape 91"/>
            <p:cNvSpPr>
              <a:spLocks noChangeArrowheads="1"/>
            </p:cNvSpPr>
            <p:nvPr/>
          </p:nvSpPr>
          <p:spPr bwMode="auto">
            <a:xfrm rot="5423586">
              <a:off x="3290888" y="3084054"/>
              <a:ext cx="684213" cy="430213"/>
            </a:xfrm>
            <a:prstGeom prst="parallelogram">
              <a:avLst>
                <a:gd name="adj" fmla="val 33281"/>
              </a:avLst>
            </a:prstGeom>
            <a:solidFill>
              <a:srgbClr val="33CCCC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Freeform 92"/>
            <p:cNvSpPr>
              <a:spLocks/>
            </p:cNvSpPr>
            <p:nvPr/>
          </p:nvSpPr>
          <p:spPr bwMode="auto">
            <a:xfrm>
              <a:off x="3414239" y="2741618"/>
              <a:ext cx="954088" cy="363538"/>
            </a:xfrm>
            <a:custGeom>
              <a:avLst/>
              <a:gdLst>
                <a:gd name="T0" fmla="*/ 0 w 601"/>
                <a:gd name="T1" fmla="*/ 133 h 229"/>
                <a:gd name="T2" fmla="*/ 76 w 601"/>
                <a:gd name="T3" fmla="*/ 115 h 229"/>
                <a:gd name="T4" fmla="*/ 145 w 601"/>
                <a:gd name="T5" fmla="*/ 94 h 229"/>
                <a:gd name="T6" fmla="*/ 198 w 601"/>
                <a:gd name="T7" fmla="*/ 73 h 229"/>
                <a:gd name="T8" fmla="*/ 238 w 601"/>
                <a:gd name="T9" fmla="*/ 51 h 229"/>
                <a:gd name="T10" fmla="*/ 271 w 601"/>
                <a:gd name="T11" fmla="*/ 25 h 229"/>
                <a:gd name="T12" fmla="*/ 295 w 601"/>
                <a:gd name="T13" fmla="*/ 0 h 229"/>
                <a:gd name="T14" fmla="*/ 601 w 601"/>
                <a:gd name="T15" fmla="*/ 15 h 229"/>
                <a:gd name="T16" fmla="*/ 574 w 601"/>
                <a:gd name="T17" fmla="*/ 60 h 229"/>
                <a:gd name="T18" fmla="*/ 538 w 601"/>
                <a:gd name="T19" fmla="*/ 105 h 229"/>
                <a:gd name="T20" fmla="*/ 498 w 601"/>
                <a:gd name="T21" fmla="*/ 136 h 229"/>
                <a:gd name="T22" fmla="*/ 430 w 601"/>
                <a:gd name="T23" fmla="*/ 172 h 229"/>
                <a:gd name="T24" fmla="*/ 363 w 601"/>
                <a:gd name="T25" fmla="*/ 201 h 229"/>
                <a:gd name="T26" fmla="*/ 306 w 601"/>
                <a:gd name="T27" fmla="*/ 219 h 229"/>
                <a:gd name="T28" fmla="*/ 262 w 601"/>
                <a:gd name="T29" fmla="*/ 229 h 229"/>
                <a:gd name="T30" fmla="*/ 0 w 601"/>
                <a:gd name="T31" fmla="*/ 133 h 2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1"/>
                <a:gd name="T49" fmla="*/ 0 h 229"/>
                <a:gd name="T50" fmla="*/ 601 w 601"/>
                <a:gd name="T51" fmla="*/ 229 h 2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1" h="229">
                  <a:moveTo>
                    <a:pt x="0" y="133"/>
                  </a:moveTo>
                  <a:lnTo>
                    <a:pt x="76" y="115"/>
                  </a:lnTo>
                  <a:lnTo>
                    <a:pt x="145" y="94"/>
                  </a:lnTo>
                  <a:lnTo>
                    <a:pt x="198" y="73"/>
                  </a:lnTo>
                  <a:lnTo>
                    <a:pt x="238" y="51"/>
                  </a:lnTo>
                  <a:lnTo>
                    <a:pt x="271" y="25"/>
                  </a:lnTo>
                  <a:lnTo>
                    <a:pt x="295" y="0"/>
                  </a:lnTo>
                  <a:lnTo>
                    <a:pt x="601" y="15"/>
                  </a:lnTo>
                  <a:lnTo>
                    <a:pt x="574" y="60"/>
                  </a:lnTo>
                  <a:lnTo>
                    <a:pt x="538" y="105"/>
                  </a:lnTo>
                  <a:lnTo>
                    <a:pt x="498" y="136"/>
                  </a:lnTo>
                  <a:lnTo>
                    <a:pt x="430" y="172"/>
                  </a:lnTo>
                  <a:lnTo>
                    <a:pt x="363" y="201"/>
                  </a:lnTo>
                  <a:lnTo>
                    <a:pt x="306" y="219"/>
                  </a:lnTo>
                  <a:lnTo>
                    <a:pt x="262" y="229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FFFF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3" name="Line 96"/>
            <p:cNvSpPr>
              <a:spLocks noChangeShapeType="1"/>
            </p:cNvSpPr>
            <p:nvPr/>
          </p:nvSpPr>
          <p:spPr bwMode="auto">
            <a:xfrm flipH="1">
              <a:off x="3933825" y="1968041"/>
              <a:ext cx="238125" cy="914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4" name="Line 97"/>
            <p:cNvSpPr>
              <a:spLocks noChangeShapeType="1"/>
            </p:cNvSpPr>
            <p:nvPr/>
          </p:nvSpPr>
          <p:spPr bwMode="auto">
            <a:xfrm flipH="1" flipV="1">
              <a:off x="4105275" y="3320591"/>
              <a:ext cx="790575" cy="1905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5" name="Line 98"/>
            <p:cNvSpPr>
              <a:spLocks noChangeShapeType="1"/>
            </p:cNvSpPr>
            <p:nvPr/>
          </p:nvSpPr>
          <p:spPr bwMode="auto">
            <a:xfrm flipV="1">
              <a:off x="2362200" y="3330116"/>
              <a:ext cx="1209675" cy="4572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3370985" y="3439239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3443844" y="3268639"/>
              <a:ext cx="432120" cy="222706"/>
            </a:xfrm>
            <a:custGeom>
              <a:avLst/>
              <a:gdLst>
                <a:gd name="connsiteX0" fmla="*/ 0 w 463138"/>
                <a:gd name="connsiteY0" fmla="*/ 225631 h 225631"/>
                <a:gd name="connsiteX1" fmla="*/ 154379 w 463138"/>
                <a:gd name="connsiteY1" fmla="*/ 190005 h 225631"/>
                <a:gd name="connsiteX2" fmla="*/ 296883 w 463138"/>
                <a:gd name="connsiteY2" fmla="*/ 142504 h 225631"/>
                <a:gd name="connsiteX3" fmla="*/ 403761 w 463138"/>
                <a:gd name="connsiteY3" fmla="*/ 59377 h 225631"/>
                <a:gd name="connsiteX4" fmla="*/ 463138 w 463138"/>
                <a:gd name="connsiteY4" fmla="*/ 0 h 225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138" h="225631">
                  <a:moveTo>
                    <a:pt x="0" y="225631"/>
                  </a:moveTo>
                  <a:cubicBezTo>
                    <a:pt x="52449" y="214745"/>
                    <a:pt x="104898" y="203860"/>
                    <a:pt x="154379" y="190005"/>
                  </a:cubicBezTo>
                  <a:cubicBezTo>
                    <a:pt x="203860" y="176150"/>
                    <a:pt x="255319" y="164275"/>
                    <a:pt x="296883" y="142504"/>
                  </a:cubicBezTo>
                  <a:cubicBezTo>
                    <a:pt x="338447" y="120733"/>
                    <a:pt x="376052" y="83128"/>
                    <a:pt x="403761" y="59377"/>
                  </a:cubicBezTo>
                  <a:cubicBezTo>
                    <a:pt x="431470" y="35626"/>
                    <a:pt x="447304" y="17813"/>
                    <a:pt x="463138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40" name="Straight Connector 39"/>
            <p:cNvCxnSpPr>
              <a:stCxn id="38" idx="4"/>
              <a:endCxn id="9237" idx="12"/>
            </p:cNvCxnSpPr>
            <p:nvPr/>
          </p:nvCxnSpPr>
          <p:spPr bwMode="auto">
            <a:xfrm>
              <a:off x="3875964" y="3268639"/>
              <a:ext cx="499187" cy="48777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>
              <a:off x="3875964" y="2729552"/>
              <a:ext cx="0" cy="5527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4" name="Freeform 53"/>
            <p:cNvSpPr/>
            <p:nvPr/>
          </p:nvSpPr>
          <p:spPr bwMode="auto">
            <a:xfrm>
              <a:off x="3100388" y="2705100"/>
              <a:ext cx="180975" cy="138113"/>
            </a:xfrm>
            <a:custGeom>
              <a:avLst/>
              <a:gdLst>
                <a:gd name="connsiteX0" fmla="*/ 0 w 180975"/>
                <a:gd name="connsiteY0" fmla="*/ 138113 h 138113"/>
                <a:gd name="connsiteX1" fmla="*/ 61912 w 180975"/>
                <a:gd name="connsiteY1" fmla="*/ 114300 h 138113"/>
                <a:gd name="connsiteX2" fmla="*/ 114300 w 180975"/>
                <a:gd name="connsiteY2" fmla="*/ 80963 h 138113"/>
                <a:gd name="connsiteX3" fmla="*/ 157162 w 180975"/>
                <a:gd name="connsiteY3" fmla="*/ 38100 h 138113"/>
                <a:gd name="connsiteX4" fmla="*/ 180975 w 180975"/>
                <a:gd name="connsiteY4" fmla="*/ 0 h 13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75" h="138113">
                  <a:moveTo>
                    <a:pt x="0" y="138113"/>
                  </a:moveTo>
                  <a:cubicBezTo>
                    <a:pt x="21431" y="130969"/>
                    <a:pt x="42862" y="123825"/>
                    <a:pt x="61912" y="114300"/>
                  </a:cubicBezTo>
                  <a:cubicBezTo>
                    <a:pt x="80962" y="104775"/>
                    <a:pt x="98425" y="93663"/>
                    <a:pt x="114300" y="80963"/>
                  </a:cubicBezTo>
                  <a:cubicBezTo>
                    <a:pt x="130175" y="68263"/>
                    <a:pt x="146050" y="51594"/>
                    <a:pt x="157162" y="38100"/>
                  </a:cubicBezTo>
                  <a:cubicBezTo>
                    <a:pt x="168275" y="24606"/>
                    <a:pt x="174625" y="12303"/>
                    <a:pt x="180975" y="0"/>
                  </a:cubicBezTo>
                </a:path>
              </a:pathLst>
            </a:custGeom>
            <a:noFill/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9219" name="Object 3"/>
            <p:cNvGraphicFramePr>
              <a:graphicFrameLocks noChangeAspect="1"/>
            </p:cNvGraphicFramePr>
            <p:nvPr/>
          </p:nvGraphicFramePr>
          <p:xfrm>
            <a:off x="739775" y="51339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9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775" y="51339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4"/>
            <p:cNvGraphicFramePr>
              <a:graphicFrameLocks noChangeAspect="1"/>
            </p:cNvGraphicFramePr>
            <p:nvPr/>
          </p:nvGraphicFramePr>
          <p:xfrm>
            <a:off x="5091113" y="4103688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0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91113" y="4103688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5"/>
            <p:cNvGraphicFramePr>
              <a:graphicFrameLocks noChangeAspect="1"/>
            </p:cNvGraphicFramePr>
            <p:nvPr/>
          </p:nvGraphicFramePr>
          <p:xfrm>
            <a:off x="2520950" y="1963738"/>
            <a:ext cx="192088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1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950" y="1963738"/>
                          <a:ext cx="192088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3543300" y="1509713"/>
            <a:ext cx="1389063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2" name="Equation" r:id="rId12" imgW="825480" imgH="203040" progId="Equation.DSMT4">
                    <p:embed/>
                  </p:oleObj>
                </mc:Choice>
                <mc:Fallback>
                  <p:oleObj name="Equation" r:id="rId12" imgW="825480" imgH="203040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3300" y="1509713"/>
                          <a:ext cx="1389063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"/>
            <p:cNvGraphicFramePr>
              <a:graphicFrameLocks noChangeAspect="1"/>
            </p:cNvGraphicFramePr>
            <p:nvPr/>
          </p:nvGraphicFramePr>
          <p:xfrm>
            <a:off x="5070475" y="3328988"/>
            <a:ext cx="13049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3" name="Equation" r:id="rId14" imgW="774364" imgH="203112" progId="Equation.DSMT4">
                    <p:embed/>
                  </p:oleObj>
                </mc:Choice>
                <mc:Fallback>
                  <p:oleObj name="Equation" r:id="rId14" imgW="774364" imgH="203112" progId="Equation.DSMT4">
                    <p:embed/>
                    <p:pic>
                      <p:nvPicPr>
                        <p:cNvPr id="0" name="Picture 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0475" y="3328988"/>
                          <a:ext cx="1304925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4" name="Object 8"/>
            <p:cNvGraphicFramePr>
              <a:graphicFrameLocks noChangeAspect="1"/>
            </p:cNvGraphicFramePr>
            <p:nvPr/>
          </p:nvGraphicFramePr>
          <p:xfrm>
            <a:off x="1095375" y="3719513"/>
            <a:ext cx="11779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4" name="Equation" r:id="rId16" imgW="698197" imgH="203112" progId="Equation.DSMT4">
                    <p:embed/>
                  </p:oleObj>
                </mc:Choice>
                <mc:Fallback>
                  <p:oleObj name="Equation" r:id="rId16" imgW="698197" imgH="203112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5375" y="3719513"/>
                          <a:ext cx="1177925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4429125" y="2930525"/>
            <a:ext cx="32067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5" name="Equation" r:id="rId18" imgW="190335" imgH="177646" progId="Equation.DSMT4">
                    <p:embed/>
                  </p:oleObj>
                </mc:Choice>
                <mc:Fallback>
                  <p:oleObj name="Equation" r:id="rId18" imgW="190335" imgH="177646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5" y="2930525"/>
                          <a:ext cx="320675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3328988" y="3605213"/>
            <a:ext cx="406400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6" name="Equation" r:id="rId20" imgW="241195" imgH="203112" progId="Equation.DSMT4">
                    <p:embed/>
                  </p:oleObj>
                </mc:Choice>
                <mc:Fallback>
                  <p:oleObj name="Equation" r:id="rId20" imgW="241195" imgH="203112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8988" y="3605213"/>
                          <a:ext cx="406400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1"/>
            <p:cNvGraphicFramePr>
              <a:graphicFrameLocks noChangeAspect="1"/>
            </p:cNvGraphicFramePr>
            <p:nvPr/>
          </p:nvGraphicFramePr>
          <p:xfrm>
            <a:off x="4083050" y="3548063"/>
            <a:ext cx="5349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7" name="Equation" r:id="rId22" imgW="317225" imgH="203024" progId="Equation.DSMT4">
                    <p:embed/>
                  </p:oleObj>
                </mc:Choice>
                <mc:Fallback>
                  <p:oleObj name="Equation" r:id="rId22" imgW="317225" imgH="203024" progId="Equation.DSMT4">
                    <p:embed/>
                    <p:pic>
                      <p:nvPicPr>
                        <p:cNvPr id="0" name="Picture 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3050" y="3548063"/>
                          <a:ext cx="534988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2"/>
            <p:cNvGraphicFramePr>
              <a:graphicFrameLocks noChangeAspect="1"/>
            </p:cNvGraphicFramePr>
            <p:nvPr/>
          </p:nvGraphicFramePr>
          <p:xfrm>
            <a:off x="2935288" y="2970213"/>
            <a:ext cx="25717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8" name="Equation" r:id="rId24" imgW="152268" imgH="164957" progId="Equation.DSMT4">
                    <p:embed/>
                  </p:oleObj>
                </mc:Choice>
                <mc:Fallback>
                  <p:oleObj name="Equation" r:id="rId24" imgW="152268" imgH="164957" progId="Equation.DSMT4">
                    <p:embed/>
                    <p:pic>
                      <p:nvPicPr>
                        <p:cNvPr id="0" name="Picture 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5288" y="2970213"/>
                          <a:ext cx="25717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3"/>
            <p:cNvGraphicFramePr>
              <a:graphicFrameLocks noChangeAspect="1"/>
            </p:cNvGraphicFramePr>
            <p:nvPr/>
          </p:nvGraphicFramePr>
          <p:xfrm>
            <a:off x="2865438" y="2309813"/>
            <a:ext cx="363537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69" name="Equation" r:id="rId26" imgW="215713" imgH="203024" progId="Equation.DSMT4">
                    <p:embed/>
                  </p:oleObj>
                </mc:Choice>
                <mc:Fallback>
                  <p:oleObj name="Equation" r:id="rId26" imgW="215713" imgH="203024" progId="Equation.DSMT4">
                    <p:embed/>
                    <p:pic>
                      <p:nvPicPr>
                        <p:cNvPr id="0" name="Picture 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5438" y="2309813"/>
                          <a:ext cx="363537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1093"/>
          <p:cNvGraphicFramePr>
            <a:graphicFrameLocks noChangeAspect="1"/>
          </p:cNvGraphicFramePr>
          <p:nvPr/>
        </p:nvGraphicFramePr>
        <p:xfrm>
          <a:off x="725488" y="5310188"/>
          <a:ext cx="1303337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2" name="Equation" r:id="rId4" imgW="672808" imgH="241195" progId="Equation.DSMT4">
                  <p:embed/>
                </p:oleObj>
              </mc:Choice>
              <mc:Fallback>
                <p:oleObj name="Equation" r:id="rId4" imgW="672808" imgH="241195" progId="Equation.DSMT4">
                  <p:embed/>
                  <p:pic>
                    <p:nvPicPr>
                      <p:cNvPr id="0" name="Picture 6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5310188"/>
                        <a:ext cx="1303337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094"/>
          <p:cNvGraphicFramePr>
            <a:graphicFrameLocks noChangeAspect="1"/>
          </p:cNvGraphicFramePr>
          <p:nvPr/>
        </p:nvGraphicFramePr>
        <p:xfrm>
          <a:off x="3497263" y="5283200"/>
          <a:ext cx="162718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" name="Equation" r:id="rId6" imgW="875920" imgH="266584" progId="Equation.DSMT4">
                  <p:embed/>
                </p:oleObj>
              </mc:Choice>
              <mc:Fallback>
                <p:oleObj name="Equation" r:id="rId6" imgW="875920" imgH="266584" progId="Equation.DSMT4">
                  <p:embed/>
                  <p:pic>
                    <p:nvPicPr>
                      <p:cNvPr id="0" name="Picture 6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263" y="5283200"/>
                        <a:ext cx="1627187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1095"/>
          <p:cNvGraphicFramePr>
            <a:graphicFrameLocks noChangeAspect="1"/>
          </p:cNvGraphicFramePr>
          <p:nvPr/>
        </p:nvGraphicFramePr>
        <p:xfrm>
          <a:off x="6816725" y="5322888"/>
          <a:ext cx="1173163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4" name="Equation" r:id="rId8" imgW="609336" imgH="203112" progId="Equation.DSMT4">
                  <p:embed/>
                </p:oleObj>
              </mc:Choice>
              <mc:Fallback>
                <p:oleObj name="Equation" r:id="rId8" imgW="609336" imgH="203112" progId="Equation.DSMT4">
                  <p:embed/>
                  <p:pic>
                    <p:nvPicPr>
                      <p:cNvPr id="0" name="Picture 6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5" y="5322888"/>
                        <a:ext cx="1173163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Text Box 1096"/>
          <p:cNvSpPr txBox="1">
            <a:spLocks noChangeArrowheads="1"/>
          </p:cNvSpPr>
          <p:nvPr/>
        </p:nvSpPr>
        <p:spPr bwMode="auto">
          <a:xfrm>
            <a:off x="3256643" y="869418"/>
            <a:ext cx="22145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Path Integrals</a:t>
            </a:r>
          </a:p>
        </p:txBody>
      </p:sp>
      <p:sp>
        <p:nvSpPr>
          <p:cNvPr id="10249" name="Text Box 1097"/>
          <p:cNvSpPr txBox="1">
            <a:spLocks noChangeArrowheads="1"/>
          </p:cNvSpPr>
          <p:nvPr/>
        </p:nvSpPr>
        <p:spPr bwMode="auto">
          <a:xfrm>
            <a:off x="431800" y="1523863"/>
            <a:ext cx="824680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First, </a:t>
            </a:r>
            <a:r>
              <a:rPr lang="en-US" dirty="0">
                <a:solidFill>
                  <a:schemeClr val="bg1"/>
                </a:solidFill>
              </a:rPr>
              <a:t>consider differential changes along any of the three coordinate directions.</a:t>
            </a:r>
          </a:p>
        </p:txBody>
      </p:sp>
      <p:sp>
        <p:nvSpPr>
          <p:cNvPr id="175186" name="Text Box 1106"/>
          <p:cNvSpPr txBox="1">
            <a:spLocks noChangeArrowheads="1"/>
          </p:cNvSpPr>
          <p:nvPr/>
        </p:nvSpPr>
        <p:spPr bwMode="auto">
          <a:xfrm>
            <a:off x="2430236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947553" y="6234545"/>
            <a:ext cx="478575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angle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must be in radians here.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825500" y="2979738"/>
            <a:ext cx="1527175" cy="1390650"/>
            <a:chOff x="825500" y="2979738"/>
            <a:chExt cx="1527175" cy="1390650"/>
          </a:xfrm>
        </p:grpSpPr>
        <p:sp>
          <p:nvSpPr>
            <p:cNvPr id="10276" name="Line 1067"/>
            <p:cNvSpPr>
              <a:spLocks noChangeShapeType="1"/>
            </p:cNvSpPr>
            <p:nvPr/>
          </p:nvSpPr>
          <p:spPr bwMode="auto">
            <a:xfrm>
              <a:off x="942975" y="3325675"/>
              <a:ext cx="1588" cy="917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7" name="Line 1068"/>
            <p:cNvSpPr>
              <a:spLocks noChangeShapeType="1"/>
            </p:cNvSpPr>
            <p:nvPr/>
          </p:nvSpPr>
          <p:spPr bwMode="auto">
            <a:xfrm>
              <a:off x="942975" y="4243251"/>
              <a:ext cx="10953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0" name="Line 1071"/>
            <p:cNvSpPr>
              <a:spLocks noChangeShapeType="1"/>
            </p:cNvSpPr>
            <p:nvPr/>
          </p:nvSpPr>
          <p:spPr bwMode="auto">
            <a:xfrm flipV="1">
              <a:off x="942975" y="3289163"/>
              <a:ext cx="1108075" cy="9540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1" name="Arc 1072"/>
            <p:cNvSpPr>
              <a:spLocks/>
            </p:cNvSpPr>
            <p:nvPr/>
          </p:nvSpPr>
          <p:spPr bwMode="auto">
            <a:xfrm>
              <a:off x="1121229" y="4114800"/>
              <a:ext cx="59872" cy="133212"/>
            </a:xfrm>
            <a:custGeom>
              <a:avLst/>
              <a:gdLst>
                <a:gd name="T0" fmla="*/ 0 w 23915"/>
                <a:gd name="T1" fmla="*/ 0 h 21600"/>
                <a:gd name="T2" fmla="*/ 0 w 23915"/>
                <a:gd name="T3" fmla="*/ 0 h 21600"/>
                <a:gd name="T4" fmla="*/ 0 w 239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915"/>
                <a:gd name="T10" fmla="*/ 0 h 21600"/>
                <a:gd name="T11" fmla="*/ 23915 w 239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15" h="21600" fill="none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</a:path>
                <a:path w="23915" h="21600" stroke="0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  <a:lnTo>
                    <a:pt x="2385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2" name="Line 1073"/>
            <p:cNvSpPr>
              <a:spLocks noChangeShapeType="1"/>
            </p:cNvSpPr>
            <p:nvPr/>
          </p:nvSpPr>
          <p:spPr bwMode="auto">
            <a:xfrm flipV="1">
              <a:off x="1573213" y="3498713"/>
              <a:ext cx="241300" cy="2143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4" name="Line 1077"/>
            <p:cNvSpPr>
              <a:spLocks noChangeShapeType="1"/>
            </p:cNvSpPr>
            <p:nvPr/>
          </p:nvSpPr>
          <p:spPr bwMode="auto">
            <a:xfrm>
              <a:off x="1728788" y="3436800"/>
              <a:ext cx="111125" cy="130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7" name="Object 3"/>
            <p:cNvGraphicFramePr>
              <a:graphicFrameLocks noChangeAspect="1"/>
            </p:cNvGraphicFramePr>
            <p:nvPr/>
          </p:nvGraphicFramePr>
          <p:xfrm>
            <a:off x="2139950" y="41338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5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6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950" y="41338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6"/>
            <p:cNvGraphicFramePr>
              <a:graphicFrameLocks noChangeAspect="1"/>
            </p:cNvGraphicFramePr>
            <p:nvPr/>
          </p:nvGraphicFramePr>
          <p:xfrm>
            <a:off x="825500" y="2979738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6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6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500" y="2979738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1"/>
            <p:cNvGraphicFramePr>
              <a:graphicFrameLocks noChangeAspect="1"/>
            </p:cNvGraphicFramePr>
            <p:nvPr/>
          </p:nvGraphicFramePr>
          <p:xfrm>
            <a:off x="1292225" y="3890963"/>
            <a:ext cx="36353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7" name="Equation" r:id="rId14" imgW="215713" imgH="203024" progId="Equation.DSMT4">
                    <p:embed/>
                  </p:oleObj>
                </mc:Choice>
                <mc:Fallback>
                  <p:oleObj name="Equation" r:id="rId14" imgW="215713" imgH="203024" progId="Equation.DSMT4">
                    <p:embed/>
                    <p:pic>
                      <p:nvPicPr>
                        <p:cNvPr id="0" name="Picture 6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225" y="3890963"/>
                          <a:ext cx="363538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1700213" y="3614738"/>
            <a:ext cx="404812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8" name="Equation" r:id="rId16" imgW="241195" imgH="203112" progId="Equation.DSMT4">
                    <p:embed/>
                  </p:oleObj>
                </mc:Choice>
                <mc:Fallback>
                  <p:oleObj name="Equation" r:id="rId16" imgW="241195" imgH="203112" progId="Equation.DSMT4">
                    <p:embed/>
                    <p:pic>
                      <p:nvPicPr>
                        <p:cNvPr id="0" name="Picture 6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0213" y="3614738"/>
                          <a:ext cx="404812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83" name="Line 1076"/>
            <p:cNvSpPr>
              <a:spLocks noChangeShapeType="1"/>
            </p:cNvSpPr>
            <p:nvPr/>
          </p:nvSpPr>
          <p:spPr bwMode="auto">
            <a:xfrm>
              <a:off x="1500188" y="3646350"/>
              <a:ext cx="111125" cy="130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1504085" y="3658314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44875" y="2608125"/>
            <a:ext cx="2413000" cy="2393950"/>
            <a:chOff x="3444875" y="2608125"/>
            <a:chExt cx="2413000" cy="2393950"/>
          </a:xfrm>
        </p:grpSpPr>
        <p:sp>
          <p:nvSpPr>
            <p:cNvPr id="10254" name="Line 1061"/>
            <p:cNvSpPr>
              <a:spLocks noChangeShapeType="1"/>
            </p:cNvSpPr>
            <p:nvPr/>
          </p:nvSpPr>
          <p:spPr bwMode="auto">
            <a:xfrm>
              <a:off x="4181475" y="3328850"/>
              <a:ext cx="1588" cy="917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5" name="Line 1062"/>
            <p:cNvSpPr>
              <a:spLocks noChangeShapeType="1"/>
            </p:cNvSpPr>
            <p:nvPr/>
          </p:nvSpPr>
          <p:spPr bwMode="auto">
            <a:xfrm>
              <a:off x="4181475" y="4246425"/>
              <a:ext cx="10636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6" name="Oval 1064"/>
            <p:cNvSpPr>
              <a:spLocks noChangeArrowheads="1"/>
            </p:cNvSpPr>
            <p:nvPr/>
          </p:nvSpPr>
          <p:spPr bwMode="auto">
            <a:xfrm>
              <a:off x="3444875" y="3487600"/>
              <a:ext cx="1492250" cy="15144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7" name="Line 1065"/>
            <p:cNvSpPr>
              <a:spLocks noChangeShapeType="1"/>
            </p:cNvSpPr>
            <p:nvPr/>
          </p:nvSpPr>
          <p:spPr bwMode="auto">
            <a:xfrm flipH="1" flipV="1">
              <a:off x="4538663" y="3578088"/>
              <a:ext cx="261938" cy="21113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8" name="Line 1074"/>
            <p:cNvSpPr>
              <a:spLocks noChangeShapeType="1"/>
            </p:cNvSpPr>
            <p:nvPr/>
          </p:nvSpPr>
          <p:spPr bwMode="auto">
            <a:xfrm flipV="1">
              <a:off x="4181475" y="2608125"/>
              <a:ext cx="954088" cy="1638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1" name="Line 1098"/>
            <p:cNvSpPr>
              <a:spLocks noChangeShapeType="1"/>
            </p:cNvSpPr>
            <p:nvPr/>
          </p:nvSpPr>
          <p:spPr bwMode="auto">
            <a:xfrm flipH="1" flipV="1">
              <a:off x="3756025" y="3625713"/>
              <a:ext cx="417513" cy="6207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4" name="Freeform 1105"/>
            <p:cNvSpPr>
              <a:spLocks/>
            </p:cNvSpPr>
            <p:nvPr/>
          </p:nvSpPr>
          <p:spPr bwMode="auto">
            <a:xfrm rot="457466">
              <a:off x="4965700" y="2900225"/>
              <a:ext cx="584200" cy="330200"/>
            </a:xfrm>
            <a:custGeom>
              <a:avLst/>
              <a:gdLst>
                <a:gd name="T0" fmla="*/ 0 w 368"/>
                <a:gd name="T1" fmla="*/ 0 h 208"/>
                <a:gd name="T2" fmla="*/ 72 w 368"/>
                <a:gd name="T3" fmla="*/ 24 h 208"/>
                <a:gd name="T4" fmla="*/ 168 w 368"/>
                <a:gd name="T5" fmla="*/ 72 h 208"/>
                <a:gd name="T6" fmla="*/ 240 w 368"/>
                <a:gd name="T7" fmla="*/ 112 h 208"/>
                <a:gd name="T8" fmla="*/ 296 w 368"/>
                <a:gd name="T9" fmla="*/ 152 h 208"/>
                <a:gd name="T10" fmla="*/ 368 w 368"/>
                <a:gd name="T11" fmla="*/ 208 h 2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8"/>
                <a:gd name="T19" fmla="*/ 0 h 208"/>
                <a:gd name="T20" fmla="*/ 368 w 368"/>
                <a:gd name="T21" fmla="*/ 208 h 2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8" h="208">
                  <a:moveTo>
                    <a:pt x="0" y="0"/>
                  </a:moveTo>
                  <a:cubicBezTo>
                    <a:pt x="22" y="6"/>
                    <a:pt x="44" y="12"/>
                    <a:pt x="72" y="24"/>
                  </a:cubicBezTo>
                  <a:cubicBezTo>
                    <a:pt x="100" y="36"/>
                    <a:pt x="140" y="57"/>
                    <a:pt x="168" y="72"/>
                  </a:cubicBezTo>
                  <a:cubicBezTo>
                    <a:pt x="196" y="87"/>
                    <a:pt x="219" y="99"/>
                    <a:pt x="240" y="112"/>
                  </a:cubicBezTo>
                  <a:cubicBezTo>
                    <a:pt x="261" y="125"/>
                    <a:pt x="275" y="136"/>
                    <a:pt x="296" y="152"/>
                  </a:cubicBezTo>
                  <a:cubicBezTo>
                    <a:pt x="317" y="168"/>
                    <a:pt x="342" y="188"/>
                    <a:pt x="368" y="208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5359400" y="41433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9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6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59400" y="41433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0"/>
            <p:cNvGraphicFramePr>
              <a:graphicFrameLocks noChangeAspect="1"/>
            </p:cNvGraphicFramePr>
            <p:nvPr/>
          </p:nvGraphicFramePr>
          <p:xfrm>
            <a:off x="4054475" y="29702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0" name="Equation" r:id="rId19" imgW="139579" imgH="164957" progId="Equation.DSMT4">
                    <p:embed/>
                  </p:oleObj>
                </mc:Choice>
                <mc:Fallback>
                  <p:oleObj name="Equation" r:id="rId19" imgW="139579" imgH="164957" progId="Equation.DSMT4">
                    <p:embed/>
                    <p:pic>
                      <p:nvPicPr>
                        <p:cNvPr id="0" name="Picture 6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475" y="29702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5"/>
            <p:cNvGraphicFramePr>
              <a:graphicFrameLocks noChangeAspect="1"/>
            </p:cNvGraphicFramePr>
            <p:nvPr/>
          </p:nvGraphicFramePr>
          <p:xfrm>
            <a:off x="3643313" y="3932238"/>
            <a:ext cx="255587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1" name="Equation" r:id="rId20" imgW="152268" imgH="164957" progId="Equation.DSMT4">
                    <p:embed/>
                  </p:oleObj>
                </mc:Choice>
                <mc:Fallback>
                  <p:oleObj name="Equation" r:id="rId20" imgW="152268" imgH="164957" progId="Equation.DSMT4">
                    <p:embed/>
                    <p:pic>
                      <p:nvPicPr>
                        <p:cNvPr id="0" name="Picture 6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3313" y="3932238"/>
                          <a:ext cx="255587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6"/>
            <p:cNvGraphicFramePr>
              <a:graphicFrameLocks noChangeAspect="1"/>
            </p:cNvGraphicFramePr>
            <p:nvPr/>
          </p:nvGraphicFramePr>
          <p:xfrm>
            <a:off x="5294313" y="2651125"/>
            <a:ext cx="361950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2" name="Equation" r:id="rId22" imgW="215713" imgH="203024" progId="Equation.DSMT4">
                    <p:embed/>
                  </p:oleObj>
                </mc:Choice>
                <mc:Fallback>
                  <p:oleObj name="Equation" r:id="rId22" imgW="215713" imgH="203024" progId="Equation.DSMT4">
                    <p:embed/>
                    <p:pic>
                      <p:nvPicPr>
                        <p:cNvPr id="0" name="Picture 6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94313" y="2651125"/>
                          <a:ext cx="361950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7"/>
            <p:cNvGraphicFramePr>
              <a:graphicFrameLocks noChangeAspect="1"/>
            </p:cNvGraphicFramePr>
            <p:nvPr/>
          </p:nvGraphicFramePr>
          <p:xfrm>
            <a:off x="4648200" y="3289300"/>
            <a:ext cx="531813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3" name="Equation" r:id="rId24" imgW="317225" imgH="203024" progId="Equation.DSMT4">
                    <p:embed/>
                  </p:oleObj>
                </mc:Choice>
                <mc:Fallback>
                  <p:oleObj name="Equation" r:id="rId24" imgW="317225" imgH="203024" progId="Equation.DSMT4">
                    <p:embed/>
                    <p:pic>
                      <p:nvPicPr>
                        <p:cNvPr id="0" name="Picture 6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3289300"/>
                          <a:ext cx="531813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9" name="Line 1075"/>
            <p:cNvSpPr>
              <a:spLocks noChangeShapeType="1"/>
            </p:cNvSpPr>
            <p:nvPr/>
          </p:nvSpPr>
          <p:spPr bwMode="auto">
            <a:xfrm flipV="1">
              <a:off x="4181475" y="3005000"/>
              <a:ext cx="1676400" cy="12557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761635" y="3744039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6264275" y="3144838"/>
            <a:ext cx="2357438" cy="1684336"/>
            <a:chOff x="6264275" y="3144838"/>
            <a:chExt cx="2357438" cy="1684336"/>
          </a:xfrm>
        </p:grpSpPr>
        <p:sp>
          <p:nvSpPr>
            <p:cNvPr id="10265" name="Line 1059"/>
            <p:cNvSpPr>
              <a:spLocks noChangeShapeType="1"/>
            </p:cNvSpPr>
            <p:nvPr/>
          </p:nvSpPr>
          <p:spPr bwMode="auto">
            <a:xfrm flipV="1">
              <a:off x="7932832" y="3679688"/>
              <a:ext cx="0" cy="330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7" name="Line 1083"/>
            <p:cNvSpPr>
              <a:spLocks noChangeShapeType="1"/>
            </p:cNvSpPr>
            <p:nvPr/>
          </p:nvSpPr>
          <p:spPr bwMode="auto">
            <a:xfrm>
              <a:off x="7245350" y="3497126"/>
              <a:ext cx="0" cy="752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8" name="Line 1084"/>
            <p:cNvSpPr>
              <a:spLocks noChangeShapeType="1"/>
            </p:cNvSpPr>
            <p:nvPr/>
          </p:nvSpPr>
          <p:spPr bwMode="auto">
            <a:xfrm flipV="1">
              <a:off x="6530975" y="4249601"/>
              <a:ext cx="714375" cy="3746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9" name="Line 1085"/>
            <p:cNvSpPr>
              <a:spLocks noChangeShapeType="1"/>
            </p:cNvSpPr>
            <p:nvPr/>
          </p:nvSpPr>
          <p:spPr bwMode="auto">
            <a:xfrm>
              <a:off x="7245350" y="4249601"/>
              <a:ext cx="10731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2" name="Line 1088"/>
            <p:cNvSpPr>
              <a:spLocks noChangeShapeType="1"/>
            </p:cNvSpPr>
            <p:nvPr/>
          </p:nvSpPr>
          <p:spPr bwMode="auto">
            <a:xfrm flipV="1">
              <a:off x="7808245" y="3676262"/>
              <a:ext cx="2174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6264275" y="4591049"/>
            <a:ext cx="214152" cy="238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4" name="Equation" r:id="rId26" imgW="126835" imgH="139518" progId="Equation.DSMT4">
                    <p:embed/>
                  </p:oleObj>
                </mc:Choice>
                <mc:Fallback>
                  <p:oleObj name="Equation" r:id="rId26" imgW="126835" imgH="139518" progId="Equation.DSMT4">
                    <p:embed/>
                    <p:pic>
                      <p:nvPicPr>
                        <p:cNvPr id="0" name="Picture 6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4275" y="4591049"/>
                          <a:ext cx="214152" cy="238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8388350" y="413226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5" name="Equation" r:id="rId27" imgW="139579" imgH="164957" progId="Equation.DSMT4">
                    <p:embed/>
                  </p:oleObj>
                </mc:Choice>
                <mc:Fallback>
                  <p:oleObj name="Equation" r:id="rId27" imgW="139579" imgH="164957" progId="Equation.DSMT4">
                    <p:embed/>
                    <p:pic>
                      <p:nvPicPr>
                        <p:cNvPr id="0" name="Picture 6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8350" y="413226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7142163" y="3144838"/>
            <a:ext cx="1920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6" name="Equation" r:id="rId28" imgW="114102" imgH="126780" progId="Equation.DSMT4">
                    <p:embed/>
                  </p:oleObj>
                </mc:Choice>
                <mc:Fallback>
                  <p:oleObj name="Equation" r:id="rId28" imgW="114102" imgH="126780" progId="Equation.DSMT4">
                    <p:embed/>
                    <p:pic>
                      <p:nvPicPr>
                        <p:cNvPr id="0" name="Picture 6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2163" y="3144838"/>
                          <a:ext cx="192087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4"/>
            <p:cNvGraphicFramePr>
              <a:graphicFrameLocks noChangeAspect="1"/>
            </p:cNvGraphicFramePr>
            <p:nvPr/>
          </p:nvGraphicFramePr>
          <p:xfrm>
            <a:off x="8118475" y="3692525"/>
            <a:ext cx="31750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7" name="Equation" r:id="rId30" imgW="190335" imgH="177646" progId="Equation.DSMT4">
                    <p:embed/>
                  </p:oleObj>
                </mc:Choice>
                <mc:Fallback>
                  <p:oleObj name="Equation" r:id="rId30" imgW="190335" imgH="177646" progId="Equation.DSMT4">
                    <p:embed/>
                    <p:pic>
                      <p:nvPicPr>
                        <p:cNvPr id="0" name="Picture 6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18475" y="3692525"/>
                          <a:ext cx="31750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3" name="Line 1089"/>
            <p:cNvSpPr>
              <a:spLocks noChangeShapeType="1"/>
            </p:cNvSpPr>
            <p:nvPr/>
          </p:nvSpPr>
          <p:spPr bwMode="auto">
            <a:xfrm flipV="1">
              <a:off x="7805738" y="4005126"/>
              <a:ext cx="2174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7880964" y="3944064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2"/>
          <p:cNvSpPr>
            <a:spLocks noChangeArrowheads="1"/>
          </p:cNvSpPr>
          <p:nvPr/>
        </p:nvSpPr>
        <p:spPr bwMode="auto">
          <a:xfrm>
            <a:off x="768350" y="1714500"/>
            <a:ext cx="3541713" cy="6953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647700" y="1119188"/>
            <a:ext cx="16129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In general:</a:t>
            </a:r>
          </a:p>
        </p:txBody>
      </p:sp>
      <p:graphicFrame>
        <p:nvGraphicFramePr>
          <p:cNvPr id="11266" name="Object 0"/>
          <p:cNvGraphicFramePr>
            <a:graphicFrameLocks noChangeAspect="1"/>
          </p:cNvGraphicFramePr>
          <p:nvPr/>
        </p:nvGraphicFramePr>
        <p:xfrm>
          <a:off x="871538" y="1806575"/>
          <a:ext cx="32099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" name="Equation" r:id="rId4" imgW="1739900" imgH="266700" progId="Equation.DSMT4">
                  <p:embed/>
                </p:oleObj>
              </mc:Choice>
              <mc:Fallback>
                <p:oleObj name="Equation" r:id="rId4" imgW="1739900" imgH="266700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806575"/>
                        <a:ext cx="320992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838" name="Text Box 94"/>
          <p:cNvSpPr txBox="1">
            <a:spLocks noChangeArrowheads="1"/>
          </p:cNvSpPr>
          <p:nvPr/>
        </p:nvSpPr>
        <p:spPr bwMode="auto">
          <a:xfrm>
            <a:off x="2245178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22250" y="4895850"/>
          <a:ext cx="4216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" name="Equation" r:id="rId6" imgW="2286000" imgH="330200" progId="Equation.DSMT4">
                  <p:embed/>
                </p:oleObj>
              </mc:Choice>
              <mc:Fallback>
                <p:oleObj name="Equation" r:id="rId6" imgW="2286000" imgH="330200" progId="Equation.DSMT4">
                  <p:embed/>
                  <p:pic>
                    <p:nvPicPr>
                      <p:cNvPr id="0" name="Picture 4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4895850"/>
                        <a:ext cx="4216400" cy="609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724275" y="928049"/>
            <a:ext cx="507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A change in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1600" dirty="0" smtClean="0">
                <a:solidFill>
                  <a:schemeClr val="bg2"/>
                </a:solidFill>
              </a:rPr>
              <a:t> is not shown, but is possible.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8675" y="4181475"/>
            <a:ext cx="2809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If we ever need to find the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u="sng" dirty="0" smtClean="0">
                <a:solidFill>
                  <a:schemeClr val="bg2"/>
                </a:solidFill>
              </a:rPr>
              <a:t>length</a:t>
            </a:r>
            <a:r>
              <a:rPr lang="en-US" sz="1600" dirty="0" smtClean="0">
                <a:solidFill>
                  <a:schemeClr val="bg2"/>
                </a:solidFill>
              </a:rPr>
              <a:t> along a contour: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943975" y="2884097"/>
            <a:ext cx="914400" cy="914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11" name="Group 10"/>
          <p:cNvGrpSpPr/>
          <p:nvPr/>
        </p:nvGrpSpPr>
        <p:grpSpPr>
          <a:xfrm>
            <a:off x="3394075" y="1693863"/>
            <a:ext cx="5549900" cy="4673600"/>
            <a:chOff x="3394075" y="1693863"/>
            <a:chExt cx="5549900" cy="467360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H="1" flipV="1">
              <a:off x="6489247" y="2061482"/>
              <a:ext cx="239485" cy="3156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11278" name="Line 37"/>
            <p:cNvSpPr>
              <a:spLocks noChangeShapeType="1"/>
            </p:cNvSpPr>
            <p:nvPr/>
          </p:nvSpPr>
          <p:spPr bwMode="auto">
            <a:xfrm>
              <a:off x="6373908" y="2505076"/>
              <a:ext cx="0" cy="17637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1" name="Oval 40"/>
            <p:cNvSpPr>
              <a:spLocks noChangeArrowheads="1"/>
            </p:cNvSpPr>
            <p:nvPr/>
          </p:nvSpPr>
          <p:spPr bwMode="auto">
            <a:xfrm>
              <a:off x="5424488" y="3302001"/>
              <a:ext cx="1916113" cy="195580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Line 50"/>
            <p:cNvSpPr>
              <a:spLocks noChangeShapeType="1"/>
            </p:cNvSpPr>
            <p:nvPr/>
          </p:nvSpPr>
          <p:spPr bwMode="auto">
            <a:xfrm flipV="1">
              <a:off x="6370638" y="3295651"/>
              <a:ext cx="581025" cy="9858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1268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0192573"/>
                </p:ext>
              </p:extLst>
            </p:nvPr>
          </p:nvGraphicFramePr>
          <p:xfrm>
            <a:off x="3394075" y="2868613"/>
            <a:ext cx="639763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6" name="Equation" r:id="rId8" imgW="355446" imgH="241195" progId="Equation.DSMT4">
                    <p:embed/>
                  </p:oleObj>
                </mc:Choice>
                <mc:Fallback>
                  <p:oleObj name="Equation" r:id="rId8" imgW="355446" imgH="241195" progId="Equation.DSMT4">
                    <p:embed/>
                    <p:pic>
                      <p:nvPicPr>
                        <p:cNvPr id="0" name="Picture 4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4075" y="2868613"/>
                          <a:ext cx="639763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6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3060218"/>
                </p:ext>
              </p:extLst>
            </p:nvPr>
          </p:nvGraphicFramePr>
          <p:xfrm>
            <a:off x="4165600" y="5897563"/>
            <a:ext cx="973138" cy="469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7" name="Equation" r:id="rId10" imgW="583947" imgH="279279" progId="Equation.DSMT4">
                    <p:embed/>
                  </p:oleObj>
                </mc:Choice>
                <mc:Fallback>
                  <p:oleObj name="Equation" r:id="rId10" imgW="583947" imgH="279279" progId="Equation.DSMT4">
                    <p:embed/>
                    <p:pic>
                      <p:nvPicPr>
                        <p:cNvPr id="0" name="Picture 4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600" y="5897563"/>
                          <a:ext cx="973138" cy="469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Oval 72"/>
            <p:cNvSpPr>
              <a:spLocks noChangeArrowheads="1"/>
            </p:cNvSpPr>
            <p:nvPr/>
          </p:nvSpPr>
          <p:spPr bwMode="auto">
            <a:xfrm>
              <a:off x="4837113" y="2747963"/>
              <a:ext cx="3071813" cy="305911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Line 75"/>
            <p:cNvSpPr>
              <a:spLocks noChangeShapeType="1"/>
            </p:cNvSpPr>
            <p:nvPr/>
          </p:nvSpPr>
          <p:spPr bwMode="auto">
            <a:xfrm flipV="1">
              <a:off x="6862763" y="2978151"/>
              <a:ext cx="271463" cy="474663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6" name="Arc 76"/>
            <p:cNvSpPr>
              <a:spLocks/>
            </p:cNvSpPr>
            <p:nvPr/>
          </p:nvSpPr>
          <p:spPr bwMode="auto">
            <a:xfrm>
              <a:off x="6481763" y="3463926"/>
              <a:ext cx="781050" cy="512763"/>
            </a:xfrm>
            <a:custGeom>
              <a:avLst/>
              <a:gdLst>
                <a:gd name="T0" fmla="*/ 2147483647 w 21416"/>
                <a:gd name="T1" fmla="*/ 0 h 18927"/>
                <a:gd name="T2" fmla="*/ 2147483647 w 21416"/>
                <a:gd name="T3" fmla="*/ 2147483647 h 18927"/>
                <a:gd name="T4" fmla="*/ 0 w 21416"/>
                <a:gd name="T5" fmla="*/ 2147483647 h 18927"/>
                <a:gd name="T6" fmla="*/ 0 60000 65536"/>
                <a:gd name="T7" fmla="*/ 0 60000 65536"/>
                <a:gd name="T8" fmla="*/ 0 60000 65536"/>
                <a:gd name="T9" fmla="*/ 0 w 21416"/>
                <a:gd name="T10" fmla="*/ 0 h 18927"/>
                <a:gd name="T11" fmla="*/ 21416 w 21416"/>
                <a:gd name="T12" fmla="*/ 18927 h 189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16" h="18927" fill="none" extrusionOk="0">
                  <a:moveTo>
                    <a:pt x="10408" y="-1"/>
                  </a:moveTo>
                  <a:cubicBezTo>
                    <a:pt x="16432" y="3312"/>
                    <a:pt x="20519" y="9294"/>
                    <a:pt x="21415" y="16111"/>
                  </a:cubicBezTo>
                </a:path>
                <a:path w="21416" h="18927" stroke="0" extrusionOk="0">
                  <a:moveTo>
                    <a:pt x="10408" y="-1"/>
                  </a:moveTo>
                  <a:cubicBezTo>
                    <a:pt x="16432" y="3312"/>
                    <a:pt x="20519" y="9294"/>
                    <a:pt x="21415" y="16111"/>
                  </a:cubicBezTo>
                  <a:lnTo>
                    <a:pt x="0" y="18927"/>
                  </a:lnTo>
                  <a:close/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Freeform 77"/>
            <p:cNvSpPr>
              <a:spLocks/>
            </p:cNvSpPr>
            <p:nvPr/>
          </p:nvSpPr>
          <p:spPr bwMode="auto">
            <a:xfrm>
              <a:off x="6353815" y="1693863"/>
              <a:ext cx="946150" cy="3695700"/>
            </a:xfrm>
            <a:custGeom>
              <a:avLst/>
              <a:gdLst>
                <a:gd name="T0" fmla="*/ 2147483647 w 464"/>
                <a:gd name="T1" fmla="*/ 2147483647 h 1802"/>
                <a:gd name="T2" fmla="*/ 2147483647 w 464"/>
                <a:gd name="T3" fmla="*/ 2147483647 h 1802"/>
                <a:gd name="T4" fmla="*/ 2147483647 w 464"/>
                <a:gd name="T5" fmla="*/ 2147483647 h 1802"/>
                <a:gd name="T6" fmla="*/ 2147483647 w 464"/>
                <a:gd name="T7" fmla="*/ 2147483647 h 1802"/>
                <a:gd name="T8" fmla="*/ 2147483647 w 464"/>
                <a:gd name="T9" fmla="*/ 2147483647 h 1802"/>
                <a:gd name="T10" fmla="*/ 2147483647 w 464"/>
                <a:gd name="T11" fmla="*/ 2147483647 h 1802"/>
                <a:gd name="T12" fmla="*/ 2147483647 w 464"/>
                <a:gd name="T13" fmla="*/ 2147483647 h 1802"/>
                <a:gd name="T14" fmla="*/ 2147483647 w 464"/>
                <a:gd name="T15" fmla="*/ 2147483647 h 1802"/>
                <a:gd name="T16" fmla="*/ 2147483647 w 464"/>
                <a:gd name="T17" fmla="*/ 2147483647 h 1802"/>
                <a:gd name="T18" fmla="*/ 2147483647 w 464"/>
                <a:gd name="T19" fmla="*/ 2147483647 h 1802"/>
                <a:gd name="T20" fmla="*/ 2147483647 w 464"/>
                <a:gd name="T21" fmla="*/ 2147483647 h 1802"/>
                <a:gd name="T22" fmla="*/ 0 w 464"/>
                <a:gd name="T23" fmla="*/ 0 h 18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4"/>
                <a:gd name="T37" fmla="*/ 0 h 1802"/>
                <a:gd name="T38" fmla="*/ 464 w 464"/>
                <a:gd name="T39" fmla="*/ 1802 h 18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4" h="1802">
                  <a:moveTo>
                    <a:pt x="371" y="1802"/>
                  </a:moveTo>
                  <a:cubicBezTo>
                    <a:pt x="366" y="1788"/>
                    <a:pt x="349" y="1750"/>
                    <a:pt x="347" y="1718"/>
                  </a:cubicBezTo>
                  <a:cubicBezTo>
                    <a:pt x="345" y="1686"/>
                    <a:pt x="350" y="1651"/>
                    <a:pt x="359" y="1610"/>
                  </a:cubicBezTo>
                  <a:cubicBezTo>
                    <a:pt x="368" y="1569"/>
                    <a:pt x="388" y="1537"/>
                    <a:pt x="403" y="1473"/>
                  </a:cubicBezTo>
                  <a:cubicBezTo>
                    <a:pt x="418" y="1409"/>
                    <a:pt x="441" y="1310"/>
                    <a:pt x="450" y="1224"/>
                  </a:cubicBezTo>
                  <a:cubicBezTo>
                    <a:pt x="459" y="1137"/>
                    <a:pt x="464" y="1043"/>
                    <a:pt x="456" y="952"/>
                  </a:cubicBezTo>
                  <a:cubicBezTo>
                    <a:pt x="447" y="860"/>
                    <a:pt x="428" y="755"/>
                    <a:pt x="400" y="676"/>
                  </a:cubicBezTo>
                  <a:cubicBezTo>
                    <a:pt x="371" y="597"/>
                    <a:pt x="322" y="536"/>
                    <a:pt x="285" y="479"/>
                  </a:cubicBezTo>
                  <a:cubicBezTo>
                    <a:pt x="249" y="423"/>
                    <a:pt x="211" y="381"/>
                    <a:pt x="179" y="337"/>
                  </a:cubicBezTo>
                  <a:cubicBezTo>
                    <a:pt x="147" y="292"/>
                    <a:pt x="118" y="256"/>
                    <a:pt x="92" y="216"/>
                  </a:cubicBezTo>
                  <a:cubicBezTo>
                    <a:pt x="67" y="176"/>
                    <a:pt x="39" y="137"/>
                    <a:pt x="24" y="101"/>
                  </a:cubicBezTo>
                  <a:cubicBezTo>
                    <a:pt x="9" y="65"/>
                    <a:pt x="5" y="21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8" name="Line 81"/>
            <p:cNvSpPr>
              <a:spLocks noChangeShapeType="1"/>
            </p:cNvSpPr>
            <p:nvPr/>
          </p:nvSpPr>
          <p:spPr bwMode="auto">
            <a:xfrm flipH="1" flipV="1">
              <a:off x="7029450" y="3543300"/>
              <a:ext cx="133350" cy="1333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9" name="Line 82"/>
            <p:cNvSpPr>
              <a:spLocks noChangeShapeType="1"/>
            </p:cNvSpPr>
            <p:nvPr/>
          </p:nvSpPr>
          <p:spPr bwMode="auto">
            <a:xfrm flipV="1">
              <a:off x="6951119" y="3098801"/>
              <a:ext cx="117475" cy="19685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0" name="Line 83"/>
            <p:cNvSpPr>
              <a:spLocks noChangeShapeType="1"/>
            </p:cNvSpPr>
            <p:nvPr/>
          </p:nvSpPr>
          <p:spPr bwMode="auto">
            <a:xfrm flipH="1" flipV="1">
              <a:off x="7158038" y="2978151"/>
              <a:ext cx="155575" cy="95091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1" name="Oval 89"/>
            <p:cNvSpPr>
              <a:spLocks noChangeArrowheads="1"/>
            </p:cNvSpPr>
            <p:nvPr/>
          </p:nvSpPr>
          <p:spPr bwMode="auto">
            <a:xfrm>
              <a:off x="7207250" y="3800476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Line 95"/>
            <p:cNvSpPr>
              <a:spLocks noChangeShapeType="1"/>
            </p:cNvSpPr>
            <p:nvPr/>
          </p:nvSpPr>
          <p:spPr bwMode="auto">
            <a:xfrm flipV="1">
              <a:off x="5214935" y="3776663"/>
              <a:ext cx="1902467" cy="203993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5" name="Line 96"/>
            <p:cNvSpPr>
              <a:spLocks noChangeShapeType="1"/>
            </p:cNvSpPr>
            <p:nvPr/>
          </p:nvSpPr>
          <p:spPr bwMode="auto">
            <a:xfrm>
              <a:off x="4186238" y="3086101"/>
              <a:ext cx="277589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96" name="Line 98"/>
            <p:cNvSpPr>
              <a:spLocks noChangeShapeType="1"/>
            </p:cNvSpPr>
            <p:nvPr/>
          </p:nvSpPr>
          <p:spPr bwMode="auto">
            <a:xfrm flipH="1" flipV="1">
              <a:off x="7198487" y="3206751"/>
              <a:ext cx="52387" cy="231774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triangle" w="lg" len="lg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Oval 89"/>
            <p:cNvSpPr>
              <a:spLocks noChangeArrowheads="1"/>
            </p:cNvSpPr>
            <p:nvPr/>
          </p:nvSpPr>
          <p:spPr bwMode="auto">
            <a:xfrm>
              <a:off x="7057942" y="288409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120261"/>
                </p:ext>
              </p:extLst>
            </p:nvPr>
          </p:nvGraphicFramePr>
          <p:xfrm>
            <a:off x="8731250" y="41433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8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4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31250" y="41433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18450780"/>
                </p:ext>
              </p:extLst>
            </p:nvPr>
          </p:nvGraphicFramePr>
          <p:xfrm>
            <a:off x="6262688" y="2160588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19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62688" y="2160588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1919856"/>
                </p:ext>
              </p:extLst>
            </p:nvPr>
          </p:nvGraphicFramePr>
          <p:xfrm>
            <a:off x="6710363" y="1978025"/>
            <a:ext cx="25558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0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0363" y="1978025"/>
                          <a:ext cx="255587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73" name="Object 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4391887"/>
                </p:ext>
              </p:extLst>
            </p:nvPr>
          </p:nvGraphicFramePr>
          <p:xfrm>
            <a:off x="7264400" y="3360738"/>
            <a:ext cx="44450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1" name="Equation" r:id="rId18" imgW="241195" imgH="203112" progId="Equation.DSMT4">
                    <p:embed/>
                  </p:oleObj>
                </mc:Choice>
                <mc:Fallback>
                  <p:oleObj name="Equation" r:id="rId18" imgW="241195" imgH="203112" progId="Equation.DSMT4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4400" y="3360738"/>
                          <a:ext cx="44450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79" name="Line 38"/>
            <p:cNvSpPr>
              <a:spLocks noChangeShapeType="1"/>
            </p:cNvSpPr>
            <p:nvPr/>
          </p:nvSpPr>
          <p:spPr bwMode="auto">
            <a:xfrm flipV="1">
              <a:off x="6377290" y="4256088"/>
              <a:ext cx="225583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" name="Straight Connector 3"/>
            <p:cNvCxnSpPr>
              <a:stCxn id="11282" idx="0"/>
            </p:cNvCxnSpPr>
            <p:nvPr/>
          </p:nvCxnSpPr>
          <p:spPr bwMode="auto">
            <a:xfrm flipV="1">
              <a:off x="6370638" y="3463926"/>
              <a:ext cx="492125" cy="817563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Straight Connector 37"/>
            <p:cNvCxnSpPr>
              <a:stCxn id="11279" idx="0"/>
              <a:endCxn id="11291" idx="3"/>
            </p:cNvCxnSpPr>
            <p:nvPr/>
          </p:nvCxnSpPr>
          <p:spPr bwMode="auto">
            <a:xfrm flipV="1">
              <a:off x="6377290" y="3930558"/>
              <a:ext cx="852278" cy="32553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6161355"/>
                </p:ext>
              </p:extLst>
            </p:nvPr>
          </p:nvGraphicFramePr>
          <p:xfrm>
            <a:off x="6611976" y="3800193"/>
            <a:ext cx="291460" cy="2743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2" name="Equation" r:id="rId20" imgW="215713" imgH="203024" progId="Equation.DSMT4">
                    <p:embed/>
                  </p:oleObj>
                </mc:Choice>
                <mc:Fallback>
                  <p:oleObj name="Equation" r:id="rId20" imgW="215713" imgH="203024" progId="Equation.DSMT4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1976" y="3800193"/>
                          <a:ext cx="291460" cy="2743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317233"/>
                </p:ext>
              </p:extLst>
            </p:nvPr>
          </p:nvGraphicFramePr>
          <p:xfrm>
            <a:off x="6644611" y="3119628"/>
            <a:ext cx="321953" cy="2711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23" name="Equation" r:id="rId22" imgW="241195" imgH="203112" progId="Equation.DSMT4">
                    <p:embed/>
                  </p:oleObj>
                </mc:Choice>
                <mc:Fallback>
                  <p:oleObj name="Equation" r:id="rId22" imgW="241195" imgH="203112" progId="Equation.DSMT4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4611" y="3119628"/>
                          <a:ext cx="321953" cy="27111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2059902" y="0"/>
            <a:ext cx="51831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Coordinates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168275" y="1373188"/>
            <a:ext cx="4614863" cy="3435350"/>
            <a:chOff x="168275" y="1373188"/>
            <a:chExt cx="4614863" cy="3435350"/>
          </a:xfrm>
        </p:grpSpPr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930275" y="2462214"/>
              <a:ext cx="2247900" cy="22447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4846" name="Line 8"/>
            <p:cNvSpPr>
              <a:spLocks noChangeShapeType="1"/>
            </p:cNvSpPr>
            <p:nvPr/>
          </p:nvSpPr>
          <p:spPr bwMode="auto">
            <a:xfrm>
              <a:off x="2057400" y="1728789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7" name="Line 9"/>
            <p:cNvSpPr>
              <a:spLocks noChangeShapeType="1"/>
            </p:cNvSpPr>
            <p:nvPr/>
          </p:nvSpPr>
          <p:spPr bwMode="auto">
            <a:xfrm flipV="1">
              <a:off x="469900" y="3646489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48" name="Line 10"/>
            <p:cNvSpPr>
              <a:spLocks noChangeShapeType="1"/>
            </p:cNvSpPr>
            <p:nvPr/>
          </p:nvSpPr>
          <p:spPr bwMode="auto">
            <a:xfrm>
              <a:off x="2057400" y="3646489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1" name="Line 15"/>
            <p:cNvSpPr>
              <a:spLocks noChangeShapeType="1"/>
            </p:cNvSpPr>
            <p:nvPr/>
          </p:nvSpPr>
          <p:spPr bwMode="auto">
            <a:xfrm>
              <a:off x="2620963" y="2881314"/>
              <a:ext cx="0" cy="936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2" name="Line 16"/>
            <p:cNvSpPr>
              <a:spLocks noChangeShapeType="1"/>
            </p:cNvSpPr>
            <p:nvPr/>
          </p:nvSpPr>
          <p:spPr bwMode="auto">
            <a:xfrm>
              <a:off x="2066925" y="3643314"/>
              <a:ext cx="498475" cy="174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3" name="Text Box 17"/>
            <p:cNvSpPr txBox="1">
              <a:spLocks noChangeArrowheads="1"/>
            </p:cNvSpPr>
            <p:nvPr/>
          </p:nvSpPr>
          <p:spPr bwMode="auto">
            <a:xfrm>
              <a:off x="2447863" y="3084514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4854" name="Freeform 19"/>
            <p:cNvSpPr>
              <a:spLocks/>
            </p:cNvSpPr>
            <p:nvPr/>
          </p:nvSpPr>
          <p:spPr bwMode="auto">
            <a:xfrm>
              <a:off x="1897063" y="3702052"/>
              <a:ext cx="328613" cy="53975"/>
            </a:xfrm>
            <a:custGeom>
              <a:avLst/>
              <a:gdLst>
                <a:gd name="T0" fmla="*/ 0 w 207"/>
                <a:gd name="T1" fmla="*/ 26 h 31"/>
                <a:gd name="T2" fmla="*/ 72 w 207"/>
                <a:gd name="T3" fmla="*/ 43 h 31"/>
                <a:gd name="T4" fmla="*/ 147 w 207"/>
                <a:gd name="T5" fmla="*/ 35 h 31"/>
                <a:gd name="T6" fmla="*/ 207 w 20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"/>
                <a:gd name="T14" fmla="*/ 207 w 20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">
                  <a:moveTo>
                    <a:pt x="0" y="18"/>
                  </a:moveTo>
                  <a:cubicBezTo>
                    <a:pt x="12" y="20"/>
                    <a:pt x="48" y="29"/>
                    <a:pt x="72" y="30"/>
                  </a:cubicBezTo>
                  <a:cubicBezTo>
                    <a:pt x="96" y="31"/>
                    <a:pt x="125" y="29"/>
                    <a:pt x="147" y="24"/>
                  </a:cubicBezTo>
                  <a:cubicBezTo>
                    <a:pt x="169" y="19"/>
                    <a:pt x="195" y="5"/>
                    <a:pt x="207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5" name="Line 20"/>
            <p:cNvSpPr>
              <a:spLocks noChangeShapeType="1"/>
            </p:cNvSpPr>
            <p:nvPr/>
          </p:nvSpPr>
          <p:spPr bwMode="auto">
            <a:xfrm flipH="1">
              <a:off x="2187575" y="3702052"/>
              <a:ext cx="11113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58" name="Line 37"/>
            <p:cNvSpPr>
              <a:spLocks noChangeShapeType="1"/>
            </p:cNvSpPr>
            <p:nvPr/>
          </p:nvSpPr>
          <p:spPr bwMode="auto">
            <a:xfrm flipV="1">
              <a:off x="2057400" y="2881314"/>
              <a:ext cx="554038" cy="7620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861" name="Oval 45"/>
            <p:cNvSpPr>
              <a:spLocks noChangeArrowheads="1"/>
            </p:cNvSpPr>
            <p:nvPr/>
          </p:nvSpPr>
          <p:spPr bwMode="auto">
            <a:xfrm>
              <a:off x="2573338" y="2828926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62" name="Freeform 78"/>
            <p:cNvSpPr>
              <a:spLocks/>
            </p:cNvSpPr>
            <p:nvPr/>
          </p:nvSpPr>
          <p:spPr bwMode="auto">
            <a:xfrm rot="1470484">
              <a:off x="2066494" y="3133362"/>
              <a:ext cx="290548" cy="51991"/>
            </a:xfrm>
            <a:custGeom>
              <a:avLst/>
              <a:gdLst>
                <a:gd name="T0" fmla="*/ 0 w 176"/>
                <a:gd name="T1" fmla="*/ 31 h 47"/>
                <a:gd name="T2" fmla="*/ 72 w 176"/>
                <a:gd name="T3" fmla="*/ 7 h 47"/>
                <a:gd name="T4" fmla="*/ 128 w 176"/>
                <a:gd name="T5" fmla="*/ 7 h 47"/>
                <a:gd name="T6" fmla="*/ 176 w 176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47"/>
                <a:gd name="T14" fmla="*/ 176 w 176"/>
                <a:gd name="T15" fmla="*/ 47 h 47"/>
                <a:gd name="connsiteX0" fmla="*/ 0 w 10000"/>
                <a:gd name="connsiteY0" fmla="*/ 6373 h 9777"/>
                <a:gd name="connsiteX1" fmla="*/ 3050 w 10000"/>
                <a:gd name="connsiteY1" fmla="*/ 2181 h 9777"/>
                <a:gd name="connsiteX2" fmla="*/ 7273 w 10000"/>
                <a:gd name="connsiteY2" fmla="*/ 1266 h 9777"/>
                <a:gd name="connsiteX3" fmla="*/ 10000 w 10000"/>
                <a:gd name="connsiteY3" fmla="*/ 9777 h 9777"/>
                <a:gd name="connsiteX0" fmla="*/ 0 w 10399"/>
                <a:gd name="connsiteY0" fmla="*/ 6107 h 7127"/>
                <a:gd name="connsiteX1" fmla="*/ 3050 w 10399"/>
                <a:gd name="connsiteY1" fmla="*/ 1820 h 7127"/>
                <a:gd name="connsiteX2" fmla="*/ 7273 w 10399"/>
                <a:gd name="connsiteY2" fmla="*/ 884 h 7127"/>
                <a:gd name="connsiteX3" fmla="*/ 10399 w 10399"/>
                <a:gd name="connsiteY3" fmla="*/ 7127 h 7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99" h="7127">
                  <a:moveTo>
                    <a:pt x="0" y="6107"/>
                  </a:moveTo>
                  <a:cubicBezTo>
                    <a:pt x="1420" y="3931"/>
                    <a:pt x="1857" y="2690"/>
                    <a:pt x="3050" y="1820"/>
                  </a:cubicBezTo>
                  <a:cubicBezTo>
                    <a:pt x="4243" y="949"/>
                    <a:pt x="6048" y="0"/>
                    <a:pt x="7273" y="884"/>
                  </a:cubicBezTo>
                  <a:cubicBezTo>
                    <a:pt x="8498" y="1769"/>
                    <a:pt x="9888" y="5168"/>
                    <a:pt x="10399" y="712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8275" y="1373188"/>
              <a:ext cx="4614863" cy="3435350"/>
              <a:chOff x="168275" y="1373188"/>
              <a:chExt cx="4614863" cy="3435350"/>
            </a:xfrm>
          </p:grpSpPr>
          <p:graphicFrame>
            <p:nvGraphicFramePr>
              <p:cNvPr id="104449" name="Object 1"/>
              <p:cNvGraphicFramePr>
                <a:graphicFrameLocks noChangeAspect="1"/>
              </p:cNvGraphicFramePr>
              <p:nvPr/>
            </p:nvGraphicFramePr>
            <p:xfrm>
              <a:off x="168275" y="4572000"/>
              <a:ext cx="212725" cy="2365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49" name="Equation" r:id="rId4" imgW="126835" imgH="139518" progId="Equation.DSMT4">
                      <p:embed/>
                    </p:oleObj>
                  </mc:Choice>
                  <mc:Fallback>
                    <p:oleObj name="Equation" r:id="rId4" imgW="126835" imgH="139518" progId="Equation.DSMT4">
                      <p:embed/>
                      <p:pic>
                        <p:nvPicPr>
                          <p:cNvPr id="0" name="Picture 70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75" y="4572000"/>
                            <a:ext cx="212725" cy="2365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0" name="Object 2"/>
              <p:cNvGraphicFramePr>
                <a:graphicFrameLocks noChangeAspect="1"/>
              </p:cNvGraphicFramePr>
              <p:nvPr/>
            </p:nvGraphicFramePr>
            <p:xfrm>
              <a:off x="4549775" y="3532188"/>
              <a:ext cx="233363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0" name="Equation" r:id="rId6" imgW="139579" imgH="164957" progId="Equation.DSMT4">
                      <p:embed/>
                    </p:oleObj>
                  </mc:Choice>
                  <mc:Fallback>
                    <p:oleObj name="Equation" r:id="rId6" imgW="139579" imgH="164957" progId="Equation.DSMT4">
                      <p:embed/>
                      <p:pic>
                        <p:nvPicPr>
                          <p:cNvPr id="0" name="Picture 70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49775" y="3532188"/>
                            <a:ext cx="233363" cy="2794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1" name="Object 3"/>
              <p:cNvGraphicFramePr>
                <a:graphicFrameLocks noChangeAspect="1"/>
              </p:cNvGraphicFramePr>
              <p:nvPr/>
            </p:nvGraphicFramePr>
            <p:xfrm>
              <a:off x="1951038" y="1373188"/>
              <a:ext cx="190500" cy="214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1" name="Equation" r:id="rId8" imgW="114102" imgH="126780" progId="Equation.DSMT4">
                      <p:embed/>
                    </p:oleObj>
                  </mc:Choice>
                  <mc:Fallback>
                    <p:oleObj name="Equation" r:id="rId8" imgW="114102" imgH="126780" progId="Equation.DSMT4">
                      <p:embed/>
                      <p:pic>
                        <p:nvPicPr>
                          <p:cNvPr id="0" name="Picture 70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51038" y="1373188"/>
                            <a:ext cx="190500" cy="214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2" name="Object 4"/>
              <p:cNvGraphicFramePr>
                <a:graphicFrameLocks noChangeAspect="1"/>
              </p:cNvGraphicFramePr>
              <p:nvPr/>
            </p:nvGraphicFramePr>
            <p:xfrm>
              <a:off x="2822576" y="2409825"/>
              <a:ext cx="899794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2" name="Equation" r:id="rId10" imgW="622030" imgH="253890" progId="Equation.DSMT4">
                      <p:embed/>
                    </p:oleObj>
                  </mc:Choice>
                  <mc:Fallback>
                    <p:oleObj name="Equation" r:id="rId10" imgW="622030" imgH="253890" progId="Equation.DSMT4">
                      <p:embed/>
                      <p:pic>
                        <p:nvPicPr>
                          <p:cNvPr id="0" name="Picture 70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22576" y="2409825"/>
                            <a:ext cx="899794" cy="371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3" name="Object 5"/>
              <p:cNvGraphicFramePr>
                <a:graphicFrameLocks noChangeAspect="1"/>
              </p:cNvGraphicFramePr>
              <p:nvPr/>
            </p:nvGraphicFramePr>
            <p:xfrm>
              <a:off x="2162175" y="2808287"/>
              <a:ext cx="237264" cy="306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3" name="Equation" r:id="rId12" imgW="139579" imgH="177646" progId="Equation.DSMT4">
                      <p:embed/>
                    </p:oleObj>
                  </mc:Choice>
                  <mc:Fallback>
                    <p:oleObj name="Equation" r:id="rId12" imgW="139579" imgH="177646" progId="Equation.DSMT4">
                      <p:embed/>
                      <p:pic>
                        <p:nvPicPr>
                          <p:cNvPr id="0" name="Picture 71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62175" y="2808287"/>
                            <a:ext cx="237264" cy="306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4" name="Object 6"/>
              <p:cNvGraphicFramePr>
                <a:graphicFrameLocks noChangeAspect="1"/>
              </p:cNvGraphicFramePr>
              <p:nvPr/>
            </p:nvGraphicFramePr>
            <p:xfrm>
              <a:off x="2713038" y="3197225"/>
              <a:ext cx="201612" cy="2268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4" name="Equation" r:id="rId14" imgW="114102" imgH="126780" progId="Equation.DSMT4">
                      <p:embed/>
                    </p:oleObj>
                  </mc:Choice>
                  <mc:Fallback>
                    <p:oleObj name="Equation" r:id="rId14" imgW="114102" imgH="126780" progId="Equation.DSMT4">
                      <p:embed/>
                      <p:pic>
                        <p:nvPicPr>
                          <p:cNvPr id="0" name="Picture 7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3038" y="3197225"/>
                            <a:ext cx="201612" cy="22681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5" name="Object 7"/>
              <p:cNvGraphicFramePr>
                <a:graphicFrameLocks noChangeAspect="1"/>
              </p:cNvGraphicFramePr>
              <p:nvPr/>
            </p:nvGraphicFramePr>
            <p:xfrm>
              <a:off x="2332038" y="3340099"/>
              <a:ext cx="206022" cy="231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5" name="Equation" r:id="rId16" imgW="114102" imgH="126780" progId="Equation.DSMT4">
                      <p:embed/>
                    </p:oleObj>
                  </mc:Choice>
                  <mc:Fallback>
                    <p:oleObj name="Equation" r:id="rId16" imgW="114102" imgH="126780" progId="Equation.DSMT4">
                      <p:embed/>
                      <p:pic>
                        <p:nvPicPr>
                          <p:cNvPr id="0" name="Picture 7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2038" y="3340099"/>
                            <a:ext cx="206022" cy="2317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4456" name="Object 8"/>
              <p:cNvGraphicFramePr>
                <a:graphicFrameLocks noChangeAspect="1"/>
              </p:cNvGraphicFramePr>
              <p:nvPr/>
            </p:nvGraphicFramePr>
            <p:xfrm>
              <a:off x="1990725" y="3817938"/>
              <a:ext cx="182563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56" name="Equation" r:id="rId18" imgW="126835" imgH="202936" progId="Equation.DSMT4">
                      <p:embed/>
                    </p:oleObj>
                  </mc:Choice>
                  <mc:Fallback>
                    <p:oleObj name="Equation" r:id="rId18" imgW="126835" imgH="202936" progId="Equation.DSMT4">
                      <p:embed/>
                      <p:pic>
                        <p:nvPicPr>
                          <p:cNvPr id="0" name="Picture 7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90725" y="3817938"/>
                            <a:ext cx="182563" cy="2984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94" name="Group 93"/>
          <p:cNvGrpSpPr/>
          <p:nvPr/>
        </p:nvGrpSpPr>
        <p:grpSpPr>
          <a:xfrm>
            <a:off x="4395787" y="1411288"/>
            <a:ext cx="4614863" cy="3435350"/>
            <a:chOff x="4348162" y="1430338"/>
            <a:chExt cx="4614863" cy="3435350"/>
          </a:xfrm>
        </p:grpSpPr>
        <p:sp>
          <p:nvSpPr>
            <p:cNvPr id="70" name="Oval 35"/>
            <p:cNvSpPr>
              <a:spLocks noChangeArrowheads="1"/>
            </p:cNvSpPr>
            <p:nvPr/>
          </p:nvSpPr>
          <p:spPr bwMode="auto">
            <a:xfrm>
              <a:off x="5110162" y="2519364"/>
              <a:ext cx="2247900" cy="22447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>
              <a:off x="6237287" y="1785939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flipV="1">
              <a:off x="4649787" y="3703639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6237287" y="3703639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15"/>
            <p:cNvSpPr>
              <a:spLocks noChangeShapeType="1"/>
            </p:cNvSpPr>
            <p:nvPr/>
          </p:nvSpPr>
          <p:spPr bwMode="auto">
            <a:xfrm>
              <a:off x="6800850" y="2938464"/>
              <a:ext cx="0" cy="936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16"/>
            <p:cNvSpPr>
              <a:spLocks noChangeShapeType="1"/>
            </p:cNvSpPr>
            <p:nvPr/>
          </p:nvSpPr>
          <p:spPr bwMode="auto">
            <a:xfrm>
              <a:off x="6246812" y="3700464"/>
              <a:ext cx="498475" cy="174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Text Box 17"/>
            <p:cNvSpPr txBox="1">
              <a:spLocks noChangeArrowheads="1"/>
            </p:cNvSpPr>
            <p:nvPr/>
          </p:nvSpPr>
          <p:spPr bwMode="auto">
            <a:xfrm>
              <a:off x="6627750" y="3141664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7" name="Freeform 19"/>
            <p:cNvSpPr>
              <a:spLocks/>
            </p:cNvSpPr>
            <p:nvPr/>
          </p:nvSpPr>
          <p:spPr bwMode="auto">
            <a:xfrm>
              <a:off x="6076950" y="3759202"/>
              <a:ext cx="328613" cy="53975"/>
            </a:xfrm>
            <a:custGeom>
              <a:avLst/>
              <a:gdLst>
                <a:gd name="T0" fmla="*/ 0 w 207"/>
                <a:gd name="T1" fmla="*/ 26 h 31"/>
                <a:gd name="T2" fmla="*/ 72 w 207"/>
                <a:gd name="T3" fmla="*/ 43 h 31"/>
                <a:gd name="T4" fmla="*/ 147 w 207"/>
                <a:gd name="T5" fmla="*/ 35 h 31"/>
                <a:gd name="T6" fmla="*/ 207 w 20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"/>
                <a:gd name="T14" fmla="*/ 207 w 20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">
                  <a:moveTo>
                    <a:pt x="0" y="18"/>
                  </a:moveTo>
                  <a:cubicBezTo>
                    <a:pt x="12" y="20"/>
                    <a:pt x="48" y="29"/>
                    <a:pt x="72" y="30"/>
                  </a:cubicBezTo>
                  <a:cubicBezTo>
                    <a:pt x="96" y="31"/>
                    <a:pt x="125" y="29"/>
                    <a:pt x="147" y="24"/>
                  </a:cubicBezTo>
                  <a:cubicBezTo>
                    <a:pt x="169" y="19"/>
                    <a:pt x="195" y="5"/>
                    <a:pt x="207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8" name="Line 20"/>
            <p:cNvSpPr>
              <a:spLocks noChangeShapeType="1"/>
            </p:cNvSpPr>
            <p:nvPr/>
          </p:nvSpPr>
          <p:spPr bwMode="auto">
            <a:xfrm flipH="1">
              <a:off x="6367462" y="3759202"/>
              <a:ext cx="11113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9" name="Line 37"/>
            <p:cNvSpPr>
              <a:spLocks noChangeShapeType="1"/>
            </p:cNvSpPr>
            <p:nvPr/>
          </p:nvSpPr>
          <p:spPr bwMode="auto">
            <a:xfrm flipV="1">
              <a:off x="6237287" y="2938464"/>
              <a:ext cx="554038" cy="7620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0" name="Oval 45"/>
            <p:cNvSpPr>
              <a:spLocks noChangeArrowheads="1"/>
            </p:cNvSpPr>
            <p:nvPr/>
          </p:nvSpPr>
          <p:spPr bwMode="auto">
            <a:xfrm>
              <a:off x="6753225" y="2886076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 rot="1470484">
              <a:off x="6247648" y="3190007"/>
              <a:ext cx="288117" cy="46909"/>
            </a:xfrm>
            <a:custGeom>
              <a:avLst/>
              <a:gdLst>
                <a:gd name="T0" fmla="*/ 0 w 176"/>
                <a:gd name="T1" fmla="*/ 31 h 47"/>
                <a:gd name="T2" fmla="*/ 72 w 176"/>
                <a:gd name="T3" fmla="*/ 7 h 47"/>
                <a:gd name="T4" fmla="*/ 128 w 176"/>
                <a:gd name="T5" fmla="*/ 7 h 47"/>
                <a:gd name="T6" fmla="*/ 176 w 176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47"/>
                <a:gd name="T14" fmla="*/ 176 w 176"/>
                <a:gd name="T15" fmla="*/ 47 h 47"/>
                <a:gd name="connsiteX0" fmla="*/ 0 w 10312"/>
                <a:gd name="connsiteY0" fmla="*/ 6005 h 6287"/>
                <a:gd name="connsiteX1" fmla="*/ 4091 w 10312"/>
                <a:gd name="connsiteY1" fmla="*/ 898 h 6287"/>
                <a:gd name="connsiteX2" fmla="*/ 7273 w 10312"/>
                <a:gd name="connsiteY2" fmla="*/ 898 h 6287"/>
                <a:gd name="connsiteX3" fmla="*/ 10312 w 10312"/>
                <a:gd name="connsiteY3" fmla="*/ 6287 h 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12" h="6287">
                  <a:moveTo>
                    <a:pt x="0" y="6005"/>
                  </a:moveTo>
                  <a:cubicBezTo>
                    <a:pt x="1420" y="3877"/>
                    <a:pt x="2898" y="1749"/>
                    <a:pt x="4091" y="898"/>
                  </a:cubicBezTo>
                  <a:cubicBezTo>
                    <a:pt x="5284" y="47"/>
                    <a:pt x="6236" y="0"/>
                    <a:pt x="7273" y="898"/>
                  </a:cubicBezTo>
                  <a:cubicBezTo>
                    <a:pt x="8310" y="1796"/>
                    <a:pt x="9801" y="4372"/>
                    <a:pt x="10312" y="628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83" name="Object 1"/>
            <p:cNvGraphicFramePr>
              <a:graphicFrameLocks noChangeAspect="1"/>
            </p:cNvGraphicFramePr>
            <p:nvPr/>
          </p:nvGraphicFramePr>
          <p:xfrm>
            <a:off x="4348162" y="46291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57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7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2" y="46291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" name="Object 2"/>
            <p:cNvGraphicFramePr>
              <a:graphicFrameLocks noChangeAspect="1"/>
            </p:cNvGraphicFramePr>
            <p:nvPr/>
          </p:nvGraphicFramePr>
          <p:xfrm>
            <a:off x="8729662" y="3589338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58" name="Equation" r:id="rId21" imgW="139579" imgH="164957" progId="Equation.DSMT4">
                    <p:embed/>
                  </p:oleObj>
                </mc:Choice>
                <mc:Fallback>
                  <p:oleObj name="Equation" r:id="rId21" imgW="139579" imgH="164957" progId="Equation.DSMT4">
                    <p:embed/>
                    <p:pic>
                      <p:nvPicPr>
                        <p:cNvPr id="0" name="Picture 7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9662" y="3589338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3"/>
            <p:cNvGraphicFramePr>
              <a:graphicFrameLocks noChangeAspect="1"/>
            </p:cNvGraphicFramePr>
            <p:nvPr/>
          </p:nvGraphicFramePr>
          <p:xfrm>
            <a:off x="6130925" y="1430338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59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7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0925" y="1430338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Object 4"/>
            <p:cNvGraphicFramePr>
              <a:graphicFrameLocks noChangeAspect="1"/>
            </p:cNvGraphicFramePr>
            <p:nvPr/>
          </p:nvGraphicFramePr>
          <p:xfrm>
            <a:off x="7002463" y="2466975"/>
            <a:ext cx="899794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0" name="Equation" r:id="rId23" imgW="622030" imgH="253890" progId="Equation.DSMT4">
                    <p:embed/>
                  </p:oleObj>
                </mc:Choice>
                <mc:Fallback>
                  <p:oleObj name="Equation" r:id="rId23" imgW="622030" imgH="253890" progId="Equation.DSMT4">
                    <p:embed/>
                    <p:pic>
                      <p:nvPicPr>
                        <p:cNvPr id="0" name="Picture 7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2463" y="2466975"/>
                          <a:ext cx="899794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7" name="Object 5"/>
            <p:cNvGraphicFramePr>
              <a:graphicFrameLocks noChangeAspect="1"/>
            </p:cNvGraphicFramePr>
            <p:nvPr/>
          </p:nvGraphicFramePr>
          <p:xfrm>
            <a:off x="6332537" y="2865437"/>
            <a:ext cx="237264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1" name="Equation" r:id="rId24" imgW="139579" imgH="177646" progId="Equation.DSMT4">
                    <p:embed/>
                  </p:oleObj>
                </mc:Choice>
                <mc:Fallback>
                  <p:oleObj name="Equation" r:id="rId24" imgW="139579" imgH="177646" progId="Equation.DSMT4">
                    <p:embed/>
                    <p:pic>
                      <p:nvPicPr>
                        <p:cNvPr id="0" name="Picture 7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537" y="2865437"/>
                          <a:ext cx="237264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" name="Object 6"/>
            <p:cNvGraphicFramePr>
              <a:graphicFrameLocks noChangeAspect="1"/>
            </p:cNvGraphicFramePr>
            <p:nvPr/>
          </p:nvGraphicFramePr>
          <p:xfrm>
            <a:off x="6892925" y="3254375"/>
            <a:ext cx="201612" cy="226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2" name="Equation" r:id="rId25" imgW="114102" imgH="126780" progId="Equation.DSMT4">
                    <p:embed/>
                  </p:oleObj>
                </mc:Choice>
                <mc:Fallback>
                  <p:oleObj name="Equation" r:id="rId25" imgW="114102" imgH="126780" progId="Equation.DSMT4">
                    <p:embed/>
                    <p:pic>
                      <p:nvPicPr>
                        <p:cNvPr id="0" name="Picture 7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25" y="3254375"/>
                          <a:ext cx="201612" cy="226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7"/>
            <p:cNvGraphicFramePr>
              <a:graphicFrameLocks noChangeAspect="1"/>
            </p:cNvGraphicFramePr>
            <p:nvPr/>
          </p:nvGraphicFramePr>
          <p:xfrm>
            <a:off x="6511925" y="3397249"/>
            <a:ext cx="20602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3" name="Equation" r:id="rId26" imgW="114102" imgH="126780" progId="Equation.DSMT4">
                    <p:embed/>
                  </p:oleObj>
                </mc:Choice>
                <mc:Fallback>
                  <p:oleObj name="Equation" r:id="rId26" imgW="114102" imgH="126780" progId="Equation.DSMT4">
                    <p:embed/>
                    <p:pic>
                      <p:nvPicPr>
                        <p:cNvPr id="0" name="Picture 7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1925" y="3397249"/>
                          <a:ext cx="206022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8"/>
            <p:cNvGraphicFramePr>
              <a:graphicFrameLocks noChangeAspect="1"/>
            </p:cNvGraphicFramePr>
            <p:nvPr/>
          </p:nvGraphicFramePr>
          <p:xfrm>
            <a:off x="6170612" y="3875088"/>
            <a:ext cx="1825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4" name="Equation" r:id="rId27" imgW="126835" imgH="202936" progId="Equation.DSMT4">
                    <p:embed/>
                  </p:oleObj>
                </mc:Choice>
                <mc:Fallback>
                  <p:oleObj name="Equation" r:id="rId27" imgW="126835" imgH="202936" progId="Equation.DSMT4">
                    <p:embed/>
                    <p:pic>
                      <p:nvPicPr>
                        <p:cNvPr id="0" name="Picture 7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612" y="3875088"/>
                          <a:ext cx="182563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2" name="Straight Connector 91"/>
            <p:cNvCxnSpPr/>
            <p:nvPr/>
          </p:nvCxnSpPr>
          <p:spPr bwMode="auto">
            <a:xfrm>
              <a:off x="6238875" y="2771775"/>
              <a:ext cx="527369" cy="1463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104473" name="Object 25"/>
            <p:cNvGraphicFramePr>
              <a:graphicFrameLocks noChangeAspect="1"/>
            </p:cNvGraphicFramePr>
            <p:nvPr/>
          </p:nvGraphicFramePr>
          <p:xfrm>
            <a:off x="6429375" y="2573338"/>
            <a:ext cx="27622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5" name="Equation" r:id="rId28" imgW="152268" imgH="164957" progId="Equation.DSMT4">
                    <p:embed/>
                  </p:oleObj>
                </mc:Choice>
                <mc:Fallback>
                  <p:oleObj name="Equation" r:id="rId28" imgW="152268" imgH="164957" progId="Equation.DSMT4">
                    <p:embed/>
                    <p:pic>
                      <p:nvPicPr>
                        <p:cNvPr id="0" name="Picture 7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75" y="2573338"/>
                          <a:ext cx="27622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/>
          <p:cNvGrpSpPr/>
          <p:nvPr/>
        </p:nvGrpSpPr>
        <p:grpSpPr>
          <a:xfrm>
            <a:off x="5315191" y="5269596"/>
            <a:ext cx="2151502" cy="400110"/>
            <a:chOff x="5424048" y="5236938"/>
            <a:chExt cx="2151502" cy="400110"/>
          </a:xfrm>
        </p:grpSpPr>
        <p:sp>
          <p:nvSpPr>
            <p:cNvPr id="34821" name="Text Box 44"/>
            <p:cNvSpPr txBox="1">
              <a:spLocks noChangeArrowheads="1"/>
            </p:cNvSpPr>
            <p:nvPr/>
          </p:nvSpPr>
          <p:spPr bwMode="auto">
            <a:xfrm>
              <a:off x="5424048" y="5236938"/>
              <a:ext cx="840294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Note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: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4865" name="Object 4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478159"/>
                </p:ext>
              </p:extLst>
            </p:nvPr>
          </p:nvGraphicFramePr>
          <p:xfrm>
            <a:off x="6337300" y="5251867"/>
            <a:ext cx="12382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6" name="Equation" r:id="rId30" imgW="672840" imgH="203040" progId="Equation.DSMT4">
                    <p:embed/>
                  </p:oleObj>
                </mc:Choice>
                <mc:Fallback>
                  <p:oleObj name="Equation" r:id="rId30" imgW="672840" imgH="203040" progId="Equation.DSMT4">
                    <p:embed/>
                    <p:pic>
                      <p:nvPicPr>
                        <p:cNvPr id="0" name="Picture 7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5251867"/>
                          <a:ext cx="12382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1026220" y="5236937"/>
            <a:ext cx="2049447" cy="400110"/>
            <a:chOff x="5424048" y="5236938"/>
            <a:chExt cx="2049447" cy="400110"/>
          </a:xfrm>
        </p:grpSpPr>
        <p:sp>
          <p:nvSpPr>
            <p:cNvPr id="54" name="Text Box 44"/>
            <p:cNvSpPr txBox="1">
              <a:spLocks noChangeArrowheads="1"/>
            </p:cNvSpPr>
            <p:nvPr/>
          </p:nvSpPr>
          <p:spPr bwMode="auto">
            <a:xfrm>
              <a:off x="5424048" y="5236938"/>
              <a:ext cx="840294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Note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: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5" name="Object 4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478159"/>
                </p:ext>
              </p:extLst>
            </p:nvPr>
          </p:nvGraphicFramePr>
          <p:xfrm>
            <a:off x="6352720" y="5275264"/>
            <a:ext cx="1120775" cy="327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67" name="Equation" r:id="rId32" imgW="609480" imgH="177480" progId="Equation.DSMT4">
                    <p:embed/>
                  </p:oleObj>
                </mc:Choice>
                <mc:Fallback>
                  <p:oleObj name="Equation" r:id="rId32" imgW="609480" imgH="177480" progId="Equation.DSMT4">
                    <p:embed/>
                    <p:pic>
                      <p:nvPicPr>
                        <p:cNvPr id="0" name="Picture 7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2720" y="5275264"/>
                          <a:ext cx="1120775" cy="327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2659289" y="0"/>
            <a:ext cx="38846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graphicFrame>
        <p:nvGraphicFramePr>
          <p:cNvPr id="12290" name="Object 25"/>
          <p:cNvGraphicFramePr>
            <a:graphicFrameLocks noChangeAspect="1"/>
          </p:cNvGraphicFramePr>
          <p:nvPr/>
        </p:nvGraphicFramePr>
        <p:xfrm>
          <a:off x="5846309" y="1420813"/>
          <a:ext cx="2051050" cy="321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67" name="Equation" r:id="rId4" imgW="1092200" imgH="1714500" progId="Equation.DSMT4">
                  <p:embed/>
                </p:oleObj>
              </mc:Choice>
              <mc:Fallback>
                <p:oleObj name="Equation" r:id="rId4" imgW="1092200" imgH="171450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309" y="1420813"/>
                        <a:ext cx="2051050" cy="32194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252412" y="1116013"/>
            <a:ext cx="4614863" cy="3435350"/>
            <a:chOff x="4348162" y="1430338"/>
            <a:chExt cx="4614863" cy="3435350"/>
          </a:xfrm>
        </p:grpSpPr>
        <p:sp>
          <p:nvSpPr>
            <p:cNvPr id="31" name="Oval 35"/>
            <p:cNvSpPr>
              <a:spLocks noChangeArrowheads="1"/>
            </p:cNvSpPr>
            <p:nvPr/>
          </p:nvSpPr>
          <p:spPr bwMode="auto">
            <a:xfrm>
              <a:off x="5110162" y="2519364"/>
              <a:ext cx="2247900" cy="2244726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>
              <a:off x="6237287" y="1785939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V="1">
              <a:off x="4649787" y="3703639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6237287" y="3703639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5" name="Line 15"/>
            <p:cNvSpPr>
              <a:spLocks noChangeShapeType="1"/>
            </p:cNvSpPr>
            <p:nvPr/>
          </p:nvSpPr>
          <p:spPr bwMode="auto">
            <a:xfrm>
              <a:off x="6800850" y="2938464"/>
              <a:ext cx="0" cy="936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6246812" y="3700464"/>
              <a:ext cx="498475" cy="174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Text Box 17"/>
            <p:cNvSpPr txBox="1">
              <a:spLocks noChangeArrowheads="1"/>
            </p:cNvSpPr>
            <p:nvPr/>
          </p:nvSpPr>
          <p:spPr bwMode="auto">
            <a:xfrm>
              <a:off x="6627750" y="3141664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38" name="Freeform 19"/>
            <p:cNvSpPr>
              <a:spLocks/>
            </p:cNvSpPr>
            <p:nvPr/>
          </p:nvSpPr>
          <p:spPr bwMode="auto">
            <a:xfrm>
              <a:off x="6076950" y="3759202"/>
              <a:ext cx="328613" cy="53975"/>
            </a:xfrm>
            <a:custGeom>
              <a:avLst/>
              <a:gdLst>
                <a:gd name="T0" fmla="*/ 0 w 207"/>
                <a:gd name="T1" fmla="*/ 26 h 31"/>
                <a:gd name="T2" fmla="*/ 72 w 207"/>
                <a:gd name="T3" fmla="*/ 43 h 31"/>
                <a:gd name="T4" fmla="*/ 147 w 207"/>
                <a:gd name="T5" fmla="*/ 35 h 31"/>
                <a:gd name="T6" fmla="*/ 207 w 20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"/>
                <a:gd name="T14" fmla="*/ 207 w 20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">
                  <a:moveTo>
                    <a:pt x="0" y="18"/>
                  </a:moveTo>
                  <a:cubicBezTo>
                    <a:pt x="12" y="20"/>
                    <a:pt x="48" y="29"/>
                    <a:pt x="72" y="30"/>
                  </a:cubicBezTo>
                  <a:cubicBezTo>
                    <a:pt x="96" y="31"/>
                    <a:pt x="125" y="29"/>
                    <a:pt x="147" y="24"/>
                  </a:cubicBezTo>
                  <a:cubicBezTo>
                    <a:pt x="169" y="19"/>
                    <a:pt x="195" y="5"/>
                    <a:pt x="207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6367462" y="3759202"/>
              <a:ext cx="11113" cy="539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 flipV="1">
              <a:off x="6237287" y="2938464"/>
              <a:ext cx="554038" cy="7620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Oval 45"/>
            <p:cNvSpPr>
              <a:spLocks noChangeArrowheads="1"/>
            </p:cNvSpPr>
            <p:nvPr/>
          </p:nvSpPr>
          <p:spPr bwMode="auto">
            <a:xfrm>
              <a:off x="6753225" y="2886076"/>
              <a:ext cx="88900" cy="8890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78"/>
            <p:cNvSpPr>
              <a:spLocks/>
            </p:cNvSpPr>
            <p:nvPr/>
          </p:nvSpPr>
          <p:spPr bwMode="auto">
            <a:xfrm rot="1470484">
              <a:off x="6239997" y="3189918"/>
              <a:ext cx="291470" cy="51386"/>
            </a:xfrm>
            <a:custGeom>
              <a:avLst/>
              <a:gdLst>
                <a:gd name="T0" fmla="*/ 0 w 176"/>
                <a:gd name="T1" fmla="*/ 31 h 47"/>
                <a:gd name="T2" fmla="*/ 72 w 176"/>
                <a:gd name="T3" fmla="*/ 7 h 47"/>
                <a:gd name="T4" fmla="*/ 128 w 176"/>
                <a:gd name="T5" fmla="*/ 7 h 47"/>
                <a:gd name="T6" fmla="*/ 176 w 176"/>
                <a:gd name="T7" fmla="*/ 47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47"/>
                <a:gd name="T14" fmla="*/ 176 w 176"/>
                <a:gd name="T15" fmla="*/ 47 h 47"/>
                <a:gd name="connsiteX0" fmla="*/ 0 w 10432"/>
                <a:gd name="connsiteY0" fmla="*/ 6091 h 6887"/>
                <a:gd name="connsiteX1" fmla="*/ 4091 w 10432"/>
                <a:gd name="connsiteY1" fmla="*/ 984 h 6887"/>
                <a:gd name="connsiteX2" fmla="*/ 7273 w 10432"/>
                <a:gd name="connsiteY2" fmla="*/ 984 h 6887"/>
                <a:gd name="connsiteX3" fmla="*/ 10432 w 10432"/>
                <a:gd name="connsiteY3" fmla="*/ 6887 h 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2" h="6887">
                  <a:moveTo>
                    <a:pt x="0" y="6091"/>
                  </a:moveTo>
                  <a:cubicBezTo>
                    <a:pt x="1420" y="3963"/>
                    <a:pt x="2898" y="1835"/>
                    <a:pt x="4091" y="984"/>
                  </a:cubicBezTo>
                  <a:cubicBezTo>
                    <a:pt x="5284" y="133"/>
                    <a:pt x="6216" y="0"/>
                    <a:pt x="7273" y="984"/>
                  </a:cubicBezTo>
                  <a:cubicBezTo>
                    <a:pt x="8330" y="1968"/>
                    <a:pt x="9921" y="4972"/>
                    <a:pt x="10432" y="6887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3" name="Object 1"/>
            <p:cNvGraphicFramePr>
              <a:graphicFrameLocks noChangeAspect="1"/>
            </p:cNvGraphicFramePr>
            <p:nvPr/>
          </p:nvGraphicFramePr>
          <p:xfrm>
            <a:off x="4348162" y="46291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2" y="46291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"/>
            <p:cNvGraphicFramePr>
              <a:graphicFrameLocks noChangeAspect="1"/>
            </p:cNvGraphicFramePr>
            <p:nvPr/>
          </p:nvGraphicFramePr>
          <p:xfrm>
            <a:off x="8729662" y="3589338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69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29662" y="3589338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6130925" y="1430338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0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4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30925" y="1430338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"/>
            <p:cNvGraphicFramePr>
              <a:graphicFrameLocks noChangeAspect="1"/>
            </p:cNvGraphicFramePr>
            <p:nvPr/>
          </p:nvGraphicFramePr>
          <p:xfrm>
            <a:off x="7002463" y="2466975"/>
            <a:ext cx="899794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1" name="Equation" r:id="rId12" imgW="622030" imgH="253890" progId="Equation.DSMT4">
                    <p:embed/>
                  </p:oleObj>
                </mc:Choice>
                <mc:Fallback>
                  <p:oleObj name="Equation" r:id="rId12" imgW="622030" imgH="253890" progId="Equation.DSMT4">
                    <p:embed/>
                    <p:pic>
                      <p:nvPicPr>
                        <p:cNvPr id="0" name="Picture 4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02463" y="2466975"/>
                          <a:ext cx="899794" cy="371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5"/>
            <p:cNvGraphicFramePr>
              <a:graphicFrameLocks noChangeAspect="1"/>
            </p:cNvGraphicFramePr>
            <p:nvPr/>
          </p:nvGraphicFramePr>
          <p:xfrm>
            <a:off x="6332537" y="2865437"/>
            <a:ext cx="237264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2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4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2537" y="2865437"/>
                          <a:ext cx="237264" cy="3063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6"/>
            <p:cNvGraphicFramePr>
              <a:graphicFrameLocks noChangeAspect="1"/>
            </p:cNvGraphicFramePr>
            <p:nvPr/>
          </p:nvGraphicFramePr>
          <p:xfrm>
            <a:off x="6892925" y="3254375"/>
            <a:ext cx="201612" cy="2268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3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4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2925" y="3254375"/>
                          <a:ext cx="201612" cy="2268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7"/>
            <p:cNvGraphicFramePr>
              <a:graphicFrameLocks noChangeAspect="1"/>
            </p:cNvGraphicFramePr>
            <p:nvPr/>
          </p:nvGraphicFramePr>
          <p:xfrm>
            <a:off x="6511925" y="3397249"/>
            <a:ext cx="206022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4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4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1925" y="3397249"/>
                          <a:ext cx="206022" cy="231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8"/>
            <p:cNvGraphicFramePr>
              <a:graphicFrameLocks noChangeAspect="1"/>
            </p:cNvGraphicFramePr>
            <p:nvPr/>
          </p:nvGraphicFramePr>
          <p:xfrm>
            <a:off x="6170612" y="3875088"/>
            <a:ext cx="182563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5" name="Equation" r:id="rId20" imgW="126835" imgH="202936" progId="Equation.DSMT4">
                    <p:embed/>
                  </p:oleObj>
                </mc:Choice>
                <mc:Fallback>
                  <p:oleObj name="Equation" r:id="rId20" imgW="126835" imgH="202936" progId="Equation.DSMT4">
                    <p:embed/>
                    <p:pic>
                      <p:nvPicPr>
                        <p:cNvPr id="0" name="Picture 4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0612" y="3875088"/>
                          <a:ext cx="182563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 bwMode="auto">
            <a:xfrm>
              <a:off x="6238875" y="2771775"/>
              <a:ext cx="527369" cy="14637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52" name="Object 25"/>
            <p:cNvGraphicFramePr>
              <a:graphicFrameLocks noChangeAspect="1"/>
            </p:cNvGraphicFramePr>
            <p:nvPr/>
          </p:nvGraphicFramePr>
          <p:xfrm>
            <a:off x="6429375" y="2573338"/>
            <a:ext cx="27622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6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4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75" y="2573338"/>
                          <a:ext cx="27622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530" name="Object 242"/>
          <p:cNvGraphicFramePr>
            <a:graphicFrameLocks noChangeAspect="1"/>
          </p:cNvGraphicFramePr>
          <p:nvPr/>
        </p:nvGraphicFramePr>
        <p:xfrm>
          <a:off x="6325507" y="5511926"/>
          <a:ext cx="1218292" cy="753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77" name="Equation" r:id="rId24" imgW="698197" imgH="431613" progId="Equation.DSMT4">
                  <p:embed/>
                </p:oleObj>
              </mc:Choice>
              <mc:Fallback>
                <p:oleObj name="Equation" r:id="rId24" imgW="698197" imgH="431613" progId="Equation.DSMT4">
                  <p:embed/>
                  <p:pic>
                    <p:nvPicPr>
                      <p:cNvPr id="0" name="Picture 4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507" y="5511926"/>
                        <a:ext cx="1218292" cy="7531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5236029" y="5497286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Recall:</a:t>
            </a:r>
            <a:endParaRPr lang="en-US" dirty="0">
              <a:solidFill>
                <a:schemeClr val="bg2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69762" y="4855938"/>
            <a:ext cx="2151502" cy="400110"/>
            <a:chOff x="5424048" y="5236938"/>
            <a:chExt cx="2151502" cy="400110"/>
          </a:xfrm>
        </p:grpSpPr>
        <p:sp>
          <p:nvSpPr>
            <p:cNvPr id="55" name="Text Box 44"/>
            <p:cNvSpPr txBox="1">
              <a:spLocks noChangeArrowheads="1"/>
            </p:cNvSpPr>
            <p:nvPr/>
          </p:nvSpPr>
          <p:spPr bwMode="auto">
            <a:xfrm>
              <a:off x="5424048" y="5236938"/>
              <a:ext cx="840294" cy="40011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2"/>
                  </a:solidFill>
                </a:rPr>
                <a:t>Note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:</a:t>
              </a:r>
              <a:endParaRPr lang="en-US" sz="2000" i="1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56" name="Object 4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3478159"/>
                </p:ext>
              </p:extLst>
            </p:nvPr>
          </p:nvGraphicFramePr>
          <p:xfrm>
            <a:off x="6337300" y="5251867"/>
            <a:ext cx="1238250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778" name="Equation" r:id="rId26" imgW="672840" imgH="203040" progId="Equation.DSMT4">
                    <p:embed/>
                  </p:oleObj>
                </mc:Choice>
                <mc:Fallback>
                  <p:oleObj name="Equation" r:id="rId26" imgW="672840" imgH="203040" progId="Equation.DSMT4">
                    <p:embed/>
                    <p:pic>
                      <p:nvPicPr>
                        <p:cNvPr id="0" name="Picture 4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37300" y="5251867"/>
                          <a:ext cx="1238250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34" name="Text Box 42"/>
          <p:cNvSpPr txBox="1">
            <a:spLocks noChangeArrowheads="1"/>
          </p:cNvSpPr>
          <p:nvPr/>
        </p:nvSpPr>
        <p:spPr bwMode="auto">
          <a:xfrm>
            <a:off x="2751138" y="0"/>
            <a:ext cx="38846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sp>
        <p:nvSpPr>
          <p:cNvPr id="13323" name="Text Box 55"/>
          <p:cNvSpPr txBox="1">
            <a:spLocks noChangeArrowheads="1"/>
          </p:cNvSpPr>
          <p:nvPr/>
        </p:nvSpPr>
        <p:spPr bwMode="auto">
          <a:xfrm>
            <a:off x="5925684" y="1134732"/>
            <a:ext cx="18446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Unit </a:t>
            </a:r>
            <a:r>
              <a:rPr lang="en-US" sz="2400" dirty="0" smtClean="0">
                <a:solidFill>
                  <a:schemeClr val="bg1"/>
                </a:solidFill>
              </a:rPr>
              <a:t>Vectors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5018314" y="1774373"/>
            <a:ext cx="3834493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 </a:t>
            </a:r>
            <a:r>
              <a:rPr lang="en-US" sz="1600" dirty="0">
                <a:solidFill>
                  <a:schemeClr val="bg2"/>
                </a:solidFill>
              </a:rPr>
              <a:t>unit vector direction is defined by </a:t>
            </a:r>
            <a:r>
              <a:rPr lang="en-US" sz="1600" u="sng" dirty="0">
                <a:solidFill>
                  <a:schemeClr val="bg2"/>
                </a:solidFill>
              </a:rPr>
              <a:t>increasing</a:t>
            </a:r>
            <a:r>
              <a:rPr lang="en-US" sz="1600" dirty="0">
                <a:solidFill>
                  <a:schemeClr val="bg2"/>
                </a:solidFill>
              </a:rPr>
              <a:t> one coordinate variable while keeping the other two fixed.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452562" y="1190625"/>
            <a:ext cx="4652963" cy="3632200"/>
            <a:chOff x="1452562" y="1190625"/>
            <a:chExt cx="4652963" cy="3632200"/>
          </a:xfrm>
        </p:grpSpPr>
        <p:sp>
          <p:nvSpPr>
            <p:cNvPr id="161831" name="Oval 39"/>
            <p:cNvSpPr>
              <a:spLocks noChangeArrowheads="1"/>
            </p:cNvSpPr>
            <p:nvPr/>
          </p:nvSpPr>
          <p:spPr bwMode="auto">
            <a:xfrm>
              <a:off x="2005013" y="2101850"/>
              <a:ext cx="2790825" cy="27209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3329" name="Line 8"/>
            <p:cNvSpPr>
              <a:spLocks noChangeShapeType="1"/>
            </p:cNvSpPr>
            <p:nvPr/>
          </p:nvSpPr>
          <p:spPr bwMode="auto">
            <a:xfrm>
              <a:off x="3352800" y="1592263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0" name="Line 9"/>
            <p:cNvSpPr>
              <a:spLocks noChangeShapeType="1"/>
            </p:cNvSpPr>
            <p:nvPr/>
          </p:nvSpPr>
          <p:spPr bwMode="auto">
            <a:xfrm flipV="1">
              <a:off x="1765300" y="3509963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1" name="Line 10"/>
            <p:cNvSpPr>
              <a:spLocks noChangeShapeType="1"/>
            </p:cNvSpPr>
            <p:nvPr/>
          </p:nvSpPr>
          <p:spPr bwMode="auto">
            <a:xfrm>
              <a:off x="3352800" y="3509963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4" name="Text Box 13"/>
            <p:cNvSpPr txBox="1">
              <a:spLocks noChangeArrowheads="1"/>
            </p:cNvSpPr>
            <p:nvPr/>
          </p:nvSpPr>
          <p:spPr bwMode="auto">
            <a:xfrm>
              <a:off x="3627438" y="2197100"/>
              <a:ext cx="184150" cy="1016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sz="6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3335" name="Line 25"/>
            <p:cNvSpPr>
              <a:spLocks noChangeShapeType="1"/>
            </p:cNvSpPr>
            <p:nvPr/>
          </p:nvSpPr>
          <p:spPr bwMode="auto">
            <a:xfrm>
              <a:off x="3844925" y="2951163"/>
              <a:ext cx="215900" cy="3571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6" name="Line 26"/>
            <p:cNvSpPr>
              <a:spLocks noChangeShapeType="1"/>
            </p:cNvSpPr>
            <p:nvPr/>
          </p:nvSpPr>
          <p:spPr bwMode="auto">
            <a:xfrm flipV="1">
              <a:off x="3841750" y="2603500"/>
              <a:ext cx="195263" cy="3016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7" name="Arc 40"/>
            <p:cNvSpPr>
              <a:spLocks/>
            </p:cNvSpPr>
            <p:nvPr/>
          </p:nvSpPr>
          <p:spPr bwMode="auto">
            <a:xfrm rot="9893247">
              <a:off x="2263775" y="1622425"/>
              <a:ext cx="2109788" cy="1419225"/>
            </a:xfrm>
            <a:custGeom>
              <a:avLst/>
              <a:gdLst>
                <a:gd name="T0" fmla="*/ 0 w 27066"/>
                <a:gd name="T1" fmla="*/ 0 h 21600"/>
                <a:gd name="T2" fmla="*/ 0 w 27066"/>
                <a:gd name="T3" fmla="*/ 0 h 21600"/>
                <a:gd name="T4" fmla="*/ 0 w 270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7066"/>
                <a:gd name="T10" fmla="*/ 0 h 21600"/>
                <a:gd name="T11" fmla="*/ 27066 w 270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66" h="21600" fill="none" extrusionOk="0">
                  <a:moveTo>
                    <a:pt x="-1" y="1788"/>
                  </a:moveTo>
                  <a:cubicBezTo>
                    <a:pt x="2715" y="608"/>
                    <a:pt x="5645" y="-1"/>
                    <a:pt x="8606" y="0"/>
                  </a:cubicBezTo>
                  <a:cubicBezTo>
                    <a:pt x="16150" y="0"/>
                    <a:pt x="23148" y="3936"/>
                    <a:pt x="27065" y="10384"/>
                  </a:cubicBezTo>
                </a:path>
                <a:path w="27066" h="21600" stroke="0" extrusionOk="0">
                  <a:moveTo>
                    <a:pt x="-1" y="1788"/>
                  </a:moveTo>
                  <a:cubicBezTo>
                    <a:pt x="2715" y="608"/>
                    <a:pt x="5645" y="-1"/>
                    <a:pt x="8606" y="0"/>
                  </a:cubicBezTo>
                  <a:cubicBezTo>
                    <a:pt x="16150" y="0"/>
                    <a:pt x="23148" y="3936"/>
                    <a:pt x="27065" y="10384"/>
                  </a:cubicBezTo>
                  <a:lnTo>
                    <a:pt x="8606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3314" name="Object 43"/>
            <p:cNvGraphicFramePr>
              <a:graphicFrameLocks noChangeAspect="1"/>
            </p:cNvGraphicFramePr>
            <p:nvPr/>
          </p:nvGraphicFramePr>
          <p:xfrm>
            <a:off x="3770313" y="2189163"/>
            <a:ext cx="268288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2" name="Equation" r:id="rId4" imgW="126835" imgH="202936" progId="Equation.DSMT4">
                    <p:embed/>
                  </p:oleObj>
                </mc:Choice>
                <mc:Fallback>
                  <p:oleObj name="Equation" r:id="rId4" imgW="126835" imgH="202936" progId="Equation.DSMT4">
                    <p:embed/>
                    <p:pic>
                      <p:nvPicPr>
                        <p:cNvPr id="0" name="Picture 2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313" y="2189163"/>
                          <a:ext cx="268288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5" name="Object 44"/>
            <p:cNvGraphicFramePr>
              <a:graphicFrameLocks noChangeAspect="1"/>
            </p:cNvGraphicFramePr>
            <p:nvPr/>
          </p:nvGraphicFramePr>
          <p:xfrm>
            <a:off x="3638550" y="3079750"/>
            <a:ext cx="214313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3" name="Equation" r:id="rId6" imgW="126835" imgH="253670" progId="Equation.DSMT4">
                    <p:embed/>
                  </p:oleObj>
                </mc:Choice>
                <mc:Fallback>
                  <p:oleObj name="Equation" r:id="rId6" imgW="126835" imgH="253670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550" y="3079750"/>
                          <a:ext cx="214313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6" name="Object 45"/>
            <p:cNvGraphicFramePr>
              <a:graphicFrameLocks noChangeAspect="1"/>
            </p:cNvGraphicFramePr>
            <p:nvPr/>
          </p:nvGraphicFramePr>
          <p:xfrm>
            <a:off x="4264025" y="2749550"/>
            <a:ext cx="252413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4" name="Equation" r:id="rId8" imgW="126835" imgH="266353" progId="Equation.DSMT4">
                    <p:embed/>
                  </p:oleObj>
                </mc:Choice>
                <mc:Fallback>
                  <p:oleObj name="Equation" r:id="rId8" imgW="126835" imgH="266353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025" y="2749550"/>
                          <a:ext cx="252413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38" name="Line 24"/>
            <p:cNvSpPr>
              <a:spLocks noChangeShapeType="1"/>
            </p:cNvSpPr>
            <p:nvPr/>
          </p:nvSpPr>
          <p:spPr bwMode="auto">
            <a:xfrm flipV="1">
              <a:off x="3875088" y="2792413"/>
              <a:ext cx="400050" cy="1238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6" name="Freeform 32"/>
            <p:cNvSpPr>
              <a:spLocks/>
            </p:cNvSpPr>
            <p:nvPr/>
          </p:nvSpPr>
          <p:spPr bwMode="auto">
            <a:xfrm>
              <a:off x="3338625" y="2118560"/>
              <a:ext cx="621928" cy="2679222"/>
            </a:xfrm>
            <a:custGeom>
              <a:avLst/>
              <a:gdLst>
                <a:gd name="T0" fmla="*/ 0 w 621928"/>
                <a:gd name="T1" fmla="*/ 0 h 2679222"/>
                <a:gd name="T2" fmla="*/ 210628 w 621928"/>
                <a:gd name="T3" fmla="*/ 211684 h 2679222"/>
                <a:gd name="T4" fmla="*/ 375591 w 621928"/>
                <a:gd name="T5" fmla="*/ 480099 h 2679222"/>
                <a:gd name="T6" fmla="*/ 504908 w 621928"/>
                <a:gd name="T7" fmla="*/ 786809 h 2679222"/>
                <a:gd name="T8" fmla="*/ 572719 w 621928"/>
                <a:gd name="T9" fmla="*/ 1052049 h 2679222"/>
                <a:gd name="T10" fmla="*/ 606055 w 621928"/>
                <a:gd name="T11" fmla="*/ 1329071 h 2679222"/>
                <a:gd name="T12" fmla="*/ 616021 w 621928"/>
                <a:gd name="T13" fmla="*/ 1735789 h 2679222"/>
                <a:gd name="T14" fmla="*/ 570615 w 621928"/>
                <a:gd name="T15" fmla="*/ 2160122 h 2679222"/>
                <a:gd name="T16" fmla="*/ 468293 w 621928"/>
                <a:gd name="T17" fmla="*/ 2499976 h 2679222"/>
                <a:gd name="T18" fmla="*/ 322845 w 621928"/>
                <a:gd name="T19" fmla="*/ 2665044 h 2679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1928"/>
                <a:gd name="T31" fmla="*/ 0 h 2679222"/>
                <a:gd name="T32" fmla="*/ 621928 w 621928"/>
                <a:gd name="T33" fmla="*/ 2679222 h 2679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1928" h="2679222">
                  <a:moveTo>
                    <a:pt x="0" y="0"/>
                  </a:moveTo>
                  <a:cubicBezTo>
                    <a:pt x="93035" y="54049"/>
                    <a:pt x="148030" y="131668"/>
                    <a:pt x="210628" y="211684"/>
                  </a:cubicBezTo>
                  <a:cubicBezTo>
                    <a:pt x="273227" y="291701"/>
                    <a:pt x="326544" y="384245"/>
                    <a:pt x="375591" y="480099"/>
                  </a:cubicBezTo>
                  <a:cubicBezTo>
                    <a:pt x="424638" y="575953"/>
                    <a:pt x="472053" y="691484"/>
                    <a:pt x="504908" y="786809"/>
                  </a:cubicBezTo>
                  <a:cubicBezTo>
                    <a:pt x="537763" y="882134"/>
                    <a:pt x="555861" y="961672"/>
                    <a:pt x="572719" y="1052049"/>
                  </a:cubicBezTo>
                  <a:cubicBezTo>
                    <a:pt x="589577" y="1142426"/>
                    <a:pt x="598838" y="1215114"/>
                    <a:pt x="606055" y="1329071"/>
                  </a:cubicBezTo>
                  <a:cubicBezTo>
                    <a:pt x="613272" y="1443028"/>
                    <a:pt x="621928" y="1597280"/>
                    <a:pt x="616021" y="1735789"/>
                  </a:cubicBezTo>
                  <a:cubicBezTo>
                    <a:pt x="610114" y="1874298"/>
                    <a:pt x="595236" y="2032759"/>
                    <a:pt x="570615" y="2160123"/>
                  </a:cubicBezTo>
                  <a:cubicBezTo>
                    <a:pt x="545994" y="2287487"/>
                    <a:pt x="509588" y="2415822"/>
                    <a:pt x="468293" y="2499976"/>
                  </a:cubicBezTo>
                  <a:cubicBezTo>
                    <a:pt x="426998" y="2584130"/>
                    <a:pt x="344110" y="2679222"/>
                    <a:pt x="322845" y="2665045"/>
                  </a:cubicBezTo>
                </a:path>
              </a:pathLst>
            </a:cu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9" name="Oval 58"/>
            <p:cNvSpPr>
              <a:spLocks noChangeArrowheads="1"/>
            </p:cNvSpPr>
            <p:nvPr/>
          </p:nvSpPr>
          <p:spPr bwMode="auto">
            <a:xfrm>
              <a:off x="3803650" y="2879725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" name="Object 1"/>
            <p:cNvGraphicFramePr>
              <a:graphicFrameLocks noChangeAspect="1"/>
            </p:cNvGraphicFramePr>
            <p:nvPr/>
          </p:nvGraphicFramePr>
          <p:xfrm>
            <a:off x="1452562" y="44481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5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2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2562" y="44481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"/>
            <p:cNvGraphicFramePr>
              <a:graphicFrameLocks noChangeAspect="1"/>
            </p:cNvGraphicFramePr>
            <p:nvPr/>
          </p:nvGraphicFramePr>
          <p:xfrm>
            <a:off x="5872163" y="338931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6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2163" y="338931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"/>
            <p:cNvGraphicFramePr>
              <a:graphicFrameLocks noChangeAspect="1"/>
            </p:cNvGraphicFramePr>
            <p:nvPr/>
          </p:nvGraphicFramePr>
          <p:xfrm>
            <a:off x="3263900" y="1190625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37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1190625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5" name="Object 1"/>
          <p:cNvGraphicFramePr>
            <a:graphicFrameLocks noChangeAspect="1"/>
          </p:cNvGraphicFramePr>
          <p:nvPr/>
        </p:nvGraphicFramePr>
        <p:xfrm>
          <a:off x="2544763" y="5513388"/>
          <a:ext cx="3552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8" name="Equation" r:id="rId16" imgW="2120900" imgH="266700" progId="Equation.DSMT4">
                  <p:embed/>
                </p:oleObj>
              </mc:Choice>
              <mc:Fallback>
                <p:oleObj name="Equation" r:id="rId16" imgW="2120900" imgH="266700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5513388"/>
                        <a:ext cx="3552825" cy="4508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352513" y="5281703"/>
            <a:ext cx="938784" cy="93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488520" y="0"/>
            <a:ext cx="38846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graphicFrame>
        <p:nvGraphicFramePr>
          <p:cNvPr id="14338" name="Object 27"/>
          <p:cNvGraphicFramePr>
            <a:graphicFrameLocks noChangeAspect="1"/>
          </p:cNvGraphicFramePr>
          <p:nvPr/>
        </p:nvGraphicFramePr>
        <p:xfrm>
          <a:off x="4694961" y="2512337"/>
          <a:ext cx="4252913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9" name="Equation" r:id="rId4" imgW="2616200" imgH="1917700" progId="Equation.DSMT4">
                  <p:embed/>
                </p:oleObj>
              </mc:Choice>
              <mc:Fallback>
                <p:oleObj name="Equation" r:id="rId4" imgW="2616200" imgH="1917700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961" y="2512337"/>
                        <a:ext cx="4252913" cy="3117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 Box 28"/>
          <p:cNvSpPr txBox="1">
            <a:spLocks noChangeArrowheads="1"/>
          </p:cNvSpPr>
          <p:nvPr/>
        </p:nvSpPr>
        <p:spPr bwMode="auto">
          <a:xfrm>
            <a:off x="2520950" y="1169307"/>
            <a:ext cx="431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Transformation of Unit Vectors</a:t>
            </a:r>
            <a:endParaRPr lang="en-US" sz="24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23862" y="1781175"/>
            <a:ext cx="3871913" cy="3632200"/>
            <a:chOff x="1709737" y="1190625"/>
            <a:chExt cx="3871913" cy="3632200"/>
          </a:xfrm>
        </p:grpSpPr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2005013" y="2101850"/>
              <a:ext cx="2790825" cy="272097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3352800" y="1592263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V="1">
              <a:off x="2019300" y="3509963"/>
              <a:ext cx="1333500" cy="8048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3352800" y="3509963"/>
              <a:ext cx="18478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3627438" y="2197100"/>
              <a:ext cx="184150" cy="1016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sz="6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3844925" y="2951163"/>
              <a:ext cx="215900" cy="35718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0" name="Line 26"/>
            <p:cNvSpPr>
              <a:spLocks noChangeShapeType="1"/>
            </p:cNvSpPr>
            <p:nvPr/>
          </p:nvSpPr>
          <p:spPr bwMode="auto">
            <a:xfrm flipV="1">
              <a:off x="3841750" y="2603500"/>
              <a:ext cx="195263" cy="3016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" name="Arc 40"/>
            <p:cNvSpPr>
              <a:spLocks/>
            </p:cNvSpPr>
            <p:nvPr/>
          </p:nvSpPr>
          <p:spPr bwMode="auto">
            <a:xfrm rot="9893247">
              <a:off x="2263775" y="1622425"/>
              <a:ext cx="2109788" cy="1419225"/>
            </a:xfrm>
            <a:custGeom>
              <a:avLst/>
              <a:gdLst>
                <a:gd name="T0" fmla="*/ 0 w 27066"/>
                <a:gd name="T1" fmla="*/ 0 h 21600"/>
                <a:gd name="T2" fmla="*/ 0 w 27066"/>
                <a:gd name="T3" fmla="*/ 0 h 21600"/>
                <a:gd name="T4" fmla="*/ 0 w 27066"/>
                <a:gd name="T5" fmla="*/ 0 h 21600"/>
                <a:gd name="T6" fmla="*/ 0 60000 65536"/>
                <a:gd name="T7" fmla="*/ 0 60000 65536"/>
                <a:gd name="T8" fmla="*/ 0 60000 65536"/>
                <a:gd name="T9" fmla="*/ 0 w 27066"/>
                <a:gd name="T10" fmla="*/ 0 h 21600"/>
                <a:gd name="T11" fmla="*/ 27066 w 2706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066" h="21600" fill="none" extrusionOk="0">
                  <a:moveTo>
                    <a:pt x="-1" y="1788"/>
                  </a:moveTo>
                  <a:cubicBezTo>
                    <a:pt x="2715" y="608"/>
                    <a:pt x="5645" y="-1"/>
                    <a:pt x="8606" y="0"/>
                  </a:cubicBezTo>
                  <a:cubicBezTo>
                    <a:pt x="16150" y="0"/>
                    <a:pt x="23148" y="3936"/>
                    <a:pt x="27065" y="10384"/>
                  </a:cubicBezTo>
                </a:path>
                <a:path w="27066" h="21600" stroke="0" extrusionOk="0">
                  <a:moveTo>
                    <a:pt x="-1" y="1788"/>
                  </a:moveTo>
                  <a:cubicBezTo>
                    <a:pt x="2715" y="608"/>
                    <a:pt x="5645" y="-1"/>
                    <a:pt x="8606" y="0"/>
                  </a:cubicBezTo>
                  <a:cubicBezTo>
                    <a:pt x="16150" y="0"/>
                    <a:pt x="23148" y="3936"/>
                    <a:pt x="27065" y="10384"/>
                  </a:cubicBezTo>
                  <a:lnTo>
                    <a:pt x="8606" y="21600"/>
                  </a:ln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2" name="Object 43"/>
            <p:cNvGraphicFramePr>
              <a:graphicFrameLocks noChangeAspect="1"/>
            </p:cNvGraphicFramePr>
            <p:nvPr/>
          </p:nvGraphicFramePr>
          <p:xfrm>
            <a:off x="3770313" y="2189163"/>
            <a:ext cx="268288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0" name="Equation" r:id="rId6" imgW="126835" imgH="202936" progId="Equation.DSMT4">
                    <p:embed/>
                  </p:oleObj>
                </mc:Choice>
                <mc:Fallback>
                  <p:oleObj name="Equation" r:id="rId6" imgW="126835" imgH="202936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0313" y="2189163"/>
                          <a:ext cx="268288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44"/>
            <p:cNvGraphicFramePr>
              <a:graphicFrameLocks noChangeAspect="1"/>
            </p:cNvGraphicFramePr>
            <p:nvPr/>
          </p:nvGraphicFramePr>
          <p:xfrm>
            <a:off x="3638550" y="3079750"/>
            <a:ext cx="214313" cy="427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1" name="Equation" r:id="rId8" imgW="126835" imgH="253670" progId="Equation.DSMT4">
                    <p:embed/>
                  </p:oleObj>
                </mc:Choice>
                <mc:Fallback>
                  <p:oleObj name="Equation" r:id="rId8" imgW="126835" imgH="253670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8550" y="3079750"/>
                          <a:ext cx="214313" cy="427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45"/>
            <p:cNvGraphicFramePr>
              <a:graphicFrameLocks noChangeAspect="1"/>
            </p:cNvGraphicFramePr>
            <p:nvPr/>
          </p:nvGraphicFramePr>
          <p:xfrm>
            <a:off x="4264025" y="2749550"/>
            <a:ext cx="252413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2" name="Equation" r:id="rId10" imgW="126835" imgH="266353" progId="Equation.DSMT4">
                    <p:embed/>
                  </p:oleObj>
                </mc:Choice>
                <mc:Fallback>
                  <p:oleObj name="Equation" r:id="rId10" imgW="126835" imgH="266353" progId="Equation.DSMT4">
                    <p:embed/>
                    <p:pic>
                      <p:nvPicPr>
                        <p:cNvPr id="0" name="Picture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4025" y="2749550"/>
                          <a:ext cx="252413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Line 24"/>
            <p:cNvSpPr>
              <a:spLocks noChangeShapeType="1"/>
            </p:cNvSpPr>
            <p:nvPr/>
          </p:nvSpPr>
          <p:spPr bwMode="auto">
            <a:xfrm flipV="1">
              <a:off x="3875088" y="2792413"/>
              <a:ext cx="400050" cy="1238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3338625" y="2118560"/>
              <a:ext cx="621928" cy="2679222"/>
            </a:xfrm>
            <a:custGeom>
              <a:avLst/>
              <a:gdLst>
                <a:gd name="T0" fmla="*/ 0 w 621928"/>
                <a:gd name="T1" fmla="*/ 0 h 2679222"/>
                <a:gd name="T2" fmla="*/ 210628 w 621928"/>
                <a:gd name="T3" fmla="*/ 211684 h 2679222"/>
                <a:gd name="T4" fmla="*/ 375591 w 621928"/>
                <a:gd name="T5" fmla="*/ 480099 h 2679222"/>
                <a:gd name="T6" fmla="*/ 504908 w 621928"/>
                <a:gd name="T7" fmla="*/ 786809 h 2679222"/>
                <a:gd name="T8" fmla="*/ 572719 w 621928"/>
                <a:gd name="T9" fmla="*/ 1052049 h 2679222"/>
                <a:gd name="T10" fmla="*/ 606055 w 621928"/>
                <a:gd name="T11" fmla="*/ 1329071 h 2679222"/>
                <a:gd name="T12" fmla="*/ 616021 w 621928"/>
                <a:gd name="T13" fmla="*/ 1735789 h 2679222"/>
                <a:gd name="T14" fmla="*/ 570615 w 621928"/>
                <a:gd name="T15" fmla="*/ 2160122 h 2679222"/>
                <a:gd name="T16" fmla="*/ 468293 w 621928"/>
                <a:gd name="T17" fmla="*/ 2499976 h 2679222"/>
                <a:gd name="T18" fmla="*/ 322845 w 621928"/>
                <a:gd name="T19" fmla="*/ 2665044 h 2679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1928"/>
                <a:gd name="T31" fmla="*/ 0 h 2679222"/>
                <a:gd name="T32" fmla="*/ 621928 w 621928"/>
                <a:gd name="T33" fmla="*/ 2679222 h 26792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1928" h="2679222">
                  <a:moveTo>
                    <a:pt x="0" y="0"/>
                  </a:moveTo>
                  <a:cubicBezTo>
                    <a:pt x="93035" y="54049"/>
                    <a:pt x="148030" y="131668"/>
                    <a:pt x="210628" y="211684"/>
                  </a:cubicBezTo>
                  <a:cubicBezTo>
                    <a:pt x="273227" y="291701"/>
                    <a:pt x="326544" y="384245"/>
                    <a:pt x="375591" y="480099"/>
                  </a:cubicBezTo>
                  <a:cubicBezTo>
                    <a:pt x="424638" y="575953"/>
                    <a:pt x="472053" y="691484"/>
                    <a:pt x="504908" y="786809"/>
                  </a:cubicBezTo>
                  <a:cubicBezTo>
                    <a:pt x="537763" y="882134"/>
                    <a:pt x="555861" y="961672"/>
                    <a:pt x="572719" y="1052049"/>
                  </a:cubicBezTo>
                  <a:cubicBezTo>
                    <a:pt x="589577" y="1142426"/>
                    <a:pt x="598838" y="1215114"/>
                    <a:pt x="606055" y="1329071"/>
                  </a:cubicBezTo>
                  <a:cubicBezTo>
                    <a:pt x="613272" y="1443028"/>
                    <a:pt x="621928" y="1597280"/>
                    <a:pt x="616021" y="1735789"/>
                  </a:cubicBezTo>
                  <a:cubicBezTo>
                    <a:pt x="610114" y="1874298"/>
                    <a:pt x="595236" y="2032759"/>
                    <a:pt x="570615" y="2160123"/>
                  </a:cubicBezTo>
                  <a:cubicBezTo>
                    <a:pt x="545994" y="2287487"/>
                    <a:pt x="509588" y="2415822"/>
                    <a:pt x="468293" y="2499976"/>
                  </a:cubicBezTo>
                  <a:cubicBezTo>
                    <a:pt x="426998" y="2584130"/>
                    <a:pt x="344110" y="2679222"/>
                    <a:pt x="322845" y="2665045"/>
                  </a:cubicBezTo>
                </a:path>
              </a:pathLst>
            </a:custGeom>
            <a:noFill/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" name="Oval 58"/>
            <p:cNvSpPr>
              <a:spLocks noChangeArrowheads="1"/>
            </p:cNvSpPr>
            <p:nvPr/>
          </p:nvSpPr>
          <p:spPr bwMode="auto">
            <a:xfrm>
              <a:off x="3803650" y="2879725"/>
              <a:ext cx="88900" cy="889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8" name="Object 1"/>
            <p:cNvGraphicFramePr>
              <a:graphicFrameLocks noChangeAspect="1"/>
            </p:cNvGraphicFramePr>
            <p:nvPr/>
          </p:nvGraphicFramePr>
          <p:xfrm>
            <a:off x="1709737" y="430530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3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9737" y="430530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1"/>
            <p:cNvGraphicFramePr>
              <a:graphicFrameLocks noChangeAspect="1"/>
            </p:cNvGraphicFramePr>
            <p:nvPr/>
          </p:nvGraphicFramePr>
          <p:xfrm>
            <a:off x="5348288" y="340836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4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48288" y="340836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"/>
            <p:cNvGraphicFramePr>
              <a:graphicFrameLocks noChangeAspect="1"/>
            </p:cNvGraphicFramePr>
            <p:nvPr/>
          </p:nvGraphicFramePr>
          <p:xfrm>
            <a:off x="3263900" y="1190625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665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2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900" y="1190625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953407" y="0"/>
            <a:ext cx="713105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 of Coordinate Systems</a:t>
            </a:r>
          </a:p>
        </p:txBody>
      </p:sp>
      <p:sp>
        <p:nvSpPr>
          <p:cNvPr id="33796" name="Text Box 163"/>
          <p:cNvSpPr txBox="1">
            <a:spLocks noChangeArrowheads="1"/>
          </p:cNvSpPr>
          <p:nvPr/>
        </p:nvSpPr>
        <p:spPr bwMode="auto">
          <a:xfrm>
            <a:off x="2038804" y="5182506"/>
            <a:ext cx="5083443" cy="70788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An understanding of coordinate systems is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important </a:t>
            </a:r>
            <a:r>
              <a:rPr lang="en-US" sz="2000" dirty="0">
                <a:solidFill>
                  <a:schemeClr val="bg1"/>
                </a:solidFill>
              </a:rPr>
              <a:t>for doing EM calculations.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111375" y="1192213"/>
            <a:ext cx="4641850" cy="3444875"/>
            <a:chOff x="2111375" y="1192213"/>
            <a:chExt cx="4641850" cy="3444875"/>
          </a:xfrm>
        </p:grpSpPr>
        <p:sp>
          <p:nvSpPr>
            <p:cNvPr id="33798" name="Line 83"/>
            <p:cNvSpPr>
              <a:spLocks noChangeShapeType="1"/>
            </p:cNvSpPr>
            <p:nvPr/>
          </p:nvSpPr>
          <p:spPr bwMode="auto">
            <a:xfrm>
              <a:off x="3963311" y="1543125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799" name="Line 84"/>
            <p:cNvSpPr>
              <a:spLocks noChangeShapeType="1"/>
            </p:cNvSpPr>
            <p:nvPr/>
          </p:nvSpPr>
          <p:spPr bwMode="auto">
            <a:xfrm flipV="1">
              <a:off x="2375811" y="3460825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0" name="Line 85"/>
            <p:cNvSpPr>
              <a:spLocks noChangeShapeType="1"/>
            </p:cNvSpPr>
            <p:nvPr/>
          </p:nvSpPr>
          <p:spPr bwMode="auto">
            <a:xfrm>
              <a:off x="3963311" y="3460825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3" name="Line 91"/>
            <p:cNvSpPr>
              <a:spLocks noChangeShapeType="1"/>
            </p:cNvSpPr>
            <p:nvPr/>
          </p:nvSpPr>
          <p:spPr bwMode="auto">
            <a:xfrm flipV="1">
              <a:off x="3963311" y="2267025"/>
              <a:ext cx="1498600" cy="11938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805" name="Oval 162"/>
            <p:cNvSpPr>
              <a:spLocks noChangeArrowheads="1"/>
            </p:cNvSpPr>
            <p:nvPr/>
          </p:nvSpPr>
          <p:spPr bwMode="auto">
            <a:xfrm>
              <a:off x="5440511" y="2134375"/>
              <a:ext cx="158750" cy="158750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29377" name="Object 1"/>
            <p:cNvGraphicFramePr>
              <a:graphicFrameLocks noChangeAspect="1"/>
            </p:cNvGraphicFramePr>
            <p:nvPr/>
          </p:nvGraphicFramePr>
          <p:xfrm>
            <a:off x="5457825" y="1589088"/>
            <a:ext cx="1063625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57" name="Equation" r:id="rId4" imgW="634725" imgH="253890" progId="Equation.DSMT4">
                    <p:embed/>
                  </p:oleObj>
                </mc:Choice>
                <mc:Fallback>
                  <p:oleObj name="Equation" r:id="rId4" imgW="634725" imgH="25389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7825" y="1589088"/>
                          <a:ext cx="1063625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9378" name="Object 2"/>
            <p:cNvGraphicFramePr>
              <a:graphicFrameLocks noChangeAspect="1"/>
            </p:cNvGraphicFramePr>
            <p:nvPr/>
          </p:nvGraphicFramePr>
          <p:xfrm>
            <a:off x="2111375" y="44005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58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11375" y="44005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9379" name="Object 3"/>
            <p:cNvGraphicFramePr>
              <a:graphicFrameLocks noChangeAspect="1"/>
            </p:cNvGraphicFramePr>
            <p:nvPr/>
          </p:nvGraphicFramePr>
          <p:xfrm>
            <a:off x="6519863" y="3330575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59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9863" y="3330575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9380" name="Object 4"/>
            <p:cNvGraphicFramePr>
              <a:graphicFrameLocks noChangeAspect="1"/>
            </p:cNvGraphicFramePr>
            <p:nvPr/>
          </p:nvGraphicFramePr>
          <p:xfrm>
            <a:off x="3863975" y="1192213"/>
            <a:ext cx="192088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560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3975" y="1192213"/>
                          <a:ext cx="192088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488520" y="0"/>
            <a:ext cx="38846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aphicFrame>
        <p:nvGraphicFramePr>
          <p:cNvPr id="84998" name="Object 1041"/>
          <p:cNvGraphicFramePr>
            <a:graphicFrameLocks noGrp="1" noChangeAspect="1"/>
          </p:cNvGraphicFramePr>
          <p:nvPr/>
        </p:nvGraphicFramePr>
        <p:xfrm>
          <a:off x="2261735" y="4691744"/>
          <a:ext cx="5668960" cy="155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5" name="Equation" r:id="rId4" imgW="3530600" imgH="965200" progId="Equation.DSMT4">
                  <p:embed/>
                </p:oleObj>
              </mc:Choice>
              <mc:Fallback>
                <p:oleObj name="Equation" r:id="rId4" imgW="3530600" imgH="965200" progId="Equation.DSMT4">
                  <p:embed/>
                  <p:pic>
                    <p:nvPicPr>
                      <p:cNvPr id="0" name="Picture 32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1735" y="4691744"/>
                        <a:ext cx="5668960" cy="15505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9" name="Object 7"/>
          <p:cNvGraphicFramePr>
            <a:graphicFrameLocks noGrp="1" noChangeAspect="1"/>
          </p:cNvGraphicFramePr>
          <p:nvPr/>
        </p:nvGraphicFramePr>
        <p:xfrm>
          <a:off x="5325155" y="2259920"/>
          <a:ext cx="21717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6" name="Equation" r:id="rId6" imgW="990170" imgH="241195" progId="Equation.DSMT4">
                  <p:embed/>
                </p:oleObj>
              </mc:Choice>
              <mc:Fallback>
                <p:oleObj name="Equation" r:id="rId6" imgW="990170" imgH="241195" progId="Equation.DSMT4">
                  <p:embed/>
                  <p:pic>
                    <p:nvPicPr>
                      <p:cNvPr id="0" name="Picture 3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5155" y="2259920"/>
                        <a:ext cx="2171700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467225" y="1000125"/>
            <a:ext cx="37623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C00FF"/>
                </a:solidFill>
              </a:rPr>
              <a:t>Example: </a:t>
            </a:r>
          </a:p>
          <a:p>
            <a:pPr algn="ctr"/>
            <a:r>
              <a:rPr lang="en-US" sz="2000" dirty="0" smtClean="0">
                <a:solidFill>
                  <a:srgbClr val="CC00FF"/>
                </a:solidFill>
              </a:rPr>
              <a:t>Express the </a:t>
            </a:r>
            <a:r>
              <a:rPr lang="en-US" sz="2400" i="1" u="sng" dirty="0" smtClean="0">
                <a:solidFill>
                  <a:srgbClr val="CC00FF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rgbClr val="CC00FF"/>
                </a:solidFill>
              </a:rPr>
              <a:t> vector in </a:t>
            </a:r>
          </a:p>
          <a:p>
            <a:pPr algn="ctr"/>
            <a:r>
              <a:rPr lang="en-US" sz="2000" dirty="0" smtClean="0">
                <a:solidFill>
                  <a:srgbClr val="CC00FF"/>
                </a:solidFill>
              </a:rPr>
              <a:t>spherical coordinates.</a:t>
            </a:r>
            <a:endParaRPr lang="en-US" sz="2000" dirty="0">
              <a:solidFill>
                <a:srgbClr val="CC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63093" y="3533775"/>
            <a:ext cx="450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Substituting from the previous tables of unit vector transformations and coordinate transformations, we have: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814388" y="1568450"/>
            <a:ext cx="2790825" cy="2720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27" name="Line 8"/>
          <p:cNvSpPr>
            <a:spLocks noChangeShapeType="1"/>
          </p:cNvSpPr>
          <p:nvPr/>
        </p:nvSpPr>
        <p:spPr bwMode="auto">
          <a:xfrm>
            <a:off x="2162175" y="1058863"/>
            <a:ext cx="0" cy="1917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828675" y="2976563"/>
            <a:ext cx="1333500" cy="804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2162175" y="2976563"/>
            <a:ext cx="1847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2436813" y="1663700"/>
            <a:ext cx="18415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60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>
            <a:off x="2654300" y="2417763"/>
            <a:ext cx="215900" cy="357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2" name="Line 26"/>
          <p:cNvSpPr>
            <a:spLocks noChangeShapeType="1"/>
          </p:cNvSpPr>
          <p:nvPr/>
        </p:nvSpPr>
        <p:spPr bwMode="auto">
          <a:xfrm flipV="1">
            <a:off x="2651125" y="2105024"/>
            <a:ext cx="206375" cy="266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3" name="Arc 40"/>
          <p:cNvSpPr>
            <a:spLocks/>
          </p:cNvSpPr>
          <p:nvPr/>
        </p:nvSpPr>
        <p:spPr bwMode="auto">
          <a:xfrm rot="9893247">
            <a:off x="1073150" y="1089025"/>
            <a:ext cx="2109788" cy="1419225"/>
          </a:xfrm>
          <a:custGeom>
            <a:avLst/>
            <a:gdLst>
              <a:gd name="T0" fmla="*/ 0 w 27066"/>
              <a:gd name="T1" fmla="*/ 0 h 21600"/>
              <a:gd name="T2" fmla="*/ 0 w 27066"/>
              <a:gd name="T3" fmla="*/ 0 h 21600"/>
              <a:gd name="T4" fmla="*/ 0 w 27066"/>
              <a:gd name="T5" fmla="*/ 0 h 21600"/>
              <a:gd name="T6" fmla="*/ 0 60000 65536"/>
              <a:gd name="T7" fmla="*/ 0 60000 65536"/>
              <a:gd name="T8" fmla="*/ 0 60000 65536"/>
              <a:gd name="T9" fmla="*/ 0 w 27066"/>
              <a:gd name="T10" fmla="*/ 0 h 21600"/>
              <a:gd name="T11" fmla="*/ 27066 w 2706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66" h="21600" fill="none" extrusionOk="0">
                <a:moveTo>
                  <a:pt x="-1" y="1788"/>
                </a:moveTo>
                <a:cubicBezTo>
                  <a:pt x="2715" y="608"/>
                  <a:pt x="5645" y="-1"/>
                  <a:pt x="8606" y="0"/>
                </a:cubicBezTo>
                <a:cubicBezTo>
                  <a:pt x="16150" y="0"/>
                  <a:pt x="23148" y="3936"/>
                  <a:pt x="27065" y="10384"/>
                </a:cubicBezTo>
              </a:path>
              <a:path w="27066" h="21600" stroke="0" extrusionOk="0">
                <a:moveTo>
                  <a:pt x="-1" y="1788"/>
                </a:moveTo>
                <a:cubicBezTo>
                  <a:pt x="2715" y="608"/>
                  <a:pt x="5645" y="-1"/>
                  <a:pt x="8606" y="0"/>
                </a:cubicBezTo>
                <a:cubicBezTo>
                  <a:pt x="16150" y="0"/>
                  <a:pt x="23148" y="3936"/>
                  <a:pt x="27065" y="10384"/>
                </a:cubicBezTo>
                <a:lnTo>
                  <a:pt x="8606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978392"/>
              </p:ext>
            </p:extLst>
          </p:nvPr>
        </p:nvGraphicFramePr>
        <p:xfrm>
          <a:off x="2589213" y="1707471"/>
          <a:ext cx="2682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7" name="Equation" r:id="rId8" imgW="126835" imgH="202936" progId="Equation.DSMT4">
                  <p:embed/>
                </p:oleObj>
              </mc:Choice>
              <mc:Fallback>
                <p:oleObj name="Equation" r:id="rId8" imgW="126835" imgH="202936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1707471"/>
                        <a:ext cx="2682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238625"/>
              </p:ext>
            </p:extLst>
          </p:nvPr>
        </p:nvGraphicFramePr>
        <p:xfrm>
          <a:off x="2914650" y="2613025"/>
          <a:ext cx="2143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8" name="Equation" r:id="rId10" imgW="126835" imgH="253670" progId="Equation.DSMT4">
                  <p:embed/>
                </p:oleObj>
              </mc:Choice>
              <mc:Fallback>
                <p:oleObj name="Equation" r:id="rId10" imgW="126835" imgH="25367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2613025"/>
                        <a:ext cx="2143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5769"/>
              </p:ext>
            </p:extLst>
          </p:nvPr>
        </p:nvGraphicFramePr>
        <p:xfrm>
          <a:off x="3111500" y="2178050"/>
          <a:ext cx="2524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69" name="Equation" r:id="rId12" imgW="126835" imgH="266353" progId="Equation.DSMT4">
                  <p:embed/>
                </p:oleObj>
              </mc:Choice>
              <mc:Fallback>
                <p:oleObj name="Equation" r:id="rId12" imgW="126835" imgH="266353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2178050"/>
                        <a:ext cx="2524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Line 24"/>
          <p:cNvSpPr>
            <a:spLocks noChangeShapeType="1"/>
          </p:cNvSpPr>
          <p:nvPr/>
        </p:nvSpPr>
        <p:spPr bwMode="auto">
          <a:xfrm flipV="1">
            <a:off x="2684463" y="2259013"/>
            <a:ext cx="400050" cy="123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8" name="Freeform 32"/>
          <p:cNvSpPr>
            <a:spLocks/>
          </p:cNvSpPr>
          <p:nvPr/>
        </p:nvSpPr>
        <p:spPr bwMode="auto">
          <a:xfrm>
            <a:off x="2148000" y="1585160"/>
            <a:ext cx="621928" cy="2679222"/>
          </a:xfrm>
          <a:custGeom>
            <a:avLst/>
            <a:gdLst>
              <a:gd name="T0" fmla="*/ 0 w 621928"/>
              <a:gd name="T1" fmla="*/ 0 h 2679222"/>
              <a:gd name="T2" fmla="*/ 210628 w 621928"/>
              <a:gd name="T3" fmla="*/ 211684 h 2679222"/>
              <a:gd name="T4" fmla="*/ 375591 w 621928"/>
              <a:gd name="T5" fmla="*/ 480099 h 2679222"/>
              <a:gd name="T6" fmla="*/ 504908 w 621928"/>
              <a:gd name="T7" fmla="*/ 786809 h 2679222"/>
              <a:gd name="T8" fmla="*/ 572719 w 621928"/>
              <a:gd name="T9" fmla="*/ 1052049 h 2679222"/>
              <a:gd name="T10" fmla="*/ 606055 w 621928"/>
              <a:gd name="T11" fmla="*/ 1329071 h 2679222"/>
              <a:gd name="T12" fmla="*/ 616021 w 621928"/>
              <a:gd name="T13" fmla="*/ 1735789 h 2679222"/>
              <a:gd name="T14" fmla="*/ 570615 w 621928"/>
              <a:gd name="T15" fmla="*/ 2160122 h 2679222"/>
              <a:gd name="T16" fmla="*/ 468293 w 621928"/>
              <a:gd name="T17" fmla="*/ 2499976 h 2679222"/>
              <a:gd name="T18" fmla="*/ 322845 w 621928"/>
              <a:gd name="T19" fmla="*/ 2665044 h 2679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1928"/>
              <a:gd name="T31" fmla="*/ 0 h 2679222"/>
              <a:gd name="T32" fmla="*/ 621928 w 621928"/>
              <a:gd name="T33" fmla="*/ 2679222 h 26792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1928" h="2679222">
                <a:moveTo>
                  <a:pt x="0" y="0"/>
                </a:moveTo>
                <a:cubicBezTo>
                  <a:pt x="93035" y="54049"/>
                  <a:pt x="148030" y="131668"/>
                  <a:pt x="210628" y="211684"/>
                </a:cubicBezTo>
                <a:cubicBezTo>
                  <a:pt x="273227" y="291701"/>
                  <a:pt x="326544" y="384245"/>
                  <a:pt x="375591" y="480099"/>
                </a:cubicBezTo>
                <a:cubicBezTo>
                  <a:pt x="424638" y="575953"/>
                  <a:pt x="472053" y="691484"/>
                  <a:pt x="504908" y="786809"/>
                </a:cubicBezTo>
                <a:cubicBezTo>
                  <a:pt x="537763" y="882134"/>
                  <a:pt x="555861" y="961672"/>
                  <a:pt x="572719" y="1052049"/>
                </a:cubicBezTo>
                <a:cubicBezTo>
                  <a:pt x="589577" y="1142426"/>
                  <a:pt x="598838" y="1215114"/>
                  <a:pt x="606055" y="1329071"/>
                </a:cubicBezTo>
                <a:cubicBezTo>
                  <a:pt x="613272" y="1443028"/>
                  <a:pt x="621928" y="1597280"/>
                  <a:pt x="616021" y="1735789"/>
                </a:cubicBezTo>
                <a:cubicBezTo>
                  <a:pt x="610114" y="1874298"/>
                  <a:pt x="595236" y="2032759"/>
                  <a:pt x="570615" y="2160123"/>
                </a:cubicBezTo>
                <a:cubicBezTo>
                  <a:pt x="545994" y="2287487"/>
                  <a:pt x="509588" y="2415822"/>
                  <a:pt x="468293" y="2499976"/>
                </a:cubicBezTo>
                <a:cubicBezTo>
                  <a:pt x="426998" y="2584130"/>
                  <a:pt x="344110" y="2679222"/>
                  <a:pt x="322845" y="2665045"/>
                </a:cubicBezTo>
              </a:path>
            </a:pathLst>
          </a:cu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2613025" y="234632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568466"/>
              </p:ext>
            </p:extLst>
          </p:nvPr>
        </p:nvGraphicFramePr>
        <p:xfrm>
          <a:off x="519112" y="3771900"/>
          <a:ext cx="2127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0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3771900"/>
                        <a:ext cx="21272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228343"/>
              </p:ext>
            </p:extLst>
          </p:nvPr>
        </p:nvGraphicFramePr>
        <p:xfrm>
          <a:off x="4157663" y="2874963"/>
          <a:ext cx="2333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1" name="Equation" r:id="rId16" imgW="139579" imgH="164957" progId="Equation.DSMT4">
                  <p:embed/>
                </p:oleObj>
              </mc:Choice>
              <mc:Fallback>
                <p:oleObj name="Equation" r:id="rId16" imgW="139579" imgH="164957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2874963"/>
                        <a:ext cx="2333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950369"/>
              </p:ext>
            </p:extLst>
          </p:nvPr>
        </p:nvGraphicFramePr>
        <p:xfrm>
          <a:off x="2073275" y="65722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2" name="Equation" r:id="rId18" imgW="114102" imgH="126780" progId="Equation.DSMT4">
                  <p:embed/>
                </p:oleObj>
              </mc:Choice>
              <mc:Fallback>
                <p:oleObj name="Equation" r:id="rId18" imgW="114102" imgH="12678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3275" y="657225"/>
                        <a:ext cx="190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>
            <a:stCxn id="30" idx="1"/>
          </p:cNvCxnSpPr>
          <p:nvPr/>
        </p:nvCxnSpPr>
        <p:spPr bwMode="auto">
          <a:xfrm flipV="1">
            <a:off x="2162175" y="2457450"/>
            <a:ext cx="428625" cy="5191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64" name="Object 10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47143667"/>
              </p:ext>
            </p:extLst>
          </p:nvPr>
        </p:nvGraphicFramePr>
        <p:xfrm>
          <a:off x="2416175" y="2647950"/>
          <a:ext cx="23971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373" name="Equation" r:id="rId20" imgW="126720" imgH="164880" progId="Equation.DSMT4">
                  <p:embed/>
                </p:oleObj>
              </mc:Choice>
              <mc:Fallback>
                <p:oleObj name="Equation" r:id="rId20" imgW="126720" imgH="164880" progId="Equation.DSMT4">
                  <p:embed/>
                  <p:pic>
                    <p:nvPicPr>
                      <p:cNvPr id="0" name="Picture 3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175" y="2647950"/>
                        <a:ext cx="239713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70" name="Text Box 18"/>
          <p:cNvSpPr txBox="1">
            <a:spLocks noChangeArrowheads="1"/>
          </p:cNvSpPr>
          <p:nvPr/>
        </p:nvSpPr>
        <p:spPr bwMode="auto">
          <a:xfrm>
            <a:off x="2488520" y="0"/>
            <a:ext cx="38846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aphicFrame>
        <p:nvGraphicFramePr>
          <p:cNvPr id="84998" name="Object 1041"/>
          <p:cNvGraphicFramePr>
            <a:graphicFrameLocks noGrp="1" noChangeAspect="1"/>
          </p:cNvGraphicFramePr>
          <p:nvPr/>
        </p:nvGraphicFramePr>
        <p:xfrm>
          <a:off x="5869667" y="2154639"/>
          <a:ext cx="991967" cy="51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29" name="Equation" r:id="rId4" imgW="418918" imgH="215806" progId="Equation.DSMT4">
                  <p:embed/>
                </p:oleObj>
              </mc:Choice>
              <mc:Fallback>
                <p:oleObj name="Equation" r:id="rId4" imgW="418918" imgH="215806" progId="Equation.DSMT4">
                  <p:embed/>
                  <p:pic>
                    <p:nvPicPr>
                      <p:cNvPr id="0" name="Picture 36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9667" y="2154639"/>
                        <a:ext cx="991967" cy="51236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42858" y="1611086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simplifying: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9" name="Object 1041"/>
          <p:cNvGraphicFramePr>
            <a:graphicFrameLocks noGrp="1" noChangeAspect="1"/>
          </p:cNvGraphicFramePr>
          <p:nvPr/>
        </p:nvGraphicFramePr>
        <p:xfrm>
          <a:off x="4565651" y="4894919"/>
          <a:ext cx="2940050" cy="515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0" name="Equation" r:id="rId6" imgW="1523339" imgH="266584" progId="Equation.DSMT4">
                  <p:embed/>
                </p:oleObj>
              </mc:Choice>
              <mc:Fallback>
                <p:oleObj name="Equation" r:id="rId6" imgW="1523339" imgH="266584" progId="Equation.DSMT4">
                  <p:embed/>
                  <p:pic>
                    <p:nvPicPr>
                      <p:cNvPr id="0" name="Picture 36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5651" y="4894919"/>
                        <a:ext cx="2940050" cy="51528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1042988" y="2025650"/>
            <a:ext cx="2790825" cy="27209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8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54" name="Line 8"/>
          <p:cNvSpPr>
            <a:spLocks noChangeShapeType="1"/>
          </p:cNvSpPr>
          <p:nvPr/>
        </p:nvSpPr>
        <p:spPr bwMode="auto">
          <a:xfrm>
            <a:off x="2390775" y="1516063"/>
            <a:ext cx="0" cy="1917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" name="Line 9"/>
          <p:cNvSpPr>
            <a:spLocks noChangeShapeType="1"/>
          </p:cNvSpPr>
          <p:nvPr/>
        </p:nvSpPr>
        <p:spPr bwMode="auto">
          <a:xfrm flipV="1">
            <a:off x="1057275" y="3433763"/>
            <a:ext cx="1333500" cy="8048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6" name="Line 10"/>
          <p:cNvSpPr>
            <a:spLocks noChangeShapeType="1"/>
          </p:cNvSpPr>
          <p:nvPr/>
        </p:nvSpPr>
        <p:spPr bwMode="auto">
          <a:xfrm>
            <a:off x="2390775" y="3433763"/>
            <a:ext cx="184785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2665413" y="2120900"/>
            <a:ext cx="184150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 sz="600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8" name="Line 25"/>
          <p:cNvSpPr>
            <a:spLocks noChangeShapeType="1"/>
          </p:cNvSpPr>
          <p:nvPr/>
        </p:nvSpPr>
        <p:spPr bwMode="auto">
          <a:xfrm>
            <a:off x="2882900" y="2874963"/>
            <a:ext cx="215900" cy="35718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V="1">
            <a:off x="2879725" y="2562224"/>
            <a:ext cx="206375" cy="2667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" name="Arc 40"/>
          <p:cNvSpPr>
            <a:spLocks/>
          </p:cNvSpPr>
          <p:nvPr/>
        </p:nvSpPr>
        <p:spPr bwMode="auto">
          <a:xfrm rot="9893247">
            <a:off x="1301750" y="1546225"/>
            <a:ext cx="2109788" cy="1419225"/>
          </a:xfrm>
          <a:custGeom>
            <a:avLst/>
            <a:gdLst>
              <a:gd name="T0" fmla="*/ 0 w 27066"/>
              <a:gd name="T1" fmla="*/ 0 h 21600"/>
              <a:gd name="T2" fmla="*/ 0 w 27066"/>
              <a:gd name="T3" fmla="*/ 0 h 21600"/>
              <a:gd name="T4" fmla="*/ 0 w 27066"/>
              <a:gd name="T5" fmla="*/ 0 h 21600"/>
              <a:gd name="T6" fmla="*/ 0 60000 65536"/>
              <a:gd name="T7" fmla="*/ 0 60000 65536"/>
              <a:gd name="T8" fmla="*/ 0 60000 65536"/>
              <a:gd name="T9" fmla="*/ 0 w 27066"/>
              <a:gd name="T10" fmla="*/ 0 h 21600"/>
              <a:gd name="T11" fmla="*/ 27066 w 2706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066" h="21600" fill="none" extrusionOk="0">
                <a:moveTo>
                  <a:pt x="-1" y="1788"/>
                </a:moveTo>
                <a:cubicBezTo>
                  <a:pt x="2715" y="608"/>
                  <a:pt x="5645" y="-1"/>
                  <a:pt x="8606" y="0"/>
                </a:cubicBezTo>
                <a:cubicBezTo>
                  <a:pt x="16150" y="0"/>
                  <a:pt x="23148" y="3936"/>
                  <a:pt x="27065" y="10384"/>
                </a:cubicBezTo>
              </a:path>
              <a:path w="27066" h="21600" stroke="0" extrusionOk="0">
                <a:moveTo>
                  <a:pt x="-1" y="1788"/>
                </a:moveTo>
                <a:cubicBezTo>
                  <a:pt x="2715" y="608"/>
                  <a:pt x="5645" y="-1"/>
                  <a:pt x="8606" y="0"/>
                </a:cubicBezTo>
                <a:cubicBezTo>
                  <a:pt x="16150" y="0"/>
                  <a:pt x="23148" y="3936"/>
                  <a:pt x="27065" y="10384"/>
                </a:cubicBezTo>
                <a:lnTo>
                  <a:pt x="8606" y="21600"/>
                </a:lnTo>
                <a:close/>
              </a:path>
            </a:pathLst>
          </a:custGeom>
          <a:noFill/>
          <a:ln w="1905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" name="Object 43"/>
          <p:cNvGraphicFramePr>
            <a:graphicFrameLocks noChangeAspect="1"/>
          </p:cNvGraphicFramePr>
          <p:nvPr/>
        </p:nvGraphicFramePr>
        <p:xfrm>
          <a:off x="2817813" y="2164671"/>
          <a:ext cx="2682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1" name="Equation" r:id="rId8" imgW="126835" imgH="202936" progId="Equation.DSMT4">
                  <p:embed/>
                </p:oleObj>
              </mc:Choice>
              <mc:Fallback>
                <p:oleObj name="Equation" r:id="rId8" imgW="126835" imgH="202936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164671"/>
                        <a:ext cx="2682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44"/>
          <p:cNvGraphicFramePr>
            <a:graphicFrameLocks noChangeAspect="1"/>
          </p:cNvGraphicFramePr>
          <p:nvPr/>
        </p:nvGraphicFramePr>
        <p:xfrm>
          <a:off x="3143250" y="3070225"/>
          <a:ext cx="21431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2" name="Equation" r:id="rId10" imgW="126835" imgH="253670" progId="Equation.DSMT4">
                  <p:embed/>
                </p:oleObj>
              </mc:Choice>
              <mc:Fallback>
                <p:oleObj name="Equation" r:id="rId10" imgW="126835" imgH="253670" progId="Equation.DSMT4">
                  <p:embed/>
                  <p:pic>
                    <p:nvPicPr>
                      <p:cNvPr id="0" name="Picture 3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070225"/>
                        <a:ext cx="21431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45"/>
          <p:cNvGraphicFramePr>
            <a:graphicFrameLocks noChangeAspect="1"/>
          </p:cNvGraphicFramePr>
          <p:nvPr/>
        </p:nvGraphicFramePr>
        <p:xfrm>
          <a:off x="3340100" y="2635250"/>
          <a:ext cx="2524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3" name="Equation" r:id="rId12" imgW="126835" imgH="266353" progId="Equation.DSMT4">
                  <p:embed/>
                </p:oleObj>
              </mc:Choice>
              <mc:Fallback>
                <p:oleObj name="Equation" r:id="rId12" imgW="126835" imgH="266353" progId="Equation.DSMT4">
                  <p:embed/>
                  <p:pic>
                    <p:nvPicPr>
                      <p:cNvPr id="0" name="Picture 3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2635250"/>
                        <a:ext cx="2524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Line 24"/>
          <p:cNvSpPr>
            <a:spLocks noChangeShapeType="1"/>
          </p:cNvSpPr>
          <p:nvPr/>
        </p:nvSpPr>
        <p:spPr bwMode="auto">
          <a:xfrm flipV="1">
            <a:off x="2913063" y="2716213"/>
            <a:ext cx="400050" cy="123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5" name="Freeform 32"/>
          <p:cNvSpPr>
            <a:spLocks/>
          </p:cNvSpPr>
          <p:nvPr/>
        </p:nvSpPr>
        <p:spPr bwMode="auto">
          <a:xfrm>
            <a:off x="2376600" y="2042360"/>
            <a:ext cx="621928" cy="2679222"/>
          </a:xfrm>
          <a:custGeom>
            <a:avLst/>
            <a:gdLst>
              <a:gd name="T0" fmla="*/ 0 w 621928"/>
              <a:gd name="T1" fmla="*/ 0 h 2679222"/>
              <a:gd name="T2" fmla="*/ 210628 w 621928"/>
              <a:gd name="T3" fmla="*/ 211684 h 2679222"/>
              <a:gd name="T4" fmla="*/ 375591 w 621928"/>
              <a:gd name="T5" fmla="*/ 480099 h 2679222"/>
              <a:gd name="T6" fmla="*/ 504908 w 621928"/>
              <a:gd name="T7" fmla="*/ 786809 h 2679222"/>
              <a:gd name="T8" fmla="*/ 572719 w 621928"/>
              <a:gd name="T9" fmla="*/ 1052049 h 2679222"/>
              <a:gd name="T10" fmla="*/ 606055 w 621928"/>
              <a:gd name="T11" fmla="*/ 1329071 h 2679222"/>
              <a:gd name="T12" fmla="*/ 616021 w 621928"/>
              <a:gd name="T13" fmla="*/ 1735789 h 2679222"/>
              <a:gd name="T14" fmla="*/ 570615 w 621928"/>
              <a:gd name="T15" fmla="*/ 2160122 h 2679222"/>
              <a:gd name="T16" fmla="*/ 468293 w 621928"/>
              <a:gd name="T17" fmla="*/ 2499976 h 2679222"/>
              <a:gd name="T18" fmla="*/ 322845 w 621928"/>
              <a:gd name="T19" fmla="*/ 2665044 h 267922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21928"/>
              <a:gd name="T31" fmla="*/ 0 h 2679222"/>
              <a:gd name="T32" fmla="*/ 621928 w 621928"/>
              <a:gd name="T33" fmla="*/ 2679222 h 267922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21928" h="2679222">
                <a:moveTo>
                  <a:pt x="0" y="0"/>
                </a:moveTo>
                <a:cubicBezTo>
                  <a:pt x="93035" y="54049"/>
                  <a:pt x="148030" y="131668"/>
                  <a:pt x="210628" y="211684"/>
                </a:cubicBezTo>
                <a:cubicBezTo>
                  <a:pt x="273227" y="291701"/>
                  <a:pt x="326544" y="384245"/>
                  <a:pt x="375591" y="480099"/>
                </a:cubicBezTo>
                <a:cubicBezTo>
                  <a:pt x="424638" y="575953"/>
                  <a:pt x="472053" y="691484"/>
                  <a:pt x="504908" y="786809"/>
                </a:cubicBezTo>
                <a:cubicBezTo>
                  <a:pt x="537763" y="882134"/>
                  <a:pt x="555861" y="961672"/>
                  <a:pt x="572719" y="1052049"/>
                </a:cubicBezTo>
                <a:cubicBezTo>
                  <a:pt x="589577" y="1142426"/>
                  <a:pt x="598838" y="1215114"/>
                  <a:pt x="606055" y="1329071"/>
                </a:cubicBezTo>
                <a:cubicBezTo>
                  <a:pt x="613272" y="1443028"/>
                  <a:pt x="621928" y="1597280"/>
                  <a:pt x="616021" y="1735789"/>
                </a:cubicBezTo>
                <a:cubicBezTo>
                  <a:pt x="610114" y="1874298"/>
                  <a:pt x="595236" y="2032759"/>
                  <a:pt x="570615" y="2160123"/>
                </a:cubicBezTo>
                <a:cubicBezTo>
                  <a:pt x="545994" y="2287487"/>
                  <a:pt x="509588" y="2415822"/>
                  <a:pt x="468293" y="2499976"/>
                </a:cubicBezTo>
                <a:cubicBezTo>
                  <a:pt x="426998" y="2584130"/>
                  <a:pt x="344110" y="2679222"/>
                  <a:pt x="322845" y="2665045"/>
                </a:cubicBezTo>
              </a:path>
            </a:pathLst>
          </a:cu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6" name="Oval 58"/>
          <p:cNvSpPr>
            <a:spLocks noChangeArrowheads="1"/>
          </p:cNvSpPr>
          <p:nvPr/>
        </p:nvSpPr>
        <p:spPr bwMode="auto">
          <a:xfrm>
            <a:off x="2841625" y="2803525"/>
            <a:ext cx="88900" cy="889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" name="Object 1"/>
          <p:cNvGraphicFramePr>
            <a:graphicFrameLocks noChangeAspect="1"/>
          </p:cNvGraphicFramePr>
          <p:nvPr/>
        </p:nvGraphicFramePr>
        <p:xfrm>
          <a:off x="747712" y="4229100"/>
          <a:ext cx="2127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4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3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2" y="4229100"/>
                        <a:ext cx="21272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"/>
          <p:cNvGraphicFramePr>
            <a:graphicFrameLocks noChangeAspect="1"/>
          </p:cNvGraphicFramePr>
          <p:nvPr/>
        </p:nvGraphicFramePr>
        <p:xfrm>
          <a:off x="4386263" y="3332163"/>
          <a:ext cx="233362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5" name="Equation" r:id="rId16" imgW="139579" imgH="164957" progId="Equation.DSMT4">
                  <p:embed/>
                </p:oleObj>
              </mc:Choice>
              <mc:Fallback>
                <p:oleObj name="Equation" r:id="rId16" imgW="139579" imgH="164957" progId="Equation.DSMT4">
                  <p:embed/>
                  <p:pic>
                    <p:nvPicPr>
                      <p:cNvPr id="0" name="Picture 3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263" y="3332163"/>
                        <a:ext cx="233362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"/>
          <p:cNvGraphicFramePr>
            <a:graphicFrameLocks noChangeAspect="1"/>
          </p:cNvGraphicFramePr>
          <p:nvPr/>
        </p:nvGraphicFramePr>
        <p:xfrm>
          <a:off x="2301875" y="1114425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6" name="Equation" r:id="rId18" imgW="114102" imgH="126780" progId="Equation.DSMT4">
                  <p:embed/>
                </p:oleObj>
              </mc:Choice>
              <mc:Fallback>
                <p:oleObj name="Equation" r:id="rId18" imgW="114102" imgH="126780" progId="Equation.DSMT4">
                  <p:embed/>
                  <p:pic>
                    <p:nvPicPr>
                      <p:cNvPr id="0" name="Picture 3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1114425"/>
                        <a:ext cx="1905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Arrow Connector 70"/>
          <p:cNvCxnSpPr>
            <a:stCxn id="55" idx="1"/>
          </p:cNvCxnSpPr>
          <p:nvPr/>
        </p:nvCxnSpPr>
        <p:spPr bwMode="auto">
          <a:xfrm flipV="1">
            <a:off x="2390775" y="2914650"/>
            <a:ext cx="428625" cy="5191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86032" name="Object 1041"/>
          <p:cNvGraphicFramePr>
            <a:graphicFrameLocks noGrp="1" noChangeAspect="1"/>
          </p:cNvGraphicFramePr>
          <p:nvPr/>
        </p:nvGraphicFramePr>
        <p:xfrm>
          <a:off x="2586038" y="3069524"/>
          <a:ext cx="3589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37" name="Equation" r:id="rId20" imgW="190417" imgH="203112" progId="Equation.DSMT4">
                  <p:embed/>
                </p:oleObj>
              </mc:Choice>
              <mc:Fallback>
                <p:oleObj name="Equation" r:id="rId20" imgW="190417" imgH="203112" progId="Equation.DSMT4">
                  <p:embed/>
                  <p:pic>
                    <p:nvPicPr>
                      <p:cNvPr id="0" name="Picture 3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3069524"/>
                        <a:ext cx="3589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787029" y="3946198"/>
            <a:ext cx="938784" cy="93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88" name="Text Box 72"/>
          <p:cNvSpPr txBox="1">
            <a:spLocks noChangeArrowheads="1"/>
          </p:cNvSpPr>
          <p:nvPr/>
        </p:nvSpPr>
        <p:spPr bwMode="auto">
          <a:xfrm>
            <a:off x="2656114" y="0"/>
            <a:ext cx="38846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graphicFrame>
        <p:nvGraphicFramePr>
          <p:cNvPr id="15362" name="Object 85"/>
          <p:cNvGraphicFramePr>
            <a:graphicFrameLocks noChangeAspect="1"/>
          </p:cNvGraphicFramePr>
          <p:nvPr/>
        </p:nvGraphicFramePr>
        <p:xfrm>
          <a:off x="1969243" y="5242307"/>
          <a:ext cx="3398404" cy="561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2" name="Equation" r:id="rId4" imgW="1384300" imgH="228600" progId="Equation.DSMT4">
                  <p:embed/>
                </p:oleObj>
              </mc:Choice>
              <mc:Fallback>
                <p:oleObj name="Equation" r:id="rId4" imgW="1384300" imgH="228600" progId="Equation.DSMT4">
                  <p:embed/>
                  <p:pic>
                    <p:nvPicPr>
                      <p:cNvPr id="0" name="Picture 5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243" y="5242307"/>
                        <a:ext cx="3398404" cy="56105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008104" y="1241459"/>
            <a:ext cx="237471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 </a:t>
            </a:r>
            <a:r>
              <a:rPr lang="en-US" sz="1600" u="sng" dirty="0" smtClean="0">
                <a:solidFill>
                  <a:schemeClr val="bg1"/>
                </a:solidFill>
              </a:rPr>
              <a:t>increase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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starting from an initial point (blue dot).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2188" y="6173806"/>
            <a:ext cx="478575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angles 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and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must be in radians here.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2427288" y="1897388"/>
            <a:ext cx="0" cy="22193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V="1">
            <a:off x="711200" y="4116713"/>
            <a:ext cx="1716088" cy="1101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>
            <a:off x="2427288" y="4116713"/>
            <a:ext cx="2582862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3" name="Freeform 14"/>
          <p:cNvSpPr>
            <a:spLocks/>
          </p:cNvSpPr>
          <p:nvPr/>
        </p:nvSpPr>
        <p:spPr bwMode="auto">
          <a:xfrm>
            <a:off x="2435225" y="3270575"/>
            <a:ext cx="1071563" cy="831850"/>
          </a:xfrm>
          <a:custGeom>
            <a:avLst/>
            <a:gdLst>
              <a:gd name="T0" fmla="*/ 0 w 624"/>
              <a:gd name="T1" fmla="*/ 2147483647 h 453"/>
              <a:gd name="T2" fmla="*/ 2147483647 w 624"/>
              <a:gd name="T3" fmla="*/ 0 h 453"/>
              <a:gd name="T4" fmla="*/ 0 60000 65536"/>
              <a:gd name="T5" fmla="*/ 0 60000 65536"/>
              <a:gd name="T6" fmla="*/ 0 w 624"/>
              <a:gd name="T7" fmla="*/ 0 h 453"/>
              <a:gd name="T8" fmla="*/ 624 w 624"/>
              <a:gd name="T9" fmla="*/ 453 h 4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24" h="453">
                <a:moveTo>
                  <a:pt x="0" y="453"/>
                </a:moveTo>
                <a:lnTo>
                  <a:pt x="624" y="0"/>
                </a:lnTo>
              </a:path>
            </a:pathLst>
          </a:custGeom>
          <a:noFill/>
          <a:ln w="12700" cap="flat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4" name="Freeform 15"/>
          <p:cNvSpPr>
            <a:spLocks/>
          </p:cNvSpPr>
          <p:nvPr/>
        </p:nvSpPr>
        <p:spPr bwMode="auto">
          <a:xfrm>
            <a:off x="2428875" y="3575375"/>
            <a:ext cx="1243013" cy="541338"/>
          </a:xfrm>
          <a:custGeom>
            <a:avLst/>
            <a:gdLst>
              <a:gd name="T0" fmla="*/ 0 w 724"/>
              <a:gd name="T1" fmla="*/ 2147483647 h 295"/>
              <a:gd name="T2" fmla="*/ 2147483647 w 724"/>
              <a:gd name="T3" fmla="*/ 0 h 295"/>
              <a:gd name="T4" fmla="*/ 0 60000 65536"/>
              <a:gd name="T5" fmla="*/ 0 60000 65536"/>
              <a:gd name="T6" fmla="*/ 0 w 724"/>
              <a:gd name="T7" fmla="*/ 0 h 295"/>
              <a:gd name="T8" fmla="*/ 724 w 724"/>
              <a:gd name="T9" fmla="*/ 295 h 2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4" h="295">
                <a:moveTo>
                  <a:pt x="0" y="295"/>
                </a:moveTo>
                <a:lnTo>
                  <a:pt x="724" y="0"/>
                </a:lnTo>
              </a:path>
            </a:pathLst>
          </a:custGeom>
          <a:noFill/>
          <a:ln w="12700" cap="flat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5" name="Freeform 17"/>
          <p:cNvSpPr>
            <a:spLocks/>
          </p:cNvSpPr>
          <p:nvPr/>
        </p:nvSpPr>
        <p:spPr bwMode="auto">
          <a:xfrm>
            <a:off x="2414588" y="2737175"/>
            <a:ext cx="1476375" cy="1373188"/>
          </a:xfrm>
          <a:custGeom>
            <a:avLst/>
            <a:gdLst>
              <a:gd name="T0" fmla="*/ 0 w 860"/>
              <a:gd name="T1" fmla="*/ 2147483647 h 748"/>
              <a:gd name="T2" fmla="*/ 2147483647 w 860"/>
              <a:gd name="T3" fmla="*/ 0 h 748"/>
              <a:gd name="T4" fmla="*/ 0 60000 65536"/>
              <a:gd name="T5" fmla="*/ 0 60000 65536"/>
              <a:gd name="T6" fmla="*/ 0 w 860"/>
              <a:gd name="T7" fmla="*/ 0 h 748"/>
              <a:gd name="T8" fmla="*/ 860 w 860"/>
              <a:gd name="T9" fmla="*/ 748 h 7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60" h="748">
                <a:moveTo>
                  <a:pt x="0" y="748"/>
                </a:moveTo>
                <a:lnTo>
                  <a:pt x="860" y="0"/>
                </a:lnTo>
              </a:path>
            </a:pathLst>
          </a:custGeom>
          <a:noFill/>
          <a:ln w="12700" cap="flat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6" name="Freeform 20"/>
          <p:cNvSpPr>
            <a:spLocks/>
          </p:cNvSpPr>
          <p:nvPr/>
        </p:nvSpPr>
        <p:spPr bwMode="auto">
          <a:xfrm>
            <a:off x="3883025" y="2402213"/>
            <a:ext cx="590550" cy="982662"/>
          </a:xfrm>
          <a:custGeom>
            <a:avLst/>
            <a:gdLst>
              <a:gd name="T0" fmla="*/ 2147483647 w 344"/>
              <a:gd name="T1" fmla="*/ 2147483647 h 536"/>
              <a:gd name="T2" fmla="*/ 0 w 344"/>
              <a:gd name="T3" fmla="*/ 2147483647 h 536"/>
              <a:gd name="T4" fmla="*/ 2147483647 w 344"/>
              <a:gd name="T5" fmla="*/ 2147483647 h 536"/>
              <a:gd name="T6" fmla="*/ 2147483647 w 344"/>
              <a:gd name="T7" fmla="*/ 2147483647 h 536"/>
              <a:gd name="T8" fmla="*/ 2147483647 w 344"/>
              <a:gd name="T9" fmla="*/ 2147483647 h 536"/>
              <a:gd name="T10" fmla="*/ 2147483647 w 344"/>
              <a:gd name="T11" fmla="*/ 2147483647 h 536"/>
              <a:gd name="T12" fmla="*/ 2147483647 w 344"/>
              <a:gd name="T13" fmla="*/ 2147483647 h 536"/>
              <a:gd name="T14" fmla="*/ 2147483647 w 344"/>
              <a:gd name="T15" fmla="*/ 2147483647 h 536"/>
              <a:gd name="T16" fmla="*/ 2147483647 w 344"/>
              <a:gd name="T17" fmla="*/ 2147483647 h 536"/>
              <a:gd name="T18" fmla="*/ 2147483647 w 344"/>
              <a:gd name="T19" fmla="*/ 2147483647 h 536"/>
              <a:gd name="T20" fmla="*/ 2147483647 w 344"/>
              <a:gd name="T21" fmla="*/ 0 h 536"/>
              <a:gd name="T22" fmla="*/ 2147483647 w 344"/>
              <a:gd name="T23" fmla="*/ 2147483647 h 536"/>
              <a:gd name="T24" fmla="*/ 2147483647 w 344"/>
              <a:gd name="T25" fmla="*/ 2147483647 h 536"/>
              <a:gd name="T26" fmla="*/ 2147483647 w 344"/>
              <a:gd name="T27" fmla="*/ 2147483647 h 536"/>
              <a:gd name="T28" fmla="*/ 2147483647 w 344"/>
              <a:gd name="T29" fmla="*/ 2147483647 h 536"/>
              <a:gd name="T30" fmla="*/ 2147483647 w 344"/>
              <a:gd name="T31" fmla="*/ 2147483647 h 536"/>
              <a:gd name="T32" fmla="*/ 2147483647 w 344"/>
              <a:gd name="T33" fmla="*/ 2147483647 h 536"/>
              <a:gd name="T34" fmla="*/ 2147483647 w 344"/>
              <a:gd name="T35" fmla="*/ 2147483647 h 536"/>
              <a:gd name="T36" fmla="*/ 2147483647 w 344"/>
              <a:gd name="T37" fmla="*/ 2147483647 h 536"/>
              <a:gd name="T38" fmla="*/ 2147483647 w 344"/>
              <a:gd name="T39" fmla="*/ 2147483647 h 536"/>
              <a:gd name="T40" fmla="*/ 2147483647 w 344"/>
              <a:gd name="T41" fmla="*/ 2147483647 h 536"/>
              <a:gd name="T42" fmla="*/ 2147483647 w 344"/>
              <a:gd name="T43" fmla="*/ 2147483647 h 536"/>
              <a:gd name="T44" fmla="*/ 2147483647 w 344"/>
              <a:gd name="T45" fmla="*/ 2147483647 h 536"/>
              <a:gd name="T46" fmla="*/ 2147483647 w 344"/>
              <a:gd name="T47" fmla="*/ 2147483647 h 536"/>
              <a:gd name="T48" fmla="*/ 2147483647 w 344"/>
              <a:gd name="T49" fmla="*/ 2147483647 h 536"/>
              <a:gd name="T50" fmla="*/ 2147483647 w 344"/>
              <a:gd name="T51" fmla="*/ 2147483647 h 536"/>
              <a:gd name="T52" fmla="*/ 2147483647 w 344"/>
              <a:gd name="T53" fmla="*/ 2147483647 h 536"/>
              <a:gd name="T54" fmla="*/ 2147483647 w 344"/>
              <a:gd name="T55" fmla="*/ 2147483647 h 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4"/>
              <a:gd name="T85" fmla="*/ 0 h 536"/>
              <a:gd name="T86" fmla="*/ 344 w 344"/>
              <a:gd name="T87" fmla="*/ 536 h 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4" h="536">
                <a:moveTo>
                  <a:pt x="45" y="356"/>
                </a:moveTo>
                <a:lnTo>
                  <a:pt x="0" y="317"/>
                </a:lnTo>
                <a:lnTo>
                  <a:pt x="44" y="276"/>
                </a:lnTo>
                <a:lnTo>
                  <a:pt x="77" y="240"/>
                </a:lnTo>
                <a:lnTo>
                  <a:pt x="116" y="198"/>
                </a:lnTo>
                <a:lnTo>
                  <a:pt x="152" y="156"/>
                </a:lnTo>
                <a:lnTo>
                  <a:pt x="176" y="123"/>
                </a:lnTo>
                <a:lnTo>
                  <a:pt x="192" y="96"/>
                </a:lnTo>
                <a:lnTo>
                  <a:pt x="200" y="71"/>
                </a:lnTo>
                <a:lnTo>
                  <a:pt x="209" y="35"/>
                </a:lnTo>
                <a:lnTo>
                  <a:pt x="212" y="0"/>
                </a:lnTo>
                <a:lnTo>
                  <a:pt x="246" y="53"/>
                </a:lnTo>
                <a:lnTo>
                  <a:pt x="272" y="89"/>
                </a:lnTo>
                <a:lnTo>
                  <a:pt x="296" y="125"/>
                </a:lnTo>
                <a:lnTo>
                  <a:pt x="324" y="179"/>
                </a:lnTo>
                <a:lnTo>
                  <a:pt x="344" y="227"/>
                </a:lnTo>
                <a:lnTo>
                  <a:pt x="326" y="273"/>
                </a:lnTo>
                <a:lnTo>
                  <a:pt x="309" y="311"/>
                </a:lnTo>
                <a:lnTo>
                  <a:pt x="287" y="353"/>
                </a:lnTo>
                <a:lnTo>
                  <a:pt x="266" y="387"/>
                </a:lnTo>
                <a:lnTo>
                  <a:pt x="245" y="417"/>
                </a:lnTo>
                <a:lnTo>
                  <a:pt x="216" y="453"/>
                </a:lnTo>
                <a:lnTo>
                  <a:pt x="188" y="482"/>
                </a:lnTo>
                <a:lnTo>
                  <a:pt x="159" y="509"/>
                </a:lnTo>
                <a:lnTo>
                  <a:pt x="129" y="536"/>
                </a:lnTo>
                <a:lnTo>
                  <a:pt x="114" y="477"/>
                </a:lnTo>
                <a:lnTo>
                  <a:pt x="90" y="419"/>
                </a:lnTo>
                <a:lnTo>
                  <a:pt x="45" y="356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7" name="Freeform 22"/>
          <p:cNvSpPr>
            <a:spLocks/>
          </p:cNvSpPr>
          <p:nvPr/>
        </p:nvSpPr>
        <p:spPr bwMode="auto">
          <a:xfrm>
            <a:off x="3509963" y="2406975"/>
            <a:ext cx="738187" cy="858838"/>
          </a:xfrm>
          <a:custGeom>
            <a:avLst/>
            <a:gdLst>
              <a:gd name="T0" fmla="*/ 2147483647 w 430"/>
              <a:gd name="T1" fmla="*/ 2147483647 h 468"/>
              <a:gd name="T2" fmla="*/ 0 w 430"/>
              <a:gd name="T3" fmla="*/ 2147483647 h 468"/>
              <a:gd name="T4" fmla="*/ 2147483647 w 430"/>
              <a:gd name="T5" fmla="*/ 2147483647 h 468"/>
              <a:gd name="T6" fmla="*/ 2147483647 w 430"/>
              <a:gd name="T7" fmla="*/ 2147483647 h 468"/>
              <a:gd name="T8" fmla="*/ 2147483647 w 430"/>
              <a:gd name="T9" fmla="*/ 2147483647 h 468"/>
              <a:gd name="T10" fmla="*/ 2147483647 w 430"/>
              <a:gd name="T11" fmla="*/ 2147483647 h 468"/>
              <a:gd name="T12" fmla="*/ 2147483647 w 430"/>
              <a:gd name="T13" fmla="*/ 2147483647 h 468"/>
              <a:gd name="T14" fmla="*/ 2147483647 w 430"/>
              <a:gd name="T15" fmla="*/ 2147483647 h 468"/>
              <a:gd name="T16" fmla="*/ 2147483647 w 430"/>
              <a:gd name="T17" fmla="*/ 2147483647 h 468"/>
              <a:gd name="T18" fmla="*/ 2147483647 w 430"/>
              <a:gd name="T19" fmla="*/ 2147483647 h 468"/>
              <a:gd name="T20" fmla="*/ 2147483647 w 430"/>
              <a:gd name="T21" fmla="*/ 2147483647 h 468"/>
              <a:gd name="T22" fmla="*/ 2147483647 w 430"/>
              <a:gd name="T23" fmla="*/ 2147483647 h 468"/>
              <a:gd name="T24" fmla="*/ 2147483647 w 430"/>
              <a:gd name="T25" fmla="*/ 2147483647 h 468"/>
              <a:gd name="T26" fmla="*/ 2147483647 w 430"/>
              <a:gd name="T27" fmla="*/ 2147483647 h 468"/>
              <a:gd name="T28" fmla="*/ 2147483647 w 430"/>
              <a:gd name="T29" fmla="*/ 0 h 468"/>
              <a:gd name="T30" fmla="*/ 2147483647 w 430"/>
              <a:gd name="T31" fmla="*/ 2147483647 h 468"/>
              <a:gd name="T32" fmla="*/ 2147483647 w 430"/>
              <a:gd name="T33" fmla="*/ 2147483647 h 468"/>
              <a:gd name="T34" fmla="*/ 2147483647 w 430"/>
              <a:gd name="T35" fmla="*/ 2147483647 h 468"/>
              <a:gd name="T36" fmla="*/ 2147483647 w 430"/>
              <a:gd name="T37" fmla="*/ 2147483647 h 468"/>
              <a:gd name="T38" fmla="*/ 2147483647 w 430"/>
              <a:gd name="T39" fmla="*/ 2147483647 h 468"/>
              <a:gd name="T40" fmla="*/ 2147483647 w 430"/>
              <a:gd name="T41" fmla="*/ 2147483647 h 468"/>
              <a:gd name="T42" fmla="*/ 2147483647 w 430"/>
              <a:gd name="T43" fmla="*/ 2147483647 h 468"/>
              <a:gd name="T44" fmla="*/ 2147483647 w 430"/>
              <a:gd name="T45" fmla="*/ 2147483647 h 46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430"/>
              <a:gd name="T70" fmla="*/ 0 h 468"/>
              <a:gd name="T71" fmla="*/ 430 w 430"/>
              <a:gd name="T72" fmla="*/ 468 h 46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430" h="468">
                <a:moveTo>
                  <a:pt x="117" y="381"/>
                </a:moveTo>
                <a:lnTo>
                  <a:pt x="0" y="468"/>
                </a:lnTo>
                <a:lnTo>
                  <a:pt x="46" y="419"/>
                </a:lnTo>
                <a:lnTo>
                  <a:pt x="75" y="389"/>
                </a:lnTo>
                <a:lnTo>
                  <a:pt x="127" y="335"/>
                </a:lnTo>
                <a:lnTo>
                  <a:pt x="106" y="356"/>
                </a:lnTo>
                <a:lnTo>
                  <a:pt x="147" y="309"/>
                </a:lnTo>
                <a:lnTo>
                  <a:pt x="162" y="290"/>
                </a:lnTo>
                <a:lnTo>
                  <a:pt x="180" y="272"/>
                </a:lnTo>
                <a:lnTo>
                  <a:pt x="208" y="230"/>
                </a:lnTo>
                <a:lnTo>
                  <a:pt x="193" y="252"/>
                </a:lnTo>
                <a:lnTo>
                  <a:pt x="219" y="212"/>
                </a:lnTo>
                <a:lnTo>
                  <a:pt x="232" y="189"/>
                </a:lnTo>
                <a:lnTo>
                  <a:pt x="243" y="162"/>
                </a:lnTo>
                <a:lnTo>
                  <a:pt x="430" y="0"/>
                </a:lnTo>
                <a:lnTo>
                  <a:pt x="423" y="51"/>
                </a:lnTo>
                <a:lnTo>
                  <a:pt x="411" y="87"/>
                </a:lnTo>
                <a:lnTo>
                  <a:pt x="378" y="140"/>
                </a:lnTo>
                <a:lnTo>
                  <a:pt x="337" y="194"/>
                </a:lnTo>
                <a:lnTo>
                  <a:pt x="285" y="249"/>
                </a:lnTo>
                <a:lnTo>
                  <a:pt x="217" y="312"/>
                </a:lnTo>
                <a:lnTo>
                  <a:pt x="183" y="335"/>
                </a:lnTo>
                <a:lnTo>
                  <a:pt x="117" y="381"/>
                </a:lnTo>
                <a:close/>
              </a:path>
            </a:pathLst>
          </a:custGeom>
          <a:solidFill>
            <a:srgbClr val="CCFFFF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0" name="Line 26"/>
          <p:cNvSpPr>
            <a:spLocks noChangeShapeType="1"/>
          </p:cNvSpPr>
          <p:nvPr/>
        </p:nvSpPr>
        <p:spPr bwMode="auto">
          <a:xfrm>
            <a:off x="3544661" y="1861329"/>
            <a:ext cx="260577" cy="109356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5" name="Freeform 75"/>
          <p:cNvSpPr>
            <a:spLocks/>
          </p:cNvSpPr>
          <p:nvPr/>
        </p:nvSpPr>
        <p:spPr bwMode="auto">
          <a:xfrm>
            <a:off x="3506788" y="2983238"/>
            <a:ext cx="603250" cy="592137"/>
          </a:xfrm>
          <a:custGeom>
            <a:avLst/>
            <a:gdLst>
              <a:gd name="T0" fmla="*/ 0 w 351"/>
              <a:gd name="T1" fmla="*/ 2147483647 h 322"/>
              <a:gd name="T2" fmla="*/ 2147483647 w 351"/>
              <a:gd name="T3" fmla="*/ 2147483647 h 322"/>
              <a:gd name="T4" fmla="*/ 2147483647 w 351"/>
              <a:gd name="T5" fmla="*/ 2147483647 h 322"/>
              <a:gd name="T6" fmla="*/ 2147483647 w 351"/>
              <a:gd name="T7" fmla="*/ 2147483647 h 322"/>
              <a:gd name="T8" fmla="*/ 2147483647 w 351"/>
              <a:gd name="T9" fmla="*/ 2147483647 h 322"/>
              <a:gd name="T10" fmla="*/ 2147483647 w 351"/>
              <a:gd name="T11" fmla="*/ 2147483647 h 322"/>
              <a:gd name="T12" fmla="*/ 2147483647 w 351"/>
              <a:gd name="T13" fmla="*/ 2147483647 h 322"/>
              <a:gd name="T14" fmla="*/ 2147483647 w 351"/>
              <a:gd name="T15" fmla="*/ 2147483647 h 322"/>
              <a:gd name="T16" fmla="*/ 2147483647 w 351"/>
              <a:gd name="T17" fmla="*/ 2147483647 h 322"/>
              <a:gd name="T18" fmla="*/ 2147483647 w 351"/>
              <a:gd name="T19" fmla="*/ 2147483647 h 322"/>
              <a:gd name="T20" fmla="*/ 2147483647 w 351"/>
              <a:gd name="T21" fmla="*/ 2147483647 h 322"/>
              <a:gd name="T22" fmla="*/ 2147483647 w 351"/>
              <a:gd name="T23" fmla="*/ 2147483647 h 322"/>
              <a:gd name="T24" fmla="*/ 2147483647 w 351"/>
              <a:gd name="T25" fmla="*/ 2147483647 h 322"/>
              <a:gd name="T26" fmla="*/ 2147483647 w 351"/>
              <a:gd name="T27" fmla="*/ 0 h 322"/>
              <a:gd name="T28" fmla="*/ 0 w 351"/>
              <a:gd name="T29" fmla="*/ 2147483647 h 32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1"/>
              <a:gd name="T46" fmla="*/ 0 h 322"/>
              <a:gd name="T47" fmla="*/ 351 w 351"/>
              <a:gd name="T48" fmla="*/ 322 h 32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1" h="322">
                <a:moveTo>
                  <a:pt x="0" y="156"/>
                </a:moveTo>
                <a:cubicBezTo>
                  <a:pt x="2" y="157"/>
                  <a:pt x="4" y="158"/>
                  <a:pt x="5" y="160"/>
                </a:cubicBezTo>
                <a:cubicBezTo>
                  <a:pt x="6" y="161"/>
                  <a:pt x="5" y="164"/>
                  <a:pt x="6" y="165"/>
                </a:cubicBezTo>
                <a:cubicBezTo>
                  <a:pt x="12" y="172"/>
                  <a:pt x="18" y="172"/>
                  <a:pt x="21" y="181"/>
                </a:cubicBezTo>
                <a:lnTo>
                  <a:pt x="53" y="234"/>
                </a:lnTo>
                <a:lnTo>
                  <a:pt x="74" y="274"/>
                </a:lnTo>
                <a:lnTo>
                  <a:pt x="87" y="309"/>
                </a:lnTo>
                <a:lnTo>
                  <a:pt x="90" y="322"/>
                </a:lnTo>
                <a:lnTo>
                  <a:pt x="351" y="213"/>
                </a:lnTo>
                <a:lnTo>
                  <a:pt x="333" y="160"/>
                </a:lnTo>
                <a:lnTo>
                  <a:pt x="314" y="108"/>
                </a:lnTo>
                <a:lnTo>
                  <a:pt x="290" y="67"/>
                </a:lnTo>
                <a:lnTo>
                  <a:pt x="263" y="36"/>
                </a:lnTo>
                <a:lnTo>
                  <a:pt x="221" y="0"/>
                </a:lnTo>
                <a:lnTo>
                  <a:pt x="0" y="156"/>
                </a:lnTo>
                <a:close/>
              </a:path>
            </a:pathLst>
          </a:custGeom>
          <a:solidFill>
            <a:srgbClr val="33CCCC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6" name="Freeform 76"/>
          <p:cNvSpPr>
            <a:spLocks/>
          </p:cNvSpPr>
          <p:nvPr/>
        </p:nvSpPr>
        <p:spPr bwMode="auto">
          <a:xfrm>
            <a:off x="2430463" y="3773813"/>
            <a:ext cx="500062" cy="338137"/>
          </a:xfrm>
          <a:custGeom>
            <a:avLst/>
            <a:gdLst>
              <a:gd name="T0" fmla="*/ 0 w 291"/>
              <a:gd name="T1" fmla="*/ 2147483647 h 185"/>
              <a:gd name="T2" fmla="*/ 2147483647 w 291"/>
              <a:gd name="T3" fmla="*/ 0 h 185"/>
              <a:gd name="T4" fmla="*/ 2147483647 w 291"/>
              <a:gd name="T5" fmla="*/ 2147483647 h 185"/>
              <a:gd name="T6" fmla="*/ 2147483647 w 291"/>
              <a:gd name="T7" fmla="*/ 2147483647 h 185"/>
              <a:gd name="T8" fmla="*/ 2147483647 w 291"/>
              <a:gd name="T9" fmla="*/ 2147483647 h 185"/>
              <a:gd name="T10" fmla="*/ 2147483647 w 291"/>
              <a:gd name="T11" fmla="*/ 2147483647 h 185"/>
              <a:gd name="T12" fmla="*/ 0 w 291"/>
              <a:gd name="T13" fmla="*/ 2147483647 h 18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91"/>
              <a:gd name="T22" fmla="*/ 0 h 185"/>
              <a:gd name="T23" fmla="*/ 291 w 291"/>
              <a:gd name="T24" fmla="*/ 185 h 18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91" h="185">
                <a:moveTo>
                  <a:pt x="0" y="185"/>
                </a:moveTo>
                <a:lnTo>
                  <a:pt x="251" y="0"/>
                </a:lnTo>
                <a:lnTo>
                  <a:pt x="267" y="8"/>
                </a:lnTo>
                <a:lnTo>
                  <a:pt x="282" y="30"/>
                </a:lnTo>
                <a:lnTo>
                  <a:pt x="288" y="48"/>
                </a:lnTo>
                <a:lnTo>
                  <a:pt x="291" y="69"/>
                </a:lnTo>
                <a:lnTo>
                  <a:pt x="0" y="185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8" name="Freeform 79"/>
          <p:cNvSpPr>
            <a:spLocks/>
          </p:cNvSpPr>
          <p:nvPr/>
        </p:nvSpPr>
        <p:spPr bwMode="auto">
          <a:xfrm>
            <a:off x="2425700" y="2735588"/>
            <a:ext cx="525463" cy="201612"/>
          </a:xfrm>
          <a:custGeom>
            <a:avLst/>
            <a:gdLst>
              <a:gd name="T0" fmla="*/ 0 w 306"/>
              <a:gd name="T1" fmla="*/ 0 h 110"/>
              <a:gd name="T2" fmla="*/ 2147483647 w 306"/>
              <a:gd name="T3" fmla="*/ 2147483647 h 110"/>
              <a:gd name="T4" fmla="*/ 2147483647 w 306"/>
              <a:gd name="T5" fmla="*/ 2147483647 h 110"/>
              <a:gd name="T6" fmla="*/ 2147483647 w 306"/>
              <a:gd name="T7" fmla="*/ 2147483647 h 110"/>
              <a:gd name="T8" fmla="*/ 2147483647 w 306"/>
              <a:gd name="T9" fmla="*/ 2147483647 h 110"/>
              <a:gd name="T10" fmla="*/ 2147483647 w 306"/>
              <a:gd name="T11" fmla="*/ 2147483647 h 110"/>
              <a:gd name="T12" fmla="*/ 0 w 306"/>
              <a:gd name="T13" fmla="*/ 0 h 1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6"/>
              <a:gd name="T22" fmla="*/ 0 h 110"/>
              <a:gd name="T23" fmla="*/ 306 w 306"/>
              <a:gd name="T24" fmla="*/ 110 h 1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6" h="110">
                <a:moveTo>
                  <a:pt x="0" y="0"/>
                </a:moveTo>
                <a:lnTo>
                  <a:pt x="306" y="2"/>
                </a:lnTo>
                <a:lnTo>
                  <a:pt x="298" y="34"/>
                </a:lnTo>
                <a:lnTo>
                  <a:pt x="278" y="70"/>
                </a:lnTo>
                <a:lnTo>
                  <a:pt x="254" y="98"/>
                </a:lnTo>
                <a:lnTo>
                  <a:pt x="230" y="110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9" name="Line 80"/>
          <p:cNvSpPr>
            <a:spLocks noChangeShapeType="1"/>
          </p:cNvSpPr>
          <p:nvPr/>
        </p:nvSpPr>
        <p:spPr bwMode="auto">
          <a:xfrm flipH="1" flipV="1">
            <a:off x="2414588" y="2737174"/>
            <a:ext cx="1097416" cy="528411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90" name="Line 81"/>
          <p:cNvSpPr>
            <a:spLocks noChangeShapeType="1"/>
          </p:cNvSpPr>
          <p:nvPr/>
        </p:nvSpPr>
        <p:spPr bwMode="auto">
          <a:xfrm flipH="1">
            <a:off x="2435225" y="2737175"/>
            <a:ext cx="1455738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82" name="Line 28"/>
          <p:cNvSpPr>
            <a:spLocks noChangeShapeType="1"/>
          </p:cNvSpPr>
          <p:nvPr/>
        </p:nvSpPr>
        <p:spPr bwMode="auto">
          <a:xfrm flipV="1">
            <a:off x="3250746" y="3417983"/>
            <a:ext cx="337457" cy="116477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6" name="Line 28"/>
          <p:cNvSpPr>
            <a:spLocks noChangeShapeType="1"/>
          </p:cNvSpPr>
          <p:nvPr/>
        </p:nvSpPr>
        <p:spPr bwMode="auto">
          <a:xfrm flipH="1" flipV="1">
            <a:off x="3893001" y="3483299"/>
            <a:ext cx="566059" cy="9144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 bwMode="auto">
          <a:xfrm>
            <a:off x="3474502" y="3212619"/>
            <a:ext cx="109182" cy="109182"/>
          </a:xfrm>
          <a:prstGeom prst="ellipse">
            <a:avLst/>
          </a:prstGeom>
          <a:solidFill>
            <a:srgbClr val="0000FF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81" name="Line 27"/>
          <p:cNvSpPr>
            <a:spLocks noChangeShapeType="1"/>
          </p:cNvSpPr>
          <p:nvPr/>
        </p:nvSpPr>
        <p:spPr bwMode="auto">
          <a:xfrm flipH="1" flipV="1">
            <a:off x="4229100" y="2881638"/>
            <a:ext cx="1047750" cy="2190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04813" y="5197800"/>
          <a:ext cx="212725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3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Picture 5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5197800"/>
                        <a:ext cx="212725" cy="23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7625" y="4005588"/>
          <a:ext cx="2349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" name="Equation" r:id="rId8" imgW="139579" imgH="164957" progId="Equation.DSMT4">
                  <p:embed/>
                </p:oleObj>
              </mc:Choice>
              <mc:Fallback>
                <p:oleObj name="Equation" r:id="rId8" imgW="139579" imgH="164957" progId="Equation.DSMT4">
                  <p:embed/>
                  <p:pic>
                    <p:nvPicPr>
                      <p:cNvPr id="0" name="Picture 5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4005588"/>
                        <a:ext cx="23495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338388" y="1541788"/>
          <a:ext cx="1920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5" name="Equation" r:id="rId10" imgW="114102" imgH="126780" progId="Equation.DSMT4">
                  <p:embed/>
                </p:oleObj>
              </mc:Choice>
              <mc:Fallback>
                <p:oleObj name="Equation" r:id="rId10" imgW="114102" imgH="126780" progId="Equation.DSMT4">
                  <p:embed/>
                  <p:pic>
                    <p:nvPicPr>
                      <p:cNvPr id="0" name="Picture 5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1541788"/>
                        <a:ext cx="192087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3046413" y="1310013"/>
          <a:ext cx="19208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" name="Equation" r:id="rId12" imgW="1143000" imgH="254000" progId="Equation.DSMT4">
                  <p:embed/>
                </p:oleObj>
              </mc:Choice>
              <mc:Fallback>
                <p:oleObj name="Equation" r:id="rId12" imgW="1143000" imgH="254000" progId="Equation.DSMT4">
                  <p:embed/>
                  <p:pic>
                    <p:nvPicPr>
                      <p:cNvPr id="0" name="Picture 5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1310013"/>
                        <a:ext cx="192087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/>
        </p:nvGraphicFramePr>
        <p:xfrm>
          <a:off x="3154363" y="2424438"/>
          <a:ext cx="255587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7" name="Equation" r:id="rId14" imgW="152268" imgH="164957" progId="Equation.DSMT4">
                  <p:embed/>
                </p:oleObj>
              </mc:Choice>
              <mc:Fallback>
                <p:oleObj name="Equation" r:id="rId14" imgW="152268" imgH="164957" progId="Equation.DSMT4">
                  <p:embed/>
                  <p:pic>
                    <p:nvPicPr>
                      <p:cNvPr id="0" name="Picture 5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2424438"/>
                        <a:ext cx="255587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549525" y="2333950"/>
          <a:ext cx="361950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8" name="Equation" r:id="rId16" imgW="215713" imgH="203024" progId="Equation.DSMT4">
                  <p:embed/>
                </p:oleObj>
              </mc:Choice>
              <mc:Fallback>
                <p:oleObj name="Equation" r:id="rId16" imgW="215713" imgH="203024" progId="Equation.DSMT4">
                  <p:embed/>
                  <p:pic>
                    <p:nvPicPr>
                      <p:cNvPr id="0" name="Picture 5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2333950"/>
                        <a:ext cx="361950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407025" y="2887988"/>
          <a:ext cx="215423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9" name="Equation" r:id="rId18" imgW="1282700" imgH="279400" progId="Equation.DSMT4">
                  <p:embed/>
                </p:oleObj>
              </mc:Choice>
              <mc:Fallback>
                <p:oleObj name="Equation" r:id="rId18" imgW="1282700" imgH="279400" progId="Equation.DSMT4">
                  <p:embed/>
                  <p:pic>
                    <p:nvPicPr>
                      <p:cNvPr id="0" name="Picture 5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2887988"/>
                        <a:ext cx="2154238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2967038" y="3805563"/>
          <a:ext cx="3825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0" name="Equation" r:id="rId20" imgW="228402" imgH="177646" progId="Equation.DSMT4">
                  <p:embed/>
                </p:oleObj>
              </mc:Choice>
              <mc:Fallback>
                <p:oleObj name="Equation" r:id="rId20" imgW="228402" imgH="177646" progId="Equation.DSMT4">
                  <p:embed/>
                  <p:pic>
                    <p:nvPicPr>
                      <p:cNvPr id="0" name="Picture 5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3805563"/>
                        <a:ext cx="38258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/>
          <p:cNvGraphicFramePr>
            <a:graphicFrameLocks noChangeAspect="1"/>
          </p:cNvGraphicFramePr>
          <p:nvPr/>
        </p:nvGraphicFramePr>
        <p:xfrm>
          <a:off x="2962275" y="4662813"/>
          <a:ext cx="488950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1" name="Equation" r:id="rId22" imgW="291847" imgH="177646" progId="Equation.DSMT4">
                  <p:embed/>
                </p:oleObj>
              </mc:Choice>
              <mc:Fallback>
                <p:oleObj name="Equation" r:id="rId22" imgW="291847" imgH="177646" progId="Equation.DSMT4">
                  <p:embed/>
                  <p:pic>
                    <p:nvPicPr>
                      <p:cNvPr id="0" name="Picture 5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4662813"/>
                        <a:ext cx="488950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4389438" y="4453263"/>
          <a:ext cx="319087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2" name="Equation" r:id="rId24" imgW="190335" imgH="177646" progId="Equation.DSMT4">
                  <p:embed/>
                </p:oleObj>
              </mc:Choice>
              <mc:Fallback>
                <p:oleObj name="Equation" r:id="rId24" imgW="190335" imgH="177646" progId="Equation.DSMT4">
                  <p:embed/>
                  <p:pic>
                    <p:nvPicPr>
                      <p:cNvPr id="0" name="Picture 5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4453263"/>
                        <a:ext cx="319087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5996668" y="4149231"/>
            <a:ext cx="2918732" cy="1815882"/>
            <a:chOff x="6006193" y="4330206"/>
            <a:chExt cx="2918732" cy="1815882"/>
          </a:xfrm>
        </p:grpSpPr>
        <p:sp>
          <p:nvSpPr>
            <p:cNvPr id="15393" name="Text Box 86"/>
            <p:cNvSpPr txBox="1">
              <a:spLocks noChangeArrowheads="1"/>
            </p:cNvSpPr>
            <p:nvPr/>
          </p:nvSpPr>
          <p:spPr bwMode="auto">
            <a:xfrm>
              <a:off x="6006193" y="4330206"/>
              <a:ext cx="2918732" cy="1815882"/>
            </a:xfrm>
            <a:prstGeom prst="rect">
              <a:avLst/>
            </a:prstGeom>
            <a:noFill/>
            <a:ln w="1905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2"/>
                  </a:solidFill>
                </a:rPr>
                <a:t>Note:</a:t>
              </a:r>
              <a:r>
                <a:rPr lang="en-US" sz="1600" dirty="0">
                  <a:solidFill>
                    <a:schemeClr val="bg2"/>
                  </a:solidFill>
                </a:rPr>
                <a:t> </a:t>
              </a:r>
              <a:endParaRPr lang="en-US" sz="1600" dirty="0" smtClean="0">
                <a:solidFill>
                  <a:schemeClr val="bg2"/>
                </a:solidFill>
              </a:endParaRPr>
            </a:p>
            <a:p>
              <a:pPr algn="ctr"/>
              <a:r>
                <a:rPr lang="en-US" sz="1600" i="1" dirty="0" err="1" smtClean="0">
                  <a:solidFill>
                    <a:schemeClr val="bg2"/>
                  </a:solidFill>
                  <a:latin typeface="Times New Roman" pitchFamily="18" charset="0"/>
                </a:rPr>
                <a:t>dS</a:t>
              </a:r>
              <a:r>
                <a:rPr lang="en-US" sz="1600" dirty="0" smtClean="0">
                  <a:solidFill>
                    <a:schemeClr val="bg2"/>
                  </a:solidFill>
                </a:rPr>
                <a:t> </a:t>
              </a:r>
              <a:r>
                <a:rPr lang="en-US" sz="1600" dirty="0">
                  <a:solidFill>
                    <a:schemeClr val="bg2"/>
                  </a:solidFill>
                </a:rPr>
                <a:t>may be in </a:t>
              </a:r>
              <a:r>
                <a:rPr lang="en-US" sz="1600" u="sng" dirty="0">
                  <a:solidFill>
                    <a:schemeClr val="bg2"/>
                  </a:solidFill>
                </a:rPr>
                <a:t>three</a:t>
              </a:r>
              <a:r>
                <a:rPr lang="en-US" sz="1600" dirty="0">
                  <a:solidFill>
                    <a:schemeClr val="bg2"/>
                  </a:solidFill>
                </a:rPr>
                <a:t> </a:t>
              </a:r>
              <a:r>
                <a:rPr lang="en-US" sz="1600" dirty="0" smtClean="0">
                  <a:solidFill>
                    <a:schemeClr val="bg2"/>
                  </a:solidFill>
                </a:rPr>
                <a:t>different forms </a:t>
              </a:r>
              <a:r>
                <a:rPr lang="en-US" sz="1600" dirty="0">
                  <a:solidFill>
                    <a:schemeClr val="bg2"/>
                  </a:solidFill>
                </a:rPr>
                <a:t>(only one is shown). The </a:t>
              </a:r>
              <a:r>
                <a:rPr lang="en-US" sz="1600" dirty="0" smtClean="0">
                  <a:solidFill>
                    <a:schemeClr val="bg2"/>
                  </a:solidFill>
                </a:rPr>
                <a:t>other two are:</a:t>
              </a:r>
            </a:p>
            <a:p>
              <a:pPr algn="ctr"/>
              <a:endParaRPr lang="en-US" sz="1600" dirty="0" smtClean="0">
                <a:solidFill>
                  <a:schemeClr val="bg2"/>
                </a:solidFill>
              </a:endParaRPr>
            </a:p>
            <a:p>
              <a:pPr algn="ctr"/>
              <a:endParaRPr lang="en-US" sz="1600" dirty="0" smtClean="0">
                <a:solidFill>
                  <a:schemeClr val="bg2"/>
                </a:solidFill>
              </a:endParaRPr>
            </a:p>
            <a:p>
              <a:pPr algn="ctr"/>
              <a:endParaRPr lang="en-US" sz="1600" dirty="0" smtClean="0">
                <a:solidFill>
                  <a:schemeClr val="bg2"/>
                </a:solidFill>
              </a:endParaRPr>
            </a:p>
          </p:txBody>
        </p:sp>
        <p:graphicFrame>
          <p:nvGraphicFramePr>
            <p:cNvPr id="9" name="Object 13"/>
            <p:cNvGraphicFramePr>
              <a:graphicFrameLocks noChangeAspect="1"/>
            </p:cNvGraphicFramePr>
            <p:nvPr/>
          </p:nvGraphicFramePr>
          <p:xfrm>
            <a:off x="6770234" y="5734505"/>
            <a:ext cx="127952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3" name="Equation" r:id="rId26" imgW="761669" imgH="203112" progId="Equation.DSMT4">
                    <p:embed/>
                  </p:oleObj>
                </mc:Choice>
                <mc:Fallback>
                  <p:oleObj name="Equation" r:id="rId26" imgW="761669" imgH="203112" progId="Equation.DSMT4">
                    <p:embed/>
                    <p:pic>
                      <p:nvPicPr>
                        <p:cNvPr id="0" name="Picture 5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0234" y="5734505"/>
                          <a:ext cx="127952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4"/>
            <p:cNvGraphicFramePr>
              <a:graphicFrameLocks noChangeAspect="1"/>
            </p:cNvGraphicFramePr>
            <p:nvPr/>
          </p:nvGraphicFramePr>
          <p:xfrm>
            <a:off x="6563632" y="5394325"/>
            <a:ext cx="1770063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04" name="Equation" r:id="rId28" imgW="1054100" imgH="203200" progId="Equation.DSMT4">
                    <p:embed/>
                  </p:oleObj>
                </mc:Choice>
                <mc:Fallback>
                  <p:oleObj name="Equation" r:id="rId28" imgW="1054100" imgH="203200" progId="Equation.DSMT4">
                    <p:embed/>
                    <p:pic>
                      <p:nvPicPr>
                        <p:cNvPr id="0" name="Picture 5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3632" y="5394325"/>
                          <a:ext cx="1770063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 Box 24"/>
          <p:cNvSpPr txBox="1">
            <a:spLocks noChangeArrowheads="1"/>
          </p:cNvSpPr>
          <p:nvPr/>
        </p:nvSpPr>
        <p:spPr bwMode="auto">
          <a:xfrm>
            <a:off x="478443" y="82249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Differentials</a:t>
            </a:r>
          </a:p>
        </p:txBody>
      </p:sp>
      <p:graphicFrame>
        <p:nvGraphicFramePr>
          <p:cNvPr id="11" name="Object 15"/>
          <p:cNvGraphicFramePr>
            <a:graphicFrameLocks noChangeAspect="1"/>
          </p:cNvGraphicFramePr>
          <p:nvPr/>
        </p:nvGraphicFramePr>
        <p:xfrm>
          <a:off x="2767013" y="3303588"/>
          <a:ext cx="192087" cy="21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05" name="Equation" r:id="rId30" imgW="114102" imgH="126780" progId="Equation.DSMT4">
                  <p:embed/>
                </p:oleObj>
              </mc:Choice>
              <mc:Fallback>
                <p:oleObj name="Equation" r:id="rId30" imgW="114102" imgH="126780" progId="Equation.DSMT4">
                  <p:embed/>
                  <p:pic>
                    <p:nvPicPr>
                      <p:cNvPr id="0" name="Picture 5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3303588"/>
                        <a:ext cx="192087" cy="21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114"/>
          <p:cNvSpPr>
            <a:spLocks noChangeArrowheads="1"/>
          </p:cNvSpPr>
          <p:nvPr/>
        </p:nvSpPr>
        <p:spPr bwMode="auto">
          <a:xfrm>
            <a:off x="2312163" y="4896396"/>
            <a:ext cx="4084637" cy="80327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5" name="Text Box 65"/>
          <p:cNvSpPr txBox="1">
            <a:spLocks noChangeArrowheads="1"/>
          </p:cNvSpPr>
          <p:nvPr/>
        </p:nvSpPr>
        <p:spPr bwMode="auto">
          <a:xfrm>
            <a:off x="2530248" y="0"/>
            <a:ext cx="3884612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Spherical (cont.)</a:t>
            </a:r>
          </a:p>
        </p:txBody>
      </p:sp>
      <p:graphicFrame>
        <p:nvGraphicFramePr>
          <p:cNvPr id="16386" name="Object 93"/>
          <p:cNvGraphicFramePr>
            <a:graphicFrameLocks noChangeAspect="1"/>
          </p:cNvGraphicFramePr>
          <p:nvPr/>
        </p:nvGraphicFramePr>
        <p:xfrm>
          <a:off x="1081088" y="3937000"/>
          <a:ext cx="1284287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6" name="Equation" r:id="rId4" imgW="609336" imgH="203112" progId="Equation.DSMT4">
                  <p:embed/>
                </p:oleObj>
              </mc:Choice>
              <mc:Fallback>
                <p:oleObj name="Equation" r:id="rId4" imgW="609336" imgH="203112" progId="Equation.DSMT4">
                  <p:embed/>
                  <p:pic>
                    <p:nvPicPr>
                      <p:cNvPr id="0" name="Picture 8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088" y="3937000"/>
                        <a:ext cx="1284287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103"/>
          <p:cNvGraphicFramePr>
            <a:graphicFrameLocks noChangeAspect="1"/>
          </p:cNvGraphicFramePr>
          <p:nvPr/>
        </p:nvGraphicFramePr>
        <p:xfrm>
          <a:off x="3556000" y="3889375"/>
          <a:ext cx="17637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7" name="Equation" r:id="rId6" imgW="850531" imgH="266584" progId="Equation.DSMT4">
                  <p:embed/>
                </p:oleObj>
              </mc:Choice>
              <mc:Fallback>
                <p:oleObj name="Equation" r:id="rId6" imgW="850531" imgH="266584" progId="Equation.DSMT4">
                  <p:embed/>
                  <p:pic>
                    <p:nvPicPr>
                      <p:cNvPr id="0" name="Picture 8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3889375"/>
                        <a:ext cx="17637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104"/>
          <p:cNvGraphicFramePr>
            <a:graphicFrameLocks noChangeAspect="1"/>
          </p:cNvGraphicFramePr>
          <p:nvPr/>
        </p:nvGraphicFramePr>
        <p:xfrm>
          <a:off x="6469063" y="3940175"/>
          <a:ext cx="2381250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8" name="Equation" r:id="rId8" imgW="1167893" imgH="266584" progId="Equation.DSMT4">
                  <p:embed/>
                </p:oleObj>
              </mc:Choice>
              <mc:Fallback>
                <p:oleObj name="Equation" r:id="rId8" imgW="1167893" imgH="266584" progId="Equation.DSMT4">
                  <p:embed/>
                  <p:pic>
                    <p:nvPicPr>
                      <p:cNvPr id="0" name="Picture 8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063" y="3940175"/>
                        <a:ext cx="2381250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113"/>
          <p:cNvGraphicFramePr>
            <a:graphicFrameLocks noChangeAspect="1"/>
          </p:cNvGraphicFramePr>
          <p:nvPr/>
        </p:nvGraphicFramePr>
        <p:xfrm>
          <a:off x="2458213" y="5045621"/>
          <a:ext cx="38004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9" name="Equation" r:id="rId10" imgW="1879600" imgH="266700" progId="Equation.DSMT4">
                  <p:embed/>
                </p:oleObj>
              </mc:Choice>
              <mc:Fallback>
                <p:oleObj name="Equation" r:id="rId10" imgW="1879600" imgH="266700" progId="Equation.DSMT4">
                  <p:embed/>
                  <p:pic>
                    <p:nvPicPr>
                      <p:cNvPr id="0" name="Picture 8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8213" y="5045621"/>
                        <a:ext cx="3800475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7" name="Text Box 115"/>
          <p:cNvSpPr txBox="1">
            <a:spLocks noChangeArrowheads="1"/>
          </p:cNvSpPr>
          <p:nvPr/>
        </p:nvSpPr>
        <p:spPr bwMode="auto">
          <a:xfrm>
            <a:off x="3366180" y="988785"/>
            <a:ext cx="22145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Path Integrals</a:t>
            </a:r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23811" y="6020792"/>
            <a:ext cx="4785755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angles </a:t>
            </a:r>
            <a:r>
              <a:rPr lang="en-US" sz="1600" i="1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and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 must be in radians here.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52438" y="1878013"/>
            <a:ext cx="2386012" cy="1663700"/>
            <a:chOff x="452438" y="1878013"/>
            <a:chExt cx="2386012" cy="1663700"/>
          </a:xfrm>
        </p:grpSpPr>
        <p:sp>
          <p:nvSpPr>
            <p:cNvPr id="16428" name="Line 40"/>
            <p:cNvSpPr>
              <a:spLocks noChangeShapeType="1"/>
            </p:cNvSpPr>
            <p:nvPr/>
          </p:nvSpPr>
          <p:spPr bwMode="auto">
            <a:xfrm flipV="1">
              <a:off x="1428743" y="2059167"/>
              <a:ext cx="1068384" cy="890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9" name="Line 42"/>
            <p:cNvSpPr>
              <a:spLocks noChangeShapeType="1"/>
            </p:cNvSpPr>
            <p:nvPr/>
          </p:nvSpPr>
          <p:spPr bwMode="auto">
            <a:xfrm flipV="1">
              <a:off x="2058978" y="2205217"/>
              <a:ext cx="241299" cy="2143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1" name="Line 46"/>
            <p:cNvSpPr>
              <a:spLocks noChangeShapeType="1"/>
            </p:cNvSpPr>
            <p:nvPr/>
          </p:nvSpPr>
          <p:spPr bwMode="auto">
            <a:xfrm>
              <a:off x="2214553" y="2143305"/>
              <a:ext cx="111125" cy="130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3" name="Line 87"/>
            <p:cNvSpPr>
              <a:spLocks noChangeShapeType="1"/>
            </p:cNvSpPr>
            <p:nvPr/>
          </p:nvSpPr>
          <p:spPr bwMode="auto">
            <a:xfrm>
              <a:off x="1411280" y="2211567"/>
              <a:ext cx="0" cy="752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4" name="Line 88"/>
            <p:cNvSpPr>
              <a:spLocks noChangeShapeType="1"/>
            </p:cNvSpPr>
            <p:nvPr/>
          </p:nvSpPr>
          <p:spPr bwMode="auto">
            <a:xfrm flipV="1">
              <a:off x="696907" y="2964042"/>
              <a:ext cx="714373" cy="3746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35" name="Line 89"/>
            <p:cNvSpPr>
              <a:spLocks noChangeShapeType="1"/>
            </p:cNvSpPr>
            <p:nvPr/>
          </p:nvSpPr>
          <p:spPr bwMode="auto">
            <a:xfrm>
              <a:off x="1411280" y="2964042"/>
              <a:ext cx="107314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8" name="Object 3"/>
            <p:cNvGraphicFramePr>
              <a:graphicFrameLocks noChangeAspect="1"/>
            </p:cNvGraphicFramePr>
            <p:nvPr/>
          </p:nvGraphicFramePr>
          <p:xfrm>
            <a:off x="452438" y="33051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0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8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2438" y="33051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2605088" y="286543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1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8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088" y="286543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3" name="Object 9"/>
            <p:cNvGraphicFramePr>
              <a:graphicFrameLocks noChangeAspect="1"/>
            </p:cNvGraphicFramePr>
            <p:nvPr/>
          </p:nvGraphicFramePr>
          <p:xfrm>
            <a:off x="1320800" y="1878013"/>
            <a:ext cx="192088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2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8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0800" y="1878013"/>
                          <a:ext cx="192088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1801813" y="1900238"/>
            <a:ext cx="3381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3" name="Equation" r:id="rId18" imgW="203024" imgH="203024" progId="Equation.DSMT4">
                    <p:embed/>
                  </p:oleObj>
                </mc:Choice>
                <mc:Fallback>
                  <p:oleObj name="Equation" r:id="rId18" imgW="203024" imgH="203024" progId="Equation.DSMT4">
                    <p:embed/>
                    <p:pic>
                      <p:nvPicPr>
                        <p:cNvPr id="0" name="Picture 8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1813" y="1900238"/>
                          <a:ext cx="3381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4" name="Oval 73"/>
            <p:cNvSpPr/>
            <p:nvPr/>
          </p:nvSpPr>
          <p:spPr bwMode="auto">
            <a:xfrm>
              <a:off x="1980335" y="2362914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30" name="Line 45"/>
            <p:cNvSpPr>
              <a:spLocks noChangeShapeType="1"/>
            </p:cNvSpPr>
            <p:nvPr/>
          </p:nvSpPr>
          <p:spPr bwMode="auto">
            <a:xfrm>
              <a:off x="1985953" y="2352855"/>
              <a:ext cx="111125" cy="1301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6329363" y="1325563"/>
            <a:ext cx="2376487" cy="2076671"/>
            <a:chOff x="6329363" y="1325563"/>
            <a:chExt cx="2376487" cy="2076671"/>
          </a:xfrm>
        </p:grpSpPr>
        <p:sp>
          <p:nvSpPr>
            <p:cNvPr id="16398" name="Oval 33"/>
            <p:cNvSpPr>
              <a:spLocks noChangeArrowheads="1"/>
            </p:cNvSpPr>
            <p:nvPr/>
          </p:nvSpPr>
          <p:spPr bwMode="auto">
            <a:xfrm rot="5225548">
              <a:off x="6962746" y="1533737"/>
              <a:ext cx="657232" cy="1420807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1" name="Line 52"/>
            <p:cNvSpPr>
              <a:spLocks noChangeShapeType="1"/>
            </p:cNvSpPr>
            <p:nvPr/>
          </p:nvSpPr>
          <p:spPr bwMode="auto">
            <a:xfrm>
              <a:off x="7313079" y="1689303"/>
              <a:ext cx="0" cy="11229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2" name="Line 53"/>
            <p:cNvSpPr>
              <a:spLocks noChangeShapeType="1"/>
            </p:cNvSpPr>
            <p:nvPr/>
          </p:nvSpPr>
          <p:spPr bwMode="auto">
            <a:xfrm flipV="1">
              <a:off x="6599214" y="2812231"/>
              <a:ext cx="713865" cy="3741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3" name="Line 54"/>
            <p:cNvSpPr>
              <a:spLocks noChangeShapeType="1"/>
            </p:cNvSpPr>
            <p:nvPr/>
          </p:nvSpPr>
          <p:spPr bwMode="auto">
            <a:xfrm>
              <a:off x="7313079" y="2812231"/>
              <a:ext cx="107365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4" name="Line 106"/>
            <p:cNvSpPr>
              <a:spLocks noChangeShapeType="1"/>
            </p:cNvSpPr>
            <p:nvPr/>
          </p:nvSpPr>
          <p:spPr bwMode="auto">
            <a:xfrm>
              <a:off x="7304062" y="2294147"/>
              <a:ext cx="623885" cy="460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5" name="Line 107"/>
            <p:cNvSpPr>
              <a:spLocks noChangeShapeType="1"/>
            </p:cNvSpPr>
            <p:nvPr/>
          </p:nvSpPr>
          <p:spPr bwMode="auto">
            <a:xfrm>
              <a:off x="7304062" y="2303672"/>
              <a:ext cx="384174" cy="19367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7" name="Freeform 109"/>
            <p:cNvSpPr>
              <a:spLocks/>
            </p:cNvSpPr>
            <p:nvPr/>
          </p:nvSpPr>
          <p:spPr bwMode="auto">
            <a:xfrm>
              <a:off x="7313587" y="2303672"/>
              <a:ext cx="266699" cy="85726"/>
            </a:xfrm>
            <a:custGeom>
              <a:avLst/>
              <a:gdLst>
                <a:gd name="T0" fmla="*/ 0 w 168"/>
                <a:gd name="T1" fmla="*/ 0 h 54"/>
                <a:gd name="T2" fmla="*/ 168 w 168"/>
                <a:gd name="T3" fmla="*/ 4 h 54"/>
                <a:gd name="T4" fmla="*/ 164 w 168"/>
                <a:gd name="T5" fmla="*/ 15 h 54"/>
                <a:gd name="T6" fmla="*/ 153 w 168"/>
                <a:gd name="T7" fmla="*/ 24 h 54"/>
                <a:gd name="T8" fmla="*/ 137 w 168"/>
                <a:gd name="T9" fmla="*/ 36 h 54"/>
                <a:gd name="T10" fmla="*/ 105 w 168"/>
                <a:gd name="T11" fmla="*/ 54 h 54"/>
                <a:gd name="T12" fmla="*/ 0 w 168"/>
                <a:gd name="T13" fmla="*/ 0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8"/>
                <a:gd name="T22" fmla="*/ 0 h 54"/>
                <a:gd name="T23" fmla="*/ 168 w 168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8" h="54">
                  <a:moveTo>
                    <a:pt x="0" y="0"/>
                  </a:moveTo>
                  <a:lnTo>
                    <a:pt x="168" y="4"/>
                  </a:lnTo>
                  <a:lnTo>
                    <a:pt x="164" y="15"/>
                  </a:lnTo>
                  <a:lnTo>
                    <a:pt x="153" y="24"/>
                  </a:lnTo>
                  <a:lnTo>
                    <a:pt x="137" y="36"/>
                  </a:lnTo>
                  <a:lnTo>
                    <a:pt x="105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09" name="Line 105"/>
            <p:cNvSpPr>
              <a:spLocks noChangeShapeType="1"/>
            </p:cNvSpPr>
            <p:nvPr/>
          </p:nvSpPr>
          <p:spPr bwMode="auto">
            <a:xfrm flipV="1">
              <a:off x="7715223" y="2311610"/>
              <a:ext cx="279399" cy="1905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6390" name="Object 112"/>
            <p:cNvGraphicFramePr>
              <a:graphicFrameLocks noChangeAspect="1"/>
            </p:cNvGraphicFramePr>
            <p:nvPr/>
          </p:nvGraphicFramePr>
          <p:xfrm>
            <a:off x="7038951" y="3118068"/>
            <a:ext cx="1471607" cy="284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4" name="Equation" r:id="rId20" imgW="1054100" imgH="203200" progId="Equation.DSMT4">
                    <p:embed/>
                  </p:oleObj>
                </mc:Choice>
                <mc:Fallback>
                  <p:oleObj name="Equation" r:id="rId20" imgW="1054100" imgH="203200" progId="Equation.DSMT4">
                    <p:embed/>
                    <p:pic>
                      <p:nvPicPr>
                        <p:cNvPr id="0" name="Picture 8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8951" y="3118068"/>
                          <a:ext cx="1471607" cy="2841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7"/>
            <p:cNvGraphicFramePr>
              <a:graphicFrameLocks noChangeAspect="1"/>
            </p:cNvGraphicFramePr>
            <p:nvPr/>
          </p:nvGraphicFramePr>
          <p:xfrm>
            <a:off x="6329363" y="31527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5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8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9363" y="31527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8"/>
            <p:cNvGraphicFramePr>
              <a:graphicFrameLocks noChangeAspect="1"/>
            </p:cNvGraphicFramePr>
            <p:nvPr/>
          </p:nvGraphicFramePr>
          <p:xfrm>
            <a:off x="8472488" y="268446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6" name="Equation" r:id="rId23" imgW="139579" imgH="164957" progId="Equation.DSMT4">
                    <p:embed/>
                  </p:oleObj>
                </mc:Choice>
                <mc:Fallback>
                  <p:oleObj name="Equation" r:id="rId23" imgW="139579" imgH="164957" progId="Equation.DSMT4">
                    <p:embed/>
                    <p:pic>
                      <p:nvPicPr>
                        <p:cNvPr id="0" name="Picture 8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72488" y="268446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7216775" y="1325563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7" name="Equation" r:id="rId25" imgW="114102" imgH="126780" progId="Equation.DSMT4">
                    <p:embed/>
                  </p:oleObj>
                </mc:Choice>
                <mc:Fallback>
                  <p:oleObj name="Equation" r:id="rId25" imgW="114102" imgH="126780" progId="Equation.DSMT4">
                    <p:embed/>
                    <p:pic>
                      <p:nvPicPr>
                        <p:cNvPr id="0" name="Picture 8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16775" y="1325563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0"/>
            <p:cNvGraphicFramePr>
              <a:graphicFrameLocks noChangeAspect="1"/>
            </p:cNvGraphicFramePr>
            <p:nvPr/>
          </p:nvGraphicFramePr>
          <p:xfrm>
            <a:off x="7953375" y="2366963"/>
            <a:ext cx="3397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8" name="Equation" r:id="rId27" imgW="203024" imgH="203024" progId="Equation.DSMT4">
                    <p:embed/>
                  </p:oleObj>
                </mc:Choice>
                <mc:Fallback>
                  <p:oleObj name="Equation" r:id="rId27" imgW="203024" imgH="203024" progId="Equation.DSMT4">
                    <p:embed/>
                    <p:pic>
                      <p:nvPicPr>
                        <p:cNvPr id="0" name="Picture 8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53375" y="2366963"/>
                          <a:ext cx="3397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1"/>
            <p:cNvGraphicFramePr>
              <a:graphicFrameLocks noChangeAspect="1"/>
            </p:cNvGraphicFramePr>
            <p:nvPr/>
          </p:nvGraphicFramePr>
          <p:xfrm>
            <a:off x="6902450" y="2085975"/>
            <a:ext cx="312738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89" name="Equation" r:id="rId29" imgW="215713" imgH="203024" progId="Equation.DSMT4">
                    <p:embed/>
                  </p:oleObj>
                </mc:Choice>
                <mc:Fallback>
                  <p:oleObj name="Equation" r:id="rId29" imgW="215713" imgH="203024" progId="Equation.DSMT4">
                    <p:embed/>
                    <p:pic>
                      <p:nvPicPr>
                        <p:cNvPr id="0" name="Picture 8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2450" y="2085975"/>
                          <a:ext cx="312738" cy="298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2"/>
            <p:cNvGraphicFramePr>
              <a:graphicFrameLocks noChangeAspect="1"/>
            </p:cNvGraphicFramePr>
            <p:nvPr/>
          </p:nvGraphicFramePr>
          <p:xfrm>
            <a:off x="7566025" y="2017713"/>
            <a:ext cx="257175" cy="280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0" name="Equation" r:id="rId31" imgW="152268" imgH="164957" progId="Equation.DSMT4">
                    <p:embed/>
                  </p:oleObj>
                </mc:Choice>
                <mc:Fallback>
                  <p:oleObj name="Equation" r:id="rId31" imgW="152268" imgH="164957" progId="Equation.DSMT4">
                    <p:embed/>
                    <p:pic>
                      <p:nvPicPr>
                        <p:cNvPr id="0" name="Picture 8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66025" y="2017713"/>
                          <a:ext cx="257175" cy="280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3"/>
            <p:cNvGraphicFramePr>
              <a:graphicFrameLocks noChangeAspect="1"/>
            </p:cNvGraphicFramePr>
            <p:nvPr/>
          </p:nvGraphicFramePr>
          <p:xfrm>
            <a:off x="7626350" y="2573338"/>
            <a:ext cx="193675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1" name="Equation" r:id="rId33" imgW="114102" imgH="126780" progId="Equation.DSMT4">
                    <p:embed/>
                  </p:oleObj>
                </mc:Choice>
                <mc:Fallback>
                  <p:oleObj name="Equation" r:id="rId33" imgW="114102" imgH="126780" progId="Equation.DSMT4">
                    <p:embed/>
                    <p:pic>
                      <p:nvPicPr>
                        <p:cNvPr id="0" name="Picture 8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6350" y="2573338"/>
                          <a:ext cx="193675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08" name="Line 110"/>
            <p:cNvSpPr>
              <a:spLocks noChangeShapeType="1"/>
            </p:cNvSpPr>
            <p:nvPr/>
          </p:nvSpPr>
          <p:spPr bwMode="auto">
            <a:xfrm flipV="1">
              <a:off x="7324699" y="2505074"/>
              <a:ext cx="390551" cy="29231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7647710" y="2439114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157538" y="1801813"/>
            <a:ext cx="2640012" cy="1692275"/>
            <a:chOff x="3157538" y="1801813"/>
            <a:chExt cx="2640012" cy="1692275"/>
          </a:xfrm>
        </p:grpSpPr>
        <p:sp>
          <p:nvSpPr>
            <p:cNvPr id="16416" name="Line 78"/>
            <p:cNvSpPr>
              <a:spLocks noChangeShapeType="1"/>
            </p:cNvSpPr>
            <p:nvPr/>
          </p:nvSpPr>
          <p:spPr bwMode="auto">
            <a:xfrm>
              <a:off x="4144973" y="2154423"/>
              <a:ext cx="0" cy="75247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7" name="Line 79"/>
            <p:cNvSpPr>
              <a:spLocks noChangeShapeType="1"/>
            </p:cNvSpPr>
            <p:nvPr/>
          </p:nvSpPr>
          <p:spPr bwMode="auto">
            <a:xfrm flipV="1">
              <a:off x="3430596" y="2906901"/>
              <a:ext cx="714377" cy="3746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18" name="Line 80"/>
            <p:cNvSpPr>
              <a:spLocks noChangeShapeType="1"/>
            </p:cNvSpPr>
            <p:nvPr/>
          </p:nvSpPr>
          <p:spPr bwMode="auto">
            <a:xfrm>
              <a:off x="4144973" y="2906901"/>
              <a:ext cx="107315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2" name="Freeform 96"/>
            <p:cNvSpPr>
              <a:spLocks/>
            </p:cNvSpPr>
            <p:nvPr/>
          </p:nvSpPr>
          <p:spPr bwMode="auto">
            <a:xfrm>
              <a:off x="4165611" y="2211573"/>
              <a:ext cx="1630367" cy="693740"/>
            </a:xfrm>
            <a:custGeom>
              <a:avLst/>
              <a:gdLst>
                <a:gd name="T0" fmla="*/ 0 w 724"/>
                <a:gd name="T1" fmla="*/ 1419 h 295"/>
                <a:gd name="T2" fmla="*/ 2932 w 724"/>
                <a:gd name="T3" fmla="*/ 0 h 295"/>
                <a:gd name="T4" fmla="*/ 0 60000 65536"/>
                <a:gd name="T5" fmla="*/ 0 60000 65536"/>
                <a:gd name="T6" fmla="*/ 0 w 724"/>
                <a:gd name="T7" fmla="*/ 0 h 295"/>
                <a:gd name="T8" fmla="*/ 724 w 724"/>
                <a:gd name="T9" fmla="*/ 295 h 29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95">
                  <a:moveTo>
                    <a:pt x="0" y="295"/>
                  </a:moveTo>
                  <a:lnTo>
                    <a:pt x="724" y="0"/>
                  </a:lnTo>
                </a:path>
              </a:pathLst>
            </a:custGeom>
            <a:noFill/>
            <a:ln w="12700" cap="flat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3" name="Freeform 97"/>
            <p:cNvSpPr>
              <a:spLocks/>
            </p:cNvSpPr>
            <p:nvPr/>
          </p:nvSpPr>
          <p:spPr bwMode="auto">
            <a:xfrm>
              <a:off x="4167198" y="2552887"/>
              <a:ext cx="500064" cy="338139"/>
            </a:xfrm>
            <a:custGeom>
              <a:avLst/>
              <a:gdLst>
                <a:gd name="T0" fmla="*/ 0 w 291"/>
                <a:gd name="T1" fmla="*/ 325 h 185"/>
                <a:gd name="T2" fmla="*/ 344 w 291"/>
                <a:gd name="T3" fmla="*/ 0 h 185"/>
                <a:gd name="T4" fmla="*/ 367 w 291"/>
                <a:gd name="T5" fmla="*/ 14 h 185"/>
                <a:gd name="T6" fmla="*/ 386 w 291"/>
                <a:gd name="T7" fmla="*/ 53 h 185"/>
                <a:gd name="T8" fmla="*/ 396 w 291"/>
                <a:gd name="T9" fmla="*/ 84 h 185"/>
                <a:gd name="T10" fmla="*/ 399 w 291"/>
                <a:gd name="T11" fmla="*/ 121 h 185"/>
                <a:gd name="T12" fmla="*/ 0 w 291"/>
                <a:gd name="T13" fmla="*/ 325 h 1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1"/>
                <a:gd name="T22" fmla="*/ 0 h 185"/>
                <a:gd name="T23" fmla="*/ 291 w 291"/>
                <a:gd name="T24" fmla="*/ 185 h 1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1" h="185">
                  <a:moveTo>
                    <a:pt x="0" y="185"/>
                  </a:moveTo>
                  <a:lnTo>
                    <a:pt x="251" y="0"/>
                  </a:lnTo>
                  <a:lnTo>
                    <a:pt x="267" y="8"/>
                  </a:lnTo>
                  <a:lnTo>
                    <a:pt x="282" y="30"/>
                  </a:lnTo>
                  <a:lnTo>
                    <a:pt x="288" y="48"/>
                  </a:lnTo>
                  <a:lnTo>
                    <a:pt x="291" y="69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5" name="Freeform 99"/>
            <p:cNvSpPr>
              <a:spLocks/>
            </p:cNvSpPr>
            <p:nvPr/>
          </p:nvSpPr>
          <p:spPr bwMode="auto">
            <a:xfrm>
              <a:off x="5260989" y="2073460"/>
              <a:ext cx="149225" cy="282576"/>
            </a:xfrm>
            <a:custGeom>
              <a:avLst/>
              <a:gdLst>
                <a:gd name="T0" fmla="*/ 20 w 112"/>
                <a:gd name="T1" fmla="*/ 45 h 166"/>
                <a:gd name="T2" fmla="*/ 3 w 112"/>
                <a:gd name="T3" fmla="*/ 4 h 166"/>
                <a:gd name="T4" fmla="*/ 35 w 112"/>
                <a:gd name="T5" fmla="*/ 100 h 166"/>
                <a:gd name="T6" fmla="*/ 46 w 112"/>
                <a:gd name="T7" fmla="*/ 148 h 166"/>
                <a:gd name="T8" fmla="*/ 55 w 112"/>
                <a:gd name="T9" fmla="*/ 220 h 1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"/>
                <a:gd name="T16" fmla="*/ 0 h 166"/>
                <a:gd name="T17" fmla="*/ 112 w 112"/>
                <a:gd name="T18" fmla="*/ 166 h 1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" h="166">
                  <a:moveTo>
                    <a:pt x="40" y="34"/>
                  </a:moveTo>
                  <a:cubicBezTo>
                    <a:pt x="42" y="40"/>
                    <a:pt x="0" y="0"/>
                    <a:pt x="4" y="4"/>
                  </a:cubicBezTo>
                  <a:cubicBezTo>
                    <a:pt x="14" y="14"/>
                    <a:pt x="55" y="58"/>
                    <a:pt x="70" y="76"/>
                  </a:cubicBezTo>
                  <a:lnTo>
                    <a:pt x="94" y="112"/>
                  </a:lnTo>
                  <a:lnTo>
                    <a:pt x="112" y="166"/>
                  </a:lnTo>
                </a:path>
              </a:pathLst>
            </a:custGeom>
            <a:noFill/>
            <a:ln w="28575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26" name="Line 100"/>
            <p:cNvSpPr>
              <a:spLocks noChangeShapeType="1"/>
            </p:cNvSpPr>
            <p:nvPr/>
          </p:nvSpPr>
          <p:spPr bwMode="auto">
            <a:xfrm>
              <a:off x="5238764" y="2049648"/>
              <a:ext cx="203201" cy="31908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3157538" y="32575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2" name="Equation" r:id="rId35" imgW="126835" imgH="139518" progId="Equation.DSMT4">
                    <p:embed/>
                  </p:oleObj>
                </mc:Choice>
                <mc:Fallback>
                  <p:oleObj name="Equation" r:id="rId35" imgW="126835" imgH="139518" progId="Equation.DSMT4">
                    <p:embed/>
                    <p:pic>
                      <p:nvPicPr>
                        <p:cNvPr id="0" name="Picture 8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7538" y="32575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396" name="Object 12"/>
            <p:cNvGraphicFramePr>
              <a:graphicFrameLocks noChangeAspect="1"/>
            </p:cNvGraphicFramePr>
            <p:nvPr/>
          </p:nvGraphicFramePr>
          <p:xfrm>
            <a:off x="5310188" y="27701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3" name="Equation" r:id="rId36" imgW="139579" imgH="164957" progId="Equation.DSMT4">
                    <p:embed/>
                  </p:oleObj>
                </mc:Choice>
                <mc:Fallback>
                  <p:oleObj name="Equation" r:id="rId36" imgW="139579" imgH="164957" progId="Equation.DSMT4">
                    <p:embed/>
                    <p:pic>
                      <p:nvPicPr>
                        <p:cNvPr id="0" name="Picture 8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10188" y="27701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4035425" y="1801813"/>
            <a:ext cx="192088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4" name="Equation" r:id="rId37" imgW="114102" imgH="126780" progId="Equation.DSMT4">
                    <p:embed/>
                  </p:oleObj>
                </mc:Choice>
                <mc:Fallback>
                  <p:oleObj name="Equation" r:id="rId37" imgW="114102" imgH="126780" progId="Equation.DSMT4">
                    <p:embed/>
                    <p:pic>
                      <p:nvPicPr>
                        <p:cNvPr id="0" name="Picture 9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5425" y="1801813"/>
                          <a:ext cx="192088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4"/>
            <p:cNvGraphicFramePr>
              <a:graphicFrameLocks noChangeAspect="1"/>
            </p:cNvGraphicFramePr>
            <p:nvPr/>
          </p:nvGraphicFramePr>
          <p:xfrm>
            <a:off x="4749801" y="2667000"/>
            <a:ext cx="331603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5" name="Equation" r:id="rId38" imgW="228402" imgH="177646" progId="Equation.DSMT4">
                    <p:embed/>
                  </p:oleObj>
                </mc:Choice>
                <mc:Fallback>
                  <p:oleObj name="Equation" r:id="rId38" imgW="228402" imgH="177646" progId="Equation.DSMT4">
                    <p:embed/>
                    <p:pic>
                      <p:nvPicPr>
                        <p:cNvPr id="0" name="Picture 9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9801" y="2667000"/>
                          <a:ext cx="331603" cy="260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5"/>
            <p:cNvGraphicFramePr>
              <a:graphicFrameLocks noChangeAspect="1"/>
            </p:cNvGraphicFramePr>
            <p:nvPr/>
          </p:nvGraphicFramePr>
          <p:xfrm>
            <a:off x="4683125" y="2039938"/>
            <a:ext cx="192088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6" name="Equation" r:id="rId40" imgW="114102" imgH="126780" progId="Equation.DSMT4">
                    <p:embed/>
                  </p:oleObj>
                </mc:Choice>
                <mc:Fallback>
                  <p:oleObj name="Equation" r:id="rId40" imgW="114102" imgH="126780" progId="Equation.DSMT4">
                    <p:embed/>
                    <p:pic>
                      <p:nvPicPr>
                        <p:cNvPr id="0" name="Picture 9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3125" y="2039938"/>
                          <a:ext cx="192088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6"/>
            <p:cNvGraphicFramePr>
              <a:graphicFrameLocks noChangeAspect="1"/>
            </p:cNvGraphicFramePr>
            <p:nvPr/>
          </p:nvGraphicFramePr>
          <p:xfrm>
            <a:off x="5459413" y="1870075"/>
            <a:ext cx="338137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97" name="Equation" r:id="rId42" imgW="203024" imgH="203024" progId="Equation.DSMT4">
                    <p:embed/>
                  </p:oleObj>
                </mc:Choice>
                <mc:Fallback>
                  <p:oleObj name="Equation" r:id="rId42" imgW="203024" imgH="203024" progId="Equation.DSMT4">
                    <p:embed/>
                    <p:pic>
                      <p:nvPicPr>
                        <p:cNvPr id="0" name="Picture 9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9413" y="1870075"/>
                          <a:ext cx="338137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Oval 74"/>
            <p:cNvSpPr/>
            <p:nvPr/>
          </p:nvSpPr>
          <p:spPr bwMode="auto">
            <a:xfrm>
              <a:off x="5190260" y="1991439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21" name="Freeform 95"/>
            <p:cNvSpPr>
              <a:spLocks/>
            </p:cNvSpPr>
            <p:nvPr/>
          </p:nvSpPr>
          <p:spPr bwMode="auto">
            <a:xfrm>
              <a:off x="4133861" y="1916297"/>
              <a:ext cx="1270004" cy="974729"/>
            </a:xfrm>
            <a:custGeom>
              <a:avLst/>
              <a:gdLst>
                <a:gd name="T0" fmla="*/ 0 w 624"/>
                <a:gd name="T1" fmla="*/ 1529 h 453"/>
                <a:gd name="T2" fmla="*/ 1686 w 624"/>
                <a:gd name="T3" fmla="*/ 0 h 453"/>
                <a:gd name="T4" fmla="*/ 0 60000 65536"/>
                <a:gd name="T5" fmla="*/ 0 60000 65536"/>
                <a:gd name="T6" fmla="*/ 0 w 624"/>
                <a:gd name="T7" fmla="*/ 0 h 453"/>
                <a:gd name="T8" fmla="*/ 624 w 624"/>
                <a:gd name="T9" fmla="*/ 453 h 4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24" h="453">
                  <a:moveTo>
                    <a:pt x="0" y="453"/>
                  </a:moveTo>
                  <a:lnTo>
                    <a:pt x="624" y="0"/>
                  </a:lnTo>
                </a:path>
              </a:pathLst>
            </a:custGeom>
            <a:noFill/>
            <a:ln w="12700" cap="flat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 bwMode="auto">
          <a:xfrm>
            <a:off x="5474366" y="1471855"/>
            <a:ext cx="3140243" cy="4640179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537410" y="4062663"/>
            <a:ext cx="4082715" cy="2225842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9547" y="1431758"/>
            <a:ext cx="4054642" cy="2225842"/>
          </a:xfrm>
          <a:prstGeom prst="rect">
            <a:avLst/>
          </a:prstGeom>
          <a:solidFill>
            <a:srgbClr val="CC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905" name="Text Box 65"/>
          <p:cNvSpPr txBox="1">
            <a:spLocks noChangeArrowheads="1"/>
          </p:cNvSpPr>
          <p:nvPr/>
        </p:nvSpPr>
        <p:spPr bwMode="auto">
          <a:xfrm>
            <a:off x="2004264" y="0"/>
            <a:ext cx="579389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Differentials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6389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897816"/>
              </p:ext>
            </p:extLst>
          </p:nvPr>
        </p:nvGraphicFramePr>
        <p:xfrm>
          <a:off x="918172" y="3012324"/>
          <a:ext cx="3461324" cy="49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5" name="Equation" r:id="rId4" imgW="1879600" imgH="266700" progId="Equation.DSMT4">
                  <p:embed/>
                </p:oleObj>
              </mc:Choice>
              <mc:Fallback>
                <p:oleObj name="Equation" r:id="rId4" imgW="1879600" imgH="2667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172" y="3012324"/>
                        <a:ext cx="3461324" cy="4915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Slide Number Placeholder 5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058230"/>
              </p:ext>
            </p:extLst>
          </p:nvPr>
        </p:nvGraphicFramePr>
        <p:xfrm>
          <a:off x="873543" y="2220412"/>
          <a:ext cx="32099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6" name="Equation" r:id="rId6" imgW="3209713" imgH="492465" progId="Equation.DSMT4">
                  <p:embed/>
                </p:oleObj>
              </mc:Choice>
              <mc:Fallback>
                <p:oleObj name="Equation" r:id="rId6" imgW="3209713" imgH="492465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43" y="2220412"/>
                        <a:ext cx="3209925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627964"/>
              </p:ext>
            </p:extLst>
          </p:nvPr>
        </p:nvGraphicFramePr>
        <p:xfrm>
          <a:off x="925429" y="1526789"/>
          <a:ext cx="2780297" cy="45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7" name="Equation" r:id="rId8" imgW="3467354" imgH="562405" progId="Equation.DSMT4">
                  <p:embed/>
                </p:oleObj>
              </mc:Choice>
              <mc:Fallback>
                <p:oleObj name="Equation" r:id="rId8" imgW="3467354" imgH="562405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429" y="1526789"/>
                        <a:ext cx="2780297" cy="4506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107406"/>
              </p:ext>
            </p:extLst>
          </p:nvPr>
        </p:nvGraphicFramePr>
        <p:xfrm>
          <a:off x="896767" y="5001737"/>
          <a:ext cx="2014875" cy="388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8" name="Equation" r:id="rId10" imgW="1054080" imgH="203040" progId="Equation.DSMT4">
                  <p:embed/>
                </p:oleObj>
              </mc:Choice>
              <mc:Fallback>
                <p:oleObj name="Equation" r:id="rId10" imgW="1054080" imgH="20304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67" y="5001737"/>
                        <a:ext cx="2014875" cy="3884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638913"/>
              </p:ext>
            </p:extLst>
          </p:nvPr>
        </p:nvGraphicFramePr>
        <p:xfrm>
          <a:off x="907467" y="4269602"/>
          <a:ext cx="1667292" cy="386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59" name="Equation" r:id="rId12" imgW="876240" imgH="203040" progId="Equation.DSMT4">
                  <p:embed/>
                </p:oleObj>
              </mc:Choice>
              <mc:Fallback>
                <p:oleObj name="Equation" r:id="rId12" imgW="876240" imgH="20304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67" y="4269602"/>
                        <a:ext cx="1667292" cy="3866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591971"/>
              </p:ext>
            </p:extLst>
          </p:nvPr>
        </p:nvGraphicFramePr>
        <p:xfrm>
          <a:off x="883988" y="5654843"/>
          <a:ext cx="2622879" cy="433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0" name="Equation" r:id="rId14" imgW="1384200" imgH="228600" progId="Equation.DSMT4">
                  <p:embed/>
                </p:oleObj>
              </mc:Choice>
              <mc:Fallback>
                <p:oleObj name="Equation" r:id="rId14" imgW="1384200" imgH="2286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88" y="5654843"/>
                        <a:ext cx="2622879" cy="433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928157"/>
              </p:ext>
            </p:extLst>
          </p:nvPr>
        </p:nvGraphicFramePr>
        <p:xfrm>
          <a:off x="6138610" y="1836232"/>
          <a:ext cx="13890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1" name="Equation" r:id="rId16" imgW="1388597" imgH="344653" progId="Equation.DSMT4">
                  <p:embed/>
                </p:oleObj>
              </mc:Choice>
              <mc:Fallback>
                <p:oleObj name="Equation" r:id="rId16" imgW="1388597" imgH="344653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610" y="1836232"/>
                        <a:ext cx="1389063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59739"/>
              </p:ext>
            </p:extLst>
          </p:nvPr>
        </p:nvGraphicFramePr>
        <p:xfrm>
          <a:off x="6157410" y="3277168"/>
          <a:ext cx="1304925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2" name="Equation" r:id="rId18" imgW="1304756" imgH="344653" progId="Equation.DSMT4">
                  <p:embed/>
                </p:oleObj>
              </mc:Choice>
              <mc:Fallback>
                <p:oleObj name="Equation" r:id="rId18" imgW="1304756" imgH="344653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7410" y="3277168"/>
                        <a:ext cx="1304925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42083"/>
              </p:ext>
            </p:extLst>
          </p:nvPr>
        </p:nvGraphicFramePr>
        <p:xfrm>
          <a:off x="5936496" y="4789485"/>
          <a:ext cx="2154237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63" name="Equation" r:id="rId20" imgW="2153602" imgH="477323" progId="Equation.DSMT4">
                  <p:embed/>
                </p:oleObj>
              </mc:Choice>
              <mc:Fallback>
                <p:oleObj name="Equation" r:id="rId20" imgW="2153602" imgH="477323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6496" y="4789485"/>
                        <a:ext cx="2154237" cy="477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15787" y="5281859"/>
            <a:ext cx="1933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(on surface of sphere)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28385" y="3674794"/>
            <a:ext cx="2004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(on surface of cylinder)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96289" y="2205785"/>
            <a:ext cx="1964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(on horizontal surface)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8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Text Box 13"/>
          <p:cNvSpPr txBox="1">
            <a:spLocks noChangeArrowheads="1"/>
          </p:cNvSpPr>
          <p:nvPr/>
        </p:nvSpPr>
        <p:spPr bwMode="auto">
          <a:xfrm>
            <a:off x="286908" y="810273"/>
            <a:ext cx="785503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Note that the formulas for the </a:t>
            </a:r>
            <a:r>
              <a:rPr lang="en-US" sz="2000" i="1" dirty="0" smtClean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2000" i="1" u="sng" dirty="0" smtClean="0">
                <a:solidFill>
                  <a:schemeClr val="bg1"/>
                </a:solidFill>
                <a:latin typeface="+mn-lt"/>
              </a:rPr>
              <a:t>r</a:t>
            </a:r>
            <a:r>
              <a:rPr lang="en-US" sz="2000" dirty="0" smtClean="0">
                <a:solidFill>
                  <a:schemeClr val="bg1"/>
                </a:solidFill>
              </a:rPr>
              <a:t> vector never change, no matter which direction we go along a path (</a:t>
            </a:r>
            <a:r>
              <a:rPr lang="en-US" sz="2000" u="sng" dirty="0" smtClean="0">
                <a:solidFill>
                  <a:schemeClr val="bg1"/>
                </a:solidFill>
              </a:rPr>
              <a:t>we never add a minus sign</a:t>
            </a:r>
            <a:r>
              <a:rPr lang="en-US" sz="2000" dirty="0" smtClean="0">
                <a:solidFill>
                  <a:schemeClr val="bg1"/>
                </a:solidFill>
              </a:rPr>
              <a:t>!).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9838" name="Text Box 94"/>
          <p:cNvSpPr txBox="1">
            <a:spLocks noChangeArrowheads="1"/>
          </p:cNvSpPr>
          <p:nvPr/>
        </p:nvSpPr>
        <p:spPr bwMode="auto">
          <a:xfrm>
            <a:off x="2245178" y="0"/>
            <a:ext cx="4178323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Note on </a:t>
            </a:r>
            <a:r>
              <a:rPr lang="en-US" sz="4000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r>
              <a:rPr lang="en-US" sz="4000" i="1" u="sng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r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Vector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88422" name="Object 0"/>
          <p:cNvGraphicFramePr>
            <a:graphicFrameLocks noChangeAspect="1"/>
          </p:cNvGraphicFramePr>
          <p:nvPr/>
        </p:nvGraphicFramePr>
        <p:xfrm>
          <a:off x="2590800" y="2220913"/>
          <a:ext cx="3086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29" name="Equation" r:id="rId4" imgW="1713756" imgH="266584" progId="Equation.DSMT4">
                  <p:embed/>
                </p:oleObj>
              </mc:Choice>
              <mc:Fallback>
                <p:oleObj name="Equation" r:id="rId4" imgW="1713756" imgH="266584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220913"/>
                        <a:ext cx="30861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419100" y="1728866"/>
            <a:ext cx="811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C00FF"/>
                </a:solidFill>
              </a:rPr>
              <a:t>Example:</a:t>
            </a:r>
            <a:r>
              <a:rPr lang="en-US" dirty="0" smtClean="0">
                <a:solidFill>
                  <a:srgbClr val="CC00FF"/>
                </a:solidFill>
              </a:rPr>
              <a:t> Integrating along a horizontal radial path in cylindrical coordinates.</a:t>
            </a:r>
            <a:endParaRPr lang="en-US" dirty="0">
              <a:solidFill>
                <a:srgbClr val="CC00FF"/>
              </a:solidFill>
            </a:endParaRPr>
          </a:p>
        </p:txBody>
      </p:sp>
      <p:graphicFrame>
        <p:nvGraphicFramePr>
          <p:cNvPr id="188424" name="Object 0"/>
          <p:cNvGraphicFramePr>
            <a:graphicFrameLocks noChangeAspect="1"/>
          </p:cNvGraphicFramePr>
          <p:nvPr/>
        </p:nvGraphicFramePr>
        <p:xfrm>
          <a:off x="3502025" y="2913063"/>
          <a:ext cx="12398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30" name="Equation" r:id="rId6" imgW="672808" imgH="241195" progId="Equation.DSMT4">
                  <p:embed/>
                </p:oleObj>
              </mc:Choice>
              <mc:Fallback>
                <p:oleObj name="Equation" r:id="rId6" imgW="672808" imgH="241195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2913063"/>
                        <a:ext cx="1239838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25" name="Object 27"/>
          <p:cNvGraphicFramePr>
            <a:graphicFrameLocks noChangeAspect="1"/>
          </p:cNvGraphicFramePr>
          <p:nvPr/>
        </p:nvGraphicFramePr>
        <p:xfrm>
          <a:off x="608013" y="2719388"/>
          <a:ext cx="150812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31" name="Equation" r:id="rId8" imgW="837836" imgH="495085" progId="Equation.DSMT4">
                  <p:embed/>
                </p:oleObj>
              </mc:Choice>
              <mc:Fallback>
                <p:oleObj name="Equation" r:id="rId8" imgW="837836" imgH="495085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013" y="2719388"/>
                        <a:ext cx="150812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30" name="Object 27"/>
          <p:cNvGraphicFramePr>
            <a:graphicFrameLocks noChangeAspect="1"/>
          </p:cNvGraphicFramePr>
          <p:nvPr/>
        </p:nvGraphicFramePr>
        <p:xfrm>
          <a:off x="347725" y="4572392"/>
          <a:ext cx="2009775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32" name="Equation" r:id="rId10" imgW="1117115" imgH="495085" progId="Equation.DSMT4">
                  <p:embed/>
                </p:oleObj>
              </mc:Choice>
              <mc:Fallback>
                <p:oleObj name="Equation" r:id="rId10" imgW="1117115" imgH="495085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25" y="4572392"/>
                        <a:ext cx="2009775" cy="89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Connector 47"/>
          <p:cNvCxnSpPr/>
          <p:nvPr/>
        </p:nvCxnSpPr>
        <p:spPr bwMode="auto">
          <a:xfrm flipV="1">
            <a:off x="4452254" y="2155365"/>
            <a:ext cx="391886" cy="5660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5225139" y="2275107"/>
            <a:ext cx="391886" cy="5660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283340" y="5933993"/>
            <a:ext cx="2897388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This form does not change, </a:t>
            </a:r>
            <a:r>
              <a:rPr lang="en-US" sz="1400" u="sng" dirty="0" smtClean="0">
                <a:solidFill>
                  <a:schemeClr val="bg2"/>
                </a:solidFill>
              </a:rPr>
              <a:t>regardless</a:t>
            </a:r>
            <a:r>
              <a:rPr lang="en-US" sz="1400" dirty="0" smtClean="0">
                <a:solidFill>
                  <a:schemeClr val="bg2"/>
                </a:solidFill>
              </a:rPr>
              <a:t> of which limit is larger.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5" name="Up Arrow 54"/>
          <p:cNvSpPr/>
          <p:nvPr/>
        </p:nvSpPr>
        <p:spPr bwMode="auto">
          <a:xfrm>
            <a:off x="1616727" y="5475825"/>
            <a:ext cx="286603" cy="341194"/>
          </a:xfrm>
          <a:prstGeom prst="up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55572" y="6102812"/>
            <a:ext cx="4746171" cy="369332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limits take care of the direction of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88431" name="Object 15"/>
          <p:cNvGraphicFramePr>
            <a:graphicFrameLocks noChangeAspect="1"/>
          </p:cNvGraphicFramePr>
          <p:nvPr/>
        </p:nvGraphicFramePr>
        <p:xfrm>
          <a:off x="4112030" y="5010446"/>
          <a:ext cx="789091" cy="344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33" name="Equation" r:id="rId12" imgW="520700" imgH="228600" progId="Equation.DSMT4">
                  <p:embed/>
                </p:oleObj>
              </mc:Choice>
              <mc:Fallback>
                <p:oleObj name="Equation" r:id="rId12" imgW="520700" imgH="22860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2030" y="5010446"/>
                        <a:ext cx="789091" cy="3443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7" name="Group 76"/>
          <p:cNvGrpSpPr/>
          <p:nvPr/>
        </p:nvGrpSpPr>
        <p:grpSpPr>
          <a:xfrm>
            <a:off x="3030561" y="3664937"/>
            <a:ext cx="2524102" cy="1947557"/>
            <a:chOff x="2735286" y="3843196"/>
            <a:chExt cx="2524102" cy="1947557"/>
          </a:xfrm>
        </p:grpSpPr>
        <p:cxnSp>
          <p:nvCxnSpPr>
            <p:cNvPr id="39" name="Straight Connector 38"/>
            <p:cNvCxnSpPr/>
            <p:nvPr/>
          </p:nvCxnSpPr>
          <p:spPr bwMode="auto">
            <a:xfrm>
              <a:off x="3669475" y="4246961"/>
              <a:ext cx="0" cy="15437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3715000" y="4054975"/>
              <a:ext cx="0" cy="19594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3669475" y="3843196"/>
              <a:ext cx="1318161" cy="1187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7" name="Oval 89"/>
            <p:cNvSpPr>
              <a:spLocks noChangeArrowheads="1"/>
            </p:cNvSpPr>
            <p:nvPr/>
          </p:nvSpPr>
          <p:spPr bwMode="auto">
            <a:xfrm>
              <a:off x="4716648" y="39464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" name="Straight Arrow Connector 48"/>
            <p:cNvCxnSpPr>
              <a:stCxn id="44" idx="3"/>
              <a:endCxn id="47" idx="3"/>
            </p:cNvCxnSpPr>
            <p:nvPr/>
          </p:nvCxnSpPr>
          <p:spPr bwMode="auto">
            <a:xfrm flipV="1">
              <a:off x="4123428" y="4076569"/>
              <a:ext cx="615538" cy="53636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44" name="Oval 89"/>
            <p:cNvSpPr>
              <a:spLocks noChangeArrowheads="1"/>
            </p:cNvSpPr>
            <p:nvPr/>
          </p:nvSpPr>
          <p:spPr bwMode="auto">
            <a:xfrm>
              <a:off x="4101110" y="4482856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 bwMode="auto">
            <a:xfrm flipV="1">
              <a:off x="4449170" y="4308475"/>
              <a:ext cx="157755" cy="1384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88426" name="Object 10"/>
            <p:cNvGraphicFramePr>
              <a:graphicFrameLocks noChangeAspect="1"/>
            </p:cNvGraphicFramePr>
            <p:nvPr/>
          </p:nvGraphicFramePr>
          <p:xfrm>
            <a:off x="4687888" y="4287838"/>
            <a:ext cx="346075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4" name="Equation" r:id="rId14" imgW="203024" imgH="203024" progId="Equation.DSMT4">
                    <p:embed/>
                  </p:oleObj>
                </mc:Choice>
                <mc:Fallback>
                  <p:oleObj name="Equation" r:id="rId14" imgW="203024" imgH="203024" progId="Equation.DSMT4">
                    <p:embed/>
                    <p:pic>
                      <p:nvPicPr>
                        <p:cNvPr id="0" name="Picture 8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87888" y="4287838"/>
                          <a:ext cx="346075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8" name="Straight Connector 77"/>
            <p:cNvCxnSpPr/>
            <p:nvPr/>
          </p:nvCxnSpPr>
          <p:spPr bwMode="auto">
            <a:xfrm>
              <a:off x="4299045" y="4310410"/>
              <a:ext cx="191069" cy="1910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4465093" y="4162554"/>
              <a:ext cx="191069" cy="1910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60" name="Object 3"/>
            <p:cNvGraphicFramePr>
              <a:graphicFrameLocks noChangeAspect="1"/>
            </p:cNvGraphicFramePr>
            <p:nvPr/>
          </p:nvGraphicFramePr>
          <p:xfrm>
            <a:off x="4795838" y="49434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5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8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5838" y="49434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7" name="Object 21"/>
            <p:cNvGraphicFramePr>
              <a:graphicFrameLocks noChangeAspect="1"/>
            </p:cNvGraphicFramePr>
            <p:nvPr/>
          </p:nvGraphicFramePr>
          <p:xfrm>
            <a:off x="3557588" y="38750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6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8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588" y="38750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39" name="Object 23"/>
            <p:cNvGraphicFramePr>
              <a:graphicFrameLocks noChangeAspect="1"/>
            </p:cNvGraphicFramePr>
            <p:nvPr/>
          </p:nvGraphicFramePr>
          <p:xfrm>
            <a:off x="4089400" y="4672013"/>
            <a:ext cx="2555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7" name="Equation" r:id="rId20" imgW="152268" imgH="203024" progId="Equation.DSMT4">
                    <p:embed/>
                  </p:oleObj>
                </mc:Choice>
                <mc:Fallback>
                  <p:oleObj name="Equation" r:id="rId20" imgW="152268" imgH="203024" progId="Equation.DSMT4">
                    <p:embed/>
                    <p:pic>
                      <p:nvPicPr>
                        <p:cNvPr id="0" name="Picture 8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9400" y="4672013"/>
                          <a:ext cx="255588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40" name="Object 24"/>
            <p:cNvGraphicFramePr>
              <a:graphicFrameLocks noChangeAspect="1"/>
            </p:cNvGraphicFramePr>
            <p:nvPr/>
          </p:nvGraphicFramePr>
          <p:xfrm>
            <a:off x="5003800" y="3883025"/>
            <a:ext cx="255588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8" name="Equation" r:id="rId22" imgW="152334" imgH="190417" progId="Equation.DSMT4">
                    <p:embed/>
                  </p:oleObj>
                </mc:Choice>
                <mc:Fallback>
                  <p:oleObj name="Equation" r:id="rId22" imgW="152334" imgH="190417" progId="Equation.DSMT4">
                    <p:embed/>
                    <p:pic>
                      <p:nvPicPr>
                        <p:cNvPr id="0" name="Picture 8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3800" y="3883025"/>
                          <a:ext cx="255588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8441" name="Object 25"/>
            <p:cNvGraphicFramePr>
              <a:graphicFrameLocks noChangeAspect="1"/>
            </p:cNvGraphicFramePr>
            <p:nvPr/>
          </p:nvGraphicFramePr>
          <p:xfrm>
            <a:off x="4098925" y="3970338"/>
            <a:ext cx="255588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39" name="Equation" r:id="rId24" imgW="152202" imgH="177569" progId="Equation.DSMT4">
                    <p:embed/>
                  </p:oleObj>
                </mc:Choice>
                <mc:Fallback>
                  <p:oleObj name="Equation" r:id="rId24" imgW="152202" imgH="177569" progId="Equation.DSMT4">
                    <p:embed/>
                    <p:pic>
                      <p:nvPicPr>
                        <p:cNvPr id="0" name="Picture 8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8925" y="3970338"/>
                          <a:ext cx="255588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88432" name="Object 16"/>
          <p:cNvGraphicFramePr>
            <a:graphicFrameLocks noChangeAspect="1"/>
          </p:cNvGraphicFramePr>
          <p:nvPr/>
        </p:nvGraphicFramePr>
        <p:xfrm>
          <a:off x="7181499" y="5032625"/>
          <a:ext cx="803172" cy="35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40" name="Equation" r:id="rId26" imgW="520700" imgH="228600" progId="Equation.DSMT4">
                  <p:embed/>
                </p:oleObj>
              </mc:Choice>
              <mc:Fallback>
                <p:oleObj name="Equation" r:id="rId26" imgW="520700" imgH="2286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499" y="5032625"/>
                        <a:ext cx="803172" cy="35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6078561" y="3674462"/>
            <a:ext cx="2524102" cy="1947557"/>
            <a:chOff x="6078561" y="3881296"/>
            <a:chExt cx="2524102" cy="1947557"/>
          </a:xfrm>
        </p:grpSpPr>
        <p:cxnSp>
          <p:nvCxnSpPr>
            <p:cNvPr id="83" name="Straight Connector 82"/>
            <p:cNvCxnSpPr/>
            <p:nvPr/>
          </p:nvCxnSpPr>
          <p:spPr bwMode="auto">
            <a:xfrm>
              <a:off x="7012750" y="4285061"/>
              <a:ext cx="0" cy="154379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5400000">
              <a:off x="7058275" y="4093075"/>
              <a:ext cx="0" cy="195942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7012750" y="3881296"/>
              <a:ext cx="1318161" cy="118753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86" name="Oval 89"/>
            <p:cNvSpPr>
              <a:spLocks noChangeArrowheads="1"/>
            </p:cNvSpPr>
            <p:nvPr/>
          </p:nvSpPr>
          <p:spPr bwMode="auto">
            <a:xfrm>
              <a:off x="8059923" y="3984587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89"/>
            <p:cNvSpPr>
              <a:spLocks noChangeArrowheads="1"/>
            </p:cNvSpPr>
            <p:nvPr/>
          </p:nvSpPr>
          <p:spPr bwMode="auto">
            <a:xfrm>
              <a:off x="7444385" y="4520956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9" name="Straight Arrow Connector 88"/>
            <p:cNvCxnSpPr/>
            <p:nvPr/>
          </p:nvCxnSpPr>
          <p:spPr bwMode="auto">
            <a:xfrm flipH="1">
              <a:off x="7778750" y="4334863"/>
              <a:ext cx="163821" cy="154587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90" name="Object 10"/>
            <p:cNvGraphicFramePr>
              <a:graphicFrameLocks noChangeAspect="1"/>
            </p:cNvGraphicFramePr>
            <p:nvPr/>
          </p:nvGraphicFramePr>
          <p:xfrm>
            <a:off x="8031163" y="4327525"/>
            <a:ext cx="346075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1" name="Equation" r:id="rId28" imgW="203024" imgH="203024" progId="Equation.DSMT4">
                    <p:embed/>
                  </p:oleObj>
                </mc:Choice>
                <mc:Fallback>
                  <p:oleObj name="Equation" r:id="rId28" imgW="203024" imgH="203024" progId="Equation.DSMT4">
                    <p:embed/>
                    <p:pic>
                      <p:nvPicPr>
                        <p:cNvPr id="0" name="Picture 8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31163" y="4327525"/>
                          <a:ext cx="346075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91" name="Straight Connector 90"/>
            <p:cNvCxnSpPr/>
            <p:nvPr/>
          </p:nvCxnSpPr>
          <p:spPr bwMode="auto">
            <a:xfrm>
              <a:off x="7642320" y="4348510"/>
              <a:ext cx="191069" cy="1910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7808368" y="4200654"/>
              <a:ext cx="191069" cy="19106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93" name="Object 3"/>
            <p:cNvGraphicFramePr>
              <a:graphicFrameLocks noChangeAspect="1"/>
            </p:cNvGraphicFramePr>
            <p:nvPr/>
          </p:nvGraphicFramePr>
          <p:xfrm>
            <a:off x="8139113" y="4981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2" name="Equation" r:id="rId30" imgW="126835" imgH="139518" progId="Equation.DSMT4">
                    <p:embed/>
                  </p:oleObj>
                </mc:Choice>
                <mc:Fallback>
                  <p:oleObj name="Equation" r:id="rId30" imgW="126835" imgH="139518" progId="Equation.DSMT4">
                    <p:embed/>
                    <p:pic>
                      <p:nvPicPr>
                        <p:cNvPr id="0" name="Picture 8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9113" y="4981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4" name="Object 21"/>
            <p:cNvGraphicFramePr>
              <a:graphicFrameLocks noChangeAspect="1"/>
            </p:cNvGraphicFramePr>
            <p:nvPr/>
          </p:nvGraphicFramePr>
          <p:xfrm>
            <a:off x="6900863" y="39131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3" name="Equation" r:id="rId31" imgW="139579" imgH="164957" progId="Equation.DSMT4">
                    <p:embed/>
                  </p:oleObj>
                </mc:Choice>
                <mc:Fallback>
                  <p:oleObj name="Equation" r:id="rId31" imgW="139579" imgH="164957" progId="Equation.DSMT4">
                    <p:embed/>
                    <p:pic>
                      <p:nvPicPr>
                        <p:cNvPr id="0" name="Picture 8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00863" y="39131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5" name="Object 23"/>
            <p:cNvGraphicFramePr>
              <a:graphicFrameLocks noChangeAspect="1"/>
            </p:cNvGraphicFramePr>
            <p:nvPr/>
          </p:nvGraphicFramePr>
          <p:xfrm>
            <a:off x="8347075" y="3900488"/>
            <a:ext cx="255588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4" name="Equation" r:id="rId32" imgW="152268" imgH="203024" progId="Equation.DSMT4">
                    <p:embed/>
                  </p:oleObj>
                </mc:Choice>
                <mc:Fallback>
                  <p:oleObj name="Equation" r:id="rId32" imgW="152268" imgH="203024" progId="Equation.DSMT4">
                    <p:embed/>
                    <p:pic>
                      <p:nvPicPr>
                        <p:cNvPr id="0" name="Picture 8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7075" y="3900488"/>
                          <a:ext cx="255588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24"/>
            <p:cNvGraphicFramePr>
              <a:graphicFrameLocks noChangeAspect="1"/>
            </p:cNvGraphicFramePr>
            <p:nvPr/>
          </p:nvGraphicFramePr>
          <p:xfrm>
            <a:off x="7527925" y="4683125"/>
            <a:ext cx="255588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5" name="Equation" r:id="rId33" imgW="152334" imgH="190417" progId="Equation.DSMT4">
                    <p:embed/>
                  </p:oleObj>
                </mc:Choice>
                <mc:Fallback>
                  <p:oleObj name="Equation" r:id="rId33" imgW="152334" imgH="190417" progId="Equation.DSMT4">
                    <p:embed/>
                    <p:pic>
                      <p:nvPicPr>
                        <p:cNvPr id="0" name="Picture 8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27925" y="4683125"/>
                          <a:ext cx="255588" cy="322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7" name="Object 25"/>
            <p:cNvGraphicFramePr>
              <a:graphicFrameLocks noChangeAspect="1"/>
            </p:cNvGraphicFramePr>
            <p:nvPr/>
          </p:nvGraphicFramePr>
          <p:xfrm>
            <a:off x="7442200" y="4008438"/>
            <a:ext cx="255588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9346" name="Equation" r:id="rId34" imgW="152202" imgH="177569" progId="Equation.DSMT4">
                    <p:embed/>
                  </p:oleObj>
                </mc:Choice>
                <mc:Fallback>
                  <p:oleObj name="Equation" r:id="rId34" imgW="152202" imgH="177569" progId="Equation.DSMT4">
                    <p:embed/>
                    <p:pic>
                      <p:nvPicPr>
                        <p:cNvPr id="0" name="Picture 8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2200" y="4008438"/>
                          <a:ext cx="255588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87" name="Straight Arrow Connector 86"/>
            <p:cNvCxnSpPr/>
            <p:nvPr/>
          </p:nvCxnSpPr>
          <p:spPr bwMode="auto">
            <a:xfrm flipH="1">
              <a:off x="7578547" y="4114668"/>
              <a:ext cx="503694" cy="4427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graphicFrame>
        <p:nvGraphicFramePr>
          <p:cNvPr id="188448" name="Object 27"/>
          <p:cNvGraphicFramePr>
            <a:graphicFrameLocks noChangeAspect="1"/>
          </p:cNvGraphicFramePr>
          <p:nvPr/>
        </p:nvGraphicFramePr>
        <p:xfrm>
          <a:off x="279853" y="3873974"/>
          <a:ext cx="23510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47" name="Equation" r:id="rId35" imgW="1307532" imgH="266584" progId="Equation.DSMT4">
                  <p:embed/>
                </p:oleObj>
              </mc:Choice>
              <mc:Fallback>
                <p:oleObj name="Equation" r:id="rId35" imgW="1307532" imgH="266584" progId="Equation.DSMT4">
                  <p:embed/>
                  <p:pic>
                    <p:nvPicPr>
                      <p:cNvPr id="0" name="Picture 8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53" y="3873974"/>
                        <a:ext cx="23510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886" name="Object 470"/>
          <p:cNvGraphicFramePr>
            <a:graphicFrameLocks noChangeAspect="1"/>
          </p:cNvGraphicFramePr>
          <p:nvPr/>
        </p:nvGraphicFramePr>
        <p:xfrm>
          <a:off x="4193721" y="5410200"/>
          <a:ext cx="660274" cy="28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48" name="Equation" r:id="rId37" imgW="469696" imgH="203112" progId="Equation.DSMT4">
                  <p:embed/>
                </p:oleObj>
              </mc:Choice>
              <mc:Fallback>
                <p:oleObj name="Equation" r:id="rId37" imgW="469696" imgH="203112" progId="Equation.DSMT4">
                  <p:embed/>
                  <p:pic>
                    <p:nvPicPr>
                      <p:cNvPr id="0" name="Picture 8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721" y="5410200"/>
                        <a:ext cx="660274" cy="285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887" name="Object 471"/>
          <p:cNvGraphicFramePr>
            <a:graphicFrameLocks noChangeAspect="1"/>
          </p:cNvGraphicFramePr>
          <p:nvPr/>
        </p:nvGraphicFramePr>
        <p:xfrm>
          <a:off x="7276871" y="5450566"/>
          <a:ext cx="687018" cy="297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49" name="Equation" r:id="rId39" imgW="469696" imgH="203112" progId="Equation.DSMT4">
                  <p:embed/>
                </p:oleObj>
              </mc:Choice>
              <mc:Fallback>
                <p:oleObj name="Equation" r:id="rId39" imgW="469696" imgH="203112" progId="Equation.DSMT4">
                  <p:embed/>
                  <p:pic>
                    <p:nvPicPr>
                      <p:cNvPr id="0" name="Picture 8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871" y="5450566"/>
                        <a:ext cx="687018" cy="2970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/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7748172" y="769861"/>
            <a:ext cx="938784" cy="938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297465" y="0"/>
            <a:ext cx="216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185053" y="799293"/>
            <a:ext cx="10668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Given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sp>
        <p:nvSpPr>
          <p:cNvPr id="22536" name="Text Box 78"/>
          <p:cNvSpPr txBox="1">
            <a:spLocks noChangeArrowheads="1"/>
          </p:cNvSpPr>
          <p:nvPr/>
        </p:nvSpPr>
        <p:spPr bwMode="auto">
          <a:xfrm>
            <a:off x="1178284" y="1907540"/>
            <a:ext cx="6937016" cy="707886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Find the current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I</a:t>
            </a:r>
            <a:r>
              <a:rPr lang="en-US" sz="2000" dirty="0" smtClean="0">
                <a:solidFill>
                  <a:schemeClr val="bg2"/>
                </a:solidFill>
              </a:rPr>
              <a:t> crossing a hemisphere (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z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&gt; 0</a:t>
            </a:r>
            <a:r>
              <a:rPr lang="en-US" sz="2000" dirty="0" smtClean="0">
                <a:solidFill>
                  <a:schemeClr val="bg2"/>
                </a:solidFill>
              </a:rPr>
              <a:t>) of radius 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</a:rPr>
              <a:t>a</a:t>
            </a:r>
            <a:r>
              <a:rPr lang="en-US" sz="2000" dirty="0" smtClean="0">
                <a:solidFill>
                  <a:schemeClr val="bg2"/>
                </a:solidFill>
              </a:rPr>
              <a:t>, in the </a:t>
            </a:r>
            <a:r>
              <a:rPr lang="en-US" sz="2000" u="sng" dirty="0" smtClean="0">
                <a:solidFill>
                  <a:schemeClr val="bg2"/>
                </a:solidFill>
              </a:rPr>
              <a:t>outward</a:t>
            </a:r>
            <a:r>
              <a:rPr lang="en-US" sz="2000" dirty="0" smtClean="0">
                <a:solidFill>
                  <a:schemeClr val="bg2"/>
                </a:solidFill>
              </a:rPr>
              <a:t> direction.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2531" name="Object 59"/>
          <p:cNvGraphicFramePr>
            <a:graphicFrameLocks noChangeAspect="1"/>
          </p:cNvGraphicFramePr>
          <p:nvPr/>
        </p:nvGraphicFramePr>
        <p:xfrm>
          <a:off x="2156778" y="1171258"/>
          <a:ext cx="23907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49" name="Equation" r:id="rId4" imgW="1167893" imgH="253890" progId="Equation.DSMT4">
                  <p:embed/>
                </p:oleObj>
              </mc:Choice>
              <mc:Fallback>
                <p:oleObj name="Equation" r:id="rId4" imgW="1167893" imgH="253890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778" y="1171258"/>
                        <a:ext cx="23907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59"/>
          <p:cNvGraphicFramePr>
            <a:graphicFrameLocks noChangeAspect="1"/>
          </p:cNvGraphicFramePr>
          <p:nvPr/>
        </p:nvGraphicFramePr>
        <p:xfrm>
          <a:off x="6959188" y="3249469"/>
          <a:ext cx="16383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" name="Equation" r:id="rId6" imgW="799753" imgH="380835" progId="Equation.DSMT4">
                  <p:embed/>
                </p:oleObj>
              </mc:Choice>
              <mc:Fallback>
                <p:oleObj name="Equation" r:id="rId6" imgW="799753" imgH="380835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188" y="3249469"/>
                        <a:ext cx="163830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206667" y="3110640"/>
            <a:ext cx="5800725" cy="3747360"/>
            <a:chOff x="1206667" y="3110640"/>
            <a:chExt cx="5800725" cy="3747360"/>
          </a:xfrm>
        </p:grpSpPr>
        <p:sp>
          <p:nvSpPr>
            <p:cNvPr id="27" name="Oval 39"/>
            <p:cNvSpPr>
              <a:spLocks noChangeArrowheads="1"/>
            </p:cNvSpPr>
            <p:nvPr/>
          </p:nvSpPr>
          <p:spPr bwMode="auto">
            <a:xfrm>
              <a:off x="2886242" y="3992560"/>
              <a:ext cx="2832100" cy="2720977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4526446" y="4087811"/>
              <a:ext cx="184150" cy="1016001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endParaRPr lang="en-US" sz="600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36" name="Line 26"/>
            <p:cNvSpPr>
              <a:spLocks noChangeShapeType="1"/>
            </p:cNvSpPr>
            <p:nvPr/>
          </p:nvSpPr>
          <p:spPr bwMode="auto">
            <a:xfrm flipV="1">
              <a:off x="4809169" y="3806935"/>
              <a:ext cx="122342" cy="2653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8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555835"/>
                </p:ext>
              </p:extLst>
            </p:nvPr>
          </p:nvGraphicFramePr>
          <p:xfrm>
            <a:off x="4999683" y="3278972"/>
            <a:ext cx="804863" cy="427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1" name="Equation" r:id="rId8" imgW="380835" imgH="203112" progId="Equation.DSMT4">
                    <p:embed/>
                  </p:oleObj>
                </mc:Choice>
                <mc:Fallback>
                  <p:oleObj name="Equation" r:id="rId8" imgW="380835" imgH="203112" progId="Equation.DSMT4">
                    <p:embed/>
                    <p:pic>
                      <p:nvPicPr>
                        <p:cNvPr id="0" name="Picture 2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99683" y="3278972"/>
                          <a:ext cx="804863" cy="427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8" name="Straight Arrow Connector 47"/>
            <p:cNvCxnSpPr/>
            <p:nvPr/>
          </p:nvCxnSpPr>
          <p:spPr bwMode="auto">
            <a:xfrm flipH="1">
              <a:off x="2523022" y="4958807"/>
              <a:ext cx="971550" cy="571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2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7305583"/>
                </p:ext>
              </p:extLst>
            </p:nvPr>
          </p:nvGraphicFramePr>
          <p:xfrm>
            <a:off x="2105135" y="4833405"/>
            <a:ext cx="28575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2" name="Equation" r:id="rId10" imgW="139639" imgH="190417" progId="Equation.DSMT4">
                    <p:embed/>
                  </p:oleObj>
                </mc:Choice>
                <mc:Fallback>
                  <p:oleObj name="Equation" r:id="rId10" imgW="139639" imgH="190417" progId="Equation.DSMT4">
                    <p:embed/>
                    <p:pic>
                      <p:nvPicPr>
                        <p:cNvPr id="0" name="Picture 2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5135" y="4833405"/>
                          <a:ext cx="285750" cy="3905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 bwMode="auto">
            <a:xfrm flipH="1">
              <a:off x="3818422" y="4467317"/>
              <a:ext cx="579120" cy="3581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4776040" y="3978272"/>
              <a:ext cx="579120" cy="35814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5283452" y="4259587"/>
              <a:ext cx="552450" cy="3848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 flipV="1">
              <a:off x="6010878" y="4759948"/>
              <a:ext cx="529590" cy="3619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34785488"/>
                </p:ext>
              </p:extLst>
            </p:nvPr>
          </p:nvGraphicFramePr>
          <p:xfrm>
            <a:off x="2306805" y="6338027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3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6805" y="6338027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8460506"/>
                </p:ext>
              </p:extLst>
            </p:nvPr>
          </p:nvGraphicFramePr>
          <p:xfrm>
            <a:off x="6774030" y="5288690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4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74030" y="5288690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539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96332125"/>
                </p:ext>
              </p:extLst>
            </p:nvPr>
          </p:nvGraphicFramePr>
          <p:xfrm>
            <a:off x="4165767" y="3110640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5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2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5767" y="3110640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206667" y="3461477"/>
              <a:ext cx="12891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2"/>
                  </a:solidFill>
                </a:rPr>
                <a:t>Hemisphere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2559217" y="3737702"/>
              <a:ext cx="1228725" cy="8001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4" name="Freeform 3"/>
            <p:cNvSpPr/>
            <p:nvPr/>
          </p:nvSpPr>
          <p:spPr bwMode="auto">
            <a:xfrm>
              <a:off x="2807253" y="5357666"/>
              <a:ext cx="3005746" cy="1500334"/>
            </a:xfrm>
            <a:custGeom>
              <a:avLst/>
              <a:gdLst>
                <a:gd name="connsiteX0" fmla="*/ 44230 w 3005746"/>
                <a:gd name="connsiteY0" fmla="*/ 120438 h 1500334"/>
                <a:gd name="connsiteX1" fmla="*/ 513462 w 3005746"/>
                <a:gd name="connsiteY1" fmla="*/ 312943 h 1500334"/>
                <a:gd name="connsiteX2" fmla="*/ 1355673 w 3005746"/>
                <a:gd name="connsiteY2" fmla="*/ 385132 h 1500334"/>
                <a:gd name="connsiteX3" fmla="*/ 2197883 w 3005746"/>
                <a:gd name="connsiteY3" fmla="*/ 324975 h 1500334"/>
                <a:gd name="connsiteX4" fmla="*/ 2691178 w 3005746"/>
                <a:gd name="connsiteY4" fmla="*/ 204659 h 1500334"/>
                <a:gd name="connsiteX5" fmla="*/ 2847588 w 3005746"/>
                <a:gd name="connsiteY5" fmla="*/ 36217 h 1500334"/>
                <a:gd name="connsiteX6" fmla="*/ 2907746 w 3005746"/>
                <a:gd name="connsiteY6" fmla="*/ 108406 h 1500334"/>
                <a:gd name="connsiteX7" fmla="*/ 2979936 w 3005746"/>
                <a:gd name="connsiteY7" fmla="*/ 1094996 h 1500334"/>
                <a:gd name="connsiteX8" fmla="*/ 2426483 w 3005746"/>
                <a:gd name="connsiteY8" fmla="*/ 1455943 h 1500334"/>
                <a:gd name="connsiteX9" fmla="*/ 1030820 w 3005746"/>
                <a:gd name="connsiteY9" fmla="*/ 1443911 h 1500334"/>
                <a:gd name="connsiteX10" fmla="*/ 272830 w 3005746"/>
                <a:gd name="connsiteY10" fmla="*/ 998743 h 1500334"/>
                <a:gd name="connsiteX11" fmla="*/ 44230 w 3005746"/>
                <a:gd name="connsiteY11" fmla="*/ 409196 h 1500334"/>
                <a:gd name="connsiteX12" fmla="*/ 44230 w 3005746"/>
                <a:gd name="connsiteY12" fmla="*/ 120438 h 1500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05746" h="1500334">
                  <a:moveTo>
                    <a:pt x="44230" y="120438"/>
                  </a:moveTo>
                  <a:cubicBezTo>
                    <a:pt x="122435" y="104396"/>
                    <a:pt x="294888" y="268827"/>
                    <a:pt x="513462" y="312943"/>
                  </a:cubicBezTo>
                  <a:cubicBezTo>
                    <a:pt x="732036" y="357059"/>
                    <a:pt x="1074936" y="383127"/>
                    <a:pt x="1355673" y="385132"/>
                  </a:cubicBezTo>
                  <a:cubicBezTo>
                    <a:pt x="1636410" y="387137"/>
                    <a:pt x="1975299" y="355054"/>
                    <a:pt x="2197883" y="324975"/>
                  </a:cubicBezTo>
                  <a:cubicBezTo>
                    <a:pt x="2420467" y="294896"/>
                    <a:pt x="2582894" y="252785"/>
                    <a:pt x="2691178" y="204659"/>
                  </a:cubicBezTo>
                  <a:cubicBezTo>
                    <a:pt x="2799462" y="156533"/>
                    <a:pt x="2811493" y="52259"/>
                    <a:pt x="2847588" y="36217"/>
                  </a:cubicBezTo>
                  <a:cubicBezTo>
                    <a:pt x="2883683" y="20175"/>
                    <a:pt x="2885688" y="-68057"/>
                    <a:pt x="2907746" y="108406"/>
                  </a:cubicBezTo>
                  <a:cubicBezTo>
                    <a:pt x="2929804" y="284869"/>
                    <a:pt x="3060147" y="870407"/>
                    <a:pt x="2979936" y="1094996"/>
                  </a:cubicBezTo>
                  <a:cubicBezTo>
                    <a:pt x="2899726" y="1319586"/>
                    <a:pt x="2751336" y="1397791"/>
                    <a:pt x="2426483" y="1455943"/>
                  </a:cubicBezTo>
                  <a:cubicBezTo>
                    <a:pt x="2101630" y="1514095"/>
                    <a:pt x="1389762" y="1520111"/>
                    <a:pt x="1030820" y="1443911"/>
                  </a:cubicBezTo>
                  <a:cubicBezTo>
                    <a:pt x="671878" y="1367711"/>
                    <a:pt x="437262" y="1171195"/>
                    <a:pt x="272830" y="998743"/>
                  </a:cubicBezTo>
                  <a:cubicBezTo>
                    <a:pt x="108398" y="826291"/>
                    <a:pt x="80325" y="557585"/>
                    <a:pt x="44230" y="409196"/>
                  </a:cubicBezTo>
                  <a:cubicBezTo>
                    <a:pt x="8135" y="260807"/>
                    <a:pt x="-33975" y="136480"/>
                    <a:pt x="44230" y="120438"/>
                  </a:cubicBez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888782" y="5107397"/>
              <a:ext cx="2811780" cy="628650"/>
            </a:xfrm>
            <a:prstGeom prst="ellipse">
              <a:avLst/>
            </a:prstGeom>
            <a:solidFill>
              <a:schemeClr val="accent1"/>
            </a:solidFill>
            <a:ln w="1905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 flipV="1">
              <a:off x="2664308" y="5400674"/>
              <a:ext cx="1587501" cy="9525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10"/>
            <p:cNvSpPr>
              <a:spLocks noChangeShapeType="1"/>
            </p:cNvSpPr>
            <p:nvPr/>
          </p:nvSpPr>
          <p:spPr bwMode="auto">
            <a:xfrm>
              <a:off x="4251809" y="5400674"/>
              <a:ext cx="238760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 flipH="1">
              <a:off x="3281212" y="5339807"/>
              <a:ext cx="971550" cy="571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H="1">
              <a:off x="4122596" y="5703349"/>
              <a:ext cx="971550" cy="5715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H="1">
              <a:off x="4462312" y="4775927"/>
              <a:ext cx="552450" cy="38481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4251809" y="3482973"/>
              <a:ext cx="0" cy="191770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 bwMode="auto">
            <a:xfrm flipH="1">
              <a:off x="5285272" y="5221697"/>
              <a:ext cx="529590" cy="36195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255222"/>
                </p:ext>
              </p:extLst>
            </p:nvPr>
          </p:nvGraphicFramePr>
          <p:xfrm>
            <a:off x="4839033" y="5996823"/>
            <a:ext cx="286418" cy="4166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56" name="Equation" r:id="rId18" imgW="139680" imgH="203040" progId="Equation.DSMT4">
                    <p:embed/>
                  </p:oleObj>
                </mc:Choice>
                <mc:Fallback>
                  <p:oleObj name="Equation" r:id="rId18" imgW="1396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4839033" y="5996823"/>
                          <a:ext cx="286418" cy="4166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371635" y="0"/>
            <a:ext cx="37785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147461" name="Object 59"/>
          <p:cNvGraphicFramePr>
            <a:graphicFrameLocks noChangeAspect="1"/>
          </p:cNvGraphicFramePr>
          <p:nvPr/>
        </p:nvGraphicFramePr>
        <p:xfrm>
          <a:off x="351790" y="875665"/>
          <a:ext cx="4314825" cy="564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6" name="Equation" r:id="rId4" imgW="2108200" imgH="2755900" progId="Equation.DSMT4">
                  <p:embed/>
                </p:oleObj>
              </mc:Choice>
              <mc:Fallback>
                <p:oleObj name="Equation" r:id="rId4" imgW="2108200" imgH="27559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790" y="875665"/>
                        <a:ext cx="4314825" cy="564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2" name="Object 27"/>
          <p:cNvGraphicFramePr>
            <a:graphicFrameLocks noChangeAspect="1"/>
          </p:cNvGraphicFramePr>
          <p:nvPr/>
        </p:nvGraphicFramePr>
        <p:xfrm>
          <a:off x="4468813" y="1061403"/>
          <a:ext cx="4252912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7" name="Equation" r:id="rId6" imgW="2616200" imgH="1917700" progId="Equation.DSMT4">
                  <p:embed/>
                </p:oleObj>
              </mc:Choice>
              <mc:Fallback>
                <p:oleObj name="Equation" r:id="rId6" imgW="2616200" imgH="19177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8813" y="1061403"/>
                        <a:ext cx="4252912" cy="3117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463" name="Object 25"/>
          <p:cNvGraphicFramePr>
            <a:graphicFrameLocks noChangeAspect="1"/>
          </p:cNvGraphicFramePr>
          <p:nvPr/>
        </p:nvGraphicFramePr>
        <p:xfrm>
          <a:off x="6052503" y="4697730"/>
          <a:ext cx="1884362" cy="119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8" name="Equation" r:id="rId8" imgW="1002865" imgH="634725" progId="Equation.DSMT4">
                  <p:embed/>
                </p:oleObj>
              </mc:Choice>
              <mc:Fallback>
                <p:oleObj name="Equation" r:id="rId8" imgW="1002865" imgH="634725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2503" y="4697730"/>
                        <a:ext cx="1884362" cy="11922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371635" y="0"/>
            <a:ext cx="37785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14746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318782"/>
              </p:ext>
            </p:extLst>
          </p:nvPr>
        </p:nvGraphicFramePr>
        <p:xfrm>
          <a:off x="698500" y="825500"/>
          <a:ext cx="44323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09" name="Equation" r:id="rId4" imgW="2336760" imgH="2768400" progId="Equation.DSMT4">
                  <p:embed/>
                </p:oleObj>
              </mc:Choice>
              <mc:Fallback>
                <p:oleObj name="Equation" r:id="rId4" imgW="2336760" imgH="27684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825500"/>
                        <a:ext cx="44323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9"/>
          <p:cNvGraphicFramePr>
            <a:graphicFrameLocks noChangeAspect="1"/>
          </p:cNvGraphicFramePr>
          <p:nvPr/>
        </p:nvGraphicFramePr>
        <p:xfrm>
          <a:off x="5933758" y="3061335"/>
          <a:ext cx="2341562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0" name="Equation" r:id="rId6" imgW="1549400" imgH="685800" progId="Equation.DSMT4">
                  <p:embed/>
                </p:oleObj>
              </mc:Choice>
              <mc:Fallback>
                <p:oleObj name="Equation" r:id="rId6" imgW="1549400" imgH="6858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3758" y="3061335"/>
                        <a:ext cx="2341562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6" name="Object 59"/>
          <p:cNvGraphicFramePr>
            <a:graphicFrameLocks noChangeAspect="1"/>
          </p:cNvGraphicFramePr>
          <p:nvPr/>
        </p:nvGraphicFramePr>
        <p:xfrm>
          <a:off x="5950268" y="4690428"/>
          <a:ext cx="1516062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1" name="Equation" r:id="rId8" imgW="1003300" imgH="685800" progId="Equation.DSMT4">
                  <p:embed/>
                </p:oleObj>
              </mc:Choice>
              <mc:Fallback>
                <p:oleObj name="Equation" r:id="rId8" imgW="1003300" imgH="68580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268" y="4690428"/>
                        <a:ext cx="1516062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7" name="Object 59"/>
          <p:cNvGraphicFramePr>
            <a:graphicFrameLocks noChangeAspect="1"/>
          </p:cNvGraphicFramePr>
          <p:nvPr/>
        </p:nvGraphicFramePr>
        <p:xfrm>
          <a:off x="3479800" y="5699443"/>
          <a:ext cx="202723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2" name="Equation" r:id="rId10" imgW="1066800" imgH="431800" progId="Equation.DSMT4">
                  <p:embed/>
                </p:oleObj>
              </mc:Choice>
              <mc:Fallback>
                <p:oleObj name="Equation" r:id="rId10" imgW="1066800" imgH="4318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800" y="5699443"/>
                        <a:ext cx="2027238" cy="820737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5917705" y="939780"/>
          <a:ext cx="22383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713" name="Equation" r:id="rId12" imgW="1168400" imgH="228600" progId="Equation.DSMT4">
                  <p:embed/>
                </p:oleObj>
              </mc:Choice>
              <mc:Fallback>
                <p:oleObj name="Equation" r:id="rId12" imgW="1168400" imgH="2286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7705" y="939780"/>
                        <a:ext cx="2238375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 flipH="1">
            <a:off x="4365171" y="1284514"/>
            <a:ext cx="1415143" cy="4898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526971" y="2253342"/>
            <a:ext cx="149134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026"/>
          <p:cNvSpPr txBox="1">
            <a:spLocks noChangeArrowheads="1"/>
          </p:cNvSpPr>
          <p:nvPr/>
        </p:nvSpPr>
        <p:spPr bwMode="auto">
          <a:xfrm>
            <a:off x="3328081" y="0"/>
            <a:ext cx="2323072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240971" y="1774372"/>
            <a:ext cx="6822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</a:rPr>
              <a:t>Here we </a:t>
            </a:r>
            <a:r>
              <a:rPr lang="en-US" sz="2800" dirty="0" smtClean="0">
                <a:solidFill>
                  <a:schemeClr val="bg1"/>
                </a:solidFill>
              </a:rPr>
              <a:t>work out some more examples.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893763" y="0"/>
            <a:ext cx="7845289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Types </a:t>
            </a: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Integrals That Often Occur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855662"/>
              </p:ext>
            </p:extLst>
          </p:nvPr>
        </p:nvGraphicFramePr>
        <p:xfrm>
          <a:off x="663826" y="1052930"/>
          <a:ext cx="4789487" cy="522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4" imgW="2933640" imgH="3187440" progId="Equation.DSMT4">
                  <p:embed/>
                </p:oleObj>
              </mc:Choice>
              <mc:Fallback>
                <p:oleObj name="Equation" r:id="rId4" imgW="2933640" imgH="31874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26" y="1052930"/>
                        <a:ext cx="4789487" cy="5221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22251"/>
              </p:ext>
            </p:extLst>
          </p:nvPr>
        </p:nvGraphicFramePr>
        <p:xfrm>
          <a:off x="5732463" y="1309688"/>
          <a:ext cx="3057525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6" imgW="1828800" imgH="1828800" progId="Equation.DSMT4">
                  <p:embed/>
                </p:oleObj>
              </mc:Choice>
              <mc:Fallback>
                <p:oleObj name="Equation" r:id="rId6" imgW="1828800" imgH="18288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2463" y="1309688"/>
                        <a:ext cx="3057525" cy="305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6057221" y="4887900"/>
            <a:ext cx="2498725" cy="1200329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We wish to be able to perform all of these </a:t>
            </a:r>
            <a:r>
              <a:rPr lang="en-US" dirty="0" smtClean="0">
                <a:solidFill>
                  <a:srgbClr val="0000FF"/>
                </a:solidFill>
              </a:rPr>
              <a:t>calculations in </a:t>
            </a:r>
            <a:r>
              <a:rPr lang="en-US" dirty="0">
                <a:solidFill>
                  <a:srgbClr val="0000FF"/>
                </a:solidFill>
              </a:rPr>
              <a:t>various </a:t>
            </a:r>
            <a:r>
              <a:rPr lang="en-US" dirty="0" smtClean="0">
                <a:solidFill>
                  <a:srgbClr val="0000FF"/>
                </a:solidFill>
              </a:rPr>
              <a:t>coordinate systems.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69"/>
          <p:cNvSpPr>
            <a:spLocks noChangeArrowheads="1"/>
          </p:cNvSpPr>
          <p:nvPr/>
        </p:nvSpPr>
        <p:spPr bwMode="auto">
          <a:xfrm>
            <a:off x="436563" y="4102100"/>
            <a:ext cx="1962150" cy="1579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884" name="Text Box 20"/>
          <p:cNvSpPr txBox="1">
            <a:spLocks noChangeArrowheads="1"/>
          </p:cNvSpPr>
          <p:nvPr/>
        </p:nvSpPr>
        <p:spPr bwMode="auto">
          <a:xfrm>
            <a:off x="3338739" y="0"/>
            <a:ext cx="216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64926" name="Rectangle 62"/>
          <p:cNvSpPr>
            <a:spLocks noChangeArrowheads="1"/>
          </p:cNvSpPr>
          <p:nvPr/>
        </p:nvSpPr>
        <p:spPr bwMode="auto">
          <a:xfrm>
            <a:off x="3663950" y="5988050"/>
            <a:ext cx="1616075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d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</a:rPr>
              <a:t>6.403</a:t>
            </a:r>
            <a:r>
              <a:rPr lang="en-US" sz="2000" dirty="0">
                <a:solidFill>
                  <a:schemeClr val="bg2"/>
                </a:solidFill>
              </a:rPr>
              <a:t> [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sz="2000" dirty="0">
                <a:solidFill>
                  <a:schemeClr val="bg2"/>
                </a:solidFill>
              </a:rPr>
              <a:t>]</a:t>
            </a:r>
          </a:p>
        </p:txBody>
      </p:sp>
      <p:graphicFrame>
        <p:nvGraphicFramePr>
          <p:cNvPr id="17410" name="Object 63"/>
          <p:cNvGraphicFramePr>
            <a:graphicFrameLocks noChangeAspect="1"/>
          </p:cNvGraphicFramePr>
          <p:nvPr/>
        </p:nvGraphicFramePr>
        <p:xfrm>
          <a:off x="844550" y="2840038"/>
          <a:ext cx="5106988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5" name="Equation" r:id="rId4" imgW="2387600" imgH="330200" progId="Equation.DSMT4">
                  <p:embed/>
                </p:oleObj>
              </mc:Choice>
              <mc:Fallback>
                <p:oleObj name="Equation" r:id="rId4" imgW="2387600" imgH="3302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840038"/>
                        <a:ext cx="5106988" cy="7064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4"/>
          <p:cNvGraphicFramePr>
            <a:graphicFrameLocks noChangeAspect="1"/>
          </p:cNvGraphicFramePr>
          <p:nvPr/>
        </p:nvGraphicFramePr>
        <p:xfrm>
          <a:off x="698500" y="4219575"/>
          <a:ext cx="14255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6" name="Equation" r:id="rId6" imgW="698197" imgH="622030" progId="Equation.DSMT4">
                  <p:embed/>
                </p:oleObj>
              </mc:Choice>
              <mc:Fallback>
                <p:oleObj name="Equation" r:id="rId6" imgW="698197" imgH="62203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219575"/>
                        <a:ext cx="1425575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65"/>
          <p:cNvGraphicFramePr>
            <a:graphicFrameLocks noChangeAspect="1"/>
          </p:cNvGraphicFramePr>
          <p:nvPr/>
        </p:nvGraphicFramePr>
        <p:xfrm>
          <a:off x="2946400" y="4065588"/>
          <a:ext cx="27749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7" name="Equation" r:id="rId8" imgW="1498600" imgH="736600" progId="Equation.DSMT4">
                  <p:embed/>
                </p:oleObj>
              </mc:Choice>
              <mc:Fallback>
                <p:oleObj name="Equation" r:id="rId8" imgW="1498600" imgH="7366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4065588"/>
                        <a:ext cx="27749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66"/>
          <p:cNvGraphicFramePr>
            <a:graphicFrameLocks noChangeAspect="1"/>
          </p:cNvGraphicFramePr>
          <p:nvPr/>
        </p:nvGraphicFramePr>
        <p:xfrm>
          <a:off x="6267450" y="4013200"/>
          <a:ext cx="2528888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38" name="Equation" r:id="rId10" imgW="1333500" imgH="736600" progId="Equation.DSMT4">
                  <p:embed/>
                </p:oleObj>
              </mc:Choice>
              <mc:Fallback>
                <p:oleObj name="Equation" r:id="rId10" imgW="1333500" imgH="736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4013200"/>
                        <a:ext cx="2528888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932" name="Text Box 68"/>
          <p:cNvSpPr txBox="1">
            <a:spLocks noChangeArrowheads="1"/>
          </p:cNvSpPr>
          <p:nvPr/>
        </p:nvSpPr>
        <p:spPr bwMode="auto">
          <a:xfrm>
            <a:off x="441325" y="2157413"/>
            <a:ext cx="3913188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d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sz="2000" dirty="0">
                <a:solidFill>
                  <a:schemeClr val="bg2"/>
                </a:solidFill>
              </a:rPr>
              <a:t> distance between points</a:t>
            </a:r>
          </a:p>
        </p:txBody>
      </p:sp>
      <p:sp>
        <p:nvSpPr>
          <p:cNvPr id="17421" name="Text Box 71"/>
          <p:cNvSpPr txBox="1">
            <a:spLocks noChangeArrowheads="1"/>
          </p:cNvSpPr>
          <p:nvPr/>
        </p:nvSpPr>
        <p:spPr bwMode="auto">
          <a:xfrm>
            <a:off x="1138011" y="1130293"/>
            <a:ext cx="11541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Given:</a:t>
            </a:r>
          </a:p>
        </p:txBody>
      </p:sp>
      <p:sp>
        <p:nvSpPr>
          <p:cNvPr id="17422" name="Text Box 73"/>
          <p:cNvSpPr txBox="1">
            <a:spLocks noChangeArrowheads="1"/>
          </p:cNvSpPr>
          <p:nvPr/>
        </p:nvSpPr>
        <p:spPr bwMode="auto">
          <a:xfrm>
            <a:off x="4352924" y="1056135"/>
            <a:ext cx="423590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   Cylindrical coordinates (</a:t>
            </a:r>
            <a:r>
              <a:rPr lang="en-US" sz="2000" i="1" dirty="0" smtClean="0">
                <a:solidFill>
                  <a:schemeClr val="bg2"/>
                </a:solidFill>
                <a:latin typeface="+mn-lt"/>
                <a:sym typeface="Symbol"/>
              </a:rPr>
              <a:t>, , z</a:t>
            </a:r>
            <a:r>
              <a:rPr lang="en-US" sz="2000" dirty="0" smtClean="0">
                <a:solidFill>
                  <a:schemeClr val="bg2"/>
                </a:solidFill>
                <a:sym typeface="Symbol"/>
              </a:rPr>
              <a:t>)</a:t>
            </a:r>
            <a:endParaRPr lang="en-US" dirty="0"/>
          </a:p>
        </p:txBody>
      </p:sp>
      <p:sp>
        <p:nvSpPr>
          <p:cNvPr id="17423" name="Text Box 74"/>
          <p:cNvSpPr txBox="1">
            <a:spLocks noChangeArrowheads="1"/>
          </p:cNvSpPr>
          <p:nvPr/>
        </p:nvSpPr>
        <p:spPr bwMode="auto">
          <a:xfrm>
            <a:off x="4982483" y="1451649"/>
            <a:ext cx="287771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(with </a:t>
            </a:r>
            <a:r>
              <a:rPr lang="en-US" dirty="0">
                <a:solidFill>
                  <a:schemeClr val="bg2"/>
                </a:solidFill>
              </a:rPr>
              <a:t>distances in </a:t>
            </a:r>
            <a:r>
              <a:rPr lang="en-US" dirty="0" smtClean="0">
                <a:solidFill>
                  <a:schemeClr val="bg2"/>
                </a:solidFill>
              </a:rPr>
              <a:t>meters)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2578100" y="846138"/>
            <a:ext cx="1676400" cy="985837"/>
            <a:chOff x="2578100" y="846138"/>
            <a:chExt cx="1676400" cy="985837"/>
          </a:xfrm>
        </p:grpSpPr>
        <p:sp>
          <p:nvSpPr>
            <p:cNvPr id="17424" name="AutoShape 75"/>
            <p:cNvSpPr>
              <a:spLocks/>
            </p:cNvSpPr>
            <p:nvPr/>
          </p:nvSpPr>
          <p:spPr bwMode="auto">
            <a:xfrm>
              <a:off x="4165600" y="892622"/>
              <a:ext cx="88900" cy="876300"/>
            </a:xfrm>
            <a:prstGeom prst="rightBrace">
              <a:avLst>
                <a:gd name="adj1" fmla="val 82143"/>
                <a:gd name="adj2" fmla="val 50000"/>
              </a:avLst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graphicFrame>
          <p:nvGraphicFramePr>
            <p:cNvPr id="17414" name="Object 6"/>
            <p:cNvGraphicFramePr>
              <a:graphicFrameLocks noChangeAspect="1"/>
            </p:cNvGraphicFramePr>
            <p:nvPr/>
          </p:nvGraphicFramePr>
          <p:xfrm>
            <a:off x="2578100" y="846138"/>
            <a:ext cx="1528763" cy="985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39" name="Equation" r:id="rId12" imgW="914400" imgH="584200" progId="Equation.DSMT4">
                    <p:embed/>
                  </p:oleObj>
                </mc:Choice>
                <mc:Fallback>
                  <p:oleObj name="Equation" r:id="rId12" imgW="914400" imgH="584200" progId="Equation.DSMT4">
                    <p:embed/>
                    <p:pic>
                      <p:nvPicPr>
                        <p:cNvPr id="0" name="Picture 2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100" y="846138"/>
                          <a:ext cx="1528763" cy="9858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101147" y="1905224"/>
            <a:ext cx="940308" cy="940308"/>
          </a:xfrm>
          <a:prstGeom prst="rect">
            <a:avLst/>
          </a:prstGeom>
        </p:spPr>
      </p:pic>
      <p:sp>
        <p:nvSpPr>
          <p:cNvPr id="17425" name="Text Box 76"/>
          <p:cNvSpPr txBox="1">
            <a:spLocks noChangeArrowheads="1"/>
          </p:cNvSpPr>
          <p:nvPr/>
        </p:nvSpPr>
        <p:spPr bwMode="auto">
          <a:xfrm>
            <a:off x="6270625" y="2754313"/>
            <a:ext cx="2419350" cy="9286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This formula only works in rectangular coordinates!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3297465" y="0"/>
            <a:ext cx="216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2534" name="Rectangle 39"/>
          <p:cNvSpPr>
            <a:spLocks noChangeArrowheads="1"/>
          </p:cNvSpPr>
          <p:nvPr/>
        </p:nvSpPr>
        <p:spPr bwMode="auto">
          <a:xfrm>
            <a:off x="3714527" y="2031773"/>
            <a:ext cx="1179512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Symbol" pitchFamily="18" charset="2"/>
              </a:rPr>
              <a:t>Solution:</a:t>
            </a:r>
          </a:p>
        </p:txBody>
      </p:sp>
      <p:graphicFrame>
        <p:nvGraphicFramePr>
          <p:cNvPr id="22530" name="Object 77"/>
          <p:cNvGraphicFramePr>
            <a:graphicFrameLocks noChangeAspect="1"/>
          </p:cNvGraphicFramePr>
          <p:nvPr/>
        </p:nvGraphicFramePr>
        <p:xfrm>
          <a:off x="3944938" y="2617788"/>
          <a:ext cx="5075237" cy="332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79" name="Equation" r:id="rId4" imgW="2794000" imgH="1828800" progId="Equation.DSMT4">
                  <p:embed/>
                </p:oleObj>
              </mc:Choice>
              <mc:Fallback>
                <p:oleObj name="Equation" r:id="rId4" imgW="2794000" imgH="1828800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938" y="2617788"/>
                        <a:ext cx="5075237" cy="332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Text Box 78"/>
          <p:cNvSpPr txBox="1">
            <a:spLocks noChangeArrowheads="1"/>
          </p:cNvSpPr>
          <p:nvPr/>
        </p:nvSpPr>
        <p:spPr bwMode="auto">
          <a:xfrm>
            <a:off x="381000" y="1806575"/>
            <a:ext cx="1039813" cy="4572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Find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</a:rPr>
              <a:t>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537" name="TextBox 20"/>
          <p:cNvSpPr txBox="1">
            <a:spLocks noChangeArrowheads="1"/>
          </p:cNvSpPr>
          <p:nvPr/>
        </p:nvSpPr>
        <p:spPr bwMode="auto">
          <a:xfrm>
            <a:off x="542925" y="5434013"/>
            <a:ext cx="29034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“A  sphere </a:t>
            </a:r>
            <a:r>
              <a:rPr lang="en-US" dirty="0">
                <a:solidFill>
                  <a:srgbClr val="000000"/>
                </a:solidFill>
              </a:rPr>
              <a:t>with a hole in it”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24500" y="1609725"/>
            <a:ext cx="321945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Note: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The integrand is separable </a:t>
            </a:r>
            <a:r>
              <a:rPr lang="en-US" sz="1600" u="sng" dirty="0" smtClean="0">
                <a:solidFill>
                  <a:srgbClr val="000000"/>
                </a:solidFill>
              </a:rPr>
              <a:t>and</a:t>
            </a:r>
            <a:r>
              <a:rPr lang="en-US" sz="1600" dirty="0" smtClean="0">
                <a:solidFill>
                  <a:srgbClr val="000000"/>
                </a:solidFill>
              </a:rPr>
              <a:t> the limits are fixed. 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8315325" y="2581275"/>
            <a:ext cx="0" cy="1685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414338" y="1714500"/>
            <a:ext cx="3529012" cy="2709877"/>
            <a:chOff x="414338" y="1714500"/>
            <a:chExt cx="3529012" cy="2709877"/>
          </a:xfrm>
        </p:grpSpPr>
        <p:sp>
          <p:nvSpPr>
            <p:cNvPr id="168000" name="AutoShape 64"/>
            <p:cNvSpPr>
              <a:spLocks noChangeArrowheads="1"/>
            </p:cNvSpPr>
            <p:nvPr/>
          </p:nvSpPr>
          <p:spPr bwMode="auto">
            <a:xfrm>
              <a:off x="885826" y="2355860"/>
              <a:ext cx="2109789" cy="2068517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66667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39" name="Oval 70"/>
            <p:cNvSpPr>
              <a:spLocks noChangeArrowheads="1"/>
            </p:cNvSpPr>
            <p:nvPr/>
          </p:nvSpPr>
          <p:spPr bwMode="auto">
            <a:xfrm>
              <a:off x="1373189" y="2813061"/>
              <a:ext cx="1152526" cy="116205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541" name="Line 9"/>
            <p:cNvSpPr>
              <a:spLocks noChangeShapeType="1"/>
            </p:cNvSpPr>
            <p:nvPr/>
          </p:nvSpPr>
          <p:spPr bwMode="auto">
            <a:xfrm>
              <a:off x="1914526" y="2066934"/>
              <a:ext cx="0" cy="134779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42" name="Line 10"/>
            <p:cNvSpPr>
              <a:spLocks noChangeShapeType="1"/>
            </p:cNvSpPr>
            <p:nvPr/>
          </p:nvSpPr>
          <p:spPr bwMode="auto">
            <a:xfrm flipV="1">
              <a:off x="698501" y="3414725"/>
              <a:ext cx="1216026" cy="67310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43" name="Line 11"/>
            <p:cNvSpPr>
              <a:spLocks noChangeShapeType="1"/>
            </p:cNvSpPr>
            <p:nvPr/>
          </p:nvSpPr>
          <p:spPr bwMode="auto">
            <a:xfrm>
              <a:off x="1914526" y="3414725"/>
              <a:ext cx="168433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46" name="Line 71"/>
            <p:cNvSpPr>
              <a:spLocks noChangeShapeType="1"/>
            </p:cNvSpPr>
            <p:nvPr/>
          </p:nvSpPr>
          <p:spPr bwMode="auto">
            <a:xfrm flipV="1">
              <a:off x="1914526" y="3140087"/>
              <a:ext cx="527050" cy="2746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547" name="Line 72"/>
            <p:cNvSpPr>
              <a:spLocks noChangeShapeType="1"/>
            </p:cNvSpPr>
            <p:nvPr/>
          </p:nvSpPr>
          <p:spPr bwMode="auto">
            <a:xfrm flipH="1">
              <a:off x="1292226" y="3414725"/>
              <a:ext cx="622300" cy="8064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aphicFrame>
          <p:nvGraphicFramePr>
            <p:cNvPr id="162820" name="Object 4"/>
            <p:cNvGraphicFramePr>
              <a:graphicFrameLocks noChangeAspect="1"/>
            </p:cNvGraphicFramePr>
            <p:nvPr/>
          </p:nvGraphicFramePr>
          <p:xfrm>
            <a:off x="414338" y="40195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80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8" y="40195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1" name="Object 5"/>
            <p:cNvGraphicFramePr>
              <a:graphicFrameLocks noChangeAspect="1"/>
            </p:cNvGraphicFramePr>
            <p:nvPr/>
          </p:nvGraphicFramePr>
          <p:xfrm>
            <a:off x="3708400" y="3294063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81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400" y="3294063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2" name="Object 6"/>
            <p:cNvGraphicFramePr>
              <a:graphicFrameLocks noChangeAspect="1"/>
            </p:cNvGraphicFramePr>
            <p:nvPr/>
          </p:nvGraphicFramePr>
          <p:xfrm>
            <a:off x="1833563" y="1714500"/>
            <a:ext cx="1920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82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3563" y="1714500"/>
                          <a:ext cx="192087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3" name="Object 7"/>
            <p:cNvGraphicFramePr>
              <a:graphicFrameLocks noChangeAspect="1"/>
            </p:cNvGraphicFramePr>
            <p:nvPr/>
          </p:nvGraphicFramePr>
          <p:xfrm>
            <a:off x="2005013" y="297180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83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5013" y="297180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824" name="Object 8"/>
            <p:cNvGraphicFramePr>
              <a:graphicFrameLocks noChangeAspect="1"/>
            </p:cNvGraphicFramePr>
            <p:nvPr/>
          </p:nvGraphicFramePr>
          <p:xfrm>
            <a:off x="1509713" y="3987800"/>
            <a:ext cx="212725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184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3987800"/>
                          <a:ext cx="212725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904875" y="4628861"/>
          <a:ext cx="1952625" cy="39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5" name="Equation" r:id="rId16" imgW="1282700" imgH="254000" progId="Equation.DSMT4">
                  <p:embed/>
                </p:oleObj>
              </mc:Choice>
              <mc:Fallback>
                <p:oleObj name="Equation" r:id="rId16" imgW="1282700" imgH="25400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4628861"/>
                        <a:ext cx="1952625" cy="39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1257300" y="857250"/>
          <a:ext cx="571341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186" name="Equation" r:id="rId18" imgW="3759200" imgH="279400" progId="Equation.DSMT4">
                  <p:embed/>
                </p:oleObj>
              </mc:Choice>
              <mc:Fallback>
                <p:oleObj name="Equation" r:id="rId18" imgW="3759200" imgH="2794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857250"/>
                        <a:ext cx="571341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2589893" y="0"/>
            <a:ext cx="3743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3554" name="Object 19"/>
          <p:cNvGraphicFramePr>
            <a:graphicFrameLocks noChangeAspect="1"/>
          </p:cNvGraphicFramePr>
          <p:nvPr/>
        </p:nvGraphicFramePr>
        <p:xfrm>
          <a:off x="777190" y="985838"/>
          <a:ext cx="3625850" cy="463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7" name="Equation" r:id="rId4" imgW="2197100" imgH="2806700" progId="Equation.DSMT4">
                  <p:embed/>
                </p:oleObj>
              </mc:Choice>
              <mc:Fallback>
                <p:oleObj name="Equation" r:id="rId4" imgW="2197100" imgH="28067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190" y="985838"/>
                        <a:ext cx="3625850" cy="463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6673" y="2013858"/>
            <a:ext cx="420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Note:</a:t>
            </a:r>
            <a:r>
              <a:rPr lang="en-US" dirty="0" smtClean="0">
                <a:solidFill>
                  <a:srgbClr val="0000FF"/>
                </a:solidFill>
              </a:rPr>
              <a:t> The average value of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cos</a:t>
            </a:r>
            <a:r>
              <a:rPr lang="en-US" baseline="30000" dirty="0" smtClean="0">
                <a:solidFill>
                  <a:srgbClr val="0000FF"/>
                </a:solidFill>
                <a:latin typeface="Times New Roman"/>
              </a:rPr>
              <a:t>2</a:t>
            </a:r>
            <a:r>
              <a:rPr lang="en-US" i="1" dirty="0" smtClean="0">
                <a:solidFill>
                  <a:srgbClr val="0000FF"/>
                </a:solidFill>
                <a:latin typeface="Times New Roman"/>
                <a:sym typeface="Symbol"/>
              </a:rPr>
              <a:t></a:t>
            </a:r>
            <a:r>
              <a:rPr lang="en-US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  <a:latin typeface="Times New Roman"/>
              </a:rPr>
              <a:t>1/2.</a:t>
            </a:r>
            <a:endParaRPr lang="en-US" dirty="0">
              <a:solidFill>
                <a:srgbClr val="0000FF"/>
              </a:solidFill>
              <a:latin typeface="Times New Roman"/>
            </a:endParaRPr>
          </a:p>
        </p:txBody>
      </p:sp>
      <p:graphicFrame>
        <p:nvGraphicFramePr>
          <p:cNvPr id="23555" name="Object 19"/>
          <p:cNvGraphicFramePr>
            <a:graphicFrameLocks noChangeAspect="1"/>
          </p:cNvGraphicFramePr>
          <p:nvPr/>
        </p:nvGraphicFramePr>
        <p:xfrm>
          <a:off x="5450795" y="2455409"/>
          <a:ext cx="2703512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8" name="Equation" r:id="rId6" imgW="1637589" imgH="482391" progId="Equation.DSMT4">
                  <p:embed/>
                </p:oleObj>
              </mc:Choice>
              <mc:Fallback>
                <p:oleObj name="Equation" r:id="rId6" imgW="1637589" imgH="482391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0795" y="2455409"/>
                        <a:ext cx="2703512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3563257" y="5810009"/>
          <a:ext cx="2339354" cy="394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9" name="Equation" r:id="rId8" imgW="1358900" imgH="228600" progId="Equation.DSMT4">
                  <p:embed/>
                </p:oleObj>
              </mc:Choice>
              <mc:Fallback>
                <p:oleObj name="Equation" r:id="rId8" imgW="1358900" imgH="2286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257" y="5810009"/>
                        <a:ext cx="2339354" cy="394848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195638" y="0"/>
            <a:ext cx="2160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0489" name="Text Box 3"/>
          <p:cNvSpPr txBox="1">
            <a:spLocks noChangeArrowheads="1"/>
          </p:cNvSpPr>
          <p:nvPr/>
        </p:nvSpPr>
        <p:spPr bwMode="auto">
          <a:xfrm>
            <a:off x="952500" y="1343025"/>
            <a:ext cx="1073150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Derive 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graphicFrame>
        <p:nvGraphicFramePr>
          <p:cNvPr id="20482" name="Object 0"/>
          <p:cNvGraphicFramePr>
            <a:graphicFrameLocks noChangeAspect="1"/>
          </p:cNvGraphicFramePr>
          <p:nvPr/>
        </p:nvGraphicFramePr>
        <p:xfrm>
          <a:off x="2279650" y="1290638"/>
          <a:ext cx="266382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3" name="Equation" r:id="rId4" imgW="1447800" imgH="279400" progId="Equation.DSMT4">
                  <p:embed/>
                </p:oleObj>
              </mc:Choice>
              <mc:Fallback>
                <p:oleObj name="Equation" r:id="rId4" imgW="1447800" imgH="27940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290638"/>
                        <a:ext cx="266382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1"/>
          <p:cNvGraphicFramePr>
            <a:graphicFrameLocks noChangeAspect="1"/>
          </p:cNvGraphicFramePr>
          <p:nvPr/>
        </p:nvGraphicFramePr>
        <p:xfrm>
          <a:off x="3129867" y="2209121"/>
          <a:ext cx="231616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4" name="Equation" r:id="rId6" imgW="1295400" imgH="279400" progId="Equation.DSMT4">
                  <p:embed/>
                </p:oleObj>
              </mc:Choice>
              <mc:Fallback>
                <p:oleObj name="Equation" r:id="rId6" imgW="1295400" imgH="2794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9867" y="2209121"/>
                        <a:ext cx="231616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2"/>
          <p:cNvGraphicFramePr>
            <a:graphicFrameLocks noChangeAspect="1"/>
          </p:cNvGraphicFramePr>
          <p:nvPr/>
        </p:nvGraphicFramePr>
        <p:xfrm>
          <a:off x="4215788" y="4459200"/>
          <a:ext cx="11572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5" name="Equation" r:id="rId8" imgW="583947" imgH="228501" progId="Equation.DSMT4">
                  <p:embed/>
                </p:oleObj>
              </mc:Choice>
              <mc:Fallback>
                <p:oleObj name="Equation" r:id="rId8" imgW="583947" imgH="228501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788" y="4459200"/>
                        <a:ext cx="1157287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3"/>
          <p:cNvGraphicFramePr>
            <a:graphicFrameLocks noChangeAspect="1"/>
          </p:cNvGraphicFramePr>
          <p:nvPr/>
        </p:nvGraphicFramePr>
        <p:xfrm>
          <a:off x="4217602" y="5025932"/>
          <a:ext cx="120173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6" name="Equation" r:id="rId10" imgW="596641" imgH="266584" progId="Equation.DSMT4">
                  <p:embed/>
                </p:oleObj>
              </mc:Choice>
              <mc:Fallback>
                <p:oleObj name="Equation" r:id="rId10" imgW="596641" imgH="266584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7602" y="5025932"/>
                        <a:ext cx="1201737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4"/>
          <p:cNvGraphicFramePr>
            <a:graphicFrameLocks noChangeAspect="1"/>
          </p:cNvGraphicFramePr>
          <p:nvPr/>
        </p:nvGraphicFramePr>
        <p:xfrm>
          <a:off x="4243683" y="5673171"/>
          <a:ext cx="11620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7" name="Equation" r:id="rId12" imgW="596641" imgH="266584" progId="Equation.DSMT4">
                  <p:embed/>
                </p:oleObj>
              </mc:Choice>
              <mc:Fallback>
                <p:oleObj name="Equation" r:id="rId12" imgW="596641" imgH="266584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3683" y="5673171"/>
                        <a:ext cx="116205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0" name="Text Box 108"/>
          <p:cNvSpPr txBox="1">
            <a:spLocks noChangeArrowheads="1"/>
          </p:cNvSpPr>
          <p:nvPr/>
        </p:nvSpPr>
        <p:spPr bwMode="auto">
          <a:xfrm>
            <a:off x="2454275" y="2296207"/>
            <a:ext cx="6302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1" name="Text Box 108"/>
          <p:cNvSpPr txBox="1">
            <a:spLocks noChangeArrowheads="1"/>
          </p:cNvSpPr>
          <p:nvPr/>
        </p:nvSpPr>
        <p:spPr bwMode="auto">
          <a:xfrm>
            <a:off x="3500278" y="4020862"/>
            <a:ext cx="931183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2949" y="3234520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Dot multiply both sides with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20488" name="Object 2"/>
          <p:cNvGraphicFramePr>
            <a:graphicFrameLocks noChangeAspect="1"/>
          </p:cNvGraphicFramePr>
          <p:nvPr/>
        </p:nvGraphicFramePr>
        <p:xfrm>
          <a:off x="5394263" y="3114675"/>
          <a:ext cx="928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8" name="Equation" r:id="rId14" imgW="469900" imgH="279400" progId="Equation.DSMT4">
                  <p:embed/>
                </p:oleObj>
              </mc:Choice>
              <mc:Fallback>
                <p:oleObj name="Equation" r:id="rId14" imgW="469900" imgH="2794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263" y="3114675"/>
                        <a:ext cx="928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2525713" y="0"/>
            <a:ext cx="3743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1506" name="Object 57"/>
          <p:cNvGraphicFramePr>
            <a:graphicFrameLocks noChangeAspect="1"/>
          </p:cNvGraphicFramePr>
          <p:nvPr/>
        </p:nvGraphicFramePr>
        <p:xfrm>
          <a:off x="776288" y="4267200"/>
          <a:ext cx="1373407" cy="1257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0" name="Equation" r:id="rId4" imgW="749300" imgH="685800" progId="Equation.DSMT4">
                  <p:embed/>
                </p:oleObj>
              </mc:Choice>
              <mc:Fallback>
                <p:oleObj name="Equation" r:id="rId4" imgW="749300" imgH="685800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288" y="4267200"/>
                        <a:ext cx="1373407" cy="1257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58"/>
          <p:cNvGraphicFramePr>
            <a:graphicFrameLocks noChangeAspect="1"/>
          </p:cNvGraphicFramePr>
          <p:nvPr/>
        </p:nvGraphicFramePr>
        <p:xfrm>
          <a:off x="3634309" y="4124325"/>
          <a:ext cx="2056618" cy="1694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1" name="Equation" r:id="rId6" imgW="1155700" imgH="952500" progId="Equation.DSMT4">
                  <p:embed/>
                </p:oleObj>
              </mc:Choice>
              <mc:Fallback>
                <p:oleObj name="Equation" r:id="rId6" imgW="1155700" imgH="952500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309" y="4124325"/>
                        <a:ext cx="2056618" cy="1694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59"/>
          <p:cNvGraphicFramePr>
            <a:graphicFrameLocks noChangeAspect="1"/>
          </p:cNvGraphicFramePr>
          <p:nvPr/>
        </p:nvGraphicFramePr>
        <p:xfrm>
          <a:off x="6763650" y="4152899"/>
          <a:ext cx="1139819" cy="1527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2" name="Equation" r:id="rId8" imgW="596900" imgH="800100" progId="Equation.DSMT4">
                  <p:embed/>
                </p:oleObj>
              </mc:Choice>
              <mc:Fallback>
                <p:oleObj name="Equation" r:id="rId8" imgW="596900" imgH="800100" progId="Equation.DSMT4">
                  <p:embed/>
                  <p:pic>
                    <p:nvPicPr>
                      <p:cNvPr id="0" name="Picture 10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650" y="4152899"/>
                        <a:ext cx="1139819" cy="15276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60"/>
          <p:cNvGraphicFramePr>
            <a:graphicFrameLocks noChangeAspect="1"/>
          </p:cNvGraphicFramePr>
          <p:nvPr/>
        </p:nvGraphicFramePr>
        <p:xfrm>
          <a:off x="3344863" y="6083300"/>
          <a:ext cx="26638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3" name="Equation" r:id="rId10" imgW="1447800" imgH="279400" progId="Equation.DSMT4">
                  <p:embed/>
                </p:oleObj>
              </mc:Choice>
              <mc:Fallback>
                <p:oleObj name="Equation" r:id="rId10" imgW="1447800" imgH="279400" progId="Equation.DSMT4">
                  <p:embed/>
                  <p:pic>
                    <p:nvPicPr>
                      <p:cNvPr id="0" name="Picture 10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6083300"/>
                        <a:ext cx="2663825" cy="5127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Text Box 61"/>
          <p:cNvSpPr txBox="1">
            <a:spLocks noChangeArrowheads="1"/>
          </p:cNvSpPr>
          <p:nvPr/>
        </p:nvSpPr>
        <p:spPr bwMode="auto">
          <a:xfrm>
            <a:off x="2081441" y="6145892"/>
            <a:ext cx="11858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Result: 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3267027" y="817729"/>
          <a:ext cx="23161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534" name="Equation" r:id="rId12" imgW="1295400" imgH="279400" progId="Equation.DSMT4">
                  <p:embed/>
                </p:oleObj>
              </mc:Choice>
              <mc:Fallback>
                <p:oleObj name="Equation" r:id="rId12" imgW="1295400" imgH="279400" progId="Equation.DSMT4">
                  <p:embed/>
                  <p:pic>
                    <p:nvPicPr>
                      <p:cNvPr id="0" name="Picture 10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7027" y="817729"/>
                        <a:ext cx="2316163" cy="4984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" name="Group 75"/>
          <p:cNvGrpSpPr/>
          <p:nvPr/>
        </p:nvGrpSpPr>
        <p:grpSpPr>
          <a:xfrm>
            <a:off x="195263" y="1485900"/>
            <a:ext cx="2681287" cy="2427288"/>
            <a:chOff x="195263" y="1485900"/>
            <a:chExt cx="2681287" cy="2427288"/>
          </a:xfrm>
        </p:grpSpPr>
        <p:sp>
          <p:nvSpPr>
            <p:cNvPr id="21550" name="Line 6"/>
            <p:cNvSpPr>
              <a:spLocks noChangeShapeType="1"/>
            </p:cNvSpPr>
            <p:nvPr/>
          </p:nvSpPr>
          <p:spPr bwMode="auto">
            <a:xfrm flipV="1">
              <a:off x="1368427" y="2438642"/>
              <a:ext cx="695325" cy="750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51" name="Line 7"/>
            <p:cNvSpPr>
              <a:spLocks noChangeShapeType="1"/>
            </p:cNvSpPr>
            <p:nvPr/>
          </p:nvSpPr>
          <p:spPr bwMode="auto">
            <a:xfrm flipV="1">
              <a:off x="2082803" y="2051292"/>
              <a:ext cx="319088" cy="36036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53" name="Line 9"/>
            <p:cNvSpPr>
              <a:spLocks noChangeShapeType="1"/>
            </p:cNvSpPr>
            <p:nvPr/>
          </p:nvSpPr>
          <p:spPr bwMode="auto">
            <a:xfrm>
              <a:off x="1368427" y="1841742"/>
              <a:ext cx="0" cy="134778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54" name="Line 10"/>
            <p:cNvSpPr>
              <a:spLocks noChangeShapeType="1"/>
            </p:cNvSpPr>
            <p:nvPr/>
          </p:nvSpPr>
          <p:spPr bwMode="auto">
            <a:xfrm flipV="1">
              <a:off x="444502" y="3189530"/>
              <a:ext cx="923926" cy="5032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55" name="Line 11"/>
            <p:cNvSpPr>
              <a:spLocks noChangeShapeType="1"/>
            </p:cNvSpPr>
            <p:nvPr/>
          </p:nvSpPr>
          <p:spPr bwMode="auto">
            <a:xfrm>
              <a:off x="1368427" y="3189530"/>
              <a:ext cx="12096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59" name="Freeform 15"/>
            <p:cNvSpPr>
              <a:spLocks/>
            </p:cNvSpPr>
            <p:nvPr/>
          </p:nvSpPr>
          <p:spPr bwMode="auto">
            <a:xfrm>
              <a:off x="1381127" y="2706930"/>
              <a:ext cx="257175" cy="446088"/>
            </a:xfrm>
            <a:custGeom>
              <a:avLst/>
              <a:gdLst>
                <a:gd name="T0" fmla="*/ 1 w 162"/>
                <a:gd name="T1" fmla="*/ 281 h 281"/>
                <a:gd name="T2" fmla="*/ 0 w 162"/>
                <a:gd name="T3" fmla="*/ 0 h 281"/>
                <a:gd name="T4" fmla="*/ 46 w 162"/>
                <a:gd name="T5" fmla="*/ 11 h 281"/>
                <a:gd name="T6" fmla="*/ 94 w 162"/>
                <a:gd name="T7" fmla="*/ 38 h 281"/>
                <a:gd name="T8" fmla="*/ 136 w 162"/>
                <a:gd name="T9" fmla="*/ 72 h 281"/>
                <a:gd name="T10" fmla="*/ 162 w 162"/>
                <a:gd name="T11" fmla="*/ 110 h 281"/>
                <a:gd name="T12" fmla="*/ 1 w 162"/>
                <a:gd name="T13" fmla="*/ 281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14" name="Object 16"/>
            <p:cNvGraphicFramePr>
              <a:graphicFrameLocks noChangeAspect="1"/>
            </p:cNvGraphicFramePr>
            <p:nvPr/>
          </p:nvGraphicFramePr>
          <p:xfrm>
            <a:off x="2514603" y="1878254"/>
            <a:ext cx="2222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5" name="Equation" r:id="rId14" imgW="126835" imgH="202936" progId="Equation.DSMT4">
                    <p:embed/>
                  </p:oleObj>
                </mc:Choice>
                <mc:Fallback>
                  <p:oleObj name="Equation" r:id="rId14" imgW="126835" imgH="202936" progId="Equation.DSMT4">
                    <p:embed/>
                    <p:pic>
                      <p:nvPicPr>
                        <p:cNvPr id="0" name="Picture 10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3" y="1878254"/>
                          <a:ext cx="2222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0" name="Line 42"/>
            <p:cNvSpPr>
              <a:spLocks noChangeShapeType="1"/>
            </p:cNvSpPr>
            <p:nvPr/>
          </p:nvSpPr>
          <p:spPr bwMode="auto">
            <a:xfrm flipV="1">
              <a:off x="2074865" y="1959217"/>
              <a:ext cx="0" cy="465138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15" name="Object 43"/>
            <p:cNvGraphicFramePr>
              <a:graphicFrameLocks noChangeAspect="1"/>
            </p:cNvGraphicFramePr>
            <p:nvPr/>
          </p:nvGraphicFramePr>
          <p:xfrm>
            <a:off x="1974853" y="1530592"/>
            <a:ext cx="223838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6" name="Equation" r:id="rId16" imgW="126835" imgH="202936" progId="Equation.DSMT4">
                    <p:embed/>
                  </p:oleObj>
                </mc:Choice>
                <mc:Fallback>
                  <p:oleObj name="Equation" r:id="rId16" imgW="126835" imgH="202936" progId="Equation.DSMT4">
                    <p:embed/>
                    <p:pic>
                      <p:nvPicPr>
                        <p:cNvPr id="0" name="Picture 10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3" y="1530592"/>
                          <a:ext cx="223838" cy="358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61" name="Freeform 46"/>
            <p:cNvSpPr>
              <a:spLocks/>
            </p:cNvSpPr>
            <p:nvPr/>
          </p:nvSpPr>
          <p:spPr bwMode="auto">
            <a:xfrm>
              <a:off x="2105028" y="2186230"/>
              <a:ext cx="90488" cy="176213"/>
            </a:xfrm>
            <a:custGeom>
              <a:avLst/>
              <a:gdLst>
                <a:gd name="T0" fmla="*/ 0 w 162"/>
                <a:gd name="T1" fmla="*/ 7 h 281"/>
                <a:gd name="T2" fmla="*/ 0 w 162"/>
                <a:gd name="T3" fmla="*/ 0 h 281"/>
                <a:gd name="T4" fmla="*/ 1 w 162"/>
                <a:gd name="T5" fmla="*/ 0 h 281"/>
                <a:gd name="T6" fmla="*/ 1 w 162"/>
                <a:gd name="T7" fmla="*/ 1 h 281"/>
                <a:gd name="T8" fmla="*/ 2 w 162"/>
                <a:gd name="T9" fmla="*/ 2 h 281"/>
                <a:gd name="T10" fmla="*/ 2 w 162"/>
                <a:gd name="T11" fmla="*/ 3 h 281"/>
                <a:gd name="T12" fmla="*/ 0 w 162"/>
                <a:gd name="T13" fmla="*/ 7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63" name="Oval 64"/>
            <p:cNvSpPr>
              <a:spLocks noChangeArrowheads="1"/>
            </p:cNvSpPr>
            <p:nvPr/>
          </p:nvSpPr>
          <p:spPr bwMode="auto">
            <a:xfrm>
              <a:off x="2030415" y="2384667"/>
              <a:ext cx="104775" cy="1047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2" name="Object 4"/>
            <p:cNvGraphicFramePr>
              <a:graphicFrameLocks noChangeAspect="1"/>
            </p:cNvGraphicFramePr>
            <p:nvPr/>
          </p:nvGraphicFramePr>
          <p:xfrm>
            <a:off x="195263" y="36766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10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63" y="36766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9"/>
            <p:cNvGraphicFramePr>
              <a:graphicFrameLocks noChangeAspect="1"/>
            </p:cNvGraphicFramePr>
            <p:nvPr/>
          </p:nvGraphicFramePr>
          <p:xfrm>
            <a:off x="2643188" y="305593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8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10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3188" y="305593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2"/>
            <p:cNvGraphicFramePr>
              <a:graphicFrameLocks noChangeAspect="1"/>
            </p:cNvGraphicFramePr>
            <p:nvPr/>
          </p:nvGraphicFramePr>
          <p:xfrm>
            <a:off x="1262063" y="1485900"/>
            <a:ext cx="1920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39" name="Equation" r:id="rId22" imgW="114102" imgH="126780" progId="Equation.DSMT4">
                    <p:embed/>
                  </p:oleObj>
                </mc:Choice>
                <mc:Fallback>
                  <p:oleObj name="Equation" r:id="rId22" imgW="114102" imgH="126780" progId="Equation.DSMT4">
                    <p:embed/>
                    <p:pic>
                      <p:nvPicPr>
                        <p:cNvPr id="0" name="Picture 10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2063" y="1485900"/>
                          <a:ext cx="192087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5"/>
            <p:cNvGraphicFramePr>
              <a:graphicFrameLocks noChangeAspect="1"/>
            </p:cNvGraphicFramePr>
            <p:nvPr/>
          </p:nvGraphicFramePr>
          <p:xfrm>
            <a:off x="1509713" y="2378075"/>
            <a:ext cx="233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0" name="Equation" r:id="rId24" imgW="139579" imgH="177646" progId="Equation.DSMT4">
                    <p:embed/>
                  </p:oleObj>
                </mc:Choice>
                <mc:Fallback>
                  <p:oleObj name="Equation" r:id="rId24" imgW="139579" imgH="177646" progId="Equation.DSMT4">
                    <p:embed/>
                    <p:pic>
                      <p:nvPicPr>
                        <p:cNvPr id="0" name="Picture 10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09713" y="2378075"/>
                          <a:ext cx="233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6"/>
            <p:cNvGraphicFramePr>
              <a:graphicFrameLocks noChangeAspect="1"/>
            </p:cNvGraphicFramePr>
            <p:nvPr/>
          </p:nvGraphicFramePr>
          <p:xfrm>
            <a:off x="2109788" y="1878692"/>
            <a:ext cx="214312" cy="2755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1" name="Equation" r:id="rId26" imgW="139579" imgH="177646" progId="Equation.DSMT4">
                    <p:embed/>
                  </p:oleObj>
                </mc:Choice>
                <mc:Fallback>
                  <p:oleObj name="Equation" r:id="rId26" imgW="139579" imgH="177646" progId="Equation.DSMT4">
                    <p:embed/>
                    <p:pic>
                      <p:nvPicPr>
                        <p:cNvPr id="0" name="Picture 10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9788" y="1878692"/>
                          <a:ext cx="214312" cy="2755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7" name="Group 76"/>
          <p:cNvGrpSpPr/>
          <p:nvPr/>
        </p:nvGrpSpPr>
        <p:grpSpPr>
          <a:xfrm>
            <a:off x="3062288" y="1527416"/>
            <a:ext cx="2786062" cy="2414347"/>
            <a:chOff x="3062288" y="1527416"/>
            <a:chExt cx="2786062" cy="2414347"/>
          </a:xfrm>
        </p:grpSpPr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 flipV="1">
              <a:off x="4289428" y="2452929"/>
              <a:ext cx="695325" cy="750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Line 18"/>
            <p:cNvSpPr>
              <a:spLocks noChangeShapeType="1"/>
            </p:cNvSpPr>
            <p:nvPr/>
          </p:nvSpPr>
          <p:spPr bwMode="auto">
            <a:xfrm>
              <a:off x="5003803" y="2425941"/>
              <a:ext cx="282575" cy="33020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Line 20"/>
            <p:cNvSpPr>
              <a:spLocks noChangeShapeType="1"/>
            </p:cNvSpPr>
            <p:nvPr/>
          </p:nvSpPr>
          <p:spPr bwMode="auto">
            <a:xfrm>
              <a:off x="4289428" y="1856029"/>
              <a:ext cx="0" cy="13477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6" name="Line 21"/>
            <p:cNvSpPr>
              <a:spLocks noChangeShapeType="1"/>
            </p:cNvSpPr>
            <p:nvPr/>
          </p:nvSpPr>
          <p:spPr bwMode="auto">
            <a:xfrm flipV="1">
              <a:off x="3365502" y="3203816"/>
              <a:ext cx="923925" cy="5032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4289428" y="3203816"/>
              <a:ext cx="1209676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1" name="Freeform 26"/>
            <p:cNvSpPr>
              <a:spLocks/>
            </p:cNvSpPr>
            <p:nvPr/>
          </p:nvSpPr>
          <p:spPr bwMode="auto">
            <a:xfrm>
              <a:off x="4291015" y="2732328"/>
              <a:ext cx="257175" cy="446087"/>
            </a:xfrm>
            <a:custGeom>
              <a:avLst/>
              <a:gdLst>
                <a:gd name="T0" fmla="*/ 1 w 162"/>
                <a:gd name="T1" fmla="*/ 281 h 281"/>
                <a:gd name="T2" fmla="*/ 0 w 162"/>
                <a:gd name="T3" fmla="*/ 0 h 281"/>
                <a:gd name="T4" fmla="*/ 46 w 162"/>
                <a:gd name="T5" fmla="*/ 11 h 281"/>
                <a:gd name="T6" fmla="*/ 94 w 162"/>
                <a:gd name="T7" fmla="*/ 38 h 281"/>
                <a:gd name="T8" fmla="*/ 136 w 162"/>
                <a:gd name="T9" fmla="*/ 72 h 281"/>
                <a:gd name="T10" fmla="*/ 162 w 162"/>
                <a:gd name="T11" fmla="*/ 110 h 281"/>
                <a:gd name="T12" fmla="*/ 1 w 162"/>
                <a:gd name="T13" fmla="*/ 281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2" name="Freeform 28"/>
            <p:cNvSpPr>
              <a:spLocks/>
            </p:cNvSpPr>
            <p:nvPr/>
          </p:nvSpPr>
          <p:spPr bwMode="auto">
            <a:xfrm>
              <a:off x="5056191" y="2464041"/>
              <a:ext cx="349250" cy="130175"/>
            </a:xfrm>
            <a:custGeom>
              <a:avLst/>
              <a:gdLst>
                <a:gd name="T0" fmla="*/ 0 w 220"/>
                <a:gd name="T1" fmla="*/ 0 h 82"/>
                <a:gd name="T2" fmla="*/ 220 w 220"/>
                <a:gd name="T3" fmla="*/ 1 h 82"/>
                <a:gd name="T4" fmla="*/ 174 w 220"/>
                <a:gd name="T5" fmla="*/ 36 h 82"/>
                <a:gd name="T6" fmla="*/ 157 w 220"/>
                <a:gd name="T7" fmla="*/ 47 h 82"/>
                <a:gd name="T8" fmla="*/ 142 w 220"/>
                <a:gd name="T9" fmla="*/ 55 h 82"/>
                <a:gd name="T10" fmla="*/ 126 w 220"/>
                <a:gd name="T11" fmla="*/ 61 h 82"/>
                <a:gd name="T12" fmla="*/ 107 w 220"/>
                <a:gd name="T13" fmla="*/ 67 h 82"/>
                <a:gd name="T14" fmla="*/ 63 w 220"/>
                <a:gd name="T15" fmla="*/ 82 h 82"/>
                <a:gd name="T16" fmla="*/ 0 w 220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0"/>
                <a:gd name="T28" fmla="*/ 0 h 82"/>
                <a:gd name="T29" fmla="*/ 220 w 220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0" h="82">
                  <a:moveTo>
                    <a:pt x="0" y="0"/>
                  </a:moveTo>
                  <a:lnTo>
                    <a:pt x="220" y="1"/>
                  </a:lnTo>
                  <a:lnTo>
                    <a:pt x="174" y="36"/>
                  </a:lnTo>
                  <a:lnTo>
                    <a:pt x="157" y="47"/>
                  </a:lnTo>
                  <a:lnTo>
                    <a:pt x="142" y="55"/>
                  </a:lnTo>
                  <a:lnTo>
                    <a:pt x="126" y="61"/>
                  </a:lnTo>
                  <a:lnTo>
                    <a:pt x="107" y="67"/>
                  </a:lnTo>
                  <a:lnTo>
                    <a:pt x="63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3" name="Line 40"/>
            <p:cNvSpPr>
              <a:spLocks noChangeShapeType="1"/>
            </p:cNvSpPr>
            <p:nvPr/>
          </p:nvSpPr>
          <p:spPr bwMode="auto">
            <a:xfrm flipV="1">
              <a:off x="4995866" y="1949691"/>
              <a:ext cx="0" cy="465137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1510" name="Object 44"/>
            <p:cNvGraphicFramePr>
              <a:graphicFrameLocks noChangeAspect="1"/>
            </p:cNvGraphicFramePr>
            <p:nvPr/>
          </p:nvGraphicFramePr>
          <p:xfrm>
            <a:off x="4894265" y="1527416"/>
            <a:ext cx="22225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2" name="Equation" r:id="rId27" imgW="126835" imgH="202936" progId="Equation.DSMT4">
                    <p:embed/>
                  </p:oleObj>
                </mc:Choice>
                <mc:Fallback>
                  <p:oleObj name="Equation" r:id="rId27" imgW="126835" imgH="202936" progId="Equation.DSMT4">
                    <p:embed/>
                    <p:pic>
                      <p:nvPicPr>
                        <p:cNvPr id="0" name="Picture 10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4265" y="1527416"/>
                          <a:ext cx="222250" cy="3556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1" name="Object 53"/>
            <p:cNvGraphicFramePr>
              <a:graphicFrameLocks noChangeAspect="1"/>
            </p:cNvGraphicFramePr>
            <p:nvPr/>
          </p:nvGraphicFramePr>
          <p:xfrm>
            <a:off x="4957766" y="2652954"/>
            <a:ext cx="169863" cy="338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3" name="Equation" r:id="rId29" imgW="126835" imgH="253670" progId="Equation.DSMT4">
                    <p:embed/>
                  </p:oleObj>
                </mc:Choice>
                <mc:Fallback>
                  <p:oleObj name="Equation" r:id="rId29" imgW="126835" imgH="253670" progId="Equation.DSMT4">
                    <p:embed/>
                    <p:pic>
                      <p:nvPicPr>
                        <p:cNvPr id="0" name="Picture 10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766" y="2652954"/>
                          <a:ext cx="169863" cy="3381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5" name="Oval 65"/>
            <p:cNvSpPr>
              <a:spLocks noChangeArrowheads="1"/>
            </p:cNvSpPr>
            <p:nvPr/>
          </p:nvSpPr>
          <p:spPr bwMode="auto">
            <a:xfrm>
              <a:off x="4943478" y="2373554"/>
              <a:ext cx="104775" cy="1047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78"/>
            <p:cNvSpPr>
              <a:spLocks noChangeShapeType="1"/>
            </p:cNvSpPr>
            <p:nvPr/>
          </p:nvSpPr>
          <p:spPr bwMode="auto">
            <a:xfrm>
              <a:off x="5016503" y="2454516"/>
              <a:ext cx="6477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" name="Object 17"/>
            <p:cNvGraphicFramePr>
              <a:graphicFrameLocks noChangeAspect="1"/>
            </p:cNvGraphicFramePr>
            <p:nvPr/>
          </p:nvGraphicFramePr>
          <p:xfrm>
            <a:off x="3062288" y="37052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4" name="Equation" r:id="rId31" imgW="126835" imgH="139518" progId="Equation.DSMT4">
                    <p:embed/>
                  </p:oleObj>
                </mc:Choice>
                <mc:Fallback>
                  <p:oleObj name="Equation" r:id="rId31" imgW="126835" imgH="139518" progId="Equation.DSMT4">
                    <p:embed/>
                    <p:pic>
                      <p:nvPicPr>
                        <p:cNvPr id="0" name="Picture 10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2288" y="37052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0"/>
            <p:cNvGraphicFramePr>
              <a:graphicFrameLocks noChangeAspect="1"/>
            </p:cNvGraphicFramePr>
            <p:nvPr/>
          </p:nvGraphicFramePr>
          <p:xfrm>
            <a:off x="5613400" y="3063875"/>
            <a:ext cx="2349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5" name="Equation" r:id="rId32" imgW="139579" imgH="164957" progId="Equation.DSMT4">
                    <p:embed/>
                  </p:oleObj>
                </mc:Choice>
                <mc:Fallback>
                  <p:oleObj name="Equation" r:id="rId32" imgW="139579" imgH="164957" progId="Equation.DSMT4">
                    <p:embed/>
                    <p:pic>
                      <p:nvPicPr>
                        <p:cNvPr id="0" name="Picture 10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13400" y="3063875"/>
                          <a:ext cx="234950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23"/>
            <p:cNvGraphicFramePr>
              <a:graphicFrameLocks noChangeAspect="1"/>
            </p:cNvGraphicFramePr>
            <p:nvPr/>
          </p:nvGraphicFramePr>
          <p:xfrm>
            <a:off x="4187825" y="1535113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6" name="Equation" r:id="rId34" imgW="114102" imgH="126780" progId="Equation.DSMT4">
                    <p:embed/>
                  </p:oleObj>
                </mc:Choice>
                <mc:Fallback>
                  <p:oleObj name="Equation" r:id="rId34" imgW="114102" imgH="126780" progId="Equation.DSMT4">
                    <p:embed/>
                    <p:pic>
                      <p:nvPicPr>
                        <p:cNvPr id="0" name="Picture 10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7825" y="1535113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27"/>
            <p:cNvGraphicFramePr>
              <a:graphicFrameLocks noChangeAspect="1"/>
            </p:cNvGraphicFramePr>
            <p:nvPr/>
          </p:nvGraphicFramePr>
          <p:xfrm>
            <a:off x="4414838" y="2435225"/>
            <a:ext cx="233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7" name="Equation" r:id="rId36" imgW="139579" imgH="177646" progId="Equation.DSMT4">
                    <p:embed/>
                  </p:oleObj>
                </mc:Choice>
                <mc:Fallback>
                  <p:oleObj name="Equation" r:id="rId36" imgW="139579" imgH="177646" progId="Equation.DSMT4">
                    <p:embed/>
                    <p:pic>
                      <p:nvPicPr>
                        <p:cNvPr id="0" name="Picture 10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4838" y="2435225"/>
                          <a:ext cx="233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28"/>
            <p:cNvGraphicFramePr>
              <a:graphicFrameLocks noChangeAspect="1"/>
            </p:cNvGraphicFramePr>
            <p:nvPr/>
          </p:nvGraphicFramePr>
          <p:xfrm>
            <a:off x="5386388" y="2525032"/>
            <a:ext cx="185737" cy="2388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8" name="Equation" r:id="rId37" imgW="139579" imgH="177646" progId="Equation.DSMT4">
                    <p:embed/>
                  </p:oleObj>
                </mc:Choice>
                <mc:Fallback>
                  <p:oleObj name="Equation" r:id="rId37" imgW="139579" imgH="177646" progId="Equation.DSMT4">
                    <p:embed/>
                    <p:pic>
                      <p:nvPicPr>
                        <p:cNvPr id="0" name="Picture 10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6388" y="2525032"/>
                          <a:ext cx="185737" cy="2388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77"/>
          <p:cNvGrpSpPr/>
          <p:nvPr/>
        </p:nvGrpSpPr>
        <p:grpSpPr>
          <a:xfrm>
            <a:off x="6110288" y="1505192"/>
            <a:ext cx="2805112" cy="2484196"/>
            <a:chOff x="6110288" y="1505192"/>
            <a:chExt cx="2805112" cy="2484196"/>
          </a:xfrm>
        </p:grpSpPr>
        <p:graphicFrame>
          <p:nvGraphicFramePr>
            <p:cNvPr id="21512" name="Object 45"/>
            <p:cNvGraphicFramePr>
              <a:graphicFrameLocks noChangeAspect="1"/>
            </p:cNvGraphicFramePr>
            <p:nvPr/>
          </p:nvGraphicFramePr>
          <p:xfrm>
            <a:off x="7981951" y="1505192"/>
            <a:ext cx="236538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49" name="Equation" r:id="rId38" imgW="126835" imgH="202936" progId="Equation.DSMT4">
                    <p:embed/>
                  </p:oleObj>
                </mc:Choice>
                <mc:Fallback>
                  <p:oleObj name="Equation" r:id="rId38" imgW="126835" imgH="202936" progId="Equation.DSMT4">
                    <p:embed/>
                    <p:pic>
                      <p:nvPicPr>
                        <p:cNvPr id="0" name="Picture 10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1951" y="1505192"/>
                          <a:ext cx="236538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37" name="Line 29"/>
            <p:cNvSpPr>
              <a:spLocks noChangeShapeType="1"/>
            </p:cNvSpPr>
            <p:nvPr/>
          </p:nvSpPr>
          <p:spPr bwMode="auto">
            <a:xfrm flipV="1">
              <a:off x="7339013" y="2484679"/>
              <a:ext cx="695325" cy="750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38" name="Line 30"/>
            <p:cNvSpPr>
              <a:spLocks noChangeShapeType="1"/>
            </p:cNvSpPr>
            <p:nvPr/>
          </p:nvSpPr>
          <p:spPr bwMode="auto">
            <a:xfrm flipH="1" flipV="1">
              <a:off x="7756526" y="2221154"/>
              <a:ext cx="342900" cy="2254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0" name="Line 32"/>
            <p:cNvSpPr>
              <a:spLocks noChangeShapeType="1"/>
            </p:cNvSpPr>
            <p:nvPr/>
          </p:nvSpPr>
          <p:spPr bwMode="auto">
            <a:xfrm>
              <a:off x="7339013" y="1887779"/>
              <a:ext cx="0" cy="13477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1" name="Line 33"/>
            <p:cNvSpPr>
              <a:spLocks noChangeShapeType="1"/>
            </p:cNvSpPr>
            <p:nvPr/>
          </p:nvSpPr>
          <p:spPr bwMode="auto">
            <a:xfrm flipV="1">
              <a:off x="6415088" y="3235566"/>
              <a:ext cx="923925" cy="5032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2" name="Line 34"/>
            <p:cNvSpPr>
              <a:spLocks noChangeShapeType="1"/>
            </p:cNvSpPr>
            <p:nvPr/>
          </p:nvSpPr>
          <p:spPr bwMode="auto">
            <a:xfrm>
              <a:off x="7339013" y="3235566"/>
              <a:ext cx="1209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6" name="Freeform 38"/>
            <p:cNvSpPr>
              <a:spLocks/>
            </p:cNvSpPr>
            <p:nvPr/>
          </p:nvSpPr>
          <p:spPr bwMode="auto">
            <a:xfrm>
              <a:off x="7340601" y="2775191"/>
              <a:ext cx="257175" cy="446087"/>
            </a:xfrm>
            <a:custGeom>
              <a:avLst/>
              <a:gdLst>
                <a:gd name="T0" fmla="*/ 1 w 162"/>
                <a:gd name="T1" fmla="*/ 281 h 281"/>
                <a:gd name="T2" fmla="*/ 0 w 162"/>
                <a:gd name="T3" fmla="*/ 0 h 281"/>
                <a:gd name="T4" fmla="*/ 46 w 162"/>
                <a:gd name="T5" fmla="*/ 11 h 281"/>
                <a:gd name="T6" fmla="*/ 94 w 162"/>
                <a:gd name="T7" fmla="*/ 38 h 281"/>
                <a:gd name="T8" fmla="*/ 136 w 162"/>
                <a:gd name="T9" fmla="*/ 72 h 281"/>
                <a:gd name="T10" fmla="*/ 162 w 162"/>
                <a:gd name="T11" fmla="*/ 110 h 281"/>
                <a:gd name="T12" fmla="*/ 1 w 162"/>
                <a:gd name="T13" fmla="*/ 281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7" name="Line 41"/>
            <p:cNvSpPr>
              <a:spLocks noChangeShapeType="1"/>
            </p:cNvSpPr>
            <p:nvPr/>
          </p:nvSpPr>
          <p:spPr bwMode="auto">
            <a:xfrm flipV="1">
              <a:off x="8059738" y="1998904"/>
              <a:ext cx="0" cy="465137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48" name="Oval 54"/>
            <p:cNvSpPr>
              <a:spLocks noChangeArrowheads="1"/>
            </p:cNvSpPr>
            <p:nvPr/>
          </p:nvSpPr>
          <p:spPr bwMode="auto">
            <a:xfrm rot="5225548">
              <a:off x="6994526" y="1800466"/>
              <a:ext cx="657225" cy="1420813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1513" name="Object 55"/>
            <p:cNvGraphicFramePr>
              <a:graphicFrameLocks noChangeAspect="1"/>
            </p:cNvGraphicFramePr>
            <p:nvPr/>
          </p:nvGraphicFramePr>
          <p:xfrm>
            <a:off x="7559676" y="1740142"/>
            <a:ext cx="211138" cy="404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50" name="Equation" r:id="rId40" imgW="139579" imgH="266469" progId="Equation.DSMT4">
                    <p:embed/>
                  </p:oleObj>
                </mc:Choice>
                <mc:Fallback>
                  <p:oleObj name="Equation" r:id="rId40" imgW="139579" imgH="266469" progId="Equation.DSMT4">
                    <p:embed/>
                    <p:pic>
                      <p:nvPicPr>
                        <p:cNvPr id="0" name="Picture 10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59676" y="1740142"/>
                          <a:ext cx="211138" cy="4048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49" name="Oval 66"/>
            <p:cNvSpPr>
              <a:spLocks noChangeArrowheads="1"/>
            </p:cNvSpPr>
            <p:nvPr/>
          </p:nvSpPr>
          <p:spPr bwMode="auto">
            <a:xfrm>
              <a:off x="8007351" y="2400541"/>
              <a:ext cx="104775" cy="1047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" name="Object 18"/>
            <p:cNvGraphicFramePr>
              <a:graphicFrameLocks noChangeAspect="1"/>
            </p:cNvGraphicFramePr>
            <p:nvPr/>
          </p:nvGraphicFramePr>
          <p:xfrm>
            <a:off x="6110288" y="37528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51" name="Equation" r:id="rId42" imgW="126835" imgH="139518" progId="Equation.DSMT4">
                    <p:embed/>
                  </p:oleObj>
                </mc:Choice>
                <mc:Fallback>
                  <p:oleObj name="Equation" r:id="rId42" imgW="126835" imgH="139518" progId="Equation.DSMT4">
                    <p:embed/>
                    <p:pic>
                      <p:nvPicPr>
                        <p:cNvPr id="0" name="Picture 10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10288" y="37528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1"/>
            <p:cNvGraphicFramePr>
              <a:graphicFrameLocks noChangeAspect="1"/>
            </p:cNvGraphicFramePr>
            <p:nvPr/>
          </p:nvGraphicFramePr>
          <p:xfrm>
            <a:off x="8682038" y="31130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52" name="Equation" r:id="rId43" imgW="139579" imgH="164957" progId="Equation.DSMT4">
                    <p:embed/>
                  </p:oleObj>
                </mc:Choice>
                <mc:Fallback>
                  <p:oleObj name="Equation" r:id="rId43" imgW="139579" imgH="164957" progId="Equation.DSMT4">
                    <p:embed/>
                    <p:pic>
                      <p:nvPicPr>
                        <p:cNvPr id="0" name="Picture 10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2038" y="31130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24"/>
            <p:cNvGraphicFramePr>
              <a:graphicFrameLocks noChangeAspect="1"/>
            </p:cNvGraphicFramePr>
            <p:nvPr/>
          </p:nvGraphicFramePr>
          <p:xfrm>
            <a:off x="7226300" y="152400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53" name="Equation" r:id="rId45" imgW="114102" imgH="126780" progId="Equation.DSMT4">
                    <p:embed/>
                  </p:oleObj>
                </mc:Choice>
                <mc:Fallback>
                  <p:oleObj name="Equation" r:id="rId45" imgW="114102" imgH="126780" progId="Equation.DSMT4">
                    <p:embed/>
                    <p:pic>
                      <p:nvPicPr>
                        <p:cNvPr id="0" name="Picture 10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26300" y="1524000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9"/>
            <p:cNvGraphicFramePr>
              <a:graphicFrameLocks noChangeAspect="1"/>
            </p:cNvGraphicFramePr>
            <p:nvPr/>
          </p:nvGraphicFramePr>
          <p:xfrm>
            <a:off x="7481888" y="2463800"/>
            <a:ext cx="233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554" name="Equation" r:id="rId47" imgW="139579" imgH="177646" progId="Equation.DSMT4">
                    <p:embed/>
                  </p:oleObj>
                </mc:Choice>
                <mc:Fallback>
                  <p:oleObj name="Equation" r:id="rId47" imgW="139579" imgH="177646" progId="Equation.DSMT4">
                    <p:embed/>
                    <p:pic>
                      <p:nvPicPr>
                        <p:cNvPr id="0" name="Picture 10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1888" y="2463800"/>
                          <a:ext cx="233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3267075" y="0"/>
            <a:ext cx="216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8442" name="Text Box 3"/>
          <p:cNvSpPr txBox="1">
            <a:spLocks noChangeArrowheads="1"/>
          </p:cNvSpPr>
          <p:nvPr/>
        </p:nvSpPr>
        <p:spPr bwMode="auto">
          <a:xfrm>
            <a:off x="876300" y="1083998"/>
            <a:ext cx="1031875" cy="3968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Derive 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graphicFrame>
        <p:nvGraphicFramePr>
          <p:cNvPr id="18434" name="Object 9"/>
          <p:cNvGraphicFramePr>
            <a:graphicFrameLocks noChangeAspect="1"/>
          </p:cNvGraphicFramePr>
          <p:nvPr/>
        </p:nvGraphicFramePr>
        <p:xfrm>
          <a:off x="2170796" y="1111477"/>
          <a:ext cx="49466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19" name="Equation" r:id="rId4" imgW="2374900" imgH="228600" progId="Equation.DSMT4">
                  <p:embed/>
                </p:oleObj>
              </mc:Choice>
              <mc:Fallback>
                <p:oleObj name="Equation" r:id="rId4" imgW="2374900" imgH="228600" progId="Equation.DSMT4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0796" y="1111477"/>
                        <a:ext cx="49466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24217"/>
              </p:ext>
            </p:extLst>
          </p:nvPr>
        </p:nvGraphicFramePr>
        <p:xfrm>
          <a:off x="4459335" y="3417011"/>
          <a:ext cx="38084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0" name="Equation" r:id="rId6" imgW="2044700" imgH="774700" progId="Equation.DSMT4">
                  <p:embed/>
                </p:oleObj>
              </mc:Choice>
              <mc:Fallback>
                <p:oleObj name="Equation" r:id="rId6" imgW="2044700" imgH="774700" progId="Equation.DSMT4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9335" y="3417011"/>
                        <a:ext cx="38084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447925" y="1870075"/>
            <a:ext cx="60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Let</a:t>
            </a:r>
          </a:p>
        </p:txBody>
      </p:sp>
      <p:graphicFrame>
        <p:nvGraphicFramePr>
          <p:cNvPr id="18436" name="Object 87"/>
          <p:cNvGraphicFramePr>
            <a:graphicFrameLocks noChangeAspect="1"/>
          </p:cNvGraphicFramePr>
          <p:nvPr/>
        </p:nvGraphicFramePr>
        <p:xfrm>
          <a:off x="3208338" y="1864860"/>
          <a:ext cx="25161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1" name="Equation" r:id="rId8" imgW="1295400" imgH="241300" progId="Equation.DSMT4">
                  <p:embed/>
                </p:oleObj>
              </mc:Choice>
              <mc:Fallback>
                <p:oleObj name="Equation" r:id="rId8" imgW="1295400" imgH="241300" progId="Equation.DSMT4">
                  <p:embed/>
                  <p:pic>
                    <p:nvPicPr>
                      <p:cNvPr id="0" name="Picture 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8338" y="1864860"/>
                        <a:ext cx="2516187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63" name="Text Box 95"/>
          <p:cNvSpPr txBox="1">
            <a:spLocks noChangeArrowheads="1"/>
          </p:cNvSpPr>
          <p:nvPr/>
        </p:nvSpPr>
        <p:spPr bwMode="auto">
          <a:xfrm>
            <a:off x="4022725" y="5627688"/>
            <a:ext cx="46148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 illustration of finding the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bg1"/>
                </a:solidFill>
              </a:rPr>
              <a:t> component of </a:t>
            </a:r>
          </a:p>
        </p:txBody>
      </p:sp>
      <p:graphicFrame>
        <p:nvGraphicFramePr>
          <p:cNvPr id="18439" name="Object 96"/>
          <p:cNvGraphicFramePr>
            <a:graphicFrameLocks noChangeAspect="1"/>
          </p:cNvGraphicFramePr>
          <p:nvPr/>
        </p:nvGraphicFramePr>
        <p:xfrm>
          <a:off x="8587694" y="5630863"/>
          <a:ext cx="26511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2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7694" y="5630863"/>
                        <a:ext cx="265112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3325" y="2715905"/>
            <a:ext cx="2980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Dot multiply both sides with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18440" name="Object 10"/>
          <p:cNvGraphicFramePr>
            <a:graphicFrameLocks noChangeAspect="1"/>
          </p:cNvGraphicFramePr>
          <p:nvPr/>
        </p:nvGraphicFramePr>
        <p:xfrm>
          <a:off x="5881688" y="2697163"/>
          <a:ext cx="96996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23" name="Equation" r:id="rId12" imgW="520700" imgH="228600" progId="Equation.DSMT4">
                  <p:embed/>
                </p:oleObj>
              </mc:Choice>
              <mc:Fallback>
                <p:oleObj name="Equation" r:id="rId12" imgW="520700" imgH="228600" progId="Equation.DSMT4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2697163"/>
                        <a:ext cx="969962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035137" y="6068290"/>
            <a:ext cx="2910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(We use a two-step process.) 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4788" y="3554413"/>
            <a:ext cx="4062412" cy="2959100"/>
            <a:chOff x="204788" y="3554413"/>
            <a:chExt cx="4062412" cy="2959100"/>
          </a:xfrm>
        </p:grpSpPr>
        <p:sp>
          <p:nvSpPr>
            <p:cNvPr id="18444" name="Line 34"/>
            <p:cNvSpPr>
              <a:spLocks noChangeShapeType="1"/>
            </p:cNvSpPr>
            <p:nvPr/>
          </p:nvSpPr>
          <p:spPr bwMode="auto">
            <a:xfrm flipV="1">
              <a:off x="2023134" y="4535796"/>
              <a:ext cx="695325" cy="750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Line 35"/>
            <p:cNvSpPr>
              <a:spLocks noChangeShapeType="1"/>
            </p:cNvSpPr>
            <p:nvPr/>
          </p:nvSpPr>
          <p:spPr bwMode="auto">
            <a:xfrm flipV="1">
              <a:off x="2737508" y="4110820"/>
              <a:ext cx="382137" cy="39578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7" name="Line 42"/>
            <p:cNvSpPr>
              <a:spLocks noChangeShapeType="1"/>
            </p:cNvSpPr>
            <p:nvPr/>
          </p:nvSpPr>
          <p:spPr bwMode="auto">
            <a:xfrm>
              <a:off x="2023134" y="3938896"/>
              <a:ext cx="0" cy="1347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8" name="Line 43"/>
            <p:cNvSpPr>
              <a:spLocks noChangeShapeType="1"/>
            </p:cNvSpPr>
            <p:nvPr/>
          </p:nvSpPr>
          <p:spPr bwMode="auto">
            <a:xfrm flipV="1">
              <a:off x="476909" y="5286684"/>
              <a:ext cx="1546225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9" name="Line 44"/>
            <p:cNvSpPr>
              <a:spLocks noChangeShapeType="1"/>
            </p:cNvSpPr>
            <p:nvPr/>
          </p:nvSpPr>
          <p:spPr bwMode="auto">
            <a:xfrm>
              <a:off x="2023134" y="5286684"/>
              <a:ext cx="1933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3" name="Line 54"/>
            <p:cNvSpPr>
              <a:spLocks noChangeShapeType="1"/>
            </p:cNvSpPr>
            <p:nvPr/>
          </p:nvSpPr>
          <p:spPr bwMode="auto">
            <a:xfrm>
              <a:off x="2023134" y="5286684"/>
              <a:ext cx="1095375" cy="679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4" name="Line 59"/>
            <p:cNvSpPr>
              <a:spLocks noChangeShapeType="1"/>
            </p:cNvSpPr>
            <p:nvPr/>
          </p:nvSpPr>
          <p:spPr bwMode="auto">
            <a:xfrm>
              <a:off x="816634" y="5966134"/>
              <a:ext cx="23018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5" name="Line 60"/>
            <p:cNvSpPr>
              <a:spLocks noChangeShapeType="1"/>
            </p:cNvSpPr>
            <p:nvPr/>
          </p:nvSpPr>
          <p:spPr bwMode="auto">
            <a:xfrm>
              <a:off x="2718459" y="4535796"/>
              <a:ext cx="0" cy="1187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6" name="Line 61"/>
            <p:cNvSpPr>
              <a:spLocks noChangeShapeType="1"/>
            </p:cNvSpPr>
            <p:nvPr/>
          </p:nvSpPr>
          <p:spPr bwMode="auto">
            <a:xfrm flipV="1">
              <a:off x="3080409" y="4196071"/>
              <a:ext cx="0" cy="17605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7" name="Line 69"/>
            <p:cNvSpPr>
              <a:spLocks noChangeShapeType="1"/>
            </p:cNvSpPr>
            <p:nvPr/>
          </p:nvSpPr>
          <p:spPr bwMode="auto">
            <a:xfrm>
              <a:off x="3324884" y="6086784"/>
              <a:ext cx="295275" cy="1841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8" name="Freeform 70"/>
            <p:cNvSpPr>
              <a:spLocks/>
            </p:cNvSpPr>
            <p:nvPr/>
          </p:nvSpPr>
          <p:spPr bwMode="auto">
            <a:xfrm>
              <a:off x="2037648" y="4804084"/>
              <a:ext cx="257175" cy="446087"/>
            </a:xfrm>
            <a:custGeom>
              <a:avLst/>
              <a:gdLst>
                <a:gd name="T0" fmla="*/ 2147483647 w 162"/>
                <a:gd name="T1" fmla="*/ 2147483647 h 281"/>
                <a:gd name="T2" fmla="*/ 0 w 162"/>
                <a:gd name="T3" fmla="*/ 0 h 281"/>
                <a:gd name="T4" fmla="*/ 2147483647 w 162"/>
                <a:gd name="T5" fmla="*/ 2147483647 h 281"/>
                <a:gd name="T6" fmla="*/ 2147483647 w 162"/>
                <a:gd name="T7" fmla="*/ 2147483647 h 281"/>
                <a:gd name="T8" fmla="*/ 2147483647 w 162"/>
                <a:gd name="T9" fmla="*/ 2147483647 h 281"/>
                <a:gd name="T10" fmla="*/ 2147483647 w 162"/>
                <a:gd name="T11" fmla="*/ 2147483647 h 281"/>
                <a:gd name="T12" fmla="*/ 2147483647 w 162"/>
                <a:gd name="T13" fmla="*/ 2147483647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9" name="Line 74"/>
            <p:cNvSpPr>
              <a:spLocks noChangeShapeType="1"/>
            </p:cNvSpPr>
            <p:nvPr/>
          </p:nvSpPr>
          <p:spPr bwMode="auto">
            <a:xfrm>
              <a:off x="2718459" y="5694671"/>
              <a:ext cx="361950" cy="261938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437" name="Object 8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1025116"/>
                </p:ext>
              </p:extLst>
            </p:nvPr>
          </p:nvGraphicFramePr>
          <p:xfrm>
            <a:off x="3725863" y="6175375"/>
            <a:ext cx="2127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4" name="Equation" r:id="rId14" imgW="152334" imgH="241195" progId="Equation.DSMT4">
                    <p:embed/>
                  </p:oleObj>
                </mc:Choice>
                <mc:Fallback>
                  <p:oleObj name="Equation" r:id="rId14" imgW="152334" imgH="241195" progId="Equation.DSMT4">
                    <p:embed/>
                    <p:pic>
                      <p:nvPicPr>
                        <p:cNvPr id="0" name="Picture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5863" y="6175375"/>
                          <a:ext cx="212725" cy="3381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8" name="Object 8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6190881"/>
                </p:ext>
              </p:extLst>
            </p:nvPr>
          </p:nvGraphicFramePr>
          <p:xfrm>
            <a:off x="2615936" y="3857625"/>
            <a:ext cx="261861" cy="41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5" name="Equation" r:id="rId16" imgW="126835" imgH="202936" progId="Equation.DSMT4">
                    <p:embed/>
                  </p:oleObj>
                </mc:Choice>
                <mc:Fallback>
                  <p:oleObj name="Equation" r:id="rId16" imgW="126835" imgH="202936" progId="Equation.DSMT4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936" y="3857625"/>
                          <a:ext cx="261861" cy="41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61" name="Line 93"/>
            <p:cNvSpPr>
              <a:spLocks noChangeShapeType="1"/>
            </p:cNvSpPr>
            <p:nvPr/>
          </p:nvSpPr>
          <p:spPr bwMode="auto">
            <a:xfrm>
              <a:off x="1273834" y="5712134"/>
              <a:ext cx="1425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2" name="Freeform 94"/>
            <p:cNvSpPr>
              <a:spLocks/>
            </p:cNvSpPr>
            <p:nvPr/>
          </p:nvSpPr>
          <p:spPr bwMode="auto">
            <a:xfrm>
              <a:off x="1870734" y="5288271"/>
              <a:ext cx="277813" cy="92075"/>
            </a:xfrm>
            <a:custGeom>
              <a:avLst/>
              <a:gdLst>
                <a:gd name="T0" fmla="*/ 2147483647 w 163"/>
                <a:gd name="T1" fmla="*/ 0 h 66"/>
                <a:gd name="T2" fmla="*/ 2147483647 w 163"/>
                <a:gd name="T3" fmla="*/ 2147483647 h 66"/>
                <a:gd name="T4" fmla="*/ 2147483647 w 163"/>
                <a:gd name="T5" fmla="*/ 2147483647 h 66"/>
                <a:gd name="T6" fmla="*/ 2147483647 w 163"/>
                <a:gd name="T7" fmla="*/ 2147483647 h 66"/>
                <a:gd name="T8" fmla="*/ 2147483647 w 163"/>
                <a:gd name="T9" fmla="*/ 2147483647 h 66"/>
                <a:gd name="T10" fmla="*/ 2147483647 w 163"/>
                <a:gd name="T11" fmla="*/ 2147483647 h 66"/>
                <a:gd name="T12" fmla="*/ 0 w 163"/>
                <a:gd name="T13" fmla="*/ 2147483647 h 66"/>
                <a:gd name="T14" fmla="*/ 2147483647 w 163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66"/>
                <a:gd name="T26" fmla="*/ 163 w 163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66">
                  <a:moveTo>
                    <a:pt x="88" y="0"/>
                  </a:moveTo>
                  <a:lnTo>
                    <a:pt x="163" y="46"/>
                  </a:lnTo>
                  <a:lnTo>
                    <a:pt x="133" y="55"/>
                  </a:lnTo>
                  <a:lnTo>
                    <a:pt x="106" y="63"/>
                  </a:lnTo>
                  <a:lnTo>
                    <a:pt x="73" y="66"/>
                  </a:lnTo>
                  <a:lnTo>
                    <a:pt x="33" y="66"/>
                  </a:lnTo>
                  <a:lnTo>
                    <a:pt x="0" y="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44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0084153"/>
                </p:ext>
              </p:extLst>
            </p:nvPr>
          </p:nvGraphicFramePr>
          <p:xfrm>
            <a:off x="2147888" y="4464050"/>
            <a:ext cx="233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6" name="Equation" r:id="rId18" imgW="139579" imgH="177646" progId="Equation.DSMT4">
                    <p:embed/>
                  </p:oleObj>
                </mc:Choice>
                <mc:Fallback>
                  <p:oleObj name="Equation" r:id="rId18" imgW="139579" imgH="177646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7888" y="4464050"/>
                          <a:ext cx="233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1852967"/>
                </p:ext>
              </p:extLst>
            </p:nvPr>
          </p:nvGraphicFramePr>
          <p:xfrm>
            <a:off x="204788" y="6124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7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788" y="6124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6149479"/>
                </p:ext>
              </p:extLst>
            </p:nvPr>
          </p:nvGraphicFramePr>
          <p:xfrm>
            <a:off x="4033838" y="51704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8" name="Equation" r:id="rId22" imgW="139579" imgH="164957" progId="Equation.DSMT4">
                    <p:embed/>
                  </p:oleObj>
                </mc:Choice>
                <mc:Fallback>
                  <p:oleObj name="Equation" r:id="rId22" imgW="139579" imgH="164957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3838" y="51704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6306372"/>
                </p:ext>
              </p:extLst>
            </p:nvPr>
          </p:nvGraphicFramePr>
          <p:xfrm>
            <a:off x="1920875" y="3554413"/>
            <a:ext cx="192088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29" name="Equation" r:id="rId24" imgW="114102" imgH="126780" progId="Equation.DSMT4">
                    <p:embed/>
                  </p:oleObj>
                </mc:Choice>
                <mc:Fallback>
                  <p:oleObj name="Equation" r:id="rId24" imgW="114102" imgH="126780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875" y="3554413"/>
                          <a:ext cx="192088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6012437"/>
                </p:ext>
              </p:extLst>
            </p:nvPr>
          </p:nvGraphicFramePr>
          <p:xfrm>
            <a:off x="1957388" y="5376863"/>
            <a:ext cx="2127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30" name="Equation" r:id="rId26" imgW="126835" imgH="202936" progId="Equation.DSMT4">
                    <p:embed/>
                  </p:oleObj>
                </mc:Choice>
                <mc:Fallback>
                  <p:oleObj name="Equation" r:id="rId26" imgW="126835" imgH="202936" progId="Equation.DSMT4">
                    <p:embed/>
                    <p:pic>
                      <p:nvPicPr>
                        <p:cNvPr id="0" name="Picture 5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7388" y="5376863"/>
                          <a:ext cx="2127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2090374"/>
                </p:ext>
              </p:extLst>
            </p:nvPr>
          </p:nvGraphicFramePr>
          <p:xfrm>
            <a:off x="2795588" y="5465763"/>
            <a:ext cx="23336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31" name="Equation" r:id="rId28" imgW="139639" imgH="152334" progId="Equation.DSMT4">
                    <p:embed/>
                  </p:oleObj>
                </mc:Choice>
                <mc:Fallback>
                  <p:oleObj name="Equation" r:id="rId28" imgW="139639" imgH="152334" progId="Equation.DSMT4">
                    <p:embed/>
                    <p:pic>
                      <p:nvPicPr>
                        <p:cNvPr id="0" name="Picture 5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5588" y="5465763"/>
                          <a:ext cx="233362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Oval 64"/>
            <p:cNvSpPr>
              <a:spLocks noChangeArrowheads="1"/>
            </p:cNvSpPr>
            <p:nvPr/>
          </p:nvSpPr>
          <p:spPr bwMode="auto">
            <a:xfrm>
              <a:off x="2680410" y="4466855"/>
              <a:ext cx="104775" cy="1047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1026"/>
          <p:cNvSpPr txBox="1">
            <a:spLocks noChangeArrowheads="1"/>
          </p:cNvSpPr>
          <p:nvPr/>
        </p:nvSpPr>
        <p:spPr bwMode="auto">
          <a:xfrm>
            <a:off x="2617788" y="0"/>
            <a:ext cx="3743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9458" name="Object 1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75180"/>
              </p:ext>
            </p:extLst>
          </p:nvPr>
        </p:nvGraphicFramePr>
        <p:xfrm>
          <a:off x="5846094" y="3037222"/>
          <a:ext cx="27130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19" name="Equation" r:id="rId4" imgW="1600200" imgH="203200" progId="Equation.DSMT4">
                  <p:embed/>
                </p:oleObj>
              </mc:Choice>
              <mc:Fallback>
                <p:oleObj name="Equation" r:id="rId4" imgW="1600200" imgH="20320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6094" y="3037222"/>
                        <a:ext cx="271303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10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194154"/>
              </p:ext>
            </p:extLst>
          </p:nvPr>
        </p:nvGraphicFramePr>
        <p:xfrm>
          <a:off x="3209633" y="6159250"/>
          <a:ext cx="491807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0" name="Equation" r:id="rId6" imgW="2374900" imgH="228600" progId="Equation.DSMT4">
                  <p:embed/>
                </p:oleObj>
              </mc:Choice>
              <mc:Fallback>
                <p:oleObj name="Equation" r:id="rId6" imgW="2374900" imgH="2286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33" y="6159250"/>
                        <a:ext cx="4918075" cy="474662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7" name="Text Box 1063"/>
          <p:cNvSpPr txBox="1">
            <a:spLocks noChangeArrowheads="1"/>
          </p:cNvSpPr>
          <p:nvPr/>
        </p:nvSpPr>
        <p:spPr bwMode="auto">
          <a:xfrm>
            <a:off x="2133143" y="6156969"/>
            <a:ext cx="101600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Result: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758355"/>
              </p:ext>
            </p:extLst>
          </p:nvPr>
        </p:nvGraphicFramePr>
        <p:xfrm>
          <a:off x="5783011" y="4425950"/>
          <a:ext cx="26685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1" name="Equation" r:id="rId8" imgW="1574800" imgH="228600" progId="Equation.DSMT4">
                  <p:embed/>
                </p:oleObj>
              </mc:Choice>
              <mc:Fallback>
                <p:oleObj name="Equation" r:id="rId8" imgW="1574800" imgH="228600" progId="Equation.DSMT4">
                  <p:embed/>
                  <p:pic>
                    <p:nvPicPr>
                      <p:cNvPr id="0" name="Picture 8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011" y="4425950"/>
                        <a:ext cx="2668588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3" name="TextBox 33"/>
          <p:cNvSpPr txBox="1">
            <a:spLocks noChangeArrowheads="1"/>
          </p:cNvSpPr>
          <p:nvPr/>
        </p:nvSpPr>
        <p:spPr bwMode="auto">
          <a:xfrm>
            <a:off x="5487772" y="2441909"/>
            <a:ext cx="85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9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8849"/>
              </p:ext>
            </p:extLst>
          </p:nvPr>
        </p:nvGraphicFramePr>
        <p:xfrm>
          <a:off x="5629358" y="1547311"/>
          <a:ext cx="24542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2" name="Equation" r:id="rId10" imgW="1447800" imgH="431800" progId="Equation.DSMT4">
                  <p:embed/>
                </p:oleObj>
              </mc:Choice>
              <mc:Fallback>
                <p:oleObj name="Equation" r:id="rId10" imgW="1447800" imgH="431800" progId="Equation.DSMT4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358" y="1547311"/>
                        <a:ext cx="24542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4" name="TextBox 35"/>
          <p:cNvSpPr txBox="1">
            <a:spLocks noChangeArrowheads="1"/>
          </p:cNvSpPr>
          <p:nvPr/>
        </p:nvSpPr>
        <p:spPr bwMode="auto">
          <a:xfrm>
            <a:off x="5497261" y="3852863"/>
            <a:ext cx="11049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Similarly,</a:t>
            </a:r>
          </a:p>
        </p:txBody>
      </p:sp>
      <p:graphicFrame>
        <p:nvGraphicFramePr>
          <p:cNvPr id="19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359071"/>
              </p:ext>
            </p:extLst>
          </p:nvPr>
        </p:nvGraphicFramePr>
        <p:xfrm>
          <a:off x="3203909" y="4976813"/>
          <a:ext cx="12700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3" name="Equation" r:id="rId12" imgW="748975" imgH="203112" progId="Equation.DSMT4">
                  <p:embed/>
                </p:oleObj>
              </mc:Choice>
              <mc:Fallback>
                <p:oleObj name="Equation" r:id="rId12" imgW="748975" imgH="203112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909" y="4976813"/>
                        <a:ext cx="12700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5" name="TextBox 38"/>
          <p:cNvSpPr txBox="1">
            <a:spLocks noChangeArrowheads="1"/>
          </p:cNvSpPr>
          <p:nvPr/>
        </p:nvSpPr>
        <p:spPr bwMode="auto">
          <a:xfrm>
            <a:off x="2672891" y="4479131"/>
            <a:ext cx="696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Also,</a:t>
            </a: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9050" y="4061318"/>
            <a:ext cx="1997971" cy="1997971"/>
            <a:chOff x="28574" y="3832718"/>
            <a:chExt cx="1997971" cy="1997971"/>
          </a:xfrm>
        </p:grpSpPr>
        <p:sp>
          <p:nvSpPr>
            <p:cNvPr id="22" name="Oval 21"/>
            <p:cNvSpPr/>
            <p:nvPr/>
          </p:nvSpPr>
          <p:spPr bwMode="auto">
            <a:xfrm>
              <a:off x="28574" y="3832718"/>
              <a:ext cx="1997971" cy="1997971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78417" y="4076701"/>
              <a:ext cx="1700504" cy="1330992"/>
              <a:chOff x="431715" y="3990976"/>
              <a:chExt cx="1700504" cy="1330992"/>
            </a:xfrm>
          </p:grpSpPr>
          <p:cxnSp>
            <p:nvCxnSpPr>
              <p:cNvPr id="4" name="Straight Connector 3"/>
              <p:cNvCxnSpPr/>
              <p:nvPr/>
            </p:nvCxnSpPr>
            <p:spPr bwMode="auto">
              <a:xfrm>
                <a:off x="800887" y="4275806"/>
                <a:ext cx="0" cy="104616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flipH="1">
                <a:off x="431715" y="4820444"/>
                <a:ext cx="1385894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993596"/>
                  </p:ext>
                </p:extLst>
              </p:nvPr>
            </p:nvGraphicFramePr>
            <p:xfrm>
              <a:off x="1949053" y="4729163"/>
              <a:ext cx="183166" cy="2014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4" name="Equation" r:id="rId14" imgW="126835" imgH="139518" progId="Equation.DSMT4">
                      <p:embed/>
                    </p:oleObj>
                  </mc:Choice>
                  <mc:Fallback>
                    <p:oleObj name="Equation" r:id="rId14" imgW="126835" imgH="139518" progId="Equation.DSMT4">
                      <p:embed/>
                      <p:pic>
                        <p:nvPicPr>
                          <p:cNvPr id="0" name="Picture 8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49053" y="4729163"/>
                            <a:ext cx="183166" cy="2014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7875713"/>
                  </p:ext>
                </p:extLst>
              </p:nvPr>
            </p:nvGraphicFramePr>
            <p:xfrm>
              <a:off x="937420" y="3990976"/>
              <a:ext cx="196056" cy="23170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5" name="Equation" r:id="rId16" imgW="139579" imgH="164957" progId="Equation.DSMT4">
                      <p:embed/>
                    </p:oleObj>
                  </mc:Choice>
                  <mc:Fallback>
                    <p:oleObj name="Equation" r:id="rId16" imgW="139579" imgH="164957" progId="Equation.DSMT4">
                      <p:embed/>
                      <p:pic>
                        <p:nvPicPr>
                          <p:cNvPr id="0" name="Picture 8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937420" y="3990976"/>
                            <a:ext cx="196056" cy="23170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4" name="Line 1050"/>
              <p:cNvSpPr>
                <a:spLocks noChangeShapeType="1"/>
              </p:cNvSpPr>
              <p:nvPr/>
            </p:nvSpPr>
            <p:spPr bwMode="auto">
              <a:xfrm flipV="1">
                <a:off x="1194992" y="4306889"/>
                <a:ext cx="397274" cy="277017"/>
              </a:xfrm>
              <a:prstGeom prst="line">
                <a:avLst/>
              </a:prstGeom>
              <a:noFill/>
              <a:ln w="50800">
                <a:solidFill>
                  <a:srgbClr val="990000"/>
                </a:solidFill>
                <a:round/>
                <a:headEnd type="none" w="sm" len="sm"/>
                <a:tailEnd type="triangl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8026503"/>
                  </p:ext>
                </p:extLst>
              </p:nvPr>
            </p:nvGraphicFramePr>
            <p:xfrm>
              <a:off x="1682758" y="4040188"/>
              <a:ext cx="209550" cy="3238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6" name="Equation" r:id="rId18" imgW="209420" imgH="323813" progId="Equation.DSMT4">
                      <p:embed/>
                    </p:oleObj>
                  </mc:Choice>
                  <mc:Fallback>
                    <p:oleObj name="Equation" r:id="rId18" imgW="209420" imgH="323813" progId="Equation.DSMT4">
                      <p:embed/>
                      <p:pic>
                        <p:nvPicPr>
                          <p:cNvPr id="0" name="Picture 8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82758" y="4040188"/>
                            <a:ext cx="209550" cy="3238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7620815"/>
                  </p:ext>
                </p:extLst>
              </p:nvPr>
            </p:nvGraphicFramePr>
            <p:xfrm>
              <a:off x="1233488" y="4203026"/>
              <a:ext cx="173832" cy="19650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7" name="Equation" r:id="rId20" imgW="219121" imgH="247799" progId="Equation.DSMT4">
                      <p:embed/>
                    </p:oleObj>
                  </mc:Choice>
                  <mc:Fallback>
                    <p:oleObj name="Equation" r:id="rId20" imgW="219121" imgH="247799" progId="Equation.DSMT4">
                      <p:embed/>
                      <p:pic>
                        <p:nvPicPr>
                          <p:cNvPr id="0" name="Picture 8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33488" y="4203026"/>
                            <a:ext cx="173832" cy="19650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" name="Line 1041"/>
              <p:cNvSpPr>
                <a:spLocks noChangeShapeType="1"/>
              </p:cNvSpPr>
              <p:nvPr/>
            </p:nvSpPr>
            <p:spPr bwMode="auto">
              <a:xfrm>
                <a:off x="1272382" y="4602956"/>
                <a:ext cx="319882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8171631"/>
                  </p:ext>
                </p:extLst>
              </p:nvPr>
            </p:nvGraphicFramePr>
            <p:xfrm>
              <a:off x="1439465" y="4379517"/>
              <a:ext cx="152799" cy="24447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8" name="Equation" r:id="rId22" imgW="126835" imgH="202936" progId="Equation.DSMT4">
                      <p:embed/>
                    </p:oleObj>
                  </mc:Choice>
                  <mc:Fallback>
                    <p:oleObj name="Equation" r:id="rId22" imgW="126835" imgH="202936" progId="Equation.DSMT4">
                      <p:embed/>
                      <p:pic>
                        <p:nvPicPr>
                          <p:cNvPr id="0" name="Picture 85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39465" y="4379517"/>
                            <a:ext cx="152799" cy="24447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Freeform 9"/>
              <p:cNvSpPr/>
              <p:nvPr/>
            </p:nvSpPr>
            <p:spPr bwMode="auto">
              <a:xfrm>
                <a:off x="1362075" y="4476750"/>
                <a:ext cx="47625" cy="114300"/>
              </a:xfrm>
              <a:custGeom>
                <a:avLst/>
                <a:gdLst>
                  <a:gd name="connsiteX0" fmla="*/ 0 w 47625"/>
                  <a:gd name="connsiteY0" fmla="*/ 0 h 114300"/>
                  <a:gd name="connsiteX1" fmla="*/ 38100 w 47625"/>
                  <a:gd name="connsiteY1" fmla="*/ 57150 h 114300"/>
                  <a:gd name="connsiteX2" fmla="*/ 47625 w 47625"/>
                  <a:gd name="connsiteY2" fmla="*/ 11430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14300">
                    <a:moveTo>
                      <a:pt x="0" y="0"/>
                    </a:moveTo>
                    <a:cubicBezTo>
                      <a:pt x="15081" y="19050"/>
                      <a:pt x="30163" y="38100"/>
                      <a:pt x="38100" y="57150"/>
                    </a:cubicBezTo>
                    <a:cubicBezTo>
                      <a:pt x="46037" y="76200"/>
                      <a:pt x="46831" y="95250"/>
                      <a:pt x="47625" y="11430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5133" y="4630739"/>
                <a:ext cx="0" cy="18970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77350019"/>
                  </p:ext>
                </p:extLst>
              </p:nvPr>
            </p:nvGraphicFramePr>
            <p:xfrm>
              <a:off x="1272382" y="4845049"/>
              <a:ext cx="268913" cy="2214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429" name="Equation" r:id="rId24" imgW="215619" imgH="177569" progId="Equation.DSMT4">
                      <p:embed/>
                    </p:oleObj>
                  </mc:Choice>
                  <mc:Fallback>
                    <p:oleObj name="Equation" r:id="rId24" imgW="215619" imgH="177569" progId="Equation.DSMT4">
                      <p:embed/>
                      <p:pic>
                        <p:nvPicPr>
                          <p:cNvPr id="0" name="Picture 85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272382" y="4845049"/>
                            <a:ext cx="268913" cy="22145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2" name="Straight Connector 61"/>
              <p:cNvCxnSpPr/>
              <p:nvPr/>
            </p:nvCxnSpPr>
            <p:spPr bwMode="auto">
              <a:xfrm>
                <a:off x="1592266" y="4365625"/>
                <a:ext cx="0" cy="44965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24" name="TextBox 23"/>
            <p:cNvSpPr txBox="1"/>
            <p:nvPr/>
          </p:nvSpPr>
          <p:spPr>
            <a:xfrm>
              <a:off x="562553" y="5431508"/>
              <a:ext cx="881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/>
                  </a:solidFill>
                </a:rPr>
                <a:t>Top view</a:t>
              </a:r>
              <a:endParaRPr lang="en-US" sz="1400" dirty="0">
                <a:solidFill>
                  <a:schemeClr val="bg2"/>
                </a:solidFill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 flipV="1">
            <a:off x="1861596" y="3613151"/>
            <a:ext cx="882062" cy="6135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266128"/>
              </p:ext>
            </p:extLst>
          </p:nvPr>
        </p:nvGraphicFramePr>
        <p:xfrm>
          <a:off x="5754937" y="891603"/>
          <a:ext cx="2137778" cy="407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30" name="Equation" r:id="rId26" imgW="1193760" imgH="228600" progId="Equation.DSMT4">
                  <p:embed/>
                </p:oleObj>
              </mc:Choice>
              <mc:Fallback>
                <p:oleObj name="Equation" r:id="rId26" imgW="1193760" imgH="22860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937" y="891603"/>
                        <a:ext cx="2137778" cy="40780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552114" y="1122363"/>
            <a:ext cx="4127622" cy="2751138"/>
            <a:chOff x="552114" y="1122363"/>
            <a:chExt cx="4127622" cy="2751138"/>
          </a:xfrm>
        </p:grpSpPr>
        <p:sp>
          <p:nvSpPr>
            <p:cNvPr id="19468" name="Line 1031"/>
            <p:cNvSpPr>
              <a:spLocks noChangeShapeType="1"/>
            </p:cNvSpPr>
            <p:nvPr/>
          </p:nvSpPr>
          <p:spPr bwMode="auto">
            <a:xfrm flipV="1">
              <a:off x="2387265" y="2046289"/>
              <a:ext cx="695325" cy="7508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69" name="Line 1032"/>
            <p:cNvSpPr>
              <a:spLocks noChangeShapeType="1"/>
            </p:cNvSpPr>
            <p:nvPr/>
          </p:nvSpPr>
          <p:spPr bwMode="auto">
            <a:xfrm flipV="1">
              <a:off x="3101640" y="1655764"/>
              <a:ext cx="342900" cy="36353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1" name="Line 1034"/>
            <p:cNvSpPr>
              <a:spLocks noChangeShapeType="1"/>
            </p:cNvSpPr>
            <p:nvPr/>
          </p:nvSpPr>
          <p:spPr bwMode="auto">
            <a:xfrm>
              <a:off x="2387265" y="1449389"/>
              <a:ext cx="0" cy="13477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2" name="Line 1035"/>
            <p:cNvSpPr>
              <a:spLocks noChangeShapeType="1"/>
            </p:cNvSpPr>
            <p:nvPr/>
          </p:nvSpPr>
          <p:spPr bwMode="auto">
            <a:xfrm flipV="1">
              <a:off x="841040" y="2797176"/>
              <a:ext cx="1546225" cy="8636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3" name="Line 1036"/>
            <p:cNvSpPr>
              <a:spLocks noChangeShapeType="1"/>
            </p:cNvSpPr>
            <p:nvPr/>
          </p:nvSpPr>
          <p:spPr bwMode="auto">
            <a:xfrm>
              <a:off x="2387265" y="2797176"/>
              <a:ext cx="19335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7" name="Line 1040"/>
            <p:cNvSpPr>
              <a:spLocks noChangeShapeType="1"/>
            </p:cNvSpPr>
            <p:nvPr/>
          </p:nvSpPr>
          <p:spPr bwMode="auto">
            <a:xfrm>
              <a:off x="2387265" y="2797176"/>
              <a:ext cx="1095375" cy="679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8" name="Line 1041"/>
            <p:cNvSpPr>
              <a:spLocks noChangeShapeType="1"/>
            </p:cNvSpPr>
            <p:nvPr/>
          </p:nvSpPr>
          <p:spPr bwMode="auto">
            <a:xfrm>
              <a:off x="1571290" y="3233739"/>
              <a:ext cx="15113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9" name="Line 1042"/>
            <p:cNvSpPr>
              <a:spLocks noChangeShapeType="1"/>
            </p:cNvSpPr>
            <p:nvPr/>
          </p:nvSpPr>
          <p:spPr bwMode="auto">
            <a:xfrm>
              <a:off x="1155365" y="3476626"/>
              <a:ext cx="23272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0" name="Line 1043"/>
            <p:cNvSpPr>
              <a:spLocks noChangeShapeType="1"/>
            </p:cNvSpPr>
            <p:nvPr/>
          </p:nvSpPr>
          <p:spPr bwMode="auto">
            <a:xfrm>
              <a:off x="3082590" y="2046289"/>
              <a:ext cx="0" cy="11874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3" name="Line 1046"/>
            <p:cNvSpPr>
              <a:spLocks noChangeShapeType="1"/>
            </p:cNvSpPr>
            <p:nvPr/>
          </p:nvSpPr>
          <p:spPr bwMode="auto">
            <a:xfrm>
              <a:off x="3549315" y="3524251"/>
              <a:ext cx="295275" cy="18415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4" name="Freeform 1047"/>
            <p:cNvSpPr>
              <a:spLocks/>
            </p:cNvSpPr>
            <p:nvPr/>
          </p:nvSpPr>
          <p:spPr bwMode="auto">
            <a:xfrm>
              <a:off x="2399965" y="2314576"/>
              <a:ext cx="257175" cy="446088"/>
            </a:xfrm>
            <a:custGeom>
              <a:avLst/>
              <a:gdLst>
                <a:gd name="T0" fmla="*/ 2147483647 w 162"/>
                <a:gd name="T1" fmla="*/ 2147483647 h 281"/>
                <a:gd name="T2" fmla="*/ 0 w 162"/>
                <a:gd name="T3" fmla="*/ 0 h 281"/>
                <a:gd name="T4" fmla="*/ 2147483647 w 162"/>
                <a:gd name="T5" fmla="*/ 2147483647 h 281"/>
                <a:gd name="T6" fmla="*/ 2147483647 w 162"/>
                <a:gd name="T7" fmla="*/ 2147483647 h 281"/>
                <a:gd name="T8" fmla="*/ 2147483647 w 162"/>
                <a:gd name="T9" fmla="*/ 2147483647 h 281"/>
                <a:gd name="T10" fmla="*/ 2147483647 w 162"/>
                <a:gd name="T11" fmla="*/ 2147483647 h 281"/>
                <a:gd name="T12" fmla="*/ 2147483647 w 162"/>
                <a:gd name="T13" fmla="*/ 2147483647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5" name="Line 1048"/>
            <p:cNvSpPr>
              <a:spLocks noChangeShapeType="1"/>
            </p:cNvSpPr>
            <p:nvPr/>
          </p:nvSpPr>
          <p:spPr bwMode="auto">
            <a:xfrm flipH="1">
              <a:off x="2657140" y="3233739"/>
              <a:ext cx="425450" cy="2333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7" name="Line 1050"/>
            <p:cNvSpPr>
              <a:spLocks noChangeShapeType="1"/>
            </p:cNvSpPr>
            <p:nvPr/>
          </p:nvSpPr>
          <p:spPr bwMode="auto">
            <a:xfrm>
              <a:off x="3058777" y="3230564"/>
              <a:ext cx="414338" cy="265112"/>
            </a:xfrm>
            <a:prstGeom prst="line">
              <a:avLst/>
            </a:prstGeom>
            <a:noFill/>
            <a:ln w="50800">
              <a:solidFill>
                <a:srgbClr val="99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9" name="Freeform 1052"/>
            <p:cNvSpPr>
              <a:spLocks/>
            </p:cNvSpPr>
            <p:nvPr/>
          </p:nvSpPr>
          <p:spPr bwMode="auto">
            <a:xfrm>
              <a:off x="2909552" y="3251201"/>
              <a:ext cx="258763" cy="104775"/>
            </a:xfrm>
            <a:custGeom>
              <a:avLst/>
              <a:gdLst>
                <a:gd name="T0" fmla="*/ 2147483647 w 163"/>
                <a:gd name="T1" fmla="*/ 0 h 66"/>
                <a:gd name="T2" fmla="*/ 2147483647 w 163"/>
                <a:gd name="T3" fmla="*/ 2147483647 h 66"/>
                <a:gd name="T4" fmla="*/ 2147483647 w 163"/>
                <a:gd name="T5" fmla="*/ 2147483647 h 66"/>
                <a:gd name="T6" fmla="*/ 2147483647 w 163"/>
                <a:gd name="T7" fmla="*/ 2147483647 h 66"/>
                <a:gd name="T8" fmla="*/ 2147483647 w 163"/>
                <a:gd name="T9" fmla="*/ 2147483647 h 66"/>
                <a:gd name="T10" fmla="*/ 2147483647 w 163"/>
                <a:gd name="T11" fmla="*/ 2147483647 h 66"/>
                <a:gd name="T12" fmla="*/ 0 w 163"/>
                <a:gd name="T13" fmla="*/ 2147483647 h 66"/>
                <a:gd name="T14" fmla="*/ 2147483647 w 163"/>
                <a:gd name="T15" fmla="*/ 0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"/>
                <a:gd name="T25" fmla="*/ 0 h 66"/>
                <a:gd name="T26" fmla="*/ 163 w 163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" h="66">
                  <a:moveTo>
                    <a:pt x="88" y="0"/>
                  </a:moveTo>
                  <a:lnTo>
                    <a:pt x="163" y="46"/>
                  </a:lnTo>
                  <a:lnTo>
                    <a:pt x="133" y="55"/>
                  </a:lnTo>
                  <a:lnTo>
                    <a:pt x="106" y="63"/>
                  </a:lnTo>
                  <a:lnTo>
                    <a:pt x="73" y="66"/>
                  </a:lnTo>
                  <a:lnTo>
                    <a:pt x="33" y="66"/>
                  </a:lnTo>
                  <a:lnTo>
                    <a:pt x="0" y="6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9460" name="Object 105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088271"/>
                </p:ext>
              </p:extLst>
            </p:nvPr>
          </p:nvGraphicFramePr>
          <p:xfrm>
            <a:off x="3844590" y="3522664"/>
            <a:ext cx="2127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1" name="Equation" r:id="rId28" imgW="152334" imgH="241195" progId="Equation.DSMT4">
                    <p:embed/>
                  </p:oleObj>
                </mc:Choice>
                <mc:Fallback>
                  <p:oleObj name="Equation" r:id="rId28" imgW="152334" imgH="241195" progId="Equation.DSMT4">
                    <p:embed/>
                    <p:pic>
                      <p:nvPicPr>
                        <p:cNvPr id="0" name="Picture 8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4590" y="3522664"/>
                          <a:ext cx="212725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1" name="Object 10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335674"/>
                </p:ext>
              </p:extLst>
            </p:nvPr>
          </p:nvGraphicFramePr>
          <p:xfrm>
            <a:off x="3535146" y="1214178"/>
            <a:ext cx="27463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2" name="Equation" r:id="rId30" imgW="126835" imgH="202936" progId="Equation.DSMT4">
                    <p:embed/>
                  </p:oleObj>
                </mc:Choice>
                <mc:Fallback>
                  <p:oleObj name="Equation" r:id="rId30" imgW="126835" imgH="202936" progId="Equation.DSMT4">
                    <p:embed/>
                    <p:pic>
                      <p:nvPicPr>
                        <p:cNvPr id="0" name="Picture 8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5146" y="1214178"/>
                          <a:ext cx="274637" cy="434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92" name="Line 1067"/>
            <p:cNvSpPr>
              <a:spLocks noChangeShapeType="1"/>
            </p:cNvSpPr>
            <p:nvPr/>
          </p:nvSpPr>
          <p:spPr bwMode="auto">
            <a:xfrm>
              <a:off x="3081001" y="2054225"/>
              <a:ext cx="365585" cy="17081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" name="Line 1043"/>
            <p:cNvSpPr>
              <a:spLocks noChangeShapeType="1"/>
            </p:cNvSpPr>
            <p:nvPr/>
          </p:nvSpPr>
          <p:spPr bwMode="auto">
            <a:xfrm>
              <a:off x="3098512" y="1387001"/>
              <a:ext cx="0" cy="66165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Freeform 1047"/>
            <p:cNvSpPr>
              <a:spLocks/>
            </p:cNvSpPr>
            <p:nvPr/>
          </p:nvSpPr>
          <p:spPr bwMode="auto">
            <a:xfrm>
              <a:off x="3131433" y="1700901"/>
              <a:ext cx="133989" cy="215877"/>
            </a:xfrm>
            <a:custGeom>
              <a:avLst/>
              <a:gdLst>
                <a:gd name="T0" fmla="*/ 2147483647 w 162"/>
                <a:gd name="T1" fmla="*/ 2147483647 h 281"/>
                <a:gd name="T2" fmla="*/ 0 w 162"/>
                <a:gd name="T3" fmla="*/ 0 h 281"/>
                <a:gd name="T4" fmla="*/ 2147483647 w 162"/>
                <a:gd name="T5" fmla="*/ 2147483647 h 281"/>
                <a:gd name="T6" fmla="*/ 2147483647 w 162"/>
                <a:gd name="T7" fmla="*/ 2147483647 h 281"/>
                <a:gd name="T8" fmla="*/ 2147483647 w 162"/>
                <a:gd name="T9" fmla="*/ 2147483647 h 281"/>
                <a:gd name="T10" fmla="*/ 2147483647 w 162"/>
                <a:gd name="T11" fmla="*/ 2147483647 h 281"/>
                <a:gd name="T12" fmla="*/ 2147483647 w 162"/>
                <a:gd name="T13" fmla="*/ 2147483647 h 2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2"/>
                <a:gd name="T22" fmla="*/ 0 h 281"/>
                <a:gd name="T23" fmla="*/ 162 w 162"/>
                <a:gd name="T24" fmla="*/ 281 h 2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2" h="281">
                  <a:moveTo>
                    <a:pt x="1" y="281"/>
                  </a:moveTo>
                  <a:lnTo>
                    <a:pt x="0" y="0"/>
                  </a:lnTo>
                  <a:lnTo>
                    <a:pt x="46" y="11"/>
                  </a:lnTo>
                  <a:lnTo>
                    <a:pt x="94" y="38"/>
                  </a:lnTo>
                  <a:lnTo>
                    <a:pt x="136" y="72"/>
                  </a:lnTo>
                  <a:lnTo>
                    <a:pt x="162" y="110"/>
                  </a:lnTo>
                  <a:lnTo>
                    <a:pt x="1" y="281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4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6769691"/>
                </p:ext>
              </p:extLst>
            </p:nvPr>
          </p:nvGraphicFramePr>
          <p:xfrm>
            <a:off x="552114" y="3636963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3" name="Equation" r:id="rId32" imgW="126835" imgH="139518" progId="Equation.DSMT4">
                    <p:embed/>
                  </p:oleObj>
                </mc:Choice>
                <mc:Fallback>
                  <p:oleObj name="Equation" r:id="rId32" imgW="126835" imgH="139518" progId="Equation.DSMT4">
                    <p:embed/>
                    <p:pic>
                      <p:nvPicPr>
                        <p:cNvPr id="0" name="Picture 8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14" y="3636963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9231091"/>
                </p:ext>
              </p:extLst>
            </p:nvPr>
          </p:nvGraphicFramePr>
          <p:xfrm>
            <a:off x="4444786" y="2694477"/>
            <a:ext cx="234950" cy="280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4" name="Equation" r:id="rId34" imgW="139579" imgH="164957" progId="Equation.DSMT4">
                    <p:embed/>
                  </p:oleObj>
                </mc:Choice>
                <mc:Fallback>
                  <p:oleObj name="Equation" r:id="rId34" imgW="139579" imgH="164957" progId="Equation.DSMT4">
                    <p:embed/>
                    <p:pic>
                      <p:nvPicPr>
                        <p:cNvPr id="0" name="Picture 8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4786" y="2694477"/>
                          <a:ext cx="234950" cy="2809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84738982"/>
                </p:ext>
              </p:extLst>
            </p:nvPr>
          </p:nvGraphicFramePr>
          <p:xfrm>
            <a:off x="2295189" y="1122363"/>
            <a:ext cx="1920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5" name="Equation" r:id="rId36" imgW="114102" imgH="126780" progId="Equation.DSMT4">
                    <p:embed/>
                  </p:oleObj>
                </mc:Choice>
                <mc:Fallback>
                  <p:oleObj name="Equation" r:id="rId36" imgW="114102" imgH="126780" progId="Equation.DSMT4">
                    <p:embed/>
                    <p:pic>
                      <p:nvPicPr>
                        <p:cNvPr id="0" name="Picture 8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5189" y="1122363"/>
                          <a:ext cx="192087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497559"/>
                </p:ext>
              </p:extLst>
            </p:nvPr>
          </p:nvGraphicFramePr>
          <p:xfrm>
            <a:off x="2495214" y="2014538"/>
            <a:ext cx="233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6" name="Equation" r:id="rId38" imgW="139579" imgH="177646" progId="Equation.DSMT4">
                    <p:embed/>
                  </p:oleObj>
                </mc:Choice>
                <mc:Fallback>
                  <p:oleObj name="Equation" r:id="rId38" imgW="139579" imgH="177646" progId="Equation.DSMT4">
                    <p:embed/>
                    <p:pic>
                      <p:nvPicPr>
                        <p:cNvPr id="0" name="Picture 8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5214" y="2014538"/>
                          <a:ext cx="233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3843843"/>
                </p:ext>
              </p:extLst>
            </p:nvPr>
          </p:nvGraphicFramePr>
          <p:xfrm>
            <a:off x="3171489" y="1370012"/>
            <a:ext cx="216076" cy="277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7" name="Equation" r:id="rId40" imgW="139579" imgH="177646" progId="Equation.DSMT4">
                    <p:embed/>
                  </p:oleObj>
                </mc:Choice>
                <mc:Fallback>
                  <p:oleObj name="Equation" r:id="rId40" imgW="139579" imgH="177646" progId="Equation.DSMT4">
                    <p:embed/>
                    <p:pic>
                      <p:nvPicPr>
                        <p:cNvPr id="0" name="Picture 8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489" y="1370012"/>
                          <a:ext cx="216076" cy="277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0557850"/>
                </p:ext>
              </p:extLst>
            </p:nvPr>
          </p:nvGraphicFramePr>
          <p:xfrm>
            <a:off x="3555664" y="1793623"/>
            <a:ext cx="744537" cy="2447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8" name="Equation" r:id="rId41" imgW="545626" imgH="177646" progId="Equation.DSMT4">
                    <p:embed/>
                  </p:oleObj>
                </mc:Choice>
                <mc:Fallback>
                  <p:oleObj name="Equation" r:id="rId41" imgW="545626" imgH="177646" progId="Equation.DSMT4">
                    <p:embed/>
                    <p:pic>
                      <p:nvPicPr>
                        <p:cNvPr id="0" name="Picture 8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5664" y="1793623"/>
                          <a:ext cx="744537" cy="2447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98208203"/>
                </p:ext>
              </p:extLst>
            </p:nvPr>
          </p:nvGraphicFramePr>
          <p:xfrm>
            <a:off x="3171489" y="2940051"/>
            <a:ext cx="233362" cy="257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39" name="Equation" r:id="rId43" imgW="139639" imgH="152334" progId="Equation.DSMT4">
                    <p:embed/>
                  </p:oleObj>
                </mc:Choice>
                <mc:Fallback>
                  <p:oleObj name="Equation" r:id="rId43" imgW="139639" imgH="152334" progId="Equation.DSMT4">
                    <p:embed/>
                    <p:pic>
                      <p:nvPicPr>
                        <p:cNvPr id="0" name="Picture 8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1489" y="2940051"/>
                          <a:ext cx="233362" cy="257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8292328"/>
                </p:ext>
              </p:extLst>
            </p:nvPr>
          </p:nvGraphicFramePr>
          <p:xfrm>
            <a:off x="2847639" y="3441701"/>
            <a:ext cx="21272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40" name="Equation" r:id="rId45" imgW="126835" imgH="202936" progId="Equation.DSMT4">
                    <p:embed/>
                  </p:oleObj>
                </mc:Choice>
                <mc:Fallback>
                  <p:oleObj name="Equation" r:id="rId45" imgW="126835" imgH="202936" progId="Equation.DSMT4">
                    <p:embed/>
                    <p:pic>
                      <p:nvPicPr>
                        <p:cNvPr id="0" name="Picture 8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7639" y="3441701"/>
                          <a:ext cx="212725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48102310"/>
                </p:ext>
              </p:extLst>
            </p:nvPr>
          </p:nvGraphicFramePr>
          <p:xfrm>
            <a:off x="936289" y="3071813"/>
            <a:ext cx="360362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41" name="Equation" r:id="rId47" imgW="215619" imgH="177569" progId="Equation.DSMT4">
                    <p:embed/>
                  </p:oleObj>
                </mc:Choice>
                <mc:Fallback>
                  <p:oleObj name="Equation" r:id="rId47" imgW="215619" imgH="177569" progId="Equation.DSMT4">
                    <p:embed/>
                    <p:pic>
                      <p:nvPicPr>
                        <p:cNvPr id="0" name="Picture 8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6289" y="3071813"/>
                          <a:ext cx="360362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Oval 64"/>
            <p:cNvSpPr>
              <a:spLocks noChangeArrowheads="1"/>
            </p:cNvSpPr>
            <p:nvPr/>
          </p:nvSpPr>
          <p:spPr bwMode="auto">
            <a:xfrm>
              <a:off x="3026617" y="1995307"/>
              <a:ext cx="104775" cy="10477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Pie 63"/>
            <p:cNvSpPr/>
            <p:nvPr/>
          </p:nvSpPr>
          <p:spPr bwMode="auto">
            <a:xfrm rot="21339024">
              <a:off x="2866894" y="1764307"/>
              <a:ext cx="582873" cy="582873"/>
            </a:xfrm>
            <a:prstGeom prst="pie">
              <a:avLst>
                <a:gd name="adj1" fmla="val 19012252"/>
                <a:gd name="adj2" fmla="val 1766352"/>
              </a:avLst>
            </a:prstGeom>
            <a:solidFill>
              <a:srgbClr val="B2B2B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481" name="Line 1044"/>
            <p:cNvSpPr>
              <a:spLocks noChangeShapeType="1"/>
            </p:cNvSpPr>
            <p:nvPr/>
          </p:nvSpPr>
          <p:spPr bwMode="auto">
            <a:xfrm flipV="1">
              <a:off x="3473115" y="1706564"/>
              <a:ext cx="0" cy="17605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398259" y="0"/>
            <a:ext cx="40354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(Part 1)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2887663" y="2009775"/>
            <a:ext cx="4652962" cy="461963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AB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using path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2"/>
                </a:solidFill>
              </a:rPr>
              <a:t> shown below. 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graphicFrame>
        <p:nvGraphicFramePr>
          <p:cNvPr id="24578" name="Object 6"/>
          <p:cNvGraphicFramePr>
            <a:graphicFrameLocks noChangeAspect="1"/>
          </p:cNvGraphicFramePr>
          <p:nvPr/>
        </p:nvGraphicFramePr>
        <p:xfrm>
          <a:off x="1199697" y="1125315"/>
          <a:ext cx="38163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3" name="Equation" r:id="rId4" imgW="2006600" imgH="279400" progId="Equation.DSMT4">
                  <p:embed/>
                </p:oleObj>
              </mc:Choice>
              <mc:Fallback>
                <p:oleObj name="Equation" r:id="rId4" imgW="2006600" imgH="279400" progId="Equation.DSMT4">
                  <p:embed/>
                  <p:pic>
                    <p:nvPicPr>
                      <p:cNvPr id="0" name="Picture 6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97" y="1125315"/>
                        <a:ext cx="3816350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99676"/>
              </p:ext>
            </p:extLst>
          </p:nvPr>
        </p:nvGraphicFramePr>
        <p:xfrm>
          <a:off x="4895850" y="2833688"/>
          <a:ext cx="3594100" cy="320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44" name="Equation" r:id="rId6" imgW="2425680" imgH="2158920" progId="Equation.DSMT4">
                  <p:embed/>
                </p:oleObj>
              </mc:Choice>
              <mc:Fallback>
                <p:oleObj name="Equation" r:id="rId6" imgW="2425680" imgH="2158920" progId="Equation.DSMT4">
                  <p:embed/>
                  <p:pic>
                    <p:nvPicPr>
                      <p:cNvPr id="0" name="Picture 6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5850" y="2833688"/>
                        <a:ext cx="3594100" cy="3205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596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7927226" y="3007227"/>
            <a:ext cx="563563" cy="36036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38" name="Slide Number Placeholder 3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39" name="TextBox 35"/>
          <p:cNvSpPr txBox="1">
            <a:spLocks noChangeArrowheads="1"/>
          </p:cNvSpPr>
          <p:nvPr/>
        </p:nvSpPr>
        <p:spPr bwMode="auto">
          <a:xfrm>
            <a:off x="5221060" y="1211099"/>
            <a:ext cx="3557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(This is </a:t>
            </a:r>
            <a:r>
              <a:rPr lang="en-US" u="sng" dirty="0" smtClean="0">
                <a:solidFill>
                  <a:schemeClr val="bg1"/>
                </a:solidFill>
              </a:rPr>
              <a:t>not</a:t>
            </a:r>
            <a:r>
              <a:rPr lang="en-US" dirty="0" smtClean="0">
                <a:solidFill>
                  <a:schemeClr val="bg1"/>
                </a:solidFill>
              </a:rPr>
              <a:t> an electrostatic </a:t>
            </a:r>
            <a:r>
              <a:rPr lang="en-US" dirty="0">
                <a:solidFill>
                  <a:schemeClr val="bg1"/>
                </a:solidFill>
              </a:rPr>
              <a:t>field.)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195263" y="2066925"/>
            <a:ext cx="3995737" cy="3141663"/>
            <a:chOff x="195263" y="2066925"/>
            <a:chExt cx="3995737" cy="3141663"/>
          </a:xfrm>
        </p:grpSpPr>
        <p:sp>
          <p:nvSpPr>
            <p:cNvPr id="24598" name="Line 11"/>
            <p:cNvSpPr>
              <a:spLocks noChangeShapeType="1"/>
            </p:cNvSpPr>
            <p:nvPr/>
          </p:nvSpPr>
          <p:spPr bwMode="auto">
            <a:xfrm>
              <a:off x="1841500" y="2432050"/>
              <a:ext cx="0" cy="1716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9" name="Line 12"/>
            <p:cNvSpPr>
              <a:spLocks noChangeShapeType="1"/>
            </p:cNvSpPr>
            <p:nvPr/>
          </p:nvSpPr>
          <p:spPr bwMode="auto">
            <a:xfrm flipV="1">
              <a:off x="481013" y="4148138"/>
              <a:ext cx="1360487" cy="8524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0" name="Line 13"/>
            <p:cNvSpPr>
              <a:spLocks noChangeShapeType="1"/>
            </p:cNvSpPr>
            <p:nvPr/>
          </p:nvSpPr>
          <p:spPr bwMode="auto">
            <a:xfrm>
              <a:off x="1841500" y="4148138"/>
              <a:ext cx="20478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3" name="Line 16"/>
            <p:cNvSpPr>
              <a:spLocks noChangeShapeType="1"/>
            </p:cNvSpPr>
            <p:nvPr/>
          </p:nvSpPr>
          <p:spPr bwMode="auto">
            <a:xfrm flipV="1">
              <a:off x="901700" y="4148138"/>
              <a:ext cx="2193925" cy="5826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4" name="Line 17"/>
            <p:cNvSpPr>
              <a:spLocks noChangeShapeType="1"/>
            </p:cNvSpPr>
            <p:nvPr/>
          </p:nvSpPr>
          <p:spPr bwMode="auto">
            <a:xfrm flipV="1">
              <a:off x="1617663" y="4423853"/>
              <a:ext cx="439737" cy="1206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8" name="Text Box 22"/>
            <p:cNvSpPr txBox="1">
              <a:spLocks noChangeArrowheads="1"/>
            </p:cNvSpPr>
            <p:nvPr/>
          </p:nvSpPr>
          <p:spPr bwMode="auto">
            <a:xfrm>
              <a:off x="2949575" y="3397250"/>
              <a:ext cx="388938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r>
                <a:rPr lang="en-US" sz="600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24609" name="Line 23"/>
            <p:cNvSpPr>
              <a:spLocks noChangeShapeType="1"/>
            </p:cNvSpPr>
            <p:nvPr/>
          </p:nvSpPr>
          <p:spPr bwMode="auto">
            <a:xfrm rot="20776392" flipV="1">
              <a:off x="1096963" y="3590925"/>
              <a:ext cx="1212850" cy="67627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13" name="Oval 41"/>
            <p:cNvSpPr>
              <a:spLocks noChangeArrowheads="1"/>
            </p:cNvSpPr>
            <p:nvPr/>
          </p:nvSpPr>
          <p:spPr bwMode="auto">
            <a:xfrm>
              <a:off x="863600" y="468630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4" name="Oval 42"/>
            <p:cNvSpPr>
              <a:spLocks noChangeArrowheads="1"/>
            </p:cNvSpPr>
            <p:nvPr/>
          </p:nvSpPr>
          <p:spPr bwMode="auto">
            <a:xfrm>
              <a:off x="3111500" y="408940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195263" y="497205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45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6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63" y="497205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"/>
            <p:cNvGraphicFramePr>
              <a:graphicFrameLocks noChangeAspect="1"/>
            </p:cNvGraphicFramePr>
            <p:nvPr/>
          </p:nvGraphicFramePr>
          <p:xfrm>
            <a:off x="3957638" y="402748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46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6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7638" y="402748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"/>
            <p:cNvGraphicFramePr>
              <a:graphicFrameLocks noChangeAspect="1"/>
            </p:cNvGraphicFramePr>
            <p:nvPr/>
          </p:nvGraphicFramePr>
          <p:xfrm>
            <a:off x="1730375" y="2066925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47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6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0375" y="2066925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"/>
            <p:cNvGraphicFramePr>
              <a:graphicFrameLocks noChangeAspect="1"/>
            </p:cNvGraphicFramePr>
            <p:nvPr/>
          </p:nvGraphicFramePr>
          <p:xfrm>
            <a:off x="831850" y="4832350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48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6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1850" y="4832350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9"/>
            <p:cNvGraphicFramePr>
              <a:graphicFrameLocks noChangeAspect="1"/>
            </p:cNvGraphicFramePr>
            <p:nvPr/>
          </p:nvGraphicFramePr>
          <p:xfrm>
            <a:off x="3241675" y="4252913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49" name="Equation" r:id="rId16" imgW="152334" imgH="190417" progId="Equation.DSMT4">
                    <p:embed/>
                  </p:oleObj>
                </mc:Choice>
                <mc:Fallback>
                  <p:oleObj name="Equation" r:id="rId16" imgW="152334" imgH="190417" progId="Equation.DSMT4">
                    <p:embed/>
                    <p:pic>
                      <p:nvPicPr>
                        <p:cNvPr id="0" name="Picture 6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1675" y="4252913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2832100" y="3735646"/>
            <a:ext cx="625475" cy="3410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0" name="Equation" r:id="rId18" imgW="469696" imgH="253890" progId="Equation.DSMT4">
                    <p:embed/>
                  </p:oleObj>
                </mc:Choice>
                <mc:Fallback>
                  <p:oleObj name="Equation" r:id="rId18" imgW="469696" imgH="253890" progId="Equation.DSMT4">
                    <p:embed/>
                    <p:pic>
                      <p:nvPicPr>
                        <p:cNvPr id="0" name="Picture 6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100" y="3735646"/>
                          <a:ext cx="625475" cy="3410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317500" y="4249738"/>
            <a:ext cx="6254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1" name="Equation" r:id="rId20" imgW="469696" imgH="253890" progId="Equation.DSMT4">
                    <p:embed/>
                  </p:oleObj>
                </mc:Choice>
                <mc:Fallback>
                  <p:oleObj name="Equation" r:id="rId20" imgW="469696" imgH="253890" progId="Equation.DSMT4">
                    <p:embed/>
                    <p:pic>
                      <p:nvPicPr>
                        <p:cNvPr id="0" name="Picture 6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4249738"/>
                          <a:ext cx="6254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2271713" y="4548188"/>
            <a:ext cx="203200" cy="239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2" name="Equation" r:id="rId22" imgW="152202" imgH="177569" progId="Equation.DSMT4">
                    <p:embed/>
                  </p:oleObj>
                </mc:Choice>
                <mc:Fallback>
                  <p:oleObj name="Equation" r:id="rId22" imgW="152202" imgH="177569" progId="Equation.DSMT4">
                    <p:embed/>
                    <p:pic>
                      <p:nvPicPr>
                        <p:cNvPr id="0" name="Picture 6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1713" y="4548188"/>
                          <a:ext cx="203200" cy="239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398190"/>
                </p:ext>
              </p:extLst>
            </p:nvPr>
          </p:nvGraphicFramePr>
          <p:xfrm>
            <a:off x="2354490" y="3146016"/>
            <a:ext cx="932996" cy="377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3" name="Equation" r:id="rId24" imgW="634725" imgH="253890" progId="Equation.DSMT4">
                    <p:embed/>
                  </p:oleObj>
                </mc:Choice>
                <mc:Fallback>
                  <p:oleObj name="Equation" r:id="rId24" imgW="634725" imgH="253890" progId="Equation.DSMT4">
                    <p:embed/>
                    <p:pic>
                      <p:nvPicPr>
                        <p:cNvPr id="0" name="Picture 6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4490" y="3146016"/>
                          <a:ext cx="932996" cy="377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5" name="Group 54"/>
          <p:cNvGrpSpPr/>
          <p:nvPr/>
        </p:nvGrpSpPr>
        <p:grpSpPr>
          <a:xfrm>
            <a:off x="1585077" y="5169485"/>
            <a:ext cx="1782762" cy="1593850"/>
            <a:chOff x="1550988" y="4960938"/>
            <a:chExt cx="1782762" cy="1593850"/>
          </a:xfrm>
        </p:grpSpPr>
        <p:sp>
          <p:nvSpPr>
            <p:cNvPr id="24584" name="Line 30"/>
            <p:cNvSpPr>
              <a:spLocks noChangeShapeType="1"/>
            </p:cNvSpPr>
            <p:nvPr/>
          </p:nvSpPr>
          <p:spPr bwMode="auto">
            <a:xfrm flipH="1" flipV="1">
              <a:off x="1841500" y="5675313"/>
              <a:ext cx="569913" cy="55721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5" name="Line 31"/>
            <p:cNvSpPr>
              <a:spLocks noChangeShapeType="1"/>
            </p:cNvSpPr>
            <p:nvPr/>
          </p:nvSpPr>
          <p:spPr bwMode="auto">
            <a:xfrm>
              <a:off x="1857375" y="6229350"/>
              <a:ext cx="12096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86" name="Line 32"/>
            <p:cNvSpPr>
              <a:spLocks noChangeShapeType="1"/>
            </p:cNvSpPr>
            <p:nvPr/>
          </p:nvSpPr>
          <p:spPr bwMode="auto">
            <a:xfrm flipV="1">
              <a:off x="1839913" y="5327650"/>
              <a:ext cx="0" cy="901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4580" name="Object 37"/>
            <p:cNvGraphicFramePr>
              <a:graphicFrameLocks noChangeAspect="1"/>
            </p:cNvGraphicFramePr>
            <p:nvPr/>
          </p:nvGraphicFramePr>
          <p:xfrm>
            <a:off x="2249488" y="5619750"/>
            <a:ext cx="846137" cy="315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4" name="Equation" r:id="rId26" imgW="545626" imgH="203024" progId="Equation.DSMT4">
                    <p:embed/>
                  </p:oleObj>
                </mc:Choice>
                <mc:Fallback>
                  <p:oleObj name="Equation" r:id="rId26" imgW="545626" imgH="203024" progId="Equation.DSMT4">
                    <p:embed/>
                    <p:pic>
                      <p:nvPicPr>
                        <p:cNvPr id="0" name="Picture 6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49488" y="5619750"/>
                          <a:ext cx="846137" cy="315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91" name="Line 40"/>
            <p:cNvSpPr>
              <a:spLocks noChangeShapeType="1"/>
            </p:cNvSpPr>
            <p:nvPr/>
          </p:nvSpPr>
          <p:spPr bwMode="auto">
            <a:xfrm flipH="1" flipV="1">
              <a:off x="1970313" y="5812971"/>
              <a:ext cx="326799" cy="305254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593" name="Oval 43"/>
            <p:cNvSpPr>
              <a:spLocks noChangeArrowheads="1"/>
            </p:cNvSpPr>
            <p:nvPr/>
          </p:nvSpPr>
          <p:spPr bwMode="auto">
            <a:xfrm>
              <a:off x="1803400" y="565150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44"/>
            <p:cNvSpPr>
              <a:spLocks noChangeArrowheads="1"/>
            </p:cNvSpPr>
            <p:nvPr/>
          </p:nvSpPr>
          <p:spPr bwMode="auto">
            <a:xfrm>
              <a:off x="2336800" y="6172200"/>
              <a:ext cx="88900" cy="8890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7" name="Object 14"/>
            <p:cNvGraphicFramePr>
              <a:graphicFrameLocks noChangeAspect="1"/>
            </p:cNvGraphicFramePr>
            <p:nvPr/>
          </p:nvGraphicFramePr>
          <p:xfrm>
            <a:off x="3119438" y="6124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5" name="Equation" r:id="rId28" imgW="126835" imgH="139518" progId="Equation.DSMT4">
                    <p:embed/>
                  </p:oleObj>
                </mc:Choice>
                <mc:Fallback>
                  <p:oleObj name="Equation" r:id="rId28" imgW="126835" imgH="139518" progId="Equation.DSMT4">
                    <p:embed/>
                    <p:pic>
                      <p:nvPicPr>
                        <p:cNvPr id="0" name="Picture 6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9438" y="6124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15"/>
            <p:cNvGraphicFramePr>
              <a:graphicFrameLocks noChangeAspect="1"/>
            </p:cNvGraphicFramePr>
            <p:nvPr/>
          </p:nvGraphicFramePr>
          <p:xfrm>
            <a:off x="1728788" y="496093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6" name="Equation" r:id="rId29" imgW="139579" imgH="164957" progId="Equation.DSMT4">
                    <p:embed/>
                  </p:oleObj>
                </mc:Choice>
                <mc:Fallback>
                  <p:oleObj name="Equation" r:id="rId29" imgW="139579" imgH="164957" progId="Equation.DSMT4">
                    <p:embed/>
                    <p:pic>
                      <p:nvPicPr>
                        <p:cNvPr id="0" name="Picture 6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788" y="496093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16"/>
            <p:cNvGraphicFramePr>
              <a:graphicFrameLocks noChangeAspect="1"/>
            </p:cNvGraphicFramePr>
            <p:nvPr/>
          </p:nvGraphicFramePr>
          <p:xfrm>
            <a:off x="2017713" y="6275388"/>
            <a:ext cx="1698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7" name="Equation" r:id="rId30" imgW="101468" imgH="164885" progId="Equation.DSMT4">
                    <p:embed/>
                  </p:oleObj>
                </mc:Choice>
                <mc:Fallback>
                  <p:oleObj name="Equation" r:id="rId30" imgW="101468" imgH="164885" progId="Equation.DSMT4">
                    <p:embed/>
                    <p:pic>
                      <p:nvPicPr>
                        <p:cNvPr id="0" name="Picture 6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7713" y="6275388"/>
                          <a:ext cx="1698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1550988" y="5808663"/>
            <a:ext cx="1698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8" name="Equation" r:id="rId32" imgW="101468" imgH="164885" progId="Equation.DSMT4">
                    <p:embed/>
                  </p:oleObj>
                </mc:Choice>
                <mc:Fallback>
                  <p:oleObj name="Equation" r:id="rId32" imgW="101468" imgH="164885" progId="Equation.DSMT4">
                    <p:embed/>
                    <p:pic>
                      <p:nvPicPr>
                        <p:cNvPr id="0" name="Picture 6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988" y="5808663"/>
                          <a:ext cx="1698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8"/>
            <p:cNvGraphicFramePr>
              <a:graphicFrameLocks noChangeAspect="1"/>
            </p:cNvGraphicFramePr>
            <p:nvPr/>
          </p:nvGraphicFramePr>
          <p:xfrm>
            <a:off x="2514600" y="5198472"/>
            <a:ext cx="819150" cy="265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59" name="Equation" r:id="rId33" imgW="634725" imgH="203112" progId="Equation.DSMT4">
                    <p:embed/>
                  </p:oleObj>
                </mc:Choice>
                <mc:Fallback>
                  <p:oleObj name="Equation" r:id="rId33" imgW="634725" imgH="203112" progId="Equation.DSMT4">
                    <p:embed/>
                    <p:pic>
                      <p:nvPicPr>
                        <p:cNvPr id="0" name="Picture 6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4600" y="5198472"/>
                          <a:ext cx="819150" cy="265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4394965" y="6097717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 the limits!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6773618" y="396121"/>
            <a:ext cx="938784" cy="9403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394406" y="6087979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(Parametrized in terms of 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200" dirty="0" smtClean="0">
                <a:solidFill>
                  <a:schemeClr val="bg2"/>
                </a:solidFill>
              </a:rPr>
              <a:t>.)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916011" y="0"/>
            <a:ext cx="37782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5602" name="Object 27"/>
          <p:cNvGraphicFramePr>
            <a:graphicFrameLocks noChangeAspect="1"/>
          </p:cNvGraphicFramePr>
          <p:nvPr/>
        </p:nvGraphicFramePr>
        <p:xfrm>
          <a:off x="1959883" y="1686832"/>
          <a:ext cx="3938588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2" name="Equation" r:id="rId4" imgW="2654300" imgH="2362200" progId="Equation.DSMT4">
                  <p:embed/>
                </p:oleObj>
              </mc:Choice>
              <mc:Fallback>
                <p:oleObj name="Equation" r:id="rId4" imgW="2654300" imgH="23622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9883" y="1686832"/>
                        <a:ext cx="3938588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39"/>
          <p:cNvSpPr>
            <a:spLocks noChangeArrowheads="1"/>
          </p:cNvSpPr>
          <p:nvPr/>
        </p:nvSpPr>
        <p:spPr bwMode="auto">
          <a:xfrm>
            <a:off x="614589" y="994455"/>
            <a:ext cx="3357563" cy="3683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Completing the calculus: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257550" y="5686425"/>
          <a:ext cx="1825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3" name="Equation" r:id="rId6" imgW="1091726" imgH="253890" progId="Equation.DSMT4">
                  <p:embed/>
                </p:oleObj>
              </mc:Choice>
              <mc:Fallback>
                <p:oleObj name="Equation" r:id="rId6" imgW="1091726" imgH="25389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0" y="5686425"/>
                        <a:ext cx="1825625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916011" y="0"/>
            <a:ext cx="37782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5605" name="Rectangle 39"/>
          <p:cNvSpPr>
            <a:spLocks noChangeArrowheads="1"/>
          </p:cNvSpPr>
          <p:nvPr/>
        </p:nvSpPr>
        <p:spPr bwMode="auto">
          <a:xfrm>
            <a:off x="595539" y="937305"/>
            <a:ext cx="639211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Alternative calculation (we parameterize differently):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139267" name="Object 27"/>
          <p:cNvGraphicFramePr>
            <a:graphicFrameLocks noChangeAspect="1"/>
          </p:cNvGraphicFramePr>
          <p:nvPr/>
        </p:nvGraphicFramePr>
        <p:xfrm>
          <a:off x="2419350" y="1431925"/>
          <a:ext cx="3597275" cy="143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2" name="Equation" r:id="rId4" imgW="2425700" imgH="965200" progId="Equation.DSMT4">
                  <p:embed/>
                </p:oleObj>
              </mc:Choice>
              <mc:Fallback>
                <p:oleObj name="Equation" r:id="rId4" imgW="2425700" imgH="96520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9350" y="1431925"/>
                        <a:ext cx="3597275" cy="143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 flipV="1">
            <a:off x="5531068" y="1519333"/>
            <a:ext cx="510639" cy="5225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139268" name="Object 27"/>
          <p:cNvGraphicFramePr>
            <a:graphicFrameLocks noChangeAspect="1"/>
          </p:cNvGraphicFramePr>
          <p:nvPr/>
        </p:nvGraphicFramePr>
        <p:xfrm>
          <a:off x="2498725" y="3817938"/>
          <a:ext cx="4011613" cy="209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3" name="Equation" r:id="rId6" imgW="2705100" imgH="1409700" progId="Equation.DSMT4">
                  <p:embed/>
                </p:oleObj>
              </mc:Choice>
              <mc:Fallback>
                <p:oleObj name="Equation" r:id="rId6" imgW="2705100" imgH="140970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3817938"/>
                        <a:ext cx="4011613" cy="209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69" name="Object 27"/>
          <p:cNvGraphicFramePr>
            <a:graphicFrameLocks noChangeAspect="1"/>
          </p:cNvGraphicFramePr>
          <p:nvPr/>
        </p:nvGraphicFramePr>
        <p:xfrm>
          <a:off x="2155825" y="3151188"/>
          <a:ext cx="847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4" name="Equation" r:id="rId8" imgW="571252" imgH="203112" progId="Equation.DSMT4">
                  <p:embed/>
                </p:oleObj>
              </mc:Choice>
              <mc:Fallback>
                <p:oleObj name="Equation" r:id="rId8" imgW="571252" imgH="203112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825" y="3151188"/>
                        <a:ext cx="847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 bwMode="auto">
          <a:xfrm rot="839733">
            <a:off x="3257551" y="3048000"/>
            <a:ext cx="314325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9270" name="Object 6"/>
          <p:cNvGraphicFramePr>
            <a:graphicFrameLocks noChangeAspect="1"/>
          </p:cNvGraphicFramePr>
          <p:nvPr/>
        </p:nvGraphicFramePr>
        <p:xfrm>
          <a:off x="5648325" y="6038850"/>
          <a:ext cx="18256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5" name="Equation" r:id="rId10" imgW="1091726" imgH="253890" progId="Equation.DSMT4">
                  <p:embed/>
                </p:oleObj>
              </mc:Choice>
              <mc:Fallback>
                <p:oleObj name="Equation" r:id="rId10" imgW="1091726" imgH="25389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6038850"/>
                        <a:ext cx="1825625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own Arrow 10"/>
          <p:cNvSpPr/>
          <p:nvPr/>
        </p:nvSpPr>
        <p:spPr bwMode="auto">
          <a:xfrm rot="20760267" flipH="1">
            <a:off x="4655722" y="3034607"/>
            <a:ext cx="314325" cy="60960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5213350" y="3103563"/>
          <a:ext cx="8477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96" name="Equation" r:id="rId12" imgW="571252" imgH="203112" progId="Equation.DSMT4">
                  <p:embed/>
                </p:oleObj>
              </mc:Choice>
              <mc:Fallback>
                <p:oleObj name="Equation" r:id="rId12" imgW="571252" imgH="203112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3103563"/>
                        <a:ext cx="8477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37686" y="398245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Note the limits!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0648" y="2755232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(Parametrized in terms of 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x</a:t>
            </a:r>
            <a:r>
              <a:rPr lang="en-US" sz="1200" dirty="0" smtClean="0">
                <a:solidFill>
                  <a:schemeClr val="bg2"/>
                </a:solidFill>
              </a:rPr>
              <a:t>.)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9271" y="2739192"/>
            <a:ext cx="2116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(Parametrized in terms of </a:t>
            </a:r>
            <a:r>
              <a:rPr lang="en-US" sz="1200" i="1" dirty="0" smtClean="0">
                <a:solidFill>
                  <a:schemeClr val="bg2"/>
                </a:solidFill>
                <a:latin typeface="+mn-lt"/>
              </a:rPr>
              <a:t>y</a:t>
            </a:r>
            <a:r>
              <a:rPr lang="en-US" sz="1200" dirty="0" smtClean="0">
                <a:solidFill>
                  <a:schemeClr val="bg2"/>
                </a:solidFill>
              </a:rPr>
              <a:t>.)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61748" y="1263316"/>
            <a:ext cx="2081463" cy="83099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In this example, there are 4 different ways we could have parameterized.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1657350" y="0"/>
            <a:ext cx="5983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Rectangular Coordinates</a:t>
            </a:r>
          </a:p>
        </p:txBody>
      </p:sp>
      <p:graphicFrame>
        <p:nvGraphicFramePr>
          <p:cNvPr id="3074" name="Object 1041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68308" y="975836"/>
          <a:ext cx="2117044" cy="51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1" name="Equation" r:id="rId4" imgW="990170" imgH="241195" progId="Equation.DSMT4">
                  <p:embed/>
                </p:oleObj>
              </mc:Choice>
              <mc:Fallback>
                <p:oleObj name="Equation" r:id="rId4" imgW="990170" imgH="241195" progId="Equation.DSMT4">
                  <p:embed/>
                  <p:pic>
                    <p:nvPicPr>
                      <p:cNvPr id="0" name="Picture 48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308" y="975836"/>
                        <a:ext cx="2117044" cy="5161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1042"/>
          <p:cNvSpPr txBox="1">
            <a:spLocks noChangeArrowheads="1"/>
          </p:cNvSpPr>
          <p:nvPr/>
        </p:nvSpPr>
        <p:spPr bwMode="auto">
          <a:xfrm>
            <a:off x="5656702" y="1697037"/>
            <a:ext cx="232627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Short </a:t>
            </a:r>
            <a:r>
              <a:rPr lang="en-US" dirty="0" smtClean="0">
                <a:solidFill>
                  <a:schemeClr val="bg1"/>
                </a:solidFill>
              </a:rPr>
              <a:t>hand notation: 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075" name="Object 104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059961" y="2009326"/>
          <a:ext cx="15779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2" name="Equation" r:id="rId6" imgW="736280" imgH="253890" progId="Equation.DSMT4">
                  <p:embed/>
                </p:oleObj>
              </mc:Choice>
              <mc:Fallback>
                <p:oleObj name="Equation" r:id="rId6" imgW="736280" imgH="253890" progId="Equation.DSMT4">
                  <p:embed/>
                  <p:pic>
                    <p:nvPicPr>
                      <p:cNvPr id="0" name="Picture 48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961" y="2009326"/>
                        <a:ext cx="1577975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1" name="Text Box 1044"/>
          <p:cNvSpPr txBox="1">
            <a:spLocks noChangeArrowheads="1"/>
          </p:cNvSpPr>
          <p:nvPr/>
        </p:nvSpPr>
        <p:spPr bwMode="auto">
          <a:xfrm>
            <a:off x="1371826" y="6186034"/>
            <a:ext cx="653800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Note:</a:t>
            </a:r>
            <a:r>
              <a:rPr lang="en-US" dirty="0">
                <a:solidFill>
                  <a:schemeClr val="bg1"/>
                </a:solidFill>
              </a:rPr>
              <a:t> Different notations are used for vectors in the books.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803934" y="1010656"/>
            <a:ext cx="193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Position vector: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2" name="Line 1066"/>
          <p:cNvSpPr>
            <a:spLocks noChangeShapeType="1"/>
          </p:cNvSpPr>
          <p:nvPr/>
        </p:nvSpPr>
        <p:spPr bwMode="auto">
          <a:xfrm flipH="1">
            <a:off x="1338425" y="3514111"/>
            <a:ext cx="783771" cy="46808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34" name="Straight Connector 33"/>
          <p:cNvCxnSpPr>
            <a:stCxn id="3102" idx="4"/>
          </p:cNvCxnSpPr>
          <p:nvPr/>
        </p:nvCxnSpPr>
        <p:spPr bwMode="auto">
          <a:xfrm>
            <a:off x="3664234" y="2318106"/>
            <a:ext cx="14062" cy="166369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dash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1420691" y="3982064"/>
            <a:ext cx="2148772" cy="295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3CC33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39" name="Line 1066"/>
          <p:cNvSpPr>
            <a:spLocks noChangeShapeType="1"/>
          </p:cNvSpPr>
          <p:nvPr/>
        </p:nvSpPr>
        <p:spPr bwMode="auto">
          <a:xfrm>
            <a:off x="2094689" y="3513848"/>
            <a:ext cx="2166256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116460" y="2240219"/>
            <a:ext cx="150222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Line 1066"/>
          <p:cNvSpPr>
            <a:spLocks noChangeShapeType="1"/>
          </p:cNvSpPr>
          <p:nvPr/>
        </p:nvSpPr>
        <p:spPr bwMode="auto">
          <a:xfrm flipH="1" flipV="1">
            <a:off x="2110589" y="2229332"/>
            <a:ext cx="8164" cy="1260931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 type="none" w="sm" len="sm"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2" name="Object 10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26531355"/>
              </p:ext>
            </p:extLst>
          </p:nvPr>
        </p:nvGraphicFramePr>
        <p:xfrm>
          <a:off x="1647466" y="2545246"/>
          <a:ext cx="3444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3" name="Equation" r:id="rId8" imgW="190417" imgH="203112" progId="Equation.DSMT4">
                  <p:embed/>
                </p:oleObj>
              </mc:Choice>
              <mc:Fallback>
                <p:oleObj name="Equation" r:id="rId8" imgW="190417" imgH="203112" progId="Equation.DSMT4">
                  <p:embed/>
                  <p:pic>
                    <p:nvPicPr>
                      <p:cNvPr id="0" name="Picture 48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466" y="2545246"/>
                        <a:ext cx="344488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10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95041535"/>
              </p:ext>
            </p:extLst>
          </p:nvPr>
        </p:nvGraphicFramePr>
        <p:xfrm>
          <a:off x="2907361" y="3078456"/>
          <a:ext cx="3667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4" name="Equation" r:id="rId10" imgW="203112" imgH="228501" progId="Equation.DSMT4">
                  <p:embed/>
                </p:oleObj>
              </mc:Choice>
              <mc:Fallback>
                <p:oleObj name="Equation" r:id="rId10" imgW="203112" imgH="228501" progId="Equation.DSMT4">
                  <p:embed/>
                  <p:pic>
                    <p:nvPicPr>
                      <p:cNvPr id="0" name="Picture 48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361" y="3078456"/>
                        <a:ext cx="3667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4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69774956"/>
              </p:ext>
            </p:extLst>
          </p:nvPr>
        </p:nvGraphicFramePr>
        <p:xfrm>
          <a:off x="1386208" y="3340356"/>
          <a:ext cx="36671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" name="Equation" r:id="rId12" imgW="203024" imgH="203024" progId="Equation.DSMT4">
                  <p:embed/>
                </p:oleObj>
              </mc:Choice>
              <mc:Fallback>
                <p:oleObj name="Equation" r:id="rId12" imgW="203024" imgH="203024" progId="Equation.DSMT4">
                  <p:embed/>
                  <p:pic>
                    <p:nvPicPr>
                      <p:cNvPr id="0" name="Picture 48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6208" y="3340356"/>
                        <a:ext cx="36671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2"/>
          <p:cNvSpPr txBox="1">
            <a:spLocks noChangeArrowheads="1"/>
          </p:cNvSpPr>
          <p:nvPr/>
        </p:nvSpPr>
        <p:spPr bwMode="auto">
          <a:xfrm>
            <a:off x="1189264" y="5016954"/>
            <a:ext cx="6773636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 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 </a:t>
            </a:r>
            <a:r>
              <a:rPr lang="en-US" sz="1600" dirty="0">
                <a:solidFill>
                  <a:schemeClr val="bg2"/>
                </a:solidFill>
              </a:rPr>
              <a:t>unit vector direction is defined by </a:t>
            </a:r>
            <a:r>
              <a:rPr lang="en-US" sz="1600" u="sng" dirty="0">
                <a:solidFill>
                  <a:schemeClr val="bg2"/>
                </a:solidFill>
              </a:rPr>
              <a:t>increasing</a:t>
            </a:r>
            <a:r>
              <a:rPr lang="en-US" sz="1600" dirty="0">
                <a:solidFill>
                  <a:schemeClr val="bg2"/>
                </a:solidFill>
              </a:rPr>
              <a:t> one coordinate variable while keeping the other two fixed.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650173" y="3144185"/>
            <a:ext cx="2906973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2"/>
                </a:solidFill>
              </a:rPr>
              <a:t>Note: </a:t>
            </a: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We have the “tip to tail” rule when adding vectors.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786372"/>
              </p:ext>
            </p:extLst>
          </p:nvPr>
        </p:nvGraphicFramePr>
        <p:xfrm>
          <a:off x="2440980" y="2565435"/>
          <a:ext cx="242887" cy="31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6" name="Equation" r:id="rId14" imgW="126780" imgH="164814" progId="Equation.DSMT4">
                  <p:embed/>
                </p:oleObj>
              </mc:Choice>
              <mc:Fallback>
                <p:oleObj name="Equation" r:id="rId14" imgW="126780" imgH="164814" progId="Equation.DSMT4">
                  <p:embed/>
                  <p:pic>
                    <p:nvPicPr>
                      <p:cNvPr id="0" name="Picture 4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980" y="2565435"/>
                        <a:ext cx="242887" cy="3184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362034" y="1224725"/>
            <a:ext cx="4534164" cy="3397677"/>
            <a:chOff x="362034" y="1224725"/>
            <a:chExt cx="4534164" cy="3397677"/>
          </a:xfrm>
        </p:grpSpPr>
        <p:graphicFrame>
          <p:nvGraphicFramePr>
            <p:cNvPr id="3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3554954"/>
                </p:ext>
              </p:extLst>
            </p:nvPr>
          </p:nvGraphicFramePr>
          <p:xfrm>
            <a:off x="362034" y="4385864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627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034" y="4385864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8" name="Group 57"/>
            <p:cNvGrpSpPr/>
            <p:nvPr/>
          </p:nvGrpSpPr>
          <p:grpSpPr>
            <a:xfrm>
              <a:off x="635341" y="1224725"/>
              <a:ext cx="4260857" cy="3177709"/>
              <a:chOff x="635341" y="1224725"/>
              <a:chExt cx="4260857" cy="3177709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35341" y="1586255"/>
                <a:ext cx="4260857" cy="2816179"/>
                <a:chOff x="635341" y="1586255"/>
                <a:chExt cx="4260857" cy="2816179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35341" y="1586255"/>
                  <a:ext cx="3912571" cy="2816179"/>
                  <a:chOff x="635341" y="1586255"/>
                  <a:chExt cx="3912571" cy="2816179"/>
                </a:xfrm>
              </p:grpSpPr>
              <p:sp>
                <p:nvSpPr>
                  <p:cNvPr id="3094" name="Line 1061"/>
                  <p:cNvSpPr>
                    <a:spLocks noChangeShapeType="1"/>
                  </p:cNvSpPr>
                  <p:nvPr/>
                </p:nvSpPr>
                <p:spPr bwMode="auto">
                  <a:xfrm>
                    <a:off x="2114036" y="1586255"/>
                    <a:ext cx="0" cy="191770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095" name="Line 10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35341" y="3584712"/>
                    <a:ext cx="1381178" cy="817722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096" name="Line 1063"/>
                  <p:cNvSpPr>
                    <a:spLocks noChangeShapeType="1"/>
                  </p:cNvSpPr>
                  <p:nvPr/>
                </p:nvSpPr>
                <p:spPr bwMode="auto">
                  <a:xfrm>
                    <a:off x="2160312" y="3522923"/>
                    <a:ext cx="238760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099" name="Line 10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8293" y="2310296"/>
                    <a:ext cx="1507664" cy="1206495"/>
                  </a:xfrm>
                  <a:prstGeom prst="line">
                    <a:avLst/>
                  </a:prstGeom>
                  <a:noFill/>
                  <a:ln w="38100">
                    <a:solidFill>
                      <a:schemeClr val="bg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3102" name="Oval 1069"/>
                  <p:cNvSpPr>
                    <a:spLocks noChangeArrowheads="1"/>
                  </p:cNvSpPr>
                  <p:nvPr/>
                </p:nvSpPr>
                <p:spPr bwMode="auto">
                  <a:xfrm>
                    <a:off x="3584859" y="2159356"/>
                    <a:ext cx="158750" cy="15875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36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85696918"/>
                    </p:ext>
                  </p:extLst>
                </p:nvPr>
              </p:nvGraphicFramePr>
              <p:xfrm>
                <a:off x="3754487" y="1801534"/>
                <a:ext cx="942975" cy="38141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28" name="Equation" r:id="rId18" imgW="634725" imgH="253890" progId="Equation.DSMT4">
                        <p:embed/>
                      </p:oleObj>
                    </mc:Choice>
                    <mc:Fallback>
                      <p:oleObj name="Equation" r:id="rId18" imgW="634725" imgH="253890" progId="Equation.DSMT4">
                        <p:embed/>
                        <p:pic>
                          <p:nvPicPr>
                            <p:cNvPr id="0" name="Picture 4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754487" y="1801534"/>
                              <a:ext cx="942975" cy="3814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8" name="Object 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78344934"/>
                    </p:ext>
                  </p:extLst>
                </p:nvPr>
              </p:nvGraphicFramePr>
              <p:xfrm>
                <a:off x="4661248" y="3393250"/>
                <a:ext cx="234950" cy="279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629" name="Equation" r:id="rId20" imgW="139579" imgH="164957" progId="Equation.DSMT4">
                        <p:embed/>
                      </p:oleObj>
                    </mc:Choice>
                    <mc:Fallback>
                      <p:oleObj name="Equation" r:id="rId20" imgW="139579" imgH="164957" progId="Equation.DSMT4">
                        <p:embed/>
                        <p:pic>
                          <p:nvPicPr>
                            <p:cNvPr id="0" name="Picture 49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61248" y="3393250"/>
                              <a:ext cx="234950" cy="2794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3085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95203111"/>
                  </p:ext>
                </p:extLst>
              </p:nvPr>
            </p:nvGraphicFramePr>
            <p:xfrm>
              <a:off x="2010453" y="1224725"/>
              <a:ext cx="192088" cy="2143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630" name="Equation" r:id="rId22" imgW="114102" imgH="126780" progId="Equation.DSMT4">
                      <p:embed/>
                    </p:oleObj>
                  </mc:Choice>
                  <mc:Fallback>
                    <p:oleObj name="Equation" r:id="rId22" imgW="114102" imgH="126780" progId="Equation.DSMT4">
                      <p:embed/>
                      <p:pic>
                        <p:nvPicPr>
                          <p:cNvPr id="0" name="Picture 49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0453" y="1224725"/>
                            <a:ext cx="192088" cy="2143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cxnSp>
        <p:nvCxnSpPr>
          <p:cNvPr id="45" name="Straight Arrow Connector 44"/>
          <p:cNvCxnSpPr>
            <a:endCxn id="48" idx="1"/>
          </p:cNvCxnSpPr>
          <p:nvPr/>
        </p:nvCxnSpPr>
        <p:spPr bwMode="auto">
          <a:xfrm>
            <a:off x="2108295" y="3511905"/>
            <a:ext cx="1547592" cy="441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Oval 1069"/>
          <p:cNvSpPr>
            <a:spLocks noChangeArrowheads="1"/>
          </p:cNvSpPr>
          <p:nvPr/>
        </p:nvSpPr>
        <p:spPr bwMode="auto">
          <a:xfrm>
            <a:off x="3644995" y="3942029"/>
            <a:ext cx="74378" cy="74378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971439245"/>
              </p:ext>
            </p:extLst>
          </p:nvPr>
        </p:nvGraphicFramePr>
        <p:xfrm>
          <a:off x="2226858" y="4087467"/>
          <a:ext cx="340069" cy="38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1" name="Equation" r:id="rId24" imgW="203112" imgH="228501" progId="Equation.DSMT4">
                  <p:embed/>
                </p:oleObj>
              </mc:Choice>
              <mc:Fallback>
                <p:oleObj name="Equation" r:id="rId24" imgW="203112" imgH="228501" progId="Equation.DSMT4">
                  <p:embed/>
                  <p:pic>
                    <p:nvPicPr>
                      <p:cNvPr id="0" name="Picture 49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858" y="4087467"/>
                        <a:ext cx="340069" cy="380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468412"/>
              </p:ext>
            </p:extLst>
          </p:nvPr>
        </p:nvGraphicFramePr>
        <p:xfrm>
          <a:off x="3789056" y="2785754"/>
          <a:ext cx="342268" cy="363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2" name="Equation" r:id="rId26" imgW="190417" imgH="203112" progId="Equation.DSMT4">
                  <p:embed/>
                </p:oleObj>
              </mc:Choice>
              <mc:Fallback>
                <p:oleObj name="Equation" r:id="rId26" imgW="190417" imgH="203112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056" y="2785754"/>
                        <a:ext cx="342268" cy="363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>
            <a:stCxn id="48" idx="7"/>
          </p:cNvCxnSpPr>
          <p:nvPr/>
        </p:nvCxnSpPr>
        <p:spPr bwMode="auto">
          <a:xfrm flipV="1">
            <a:off x="3708481" y="3536412"/>
            <a:ext cx="533011" cy="41650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568" name="Object 496"/>
          <p:cNvGraphicFramePr>
            <a:graphicFrameLocks noGrp="1" noChangeAspect="1"/>
          </p:cNvGraphicFramePr>
          <p:nvPr/>
        </p:nvGraphicFramePr>
        <p:xfrm>
          <a:off x="2024062" y="3667429"/>
          <a:ext cx="773566" cy="344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3" name="Equation" r:id="rId28" imgW="507960" imgH="228600" progId="Equation.DSMT4">
                  <p:embed/>
                </p:oleObj>
              </mc:Choice>
              <mc:Fallback>
                <p:oleObj name="Equation" r:id="rId28" imgW="507960" imgH="228600" progId="Equation.DSMT4">
                  <p:embed/>
                  <p:pic>
                    <p:nvPicPr>
                      <p:cNvPr id="0" name="Picture 49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2" y="3667429"/>
                        <a:ext cx="773566" cy="3441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376488" y="0"/>
            <a:ext cx="4035425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(Part 2)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247900" y="1968500"/>
            <a:ext cx="4630738" cy="461963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 err="1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000" i="1" baseline="-25000" dirty="0" err="1">
                <a:solidFill>
                  <a:schemeClr val="bg2"/>
                </a:solidFill>
                <a:latin typeface="Times New Roman" pitchFamily="18" charset="0"/>
              </a:rPr>
              <a:t>AB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using path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2"/>
                </a:solidFill>
              </a:rPr>
              <a:t> shown below. 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graphicFrame>
        <p:nvGraphicFramePr>
          <p:cNvPr id="26626" name="Object 6"/>
          <p:cNvGraphicFramePr>
            <a:graphicFrameLocks noChangeAspect="1"/>
          </p:cNvGraphicFramePr>
          <p:nvPr/>
        </p:nvGraphicFramePr>
        <p:xfrm>
          <a:off x="2028825" y="1058863"/>
          <a:ext cx="38163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75" name="Equation" r:id="rId4" imgW="2006600" imgH="279400" progId="Equation.DSMT4">
                  <p:embed/>
                </p:oleObj>
              </mc:Choice>
              <mc:Fallback>
                <p:oleObj name="Equation" r:id="rId4" imgW="2006600" imgH="279400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8825" y="1058863"/>
                        <a:ext cx="3816350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Box 37"/>
          <p:cNvSpPr txBox="1">
            <a:spLocks noChangeArrowheads="1"/>
          </p:cNvSpPr>
          <p:nvPr/>
        </p:nvSpPr>
        <p:spPr bwMode="auto">
          <a:xfrm>
            <a:off x="6018213" y="1113353"/>
            <a:ext cx="26209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(same field as in Part 1)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64" name="Group 63"/>
          <p:cNvGrpSpPr/>
          <p:nvPr/>
        </p:nvGrpSpPr>
        <p:grpSpPr>
          <a:xfrm>
            <a:off x="292518" y="2849061"/>
            <a:ext cx="4005262" cy="2606675"/>
            <a:chOff x="328613" y="3125788"/>
            <a:chExt cx="4005262" cy="2606675"/>
          </a:xfrm>
        </p:grpSpPr>
        <p:sp>
          <p:nvSpPr>
            <p:cNvPr id="26636" name="Line 11"/>
            <p:cNvSpPr>
              <a:spLocks noChangeShapeType="1"/>
            </p:cNvSpPr>
            <p:nvPr/>
          </p:nvSpPr>
          <p:spPr bwMode="auto">
            <a:xfrm>
              <a:off x="1987008" y="3486322"/>
              <a:ext cx="0" cy="11921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7" name="Line 12"/>
            <p:cNvSpPr>
              <a:spLocks noChangeShapeType="1"/>
            </p:cNvSpPr>
            <p:nvPr/>
          </p:nvSpPr>
          <p:spPr bwMode="auto">
            <a:xfrm flipV="1">
              <a:off x="626521" y="4678482"/>
              <a:ext cx="1360487" cy="85239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8" name="Line 13"/>
            <p:cNvSpPr>
              <a:spLocks noChangeShapeType="1"/>
            </p:cNvSpPr>
            <p:nvPr/>
          </p:nvSpPr>
          <p:spPr bwMode="auto">
            <a:xfrm>
              <a:off x="1987008" y="4678482"/>
              <a:ext cx="20478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1" name="Line 16"/>
            <p:cNvSpPr>
              <a:spLocks noChangeShapeType="1"/>
            </p:cNvSpPr>
            <p:nvPr/>
          </p:nvSpPr>
          <p:spPr bwMode="auto">
            <a:xfrm flipV="1">
              <a:off x="1047209" y="4693919"/>
              <a:ext cx="933992" cy="56711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2" name="Line 17"/>
            <p:cNvSpPr>
              <a:spLocks noChangeShapeType="1"/>
            </p:cNvSpPr>
            <p:nvPr/>
          </p:nvSpPr>
          <p:spPr bwMode="auto">
            <a:xfrm flipV="1">
              <a:off x="1399994" y="4775736"/>
              <a:ext cx="435934" cy="26578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 rot="20776392" flipV="1">
              <a:off x="1242471" y="3875786"/>
              <a:ext cx="1212850" cy="67620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1" name="Oval 41"/>
            <p:cNvSpPr>
              <a:spLocks noChangeArrowheads="1"/>
            </p:cNvSpPr>
            <p:nvPr/>
          </p:nvSpPr>
          <p:spPr bwMode="auto">
            <a:xfrm>
              <a:off x="1009108" y="5216587"/>
              <a:ext cx="88900" cy="88890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654" name="Straight Connector 47"/>
            <p:cNvCxnSpPr>
              <a:cxnSpLocks noChangeShapeType="1"/>
            </p:cNvCxnSpPr>
            <p:nvPr/>
          </p:nvCxnSpPr>
          <p:spPr bwMode="auto">
            <a:xfrm>
              <a:off x="2357080" y="4688891"/>
              <a:ext cx="574158" cy="0"/>
            </a:xfrm>
            <a:prstGeom prst="line">
              <a:avLst/>
            </a:prstGeom>
            <a:noFill/>
            <a:ln w="38100" algn="ctr">
              <a:solidFill>
                <a:schemeClr val="bg2"/>
              </a:solidFill>
              <a:round/>
              <a:headEnd/>
              <a:tailEnd type="triangle" w="med" len="med"/>
            </a:ln>
          </p:spPr>
        </p:cxnSp>
        <p:cxnSp>
          <p:nvCxnSpPr>
            <p:cNvPr id="51" name="Straight Connector 50"/>
            <p:cNvCxnSpPr/>
            <p:nvPr/>
          </p:nvCxnSpPr>
          <p:spPr bwMode="auto">
            <a:xfrm>
              <a:off x="1992224" y="4686301"/>
              <a:ext cx="12627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3" name="Oval 52"/>
            <p:cNvSpPr/>
            <p:nvPr/>
          </p:nvSpPr>
          <p:spPr bwMode="auto">
            <a:xfrm>
              <a:off x="3249524" y="4639129"/>
              <a:ext cx="85271" cy="85271"/>
            </a:xfrm>
            <a:prstGeom prst="ellipse">
              <a:avLst/>
            </a:prstGeom>
            <a:solidFill>
              <a:schemeClr val="bg2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55" name="Object 11"/>
            <p:cNvGraphicFramePr>
              <a:graphicFrameLocks noChangeAspect="1"/>
            </p:cNvGraphicFramePr>
            <p:nvPr/>
          </p:nvGraphicFramePr>
          <p:xfrm>
            <a:off x="450850" y="4745038"/>
            <a:ext cx="6254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76" name="Equation" r:id="rId6" imgW="469696" imgH="253890" progId="Equation.DSMT4">
                    <p:embed/>
                  </p:oleObj>
                </mc:Choice>
                <mc:Fallback>
                  <p:oleObj name="Equation" r:id="rId6" imgW="469696" imgH="253890" progId="Equation.DSMT4">
                    <p:embed/>
                    <p:pic>
                      <p:nvPicPr>
                        <p:cNvPr id="0" name="Picture 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850" y="4745038"/>
                          <a:ext cx="6254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4"/>
            <p:cNvGraphicFramePr>
              <a:graphicFrameLocks noChangeAspect="1"/>
            </p:cNvGraphicFramePr>
            <p:nvPr/>
          </p:nvGraphicFramePr>
          <p:xfrm>
            <a:off x="3108325" y="4221163"/>
            <a:ext cx="6254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77" name="Equation" r:id="rId8" imgW="469696" imgH="253890" progId="Equation.DSMT4">
                    <p:embed/>
                  </p:oleObj>
                </mc:Choice>
                <mc:Fallback>
                  <p:oleObj name="Equation" r:id="rId8" imgW="469696" imgH="253890" progId="Equation.DSMT4">
                    <p:embed/>
                    <p:pic>
                      <p:nvPicPr>
                        <p:cNvPr id="0" name="Picture 4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8325" y="4221163"/>
                          <a:ext cx="6254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4"/>
            <p:cNvGraphicFramePr>
              <a:graphicFrameLocks noChangeAspect="1"/>
            </p:cNvGraphicFramePr>
            <p:nvPr/>
          </p:nvGraphicFramePr>
          <p:xfrm>
            <a:off x="1098550" y="5318125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78" name="Equation" r:id="rId10" imgW="152268" imgH="203024" progId="Equation.DSMT4">
                    <p:embed/>
                  </p:oleObj>
                </mc:Choice>
                <mc:Fallback>
                  <p:oleObj name="Equation" r:id="rId10" imgW="152268" imgH="203024" progId="Equation.DSMT4">
                    <p:embed/>
                    <p:pic>
                      <p:nvPicPr>
                        <p:cNvPr id="0" name="Picture 4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8550" y="5318125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328613" y="54959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79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4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3" y="54959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"/>
            <p:cNvGraphicFramePr>
              <a:graphicFrameLocks noChangeAspect="1"/>
            </p:cNvGraphicFramePr>
            <p:nvPr/>
          </p:nvGraphicFramePr>
          <p:xfrm>
            <a:off x="4100513" y="4541838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0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4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00513" y="4541838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4"/>
            <p:cNvGraphicFramePr>
              <a:graphicFrameLocks noChangeAspect="1"/>
            </p:cNvGraphicFramePr>
            <p:nvPr/>
          </p:nvGraphicFramePr>
          <p:xfrm>
            <a:off x="1892300" y="3125788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1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4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300" y="3125788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4"/>
            <p:cNvGraphicFramePr>
              <a:graphicFrameLocks noChangeAspect="1"/>
            </p:cNvGraphicFramePr>
            <p:nvPr/>
          </p:nvGraphicFramePr>
          <p:xfrm>
            <a:off x="1679575" y="4978400"/>
            <a:ext cx="255588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2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4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4978400"/>
                          <a:ext cx="255588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0"/>
            <p:cNvGraphicFramePr>
              <a:graphicFrameLocks noChangeAspect="1"/>
            </p:cNvGraphicFramePr>
            <p:nvPr/>
          </p:nvGraphicFramePr>
          <p:xfrm>
            <a:off x="3336925" y="4748213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3" name="Equation" r:id="rId20" imgW="152334" imgH="190417" progId="Equation.DSMT4">
                    <p:embed/>
                  </p:oleObj>
                </mc:Choice>
                <mc:Fallback>
                  <p:oleObj name="Equation" r:id="rId20" imgW="152334" imgH="190417" progId="Equation.DSMT4">
                    <p:embed/>
                    <p:pic>
                      <p:nvPicPr>
                        <p:cNvPr id="0" name="Picture 5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6925" y="4748213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2842516"/>
                </p:ext>
              </p:extLst>
            </p:nvPr>
          </p:nvGraphicFramePr>
          <p:xfrm>
            <a:off x="2446338" y="3363913"/>
            <a:ext cx="844550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4" name="Equation" r:id="rId22" imgW="634725" imgH="253890" progId="Equation.DSMT4">
                    <p:embed/>
                  </p:oleObj>
                </mc:Choice>
                <mc:Fallback>
                  <p:oleObj name="Equation" r:id="rId22" imgW="634725" imgH="253890" progId="Equation.DSMT4">
                    <p:embed/>
                    <p:pic>
                      <p:nvPicPr>
                        <p:cNvPr id="0" name="Picture 5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3363913"/>
                          <a:ext cx="844550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646" name="Object 22"/>
          <p:cNvGraphicFramePr>
            <a:graphicFrameLocks noChangeAspect="1"/>
          </p:cNvGraphicFramePr>
          <p:nvPr/>
        </p:nvGraphicFramePr>
        <p:xfrm>
          <a:off x="5922963" y="6038850"/>
          <a:ext cx="12747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5" name="Equation" r:id="rId24" imgW="761669" imgH="253890" progId="Equation.DSMT4">
                  <p:embed/>
                </p:oleObj>
              </mc:Choice>
              <mc:Fallback>
                <p:oleObj name="Equation" r:id="rId24" imgW="761669" imgH="253890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2963" y="6038850"/>
                        <a:ext cx="1274762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3829" y="5895475"/>
            <a:ext cx="3474718" cy="738664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The voltage </a:t>
            </a:r>
            <a:r>
              <a:rPr lang="en-US" sz="1400" b="1" dirty="0">
                <a:solidFill>
                  <a:schemeClr val="bg1"/>
                </a:solidFill>
              </a:rPr>
              <a:t>d</a:t>
            </a:r>
            <a:r>
              <a:rPr lang="en-US" sz="1400" b="1" dirty="0" smtClean="0">
                <a:solidFill>
                  <a:schemeClr val="bg1"/>
                </a:solidFill>
              </a:rPr>
              <a:t>rop depends on the path! </a:t>
            </a:r>
            <a:r>
              <a:rPr lang="en-US" sz="1400" dirty="0" smtClean="0">
                <a:solidFill>
                  <a:schemeClr val="bg1"/>
                </a:solidFill>
              </a:rPr>
              <a:t>For this electric field, the voltage at a point in space is not definable.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85137" y="2743729"/>
            <a:ext cx="5140325" cy="3206750"/>
            <a:chOff x="3885137" y="2743729"/>
            <a:chExt cx="5140325" cy="3206750"/>
          </a:xfrm>
        </p:grpSpPr>
        <p:graphicFrame>
          <p:nvGraphicFramePr>
            <p:cNvPr id="266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08654"/>
                </p:ext>
              </p:extLst>
            </p:nvPr>
          </p:nvGraphicFramePr>
          <p:xfrm>
            <a:off x="3885137" y="2743729"/>
            <a:ext cx="5140325" cy="3206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86" name="Equation" r:id="rId26" imgW="3467100" imgH="2159000" progId="Equation.DSMT4">
                    <p:embed/>
                  </p:oleObj>
                </mc:Choice>
                <mc:Fallback>
                  <p:oleObj name="Equation" r:id="rId26" imgW="3467100" imgH="2159000" progId="Equation.DSMT4">
                    <p:embed/>
                    <p:pic>
                      <p:nvPicPr>
                        <p:cNvPr id="0" name="Picture 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5137" y="2743729"/>
                          <a:ext cx="5140325" cy="32067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631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473824" y="2900362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7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6301318" y="4385203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58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7559676" y="4374620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3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5049462" y="4374317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4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7999492" y="4428748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5899694" y="4418432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7153272" y="4412706"/>
              <a:ext cx="563562" cy="360363"/>
            </a:xfrm>
            <a:prstGeom prst="line">
              <a:avLst/>
            </a:prstGeom>
            <a:noFill/>
            <a:ln w="12700" algn="ctr">
              <a:solidFill>
                <a:srgbClr val="0000FF"/>
              </a:solidFill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3358242" y="0"/>
            <a:ext cx="216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24584" name="Text Box 5"/>
          <p:cNvSpPr txBox="1">
            <a:spLocks noChangeArrowheads="1"/>
          </p:cNvSpPr>
          <p:nvPr/>
        </p:nvSpPr>
        <p:spPr bwMode="auto">
          <a:xfrm>
            <a:off x="1665515" y="1602467"/>
            <a:ext cx="3505199" cy="769441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AB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using an </a:t>
            </a:r>
            <a:r>
              <a:rPr lang="en-US" sz="2000" i="1" dirty="0">
                <a:solidFill>
                  <a:schemeClr val="bg2"/>
                </a:solidFill>
              </a:rPr>
              <a:t>arbitrary</a:t>
            </a:r>
            <a:r>
              <a:rPr lang="en-US" sz="2000" dirty="0">
                <a:solidFill>
                  <a:schemeClr val="bg2"/>
                </a:solidFill>
              </a:rPr>
              <a:t> path </a:t>
            </a:r>
            <a:r>
              <a:rPr lang="en-US" sz="2000" i="1" dirty="0">
                <a:solidFill>
                  <a:schemeClr val="bg2"/>
                </a:solidFill>
                <a:latin typeface="+mn-lt"/>
              </a:rPr>
              <a:t>C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in the </a:t>
            </a:r>
            <a:r>
              <a:rPr lang="en-US" sz="2000" i="1" dirty="0" err="1">
                <a:solidFill>
                  <a:schemeClr val="bg2"/>
                </a:solidFill>
                <a:latin typeface="+mn-lt"/>
              </a:rPr>
              <a:t>xy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plane. </a:t>
            </a:r>
            <a:endParaRPr lang="en-US" sz="2000" baseline="-25000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871538" y="896481"/>
          <a:ext cx="3236912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0" name="Equation" r:id="rId4" imgW="1701800" imgH="279400" progId="Equation.DSMT4">
                  <p:embed/>
                </p:oleObj>
              </mc:Choice>
              <mc:Fallback>
                <p:oleObj name="Equation" r:id="rId4" imgW="1701800" imgH="279400" progId="Equation.DSMT4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896481"/>
                        <a:ext cx="3236912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27"/>
          <p:cNvGraphicFramePr>
            <a:graphicFrameLocks noChangeAspect="1"/>
          </p:cNvGraphicFramePr>
          <p:nvPr/>
        </p:nvGraphicFramePr>
        <p:xfrm>
          <a:off x="5867400" y="1482725"/>
          <a:ext cx="3070225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1" name="Equation" r:id="rId6" imgW="2070100" imgH="2832100" progId="Equation.DSMT4">
                  <p:embed/>
                </p:oleObj>
              </mc:Choice>
              <mc:Fallback>
                <p:oleObj name="Equation" r:id="rId6" imgW="2070100" imgH="2832100" progId="Equation.DSMT4">
                  <p:embed/>
                  <p:pic>
                    <p:nvPicPr>
                      <p:cNvPr id="0" name="Picture 4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482725"/>
                        <a:ext cx="3070225" cy="420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656" name="Straight Connector 38"/>
          <p:cNvCxnSpPr>
            <a:cxnSpLocks noChangeShapeType="1"/>
          </p:cNvCxnSpPr>
          <p:nvPr/>
        </p:nvCxnSpPr>
        <p:spPr bwMode="auto">
          <a:xfrm rot="5400000" flipH="1" flipV="1">
            <a:off x="8392258" y="1681257"/>
            <a:ext cx="638175" cy="341312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 type="none" w="sm" len="sm"/>
            <a:tailEnd type="none" w="sm" len="sm"/>
          </a:ln>
        </p:spPr>
      </p:cxnSp>
      <p:sp>
        <p:nvSpPr>
          <p:cNvPr id="27658" name="TextBox 40"/>
          <p:cNvSpPr txBox="1">
            <a:spLocks noChangeArrowheads="1"/>
          </p:cNvSpPr>
          <p:nvPr/>
        </p:nvSpPr>
        <p:spPr bwMode="auto">
          <a:xfrm>
            <a:off x="1914525" y="4976813"/>
            <a:ext cx="3062288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 </a:t>
            </a:r>
            <a:endParaRPr lang="en-US" sz="1600" b="1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</a:t>
            </a:r>
            <a:r>
              <a:rPr lang="en-US" sz="1600" dirty="0">
                <a:solidFill>
                  <a:schemeClr val="bg2"/>
                </a:solidFill>
              </a:rPr>
              <a:t>path does not have to be </a:t>
            </a:r>
            <a:r>
              <a:rPr lang="en-US" sz="1600" dirty="0" smtClean="0">
                <a:solidFill>
                  <a:schemeClr val="bg2"/>
                </a:solidFill>
              </a:rPr>
              <a:t>parameterized! Hence, only </a:t>
            </a:r>
            <a:r>
              <a:rPr lang="en-US" sz="1600" dirty="0">
                <a:solidFill>
                  <a:schemeClr val="bg2"/>
                </a:solidFill>
              </a:rPr>
              <a:t>the </a:t>
            </a:r>
            <a:r>
              <a:rPr lang="en-US" sz="1600" u="sng" dirty="0">
                <a:solidFill>
                  <a:schemeClr val="bg2"/>
                </a:solidFill>
              </a:rPr>
              <a:t>endpoints</a:t>
            </a:r>
            <a:r>
              <a:rPr lang="en-US" sz="1600" dirty="0">
                <a:solidFill>
                  <a:schemeClr val="bg2"/>
                </a:solidFill>
              </a:rPr>
              <a:t> are important. </a:t>
            </a:r>
          </a:p>
        </p:txBody>
      </p:sp>
      <p:sp>
        <p:nvSpPr>
          <p:cNvPr id="27659" name="TextBox 41"/>
          <p:cNvSpPr txBox="1">
            <a:spLocks noChangeArrowheads="1"/>
          </p:cNvSpPr>
          <p:nvPr/>
        </p:nvSpPr>
        <p:spPr bwMode="auto">
          <a:xfrm>
            <a:off x="1670050" y="6318250"/>
            <a:ext cx="3816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The integral is path independent!</a:t>
            </a:r>
          </a:p>
        </p:txBody>
      </p:sp>
      <p:cxnSp>
        <p:nvCxnSpPr>
          <p:cNvPr id="27660" name="Straight Arrow Connector 33"/>
          <p:cNvCxnSpPr>
            <a:cxnSpLocks noChangeShapeType="1"/>
          </p:cNvCxnSpPr>
          <p:nvPr/>
        </p:nvCxnSpPr>
        <p:spPr bwMode="auto">
          <a:xfrm flipV="1">
            <a:off x="4976813" y="3438525"/>
            <a:ext cx="1376362" cy="1538289"/>
          </a:xfrm>
          <a:prstGeom prst="straightConnector1">
            <a:avLst/>
          </a:prstGeom>
          <a:noFill/>
          <a:ln w="12700" algn="ctr">
            <a:solidFill>
              <a:schemeClr val="bg2"/>
            </a:solidFill>
            <a:round/>
            <a:headEnd type="none" w="med" len="med"/>
            <a:tailEnd type="arrow" w="med" len="med"/>
          </a:ln>
        </p:spPr>
      </p:cxnSp>
      <p:sp>
        <p:nvSpPr>
          <p:cNvPr id="27661" name="TextBox 35"/>
          <p:cNvSpPr txBox="1">
            <a:spLocks noChangeArrowheads="1"/>
          </p:cNvSpPr>
          <p:nvPr/>
        </p:nvSpPr>
        <p:spPr bwMode="auto">
          <a:xfrm>
            <a:off x="4252231" y="971609"/>
            <a:ext cx="35830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(This is a valid electrostatic field.)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6186488" y="6057900"/>
          <a:ext cx="1720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92" name="Equation" r:id="rId8" imgW="1028254" imgH="253890" progId="Equation.DSMT4">
                  <p:embed/>
                </p:oleObj>
              </mc:Choice>
              <mc:Fallback>
                <p:oleObj name="Equation" r:id="rId8" imgW="1028254" imgH="253890" progId="Equation.DSMT4">
                  <p:embed/>
                  <p:pic>
                    <p:nvPicPr>
                      <p:cNvPr id="0" name="Picture 4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6057900"/>
                        <a:ext cx="1720850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195263" y="2609850"/>
            <a:ext cx="4033837" cy="2643188"/>
            <a:chOff x="195263" y="2609850"/>
            <a:chExt cx="4033837" cy="2643188"/>
          </a:xfrm>
        </p:grpSpPr>
        <p:sp>
          <p:nvSpPr>
            <p:cNvPr id="27663" name="Line 11"/>
            <p:cNvSpPr>
              <a:spLocks noChangeShapeType="1"/>
            </p:cNvSpPr>
            <p:nvPr/>
          </p:nvSpPr>
          <p:spPr bwMode="auto">
            <a:xfrm>
              <a:off x="1841869" y="2924430"/>
              <a:ext cx="0" cy="12239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4" name="Line 12"/>
            <p:cNvSpPr>
              <a:spLocks noChangeShapeType="1"/>
            </p:cNvSpPr>
            <p:nvPr/>
          </p:nvSpPr>
          <p:spPr bwMode="auto">
            <a:xfrm flipV="1">
              <a:off x="481598" y="4148366"/>
              <a:ext cx="1360271" cy="852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5" name="Line 13"/>
            <p:cNvSpPr>
              <a:spLocks noChangeShapeType="1"/>
            </p:cNvSpPr>
            <p:nvPr/>
          </p:nvSpPr>
          <p:spPr bwMode="auto">
            <a:xfrm>
              <a:off x="1841869" y="4148366"/>
              <a:ext cx="204755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68" name="Line 17"/>
            <p:cNvSpPr>
              <a:spLocks noChangeShapeType="1"/>
            </p:cNvSpPr>
            <p:nvPr/>
          </p:nvSpPr>
          <p:spPr bwMode="auto">
            <a:xfrm flipV="1">
              <a:off x="1618067" y="4404860"/>
              <a:ext cx="439667" cy="120625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3" name="Line 23"/>
            <p:cNvSpPr>
              <a:spLocks noChangeShapeType="1"/>
            </p:cNvSpPr>
            <p:nvPr/>
          </p:nvSpPr>
          <p:spPr bwMode="auto">
            <a:xfrm rot="20776392" flipV="1">
              <a:off x="1097450" y="3591267"/>
              <a:ext cx="1212658" cy="67613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677" name="Oval 41"/>
            <p:cNvSpPr>
              <a:spLocks noChangeArrowheads="1"/>
            </p:cNvSpPr>
            <p:nvPr/>
          </p:nvSpPr>
          <p:spPr bwMode="auto">
            <a:xfrm>
              <a:off x="864124" y="4686418"/>
              <a:ext cx="88886" cy="888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39"/>
            <p:cNvSpPr>
              <a:spLocks/>
            </p:cNvSpPr>
            <p:nvPr/>
          </p:nvSpPr>
          <p:spPr bwMode="auto">
            <a:xfrm>
              <a:off x="914916" y="4136296"/>
              <a:ext cx="2230711" cy="673258"/>
            </a:xfrm>
            <a:custGeom>
              <a:avLst/>
              <a:gdLst>
                <a:gd name="T0" fmla="*/ 0 w 2231065"/>
                <a:gd name="T1" fmla="*/ 595423 h 673395"/>
                <a:gd name="T2" fmla="*/ 233916 w 2231065"/>
                <a:gd name="T3" fmla="*/ 669851 h 673395"/>
                <a:gd name="T4" fmla="*/ 510363 w 2231065"/>
                <a:gd name="T5" fmla="*/ 574158 h 673395"/>
                <a:gd name="T6" fmla="*/ 680484 w 2231065"/>
                <a:gd name="T7" fmla="*/ 404037 h 673395"/>
                <a:gd name="T8" fmla="*/ 1233381 w 2231065"/>
                <a:gd name="T9" fmla="*/ 255181 h 673395"/>
                <a:gd name="T10" fmla="*/ 1509827 w 2231065"/>
                <a:gd name="T11" fmla="*/ 265814 h 673395"/>
                <a:gd name="T12" fmla="*/ 1892599 w 2231065"/>
                <a:gd name="T13" fmla="*/ 265814 h 673395"/>
                <a:gd name="T14" fmla="*/ 2179675 w 2231065"/>
                <a:gd name="T15" fmla="*/ 85060 h 673395"/>
                <a:gd name="T16" fmla="*/ 2200941 w 2231065"/>
                <a:gd name="T17" fmla="*/ 0 h 6733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31065"/>
                <a:gd name="T28" fmla="*/ 0 h 673395"/>
                <a:gd name="T29" fmla="*/ 2231065 w 2231065"/>
                <a:gd name="T30" fmla="*/ 673395 h 6733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31065" h="673395">
                  <a:moveTo>
                    <a:pt x="0" y="595423"/>
                  </a:moveTo>
                  <a:cubicBezTo>
                    <a:pt x="74428" y="634409"/>
                    <a:pt x="148856" y="673395"/>
                    <a:pt x="233916" y="669851"/>
                  </a:cubicBezTo>
                  <a:cubicBezTo>
                    <a:pt x="318976" y="666307"/>
                    <a:pt x="435935" y="618460"/>
                    <a:pt x="510363" y="574158"/>
                  </a:cubicBezTo>
                  <a:cubicBezTo>
                    <a:pt x="584791" y="529856"/>
                    <a:pt x="559982" y="457200"/>
                    <a:pt x="680484" y="404037"/>
                  </a:cubicBezTo>
                  <a:cubicBezTo>
                    <a:pt x="800986" y="350874"/>
                    <a:pt x="1095154" y="278218"/>
                    <a:pt x="1233377" y="255181"/>
                  </a:cubicBezTo>
                  <a:cubicBezTo>
                    <a:pt x="1371600" y="232144"/>
                    <a:pt x="1399953" y="264042"/>
                    <a:pt x="1509823" y="265814"/>
                  </a:cubicBezTo>
                  <a:cubicBezTo>
                    <a:pt x="1619693" y="267586"/>
                    <a:pt x="1780953" y="295940"/>
                    <a:pt x="1892595" y="265814"/>
                  </a:cubicBezTo>
                  <a:cubicBezTo>
                    <a:pt x="2004237" y="235688"/>
                    <a:pt x="2128283" y="129362"/>
                    <a:pt x="2179674" y="85060"/>
                  </a:cubicBezTo>
                  <a:cubicBezTo>
                    <a:pt x="2231065" y="40758"/>
                    <a:pt x="2216002" y="20379"/>
                    <a:pt x="2200940" y="0"/>
                  </a:cubicBezTo>
                </a:path>
              </a:pathLst>
            </a:custGeom>
            <a:noFill/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Oval 41"/>
            <p:cNvSpPr>
              <a:spLocks noChangeArrowheads="1"/>
            </p:cNvSpPr>
            <p:nvPr/>
          </p:nvSpPr>
          <p:spPr bwMode="auto">
            <a:xfrm>
              <a:off x="3095324" y="4095868"/>
              <a:ext cx="88886" cy="88882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195263" y="499110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3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63" y="499110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3994150" y="4017963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4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4150" y="4017963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1757363" y="2609850"/>
            <a:ext cx="192087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5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7363" y="2609850"/>
                          <a:ext cx="192087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2772058"/>
                </p:ext>
              </p:extLst>
            </p:nvPr>
          </p:nvGraphicFramePr>
          <p:xfrm>
            <a:off x="2379663" y="3049588"/>
            <a:ext cx="844550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6" name="Equation" r:id="rId16" imgW="634725" imgH="253890" progId="Equation.DSMT4">
                    <p:embed/>
                  </p:oleObj>
                </mc:Choice>
                <mc:Fallback>
                  <p:oleObj name="Equation" r:id="rId16" imgW="634725" imgH="253890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663" y="3049588"/>
                          <a:ext cx="844550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1"/>
            <p:cNvGraphicFramePr>
              <a:graphicFrameLocks noChangeAspect="1"/>
            </p:cNvGraphicFramePr>
            <p:nvPr/>
          </p:nvGraphicFramePr>
          <p:xfrm>
            <a:off x="288925" y="4268788"/>
            <a:ext cx="6254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7" name="Equation" r:id="rId18" imgW="469696" imgH="253890" progId="Equation.DSMT4">
                    <p:embed/>
                  </p:oleObj>
                </mc:Choice>
                <mc:Fallback>
                  <p:oleObj name="Equation" r:id="rId18" imgW="469696" imgH="253890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25" y="4268788"/>
                          <a:ext cx="6254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3175000" y="3649663"/>
            <a:ext cx="625475" cy="341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8" name="Equation" r:id="rId20" imgW="469696" imgH="253890" progId="Equation.DSMT4">
                    <p:embed/>
                  </p:oleObj>
                </mc:Choice>
                <mc:Fallback>
                  <p:oleObj name="Equation" r:id="rId20" imgW="469696" imgH="253890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0" y="3649663"/>
                          <a:ext cx="625475" cy="341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784225" y="4908550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199" name="Equation" r:id="rId22" imgW="152268" imgH="203024" progId="Equation.DSMT4">
                    <p:embed/>
                  </p:oleObj>
                </mc:Choice>
                <mc:Fallback>
                  <p:oleObj name="Equation" r:id="rId22" imgW="152268" imgH="203024" progId="Equation.DSMT4">
                    <p:embed/>
                    <p:pic>
                      <p:nvPicPr>
                        <p:cNvPr id="0" name="Picture 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4225" y="4908550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2"/>
            <p:cNvGraphicFramePr>
              <a:graphicFrameLocks noChangeAspect="1"/>
            </p:cNvGraphicFramePr>
            <p:nvPr/>
          </p:nvGraphicFramePr>
          <p:xfrm>
            <a:off x="3213100" y="4241800"/>
            <a:ext cx="255588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0" name="Equation" r:id="rId24" imgW="152334" imgH="190417" progId="Equation.DSMT4">
                    <p:embed/>
                  </p:oleObj>
                </mc:Choice>
                <mc:Fallback>
                  <p:oleObj name="Equation" r:id="rId24" imgW="152334" imgH="190417" progId="Equation.DSMT4">
                    <p:embed/>
                    <p:pic>
                      <p:nvPicPr>
                        <p:cNvPr id="0" name="Picture 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3100" y="4241800"/>
                          <a:ext cx="255588" cy="323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4"/>
            <p:cNvGraphicFramePr>
              <a:graphicFrameLocks noChangeAspect="1"/>
            </p:cNvGraphicFramePr>
            <p:nvPr/>
          </p:nvGraphicFramePr>
          <p:xfrm>
            <a:off x="1908175" y="4540250"/>
            <a:ext cx="255588" cy="300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01" name="Equation" r:id="rId26" imgW="152202" imgH="177569" progId="Equation.DSMT4">
                    <p:embed/>
                  </p:oleObj>
                </mc:Choice>
                <mc:Fallback>
                  <p:oleObj name="Equation" r:id="rId26" imgW="152202" imgH="177569" progId="Equation.DSMT4">
                    <p:embed/>
                    <p:pic>
                      <p:nvPicPr>
                        <p:cNvPr id="0" name="Picture 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8175" y="4540250"/>
                          <a:ext cx="255588" cy="300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"/>
          <p:cNvSpPr txBox="1">
            <a:spLocks noChangeArrowheads="1"/>
          </p:cNvSpPr>
          <p:nvPr/>
        </p:nvSpPr>
        <p:spPr bwMode="auto">
          <a:xfrm>
            <a:off x="2612286" y="12032"/>
            <a:ext cx="3778599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7650" name="Object 6"/>
          <p:cNvGraphicFramePr>
            <a:graphicFrameLocks noChangeAspect="1"/>
          </p:cNvGraphicFramePr>
          <p:nvPr/>
        </p:nvGraphicFramePr>
        <p:xfrm>
          <a:off x="1901827" y="1995715"/>
          <a:ext cx="42037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7" name="Equation" r:id="rId4" imgW="2209800" imgH="279400" progId="Equation.DSMT4">
                  <p:embed/>
                </p:oleObj>
              </mc:Choice>
              <mc:Fallback>
                <p:oleObj name="Equation" r:id="rId4" imgW="2209800" imgH="2794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1827" y="1995715"/>
                        <a:ext cx="4203700" cy="5302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Slide Number Placeholder 3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974484" y="1338859"/>
            <a:ext cx="48141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Note:</a:t>
            </a:r>
            <a:r>
              <a:rPr lang="en-US" dirty="0" smtClean="0">
                <a:solidFill>
                  <a:schemeClr val="bg1"/>
                </a:solidFill>
              </a:rPr>
              <a:t> If we have an electric field of the form: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26308" name="Object 4"/>
          <p:cNvGraphicFramePr>
            <a:graphicFrameLocks noChangeAspect="1"/>
          </p:cNvGraphicFramePr>
          <p:nvPr/>
        </p:nvGraphicFramePr>
        <p:xfrm>
          <a:off x="3477079" y="3417433"/>
          <a:ext cx="1105807" cy="35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98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7079" y="3417433"/>
                        <a:ext cx="1105807" cy="353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Down Arrow 33"/>
          <p:cNvSpPr/>
          <p:nvPr/>
        </p:nvSpPr>
        <p:spPr bwMode="auto">
          <a:xfrm>
            <a:off x="3875314" y="2786743"/>
            <a:ext cx="348343" cy="42454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3831771" y="4093029"/>
            <a:ext cx="348343" cy="424543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67000" y="4909457"/>
            <a:ext cx="2639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bg1"/>
                </a:solidFill>
                <a:latin typeface="+mn-lt"/>
              </a:rPr>
              <a:t>V</a:t>
            </a:r>
            <a:r>
              <a:rPr lang="en-US" i="1" baseline="-25000" dirty="0" err="1" smtClean="0">
                <a:solidFill>
                  <a:schemeClr val="bg1"/>
                </a:solidFill>
                <a:latin typeface="+mn-lt"/>
              </a:rPr>
              <a:t>AB</a:t>
            </a:r>
            <a:r>
              <a:rPr lang="en-US" dirty="0" smtClean="0">
                <a:solidFill>
                  <a:schemeClr val="bg1"/>
                </a:solidFill>
              </a:rPr>
              <a:t> is path independent.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3885" y="339634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(discussed later)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67854" y="5787190"/>
            <a:ext cx="5907504" cy="646331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If the electric field vector is in this mathematical form, the path does not have to be parameterized.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026"/>
          <p:cNvSpPr txBox="1">
            <a:spLocks noChangeArrowheads="1"/>
          </p:cNvSpPr>
          <p:nvPr/>
        </p:nvSpPr>
        <p:spPr bwMode="auto">
          <a:xfrm>
            <a:off x="3415167" y="0"/>
            <a:ext cx="2160587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graphicFrame>
        <p:nvGraphicFramePr>
          <p:cNvPr id="28674" name="Object 1029"/>
          <p:cNvGraphicFramePr>
            <a:graphicFrameLocks noChangeAspect="1"/>
          </p:cNvGraphicFramePr>
          <p:nvPr/>
        </p:nvGraphicFramePr>
        <p:xfrm>
          <a:off x="935038" y="831850"/>
          <a:ext cx="23161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8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831850"/>
                        <a:ext cx="2316162" cy="519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5" name="Object 1059"/>
          <p:cNvGraphicFramePr>
            <a:graphicFrameLocks noChangeAspect="1"/>
          </p:cNvGraphicFramePr>
          <p:nvPr/>
        </p:nvGraphicFramePr>
        <p:xfrm>
          <a:off x="6346826" y="937532"/>
          <a:ext cx="15303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79" name="Equation" r:id="rId6" imgW="837836" imgH="495085" progId="Equation.DSMT4">
                  <p:embed/>
                </p:oleObj>
              </mc:Choice>
              <mc:Fallback>
                <p:oleObj name="Equation" r:id="rId6" imgW="837836" imgH="495085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6" y="937532"/>
                        <a:ext cx="1530350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9" name="Text Box 1067"/>
          <p:cNvSpPr txBox="1">
            <a:spLocks noChangeArrowheads="1"/>
          </p:cNvSpPr>
          <p:nvPr/>
        </p:nvSpPr>
        <p:spPr bwMode="auto">
          <a:xfrm>
            <a:off x="736600" y="1708150"/>
            <a:ext cx="2882900" cy="762000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Find </a:t>
            </a:r>
            <a:r>
              <a:rPr lang="en-US" sz="2400" i="1" dirty="0">
                <a:solidFill>
                  <a:schemeClr val="bg2"/>
                </a:solidFill>
                <a:latin typeface="Times New Roman" pitchFamily="18" charset="0"/>
              </a:rPr>
              <a:t>V</a:t>
            </a:r>
            <a:r>
              <a:rPr lang="en-US" sz="2000" i="1" baseline="-25000" dirty="0">
                <a:solidFill>
                  <a:schemeClr val="bg2"/>
                </a:solidFill>
                <a:latin typeface="Times New Roman" pitchFamily="18" charset="0"/>
              </a:rPr>
              <a:t>AB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using path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C</a:t>
            </a:r>
            <a:r>
              <a:rPr lang="en-US" sz="2000" dirty="0">
                <a:solidFill>
                  <a:schemeClr val="bg2"/>
                </a:solidFill>
              </a:rPr>
              <a:t> shown below. </a:t>
            </a:r>
            <a:endParaRPr lang="en-US" sz="2000" baseline="-25000" dirty="0">
              <a:solidFill>
                <a:schemeClr val="bg2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679450" y="2762249"/>
            <a:ext cx="3892550" cy="3940175"/>
            <a:chOff x="679450" y="2589213"/>
            <a:chExt cx="4129088" cy="4075112"/>
          </a:xfrm>
        </p:grpSpPr>
        <p:sp>
          <p:nvSpPr>
            <p:cNvPr id="28681" name="Line 1034"/>
            <p:cNvSpPr>
              <a:spLocks noChangeShapeType="1"/>
            </p:cNvSpPr>
            <p:nvPr/>
          </p:nvSpPr>
          <p:spPr bwMode="auto">
            <a:xfrm>
              <a:off x="2428875" y="3000375"/>
              <a:ext cx="0" cy="3663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2" name="Line 1036"/>
            <p:cNvSpPr>
              <a:spLocks noChangeShapeType="1"/>
            </p:cNvSpPr>
            <p:nvPr/>
          </p:nvSpPr>
          <p:spPr bwMode="auto">
            <a:xfrm>
              <a:off x="803275" y="4716463"/>
              <a:ext cx="3673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4" name="Line 1040"/>
            <p:cNvSpPr>
              <a:spLocks noChangeShapeType="1"/>
            </p:cNvSpPr>
            <p:nvPr/>
          </p:nvSpPr>
          <p:spPr bwMode="auto">
            <a:xfrm>
              <a:off x="2428875" y="4729163"/>
              <a:ext cx="1011238" cy="809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689" name="Arc 1058"/>
            <p:cNvSpPr>
              <a:spLocks/>
            </p:cNvSpPr>
            <p:nvPr/>
          </p:nvSpPr>
          <p:spPr bwMode="auto">
            <a:xfrm>
              <a:off x="1077913" y="3397250"/>
              <a:ext cx="2692400" cy="260985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0" name="Oval 1060"/>
            <p:cNvSpPr>
              <a:spLocks noChangeArrowheads="1"/>
            </p:cNvSpPr>
            <p:nvPr/>
          </p:nvSpPr>
          <p:spPr bwMode="auto">
            <a:xfrm>
              <a:off x="1019175" y="4638675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1" name="Oval 1061"/>
            <p:cNvSpPr>
              <a:spLocks noChangeArrowheads="1"/>
            </p:cNvSpPr>
            <p:nvPr/>
          </p:nvSpPr>
          <p:spPr bwMode="auto">
            <a:xfrm>
              <a:off x="2378075" y="3333750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2" name="AutoShape 1063"/>
            <p:cNvSpPr>
              <a:spLocks noChangeArrowheads="1"/>
            </p:cNvSpPr>
            <p:nvPr/>
          </p:nvSpPr>
          <p:spPr bwMode="auto">
            <a:xfrm>
              <a:off x="3714750" y="4597400"/>
              <a:ext cx="111125" cy="18256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4595813" y="4600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0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3" y="4600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2300288" y="258921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288" y="258921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4"/>
            <p:cNvGraphicFramePr>
              <a:graphicFrameLocks noChangeAspect="1"/>
            </p:cNvGraphicFramePr>
            <p:nvPr/>
          </p:nvGraphicFramePr>
          <p:xfrm>
            <a:off x="679450" y="4851400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2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Picture 3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" y="4851400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4"/>
            <p:cNvGraphicFramePr>
              <a:graphicFrameLocks noChangeAspect="1"/>
            </p:cNvGraphicFramePr>
            <p:nvPr/>
          </p:nvGraphicFramePr>
          <p:xfrm>
            <a:off x="2593975" y="2967038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3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3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975" y="2967038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3927475" y="4986338"/>
            <a:ext cx="25558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4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3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475" y="4986338"/>
                          <a:ext cx="255588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4"/>
            <p:cNvGraphicFramePr>
              <a:graphicFrameLocks noChangeAspect="1"/>
            </p:cNvGraphicFramePr>
            <p:nvPr/>
          </p:nvGraphicFramePr>
          <p:xfrm>
            <a:off x="2916238" y="4795405"/>
            <a:ext cx="531812" cy="357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5" name="Equation" r:id="rId18" imgW="380835" imgH="253890" progId="Equation.DSMT4">
                    <p:embed/>
                  </p:oleObj>
                </mc:Choice>
                <mc:Fallback>
                  <p:oleObj name="Equation" r:id="rId18" imgW="380835" imgH="253890" progId="Equation.DSMT4">
                    <p:embed/>
                    <p:pic>
                      <p:nvPicPr>
                        <p:cNvPr id="0" name="Picture 3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238" y="4795405"/>
                          <a:ext cx="531812" cy="357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866" name="Object 194"/>
          <p:cNvGraphicFramePr>
            <a:graphicFrameLocks noChangeAspect="1"/>
          </p:cNvGraphicFramePr>
          <p:nvPr/>
        </p:nvGraphicFramePr>
        <p:xfrm>
          <a:off x="5919333" y="4380366"/>
          <a:ext cx="2255838" cy="187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" name="Equation" r:id="rId20" imgW="1485900" imgH="1231900" progId="Equation.DSMT4">
                  <p:embed/>
                </p:oleObj>
              </mc:Choice>
              <mc:Fallback>
                <p:oleObj name="Equation" r:id="rId20" imgW="1485900" imgH="1231900" progId="Equation.DSMT4">
                  <p:embed/>
                  <p:pic>
                    <p:nvPicPr>
                      <p:cNvPr id="0" name="Picture 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333" y="4380366"/>
                        <a:ext cx="2255838" cy="187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5573256" y="2454728"/>
            <a:ext cx="3089051" cy="1072242"/>
            <a:chOff x="5627685" y="2313214"/>
            <a:chExt cx="3089051" cy="1072242"/>
          </a:xfrm>
        </p:grpSpPr>
        <p:cxnSp>
          <p:nvCxnSpPr>
            <p:cNvPr id="22" name="Straight Connector 21"/>
            <p:cNvCxnSpPr/>
            <p:nvPr/>
          </p:nvCxnSpPr>
          <p:spPr bwMode="auto">
            <a:xfrm flipV="1">
              <a:off x="6348821" y="2313214"/>
              <a:ext cx="443865" cy="61722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8236676" y="2332264"/>
              <a:ext cx="480060" cy="647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28867" name="Object 195"/>
            <p:cNvGraphicFramePr>
              <a:graphicFrameLocks noChangeAspect="1"/>
            </p:cNvGraphicFramePr>
            <p:nvPr/>
          </p:nvGraphicFramePr>
          <p:xfrm>
            <a:off x="5627685" y="2382156"/>
            <a:ext cx="3009900" cy="1003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7" name="Equation" r:id="rId22" imgW="1676400" imgH="558800" progId="Equation.DSMT4">
                    <p:embed/>
                  </p:oleObj>
                </mc:Choice>
                <mc:Fallback>
                  <p:oleObj name="Equation" r:id="rId22" imgW="1676400" imgH="558800" progId="Equation.DSMT4">
                    <p:embed/>
                    <p:pic>
                      <p:nvPicPr>
                        <p:cNvPr id="0" name="Picture 3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7685" y="2382156"/>
                          <a:ext cx="3009900" cy="1003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TextBox 30"/>
          <p:cNvSpPr txBox="1"/>
          <p:nvPr/>
        </p:nvSpPr>
        <p:spPr>
          <a:xfrm>
            <a:off x="5029201" y="394062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40087" y="1992086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i="1" u="sng" dirty="0" err="1" smtClean="0">
                <a:solidFill>
                  <a:schemeClr val="bg1"/>
                </a:solidFill>
                <a:latin typeface="+mn-lt"/>
              </a:rPr>
              <a:t>dr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2"/>
          <p:cNvSpPr txBox="1">
            <a:spLocks noChangeArrowheads="1"/>
          </p:cNvSpPr>
          <p:nvPr/>
        </p:nvSpPr>
        <p:spPr bwMode="auto">
          <a:xfrm>
            <a:off x="2864078" y="0"/>
            <a:ext cx="374332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9698" name="Object 21"/>
          <p:cNvGraphicFramePr>
            <a:graphicFrameLocks noChangeAspect="1"/>
          </p:cNvGraphicFramePr>
          <p:nvPr/>
        </p:nvGraphicFramePr>
        <p:xfrm>
          <a:off x="357188" y="1525270"/>
          <a:ext cx="591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8" name="Equation" r:id="rId4" imgW="3835400" imgH="304800" progId="Equation.DSMT4">
                  <p:embed/>
                </p:oleObj>
              </mc:Choice>
              <mc:Fallback>
                <p:oleObj name="Equation" r:id="rId4" imgW="3835400" imgH="3048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525270"/>
                        <a:ext cx="591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22"/>
          <p:cNvGraphicFramePr>
            <a:graphicFrameLocks noChangeAspect="1"/>
          </p:cNvGraphicFramePr>
          <p:nvPr/>
        </p:nvGraphicFramePr>
        <p:xfrm>
          <a:off x="6856413" y="1495425"/>
          <a:ext cx="15335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69" name="Equation" r:id="rId6" imgW="837836" imgH="266584" progId="Equation.DSMT4">
                  <p:embed/>
                </p:oleObj>
              </mc:Choice>
              <mc:Fallback>
                <p:oleObj name="Equation" r:id="rId6" imgW="837836" imgH="266584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1495425"/>
                        <a:ext cx="15335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9"/>
          <p:cNvSpPr>
            <a:spLocks noChangeArrowheads="1"/>
          </p:cNvSpPr>
          <p:nvPr/>
        </p:nvSpPr>
        <p:spPr bwMode="auto">
          <a:xfrm>
            <a:off x="4203865" y="3697288"/>
            <a:ext cx="4512623" cy="95410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2"/>
                </a:solidFill>
                <a:sym typeface="Symbol" pitchFamily="18" charset="2"/>
              </a:rPr>
              <a:t>Note: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 </a:t>
            </a:r>
            <a:endParaRPr lang="en-US" sz="1400" dirty="0" smtClean="0">
              <a:solidFill>
                <a:schemeClr val="bg2"/>
              </a:solidFill>
              <a:sym typeface="Symbol" pitchFamily="18" charset="2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chemeClr val="bg2"/>
                </a:solidFill>
                <a:sym typeface="Symbol" pitchFamily="18" charset="2"/>
              </a:rPr>
              <a:t>The 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angle </a:t>
            </a:r>
            <a:r>
              <a:rPr lang="en-US" sz="1400" i="1" dirty="0">
                <a:solidFill>
                  <a:schemeClr val="bg2"/>
                </a:solidFill>
                <a:latin typeface="+mn-lt"/>
                <a:sym typeface="Symbol"/>
              </a:rPr>
              <a:t>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must change continuously along the path. </a:t>
            </a:r>
            <a:r>
              <a:rPr lang="en-US" sz="1400" dirty="0">
                <a:solidFill>
                  <a:schemeClr val="bg2"/>
                </a:solidFill>
                <a:sym typeface="Symbol" pitchFamily="18" charset="2"/>
              </a:rPr>
              <a:t>If we take the angle </a:t>
            </a:r>
            <a:r>
              <a:rPr lang="en-US" sz="1400" i="1" dirty="0">
                <a:solidFill>
                  <a:schemeClr val="bg2"/>
                </a:solidFill>
                <a:sym typeface="Symbol"/>
              </a:rPr>
              <a:t> 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to be </a:t>
            </a:r>
            <a:r>
              <a:rPr lang="en-US" sz="1400" i="1" dirty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/ </a:t>
            </a:r>
            <a:r>
              <a:rPr lang="en-US" sz="1400" dirty="0">
                <a:solidFill>
                  <a:schemeClr val="bg2"/>
                </a:solidFill>
                <a:latin typeface="+mn-lt"/>
                <a:sym typeface="Symbol"/>
              </a:rPr>
              <a:t>2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at point </a:t>
            </a:r>
            <a:r>
              <a:rPr lang="en-US" sz="1400" i="1" u="sng" dirty="0">
                <a:solidFill>
                  <a:schemeClr val="bg2"/>
                </a:solidFill>
                <a:latin typeface="+mn-lt"/>
                <a:sym typeface="Symbol"/>
              </a:rPr>
              <a:t>B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, then the angle</a:t>
            </a:r>
            <a:r>
              <a:rPr lang="en-US" sz="1400" i="1" dirty="0">
                <a:solidFill>
                  <a:schemeClr val="bg2"/>
                </a:solidFill>
                <a:sym typeface="Symbol"/>
              </a:rPr>
              <a:t> </a:t>
            </a:r>
            <a:r>
              <a:rPr lang="en-US" sz="1400" i="1" dirty="0" smtClean="0">
                <a:solidFill>
                  <a:schemeClr val="bg2"/>
                </a:solidFill>
                <a:sym typeface="Symbol"/>
              </a:rPr>
              <a:t> </a:t>
            </a:r>
            <a:r>
              <a:rPr lang="en-US" sz="1400" dirty="0" smtClean="0">
                <a:solidFill>
                  <a:schemeClr val="bg2"/>
                </a:solidFill>
                <a:sym typeface="Symbol"/>
              </a:rPr>
              <a:t>must 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be -</a:t>
            </a:r>
            <a:r>
              <a:rPr lang="en-US" sz="1400" i="1" dirty="0">
                <a:solidFill>
                  <a:schemeClr val="bg2"/>
                </a:solidFill>
                <a:sym typeface="Symbol"/>
              </a:rPr>
              <a:t>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  at point </a:t>
            </a:r>
            <a:r>
              <a:rPr lang="en-US" sz="1400" i="1" u="sng" dirty="0">
                <a:solidFill>
                  <a:schemeClr val="bg2"/>
                </a:solidFill>
                <a:latin typeface="+mn-lt"/>
                <a:sym typeface="Symbol"/>
              </a:rPr>
              <a:t>A</a:t>
            </a:r>
            <a:r>
              <a:rPr lang="en-US" sz="1400" dirty="0">
                <a:solidFill>
                  <a:schemeClr val="bg2"/>
                </a:solidFill>
                <a:sym typeface="Symbol"/>
              </a:rPr>
              <a:t>.</a:t>
            </a:r>
            <a:endParaRPr lang="en-US" sz="1400" dirty="0">
              <a:solidFill>
                <a:schemeClr val="bg2"/>
              </a:solidFill>
              <a:sym typeface="Symbol" pitchFamily="18" charset="2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29700" name="Object 21"/>
          <p:cNvGraphicFramePr>
            <a:graphicFrameLocks noChangeAspect="1"/>
          </p:cNvGraphicFramePr>
          <p:nvPr/>
        </p:nvGraphicFramePr>
        <p:xfrm>
          <a:off x="530225" y="3159125"/>
          <a:ext cx="234950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0" name="Equation" r:id="rId8" imgW="1524000" imgH="1955800" progId="Equation.DSMT4">
                  <p:embed/>
                </p:oleObj>
              </mc:Choice>
              <mc:Fallback>
                <p:oleObj name="Equation" r:id="rId8" imgW="1524000" imgH="195580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3159125"/>
                        <a:ext cx="2349500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21"/>
          <p:cNvGraphicFramePr>
            <a:graphicFrameLocks noChangeAspect="1"/>
          </p:cNvGraphicFramePr>
          <p:nvPr/>
        </p:nvGraphicFramePr>
        <p:xfrm>
          <a:off x="3814763" y="2746058"/>
          <a:ext cx="45053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1" name="Equation" r:id="rId10" imgW="2921000" imgH="254000" progId="Equation.DSMT4">
                  <p:embed/>
                </p:oleObj>
              </mc:Choice>
              <mc:Fallback>
                <p:oleObj name="Equation" r:id="rId10" imgW="2921000" imgH="25400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2746058"/>
                        <a:ext cx="45053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>
            <a:off x="3819525" y="2065020"/>
            <a:ext cx="1362075" cy="6000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H="1">
            <a:off x="6399212" y="2051719"/>
            <a:ext cx="914401" cy="6286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29702" name="Object 1029"/>
          <p:cNvGraphicFramePr>
            <a:graphicFrameLocks noChangeAspect="1"/>
          </p:cNvGraphicFramePr>
          <p:nvPr/>
        </p:nvGraphicFramePr>
        <p:xfrm>
          <a:off x="2238058" y="945314"/>
          <a:ext cx="2013902" cy="45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2" name="Equation" r:id="rId12" imgW="1129810" imgH="253890" progId="Equation.DSMT4">
                  <p:embed/>
                </p:oleObj>
              </mc:Choice>
              <mc:Fallback>
                <p:oleObj name="Equation" r:id="rId12" imgW="1129810" imgH="25389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058" y="945314"/>
                        <a:ext cx="2013902" cy="45136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4611688" y="5429250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73" name="Equation" r:id="rId14" imgW="952087" imgH="253890" progId="Equation.DSMT4">
                  <p:embed/>
                </p:oleObj>
              </mc:Choice>
              <mc:Fallback>
                <p:oleObj name="Equation" r:id="rId14" imgW="952087" imgH="25389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5429250"/>
                        <a:ext cx="1593850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026"/>
          <p:cNvSpPr txBox="1">
            <a:spLocks noChangeArrowheads="1"/>
          </p:cNvSpPr>
          <p:nvPr/>
        </p:nvSpPr>
        <p:spPr bwMode="auto">
          <a:xfrm>
            <a:off x="2740252" y="0"/>
            <a:ext cx="37782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0722" name="Object 1029"/>
          <p:cNvGraphicFramePr>
            <a:graphicFrameLocks noChangeAspect="1"/>
          </p:cNvGraphicFramePr>
          <p:nvPr/>
        </p:nvGraphicFramePr>
        <p:xfrm>
          <a:off x="2045380" y="1472747"/>
          <a:ext cx="23161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2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Picture 3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380" y="1472747"/>
                        <a:ext cx="2316162" cy="519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3893457" y="3262086"/>
            <a:ext cx="4788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Question:</a:t>
            </a:r>
            <a:r>
              <a:rPr lang="en-US" dirty="0">
                <a:solidFill>
                  <a:schemeClr val="bg1"/>
                </a:solidFill>
              </a:rPr>
              <a:t> Is this integral path independent? </a:t>
            </a:r>
          </a:p>
        </p:txBody>
      </p:sp>
      <p:graphicFrame>
        <p:nvGraphicFramePr>
          <p:cNvPr id="30723" name="Object 1059"/>
          <p:cNvGraphicFramePr>
            <a:graphicFrameLocks noChangeAspect="1"/>
          </p:cNvGraphicFramePr>
          <p:nvPr/>
        </p:nvGraphicFramePr>
        <p:xfrm>
          <a:off x="5500235" y="2302103"/>
          <a:ext cx="148748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3" name="Equation" r:id="rId6" imgW="812447" imgH="495085" progId="Equation.DSMT4">
                  <p:embed/>
                </p:oleObj>
              </mc:Choice>
              <mc:Fallback>
                <p:oleObj name="Equation" r:id="rId6" imgW="812447" imgH="495085" progId="Equation.DSMT4">
                  <p:embed/>
                  <p:pic>
                    <p:nvPicPr>
                      <p:cNvPr id="0" name="Picture 3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0235" y="2302103"/>
                        <a:ext cx="148748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8086" y="979715"/>
            <a:ext cx="519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Let’s examine this same electric field once again: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82621" y="4069306"/>
            <a:ext cx="3132729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The answer is yes because the curl of the electric field is zero.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(We will talk about curl later.)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79450" y="2762249"/>
            <a:ext cx="3892550" cy="3940175"/>
            <a:chOff x="679450" y="2589213"/>
            <a:chExt cx="4129088" cy="4075112"/>
          </a:xfrm>
        </p:grpSpPr>
        <p:sp>
          <p:nvSpPr>
            <p:cNvPr id="24" name="Line 1034"/>
            <p:cNvSpPr>
              <a:spLocks noChangeShapeType="1"/>
            </p:cNvSpPr>
            <p:nvPr/>
          </p:nvSpPr>
          <p:spPr bwMode="auto">
            <a:xfrm>
              <a:off x="2428875" y="3000375"/>
              <a:ext cx="0" cy="3663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1036"/>
            <p:cNvSpPr>
              <a:spLocks noChangeShapeType="1"/>
            </p:cNvSpPr>
            <p:nvPr/>
          </p:nvSpPr>
          <p:spPr bwMode="auto">
            <a:xfrm>
              <a:off x="803275" y="4716463"/>
              <a:ext cx="3673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040"/>
            <p:cNvSpPr>
              <a:spLocks noChangeShapeType="1"/>
            </p:cNvSpPr>
            <p:nvPr/>
          </p:nvSpPr>
          <p:spPr bwMode="auto">
            <a:xfrm>
              <a:off x="2428875" y="4729163"/>
              <a:ext cx="1011238" cy="809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Arc 1058"/>
            <p:cNvSpPr>
              <a:spLocks/>
            </p:cNvSpPr>
            <p:nvPr/>
          </p:nvSpPr>
          <p:spPr bwMode="auto">
            <a:xfrm>
              <a:off x="1077913" y="3397250"/>
              <a:ext cx="2692400" cy="260985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1060"/>
            <p:cNvSpPr>
              <a:spLocks noChangeArrowheads="1"/>
            </p:cNvSpPr>
            <p:nvPr/>
          </p:nvSpPr>
          <p:spPr bwMode="auto">
            <a:xfrm>
              <a:off x="1019175" y="4638675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061"/>
            <p:cNvSpPr>
              <a:spLocks noChangeArrowheads="1"/>
            </p:cNvSpPr>
            <p:nvPr/>
          </p:nvSpPr>
          <p:spPr bwMode="auto">
            <a:xfrm>
              <a:off x="2378075" y="3333750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1063"/>
            <p:cNvSpPr>
              <a:spLocks noChangeArrowheads="1"/>
            </p:cNvSpPr>
            <p:nvPr/>
          </p:nvSpPr>
          <p:spPr bwMode="auto">
            <a:xfrm>
              <a:off x="3714750" y="4597400"/>
              <a:ext cx="111125" cy="18256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1" name="Object 4"/>
            <p:cNvGraphicFramePr>
              <a:graphicFrameLocks noChangeAspect="1"/>
            </p:cNvGraphicFramePr>
            <p:nvPr/>
          </p:nvGraphicFramePr>
          <p:xfrm>
            <a:off x="4595813" y="4600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4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3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3" y="4600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5"/>
            <p:cNvGraphicFramePr>
              <a:graphicFrameLocks noChangeAspect="1"/>
            </p:cNvGraphicFramePr>
            <p:nvPr/>
          </p:nvGraphicFramePr>
          <p:xfrm>
            <a:off x="2300288" y="258921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3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288" y="258921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4"/>
            <p:cNvGraphicFramePr>
              <a:graphicFrameLocks noChangeAspect="1"/>
            </p:cNvGraphicFramePr>
            <p:nvPr/>
          </p:nvGraphicFramePr>
          <p:xfrm>
            <a:off x="679450" y="4851400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6" name="Equation" r:id="rId12" imgW="152268" imgH="203024" progId="Equation.DSMT4">
                    <p:embed/>
                  </p:oleObj>
                </mc:Choice>
                <mc:Fallback>
                  <p:oleObj name="Equation" r:id="rId12" imgW="152268" imgH="203024" progId="Equation.DSMT4">
                    <p:embed/>
                    <p:pic>
                      <p:nvPicPr>
                        <p:cNvPr id="0" name="Picture 3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" y="4851400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2593975" y="2967038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7" name="Equation" r:id="rId14" imgW="152334" imgH="190417" progId="Equation.DSMT4">
                    <p:embed/>
                  </p:oleObj>
                </mc:Choice>
                <mc:Fallback>
                  <p:oleObj name="Equation" r:id="rId14" imgW="152334" imgH="190417" progId="Equation.DSMT4">
                    <p:embed/>
                    <p:pic>
                      <p:nvPicPr>
                        <p:cNvPr id="0" name="Picture 3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975" y="2967038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3927475" y="4986338"/>
            <a:ext cx="25558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8" name="Equation" r:id="rId16" imgW="152202" imgH="177569" progId="Equation.DSMT4">
                    <p:embed/>
                  </p:oleObj>
                </mc:Choice>
                <mc:Fallback>
                  <p:oleObj name="Equation" r:id="rId16" imgW="152202" imgH="177569" progId="Equation.DSMT4">
                    <p:embed/>
                    <p:pic>
                      <p:nvPicPr>
                        <p:cNvPr id="0" name="Picture 3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475" y="4986338"/>
                          <a:ext cx="255588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2916238" y="4795405"/>
            <a:ext cx="531812" cy="357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89" name="Equation" r:id="rId18" imgW="380835" imgH="253890" progId="Equation.DSMT4">
                    <p:embed/>
                  </p:oleObj>
                </mc:Choice>
                <mc:Fallback>
                  <p:oleObj name="Equation" r:id="rId18" imgW="380835" imgH="253890" progId="Equation.DSMT4">
                    <p:embed/>
                    <p:pic>
                      <p:nvPicPr>
                        <p:cNvPr id="0" name="Picture 3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238" y="4795405"/>
                          <a:ext cx="531812" cy="357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1026"/>
          <p:cNvSpPr txBox="1">
            <a:spLocks noChangeArrowheads="1"/>
          </p:cNvSpPr>
          <p:nvPr/>
        </p:nvSpPr>
        <p:spPr bwMode="auto">
          <a:xfrm>
            <a:off x="2631396" y="0"/>
            <a:ext cx="3778250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31746" name="Object 1029"/>
          <p:cNvGraphicFramePr>
            <a:graphicFrameLocks noChangeAspect="1"/>
          </p:cNvGraphicFramePr>
          <p:nvPr/>
        </p:nvGraphicFramePr>
        <p:xfrm>
          <a:off x="961758" y="891845"/>
          <a:ext cx="231616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6" name="Equation" r:id="rId4" imgW="1129810" imgH="253890" progId="Equation.DSMT4">
                  <p:embed/>
                </p:oleObj>
              </mc:Choice>
              <mc:Fallback>
                <p:oleObj name="Equation" r:id="rId4" imgW="1129810" imgH="253890" progId="Equation.DSMT4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58" y="891845"/>
                        <a:ext cx="2316162" cy="5191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2" name="TextBox 19"/>
          <p:cNvSpPr txBox="1">
            <a:spLocks noChangeArrowheads="1"/>
          </p:cNvSpPr>
          <p:nvPr/>
        </p:nvSpPr>
        <p:spPr bwMode="auto">
          <a:xfrm>
            <a:off x="4691130" y="1320854"/>
            <a:ext cx="3360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Let’s find </a:t>
            </a:r>
            <a:r>
              <a:rPr lang="en-US" dirty="0" smtClean="0">
                <a:solidFill>
                  <a:schemeClr val="bg1"/>
                </a:solidFill>
              </a:rPr>
              <a:t>out from the calculus: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1747" name="Object 1059"/>
          <p:cNvGraphicFramePr>
            <a:graphicFrameLocks noChangeAspect="1"/>
          </p:cNvGraphicFramePr>
          <p:nvPr/>
        </p:nvGraphicFramePr>
        <p:xfrm>
          <a:off x="1385888" y="1539875"/>
          <a:ext cx="1533525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7" name="Equation" r:id="rId6" imgW="837836" imgH="495085" progId="Equation.DSMT4">
                  <p:embed/>
                </p:oleObj>
              </mc:Choice>
              <mc:Fallback>
                <p:oleObj name="Equation" r:id="rId6" imgW="837836" imgH="495085" progId="Equation.DSMT4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539875"/>
                        <a:ext cx="1533525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311066"/>
              </p:ext>
            </p:extLst>
          </p:nvPr>
        </p:nvGraphicFramePr>
        <p:xfrm>
          <a:off x="4625955" y="1836795"/>
          <a:ext cx="3070225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8" name="Equation" r:id="rId8" imgW="2070100" imgH="2108200" progId="Equation.DSMT4">
                  <p:embed/>
                </p:oleObj>
              </mc:Choice>
              <mc:Fallback>
                <p:oleObj name="Equation" r:id="rId8" imgW="2070100" imgH="2108200" progId="Equation.DSMT4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55" y="1836795"/>
                        <a:ext cx="3070225" cy="313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Box 20"/>
          <p:cNvSpPr txBox="1">
            <a:spLocks noChangeArrowheads="1"/>
          </p:cNvSpPr>
          <p:nvPr/>
        </p:nvSpPr>
        <p:spPr bwMode="auto">
          <a:xfrm>
            <a:off x="7030490" y="4503113"/>
            <a:ext cx="1971996" cy="738664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Yes, it is path independent: no need to parameterize.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0" y="2641360"/>
            <a:ext cx="3892550" cy="3940175"/>
            <a:chOff x="679450" y="2589213"/>
            <a:chExt cx="4129088" cy="4075112"/>
          </a:xfrm>
        </p:grpSpPr>
        <p:sp>
          <p:nvSpPr>
            <p:cNvPr id="25" name="Line 1034"/>
            <p:cNvSpPr>
              <a:spLocks noChangeShapeType="1"/>
            </p:cNvSpPr>
            <p:nvPr/>
          </p:nvSpPr>
          <p:spPr bwMode="auto">
            <a:xfrm>
              <a:off x="2428875" y="3000375"/>
              <a:ext cx="0" cy="366395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1036"/>
            <p:cNvSpPr>
              <a:spLocks noChangeShapeType="1"/>
            </p:cNvSpPr>
            <p:nvPr/>
          </p:nvSpPr>
          <p:spPr bwMode="auto">
            <a:xfrm>
              <a:off x="803275" y="4716463"/>
              <a:ext cx="367347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1040"/>
            <p:cNvSpPr>
              <a:spLocks noChangeShapeType="1"/>
            </p:cNvSpPr>
            <p:nvPr/>
          </p:nvSpPr>
          <p:spPr bwMode="auto">
            <a:xfrm>
              <a:off x="2428875" y="4729163"/>
              <a:ext cx="1011238" cy="809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8" name="Arc 1058"/>
            <p:cNvSpPr>
              <a:spLocks/>
            </p:cNvSpPr>
            <p:nvPr/>
          </p:nvSpPr>
          <p:spPr bwMode="auto">
            <a:xfrm>
              <a:off x="1077913" y="3397250"/>
              <a:ext cx="2692400" cy="2609850"/>
            </a:xfrm>
            <a:custGeom>
              <a:avLst/>
              <a:gdLst>
                <a:gd name="T0" fmla="*/ 0 w 43200"/>
                <a:gd name="T1" fmla="*/ 0 h 43200"/>
                <a:gd name="T2" fmla="*/ 0 w 43200"/>
                <a:gd name="T3" fmla="*/ 0 h 43200"/>
                <a:gd name="T4" fmla="*/ 0 w 43200"/>
                <a:gd name="T5" fmla="*/ 0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</a:path>
                <a:path w="43200" h="43200" stroke="0" extrusionOk="0">
                  <a:moveTo>
                    <a:pt x="21599" y="0"/>
                  </a:move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060"/>
            <p:cNvSpPr>
              <a:spLocks noChangeArrowheads="1"/>
            </p:cNvSpPr>
            <p:nvPr/>
          </p:nvSpPr>
          <p:spPr bwMode="auto">
            <a:xfrm>
              <a:off x="1019175" y="4638675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1061"/>
            <p:cNvSpPr>
              <a:spLocks noChangeArrowheads="1"/>
            </p:cNvSpPr>
            <p:nvPr/>
          </p:nvSpPr>
          <p:spPr bwMode="auto">
            <a:xfrm>
              <a:off x="2378075" y="3333750"/>
              <a:ext cx="115888" cy="11588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063"/>
            <p:cNvSpPr>
              <a:spLocks noChangeArrowheads="1"/>
            </p:cNvSpPr>
            <p:nvPr/>
          </p:nvSpPr>
          <p:spPr bwMode="auto">
            <a:xfrm>
              <a:off x="3714750" y="4597400"/>
              <a:ext cx="111125" cy="182562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4"/>
            <p:cNvGraphicFramePr>
              <a:graphicFrameLocks noChangeAspect="1"/>
            </p:cNvGraphicFramePr>
            <p:nvPr/>
          </p:nvGraphicFramePr>
          <p:xfrm>
            <a:off x="4595813" y="4600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199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5813" y="4600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/>
            <p:cNvGraphicFramePr>
              <a:graphicFrameLocks noChangeAspect="1"/>
            </p:cNvGraphicFramePr>
            <p:nvPr/>
          </p:nvGraphicFramePr>
          <p:xfrm>
            <a:off x="2300288" y="2589213"/>
            <a:ext cx="233362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0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0288" y="2589213"/>
                          <a:ext cx="233362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4"/>
            <p:cNvGraphicFramePr>
              <a:graphicFrameLocks noChangeAspect="1"/>
            </p:cNvGraphicFramePr>
            <p:nvPr/>
          </p:nvGraphicFramePr>
          <p:xfrm>
            <a:off x="679450" y="4851400"/>
            <a:ext cx="255588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1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9450" y="4851400"/>
                          <a:ext cx="255588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4"/>
            <p:cNvGraphicFramePr>
              <a:graphicFrameLocks noChangeAspect="1"/>
            </p:cNvGraphicFramePr>
            <p:nvPr/>
          </p:nvGraphicFramePr>
          <p:xfrm>
            <a:off x="2593975" y="2967038"/>
            <a:ext cx="255588" cy="3222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2" name="Equation" r:id="rId16" imgW="152334" imgH="190417" progId="Equation.DSMT4">
                    <p:embed/>
                  </p:oleObj>
                </mc:Choice>
                <mc:Fallback>
                  <p:oleObj name="Equation" r:id="rId16" imgW="152334" imgH="190417" progId="Equation.DSMT4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3975" y="2967038"/>
                          <a:ext cx="255588" cy="3222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4"/>
            <p:cNvGraphicFramePr>
              <a:graphicFrameLocks noChangeAspect="1"/>
            </p:cNvGraphicFramePr>
            <p:nvPr/>
          </p:nvGraphicFramePr>
          <p:xfrm>
            <a:off x="3927475" y="4986338"/>
            <a:ext cx="25558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3" name="Equation" r:id="rId18" imgW="152202" imgH="177569" progId="Equation.DSMT4">
                    <p:embed/>
                  </p:oleObj>
                </mc:Choice>
                <mc:Fallback>
                  <p:oleObj name="Equation" r:id="rId18" imgW="152202" imgH="177569" progId="Equation.DSMT4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7475" y="4986338"/>
                          <a:ext cx="255588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2916238" y="4795405"/>
            <a:ext cx="531812" cy="357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04" name="Equation" r:id="rId20" imgW="380835" imgH="253890" progId="Equation.DSMT4">
                    <p:embed/>
                  </p:oleObj>
                </mc:Choice>
                <mc:Fallback>
                  <p:oleObj name="Equation" r:id="rId20" imgW="380835" imgH="253890" progId="Equation.DSMT4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6238" y="4795405"/>
                          <a:ext cx="531812" cy="3576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4966834" y="5206090"/>
          <a:ext cx="15938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5" name="Equation" r:id="rId22" imgW="952087" imgH="253890" progId="Equation.DSMT4">
                  <p:embed/>
                </p:oleObj>
              </mc:Choice>
              <mc:Fallback>
                <p:oleObj name="Equation" r:id="rId22" imgW="952087" imgH="25389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6834" y="5206090"/>
                        <a:ext cx="1593850" cy="42862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19"/>
          <p:cNvSpPr txBox="1">
            <a:spLocks noChangeArrowheads="1"/>
          </p:cNvSpPr>
          <p:nvPr/>
        </p:nvSpPr>
        <p:spPr bwMode="auto">
          <a:xfrm>
            <a:off x="3966692" y="874145"/>
            <a:ext cx="47884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Question:</a:t>
            </a:r>
            <a:r>
              <a:rPr lang="en-US" dirty="0">
                <a:solidFill>
                  <a:schemeClr val="bg1"/>
                </a:solidFill>
              </a:rPr>
              <a:t> Is this integral path independent? 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 flipV="1">
            <a:off x="6398454" y="4071247"/>
            <a:ext cx="617517" cy="42751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2688772" y="5836695"/>
            <a:ext cx="5900056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Even though the path was given as a circle, the calculus was actually easier in rectangular coordinates in this example!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Text Box 1027"/>
          <p:cNvSpPr txBox="1">
            <a:spLocks noChangeArrowheads="1"/>
          </p:cNvSpPr>
          <p:nvPr/>
        </p:nvSpPr>
        <p:spPr bwMode="auto">
          <a:xfrm>
            <a:off x="1657350" y="0"/>
            <a:ext cx="5983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Rectangular Coordinates</a:t>
            </a:r>
          </a:p>
        </p:txBody>
      </p:sp>
      <p:graphicFrame>
        <p:nvGraphicFramePr>
          <p:cNvPr id="3076" name="Object 1056"/>
          <p:cNvGraphicFramePr>
            <a:graphicFrameLocks noChangeAspect="1"/>
          </p:cNvGraphicFramePr>
          <p:nvPr/>
        </p:nvGraphicFramePr>
        <p:xfrm>
          <a:off x="3175330" y="4801673"/>
          <a:ext cx="21907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350" name="Equation" r:id="rId4" imgW="876300" imgH="203200" progId="Equation.DSMT4">
                  <p:embed/>
                </p:oleObj>
              </mc:Choice>
              <mc:Fallback>
                <p:oleObj name="Equation" r:id="rId4" imgW="876300" imgH="203200" progId="Equation.DSMT4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330" y="4801673"/>
                        <a:ext cx="2190750" cy="5080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Slide Number Placeholder 2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35970" y="4390490"/>
            <a:ext cx="2483890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We </a:t>
            </a:r>
            <a:r>
              <a:rPr lang="en-US" sz="1600" u="sng" dirty="0" smtClean="0">
                <a:solidFill>
                  <a:schemeClr val="bg1"/>
                </a:solidFill>
              </a:rPr>
              <a:t>increase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x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y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,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or </a:t>
            </a:r>
            <a:r>
              <a:rPr lang="en-US" sz="1600" i="1" dirty="0" smtClean="0">
                <a:solidFill>
                  <a:schemeClr val="bg1"/>
                </a:solidFill>
                <a:latin typeface="+mn-lt"/>
                <a:sym typeface="Symbol"/>
              </a:rPr>
              <a:t>z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starting from an initial point (blue dot).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44550" y="1123950"/>
            <a:ext cx="6777038" cy="3494088"/>
            <a:chOff x="844550" y="1123950"/>
            <a:chExt cx="6777038" cy="3494088"/>
          </a:xfrm>
        </p:grpSpPr>
        <p:sp>
          <p:nvSpPr>
            <p:cNvPr id="3082" name="AutoShape 1046"/>
            <p:cNvSpPr>
              <a:spLocks noChangeArrowheads="1"/>
            </p:cNvSpPr>
            <p:nvPr/>
          </p:nvSpPr>
          <p:spPr bwMode="auto">
            <a:xfrm>
              <a:off x="3675742" y="1716315"/>
              <a:ext cx="1558925" cy="14732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3086" name="Line 1050"/>
            <p:cNvSpPr>
              <a:spLocks noChangeShapeType="1"/>
            </p:cNvSpPr>
            <p:nvPr/>
          </p:nvSpPr>
          <p:spPr bwMode="auto">
            <a:xfrm flipH="1" flipV="1">
              <a:off x="5021942" y="2406877"/>
              <a:ext cx="1378858" cy="771751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7" name="Line 1051"/>
            <p:cNvSpPr>
              <a:spLocks noChangeShapeType="1"/>
            </p:cNvSpPr>
            <p:nvPr/>
          </p:nvSpPr>
          <p:spPr bwMode="auto">
            <a:xfrm flipH="1">
              <a:off x="4463141" y="1458687"/>
              <a:ext cx="1752601" cy="43542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8" name="Line 1052"/>
            <p:cNvSpPr>
              <a:spLocks noChangeShapeType="1"/>
            </p:cNvSpPr>
            <p:nvPr/>
          </p:nvSpPr>
          <p:spPr bwMode="auto">
            <a:xfrm rot="9456747" flipH="1">
              <a:off x="3179767" y="2901810"/>
              <a:ext cx="1271349" cy="77134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4" name="Line 1061"/>
            <p:cNvSpPr>
              <a:spLocks noChangeShapeType="1"/>
            </p:cNvSpPr>
            <p:nvPr/>
          </p:nvSpPr>
          <p:spPr bwMode="auto">
            <a:xfrm>
              <a:off x="2751364" y="1531260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5" name="Line 1062"/>
            <p:cNvSpPr>
              <a:spLocks noChangeShapeType="1"/>
            </p:cNvSpPr>
            <p:nvPr/>
          </p:nvSpPr>
          <p:spPr bwMode="auto">
            <a:xfrm flipV="1">
              <a:off x="1163864" y="3448960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96" name="Line 1063"/>
            <p:cNvSpPr>
              <a:spLocks noChangeShapeType="1"/>
            </p:cNvSpPr>
            <p:nvPr/>
          </p:nvSpPr>
          <p:spPr bwMode="auto">
            <a:xfrm>
              <a:off x="2751364" y="3448960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 bwMode="auto">
            <a:xfrm flipV="1">
              <a:off x="3693226" y="2842278"/>
              <a:ext cx="355371" cy="3284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H="1">
              <a:off x="4039737" y="2838734"/>
              <a:ext cx="1187357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V="1">
              <a:off x="4048835" y="1733797"/>
              <a:ext cx="651" cy="1100388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4" name="Oval 23"/>
            <p:cNvSpPr/>
            <p:nvPr/>
          </p:nvSpPr>
          <p:spPr bwMode="auto">
            <a:xfrm>
              <a:off x="3997189" y="2783342"/>
              <a:ext cx="109182" cy="109182"/>
            </a:xfrm>
            <a:prstGeom prst="ellipse">
              <a:avLst/>
            </a:prstGeom>
            <a:solidFill>
              <a:srgbClr val="0000FF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80901" name="Object 5"/>
            <p:cNvGraphicFramePr>
              <a:graphicFrameLocks noChangeAspect="1"/>
            </p:cNvGraphicFramePr>
            <p:nvPr/>
          </p:nvGraphicFramePr>
          <p:xfrm>
            <a:off x="844550" y="4381500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4550" y="4381500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2" name="Object 6"/>
            <p:cNvGraphicFramePr>
              <a:graphicFrameLocks noChangeAspect="1"/>
            </p:cNvGraphicFramePr>
            <p:nvPr/>
          </p:nvGraphicFramePr>
          <p:xfrm>
            <a:off x="5262563" y="3313113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2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62563" y="3313113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3" name="Object 7"/>
            <p:cNvGraphicFramePr>
              <a:graphicFrameLocks noChangeAspect="1"/>
            </p:cNvGraphicFramePr>
            <p:nvPr/>
          </p:nvGraphicFramePr>
          <p:xfrm>
            <a:off x="2665413" y="112395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3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413" y="1123950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4" name="Object 8"/>
            <p:cNvGraphicFramePr>
              <a:graphicFrameLocks noChangeAspect="1"/>
            </p:cNvGraphicFramePr>
            <p:nvPr/>
          </p:nvGraphicFramePr>
          <p:xfrm>
            <a:off x="3392488" y="1682750"/>
            <a:ext cx="31908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4" name="Equation" r:id="rId12" imgW="190335" imgH="177646" progId="Equation.DSMT4">
                    <p:embed/>
                  </p:oleObj>
                </mc:Choice>
                <mc:Fallback>
                  <p:oleObj name="Equation" r:id="rId12" imgW="190335" imgH="177646" progId="Equation.DSMT4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92488" y="1682750"/>
                          <a:ext cx="319087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5" name="Object 9"/>
            <p:cNvGraphicFramePr>
              <a:graphicFrameLocks noChangeAspect="1"/>
            </p:cNvGraphicFramePr>
            <p:nvPr/>
          </p:nvGraphicFramePr>
          <p:xfrm>
            <a:off x="4429125" y="1309688"/>
            <a:ext cx="341313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5" name="Equation" r:id="rId14" imgW="203024" imgH="203024" progId="Equation.DSMT4">
                    <p:embed/>
                  </p:oleObj>
                </mc:Choice>
                <mc:Fallback>
                  <p:oleObj name="Equation" r:id="rId14" imgW="203024" imgH="203024" progId="Equation.DSMT4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5" y="1309688"/>
                          <a:ext cx="341313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6" name="Object 10"/>
            <p:cNvGraphicFramePr>
              <a:graphicFrameLocks noChangeAspect="1"/>
            </p:cNvGraphicFramePr>
            <p:nvPr/>
          </p:nvGraphicFramePr>
          <p:xfrm>
            <a:off x="3268663" y="2444750"/>
            <a:ext cx="31908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6" name="Equation" r:id="rId16" imgW="190335" imgH="177646" progId="Equation.DSMT4">
                    <p:embed/>
                  </p:oleObj>
                </mc:Choice>
                <mc:Fallback>
                  <p:oleObj name="Equation" r:id="rId16" imgW="190335" imgH="177646" progId="Equation.DSMT4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2444750"/>
                          <a:ext cx="319087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7" name="Object 11"/>
            <p:cNvGraphicFramePr>
              <a:graphicFrameLocks noChangeAspect="1"/>
            </p:cNvGraphicFramePr>
            <p:nvPr/>
          </p:nvGraphicFramePr>
          <p:xfrm>
            <a:off x="2732088" y="3995738"/>
            <a:ext cx="1089025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7" name="Equation" r:id="rId18" imgW="647419" imgH="203112" progId="Equation.DSMT4">
                    <p:embed/>
                  </p:oleObj>
                </mc:Choice>
                <mc:Fallback>
                  <p:oleObj name="Equation" r:id="rId18" imgW="647419" imgH="203112" progId="Equation.DSMT4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2088" y="3995738"/>
                          <a:ext cx="1089025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8" name="Object 12"/>
            <p:cNvGraphicFramePr>
              <a:graphicFrameLocks noChangeAspect="1"/>
            </p:cNvGraphicFramePr>
            <p:nvPr/>
          </p:nvGraphicFramePr>
          <p:xfrm>
            <a:off x="6532563" y="3263900"/>
            <a:ext cx="1089025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8" name="Equation" r:id="rId20" imgW="647419" imgH="177723" progId="Equation.DSMT4">
                    <p:embed/>
                  </p:oleObj>
                </mc:Choice>
                <mc:Fallback>
                  <p:oleObj name="Equation" r:id="rId20" imgW="647419" imgH="177723" progId="Equation.DSMT4">
                    <p:embed/>
                    <p:pic>
                      <p:nvPicPr>
                        <p:cNvPr id="0" name="Picture 4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2563" y="3263900"/>
                          <a:ext cx="1089025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09" name="Object 13"/>
            <p:cNvGraphicFramePr>
              <a:graphicFrameLocks noChangeAspect="1"/>
            </p:cNvGraphicFramePr>
            <p:nvPr/>
          </p:nvGraphicFramePr>
          <p:xfrm>
            <a:off x="6380163" y="1252538"/>
            <a:ext cx="1109662" cy="344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359" name="Equation" r:id="rId22" imgW="660113" imgH="203112" progId="Equation.DSMT4">
                    <p:embed/>
                  </p:oleObj>
                </mc:Choice>
                <mc:Fallback>
                  <p:oleObj name="Equation" r:id="rId22" imgW="660113" imgH="203112" progId="Equation.DSMT4">
                    <p:embed/>
                    <p:pic>
                      <p:nvPicPr>
                        <p:cNvPr id="0" name="Picture 4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0163" y="1252538"/>
                          <a:ext cx="1109662" cy="344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199"/>
          <p:cNvSpPr txBox="1">
            <a:spLocks noChangeArrowheads="1"/>
          </p:cNvSpPr>
          <p:nvPr/>
        </p:nvSpPr>
        <p:spPr bwMode="auto">
          <a:xfrm>
            <a:off x="2757303" y="5892094"/>
            <a:ext cx="3333750" cy="584775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i="1" dirty="0" err="1" smtClean="0">
                <a:solidFill>
                  <a:schemeClr val="bg2"/>
                </a:solidFill>
                <a:latin typeface="Times New Roman" pitchFamily="18" charset="0"/>
              </a:rPr>
              <a:t>dS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may be in </a:t>
            </a:r>
            <a:r>
              <a:rPr lang="en-US" sz="1600" u="sng" dirty="0">
                <a:solidFill>
                  <a:schemeClr val="bg2"/>
                </a:solidFill>
              </a:rPr>
              <a:t>three</a:t>
            </a:r>
            <a:r>
              <a:rPr lang="en-US" sz="1600" dirty="0">
                <a:solidFill>
                  <a:schemeClr val="bg2"/>
                </a:solidFill>
              </a:rPr>
              <a:t> different forms.</a:t>
            </a: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407191" y="1725015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Differentials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ChangeArrowheads="1"/>
          </p:cNvSpPr>
          <p:nvPr/>
        </p:nvSpPr>
        <p:spPr bwMode="auto">
          <a:xfrm>
            <a:off x="4956175" y="4600575"/>
            <a:ext cx="3409950" cy="819150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360386" y="0"/>
            <a:ext cx="4506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Rectangular (cont.)</a:t>
            </a:r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4960938" y="4729163"/>
          <a:ext cx="3467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3" name="Equation" r:id="rId4" imgW="1409700" imgH="228600" progId="Equation.DSMT4">
                  <p:embed/>
                </p:oleObj>
              </mc:Choice>
              <mc:Fallback>
                <p:oleObj name="Equation" r:id="rId4" imgW="1409700" imgH="228600" progId="Equation.DSMT4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0938" y="4729163"/>
                        <a:ext cx="34671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53"/>
          <p:cNvSpPr txBox="1">
            <a:spLocks noChangeArrowheads="1"/>
          </p:cNvSpPr>
          <p:nvPr/>
        </p:nvSpPr>
        <p:spPr bwMode="auto">
          <a:xfrm>
            <a:off x="2651352" y="1013507"/>
            <a:ext cx="4342856" cy="52322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Path Integral </a:t>
            </a:r>
            <a:r>
              <a:rPr lang="en-US" sz="2800" dirty="0" smtClean="0">
                <a:solidFill>
                  <a:srgbClr val="FF0000"/>
                </a:solidFill>
              </a:rPr>
              <a:t>(we need </a:t>
            </a:r>
            <a:r>
              <a:rPr lang="en-US" sz="2800" i="1" u="sng" dirty="0">
                <a:solidFill>
                  <a:srgbClr val="FF0000"/>
                </a:solidFill>
                <a:latin typeface="Times New Roman" pitchFamily="18" charset="0"/>
              </a:rPr>
              <a:t>dr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104" name="Text Box 65"/>
          <p:cNvSpPr txBox="1">
            <a:spLocks noChangeArrowheads="1"/>
          </p:cNvSpPr>
          <p:nvPr/>
        </p:nvSpPr>
        <p:spPr bwMode="auto">
          <a:xfrm>
            <a:off x="1079500" y="6015038"/>
            <a:ext cx="6959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Note on notation: The symbol </a:t>
            </a:r>
            <a:r>
              <a:rPr lang="en-US" sz="2000" i="1" u="sng" dirty="0">
                <a:solidFill>
                  <a:schemeClr val="bg2"/>
                </a:solidFill>
                <a:latin typeface="Times New Roman" pitchFamily="18" charset="0"/>
              </a:rPr>
              <a:t>dl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is often used instead of </a:t>
            </a:r>
            <a:r>
              <a:rPr lang="en-US" sz="200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i="1" u="sng" dirty="0" smtClean="0">
                <a:solidFill>
                  <a:schemeClr val="bg2"/>
                </a:solidFill>
                <a:latin typeface="Times New Roman" pitchFamily="18" charset="0"/>
              </a:rPr>
              <a:t>dr</a:t>
            </a:r>
            <a:r>
              <a:rPr lang="en-US" sz="2000" dirty="0" smtClean="0">
                <a:solidFill>
                  <a:schemeClr val="bg2"/>
                </a:solidFill>
                <a:latin typeface="Times New Roman" pitchFamily="18" charset="0"/>
              </a:rPr>
              <a:t> .</a:t>
            </a:r>
            <a:r>
              <a:rPr lang="en-US" sz="2000" i="1" dirty="0" smtClean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en-US" sz="2000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4099" name="Object 2"/>
          <p:cNvGraphicFramePr>
            <a:graphicFrameLocks noGrp="1" noChangeAspect="1"/>
          </p:cNvGraphicFramePr>
          <p:nvPr/>
        </p:nvGraphicFramePr>
        <p:xfrm>
          <a:off x="5599113" y="3282950"/>
          <a:ext cx="24415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4" name="Equation" r:id="rId6" imgW="990170" imgH="241195" progId="Equation.DSMT4">
                  <p:embed/>
                </p:oleObj>
              </mc:Choice>
              <mc:Fallback>
                <p:oleObj name="Equation" r:id="rId6" imgW="990170" imgH="241195" progId="Equation.DSMT4">
                  <p:embed/>
                  <p:pic>
                    <p:nvPicPr>
                      <p:cNvPr id="0" name="Picture 52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3282950"/>
                        <a:ext cx="24415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" name="Down Arrow 32"/>
          <p:cNvSpPr>
            <a:spLocks noChangeArrowheads="1"/>
          </p:cNvSpPr>
          <p:nvPr/>
        </p:nvSpPr>
        <p:spPr bwMode="auto">
          <a:xfrm>
            <a:off x="6667500" y="4013200"/>
            <a:ext cx="330200" cy="482600"/>
          </a:xfrm>
          <a:prstGeom prst="downArrow">
            <a:avLst>
              <a:gd name="adj1" fmla="val 50000"/>
              <a:gd name="adj2" fmla="val 49997"/>
            </a:avLst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02721" y="1802440"/>
            <a:ext cx="4549775" cy="3417888"/>
            <a:chOff x="233363" y="1857375"/>
            <a:chExt cx="4549775" cy="3417888"/>
          </a:xfrm>
        </p:grpSpPr>
        <p:sp>
          <p:nvSpPr>
            <p:cNvPr id="4108" name="Line 8"/>
            <p:cNvSpPr>
              <a:spLocks noChangeShapeType="1"/>
            </p:cNvSpPr>
            <p:nvPr/>
          </p:nvSpPr>
          <p:spPr bwMode="auto">
            <a:xfrm>
              <a:off x="2108200" y="2195286"/>
              <a:ext cx="0" cy="19177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09" name="Line 9"/>
            <p:cNvSpPr>
              <a:spLocks noChangeShapeType="1"/>
            </p:cNvSpPr>
            <p:nvPr/>
          </p:nvSpPr>
          <p:spPr bwMode="auto">
            <a:xfrm flipV="1">
              <a:off x="520700" y="4112986"/>
              <a:ext cx="1587500" cy="95250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0" name="Line 10"/>
            <p:cNvSpPr>
              <a:spLocks noChangeShapeType="1"/>
            </p:cNvSpPr>
            <p:nvPr/>
          </p:nvSpPr>
          <p:spPr bwMode="auto">
            <a:xfrm>
              <a:off x="2108200" y="4112986"/>
              <a:ext cx="238760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3" name="Freeform 39"/>
            <p:cNvSpPr>
              <a:spLocks/>
            </p:cNvSpPr>
            <p:nvPr/>
          </p:nvSpPr>
          <p:spPr bwMode="auto">
            <a:xfrm>
              <a:off x="631825" y="2620736"/>
              <a:ext cx="3325813" cy="1114425"/>
            </a:xfrm>
            <a:custGeom>
              <a:avLst/>
              <a:gdLst>
                <a:gd name="T0" fmla="*/ 0 w 2095"/>
                <a:gd name="T1" fmla="*/ 702 h 702"/>
                <a:gd name="T2" fmla="*/ 136 w 2095"/>
                <a:gd name="T3" fmla="*/ 558 h 702"/>
                <a:gd name="T4" fmla="*/ 398 w 2095"/>
                <a:gd name="T5" fmla="*/ 482 h 702"/>
                <a:gd name="T6" fmla="*/ 649 w 2095"/>
                <a:gd name="T7" fmla="*/ 492 h 702"/>
                <a:gd name="T8" fmla="*/ 901 w 2095"/>
                <a:gd name="T9" fmla="*/ 524 h 702"/>
                <a:gd name="T10" fmla="*/ 1173 w 2095"/>
                <a:gd name="T11" fmla="*/ 513 h 702"/>
                <a:gd name="T12" fmla="*/ 1445 w 2095"/>
                <a:gd name="T13" fmla="*/ 440 h 702"/>
                <a:gd name="T14" fmla="*/ 1634 w 2095"/>
                <a:gd name="T15" fmla="*/ 314 h 702"/>
                <a:gd name="T16" fmla="*/ 1770 w 2095"/>
                <a:gd name="T17" fmla="*/ 199 h 702"/>
                <a:gd name="T18" fmla="*/ 1885 w 2095"/>
                <a:gd name="T19" fmla="*/ 105 h 702"/>
                <a:gd name="T20" fmla="*/ 1996 w 2095"/>
                <a:gd name="T21" fmla="*/ 30 h 702"/>
                <a:gd name="T22" fmla="*/ 2095 w 2095"/>
                <a:gd name="T23" fmla="*/ 0 h 7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95"/>
                <a:gd name="T37" fmla="*/ 0 h 702"/>
                <a:gd name="T38" fmla="*/ 2095 w 2095"/>
                <a:gd name="T39" fmla="*/ 702 h 70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95" h="702">
                  <a:moveTo>
                    <a:pt x="0" y="702"/>
                  </a:moveTo>
                  <a:cubicBezTo>
                    <a:pt x="23" y="678"/>
                    <a:pt x="70" y="595"/>
                    <a:pt x="136" y="558"/>
                  </a:cubicBezTo>
                  <a:cubicBezTo>
                    <a:pt x="202" y="521"/>
                    <a:pt x="313" y="493"/>
                    <a:pt x="398" y="482"/>
                  </a:cubicBezTo>
                  <a:cubicBezTo>
                    <a:pt x="483" y="471"/>
                    <a:pt x="565" y="485"/>
                    <a:pt x="649" y="492"/>
                  </a:cubicBezTo>
                  <a:cubicBezTo>
                    <a:pt x="733" y="499"/>
                    <a:pt x="814" y="520"/>
                    <a:pt x="901" y="524"/>
                  </a:cubicBezTo>
                  <a:cubicBezTo>
                    <a:pt x="988" y="528"/>
                    <a:pt x="1082" y="527"/>
                    <a:pt x="1173" y="513"/>
                  </a:cubicBezTo>
                  <a:cubicBezTo>
                    <a:pt x="1264" y="499"/>
                    <a:pt x="1368" y="473"/>
                    <a:pt x="1445" y="440"/>
                  </a:cubicBezTo>
                  <a:cubicBezTo>
                    <a:pt x="1522" y="407"/>
                    <a:pt x="1580" y="354"/>
                    <a:pt x="1634" y="314"/>
                  </a:cubicBezTo>
                  <a:cubicBezTo>
                    <a:pt x="1688" y="274"/>
                    <a:pt x="1728" y="234"/>
                    <a:pt x="1770" y="199"/>
                  </a:cubicBezTo>
                  <a:cubicBezTo>
                    <a:pt x="1812" y="164"/>
                    <a:pt x="1847" y="133"/>
                    <a:pt x="1885" y="105"/>
                  </a:cubicBezTo>
                  <a:cubicBezTo>
                    <a:pt x="1923" y="77"/>
                    <a:pt x="1961" y="47"/>
                    <a:pt x="1996" y="30"/>
                  </a:cubicBezTo>
                  <a:cubicBezTo>
                    <a:pt x="2031" y="13"/>
                    <a:pt x="2074" y="6"/>
                    <a:pt x="2095" y="0"/>
                  </a:cubicBez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9" name="Line 51"/>
            <p:cNvSpPr>
              <a:spLocks noChangeShapeType="1"/>
            </p:cNvSpPr>
            <p:nvPr/>
          </p:nvSpPr>
          <p:spPr bwMode="auto">
            <a:xfrm flipV="1">
              <a:off x="2566988" y="3306536"/>
              <a:ext cx="400050" cy="1238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1" name="Oval 54"/>
            <p:cNvSpPr>
              <a:spLocks noChangeArrowheads="1"/>
            </p:cNvSpPr>
            <p:nvPr/>
          </p:nvSpPr>
          <p:spPr bwMode="auto">
            <a:xfrm>
              <a:off x="571500" y="3674836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" name="Oval 55"/>
            <p:cNvSpPr>
              <a:spLocks noChangeArrowheads="1"/>
            </p:cNvSpPr>
            <p:nvPr/>
          </p:nvSpPr>
          <p:spPr bwMode="auto">
            <a:xfrm>
              <a:off x="3961772" y="2556128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Oval 62"/>
            <p:cNvSpPr>
              <a:spLocks noChangeArrowheads="1"/>
            </p:cNvSpPr>
            <p:nvPr/>
          </p:nvSpPr>
          <p:spPr bwMode="auto">
            <a:xfrm>
              <a:off x="2511425" y="3371624"/>
              <a:ext cx="109538" cy="109537"/>
            </a:xfrm>
            <a:prstGeom prst="ellipse">
              <a:avLst/>
            </a:prstGeom>
            <a:solidFill>
              <a:srgbClr val="CCFF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AutoShape 63"/>
            <p:cNvSpPr>
              <a:spLocks noChangeArrowheads="1"/>
            </p:cNvSpPr>
            <p:nvPr/>
          </p:nvSpPr>
          <p:spPr bwMode="auto">
            <a:xfrm rot="5054182">
              <a:off x="1130300" y="3303361"/>
              <a:ext cx="109537" cy="19526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62"/>
            <p:cNvSpPr>
              <a:spLocks noChangeArrowheads="1"/>
            </p:cNvSpPr>
            <p:nvPr/>
          </p:nvSpPr>
          <p:spPr bwMode="auto">
            <a:xfrm>
              <a:off x="2905047" y="3249143"/>
              <a:ext cx="109538" cy="109537"/>
            </a:xfrm>
            <a:prstGeom prst="ellipse">
              <a:avLst/>
            </a:prstGeom>
            <a:solidFill>
              <a:srgbClr val="CCFFFF"/>
            </a:solidFill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" name="Line 57"/>
            <p:cNvSpPr>
              <a:spLocks noChangeShapeType="1"/>
            </p:cNvSpPr>
            <p:nvPr/>
          </p:nvSpPr>
          <p:spPr bwMode="auto">
            <a:xfrm flipV="1">
              <a:off x="2108200" y="3468461"/>
              <a:ext cx="434975" cy="644525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7" name="Line 66"/>
            <p:cNvSpPr>
              <a:spLocks noChangeShapeType="1"/>
            </p:cNvSpPr>
            <p:nvPr/>
          </p:nvSpPr>
          <p:spPr bwMode="auto">
            <a:xfrm flipV="1">
              <a:off x="2108200" y="3357349"/>
              <a:ext cx="812421" cy="75563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244475" y="50387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5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5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75" y="50387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4548188" y="3970338"/>
            <a:ext cx="23495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6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0" name="Picture 5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8188" y="3970338"/>
                          <a:ext cx="23495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2017713" y="1857375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7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7713" y="1857375"/>
                          <a:ext cx="19050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233363" y="3443288"/>
            <a:ext cx="25558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8" name="Equation" r:id="rId14" imgW="152268" imgH="203024" progId="Equation.DSMT4">
                    <p:embed/>
                  </p:oleObj>
                </mc:Choice>
                <mc:Fallback>
                  <p:oleObj name="Equation" r:id="rId14" imgW="152268" imgH="203024" progId="Equation.DSMT4">
                    <p:embed/>
                    <p:pic>
                      <p:nvPicPr>
                        <p:cNvPr id="0" name="Picture 5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363" y="3443288"/>
                          <a:ext cx="25558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4205288" y="2254250"/>
            <a:ext cx="255587" cy="320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89" name="Equation" r:id="rId16" imgW="152334" imgH="190417" progId="Equation.DSMT4">
                    <p:embed/>
                  </p:oleObj>
                </mc:Choice>
                <mc:Fallback>
                  <p:oleObj name="Equation" r:id="rId16" imgW="152334" imgH="190417" progId="Equation.DSMT4">
                    <p:embed/>
                    <p:pic>
                      <p:nvPicPr>
                        <p:cNvPr id="0" name="Picture 5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5288" y="2254250"/>
                          <a:ext cx="255587" cy="320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5" name="Object 9"/>
            <p:cNvGraphicFramePr>
              <a:graphicFrameLocks noChangeAspect="1"/>
            </p:cNvGraphicFramePr>
            <p:nvPr/>
          </p:nvGraphicFramePr>
          <p:xfrm>
            <a:off x="2411413" y="2860675"/>
            <a:ext cx="319087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0" name="Equation" r:id="rId18" imgW="190335" imgH="215713" progId="Equation.DSMT4">
                    <p:embed/>
                  </p:oleObj>
                </mc:Choice>
                <mc:Fallback>
                  <p:oleObj name="Equation" r:id="rId18" imgW="190335" imgH="215713" progId="Equation.DSMT4">
                    <p:embed/>
                    <p:pic>
                      <p:nvPicPr>
                        <p:cNvPr id="0" name="Picture 5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1413" y="2860675"/>
                          <a:ext cx="319087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2139950" y="3494088"/>
            <a:ext cx="212725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1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5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950" y="3494088"/>
                          <a:ext cx="212725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2623400" y="3609826"/>
            <a:ext cx="70167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2" name="Equation" r:id="rId22" imgW="418918" imgH="215806" progId="Equation.DSMT4">
                    <p:embed/>
                  </p:oleObj>
                </mc:Choice>
                <mc:Fallback>
                  <p:oleObj name="Equation" r:id="rId22" imgW="418918" imgH="215806" progId="Equation.DSMT4">
                    <p:embed/>
                    <p:pic>
                      <p:nvPicPr>
                        <p:cNvPr id="0" name="Picture 5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3400" y="3609826"/>
                          <a:ext cx="70167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2"/>
            <p:cNvGraphicFramePr>
              <a:graphicFrameLocks noChangeAspect="1"/>
            </p:cNvGraphicFramePr>
            <p:nvPr/>
          </p:nvGraphicFramePr>
          <p:xfrm>
            <a:off x="1233488" y="2949575"/>
            <a:ext cx="255587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93" name="Equation" r:id="rId24" imgW="152202" imgH="177569" progId="Equation.DSMT4">
                    <p:embed/>
                  </p:oleObj>
                </mc:Choice>
                <mc:Fallback>
                  <p:oleObj name="Equation" r:id="rId24" imgW="152202" imgH="177569" progId="Equation.DSMT4">
                    <p:embed/>
                    <p:pic>
                      <p:nvPicPr>
                        <p:cNvPr id="0" name="Picture 5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3488" y="2949575"/>
                          <a:ext cx="255587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9" name="Line 68"/>
            <p:cNvSpPr>
              <a:spLocks noChangeShapeType="1"/>
            </p:cNvSpPr>
            <p:nvPr/>
          </p:nvSpPr>
          <p:spPr bwMode="auto">
            <a:xfrm flipV="1">
              <a:off x="2633729" y="3360725"/>
              <a:ext cx="183844" cy="521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aphicFrame>
        <p:nvGraphicFramePr>
          <p:cNvPr id="6" name="Object 2"/>
          <p:cNvGraphicFramePr>
            <a:graphicFrameLocks noGrp="1" noChangeAspect="1"/>
          </p:cNvGraphicFramePr>
          <p:nvPr/>
        </p:nvGraphicFramePr>
        <p:xfrm>
          <a:off x="3575475" y="3078220"/>
          <a:ext cx="841869" cy="411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" name="Equation" r:id="rId26" imgW="520474" imgH="253890" progId="Equation.DSMT4">
                  <p:embed/>
                </p:oleObj>
              </mc:Choice>
              <mc:Fallback>
                <p:oleObj name="Equation" r:id="rId26" imgW="520474" imgH="253890" progId="Equation.DSMT4">
                  <p:embed/>
                  <p:pic>
                    <p:nvPicPr>
                      <p:cNvPr id="0" name="Picture 5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475" y="3078220"/>
                        <a:ext cx="841869" cy="411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0"/>
          <p:cNvGraphicFramePr>
            <a:graphicFrameLocks noChangeAspect="1"/>
          </p:cNvGraphicFramePr>
          <p:nvPr/>
        </p:nvGraphicFramePr>
        <p:xfrm>
          <a:off x="2386013" y="4459527"/>
          <a:ext cx="1671637" cy="43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" name="Equation" r:id="rId28" imgW="977476" imgH="253890" progId="Equation.DSMT4">
                  <p:embed/>
                </p:oleObj>
              </mc:Choice>
              <mc:Fallback>
                <p:oleObj name="Equation" r:id="rId28" imgW="977476" imgH="253890" progId="Equation.DSMT4">
                  <p:embed/>
                  <p:pic>
                    <p:nvPicPr>
                      <p:cNvPr id="0" name="Picture 5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6013" y="4459527"/>
                        <a:ext cx="1671637" cy="4347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2056492" y="0"/>
            <a:ext cx="54086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Coordinates</a:t>
            </a:r>
          </a:p>
        </p:txBody>
      </p:sp>
      <p:graphicFrame>
        <p:nvGraphicFramePr>
          <p:cNvPr id="5122" name="Object 68"/>
          <p:cNvGraphicFramePr>
            <a:graphicFrameLocks noChangeAspect="1"/>
          </p:cNvGraphicFramePr>
          <p:nvPr/>
        </p:nvGraphicFramePr>
        <p:xfrm>
          <a:off x="5705930" y="2961367"/>
          <a:ext cx="1812925" cy="303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" name="Equation" r:id="rId4" imgW="977900" imgH="1638300" progId="Equation.DSMT4">
                  <p:embed/>
                </p:oleObj>
              </mc:Choice>
              <mc:Fallback>
                <p:oleObj name="Equation" r:id="rId4" imgW="977900" imgH="1638300" progId="Equation.DSMT4">
                  <p:embed/>
                  <p:pic>
                    <p:nvPicPr>
                      <p:cNvPr id="0" name="Picture 4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930" y="2961367"/>
                        <a:ext cx="1812925" cy="30384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263525" y="1401763"/>
            <a:ext cx="4576763" cy="3454400"/>
            <a:chOff x="263525" y="1401763"/>
            <a:chExt cx="4576763" cy="3454400"/>
          </a:xfrm>
        </p:grpSpPr>
        <p:sp>
          <p:nvSpPr>
            <p:cNvPr id="5128" name="AutoShape 33"/>
            <p:cNvSpPr>
              <a:spLocks noChangeArrowheads="1"/>
            </p:cNvSpPr>
            <p:nvPr/>
          </p:nvSpPr>
          <p:spPr bwMode="auto">
            <a:xfrm>
              <a:off x="1349376" y="2159002"/>
              <a:ext cx="1597026" cy="2397126"/>
            </a:xfrm>
            <a:prstGeom prst="can">
              <a:avLst>
                <a:gd name="adj" fmla="val 37525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Line 8"/>
            <p:cNvSpPr>
              <a:spLocks noChangeShapeType="1"/>
            </p:cNvSpPr>
            <p:nvPr/>
          </p:nvSpPr>
          <p:spPr bwMode="auto">
            <a:xfrm>
              <a:off x="2108201" y="1803402"/>
              <a:ext cx="0" cy="191770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1" name="Line 9"/>
            <p:cNvSpPr>
              <a:spLocks noChangeShapeType="1"/>
            </p:cNvSpPr>
            <p:nvPr/>
          </p:nvSpPr>
          <p:spPr bwMode="auto">
            <a:xfrm flipV="1">
              <a:off x="520701" y="3721103"/>
              <a:ext cx="1587501" cy="9525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2" name="Line 10"/>
            <p:cNvSpPr>
              <a:spLocks noChangeShapeType="1"/>
            </p:cNvSpPr>
            <p:nvPr/>
          </p:nvSpPr>
          <p:spPr bwMode="auto">
            <a:xfrm>
              <a:off x="2108201" y="3721103"/>
              <a:ext cx="2387601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6" name="Line 37"/>
            <p:cNvSpPr>
              <a:spLocks noChangeShapeType="1"/>
            </p:cNvSpPr>
            <p:nvPr/>
          </p:nvSpPr>
          <p:spPr bwMode="auto">
            <a:xfrm>
              <a:off x="2662239" y="2682878"/>
              <a:ext cx="0" cy="120967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7" name="Line 38"/>
            <p:cNvSpPr>
              <a:spLocks noChangeShapeType="1"/>
            </p:cNvSpPr>
            <p:nvPr/>
          </p:nvSpPr>
          <p:spPr bwMode="auto">
            <a:xfrm>
              <a:off x="2125664" y="3721103"/>
              <a:ext cx="498475" cy="1746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8" name="Text Box 39"/>
            <p:cNvSpPr txBox="1">
              <a:spLocks noChangeArrowheads="1"/>
            </p:cNvSpPr>
            <p:nvPr/>
          </p:nvSpPr>
          <p:spPr bwMode="auto">
            <a:xfrm>
              <a:off x="2489201" y="3159128"/>
              <a:ext cx="374650" cy="10064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140" name="Freeform 42"/>
            <p:cNvSpPr>
              <a:spLocks/>
            </p:cNvSpPr>
            <p:nvPr/>
          </p:nvSpPr>
          <p:spPr bwMode="auto">
            <a:xfrm>
              <a:off x="1987551" y="3800478"/>
              <a:ext cx="328613" cy="53975"/>
            </a:xfrm>
            <a:custGeom>
              <a:avLst/>
              <a:gdLst>
                <a:gd name="T0" fmla="*/ 0 w 207"/>
                <a:gd name="T1" fmla="*/ 26 h 31"/>
                <a:gd name="T2" fmla="*/ 72 w 207"/>
                <a:gd name="T3" fmla="*/ 43 h 31"/>
                <a:gd name="T4" fmla="*/ 147 w 207"/>
                <a:gd name="T5" fmla="*/ 35 h 31"/>
                <a:gd name="T6" fmla="*/ 207 w 207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7"/>
                <a:gd name="T13" fmla="*/ 0 h 31"/>
                <a:gd name="T14" fmla="*/ 207 w 207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7" h="31">
                  <a:moveTo>
                    <a:pt x="0" y="18"/>
                  </a:moveTo>
                  <a:cubicBezTo>
                    <a:pt x="12" y="20"/>
                    <a:pt x="48" y="29"/>
                    <a:pt x="72" y="30"/>
                  </a:cubicBezTo>
                  <a:cubicBezTo>
                    <a:pt x="96" y="31"/>
                    <a:pt x="125" y="29"/>
                    <a:pt x="147" y="24"/>
                  </a:cubicBezTo>
                  <a:cubicBezTo>
                    <a:pt x="169" y="19"/>
                    <a:pt x="195" y="5"/>
                    <a:pt x="207" y="0"/>
                  </a:cubicBezTo>
                </a:path>
              </a:pathLst>
            </a:custGeom>
            <a:noFill/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3" name="Line 62"/>
            <p:cNvSpPr>
              <a:spLocks noChangeShapeType="1"/>
            </p:cNvSpPr>
            <p:nvPr/>
          </p:nvSpPr>
          <p:spPr bwMode="auto">
            <a:xfrm flipH="1" flipV="1">
              <a:off x="2108201" y="2474915"/>
              <a:ext cx="554038" cy="2079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4" name="Oval 69"/>
            <p:cNvSpPr>
              <a:spLocks noChangeArrowheads="1"/>
            </p:cNvSpPr>
            <p:nvPr/>
          </p:nvSpPr>
          <p:spPr bwMode="auto">
            <a:xfrm>
              <a:off x="2613026" y="2632078"/>
              <a:ext cx="92075" cy="920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6" name="Object 5"/>
            <p:cNvGraphicFramePr>
              <a:graphicFrameLocks noChangeAspect="1"/>
            </p:cNvGraphicFramePr>
            <p:nvPr/>
          </p:nvGraphicFramePr>
          <p:xfrm>
            <a:off x="263525" y="46196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4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525" y="46196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5"/>
            <p:cNvGraphicFramePr>
              <a:graphicFrameLocks noChangeAspect="1"/>
            </p:cNvGraphicFramePr>
            <p:nvPr/>
          </p:nvGraphicFramePr>
          <p:xfrm>
            <a:off x="4606925" y="35798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4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25" y="35798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5"/>
            <p:cNvGraphicFramePr>
              <a:graphicFrameLocks noChangeAspect="1"/>
            </p:cNvGraphicFramePr>
            <p:nvPr/>
          </p:nvGraphicFramePr>
          <p:xfrm>
            <a:off x="2008188" y="1401763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4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8188" y="1401763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5"/>
            <p:cNvGraphicFramePr>
              <a:graphicFrameLocks noChangeAspect="1"/>
            </p:cNvGraphicFramePr>
            <p:nvPr/>
          </p:nvGraphicFramePr>
          <p:xfrm>
            <a:off x="3048000" y="2484438"/>
            <a:ext cx="1084263" cy="430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6" name="Equation" r:id="rId12" imgW="647419" imgH="253890" progId="Equation.DSMT4">
                    <p:embed/>
                  </p:oleObj>
                </mc:Choice>
                <mc:Fallback>
                  <p:oleObj name="Equation" r:id="rId12" imgW="647419" imgH="253890" progId="Equation.DSMT4">
                    <p:embed/>
                    <p:pic>
                      <p:nvPicPr>
                        <p:cNvPr id="0" name="Picture 4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8000" y="2484438"/>
                          <a:ext cx="1084263" cy="430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"/>
            <p:cNvGraphicFramePr>
              <a:graphicFrameLocks noChangeAspect="1"/>
            </p:cNvGraphicFramePr>
            <p:nvPr/>
          </p:nvGraphicFramePr>
          <p:xfrm>
            <a:off x="2416175" y="2255838"/>
            <a:ext cx="2540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7" name="Equation" r:id="rId14" imgW="152268" imgH="164957" progId="Equation.DSMT4">
                    <p:embed/>
                  </p:oleObj>
                </mc:Choice>
                <mc:Fallback>
                  <p:oleObj name="Equation" r:id="rId14" imgW="152268" imgH="164957" progId="Equation.DSMT4">
                    <p:embed/>
                    <p:pic>
                      <p:nvPicPr>
                        <p:cNvPr id="0" name="Picture 4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16175" y="2255838"/>
                          <a:ext cx="254000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8"/>
            <p:cNvGraphicFramePr>
              <a:graphicFrameLocks noChangeAspect="1"/>
            </p:cNvGraphicFramePr>
            <p:nvPr/>
          </p:nvGraphicFramePr>
          <p:xfrm>
            <a:off x="2370138" y="3078163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8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4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0138" y="3078163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9"/>
            <p:cNvGraphicFramePr>
              <a:graphicFrameLocks noChangeAspect="1"/>
            </p:cNvGraphicFramePr>
            <p:nvPr/>
          </p:nvGraphicFramePr>
          <p:xfrm>
            <a:off x="2046288" y="3900488"/>
            <a:ext cx="211137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69" name="Equation" r:id="rId17" imgW="126835" imgH="202936" progId="Equation.DSMT4">
                    <p:embed/>
                  </p:oleObj>
                </mc:Choice>
                <mc:Fallback>
                  <p:oleObj name="Equation" r:id="rId17" imgW="126835" imgH="202936" progId="Equation.DSMT4">
                    <p:embed/>
                    <p:pic>
                      <p:nvPicPr>
                        <p:cNvPr id="0" name="Picture 4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46288" y="3900488"/>
                          <a:ext cx="211137" cy="342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Group 45"/>
          <p:cNvGrpSpPr/>
          <p:nvPr/>
        </p:nvGrpSpPr>
        <p:grpSpPr>
          <a:xfrm>
            <a:off x="5911850" y="1141413"/>
            <a:ext cx="1498600" cy="1390650"/>
            <a:chOff x="5911850" y="1141413"/>
            <a:chExt cx="1498600" cy="1390650"/>
          </a:xfrm>
        </p:grpSpPr>
        <p:sp>
          <p:nvSpPr>
            <p:cNvPr id="5146" name="Line 51"/>
            <p:cNvSpPr>
              <a:spLocks noChangeShapeType="1"/>
            </p:cNvSpPr>
            <p:nvPr/>
          </p:nvSpPr>
          <p:spPr bwMode="auto">
            <a:xfrm>
              <a:off x="6032500" y="1489075"/>
              <a:ext cx="0" cy="917575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47" name="Line 53"/>
            <p:cNvSpPr>
              <a:spLocks noChangeShapeType="1"/>
            </p:cNvSpPr>
            <p:nvPr/>
          </p:nvSpPr>
          <p:spPr bwMode="auto">
            <a:xfrm>
              <a:off x="6032500" y="2406650"/>
              <a:ext cx="1063625" cy="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1" name="Line 59"/>
            <p:cNvSpPr>
              <a:spLocks noChangeShapeType="1"/>
            </p:cNvSpPr>
            <p:nvPr/>
          </p:nvSpPr>
          <p:spPr bwMode="auto">
            <a:xfrm flipV="1">
              <a:off x="6032500" y="1619250"/>
              <a:ext cx="781050" cy="787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2" name="Arc 61"/>
            <p:cNvSpPr>
              <a:spLocks/>
            </p:cNvSpPr>
            <p:nvPr/>
          </p:nvSpPr>
          <p:spPr bwMode="auto">
            <a:xfrm>
              <a:off x="6175375" y="2247900"/>
              <a:ext cx="149225" cy="169863"/>
            </a:xfrm>
            <a:custGeom>
              <a:avLst/>
              <a:gdLst>
                <a:gd name="T0" fmla="*/ 0 w 21459"/>
                <a:gd name="T1" fmla="*/ 0 h 21333"/>
                <a:gd name="T2" fmla="*/ 0 w 21459"/>
                <a:gd name="T3" fmla="*/ 0 h 21333"/>
                <a:gd name="T4" fmla="*/ 0 w 21459"/>
                <a:gd name="T5" fmla="*/ 0 h 21333"/>
                <a:gd name="T6" fmla="*/ 0 60000 65536"/>
                <a:gd name="T7" fmla="*/ 0 60000 65536"/>
                <a:gd name="T8" fmla="*/ 0 60000 65536"/>
                <a:gd name="T9" fmla="*/ 0 w 21459"/>
                <a:gd name="T10" fmla="*/ 0 h 21333"/>
                <a:gd name="T11" fmla="*/ 21459 w 21459"/>
                <a:gd name="T12" fmla="*/ 21333 h 213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59" h="21333" fill="none" extrusionOk="0">
                  <a:moveTo>
                    <a:pt x="3386" y="0"/>
                  </a:moveTo>
                  <a:cubicBezTo>
                    <a:pt x="12961" y="1520"/>
                    <a:pt x="20350" y="9233"/>
                    <a:pt x="21458" y="18865"/>
                  </a:cubicBezTo>
                </a:path>
                <a:path w="21459" h="21333" stroke="0" extrusionOk="0">
                  <a:moveTo>
                    <a:pt x="3386" y="0"/>
                  </a:moveTo>
                  <a:cubicBezTo>
                    <a:pt x="12961" y="1520"/>
                    <a:pt x="20350" y="9233"/>
                    <a:pt x="21458" y="18865"/>
                  </a:cubicBezTo>
                  <a:lnTo>
                    <a:pt x="0" y="21333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3" name="Line 64"/>
            <p:cNvSpPr>
              <a:spLocks noChangeShapeType="1"/>
            </p:cNvSpPr>
            <p:nvPr/>
          </p:nvSpPr>
          <p:spPr bwMode="auto">
            <a:xfrm>
              <a:off x="6832600" y="1643063"/>
              <a:ext cx="0" cy="774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768935" y="1549861"/>
              <a:ext cx="117521" cy="111696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2" name="Object 5"/>
            <p:cNvGraphicFramePr>
              <a:graphicFrameLocks noChangeAspect="1"/>
            </p:cNvGraphicFramePr>
            <p:nvPr/>
          </p:nvGraphicFramePr>
          <p:xfrm>
            <a:off x="7197725" y="22955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0" name="Equation" r:id="rId19" imgW="126835" imgH="139518" progId="Equation.DSMT4">
                    <p:embed/>
                  </p:oleObj>
                </mc:Choice>
                <mc:Fallback>
                  <p:oleObj name="Equation" r:id="rId19" imgW="126835" imgH="139518" progId="Equation.DSMT4">
                    <p:embed/>
                    <p:pic>
                      <p:nvPicPr>
                        <p:cNvPr id="0" name="Picture 4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7725" y="22955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11"/>
            <p:cNvGraphicFramePr>
              <a:graphicFrameLocks noChangeAspect="1"/>
            </p:cNvGraphicFramePr>
            <p:nvPr/>
          </p:nvGraphicFramePr>
          <p:xfrm>
            <a:off x="5911850" y="11414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1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4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1850" y="11414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6205538" y="1684338"/>
            <a:ext cx="255587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2" name="Equation" r:id="rId22" imgW="152268" imgH="164957" progId="Equation.DSMT4">
                    <p:embed/>
                  </p:oleObj>
                </mc:Choice>
                <mc:Fallback>
                  <p:oleObj name="Equation" r:id="rId22" imgW="152268" imgH="164957" progId="Equation.DSMT4">
                    <p:embed/>
                    <p:pic>
                      <p:nvPicPr>
                        <p:cNvPr id="0" name="Picture 4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5538" y="1684338"/>
                          <a:ext cx="255587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6369050" y="2041525"/>
            <a:ext cx="212725" cy="344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" name="Equation" r:id="rId24" imgW="126835" imgH="202936" progId="Equation.DSMT4">
                    <p:embed/>
                  </p:oleObj>
                </mc:Choice>
                <mc:Fallback>
                  <p:oleObj name="Equation" r:id="rId24" imgW="126835" imgH="202936" progId="Equation.DSMT4">
                    <p:embed/>
                    <p:pic>
                      <p:nvPicPr>
                        <p:cNvPr id="0" name="Picture 4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9050" y="2041525"/>
                          <a:ext cx="212725" cy="3444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2533650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6157" name="Text Box 55"/>
          <p:cNvSpPr txBox="1">
            <a:spLocks noChangeArrowheads="1"/>
          </p:cNvSpPr>
          <p:nvPr/>
        </p:nvSpPr>
        <p:spPr bwMode="auto">
          <a:xfrm>
            <a:off x="5877296" y="1043813"/>
            <a:ext cx="184441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Unit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Vectors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6161" name="TextBox 40"/>
          <p:cNvSpPr txBox="1">
            <a:spLocks noChangeArrowheads="1"/>
          </p:cNvSpPr>
          <p:nvPr/>
        </p:nvSpPr>
        <p:spPr bwMode="auto">
          <a:xfrm>
            <a:off x="4686684" y="4808599"/>
            <a:ext cx="3998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This is why we often prefer to express them in terms of </a:t>
            </a:r>
          </a:p>
        </p:txBody>
      </p:sp>
      <p:graphicFrame>
        <p:nvGraphicFramePr>
          <p:cNvPr id="6146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53810"/>
              </p:ext>
            </p:extLst>
          </p:nvPr>
        </p:nvGraphicFramePr>
        <p:xfrm>
          <a:off x="5924468" y="5479338"/>
          <a:ext cx="1058863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21" name="Equation" r:id="rId4" imgW="545863" imgH="228501" progId="Equation.DSMT4">
                  <p:embed/>
                </p:oleObj>
              </mc:Choice>
              <mc:Fallback>
                <p:oleObj name="Equation" r:id="rId4" imgW="545863" imgH="228501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468" y="5479338"/>
                        <a:ext cx="1058863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2" name="TextBox 42"/>
          <p:cNvSpPr txBox="1">
            <a:spLocks noChangeArrowheads="1"/>
          </p:cNvSpPr>
          <p:nvPr/>
        </p:nvSpPr>
        <p:spPr bwMode="auto">
          <a:xfrm>
            <a:off x="4909456" y="1861458"/>
            <a:ext cx="3834493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2"/>
                </a:solidFill>
              </a:rPr>
              <a:t>Note:</a:t>
            </a:r>
            <a:r>
              <a:rPr lang="en-US" sz="1600" dirty="0">
                <a:solidFill>
                  <a:schemeClr val="bg2"/>
                </a:solidFill>
              </a:rPr>
              <a:t> </a:t>
            </a:r>
            <a:endParaRPr lang="en-US" sz="160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A </a:t>
            </a:r>
            <a:r>
              <a:rPr lang="en-US" sz="1600" dirty="0">
                <a:solidFill>
                  <a:schemeClr val="bg2"/>
                </a:solidFill>
              </a:rPr>
              <a:t>unit vector direction is defined by </a:t>
            </a:r>
            <a:r>
              <a:rPr lang="en-US" sz="1600" u="sng" dirty="0">
                <a:solidFill>
                  <a:schemeClr val="bg2"/>
                </a:solidFill>
              </a:rPr>
              <a:t>increasing</a:t>
            </a:r>
            <a:r>
              <a:rPr lang="en-US" sz="1600" dirty="0">
                <a:solidFill>
                  <a:schemeClr val="bg2"/>
                </a:solidFill>
              </a:rPr>
              <a:t> one coordinate variable while keeping the other two fixed.</a:t>
            </a: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54000" y="982663"/>
            <a:ext cx="4586288" cy="3454400"/>
            <a:chOff x="254000" y="982663"/>
            <a:chExt cx="4586288" cy="3454400"/>
          </a:xfrm>
        </p:grpSpPr>
        <p:sp>
          <p:nvSpPr>
            <p:cNvPr id="6163" name="Oval 36"/>
            <p:cNvSpPr>
              <a:spLocks noChangeArrowheads="1"/>
            </p:cNvSpPr>
            <p:nvPr/>
          </p:nvSpPr>
          <p:spPr bwMode="auto">
            <a:xfrm>
              <a:off x="1162051" y="1554161"/>
              <a:ext cx="1789114" cy="806450"/>
            </a:xfrm>
            <a:prstGeom prst="ellipse">
              <a:avLst/>
            </a:prstGeom>
            <a:noFill/>
            <a:ln w="1905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Line 8"/>
            <p:cNvSpPr>
              <a:spLocks noChangeShapeType="1"/>
            </p:cNvSpPr>
            <p:nvPr/>
          </p:nvSpPr>
          <p:spPr bwMode="auto">
            <a:xfrm>
              <a:off x="2108202" y="1355724"/>
              <a:ext cx="0" cy="19176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6" name="Line 9"/>
            <p:cNvSpPr>
              <a:spLocks noChangeShapeType="1"/>
            </p:cNvSpPr>
            <p:nvPr/>
          </p:nvSpPr>
          <p:spPr bwMode="auto">
            <a:xfrm flipV="1">
              <a:off x="520700" y="3273423"/>
              <a:ext cx="1587501" cy="9524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67" name="Line 10"/>
            <p:cNvSpPr>
              <a:spLocks noChangeShapeType="1"/>
            </p:cNvSpPr>
            <p:nvPr/>
          </p:nvSpPr>
          <p:spPr bwMode="auto">
            <a:xfrm>
              <a:off x="2108202" y="3273423"/>
              <a:ext cx="2387602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0" name="Text Box 14"/>
            <p:cNvSpPr txBox="1">
              <a:spLocks noChangeArrowheads="1"/>
            </p:cNvSpPr>
            <p:nvPr/>
          </p:nvSpPr>
          <p:spPr bwMode="auto">
            <a:xfrm>
              <a:off x="2487614" y="1489074"/>
              <a:ext cx="374650" cy="100647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bg2"/>
                  </a:solidFill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171" name="Line 32"/>
            <p:cNvSpPr>
              <a:spLocks noChangeShapeType="1"/>
            </p:cNvSpPr>
            <p:nvPr/>
          </p:nvSpPr>
          <p:spPr bwMode="auto">
            <a:xfrm flipH="1" flipV="1">
              <a:off x="2108202" y="2027236"/>
              <a:ext cx="554038" cy="2079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2" name="Line 37"/>
            <p:cNvSpPr>
              <a:spLocks noChangeShapeType="1"/>
            </p:cNvSpPr>
            <p:nvPr/>
          </p:nvSpPr>
          <p:spPr bwMode="auto">
            <a:xfrm flipV="1">
              <a:off x="2689227" y="2111373"/>
              <a:ext cx="400050" cy="123825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3" name="Line 38"/>
            <p:cNvSpPr>
              <a:spLocks noChangeShapeType="1"/>
            </p:cNvSpPr>
            <p:nvPr/>
          </p:nvSpPr>
          <p:spPr bwMode="auto">
            <a:xfrm>
              <a:off x="2651127" y="2238373"/>
              <a:ext cx="400050" cy="18891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4" name="Line 39"/>
            <p:cNvSpPr>
              <a:spLocks noChangeShapeType="1"/>
            </p:cNvSpPr>
            <p:nvPr/>
          </p:nvSpPr>
          <p:spPr bwMode="auto">
            <a:xfrm flipV="1">
              <a:off x="2671765" y="1765299"/>
              <a:ext cx="0" cy="49053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47" name="Object 53"/>
            <p:cNvGraphicFramePr>
              <a:graphicFrameLocks noChangeAspect="1"/>
            </p:cNvGraphicFramePr>
            <p:nvPr/>
          </p:nvGraphicFramePr>
          <p:xfrm>
            <a:off x="3103565" y="2395536"/>
            <a:ext cx="2762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2" name="Equation" r:id="rId6" imgW="152334" imgH="241195" progId="Equation.DSMT4">
                    <p:embed/>
                  </p:oleObj>
                </mc:Choice>
                <mc:Fallback>
                  <p:oleObj name="Equation" r:id="rId6" imgW="152334" imgH="241195" progId="Equation.DSMT4">
                    <p:embed/>
                    <p:pic>
                      <p:nvPicPr>
                        <p:cNvPr id="0" name="Picture 6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565" y="2395536"/>
                          <a:ext cx="2762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8" name="Object 54"/>
            <p:cNvGraphicFramePr>
              <a:graphicFrameLocks noChangeAspect="1"/>
            </p:cNvGraphicFramePr>
            <p:nvPr/>
          </p:nvGraphicFramePr>
          <p:xfrm>
            <a:off x="3219453" y="1704974"/>
            <a:ext cx="242888" cy="530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3" name="Equation" r:id="rId8" imgW="126890" imgH="279158" progId="Equation.DSMT4">
                    <p:embed/>
                  </p:oleObj>
                </mc:Choice>
                <mc:Fallback>
                  <p:oleObj name="Equation" r:id="rId8" imgW="126890" imgH="279158" progId="Equation.DSMT4">
                    <p:embed/>
                    <p:pic>
                      <p:nvPicPr>
                        <p:cNvPr id="0" name="Picture 6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453" y="1704974"/>
                          <a:ext cx="242888" cy="530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56"/>
            <p:cNvGraphicFramePr>
              <a:graphicFrameLocks noChangeAspect="1"/>
            </p:cNvGraphicFramePr>
            <p:nvPr/>
          </p:nvGraphicFramePr>
          <p:xfrm>
            <a:off x="2681290" y="1211261"/>
            <a:ext cx="2524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4" name="Equation" r:id="rId10" imgW="126835" imgH="202936" progId="Equation.DSMT4">
                    <p:embed/>
                  </p:oleObj>
                </mc:Choice>
                <mc:Fallback>
                  <p:oleObj name="Equation" r:id="rId10" imgW="126835" imgH="202936" progId="Equation.DSMT4">
                    <p:embed/>
                    <p:pic>
                      <p:nvPicPr>
                        <p:cNvPr id="0" name="Picture 6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1290" y="1211261"/>
                          <a:ext cx="2524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5" name="Oval 64"/>
            <p:cNvSpPr>
              <a:spLocks noChangeArrowheads="1"/>
            </p:cNvSpPr>
            <p:nvPr/>
          </p:nvSpPr>
          <p:spPr bwMode="auto">
            <a:xfrm>
              <a:off x="2611666" y="2195737"/>
              <a:ext cx="96838" cy="9683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0" name="Object 66"/>
            <p:cNvGraphicFramePr>
              <a:graphicFrameLocks noChangeAspect="1"/>
            </p:cNvGraphicFramePr>
            <p:nvPr/>
          </p:nvGraphicFramePr>
          <p:xfrm>
            <a:off x="2281239" y="1765299"/>
            <a:ext cx="276225" cy="300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5" name="Equation" r:id="rId12" imgW="152268" imgH="164957" progId="Equation.DSMT4">
                    <p:embed/>
                  </p:oleObj>
                </mc:Choice>
                <mc:Fallback>
                  <p:oleObj name="Equation" r:id="rId12" imgW="152268" imgH="164957" progId="Equation.DSMT4">
                    <p:embed/>
                    <p:pic>
                      <p:nvPicPr>
                        <p:cNvPr id="0" name="Picture 6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1239" y="1765299"/>
                          <a:ext cx="276225" cy="3000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5"/>
            <p:cNvGraphicFramePr>
              <a:graphicFrameLocks noChangeAspect="1"/>
            </p:cNvGraphicFramePr>
            <p:nvPr/>
          </p:nvGraphicFramePr>
          <p:xfrm>
            <a:off x="254000" y="420052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6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000" y="420052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6" name="Object 12"/>
            <p:cNvGraphicFramePr>
              <a:graphicFrameLocks noChangeAspect="1"/>
            </p:cNvGraphicFramePr>
            <p:nvPr/>
          </p:nvGraphicFramePr>
          <p:xfrm>
            <a:off x="4606925" y="31607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7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6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6925" y="31607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3"/>
            <p:cNvGraphicFramePr>
              <a:graphicFrameLocks noChangeAspect="1"/>
            </p:cNvGraphicFramePr>
            <p:nvPr/>
          </p:nvGraphicFramePr>
          <p:xfrm>
            <a:off x="2017713" y="982663"/>
            <a:ext cx="190500" cy="21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8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6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17713" y="982663"/>
                          <a:ext cx="190500" cy="21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1371600" y="4256088"/>
            <a:ext cx="2066925" cy="2052637"/>
            <a:chOff x="1371600" y="4256088"/>
            <a:chExt cx="2066925" cy="2052637"/>
          </a:xfrm>
        </p:grpSpPr>
        <p:graphicFrame>
          <p:nvGraphicFramePr>
            <p:cNvPr id="4" name="Object 15"/>
            <p:cNvGraphicFramePr>
              <a:graphicFrameLocks noChangeAspect="1"/>
            </p:cNvGraphicFramePr>
            <p:nvPr/>
          </p:nvGraphicFramePr>
          <p:xfrm>
            <a:off x="2006600" y="4256088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29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6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06600" y="4256088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9" name="Line 24"/>
            <p:cNvSpPr>
              <a:spLocks noChangeShapeType="1"/>
            </p:cNvSpPr>
            <p:nvPr/>
          </p:nvSpPr>
          <p:spPr bwMode="auto">
            <a:xfrm>
              <a:off x="2108200" y="4635500"/>
              <a:ext cx="1588" cy="917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0" name="Line 25"/>
            <p:cNvSpPr>
              <a:spLocks noChangeShapeType="1"/>
            </p:cNvSpPr>
            <p:nvPr/>
          </p:nvSpPr>
          <p:spPr bwMode="auto">
            <a:xfrm>
              <a:off x="2108200" y="5553075"/>
              <a:ext cx="1063625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2" name="Line 29"/>
            <p:cNvSpPr>
              <a:spLocks noChangeShapeType="1"/>
            </p:cNvSpPr>
            <p:nvPr/>
          </p:nvSpPr>
          <p:spPr bwMode="auto">
            <a:xfrm flipV="1">
              <a:off x="2108200" y="5056188"/>
              <a:ext cx="625475" cy="496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83" name="Arc 31"/>
            <p:cNvSpPr>
              <a:spLocks/>
            </p:cNvSpPr>
            <p:nvPr/>
          </p:nvSpPr>
          <p:spPr bwMode="auto">
            <a:xfrm>
              <a:off x="2246313" y="5445125"/>
              <a:ext cx="100013" cy="112713"/>
            </a:xfrm>
            <a:custGeom>
              <a:avLst/>
              <a:gdLst>
                <a:gd name="T0" fmla="*/ 0 w 23915"/>
                <a:gd name="T1" fmla="*/ 0 h 21600"/>
                <a:gd name="T2" fmla="*/ 0 w 23915"/>
                <a:gd name="T3" fmla="*/ 0 h 21600"/>
                <a:gd name="T4" fmla="*/ 0 w 239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915"/>
                <a:gd name="T10" fmla="*/ 0 h 21600"/>
                <a:gd name="T11" fmla="*/ 23915 w 239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15" h="21600" fill="none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</a:path>
                <a:path w="23915" h="21600" stroke="0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  <a:lnTo>
                    <a:pt x="2385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42"/>
            <p:cNvSpPr>
              <a:spLocks noChangeArrowheads="1"/>
            </p:cNvSpPr>
            <p:nvPr/>
          </p:nvSpPr>
          <p:spPr bwMode="auto">
            <a:xfrm>
              <a:off x="1371600" y="4794250"/>
              <a:ext cx="1492250" cy="15144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Line 43"/>
            <p:cNvSpPr>
              <a:spLocks noChangeShapeType="1"/>
            </p:cNvSpPr>
            <p:nvPr/>
          </p:nvSpPr>
          <p:spPr bwMode="auto">
            <a:xfrm rot="120876" flipV="1">
              <a:off x="2776538" y="4811713"/>
              <a:ext cx="241300" cy="2143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52" name="Object 57"/>
            <p:cNvGraphicFramePr>
              <a:graphicFrameLocks noChangeAspect="1"/>
            </p:cNvGraphicFramePr>
            <p:nvPr/>
          </p:nvGraphicFramePr>
          <p:xfrm>
            <a:off x="3101975" y="4486275"/>
            <a:ext cx="276225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0" name="Equation" r:id="rId21" imgW="152334" imgH="241195" progId="Equation.DSMT4">
                    <p:embed/>
                  </p:oleObj>
                </mc:Choice>
                <mc:Fallback>
                  <p:oleObj name="Equation" r:id="rId21" imgW="152334" imgH="241195" progId="Equation.DSMT4">
                    <p:embed/>
                    <p:pic>
                      <p:nvPicPr>
                        <p:cNvPr id="0" name="Picture 6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975" y="4486275"/>
                          <a:ext cx="276225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6" name="Oval 58"/>
            <p:cNvSpPr>
              <a:spLocks noChangeArrowheads="1"/>
            </p:cNvSpPr>
            <p:nvPr/>
          </p:nvSpPr>
          <p:spPr bwMode="auto">
            <a:xfrm>
              <a:off x="2641600" y="5013325"/>
              <a:ext cx="96838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Line 62"/>
            <p:cNvSpPr>
              <a:spLocks noChangeShapeType="1"/>
            </p:cNvSpPr>
            <p:nvPr/>
          </p:nvSpPr>
          <p:spPr bwMode="auto">
            <a:xfrm rot="15796908" flipV="1">
              <a:off x="2401888" y="4783137"/>
              <a:ext cx="241300" cy="2143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151" name="Object 63"/>
            <p:cNvGraphicFramePr>
              <a:graphicFrameLocks noChangeAspect="1"/>
            </p:cNvGraphicFramePr>
            <p:nvPr/>
          </p:nvGraphicFramePr>
          <p:xfrm>
            <a:off x="2471738" y="4338638"/>
            <a:ext cx="2063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1" name="Equation" r:id="rId23" imgW="126890" imgH="279158" progId="Equation.DSMT4">
                    <p:embed/>
                  </p:oleObj>
                </mc:Choice>
                <mc:Fallback>
                  <p:oleObj name="Equation" r:id="rId23" imgW="126890" imgH="279158" progId="Equation.DSMT4">
                    <p:embed/>
                    <p:pic>
                      <p:nvPicPr>
                        <p:cNvPr id="0" name="Picture 6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738" y="4338638"/>
                          <a:ext cx="206375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4"/>
            <p:cNvGraphicFramePr>
              <a:graphicFrameLocks noChangeAspect="1"/>
            </p:cNvGraphicFramePr>
            <p:nvPr/>
          </p:nvGraphicFramePr>
          <p:xfrm>
            <a:off x="3225800" y="54387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2" name="Equation" r:id="rId24" imgW="126835" imgH="139518" progId="Equation.DSMT4">
                    <p:embed/>
                  </p:oleObj>
                </mc:Choice>
                <mc:Fallback>
                  <p:oleObj name="Equation" r:id="rId24" imgW="126835" imgH="139518" progId="Equation.DSMT4">
                    <p:embed/>
                    <p:pic>
                      <p:nvPicPr>
                        <p:cNvPr id="0" name="Picture 6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5800" y="54387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3"/>
            <p:cNvGraphicFramePr>
              <a:graphicFrameLocks noChangeAspect="1"/>
            </p:cNvGraphicFramePr>
            <p:nvPr/>
          </p:nvGraphicFramePr>
          <p:xfrm>
            <a:off x="2444751" y="5259624"/>
            <a:ext cx="184150" cy="298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3" name="Equation" r:id="rId25" imgW="126835" imgH="202936" progId="Equation.DSMT4">
                    <p:embed/>
                  </p:oleObj>
                </mc:Choice>
                <mc:Fallback>
                  <p:oleObj name="Equation" r:id="rId25" imgW="126835" imgH="202936" progId="Equation.DSMT4">
                    <p:embed/>
                    <p:pic>
                      <p:nvPicPr>
                        <p:cNvPr id="0" name="Picture 6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4751" y="5259624"/>
                          <a:ext cx="184150" cy="298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4369255" y="4139493"/>
            <a:ext cx="4275529" cy="504003"/>
            <a:chOff x="4298005" y="4544253"/>
            <a:chExt cx="4275529" cy="504003"/>
          </a:xfrm>
        </p:grpSpPr>
        <p:sp>
          <p:nvSpPr>
            <p:cNvPr id="6188" name="Text Box 52"/>
            <p:cNvSpPr txBox="1">
              <a:spLocks noChangeArrowheads="1"/>
            </p:cNvSpPr>
            <p:nvPr/>
          </p:nvSpPr>
          <p:spPr bwMode="auto">
            <a:xfrm>
              <a:off x="4298005" y="4544253"/>
              <a:ext cx="4275529" cy="461665"/>
            </a:xfrm>
            <a:prstGeom prst="rect">
              <a:avLst/>
            </a:prstGeom>
            <a:solidFill>
              <a:srgbClr val="FFFF99"/>
            </a:solidFill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bg2"/>
                  </a:solidFill>
                </a:rPr>
                <a:t>Note:</a:t>
              </a:r>
              <a:r>
                <a:rPr lang="en-US" sz="2000" dirty="0">
                  <a:solidFill>
                    <a:schemeClr val="bg2"/>
                  </a:solidFill>
                </a:rPr>
                <a:t>       </a:t>
              </a:r>
              <a:r>
                <a:rPr lang="en-US" sz="2000" dirty="0" smtClean="0">
                  <a:solidFill>
                    <a:schemeClr val="bg2"/>
                  </a:solidFill>
                </a:rPr>
                <a:t>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and</a:t>
              </a:r>
              <a:r>
                <a:rPr lang="en-US" sz="2000" i="1" dirty="0">
                  <a:solidFill>
                    <a:schemeClr val="bg2"/>
                  </a:solidFill>
                  <a:sym typeface="Symbol" pitchFamily="18" charset="2"/>
                </a:rPr>
                <a:t>    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  </a:t>
              </a:r>
              <a:r>
                <a:rPr lang="en-US" sz="2000" dirty="0" smtClean="0">
                  <a:solidFill>
                    <a:schemeClr val="bg2"/>
                  </a:solidFill>
                  <a:sym typeface="Symbol" pitchFamily="18" charset="2"/>
                </a:rPr>
                <a:t>depend 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on (</a:t>
              </a:r>
              <a:r>
                <a:rPr lang="en-US" sz="2400" i="1" dirty="0">
                  <a:solidFill>
                    <a:schemeClr val="bg2"/>
                  </a:solidFill>
                  <a:latin typeface="Times New Roman" pitchFamily="18" charset="0"/>
                  <a:sym typeface="Symbol" pitchFamily="18" charset="2"/>
                </a:rPr>
                <a:t>x, y</a:t>
              </a:r>
              <a:r>
                <a:rPr lang="en-US" sz="2000" dirty="0">
                  <a:solidFill>
                    <a:schemeClr val="bg2"/>
                  </a:solidFill>
                  <a:sym typeface="Symbol" pitchFamily="18" charset="2"/>
                </a:rPr>
                <a:t>) </a:t>
              </a:r>
            </a:p>
          </p:txBody>
        </p:sp>
        <p:graphicFrame>
          <p:nvGraphicFramePr>
            <p:cNvPr id="6153" name="Object 59"/>
            <p:cNvGraphicFramePr>
              <a:graphicFrameLocks noChangeAspect="1"/>
            </p:cNvGraphicFramePr>
            <p:nvPr/>
          </p:nvGraphicFramePr>
          <p:xfrm>
            <a:off x="5126674" y="4610105"/>
            <a:ext cx="276225" cy="438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4" name="Equation" r:id="rId27" imgW="152334" imgH="241195" progId="Equation.DSMT4">
                    <p:embed/>
                  </p:oleObj>
                </mc:Choice>
                <mc:Fallback>
                  <p:oleObj name="Equation" r:id="rId27" imgW="152334" imgH="241195" progId="Equation.DSMT4">
                    <p:embed/>
                    <p:pic>
                      <p:nvPicPr>
                        <p:cNvPr id="0" name="Picture 6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6674" y="4610105"/>
                          <a:ext cx="276225" cy="438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54" name="Object 60"/>
            <p:cNvGraphicFramePr>
              <a:graphicFrameLocks noChangeAspect="1"/>
            </p:cNvGraphicFramePr>
            <p:nvPr/>
          </p:nvGraphicFramePr>
          <p:xfrm>
            <a:off x="6103049" y="4592643"/>
            <a:ext cx="206375" cy="431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35" name="Equation" r:id="rId29" imgW="126835" imgH="266353" progId="Equation.DSMT4">
                    <p:embed/>
                  </p:oleObj>
                </mc:Choice>
                <mc:Fallback>
                  <p:oleObj name="Equation" r:id="rId29" imgW="126835" imgH="266353" progId="Equation.DSMT4">
                    <p:embed/>
                    <p:pic>
                      <p:nvPicPr>
                        <p:cNvPr id="0" name="Picture 6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03049" y="4592643"/>
                          <a:ext cx="206375" cy="4318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3102429" y="6117768"/>
            <a:ext cx="576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(Constant vectors can be pulled outside of an integral.)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147977" y="3223540"/>
            <a:ext cx="938784" cy="940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56"/>
          <p:cNvGraphicFramePr>
            <a:graphicFrameLocks noChangeAspect="1"/>
          </p:cNvGraphicFramePr>
          <p:nvPr/>
        </p:nvGraphicFramePr>
        <p:xfrm>
          <a:off x="3000375" y="3598863"/>
          <a:ext cx="2843213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" name="Equation" r:id="rId4" imgW="1447800" imgH="1016000" progId="Equation.DSMT4">
                  <p:embed/>
                </p:oleObj>
              </mc:Choice>
              <mc:Fallback>
                <p:oleObj name="Equation" r:id="rId4" imgW="1447800" imgH="1016000" progId="Equation.DSMT4">
                  <p:embed/>
                  <p:pic>
                    <p:nvPicPr>
                      <p:cNvPr id="0" name="Picture 4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75" y="3598863"/>
                        <a:ext cx="2843213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59"/>
          <p:cNvGraphicFramePr>
            <a:graphicFrameLocks noChangeAspect="1"/>
          </p:cNvGraphicFramePr>
          <p:nvPr/>
        </p:nvGraphicFramePr>
        <p:xfrm>
          <a:off x="6326188" y="3560763"/>
          <a:ext cx="2022475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" name="Equation" r:id="rId6" imgW="1066800" imgH="914400" progId="Equation.DSMT4">
                  <p:embed/>
                </p:oleObj>
              </mc:Choice>
              <mc:Fallback>
                <p:oleObj name="Equation" r:id="rId6" imgW="1066800" imgH="914400" progId="Equation.DSMT4">
                  <p:embed/>
                  <p:pic>
                    <p:nvPicPr>
                      <p:cNvPr id="0" name="Picture 4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6188" y="3560763"/>
                        <a:ext cx="2022475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Text Box 1060"/>
          <p:cNvSpPr txBox="1">
            <a:spLocks noChangeArrowheads="1"/>
          </p:cNvSpPr>
          <p:nvPr/>
        </p:nvSpPr>
        <p:spPr bwMode="auto">
          <a:xfrm>
            <a:off x="4158320" y="6041572"/>
            <a:ext cx="18389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Hence, we have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7172" name="Object 1061"/>
          <p:cNvGraphicFramePr>
            <a:graphicFrameLocks noChangeAspect="1"/>
          </p:cNvGraphicFramePr>
          <p:nvPr/>
        </p:nvGraphicFramePr>
        <p:xfrm>
          <a:off x="6138863" y="6014150"/>
          <a:ext cx="24336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2" name="Equation" r:id="rId8" imgW="1231366" imgH="241195" progId="Equation.DSMT4">
                  <p:embed/>
                </p:oleObj>
              </mc:Choice>
              <mc:Fallback>
                <p:oleObj name="Equation" r:id="rId8" imgW="1231366" imgH="241195" progId="Equation.DSMT4">
                  <p:embed/>
                  <p:pic>
                    <p:nvPicPr>
                      <p:cNvPr id="0" name="Picture 4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63" y="6014150"/>
                        <a:ext cx="2433637" cy="4762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079"/>
          <p:cNvGraphicFramePr>
            <a:graphicFrameLocks noChangeAspect="1"/>
          </p:cNvGraphicFramePr>
          <p:nvPr/>
        </p:nvGraphicFramePr>
        <p:xfrm>
          <a:off x="6126163" y="1897063"/>
          <a:ext cx="17446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3" name="Equation" r:id="rId10" imgW="888614" imgH="241195" progId="Equation.DSMT4">
                  <p:embed/>
                </p:oleObj>
              </mc:Choice>
              <mc:Fallback>
                <p:oleObj name="Equation" r:id="rId10" imgW="888614" imgH="241195" progId="Equation.DSMT4">
                  <p:embed/>
                  <p:pic>
                    <p:nvPicPr>
                      <p:cNvPr id="0" name="Picture 4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897063"/>
                        <a:ext cx="1744662" cy="473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Text Box 1080"/>
          <p:cNvSpPr txBox="1">
            <a:spLocks noChangeArrowheads="1"/>
          </p:cNvSpPr>
          <p:nvPr/>
        </p:nvSpPr>
        <p:spPr bwMode="auto">
          <a:xfrm>
            <a:off x="4846638" y="1917700"/>
            <a:ext cx="110172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Assume</a:t>
            </a:r>
          </a:p>
        </p:txBody>
      </p:sp>
      <p:sp>
        <p:nvSpPr>
          <p:cNvPr id="7182" name="Text Box 1081"/>
          <p:cNvSpPr txBox="1">
            <a:spLocks noChangeArrowheads="1"/>
          </p:cNvSpPr>
          <p:nvPr/>
        </p:nvSpPr>
        <p:spPr bwMode="auto">
          <a:xfrm>
            <a:off x="6499225" y="2989263"/>
            <a:ext cx="1103700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Similarly,</a:t>
            </a:r>
          </a:p>
        </p:txBody>
      </p:sp>
      <p:sp>
        <p:nvSpPr>
          <p:cNvPr id="7183" name="Text Box 1082"/>
          <p:cNvSpPr txBox="1">
            <a:spLocks noChangeArrowheads="1"/>
          </p:cNvSpPr>
          <p:nvPr/>
        </p:nvSpPr>
        <p:spPr bwMode="auto">
          <a:xfrm>
            <a:off x="3497424" y="3050721"/>
            <a:ext cx="149278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Solve for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A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  <a:sym typeface="Symbol" pitchFamily="18" charset="2"/>
              </a:rPr>
              <a:t>1</a:t>
            </a:r>
            <a:r>
              <a:rPr lang="en-US" dirty="0" smtClean="0">
                <a:solidFill>
                  <a:schemeClr val="bg1"/>
                </a:solidFill>
                <a:sym typeface="Symbol" pitchFamily="18" charset="2"/>
              </a:rPr>
              <a:t>:</a:t>
            </a:r>
            <a:endParaRPr lang="en-US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174139" name="Text Box 1083"/>
          <p:cNvSpPr txBox="1">
            <a:spLocks noChangeArrowheads="1"/>
          </p:cNvSpPr>
          <p:nvPr/>
        </p:nvSpPr>
        <p:spPr bwMode="auto">
          <a:xfrm>
            <a:off x="2560864" y="0"/>
            <a:ext cx="411003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Cylindrical (cont.)</a:t>
            </a:r>
          </a:p>
        </p:txBody>
      </p:sp>
      <p:sp>
        <p:nvSpPr>
          <p:cNvPr id="7185" name="Text Box 1082"/>
          <p:cNvSpPr txBox="1">
            <a:spLocks noChangeArrowheads="1"/>
          </p:cNvSpPr>
          <p:nvPr/>
        </p:nvSpPr>
        <p:spPr bwMode="auto">
          <a:xfrm>
            <a:off x="2824163" y="5191125"/>
            <a:ext cx="42832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so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273175" y="903738"/>
            <a:ext cx="6529388" cy="479423"/>
            <a:chOff x="1273175" y="903738"/>
            <a:chExt cx="6529388" cy="479423"/>
          </a:xfrm>
        </p:grpSpPr>
        <p:sp>
          <p:nvSpPr>
            <p:cNvPr id="7178" name="Text Box 1057"/>
            <p:cNvSpPr txBox="1">
              <a:spLocks noChangeArrowheads="1"/>
            </p:cNvSpPr>
            <p:nvPr/>
          </p:nvSpPr>
          <p:spPr bwMode="auto">
            <a:xfrm>
              <a:off x="1273175" y="903738"/>
              <a:ext cx="6529388" cy="46196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sym typeface="Symbol" pitchFamily="18" charset="2"/>
                </a:rPr>
                <a:t>Expressions for unit vectors (illustrated for     </a:t>
              </a:r>
              <a:r>
                <a:rPr lang="en-US" sz="2400" dirty="0" smtClean="0">
                  <a:solidFill>
                    <a:srgbClr val="FF0000"/>
                  </a:solidFill>
                  <a:sym typeface="Symbol" pitchFamily="18" charset="2"/>
                </a:rPr>
                <a:t>)</a:t>
              </a:r>
              <a:endParaRPr lang="en-US" sz="2400" dirty="0">
                <a:solidFill>
                  <a:srgbClr val="FF0000"/>
                </a:solidFill>
                <a:sym typeface="Symbol" pitchFamily="18" charset="2"/>
              </a:endParaRPr>
            </a:p>
          </p:txBody>
        </p:sp>
        <p:graphicFrame>
          <p:nvGraphicFramePr>
            <p:cNvPr id="7174" name="Object 1085"/>
            <p:cNvGraphicFramePr>
              <a:graphicFrameLocks noChangeAspect="1"/>
            </p:cNvGraphicFramePr>
            <p:nvPr/>
          </p:nvGraphicFramePr>
          <p:xfrm>
            <a:off x="7144203" y="910086"/>
            <a:ext cx="2984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4" name="Equation" r:id="rId12" imgW="152334" imgH="241195" progId="Equation.DSMT4">
                    <p:embed/>
                  </p:oleObj>
                </mc:Choice>
                <mc:Fallback>
                  <p:oleObj name="Equation" r:id="rId12" imgW="152334" imgH="241195" progId="Equation.DSMT4">
                    <p:embed/>
                    <p:pic>
                      <p:nvPicPr>
                        <p:cNvPr id="0" name="Picture 4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4203" y="910086"/>
                          <a:ext cx="298450" cy="473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Slide Number Placeholder 2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2A68FEA-2D86-4249-AE7A-EB717F6013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cxnSp>
        <p:nvCxnSpPr>
          <p:cNvPr id="30" name="Straight Connector 29"/>
          <p:cNvCxnSpPr/>
          <p:nvPr/>
        </p:nvCxnSpPr>
        <p:spPr bwMode="auto">
          <a:xfrm flipV="1">
            <a:off x="5192487" y="3418113"/>
            <a:ext cx="587828" cy="838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425450" y="1865313"/>
            <a:ext cx="2051050" cy="2073275"/>
            <a:chOff x="425450" y="1865313"/>
            <a:chExt cx="2051050" cy="2073275"/>
          </a:xfrm>
        </p:grpSpPr>
        <p:sp>
          <p:nvSpPr>
            <p:cNvPr id="7187" name="Line 1067"/>
            <p:cNvSpPr>
              <a:spLocks noChangeShapeType="1"/>
            </p:cNvSpPr>
            <p:nvPr/>
          </p:nvSpPr>
          <p:spPr bwMode="auto">
            <a:xfrm>
              <a:off x="1162051" y="2265363"/>
              <a:ext cx="1588" cy="9175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88" name="Line 1068"/>
            <p:cNvSpPr>
              <a:spLocks noChangeShapeType="1"/>
            </p:cNvSpPr>
            <p:nvPr/>
          </p:nvSpPr>
          <p:spPr bwMode="auto">
            <a:xfrm flipV="1">
              <a:off x="1162051" y="3181351"/>
              <a:ext cx="1023938" cy="15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1" name="Line 1071"/>
            <p:cNvSpPr>
              <a:spLocks noChangeShapeType="1"/>
            </p:cNvSpPr>
            <p:nvPr/>
          </p:nvSpPr>
          <p:spPr bwMode="auto">
            <a:xfrm flipV="1">
              <a:off x="1162051" y="2686051"/>
              <a:ext cx="625476" cy="4968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92" name="Arc 1072"/>
            <p:cNvSpPr>
              <a:spLocks/>
            </p:cNvSpPr>
            <p:nvPr/>
          </p:nvSpPr>
          <p:spPr bwMode="auto">
            <a:xfrm>
              <a:off x="1349829" y="3037114"/>
              <a:ext cx="74160" cy="152175"/>
            </a:xfrm>
            <a:custGeom>
              <a:avLst/>
              <a:gdLst>
                <a:gd name="T0" fmla="*/ 0 w 23915"/>
                <a:gd name="T1" fmla="*/ 0 h 21600"/>
                <a:gd name="T2" fmla="*/ 0 w 23915"/>
                <a:gd name="T3" fmla="*/ 0 h 21600"/>
                <a:gd name="T4" fmla="*/ 0 w 2391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915"/>
                <a:gd name="T10" fmla="*/ 0 h 21600"/>
                <a:gd name="T11" fmla="*/ 23915 w 2391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915" h="21600" fill="none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</a:path>
                <a:path w="23915" h="21600" stroke="0" extrusionOk="0">
                  <a:moveTo>
                    <a:pt x="0" y="132"/>
                  </a:moveTo>
                  <a:cubicBezTo>
                    <a:pt x="791" y="44"/>
                    <a:pt x="1588" y="-1"/>
                    <a:pt x="2385" y="0"/>
                  </a:cubicBezTo>
                  <a:cubicBezTo>
                    <a:pt x="13642" y="0"/>
                    <a:pt x="23012" y="8646"/>
                    <a:pt x="23915" y="19867"/>
                  </a:cubicBezTo>
                  <a:lnTo>
                    <a:pt x="2385" y="21600"/>
                  </a:lnTo>
                  <a:close/>
                </a:path>
              </a:pathLst>
            </a:cu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Oval 1073"/>
            <p:cNvSpPr>
              <a:spLocks noChangeArrowheads="1"/>
            </p:cNvSpPr>
            <p:nvPr/>
          </p:nvSpPr>
          <p:spPr bwMode="auto">
            <a:xfrm>
              <a:off x="425450" y="2424113"/>
              <a:ext cx="1492251" cy="1514475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Line 1074"/>
            <p:cNvSpPr>
              <a:spLocks noChangeShapeType="1"/>
            </p:cNvSpPr>
            <p:nvPr/>
          </p:nvSpPr>
          <p:spPr bwMode="auto">
            <a:xfrm rot="120876" flipV="1">
              <a:off x="1830389" y="2441576"/>
              <a:ext cx="241300" cy="2143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5" name="Object 1075"/>
            <p:cNvGraphicFramePr>
              <a:graphicFrameLocks noChangeAspect="1"/>
            </p:cNvGraphicFramePr>
            <p:nvPr/>
          </p:nvGraphicFramePr>
          <p:xfrm>
            <a:off x="2155827" y="2149476"/>
            <a:ext cx="276225" cy="439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5" name="Equation" r:id="rId14" imgW="152334" imgH="241195" progId="Equation.DSMT4">
                    <p:embed/>
                  </p:oleObj>
                </mc:Choice>
                <mc:Fallback>
                  <p:oleObj name="Equation" r:id="rId14" imgW="152334" imgH="241195" progId="Equation.DSMT4">
                    <p:embed/>
                    <p:pic>
                      <p:nvPicPr>
                        <p:cNvPr id="0" name="Picture 4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827" y="2149476"/>
                          <a:ext cx="276225" cy="439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5" name="Oval 1076"/>
            <p:cNvSpPr>
              <a:spLocks noChangeArrowheads="1"/>
            </p:cNvSpPr>
            <p:nvPr/>
          </p:nvSpPr>
          <p:spPr bwMode="auto">
            <a:xfrm>
              <a:off x="1695451" y="2643188"/>
              <a:ext cx="96838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Line 1077"/>
            <p:cNvSpPr>
              <a:spLocks noChangeShapeType="1"/>
            </p:cNvSpPr>
            <p:nvPr/>
          </p:nvSpPr>
          <p:spPr bwMode="auto">
            <a:xfrm rot="15796908" flipV="1">
              <a:off x="1455739" y="2413000"/>
              <a:ext cx="241300" cy="21431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7176" name="Object 1078"/>
            <p:cNvGraphicFramePr>
              <a:graphicFrameLocks noChangeAspect="1"/>
            </p:cNvGraphicFramePr>
            <p:nvPr/>
          </p:nvGraphicFramePr>
          <p:xfrm>
            <a:off x="1554164" y="1939926"/>
            <a:ext cx="206375" cy="452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6" name="Equation" r:id="rId16" imgW="126890" imgH="279158" progId="Equation.DSMT4">
                    <p:embed/>
                  </p:oleObj>
                </mc:Choice>
                <mc:Fallback>
                  <p:oleObj name="Equation" r:id="rId16" imgW="126890" imgH="279158" progId="Equation.DSMT4">
                    <p:embed/>
                    <p:pic>
                      <p:nvPicPr>
                        <p:cNvPr id="0" name="Picture 4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4164" y="1939926"/>
                          <a:ext cx="206375" cy="452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4"/>
            <p:cNvGraphicFramePr>
              <a:graphicFrameLocks noChangeAspect="1"/>
            </p:cNvGraphicFramePr>
            <p:nvPr/>
          </p:nvGraphicFramePr>
          <p:xfrm>
            <a:off x="2263775" y="3076575"/>
            <a:ext cx="212725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7"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0" name="Picture 4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3775" y="3076575"/>
                          <a:ext cx="212725" cy="2365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1054100" y="1865313"/>
            <a:ext cx="2333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8" name="Equation" r:id="rId20" imgW="139579" imgH="164957" progId="Equation.DSMT4">
                    <p:embed/>
                  </p:oleObj>
                </mc:Choice>
                <mc:Fallback>
                  <p:oleObj name="Equation" r:id="rId20" imgW="139579" imgH="164957" progId="Equation.DSMT4">
                    <p:embed/>
                    <p:pic>
                      <p:nvPicPr>
                        <p:cNvPr id="0" name="Picture 4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865313"/>
                          <a:ext cx="233363" cy="279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3"/>
            <p:cNvGraphicFramePr>
              <a:graphicFrameLocks noChangeAspect="1"/>
            </p:cNvGraphicFramePr>
            <p:nvPr/>
          </p:nvGraphicFramePr>
          <p:xfrm>
            <a:off x="1482726" y="2859324"/>
            <a:ext cx="184150" cy="298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29" name="Equation" r:id="rId22" imgW="126835" imgH="202936" progId="Equation.DSMT4">
                    <p:embed/>
                  </p:oleObj>
                </mc:Choice>
                <mc:Fallback>
                  <p:oleObj name="Equation" r:id="rId22" imgW="126835" imgH="202936" progId="Equation.DSMT4">
                    <p:embed/>
                    <p:pic>
                      <p:nvPicPr>
                        <p:cNvPr id="0" name="Picture 4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2726" y="2859324"/>
                          <a:ext cx="184150" cy="2982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9436</TotalTime>
  <Words>1317</Words>
  <Application>Microsoft Office PowerPoint</Application>
  <PresentationFormat>On-screen Show (4:3)</PresentationFormat>
  <Paragraphs>298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Symbol</vt:lpstr>
      <vt:lpstr>Times New Roman</vt:lpstr>
      <vt:lpstr>Wingdings</vt:lpstr>
      <vt:lpstr>Soaring</vt:lpstr>
      <vt:lpstr>1_Soaring</vt:lpstr>
      <vt:lpstr>Photo Editor Photo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917</cp:revision>
  <cp:lastPrinted>1999-08-25T18:07:04Z</cp:lastPrinted>
  <dcterms:created xsi:type="dcterms:W3CDTF">1999-08-24T13:57:19Z</dcterms:created>
  <dcterms:modified xsi:type="dcterms:W3CDTF">2023-02-03T01:50:45Z</dcterms:modified>
</cp:coreProperties>
</file>