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31"/>
  </p:notesMasterIdLst>
  <p:handoutMasterIdLst>
    <p:handoutMasterId r:id="rId32"/>
  </p:handoutMasterIdLst>
  <p:sldIdLst>
    <p:sldId id="276" r:id="rId2"/>
    <p:sldId id="284" r:id="rId3"/>
    <p:sldId id="274" r:id="rId4"/>
    <p:sldId id="296" r:id="rId5"/>
    <p:sldId id="275" r:id="rId6"/>
    <p:sldId id="297" r:id="rId7"/>
    <p:sldId id="277" r:id="rId8"/>
    <p:sldId id="285" r:id="rId9"/>
    <p:sldId id="278" r:id="rId10"/>
    <p:sldId id="279" r:id="rId11"/>
    <p:sldId id="280" r:id="rId12"/>
    <p:sldId id="281" r:id="rId13"/>
    <p:sldId id="282" r:id="rId14"/>
    <p:sldId id="283" r:id="rId15"/>
    <p:sldId id="302" r:id="rId16"/>
    <p:sldId id="286" r:id="rId17"/>
    <p:sldId id="287" r:id="rId18"/>
    <p:sldId id="300" r:id="rId19"/>
    <p:sldId id="288" r:id="rId20"/>
    <p:sldId id="289" r:id="rId21"/>
    <p:sldId id="298" r:id="rId22"/>
    <p:sldId id="301" r:id="rId23"/>
    <p:sldId id="290" r:id="rId24"/>
    <p:sldId id="291" r:id="rId25"/>
    <p:sldId id="292" r:id="rId26"/>
    <p:sldId id="293" r:id="rId27"/>
    <p:sldId id="294" r:id="rId28"/>
    <p:sldId id="299" r:id="rId29"/>
    <p:sldId id="295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339966"/>
    <a:srgbClr val="FFFF99"/>
    <a:srgbClr val="66FFFF"/>
    <a:srgbClr val="CCFFFF"/>
    <a:srgbClr val="FFFF66"/>
    <a:srgbClr val="33CC33"/>
    <a:srgbClr val="ECE600"/>
    <a:srgbClr val="FF9933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60" autoAdjust="0"/>
  </p:normalViewPr>
  <p:slideViewPr>
    <p:cSldViewPr snapToGrid="0">
      <p:cViewPr>
        <p:scale>
          <a:sx n="80" d="100"/>
          <a:sy n="80" d="100"/>
        </p:scale>
        <p:origin x="177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62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0.xml"/><Relationship Id="rId13" Type="http://schemas.openxmlformats.org/officeDocument/2006/relationships/slide" Target="slides/slide15.xml"/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12" Type="http://schemas.openxmlformats.org/officeDocument/2006/relationships/slide" Target="slides/slide1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3.xml"/><Relationship Id="rId5" Type="http://schemas.openxmlformats.org/officeDocument/2006/relationships/slide" Target="slides/slide6.xml"/><Relationship Id="rId10" Type="http://schemas.openxmlformats.org/officeDocument/2006/relationships/slide" Target="slides/slide12.xml"/><Relationship Id="rId4" Type="http://schemas.openxmlformats.org/officeDocument/2006/relationships/slide" Target="slides/slide5.xml"/><Relationship Id="rId9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image" Target="../media/image71.wmf"/><Relationship Id="rId3" Type="http://schemas.openxmlformats.org/officeDocument/2006/relationships/image" Target="../media/image61.wmf"/><Relationship Id="rId7" Type="http://schemas.openxmlformats.org/officeDocument/2006/relationships/image" Target="../media/image65.wmf"/><Relationship Id="rId12" Type="http://schemas.openxmlformats.org/officeDocument/2006/relationships/image" Target="../media/image70.wmf"/><Relationship Id="rId2" Type="http://schemas.openxmlformats.org/officeDocument/2006/relationships/image" Target="../media/image7.wmf"/><Relationship Id="rId16" Type="http://schemas.openxmlformats.org/officeDocument/2006/relationships/image" Target="../media/image74.wmf"/><Relationship Id="rId1" Type="http://schemas.openxmlformats.org/officeDocument/2006/relationships/image" Target="../media/image60.wmf"/><Relationship Id="rId6" Type="http://schemas.openxmlformats.org/officeDocument/2006/relationships/image" Target="../media/image64.wmf"/><Relationship Id="rId11" Type="http://schemas.openxmlformats.org/officeDocument/2006/relationships/image" Target="../media/image69.wmf"/><Relationship Id="rId5" Type="http://schemas.openxmlformats.org/officeDocument/2006/relationships/image" Target="../media/image63.wmf"/><Relationship Id="rId15" Type="http://schemas.openxmlformats.org/officeDocument/2006/relationships/image" Target="../media/image73.wmf"/><Relationship Id="rId10" Type="http://schemas.openxmlformats.org/officeDocument/2006/relationships/image" Target="../media/image68.wmf"/><Relationship Id="rId4" Type="http://schemas.openxmlformats.org/officeDocument/2006/relationships/image" Target="../media/image62.wmf"/><Relationship Id="rId9" Type="http://schemas.openxmlformats.org/officeDocument/2006/relationships/image" Target="../media/image67.wmf"/><Relationship Id="rId14" Type="http://schemas.openxmlformats.org/officeDocument/2006/relationships/image" Target="../media/image72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7.wmf"/><Relationship Id="rId7" Type="http://schemas.openxmlformats.org/officeDocument/2006/relationships/image" Target="../media/image80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7.wmf"/><Relationship Id="rId5" Type="http://schemas.openxmlformats.org/officeDocument/2006/relationships/image" Target="../media/image79.wmf"/><Relationship Id="rId10" Type="http://schemas.openxmlformats.org/officeDocument/2006/relationships/image" Target="../media/image82.wmf"/><Relationship Id="rId4" Type="http://schemas.openxmlformats.org/officeDocument/2006/relationships/image" Target="../media/image78.wmf"/><Relationship Id="rId9" Type="http://schemas.openxmlformats.org/officeDocument/2006/relationships/image" Target="../media/image63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78.wmf"/><Relationship Id="rId7" Type="http://schemas.openxmlformats.org/officeDocument/2006/relationships/image" Target="../media/image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Relationship Id="rId6" Type="http://schemas.openxmlformats.org/officeDocument/2006/relationships/image" Target="../media/image87.wmf"/><Relationship Id="rId11" Type="http://schemas.openxmlformats.org/officeDocument/2006/relationships/image" Target="../media/image90.wmf"/><Relationship Id="rId5" Type="http://schemas.openxmlformats.org/officeDocument/2006/relationships/image" Target="../media/image86.wmf"/><Relationship Id="rId10" Type="http://schemas.openxmlformats.org/officeDocument/2006/relationships/image" Target="../media/image63.wmf"/><Relationship Id="rId4" Type="http://schemas.openxmlformats.org/officeDocument/2006/relationships/image" Target="../media/image85.wmf"/><Relationship Id="rId9" Type="http://schemas.openxmlformats.org/officeDocument/2006/relationships/image" Target="../media/image89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image" Target="../media/image85.wmf"/><Relationship Id="rId7" Type="http://schemas.openxmlformats.org/officeDocument/2006/relationships/image" Target="../media/image94.wmf"/><Relationship Id="rId2" Type="http://schemas.openxmlformats.org/officeDocument/2006/relationships/image" Target="../media/image78.wmf"/><Relationship Id="rId1" Type="http://schemas.openxmlformats.org/officeDocument/2006/relationships/image" Target="../media/image91.wmf"/><Relationship Id="rId6" Type="http://schemas.openxmlformats.org/officeDocument/2006/relationships/image" Target="../media/image7.wmf"/><Relationship Id="rId5" Type="http://schemas.openxmlformats.org/officeDocument/2006/relationships/image" Target="../media/image93.wmf"/><Relationship Id="rId10" Type="http://schemas.openxmlformats.org/officeDocument/2006/relationships/image" Target="../media/image96.wmf"/><Relationship Id="rId4" Type="http://schemas.openxmlformats.org/officeDocument/2006/relationships/image" Target="../media/image92.wmf"/><Relationship Id="rId9" Type="http://schemas.openxmlformats.org/officeDocument/2006/relationships/image" Target="../media/image63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image" Target="../media/image85.wmf"/><Relationship Id="rId7" Type="http://schemas.openxmlformats.org/officeDocument/2006/relationships/image" Target="../media/image100.wmf"/><Relationship Id="rId2" Type="http://schemas.openxmlformats.org/officeDocument/2006/relationships/image" Target="../media/image78.wmf"/><Relationship Id="rId1" Type="http://schemas.openxmlformats.org/officeDocument/2006/relationships/image" Target="../media/image97.wmf"/><Relationship Id="rId6" Type="http://schemas.openxmlformats.org/officeDocument/2006/relationships/image" Target="../media/image7.wmf"/><Relationship Id="rId11" Type="http://schemas.openxmlformats.org/officeDocument/2006/relationships/image" Target="../media/image103.wmf"/><Relationship Id="rId5" Type="http://schemas.openxmlformats.org/officeDocument/2006/relationships/image" Target="../media/image99.wmf"/><Relationship Id="rId10" Type="http://schemas.openxmlformats.org/officeDocument/2006/relationships/image" Target="../media/image63.wmf"/><Relationship Id="rId4" Type="http://schemas.openxmlformats.org/officeDocument/2006/relationships/image" Target="../media/image98.wmf"/><Relationship Id="rId9" Type="http://schemas.openxmlformats.org/officeDocument/2006/relationships/image" Target="../media/image102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84.wmf"/><Relationship Id="rId7" Type="http://schemas.openxmlformats.org/officeDocument/2006/relationships/image" Target="../media/image63.wmf"/><Relationship Id="rId2" Type="http://schemas.openxmlformats.org/officeDocument/2006/relationships/image" Target="../media/image91.wmf"/><Relationship Id="rId1" Type="http://schemas.openxmlformats.org/officeDocument/2006/relationships/image" Target="../media/image97.wmf"/><Relationship Id="rId6" Type="http://schemas.openxmlformats.org/officeDocument/2006/relationships/image" Target="../media/image92.wmf"/><Relationship Id="rId5" Type="http://schemas.openxmlformats.org/officeDocument/2006/relationships/image" Target="../media/image75.wmf"/><Relationship Id="rId4" Type="http://schemas.openxmlformats.org/officeDocument/2006/relationships/image" Target="../media/image60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13" Type="http://schemas.openxmlformats.org/officeDocument/2006/relationships/image" Target="../media/image114.wmf"/><Relationship Id="rId3" Type="http://schemas.openxmlformats.org/officeDocument/2006/relationships/image" Target="../media/image106.wmf"/><Relationship Id="rId7" Type="http://schemas.openxmlformats.org/officeDocument/2006/relationships/image" Target="../media/image109.wmf"/><Relationship Id="rId12" Type="http://schemas.openxmlformats.org/officeDocument/2006/relationships/image" Target="../media/image113.wmf"/><Relationship Id="rId2" Type="http://schemas.openxmlformats.org/officeDocument/2006/relationships/image" Target="../media/image105.wmf"/><Relationship Id="rId1" Type="http://schemas.openxmlformats.org/officeDocument/2006/relationships/image" Target="../media/image104.wmf"/><Relationship Id="rId6" Type="http://schemas.openxmlformats.org/officeDocument/2006/relationships/image" Target="../media/image108.wmf"/><Relationship Id="rId11" Type="http://schemas.openxmlformats.org/officeDocument/2006/relationships/image" Target="../media/image112.wmf"/><Relationship Id="rId5" Type="http://schemas.openxmlformats.org/officeDocument/2006/relationships/image" Target="../media/image107.wmf"/><Relationship Id="rId10" Type="http://schemas.openxmlformats.org/officeDocument/2006/relationships/image" Target="../media/image111.wmf"/><Relationship Id="rId4" Type="http://schemas.openxmlformats.org/officeDocument/2006/relationships/image" Target="../media/image7.wmf"/><Relationship Id="rId9" Type="http://schemas.openxmlformats.org/officeDocument/2006/relationships/image" Target="../media/image11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wmf"/><Relationship Id="rId7" Type="http://schemas.openxmlformats.org/officeDocument/2006/relationships/image" Target="../media/image122.wmf"/><Relationship Id="rId2" Type="http://schemas.openxmlformats.org/officeDocument/2006/relationships/image" Target="../media/image117.wmf"/><Relationship Id="rId1" Type="http://schemas.openxmlformats.org/officeDocument/2006/relationships/image" Target="../media/image7.wmf"/><Relationship Id="rId6" Type="http://schemas.openxmlformats.org/officeDocument/2006/relationships/image" Target="../media/image121.wmf"/><Relationship Id="rId5" Type="http://schemas.openxmlformats.org/officeDocument/2006/relationships/image" Target="../media/image120.wmf"/><Relationship Id="rId4" Type="http://schemas.openxmlformats.org/officeDocument/2006/relationships/image" Target="../media/image119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25.wmf"/><Relationship Id="rId7" Type="http://schemas.openxmlformats.org/officeDocument/2006/relationships/image" Target="../media/image118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6" Type="http://schemas.openxmlformats.org/officeDocument/2006/relationships/image" Target="../media/image117.wmf"/><Relationship Id="rId11" Type="http://schemas.openxmlformats.org/officeDocument/2006/relationships/image" Target="../media/image128.emf"/><Relationship Id="rId5" Type="http://schemas.openxmlformats.org/officeDocument/2006/relationships/image" Target="../media/image7.wmf"/><Relationship Id="rId10" Type="http://schemas.openxmlformats.org/officeDocument/2006/relationships/image" Target="../media/image120.wmf"/><Relationship Id="rId4" Type="http://schemas.openxmlformats.org/officeDocument/2006/relationships/image" Target="../media/image126.wmf"/><Relationship Id="rId9" Type="http://schemas.openxmlformats.org/officeDocument/2006/relationships/image" Target="../media/image127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12" Type="http://schemas.openxmlformats.org/officeDocument/2006/relationships/image" Target="../media/image13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11" Type="http://schemas.openxmlformats.org/officeDocument/2006/relationships/image" Target="../media/image12.wmf"/><Relationship Id="rId5" Type="http://schemas.openxmlformats.org/officeDocument/2006/relationships/image" Target="../media/image6.wmf"/><Relationship Id="rId10" Type="http://schemas.openxmlformats.org/officeDocument/2006/relationships/image" Target="../media/image11.wmf"/><Relationship Id="rId4" Type="http://schemas.openxmlformats.org/officeDocument/2006/relationships/image" Target="../media/image5.wmf"/><Relationship Id="rId9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7" Type="http://schemas.openxmlformats.org/officeDocument/2006/relationships/image" Target="../media/image132.emf"/><Relationship Id="rId2" Type="http://schemas.openxmlformats.org/officeDocument/2006/relationships/image" Target="../media/image7.wmf"/><Relationship Id="rId1" Type="http://schemas.openxmlformats.org/officeDocument/2006/relationships/image" Target="../media/image131.wmf"/><Relationship Id="rId6" Type="http://schemas.openxmlformats.org/officeDocument/2006/relationships/image" Target="../media/image120.wmf"/><Relationship Id="rId5" Type="http://schemas.openxmlformats.org/officeDocument/2006/relationships/image" Target="../media/image119.wmf"/><Relationship Id="rId4" Type="http://schemas.openxmlformats.org/officeDocument/2006/relationships/image" Target="../media/image11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7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image" Target="../media/image144.wmf"/><Relationship Id="rId3" Type="http://schemas.openxmlformats.org/officeDocument/2006/relationships/image" Target="../media/image125.wmf"/><Relationship Id="rId7" Type="http://schemas.openxmlformats.org/officeDocument/2006/relationships/image" Target="../media/image134.wmf"/><Relationship Id="rId12" Type="http://schemas.openxmlformats.org/officeDocument/2006/relationships/image" Target="../media/image143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33.wmf"/><Relationship Id="rId11" Type="http://schemas.openxmlformats.org/officeDocument/2006/relationships/image" Target="../media/image127.wmf"/><Relationship Id="rId5" Type="http://schemas.openxmlformats.org/officeDocument/2006/relationships/image" Target="../media/image7.wmf"/><Relationship Id="rId15" Type="http://schemas.openxmlformats.org/officeDocument/2006/relationships/image" Target="../media/image146.wmf"/><Relationship Id="rId10" Type="http://schemas.openxmlformats.org/officeDocument/2006/relationships/image" Target="../media/image137.wmf"/><Relationship Id="rId4" Type="http://schemas.openxmlformats.org/officeDocument/2006/relationships/image" Target="../media/image141.wmf"/><Relationship Id="rId9" Type="http://schemas.openxmlformats.org/officeDocument/2006/relationships/image" Target="../media/image142.wmf"/><Relationship Id="rId14" Type="http://schemas.openxmlformats.org/officeDocument/2006/relationships/image" Target="../media/image145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13" Type="http://schemas.openxmlformats.org/officeDocument/2006/relationships/image" Target="../media/image145.wmf"/><Relationship Id="rId3" Type="http://schemas.openxmlformats.org/officeDocument/2006/relationships/image" Target="../media/image149.wmf"/><Relationship Id="rId7" Type="http://schemas.openxmlformats.org/officeDocument/2006/relationships/image" Target="../media/image134.wmf"/><Relationship Id="rId12" Type="http://schemas.openxmlformats.org/officeDocument/2006/relationships/image" Target="../media/image151.wmf"/><Relationship Id="rId2" Type="http://schemas.openxmlformats.org/officeDocument/2006/relationships/image" Target="../media/image148.wmf"/><Relationship Id="rId1" Type="http://schemas.openxmlformats.org/officeDocument/2006/relationships/image" Target="../media/image147.wmf"/><Relationship Id="rId6" Type="http://schemas.openxmlformats.org/officeDocument/2006/relationships/image" Target="../media/image133.wmf"/><Relationship Id="rId11" Type="http://schemas.openxmlformats.org/officeDocument/2006/relationships/image" Target="../media/image127.wmf"/><Relationship Id="rId5" Type="http://schemas.openxmlformats.org/officeDocument/2006/relationships/image" Target="../media/image7.wmf"/><Relationship Id="rId10" Type="http://schemas.openxmlformats.org/officeDocument/2006/relationships/image" Target="../media/image137.wmf"/><Relationship Id="rId4" Type="http://schemas.openxmlformats.org/officeDocument/2006/relationships/image" Target="../media/image150.wmf"/><Relationship Id="rId9" Type="http://schemas.openxmlformats.org/officeDocument/2006/relationships/image" Target="../media/image136.wmf"/><Relationship Id="rId14" Type="http://schemas.openxmlformats.org/officeDocument/2006/relationships/image" Target="../media/image152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58.wmf"/><Relationship Id="rId3" Type="http://schemas.openxmlformats.org/officeDocument/2006/relationships/image" Target="../media/image154.wmf"/><Relationship Id="rId7" Type="http://schemas.openxmlformats.org/officeDocument/2006/relationships/image" Target="../media/image157.wmf"/><Relationship Id="rId2" Type="http://schemas.openxmlformats.org/officeDocument/2006/relationships/image" Target="../media/image125.wmf"/><Relationship Id="rId1" Type="http://schemas.openxmlformats.org/officeDocument/2006/relationships/image" Target="../media/image153.wmf"/><Relationship Id="rId6" Type="http://schemas.openxmlformats.org/officeDocument/2006/relationships/image" Target="../media/image7.wmf"/><Relationship Id="rId11" Type="http://schemas.openxmlformats.org/officeDocument/2006/relationships/image" Target="../media/image160.emf"/><Relationship Id="rId5" Type="http://schemas.openxmlformats.org/officeDocument/2006/relationships/image" Target="../media/image156.wmf"/><Relationship Id="rId10" Type="http://schemas.openxmlformats.org/officeDocument/2006/relationships/image" Target="../media/image159.wmf"/><Relationship Id="rId4" Type="http://schemas.openxmlformats.org/officeDocument/2006/relationships/image" Target="../media/image155.wmf"/><Relationship Id="rId9" Type="http://schemas.openxmlformats.org/officeDocument/2006/relationships/image" Target="../media/image13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wmf"/><Relationship Id="rId3" Type="http://schemas.openxmlformats.org/officeDocument/2006/relationships/image" Target="../media/image164.wmf"/><Relationship Id="rId7" Type="http://schemas.openxmlformats.org/officeDocument/2006/relationships/image" Target="../media/image7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Relationship Id="rId9" Type="http://schemas.openxmlformats.org/officeDocument/2006/relationships/image" Target="../media/image16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70.wmf"/><Relationship Id="rId2" Type="http://schemas.openxmlformats.org/officeDocument/2006/relationships/image" Target="../media/image133.wmf"/><Relationship Id="rId1" Type="http://schemas.openxmlformats.org/officeDocument/2006/relationships/image" Target="../media/image7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21.wmf"/><Relationship Id="rId3" Type="http://schemas.openxmlformats.org/officeDocument/2006/relationships/image" Target="../media/image17.wmf"/><Relationship Id="rId7" Type="http://schemas.openxmlformats.org/officeDocument/2006/relationships/image" Target="../media/image9.wmf"/><Relationship Id="rId12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8.wmf"/><Relationship Id="rId11" Type="http://schemas.openxmlformats.org/officeDocument/2006/relationships/image" Target="../media/image19.wmf"/><Relationship Id="rId5" Type="http://schemas.openxmlformats.org/officeDocument/2006/relationships/image" Target="../media/image7.wmf"/><Relationship Id="rId10" Type="http://schemas.openxmlformats.org/officeDocument/2006/relationships/image" Target="../media/image18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22.wmf"/><Relationship Id="rId6" Type="http://schemas.openxmlformats.org/officeDocument/2006/relationships/image" Target="../media/image23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13" Type="http://schemas.openxmlformats.org/officeDocument/2006/relationships/image" Target="../media/image35.wmf"/><Relationship Id="rId3" Type="http://schemas.openxmlformats.org/officeDocument/2006/relationships/image" Target="../media/image26.wmf"/><Relationship Id="rId7" Type="http://schemas.openxmlformats.org/officeDocument/2006/relationships/image" Target="../media/image7.wmf"/><Relationship Id="rId12" Type="http://schemas.openxmlformats.org/officeDocument/2006/relationships/image" Target="../media/image34.wmf"/><Relationship Id="rId2" Type="http://schemas.openxmlformats.org/officeDocument/2006/relationships/image" Target="../media/image25.wmf"/><Relationship Id="rId16" Type="http://schemas.openxmlformats.org/officeDocument/2006/relationships/image" Target="../media/image38.wmf"/><Relationship Id="rId1" Type="http://schemas.openxmlformats.org/officeDocument/2006/relationships/image" Target="../media/image24.wmf"/><Relationship Id="rId6" Type="http://schemas.openxmlformats.org/officeDocument/2006/relationships/image" Target="../media/image29.wmf"/><Relationship Id="rId11" Type="http://schemas.openxmlformats.org/officeDocument/2006/relationships/image" Target="../media/image33.wmf"/><Relationship Id="rId5" Type="http://schemas.openxmlformats.org/officeDocument/2006/relationships/image" Target="../media/image28.wmf"/><Relationship Id="rId15" Type="http://schemas.openxmlformats.org/officeDocument/2006/relationships/image" Target="../media/image37.wmf"/><Relationship Id="rId10" Type="http://schemas.openxmlformats.org/officeDocument/2006/relationships/image" Target="../media/image32.wmf"/><Relationship Id="rId4" Type="http://schemas.openxmlformats.org/officeDocument/2006/relationships/image" Target="../media/image27.wmf"/><Relationship Id="rId9" Type="http://schemas.openxmlformats.org/officeDocument/2006/relationships/image" Target="../media/image31.wmf"/><Relationship Id="rId1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0.wmf"/><Relationship Id="rId7" Type="http://schemas.openxmlformats.org/officeDocument/2006/relationships/image" Target="../media/image36.wmf"/><Relationship Id="rId2" Type="http://schemas.openxmlformats.org/officeDocument/2006/relationships/image" Target="../media/image7.wmf"/><Relationship Id="rId1" Type="http://schemas.openxmlformats.org/officeDocument/2006/relationships/image" Target="../media/image39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10" Type="http://schemas.openxmlformats.org/officeDocument/2006/relationships/image" Target="../media/image44.wmf"/><Relationship Id="rId4" Type="http://schemas.openxmlformats.org/officeDocument/2006/relationships/image" Target="../media/image31.wmf"/><Relationship Id="rId9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image" Target="../media/image47.wmf"/><Relationship Id="rId7" Type="http://schemas.openxmlformats.org/officeDocument/2006/relationships/image" Target="../media/image50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36.wmf"/><Relationship Id="rId9" Type="http://schemas.openxmlformats.org/officeDocument/2006/relationships/image" Target="../media/image5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6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5.wmf"/><Relationship Id="rId5" Type="http://schemas.openxmlformats.org/officeDocument/2006/relationships/image" Target="../media/image36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31" tIns="48317" rIns="96631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9993C7FF-4AFD-4148-8184-C8AF3ACB5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b" anchorCtr="0" compatLnSpc="1">
            <a:prstTxWarp prst="textNoShape">
              <a:avLst/>
            </a:prstTxWarp>
          </a:bodyPr>
          <a:lstStyle>
            <a:lvl1pPr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31" tIns="48317" rIns="96631" bIns="48317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E5646278-93D4-4B01-B950-85EE0B85D2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C4291E-D727-4A2E-8ED7-B908B8BA998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FDDD82-223D-4A4A-A38A-43BA8968E35F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BC0A08-8BD6-435F-BFE7-053710C89D2B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F3AE43-F59C-4F7B-B002-DF6C331B73B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F1D575-7CAF-4A39-B6F2-935BBB564329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8CF97-1F1A-414B-B1E0-1CB8A1A924C1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8CF97-1F1A-414B-B1E0-1CB8A1A924C1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CA96FD-2620-412B-85F7-79CFD32C5F2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86119-A5B0-4A49-85CE-284BEC533DD7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9EAC9-7A82-4517-B317-C81244F0DFC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5D311A-0F09-48F4-B03D-AC58CFCAE5CB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439C48-D50B-4E01-B5D1-01BD1061205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9EAC9-7A82-4517-B317-C81244F0DFC7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A9EAC9-7A82-4517-B317-C81244F0DFC7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998ED-0434-4513-AEC8-A72435062181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809C6A-728E-4063-B536-EEFAA6965F59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998ED-0434-4513-AEC8-A72435062181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54DEE-D7C4-4CF9-8FF2-71EA9A2A4EB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A709A-8109-4E78-B443-AFA08BC3259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B64961-42D3-434D-BD2A-8FDAE92735AB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0998ED-0434-4513-AEC8-A72435062181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765C0-A224-4863-BF74-807B24C8CCAE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D92E9-1285-4DEF-B217-CDA107D21D4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D92E9-1285-4DEF-B217-CDA107D21D4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B2436E-2FBC-483E-B4C4-DBC79B64559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4D92E9-1285-4DEF-B217-CDA107D21D4B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79AC7A-21F3-4C18-831F-2A089C5F5EF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E39228-95B4-4B1E-AF40-DC9E476FB50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531F5A-21A2-405A-9A2B-A9052BD47696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8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.wmf"/><Relationship Id="rId18" Type="http://schemas.openxmlformats.org/officeDocument/2006/relationships/oleObject" Target="../embeddings/oleObject85.bin"/><Relationship Id="rId26" Type="http://schemas.openxmlformats.org/officeDocument/2006/relationships/oleObject" Target="../embeddings/oleObject89.bin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67.wmf"/><Relationship Id="rId34" Type="http://schemas.openxmlformats.org/officeDocument/2006/relationships/oleObject" Target="../embeddings/oleObject93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82.bin"/><Relationship Id="rId17" Type="http://schemas.openxmlformats.org/officeDocument/2006/relationships/image" Target="../media/image65.wmf"/><Relationship Id="rId25" Type="http://schemas.openxmlformats.org/officeDocument/2006/relationships/image" Target="../media/image69.wmf"/><Relationship Id="rId33" Type="http://schemas.openxmlformats.org/officeDocument/2006/relationships/image" Target="../media/image7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4.bin"/><Relationship Id="rId20" Type="http://schemas.openxmlformats.org/officeDocument/2006/relationships/oleObject" Target="../embeddings/oleObject86.bin"/><Relationship Id="rId29" Type="http://schemas.openxmlformats.org/officeDocument/2006/relationships/image" Target="../media/image71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79.bin"/><Relationship Id="rId11" Type="http://schemas.openxmlformats.org/officeDocument/2006/relationships/image" Target="../media/image62.wmf"/><Relationship Id="rId24" Type="http://schemas.openxmlformats.org/officeDocument/2006/relationships/oleObject" Target="../embeddings/oleObject88.bin"/><Relationship Id="rId32" Type="http://schemas.openxmlformats.org/officeDocument/2006/relationships/oleObject" Target="../embeddings/oleObject92.bin"/><Relationship Id="rId5" Type="http://schemas.openxmlformats.org/officeDocument/2006/relationships/image" Target="../media/image60.wmf"/><Relationship Id="rId15" Type="http://schemas.openxmlformats.org/officeDocument/2006/relationships/image" Target="../media/image64.wmf"/><Relationship Id="rId23" Type="http://schemas.openxmlformats.org/officeDocument/2006/relationships/image" Target="../media/image68.wmf"/><Relationship Id="rId28" Type="http://schemas.openxmlformats.org/officeDocument/2006/relationships/oleObject" Target="../embeddings/oleObject90.bin"/><Relationship Id="rId10" Type="http://schemas.openxmlformats.org/officeDocument/2006/relationships/oleObject" Target="../embeddings/oleObject81.bin"/><Relationship Id="rId19" Type="http://schemas.openxmlformats.org/officeDocument/2006/relationships/image" Target="../media/image66.wmf"/><Relationship Id="rId31" Type="http://schemas.openxmlformats.org/officeDocument/2006/relationships/image" Target="../media/image72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83.bin"/><Relationship Id="rId22" Type="http://schemas.openxmlformats.org/officeDocument/2006/relationships/oleObject" Target="../embeddings/oleObject87.bin"/><Relationship Id="rId27" Type="http://schemas.openxmlformats.org/officeDocument/2006/relationships/image" Target="../media/image70.wmf"/><Relationship Id="rId30" Type="http://schemas.openxmlformats.org/officeDocument/2006/relationships/oleObject" Target="../embeddings/oleObject91.bin"/><Relationship Id="rId35" Type="http://schemas.openxmlformats.org/officeDocument/2006/relationships/image" Target="../media/image74.wmf"/><Relationship Id="rId8" Type="http://schemas.openxmlformats.org/officeDocument/2006/relationships/oleObject" Target="../embeddings/oleObject80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79.wmf"/><Relationship Id="rId18" Type="http://schemas.openxmlformats.org/officeDocument/2006/relationships/oleObject" Target="../embeddings/oleObject101.bin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63.wmf"/><Relationship Id="rId7" Type="http://schemas.openxmlformats.org/officeDocument/2006/relationships/image" Target="../media/image76.wmf"/><Relationship Id="rId12" Type="http://schemas.openxmlformats.org/officeDocument/2006/relationships/oleObject" Target="../embeddings/oleObject98.bin"/><Relationship Id="rId17" Type="http://schemas.openxmlformats.org/officeDocument/2006/relationships/image" Target="../media/image8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0.bin"/><Relationship Id="rId20" Type="http://schemas.openxmlformats.org/officeDocument/2006/relationships/oleObject" Target="../embeddings/oleObject102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78.wmf"/><Relationship Id="rId5" Type="http://schemas.openxmlformats.org/officeDocument/2006/relationships/image" Target="../media/image75.wmf"/><Relationship Id="rId15" Type="http://schemas.openxmlformats.org/officeDocument/2006/relationships/image" Target="../media/image7.wmf"/><Relationship Id="rId23" Type="http://schemas.openxmlformats.org/officeDocument/2006/relationships/image" Target="../media/image82.wmf"/><Relationship Id="rId10" Type="http://schemas.openxmlformats.org/officeDocument/2006/relationships/oleObject" Target="../embeddings/oleObject97.bin"/><Relationship Id="rId19" Type="http://schemas.openxmlformats.org/officeDocument/2006/relationships/image" Target="../media/image81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77.wmf"/><Relationship Id="rId14" Type="http://schemas.openxmlformats.org/officeDocument/2006/relationships/oleObject" Target="../embeddings/oleObject99.bin"/><Relationship Id="rId22" Type="http://schemas.openxmlformats.org/officeDocument/2006/relationships/oleObject" Target="../embeddings/oleObject10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6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111.bin"/><Relationship Id="rId26" Type="http://schemas.openxmlformats.org/officeDocument/2006/relationships/image" Target="../media/image90.wmf"/><Relationship Id="rId3" Type="http://schemas.openxmlformats.org/officeDocument/2006/relationships/notesSlide" Target="../notesSlides/notesSlide12.xml"/><Relationship Id="rId21" Type="http://schemas.openxmlformats.org/officeDocument/2006/relationships/image" Target="../media/image89.wmf"/><Relationship Id="rId7" Type="http://schemas.openxmlformats.org/officeDocument/2006/relationships/image" Target="../media/image84.wmf"/><Relationship Id="rId12" Type="http://schemas.openxmlformats.org/officeDocument/2006/relationships/oleObject" Target="../embeddings/oleObject108.bin"/><Relationship Id="rId17" Type="http://schemas.openxmlformats.org/officeDocument/2006/relationships/image" Target="../media/image7.wmf"/><Relationship Id="rId25" Type="http://schemas.openxmlformats.org/officeDocument/2006/relationships/oleObject" Target="../embeddings/oleObject115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10.bin"/><Relationship Id="rId20" Type="http://schemas.openxmlformats.org/officeDocument/2006/relationships/oleObject" Target="../embeddings/oleObject112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05.bin"/><Relationship Id="rId11" Type="http://schemas.openxmlformats.org/officeDocument/2006/relationships/image" Target="../media/image85.wmf"/><Relationship Id="rId24" Type="http://schemas.openxmlformats.org/officeDocument/2006/relationships/oleObject" Target="../embeddings/oleObject114.bin"/><Relationship Id="rId5" Type="http://schemas.openxmlformats.org/officeDocument/2006/relationships/image" Target="../media/image83.wmf"/><Relationship Id="rId15" Type="http://schemas.openxmlformats.org/officeDocument/2006/relationships/image" Target="../media/image87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107.bin"/><Relationship Id="rId19" Type="http://schemas.openxmlformats.org/officeDocument/2006/relationships/image" Target="../media/image88.wmf"/><Relationship Id="rId4" Type="http://schemas.openxmlformats.org/officeDocument/2006/relationships/oleObject" Target="../embeddings/oleObject104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109.bin"/><Relationship Id="rId22" Type="http://schemas.openxmlformats.org/officeDocument/2006/relationships/oleObject" Target="../embeddings/oleObject1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8.bin"/><Relationship Id="rId13" Type="http://schemas.openxmlformats.org/officeDocument/2006/relationships/image" Target="../media/image93.wmf"/><Relationship Id="rId18" Type="http://schemas.openxmlformats.org/officeDocument/2006/relationships/oleObject" Target="../embeddings/oleObject123.bin"/><Relationship Id="rId3" Type="http://schemas.openxmlformats.org/officeDocument/2006/relationships/notesSlide" Target="../notesSlides/notesSlide13.xml"/><Relationship Id="rId21" Type="http://schemas.openxmlformats.org/officeDocument/2006/relationships/image" Target="../media/image63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20.bin"/><Relationship Id="rId17" Type="http://schemas.openxmlformats.org/officeDocument/2006/relationships/image" Target="../media/image94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22.bin"/><Relationship Id="rId20" Type="http://schemas.openxmlformats.org/officeDocument/2006/relationships/oleObject" Target="../embeddings/oleObject124.bin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17.bin"/><Relationship Id="rId11" Type="http://schemas.openxmlformats.org/officeDocument/2006/relationships/image" Target="../media/image92.wmf"/><Relationship Id="rId24" Type="http://schemas.openxmlformats.org/officeDocument/2006/relationships/image" Target="../media/image96.wmf"/><Relationship Id="rId5" Type="http://schemas.openxmlformats.org/officeDocument/2006/relationships/image" Target="../media/image91.wmf"/><Relationship Id="rId15" Type="http://schemas.openxmlformats.org/officeDocument/2006/relationships/image" Target="../media/image7.wmf"/><Relationship Id="rId23" Type="http://schemas.openxmlformats.org/officeDocument/2006/relationships/oleObject" Target="../embeddings/oleObject126.bin"/><Relationship Id="rId10" Type="http://schemas.openxmlformats.org/officeDocument/2006/relationships/oleObject" Target="../embeddings/oleObject119.bin"/><Relationship Id="rId19" Type="http://schemas.openxmlformats.org/officeDocument/2006/relationships/image" Target="../media/image95.wmf"/><Relationship Id="rId4" Type="http://schemas.openxmlformats.org/officeDocument/2006/relationships/oleObject" Target="../embeddings/oleObject116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121.bin"/><Relationship Id="rId22" Type="http://schemas.openxmlformats.org/officeDocument/2006/relationships/oleObject" Target="../embeddings/oleObject125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13" Type="http://schemas.openxmlformats.org/officeDocument/2006/relationships/image" Target="../media/image99.wmf"/><Relationship Id="rId18" Type="http://schemas.openxmlformats.org/officeDocument/2006/relationships/oleObject" Target="../embeddings/oleObject134.bin"/><Relationship Id="rId26" Type="http://schemas.openxmlformats.org/officeDocument/2006/relationships/image" Target="../media/image103.wmf"/><Relationship Id="rId3" Type="http://schemas.openxmlformats.org/officeDocument/2006/relationships/notesSlide" Target="../notesSlides/notesSlide14.xml"/><Relationship Id="rId21" Type="http://schemas.openxmlformats.org/officeDocument/2006/relationships/image" Target="../media/image102.wmf"/><Relationship Id="rId7" Type="http://schemas.openxmlformats.org/officeDocument/2006/relationships/image" Target="../media/image78.wmf"/><Relationship Id="rId12" Type="http://schemas.openxmlformats.org/officeDocument/2006/relationships/oleObject" Target="../embeddings/oleObject131.bin"/><Relationship Id="rId17" Type="http://schemas.openxmlformats.org/officeDocument/2006/relationships/image" Target="../media/image100.wmf"/><Relationship Id="rId25" Type="http://schemas.openxmlformats.org/officeDocument/2006/relationships/oleObject" Target="../embeddings/oleObject138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33.bin"/><Relationship Id="rId20" Type="http://schemas.openxmlformats.org/officeDocument/2006/relationships/oleObject" Target="../embeddings/oleObject135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28.bin"/><Relationship Id="rId11" Type="http://schemas.openxmlformats.org/officeDocument/2006/relationships/image" Target="../media/image98.wmf"/><Relationship Id="rId24" Type="http://schemas.openxmlformats.org/officeDocument/2006/relationships/oleObject" Target="../embeddings/oleObject137.bin"/><Relationship Id="rId5" Type="http://schemas.openxmlformats.org/officeDocument/2006/relationships/image" Target="../media/image97.wmf"/><Relationship Id="rId15" Type="http://schemas.openxmlformats.org/officeDocument/2006/relationships/image" Target="../media/image7.wmf"/><Relationship Id="rId23" Type="http://schemas.openxmlformats.org/officeDocument/2006/relationships/image" Target="../media/image63.wmf"/><Relationship Id="rId10" Type="http://schemas.openxmlformats.org/officeDocument/2006/relationships/oleObject" Target="../embeddings/oleObject130.bin"/><Relationship Id="rId19" Type="http://schemas.openxmlformats.org/officeDocument/2006/relationships/image" Target="../media/image101.wmf"/><Relationship Id="rId4" Type="http://schemas.openxmlformats.org/officeDocument/2006/relationships/oleObject" Target="../embeddings/oleObject127.bin"/><Relationship Id="rId9" Type="http://schemas.openxmlformats.org/officeDocument/2006/relationships/image" Target="../media/image85.wmf"/><Relationship Id="rId14" Type="http://schemas.openxmlformats.org/officeDocument/2006/relationships/oleObject" Target="../embeddings/oleObject132.bin"/><Relationship Id="rId22" Type="http://schemas.openxmlformats.org/officeDocument/2006/relationships/oleObject" Target="../embeddings/oleObject136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1.bin"/><Relationship Id="rId13" Type="http://schemas.openxmlformats.org/officeDocument/2006/relationships/image" Target="../media/image75.wmf"/><Relationship Id="rId18" Type="http://schemas.openxmlformats.org/officeDocument/2006/relationships/oleObject" Target="../embeddings/oleObject14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91.wmf"/><Relationship Id="rId12" Type="http://schemas.openxmlformats.org/officeDocument/2006/relationships/oleObject" Target="../embeddings/oleObject143.bin"/><Relationship Id="rId1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45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40.bin"/><Relationship Id="rId11" Type="http://schemas.openxmlformats.org/officeDocument/2006/relationships/image" Target="../media/image60.wmf"/><Relationship Id="rId5" Type="http://schemas.openxmlformats.org/officeDocument/2006/relationships/image" Target="../media/image97.wmf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142.bin"/><Relationship Id="rId19" Type="http://schemas.openxmlformats.org/officeDocument/2006/relationships/image" Target="../media/image78.wmf"/><Relationship Id="rId4" Type="http://schemas.openxmlformats.org/officeDocument/2006/relationships/oleObject" Target="../embeddings/oleObject139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44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13" Type="http://schemas.openxmlformats.org/officeDocument/2006/relationships/image" Target="../media/image107.wmf"/><Relationship Id="rId18" Type="http://schemas.openxmlformats.org/officeDocument/2006/relationships/oleObject" Target="../embeddings/oleObject154.bin"/><Relationship Id="rId26" Type="http://schemas.openxmlformats.org/officeDocument/2006/relationships/oleObject" Target="../embeddings/oleObject158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110.wmf"/><Relationship Id="rId7" Type="http://schemas.openxmlformats.org/officeDocument/2006/relationships/image" Target="../media/image105.wmf"/><Relationship Id="rId12" Type="http://schemas.openxmlformats.org/officeDocument/2006/relationships/oleObject" Target="../embeddings/oleObject151.bin"/><Relationship Id="rId17" Type="http://schemas.openxmlformats.org/officeDocument/2006/relationships/image" Target="../media/image109.wmf"/><Relationship Id="rId25" Type="http://schemas.openxmlformats.org/officeDocument/2006/relationships/image" Target="../media/image1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53.bin"/><Relationship Id="rId20" Type="http://schemas.openxmlformats.org/officeDocument/2006/relationships/oleObject" Target="../embeddings/oleObject155.bin"/><Relationship Id="rId29" Type="http://schemas.openxmlformats.org/officeDocument/2006/relationships/image" Target="../media/image114.wmf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48.bin"/><Relationship Id="rId11" Type="http://schemas.openxmlformats.org/officeDocument/2006/relationships/image" Target="../media/image7.wmf"/><Relationship Id="rId24" Type="http://schemas.openxmlformats.org/officeDocument/2006/relationships/oleObject" Target="../embeddings/oleObject157.bin"/><Relationship Id="rId5" Type="http://schemas.openxmlformats.org/officeDocument/2006/relationships/image" Target="../media/image104.wmf"/><Relationship Id="rId15" Type="http://schemas.openxmlformats.org/officeDocument/2006/relationships/image" Target="../media/image108.wmf"/><Relationship Id="rId23" Type="http://schemas.openxmlformats.org/officeDocument/2006/relationships/image" Target="../media/image111.wmf"/><Relationship Id="rId28" Type="http://schemas.openxmlformats.org/officeDocument/2006/relationships/oleObject" Target="../embeddings/oleObject159.bin"/><Relationship Id="rId10" Type="http://schemas.openxmlformats.org/officeDocument/2006/relationships/oleObject" Target="../embeddings/oleObject150.bin"/><Relationship Id="rId19" Type="http://schemas.openxmlformats.org/officeDocument/2006/relationships/image" Target="../media/image64.wmf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106.wmf"/><Relationship Id="rId14" Type="http://schemas.openxmlformats.org/officeDocument/2006/relationships/oleObject" Target="../embeddings/oleObject152.bin"/><Relationship Id="rId22" Type="http://schemas.openxmlformats.org/officeDocument/2006/relationships/oleObject" Target="../embeddings/oleObject156.bin"/><Relationship Id="rId27" Type="http://schemas.openxmlformats.org/officeDocument/2006/relationships/image" Target="../media/image1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61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6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4.bin"/><Relationship Id="rId13" Type="http://schemas.openxmlformats.org/officeDocument/2006/relationships/image" Target="../media/image120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117.wmf"/><Relationship Id="rId12" Type="http://schemas.openxmlformats.org/officeDocument/2006/relationships/oleObject" Target="../embeddings/oleObject166.bin"/><Relationship Id="rId17" Type="http://schemas.openxmlformats.org/officeDocument/2006/relationships/image" Target="../media/image12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68.bin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63.bin"/><Relationship Id="rId11" Type="http://schemas.openxmlformats.org/officeDocument/2006/relationships/image" Target="../media/image119.wmf"/><Relationship Id="rId5" Type="http://schemas.openxmlformats.org/officeDocument/2006/relationships/image" Target="../media/image7.wmf"/><Relationship Id="rId15" Type="http://schemas.openxmlformats.org/officeDocument/2006/relationships/image" Target="../media/image121.wmf"/><Relationship Id="rId10" Type="http://schemas.openxmlformats.org/officeDocument/2006/relationships/oleObject" Target="../embeddings/oleObject165.bin"/><Relationship Id="rId4" Type="http://schemas.openxmlformats.org/officeDocument/2006/relationships/oleObject" Target="../embeddings/oleObject162.bin"/><Relationship Id="rId9" Type="http://schemas.openxmlformats.org/officeDocument/2006/relationships/image" Target="../media/image118.wmf"/><Relationship Id="rId14" Type="http://schemas.openxmlformats.org/officeDocument/2006/relationships/oleObject" Target="../embeddings/oleObject16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1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176.bin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127.wmf"/><Relationship Id="rId7" Type="http://schemas.openxmlformats.org/officeDocument/2006/relationships/image" Target="../media/image124.wmf"/><Relationship Id="rId12" Type="http://schemas.openxmlformats.org/officeDocument/2006/relationships/oleObject" Target="../embeddings/oleObject173.bin"/><Relationship Id="rId17" Type="http://schemas.openxmlformats.org/officeDocument/2006/relationships/image" Target="../media/image118.wmf"/><Relationship Id="rId25" Type="http://schemas.openxmlformats.org/officeDocument/2006/relationships/image" Target="../media/image128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75.bin"/><Relationship Id="rId20" Type="http://schemas.openxmlformats.org/officeDocument/2006/relationships/oleObject" Target="../embeddings/oleObject177.bin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70.bin"/><Relationship Id="rId11" Type="http://schemas.openxmlformats.org/officeDocument/2006/relationships/image" Target="../media/image126.wmf"/><Relationship Id="rId24" Type="http://schemas.openxmlformats.org/officeDocument/2006/relationships/oleObject" Target="../embeddings/oleObject179.bin"/><Relationship Id="rId5" Type="http://schemas.openxmlformats.org/officeDocument/2006/relationships/image" Target="../media/image123.wmf"/><Relationship Id="rId15" Type="http://schemas.openxmlformats.org/officeDocument/2006/relationships/image" Target="../media/image117.wmf"/><Relationship Id="rId23" Type="http://schemas.openxmlformats.org/officeDocument/2006/relationships/image" Target="../media/image120.wmf"/><Relationship Id="rId10" Type="http://schemas.openxmlformats.org/officeDocument/2006/relationships/oleObject" Target="../embeddings/oleObject172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169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174.bin"/><Relationship Id="rId22" Type="http://schemas.openxmlformats.org/officeDocument/2006/relationships/oleObject" Target="../embeddings/oleObject178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6.wmf"/><Relationship Id="rId18" Type="http://schemas.openxmlformats.org/officeDocument/2006/relationships/oleObject" Target="../embeddings/oleObject9.bin"/><Relationship Id="rId26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0.wmf"/><Relationship Id="rId7" Type="http://schemas.openxmlformats.org/officeDocument/2006/relationships/image" Target="../media/image3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8.wmf"/><Relationship Id="rId25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.bin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5.wmf"/><Relationship Id="rId24" Type="http://schemas.openxmlformats.org/officeDocument/2006/relationships/oleObject" Target="../embeddings/oleObject12.bin"/><Relationship Id="rId5" Type="http://schemas.openxmlformats.org/officeDocument/2006/relationships/image" Target="../media/image2.wmf"/><Relationship Id="rId15" Type="http://schemas.openxmlformats.org/officeDocument/2006/relationships/image" Target="../media/image7.wmf"/><Relationship Id="rId23" Type="http://schemas.openxmlformats.org/officeDocument/2006/relationships/image" Target="../media/image11.wmf"/><Relationship Id="rId28" Type="http://schemas.openxmlformats.org/officeDocument/2006/relationships/image" Target="../media/image14.jpeg"/><Relationship Id="rId10" Type="http://schemas.openxmlformats.org/officeDocument/2006/relationships/oleObject" Target="../embeddings/oleObject5.bin"/><Relationship Id="rId19" Type="http://schemas.openxmlformats.org/officeDocument/2006/relationships/image" Target="../media/image9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4.wmf"/><Relationship Id="rId14" Type="http://schemas.openxmlformats.org/officeDocument/2006/relationships/oleObject" Target="../embeddings/oleObject7.bin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1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30.jpeg"/><Relationship Id="rId5" Type="http://schemas.openxmlformats.org/officeDocument/2006/relationships/image" Target="../media/image129.wmf"/><Relationship Id="rId4" Type="http://schemas.openxmlformats.org/officeDocument/2006/relationships/oleObject" Target="../embeddings/oleObject18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3.bin"/><Relationship Id="rId13" Type="http://schemas.openxmlformats.org/officeDocument/2006/relationships/image" Target="../media/image119.wmf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185.bin"/><Relationship Id="rId17" Type="http://schemas.openxmlformats.org/officeDocument/2006/relationships/image" Target="../media/image132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87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82.bin"/><Relationship Id="rId11" Type="http://schemas.openxmlformats.org/officeDocument/2006/relationships/image" Target="../media/image118.wmf"/><Relationship Id="rId5" Type="http://schemas.openxmlformats.org/officeDocument/2006/relationships/image" Target="../media/image131.wmf"/><Relationship Id="rId15" Type="http://schemas.openxmlformats.org/officeDocument/2006/relationships/image" Target="../media/image120.wmf"/><Relationship Id="rId10" Type="http://schemas.openxmlformats.org/officeDocument/2006/relationships/oleObject" Target="../embeddings/oleObject184.bin"/><Relationship Id="rId4" Type="http://schemas.openxmlformats.org/officeDocument/2006/relationships/oleObject" Target="../embeddings/oleObject181.bin"/><Relationship Id="rId9" Type="http://schemas.openxmlformats.org/officeDocument/2006/relationships/image" Target="../media/image117.wmf"/><Relationship Id="rId14" Type="http://schemas.openxmlformats.org/officeDocument/2006/relationships/oleObject" Target="../embeddings/oleObject18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0.bin"/><Relationship Id="rId13" Type="http://schemas.openxmlformats.org/officeDocument/2006/relationships/image" Target="../media/image136.wmf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192.bin"/><Relationship Id="rId17" Type="http://schemas.openxmlformats.org/officeDocument/2006/relationships/image" Target="../media/image13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94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89.bin"/><Relationship Id="rId11" Type="http://schemas.openxmlformats.org/officeDocument/2006/relationships/image" Target="../media/image135.wmf"/><Relationship Id="rId5" Type="http://schemas.openxmlformats.org/officeDocument/2006/relationships/image" Target="../media/image7.wmf"/><Relationship Id="rId15" Type="http://schemas.openxmlformats.org/officeDocument/2006/relationships/image" Target="../media/image137.wmf"/><Relationship Id="rId10" Type="http://schemas.openxmlformats.org/officeDocument/2006/relationships/oleObject" Target="../embeddings/oleObject191.bin"/><Relationship Id="rId4" Type="http://schemas.openxmlformats.org/officeDocument/2006/relationships/oleObject" Target="../embeddings/oleObject188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193.bin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wmf"/><Relationship Id="rId18" Type="http://schemas.openxmlformats.org/officeDocument/2006/relationships/oleObject" Target="../embeddings/oleObject202.bin"/><Relationship Id="rId26" Type="http://schemas.openxmlformats.org/officeDocument/2006/relationships/oleObject" Target="../embeddings/oleObject206.bin"/><Relationship Id="rId3" Type="http://schemas.openxmlformats.org/officeDocument/2006/relationships/notesSlide" Target="../notesSlides/notesSlide23.xml"/><Relationship Id="rId21" Type="http://schemas.openxmlformats.org/officeDocument/2006/relationships/image" Target="../media/image142.wmf"/><Relationship Id="rId34" Type="http://schemas.openxmlformats.org/officeDocument/2006/relationships/image" Target="../media/image146.wmf"/><Relationship Id="rId7" Type="http://schemas.openxmlformats.org/officeDocument/2006/relationships/image" Target="../media/image140.wmf"/><Relationship Id="rId12" Type="http://schemas.openxmlformats.org/officeDocument/2006/relationships/oleObject" Target="../embeddings/oleObject199.bin"/><Relationship Id="rId17" Type="http://schemas.openxmlformats.org/officeDocument/2006/relationships/image" Target="../media/image134.wmf"/><Relationship Id="rId25" Type="http://schemas.openxmlformats.org/officeDocument/2006/relationships/image" Target="../media/image127.wmf"/><Relationship Id="rId33" Type="http://schemas.openxmlformats.org/officeDocument/2006/relationships/oleObject" Target="../embeddings/oleObject21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1.bin"/><Relationship Id="rId20" Type="http://schemas.openxmlformats.org/officeDocument/2006/relationships/oleObject" Target="../embeddings/oleObject203.bin"/><Relationship Id="rId29" Type="http://schemas.openxmlformats.org/officeDocument/2006/relationships/image" Target="../media/image144.wmf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96.bin"/><Relationship Id="rId11" Type="http://schemas.openxmlformats.org/officeDocument/2006/relationships/image" Target="../media/image141.wmf"/><Relationship Id="rId24" Type="http://schemas.openxmlformats.org/officeDocument/2006/relationships/oleObject" Target="../embeddings/oleObject205.bin"/><Relationship Id="rId32" Type="http://schemas.openxmlformats.org/officeDocument/2006/relationships/oleObject" Target="../embeddings/oleObject209.bin"/><Relationship Id="rId5" Type="http://schemas.openxmlformats.org/officeDocument/2006/relationships/image" Target="../media/image139.wmf"/><Relationship Id="rId15" Type="http://schemas.openxmlformats.org/officeDocument/2006/relationships/image" Target="../media/image133.wmf"/><Relationship Id="rId23" Type="http://schemas.openxmlformats.org/officeDocument/2006/relationships/image" Target="../media/image137.wmf"/><Relationship Id="rId28" Type="http://schemas.openxmlformats.org/officeDocument/2006/relationships/oleObject" Target="../embeddings/oleObject207.bin"/><Relationship Id="rId10" Type="http://schemas.openxmlformats.org/officeDocument/2006/relationships/oleObject" Target="../embeddings/oleObject198.bin"/><Relationship Id="rId19" Type="http://schemas.openxmlformats.org/officeDocument/2006/relationships/image" Target="../media/image120.wmf"/><Relationship Id="rId31" Type="http://schemas.openxmlformats.org/officeDocument/2006/relationships/image" Target="../media/image145.wmf"/><Relationship Id="rId4" Type="http://schemas.openxmlformats.org/officeDocument/2006/relationships/oleObject" Target="../embeddings/oleObject195.bin"/><Relationship Id="rId9" Type="http://schemas.openxmlformats.org/officeDocument/2006/relationships/image" Target="../media/image125.wmf"/><Relationship Id="rId14" Type="http://schemas.openxmlformats.org/officeDocument/2006/relationships/oleObject" Target="../embeddings/oleObject200.bin"/><Relationship Id="rId22" Type="http://schemas.openxmlformats.org/officeDocument/2006/relationships/oleObject" Target="../embeddings/oleObject204.bin"/><Relationship Id="rId27" Type="http://schemas.openxmlformats.org/officeDocument/2006/relationships/image" Target="../media/image143.wmf"/><Relationship Id="rId30" Type="http://schemas.openxmlformats.org/officeDocument/2006/relationships/oleObject" Target="../embeddings/oleObject208.bin"/><Relationship Id="rId35" Type="http://schemas.openxmlformats.org/officeDocument/2006/relationships/oleObject" Target="../embeddings/oleObject211.bin"/><Relationship Id="rId8" Type="http://schemas.openxmlformats.org/officeDocument/2006/relationships/oleObject" Target="../embeddings/oleObject19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4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219.bin"/><Relationship Id="rId26" Type="http://schemas.openxmlformats.org/officeDocument/2006/relationships/oleObject" Target="../embeddings/oleObject223.bin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136.wmf"/><Relationship Id="rId7" Type="http://schemas.openxmlformats.org/officeDocument/2006/relationships/image" Target="../media/image148.wmf"/><Relationship Id="rId12" Type="http://schemas.openxmlformats.org/officeDocument/2006/relationships/oleObject" Target="../embeddings/oleObject216.bin"/><Relationship Id="rId17" Type="http://schemas.openxmlformats.org/officeDocument/2006/relationships/image" Target="../media/image134.wmf"/><Relationship Id="rId25" Type="http://schemas.openxmlformats.org/officeDocument/2006/relationships/image" Target="../media/image12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18.bin"/><Relationship Id="rId20" Type="http://schemas.openxmlformats.org/officeDocument/2006/relationships/oleObject" Target="../embeddings/oleObject220.bin"/><Relationship Id="rId29" Type="http://schemas.openxmlformats.org/officeDocument/2006/relationships/image" Target="../media/image145.wmf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13.bin"/><Relationship Id="rId11" Type="http://schemas.openxmlformats.org/officeDocument/2006/relationships/image" Target="../media/image150.wmf"/><Relationship Id="rId24" Type="http://schemas.openxmlformats.org/officeDocument/2006/relationships/oleObject" Target="../embeddings/oleObject222.bin"/><Relationship Id="rId32" Type="http://schemas.openxmlformats.org/officeDocument/2006/relationships/image" Target="../media/image152.wmf"/><Relationship Id="rId5" Type="http://schemas.openxmlformats.org/officeDocument/2006/relationships/image" Target="../media/image147.wmf"/><Relationship Id="rId15" Type="http://schemas.openxmlformats.org/officeDocument/2006/relationships/image" Target="../media/image133.wmf"/><Relationship Id="rId23" Type="http://schemas.openxmlformats.org/officeDocument/2006/relationships/image" Target="../media/image137.wmf"/><Relationship Id="rId28" Type="http://schemas.openxmlformats.org/officeDocument/2006/relationships/oleObject" Target="../embeddings/oleObject224.bin"/><Relationship Id="rId10" Type="http://schemas.openxmlformats.org/officeDocument/2006/relationships/oleObject" Target="../embeddings/oleObject215.bin"/><Relationship Id="rId19" Type="http://schemas.openxmlformats.org/officeDocument/2006/relationships/image" Target="../media/image135.wmf"/><Relationship Id="rId31" Type="http://schemas.openxmlformats.org/officeDocument/2006/relationships/oleObject" Target="../embeddings/oleObject226.bin"/><Relationship Id="rId4" Type="http://schemas.openxmlformats.org/officeDocument/2006/relationships/oleObject" Target="../embeddings/oleObject212.bin"/><Relationship Id="rId9" Type="http://schemas.openxmlformats.org/officeDocument/2006/relationships/image" Target="../media/image149.wmf"/><Relationship Id="rId14" Type="http://schemas.openxmlformats.org/officeDocument/2006/relationships/oleObject" Target="../embeddings/oleObject217.bin"/><Relationship Id="rId22" Type="http://schemas.openxmlformats.org/officeDocument/2006/relationships/oleObject" Target="../embeddings/oleObject221.bin"/><Relationship Id="rId27" Type="http://schemas.openxmlformats.org/officeDocument/2006/relationships/image" Target="../media/image151.wmf"/><Relationship Id="rId30" Type="http://schemas.openxmlformats.org/officeDocument/2006/relationships/oleObject" Target="../embeddings/oleObject22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9.bin"/><Relationship Id="rId13" Type="http://schemas.openxmlformats.org/officeDocument/2006/relationships/image" Target="../media/image156.wmf"/><Relationship Id="rId18" Type="http://schemas.openxmlformats.org/officeDocument/2006/relationships/oleObject" Target="../embeddings/oleObject234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136.wmf"/><Relationship Id="rId7" Type="http://schemas.openxmlformats.org/officeDocument/2006/relationships/image" Target="../media/image125.wmf"/><Relationship Id="rId12" Type="http://schemas.openxmlformats.org/officeDocument/2006/relationships/oleObject" Target="../embeddings/oleObject231.bin"/><Relationship Id="rId17" Type="http://schemas.openxmlformats.org/officeDocument/2006/relationships/image" Target="../media/image157.wmf"/><Relationship Id="rId25" Type="http://schemas.openxmlformats.org/officeDocument/2006/relationships/image" Target="../media/image160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33.bin"/><Relationship Id="rId20" Type="http://schemas.openxmlformats.org/officeDocument/2006/relationships/oleObject" Target="../embeddings/oleObject235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28.bin"/><Relationship Id="rId11" Type="http://schemas.openxmlformats.org/officeDocument/2006/relationships/image" Target="../media/image155.wmf"/><Relationship Id="rId24" Type="http://schemas.openxmlformats.org/officeDocument/2006/relationships/oleObject" Target="../embeddings/oleObject237.bin"/><Relationship Id="rId5" Type="http://schemas.openxmlformats.org/officeDocument/2006/relationships/image" Target="../media/image153.wmf"/><Relationship Id="rId15" Type="http://schemas.openxmlformats.org/officeDocument/2006/relationships/image" Target="../media/image7.wmf"/><Relationship Id="rId23" Type="http://schemas.openxmlformats.org/officeDocument/2006/relationships/image" Target="../media/image159.wmf"/><Relationship Id="rId10" Type="http://schemas.openxmlformats.org/officeDocument/2006/relationships/oleObject" Target="../embeddings/oleObject230.bin"/><Relationship Id="rId19" Type="http://schemas.openxmlformats.org/officeDocument/2006/relationships/image" Target="../media/image158.wmf"/><Relationship Id="rId4" Type="http://schemas.openxmlformats.org/officeDocument/2006/relationships/oleObject" Target="../embeddings/oleObject227.bin"/><Relationship Id="rId9" Type="http://schemas.openxmlformats.org/officeDocument/2006/relationships/image" Target="../media/image154.wmf"/><Relationship Id="rId14" Type="http://schemas.openxmlformats.org/officeDocument/2006/relationships/oleObject" Target="../embeddings/oleObject232.bin"/><Relationship Id="rId22" Type="http://schemas.openxmlformats.org/officeDocument/2006/relationships/oleObject" Target="../embeddings/oleObject2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61.wmf"/><Relationship Id="rId4" Type="http://schemas.openxmlformats.org/officeDocument/2006/relationships/oleObject" Target="../embeddings/oleObject238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1.bin"/><Relationship Id="rId13" Type="http://schemas.openxmlformats.org/officeDocument/2006/relationships/image" Target="../media/image166.wmf"/><Relationship Id="rId18" Type="http://schemas.openxmlformats.org/officeDocument/2006/relationships/oleObject" Target="../embeddings/oleObject246.bin"/><Relationship Id="rId3" Type="http://schemas.openxmlformats.org/officeDocument/2006/relationships/notesSlide" Target="../notesSlides/notesSlide27.xml"/><Relationship Id="rId21" Type="http://schemas.openxmlformats.org/officeDocument/2006/relationships/image" Target="../media/image169.wmf"/><Relationship Id="rId7" Type="http://schemas.openxmlformats.org/officeDocument/2006/relationships/image" Target="../media/image163.wmf"/><Relationship Id="rId12" Type="http://schemas.openxmlformats.org/officeDocument/2006/relationships/oleObject" Target="../embeddings/oleObject243.bin"/><Relationship Id="rId1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45.bin"/><Relationship Id="rId20" Type="http://schemas.openxmlformats.org/officeDocument/2006/relationships/oleObject" Target="../embeddings/oleObject247.bin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240.bin"/><Relationship Id="rId11" Type="http://schemas.openxmlformats.org/officeDocument/2006/relationships/image" Target="../media/image165.wmf"/><Relationship Id="rId5" Type="http://schemas.openxmlformats.org/officeDocument/2006/relationships/image" Target="../media/image162.wmf"/><Relationship Id="rId15" Type="http://schemas.openxmlformats.org/officeDocument/2006/relationships/image" Target="../media/image167.wmf"/><Relationship Id="rId10" Type="http://schemas.openxmlformats.org/officeDocument/2006/relationships/oleObject" Target="../embeddings/oleObject242.bin"/><Relationship Id="rId19" Type="http://schemas.openxmlformats.org/officeDocument/2006/relationships/image" Target="../media/image168.wmf"/><Relationship Id="rId4" Type="http://schemas.openxmlformats.org/officeDocument/2006/relationships/oleObject" Target="../embeddings/oleObject239.bin"/><Relationship Id="rId9" Type="http://schemas.openxmlformats.org/officeDocument/2006/relationships/image" Target="../media/image164.wmf"/><Relationship Id="rId14" Type="http://schemas.openxmlformats.org/officeDocument/2006/relationships/oleObject" Target="../embeddings/oleObject24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0.bin"/><Relationship Id="rId13" Type="http://schemas.openxmlformats.org/officeDocument/2006/relationships/image" Target="../media/image136.w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133.wmf"/><Relationship Id="rId12" Type="http://schemas.openxmlformats.org/officeDocument/2006/relationships/oleObject" Target="../embeddings/oleObject252.bin"/><Relationship Id="rId17" Type="http://schemas.openxmlformats.org/officeDocument/2006/relationships/image" Target="../media/image17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4.bin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49.bin"/><Relationship Id="rId11" Type="http://schemas.openxmlformats.org/officeDocument/2006/relationships/image" Target="../media/image135.wmf"/><Relationship Id="rId5" Type="http://schemas.openxmlformats.org/officeDocument/2006/relationships/image" Target="../media/image7.wmf"/><Relationship Id="rId15" Type="http://schemas.openxmlformats.org/officeDocument/2006/relationships/image" Target="../media/image137.wmf"/><Relationship Id="rId10" Type="http://schemas.openxmlformats.org/officeDocument/2006/relationships/oleObject" Target="../embeddings/oleObject251.bin"/><Relationship Id="rId4" Type="http://schemas.openxmlformats.org/officeDocument/2006/relationships/oleObject" Target="../embeddings/oleObject248.bin"/><Relationship Id="rId9" Type="http://schemas.openxmlformats.org/officeDocument/2006/relationships/image" Target="../media/image134.wmf"/><Relationship Id="rId14" Type="http://schemas.openxmlformats.org/officeDocument/2006/relationships/oleObject" Target="../embeddings/oleObject253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71.wmf"/><Relationship Id="rId4" Type="http://schemas.openxmlformats.org/officeDocument/2006/relationships/oleObject" Target="../embeddings/oleObject255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7.wmf"/><Relationship Id="rId18" Type="http://schemas.openxmlformats.org/officeDocument/2006/relationships/oleObject" Target="../embeddings/oleObject21.bin"/><Relationship Id="rId26" Type="http://schemas.openxmlformats.org/officeDocument/2006/relationships/oleObject" Target="../embeddings/oleObject25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1.wmf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8.bin"/><Relationship Id="rId17" Type="http://schemas.openxmlformats.org/officeDocument/2006/relationships/image" Target="../media/image9.wmf"/><Relationship Id="rId25" Type="http://schemas.openxmlformats.org/officeDocument/2006/relationships/image" Target="../media/image1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0.bin"/><Relationship Id="rId20" Type="http://schemas.openxmlformats.org/officeDocument/2006/relationships/oleObject" Target="../embeddings/oleObject22.bin"/><Relationship Id="rId29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6.wmf"/><Relationship Id="rId24" Type="http://schemas.openxmlformats.org/officeDocument/2006/relationships/oleObject" Target="../embeddings/oleObject24.bin"/><Relationship Id="rId5" Type="http://schemas.openxmlformats.org/officeDocument/2006/relationships/image" Target="../media/image15.wmf"/><Relationship Id="rId15" Type="http://schemas.openxmlformats.org/officeDocument/2006/relationships/image" Target="../media/image8.wmf"/><Relationship Id="rId23" Type="http://schemas.openxmlformats.org/officeDocument/2006/relationships/image" Target="../media/image18.wmf"/><Relationship Id="rId28" Type="http://schemas.openxmlformats.org/officeDocument/2006/relationships/oleObject" Target="../embeddings/oleObject26.bin"/><Relationship Id="rId10" Type="http://schemas.openxmlformats.org/officeDocument/2006/relationships/oleObject" Target="../embeddings/oleObject17.bin"/><Relationship Id="rId19" Type="http://schemas.openxmlformats.org/officeDocument/2006/relationships/image" Target="../media/image10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9.bin"/><Relationship Id="rId22" Type="http://schemas.openxmlformats.org/officeDocument/2006/relationships/oleObject" Target="../embeddings/oleObject23.bin"/><Relationship Id="rId27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10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9.wmf"/><Relationship Id="rId5" Type="http://schemas.openxmlformats.org/officeDocument/2006/relationships/image" Target="../media/image22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8.wmf"/><Relationship Id="rId14" Type="http://schemas.openxmlformats.org/officeDocument/2006/relationships/oleObject" Target="../embeddings/oleObject32.bin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wmf"/><Relationship Id="rId18" Type="http://schemas.openxmlformats.org/officeDocument/2006/relationships/oleObject" Target="../embeddings/oleObject40.bin"/><Relationship Id="rId26" Type="http://schemas.openxmlformats.org/officeDocument/2006/relationships/oleObject" Target="../embeddings/oleObject44.bin"/><Relationship Id="rId3" Type="http://schemas.openxmlformats.org/officeDocument/2006/relationships/notesSlide" Target="../notesSlides/notesSlide5.xml"/><Relationship Id="rId21" Type="http://schemas.openxmlformats.org/officeDocument/2006/relationships/image" Target="../media/image31.wmf"/><Relationship Id="rId34" Type="http://schemas.openxmlformats.org/officeDocument/2006/relationships/oleObject" Target="../embeddings/oleObject48.bin"/><Relationship Id="rId7" Type="http://schemas.openxmlformats.org/officeDocument/2006/relationships/image" Target="../media/image25.wmf"/><Relationship Id="rId12" Type="http://schemas.openxmlformats.org/officeDocument/2006/relationships/oleObject" Target="../embeddings/oleObject37.bin"/><Relationship Id="rId17" Type="http://schemas.openxmlformats.org/officeDocument/2006/relationships/image" Target="../media/image7.wmf"/><Relationship Id="rId25" Type="http://schemas.openxmlformats.org/officeDocument/2006/relationships/image" Target="../media/image33.wmf"/><Relationship Id="rId33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9.bin"/><Relationship Id="rId20" Type="http://schemas.openxmlformats.org/officeDocument/2006/relationships/oleObject" Target="../embeddings/oleObject41.bin"/><Relationship Id="rId29" Type="http://schemas.openxmlformats.org/officeDocument/2006/relationships/image" Target="../media/image35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27.wmf"/><Relationship Id="rId24" Type="http://schemas.openxmlformats.org/officeDocument/2006/relationships/oleObject" Target="../embeddings/oleObject43.bin"/><Relationship Id="rId32" Type="http://schemas.openxmlformats.org/officeDocument/2006/relationships/oleObject" Target="../embeddings/oleObject47.bin"/><Relationship Id="rId5" Type="http://schemas.openxmlformats.org/officeDocument/2006/relationships/image" Target="../media/image24.wmf"/><Relationship Id="rId15" Type="http://schemas.openxmlformats.org/officeDocument/2006/relationships/image" Target="../media/image29.wmf"/><Relationship Id="rId23" Type="http://schemas.openxmlformats.org/officeDocument/2006/relationships/image" Target="../media/image32.wmf"/><Relationship Id="rId28" Type="http://schemas.openxmlformats.org/officeDocument/2006/relationships/oleObject" Target="../embeddings/oleObject45.bin"/><Relationship Id="rId10" Type="http://schemas.openxmlformats.org/officeDocument/2006/relationships/oleObject" Target="../embeddings/oleObject36.bin"/><Relationship Id="rId19" Type="http://schemas.openxmlformats.org/officeDocument/2006/relationships/image" Target="../media/image30.wmf"/><Relationship Id="rId31" Type="http://schemas.openxmlformats.org/officeDocument/2006/relationships/image" Target="../media/image36.wmf"/><Relationship Id="rId4" Type="http://schemas.openxmlformats.org/officeDocument/2006/relationships/oleObject" Target="../embeddings/oleObject33.bin"/><Relationship Id="rId9" Type="http://schemas.openxmlformats.org/officeDocument/2006/relationships/image" Target="../media/image26.wmf"/><Relationship Id="rId14" Type="http://schemas.openxmlformats.org/officeDocument/2006/relationships/oleObject" Target="../embeddings/oleObject38.bin"/><Relationship Id="rId22" Type="http://schemas.openxmlformats.org/officeDocument/2006/relationships/oleObject" Target="../embeddings/oleObject42.bin"/><Relationship Id="rId27" Type="http://schemas.openxmlformats.org/officeDocument/2006/relationships/image" Target="../media/image34.wmf"/><Relationship Id="rId30" Type="http://schemas.openxmlformats.org/officeDocument/2006/relationships/oleObject" Target="../embeddings/oleObject46.bin"/><Relationship Id="rId35" Type="http://schemas.openxmlformats.org/officeDocument/2006/relationships/image" Target="../media/image38.wmf"/><Relationship Id="rId8" Type="http://schemas.openxmlformats.org/officeDocument/2006/relationships/oleObject" Target="../embeddings/oleObject3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40.wmf"/><Relationship Id="rId18" Type="http://schemas.openxmlformats.org/officeDocument/2006/relationships/oleObject" Target="../embeddings/oleObject56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43.wmf"/><Relationship Id="rId7" Type="http://schemas.openxmlformats.org/officeDocument/2006/relationships/image" Target="../media/image7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31.wmf"/><Relationship Id="rId5" Type="http://schemas.openxmlformats.org/officeDocument/2006/relationships/image" Target="../media/image39.wmf"/><Relationship Id="rId15" Type="http://schemas.openxmlformats.org/officeDocument/2006/relationships/image" Target="../media/image41.wmf"/><Relationship Id="rId23" Type="http://schemas.openxmlformats.org/officeDocument/2006/relationships/image" Target="../media/image44.wmf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42.wmf"/><Relationship Id="rId4" Type="http://schemas.openxmlformats.org/officeDocument/2006/relationships/oleObject" Target="../embeddings/oleObject49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1.bin"/><Relationship Id="rId13" Type="http://schemas.openxmlformats.org/officeDocument/2006/relationships/image" Target="../media/image48.wmf"/><Relationship Id="rId18" Type="http://schemas.openxmlformats.org/officeDocument/2006/relationships/oleObject" Target="../embeddings/oleObject66.bin"/><Relationship Id="rId3" Type="http://schemas.openxmlformats.org/officeDocument/2006/relationships/notesSlide" Target="../notesSlides/notesSlide7.xml"/><Relationship Id="rId21" Type="http://schemas.openxmlformats.org/officeDocument/2006/relationships/image" Target="../media/image52.wmf"/><Relationship Id="rId7" Type="http://schemas.openxmlformats.org/officeDocument/2006/relationships/image" Target="../media/image46.wmf"/><Relationship Id="rId12" Type="http://schemas.openxmlformats.org/officeDocument/2006/relationships/oleObject" Target="../embeddings/oleObject63.bin"/><Relationship Id="rId17" Type="http://schemas.openxmlformats.org/officeDocument/2006/relationships/image" Target="../media/image50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5.bin"/><Relationship Id="rId20" Type="http://schemas.openxmlformats.org/officeDocument/2006/relationships/oleObject" Target="../embeddings/oleObject67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60.bin"/><Relationship Id="rId11" Type="http://schemas.openxmlformats.org/officeDocument/2006/relationships/image" Target="../media/image36.wmf"/><Relationship Id="rId5" Type="http://schemas.openxmlformats.org/officeDocument/2006/relationships/image" Target="../media/image45.wmf"/><Relationship Id="rId15" Type="http://schemas.openxmlformats.org/officeDocument/2006/relationships/image" Target="../media/image49.wmf"/><Relationship Id="rId10" Type="http://schemas.openxmlformats.org/officeDocument/2006/relationships/oleObject" Target="../embeddings/oleObject62.bin"/><Relationship Id="rId19" Type="http://schemas.openxmlformats.org/officeDocument/2006/relationships/image" Target="../media/image51.wmf"/><Relationship Id="rId4" Type="http://schemas.openxmlformats.org/officeDocument/2006/relationships/oleObject" Target="../embeddings/oleObject59.bin"/><Relationship Id="rId9" Type="http://schemas.openxmlformats.org/officeDocument/2006/relationships/image" Target="../media/image47.wmf"/><Relationship Id="rId14" Type="http://schemas.openxmlformats.org/officeDocument/2006/relationships/oleObject" Target="../embeddings/oleObject6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54.w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56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4.bin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47.wmf"/><Relationship Id="rId5" Type="http://schemas.openxmlformats.org/officeDocument/2006/relationships/image" Target="../media/image53.wmf"/><Relationship Id="rId15" Type="http://schemas.openxmlformats.org/officeDocument/2006/relationships/image" Target="../media/image55.wmf"/><Relationship Id="rId10" Type="http://schemas.openxmlformats.org/officeDocument/2006/relationships/oleObject" Target="../embeddings/oleObject71.bin"/><Relationship Id="rId4" Type="http://schemas.openxmlformats.org/officeDocument/2006/relationships/oleObject" Target="../embeddings/oleObject68.bin"/><Relationship Id="rId9" Type="http://schemas.openxmlformats.org/officeDocument/2006/relationships/image" Target="../media/image46.wmf"/><Relationship Id="rId14" Type="http://schemas.openxmlformats.org/officeDocument/2006/relationships/oleObject" Target="../embeddings/oleObject7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7.bin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76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75.bin"/><Relationship Id="rId9" Type="http://schemas.openxmlformats.org/officeDocument/2006/relationships/image" Target="../media/image5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"/>
          <p:cNvSpPr txBox="1">
            <a:spLocks noChangeArrowheads="1"/>
          </p:cNvSpPr>
          <p:nvPr/>
        </p:nvSpPr>
        <p:spPr bwMode="auto">
          <a:xfrm>
            <a:off x="3018316" y="2548844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b="0" dirty="0" smtClean="0">
                <a:solidFill>
                  <a:schemeClr val="bg2"/>
                </a:solidFill>
              </a:rPr>
              <a:t>Dept. of ECE</a:t>
            </a:r>
            <a:endParaRPr lang="en-US" sz="2400" b="0" dirty="0">
              <a:solidFill>
                <a:schemeClr val="bg2"/>
              </a:solidFill>
            </a:endParaRPr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3622720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 smtClean="0">
                <a:solidFill>
                  <a:schemeClr val="bg2"/>
                </a:solidFill>
              </a:rPr>
              <a:t>Spring 2023</a:t>
            </a:r>
            <a:endParaRPr lang="en-US" sz="3200" b="0" dirty="0">
              <a:solidFill>
                <a:schemeClr val="bg2"/>
              </a:solidFill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5350718" y="4082143"/>
            <a:ext cx="2976854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4000" b="0" dirty="0">
                <a:solidFill>
                  <a:schemeClr val="bg1"/>
                </a:solidFill>
              </a:rPr>
              <a:t>Notes </a:t>
            </a:r>
            <a:r>
              <a:rPr lang="en-US" sz="4000" b="0" dirty="0" smtClean="0">
                <a:solidFill>
                  <a:schemeClr val="bg1"/>
                </a:solidFill>
              </a:rPr>
              <a:t>7</a:t>
            </a:r>
          </a:p>
          <a:p>
            <a:pPr algn="ctr" eaLnBrk="0" hangingPunct="0"/>
            <a:r>
              <a:rPr lang="en-US" sz="2800" b="0" dirty="0" smtClean="0">
                <a:solidFill>
                  <a:schemeClr val="bg1"/>
                </a:solidFill>
              </a:rPr>
              <a:t>Coulomb’s Law I</a:t>
            </a:r>
            <a:endParaRPr lang="en-US" sz="2800" b="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497006" y="3962400"/>
          <a:ext cx="36576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hoto Editor Photo" r:id="rId4" imgW="2857899" imgH="2048161" progId="">
                  <p:embed/>
                </p:oleObj>
              </mc:Choice>
              <mc:Fallback>
                <p:oleObj name="Photo Editor Photo" r:id="rId4" imgW="2857899" imgH="2048161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006" y="3962400"/>
                        <a:ext cx="36576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 </a:t>
            </a:r>
            <a:endParaRPr lang="en-US" sz="36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635500" y="5524500"/>
            <a:ext cx="4191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b="0" dirty="0">
                <a:solidFill>
                  <a:schemeClr val="bg2"/>
                </a:solidFill>
              </a:rPr>
              <a:t>Notes prepared by the EM Group University of Houston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50"/>
          <p:cNvSpPr>
            <a:spLocks noChangeArrowheads="1"/>
          </p:cNvSpPr>
          <p:nvPr/>
        </p:nvSpPr>
        <p:spPr bwMode="auto">
          <a:xfrm>
            <a:off x="533400" y="5454650"/>
            <a:ext cx="7151688" cy="1087438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8197" name="Text Box 21"/>
          <p:cNvSpPr txBox="1">
            <a:spLocks noChangeArrowheads="1"/>
          </p:cNvSpPr>
          <p:nvPr/>
        </p:nvSpPr>
        <p:spPr bwMode="auto">
          <a:xfrm>
            <a:off x="163574" y="0"/>
            <a:ext cx="8637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General Case: Multiple Charges</a:t>
            </a:r>
          </a:p>
        </p:txBody>
      </p:sp>
      <p:graphicFrame>
        <p:nvGraphicFramePr>
          <p:cNvPr id="8194" name="Object 48"/>
          <p:cNvGraphicFramePr>
            <a:graphicFrameLocks noChangeAspect="1"/>
          </p:cNvGraphicFramePr>
          <p:nvPr/>
        </p:nvGraphicFramePr>
        <p:xfrm>
          <a:off x="742950" y="5497513"/>
          <a:ext cx="677068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4" name="Equation" r:id="rId4" imgW="3124200" imgH="431800" progId="Equation.DSMT4">
                  <p:embed/>
                </p:oleObj>
              </mc:Choice>
              <mc:Fallback>
                <p:oleObj name="Equation" r:id="rId4" imgW="3124200" imgH="431800" progId="Equation.DSMT4">
                  <p:embed/>
                  <p:pic>
                    <p:nvPicPr>
                      <p:cNvPr id="0" name="Picture 2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0" y="5497513"/>
                        <a:ext cx="677068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247877" y="1033463"/>
            <a:ext cx="4996770" cy="3828144"/>
            <a:chOff x="247877" y="1033463"/>
            <a:chExt cx="4996770" cy="3828144"/>
          </a:xfrm>
        </p:grpSpPr>
        <p:sp>
          <p:nvSpPr>
            <p:cNvPr id="8206" name="Oval 3"/>
            <p:cNvSpPr>
              <a:spLocks noChangeArrowheads="1"/>
            </p:cNvSpPr>
            <p:nvPr/>
          </p:nvSpPr>
          <p:spPr bwMode="auto">
            <a:xfrm>
              <a:off x="2895600" y="2466975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Line 6"/>
            <p:cNvSpPr>
              <a:spLocks noChangeShapeType="1"/>
            </p:cNvSpPr>
            <p:nvPr/>
          </p:nvSpPr>
          <p:spPr bwMode="auto">
            <a:xfrm>
              <a:off x="1917700" y="1498600"/>
              <a:ext cx="0" cy="22510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09" name="Line 7"/>
            <p:cNvSpPr>
              <a:spLocks noChangeShapeType="1"/>
            </p:cNvSpPr>
            <p:nvPr/>
          </p:nvSpPr>
          <p:spPr bwMode="auto">
            <a:xfrm flipV="1">
              <a:off x="577850" y="3749675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0" name="Line 8"/>
            <p:cNvSpPr>
              <a:spLocks noChangeShapeType="1"/>
            </p:cNvSpPr>
            <p:nvPr/>
          </p:nvSpPr>
          <p:spPr bwMode="auto">
            <a:xfrm>
              <a:off x="1917700" y="3749675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3" name="Oval 12"/>
            <p:cNvSpPr>
              <a:spLocks noChangeArrowheads="1"/>
            </p:cNvSpPr>
            <p:nvPr/>
          </p:nvSpPr>
          <p:spPr bwMode="auto">
            <a:xfrm>
              <a:off x="2501900" y="2009775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Line 19"/>
            <p:cNvSpPr>
              <a:spLocks noChangeShapeType="1"/>
            </p:cNvSpPr>
            <p:nvPr/>
          </p:nvSpPr>
          <p:spPr bwMode="auto">
            <a:xfrm flipV="1">
              <a:off x="2768600" y="1628775"/>
              <a:ext cx="1670050" cy="47466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18" name="Oval 30"/>
            <p:cNvSpPr>
              <a:spLocks noChangeArrowheads="1"/>
            </p:cNvSpPr>
            <p:nvPr/>
          </p:nvSpPr>
          <p:spPr bwMode="auto">
            <a:xfrm>
              <a:off x="4171950" y="265588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Oval 31"/>
            <p:cNvSpPr>
              <a:spLocks noChangeArrowheads="1"/>
            </p:cNvSpPr>
            <p:nvPr/>
          </p:nvSpPr>
          <p:spPr bwMode="auto">
            <a:xfrm>
              <a:off x="3529013" y="265588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Oval 33"/>
            <p:cNvSpPr>
              <a:spLocks noChangeArrowheads="1"/>
            </p:cNvSpPr>
            <p:nvPr/>
          </p:nvSpPr>
          <p:spPr bwMode="auto">
            <a:xfrm>
              <a:off x="4419600" y="1552575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Line 37"/>
            <p:cNvSpPr>
              <a:spLocks noChangeShapeType="1"/>
            </p:cNvSpPr>
            <p:nvPr/>
          </p:nvSpPr>
          <p:spPr bwMode="auto">
            <a:xfrm flipV="1">
              <a:off x="3154680" y="1655445"/>
              <a:ext cx="1270000" cy="884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5" name="Line 38"/>
            <p:cNvSpPr>
              <a:spLocks noChangeShapeType="1"/>
            </p:cNvSpPr>
            <p:nvPr/>
          </p:nvSpPr>
          <p:spPr bwMode="auto">
            <a:xfrm flipV="1">
              <a:off x="3753168" y="1668145"/>
              <a:ext cx="690563" cy="102711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26" name="Line 39"/>
            <p:cNvSpPr>
              <a:spLocks noChangeShapeType="1"/>
            </p:cNvSpPr>
            <p:nvPr/>
          </p:nvSpPr>
          <p:spPr bwMode="auto">
            <a:xfrm flipV="1">
              <a:off x="4328795" y="1674495"/>
              <a:ext cx="147638" cy="976313"/>
            </a:xfrm>
            <a:prstGeom prst="line">
              <a:avLst/>
            </a:prstGeom>
            <a:noFill/>
            <a:ln w="38100">
              <a:solidFill>
                <a:srgbClr val="00CC66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8230" name="AutoShape 88"/>
            <p:cNvSpPr>
              <a:spLocks noChangeArrowheads="1"/>
            </p:cNvSpPr>
            <p:nvPr/>
          </p:nvSpPr>
          <p:spPr bwMode="auto">
            <a:xfrm rot="4740551">
              <a:off x="3684588" y="1752600"/>
              <a:ext cx="125413" cy="136525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AutoShape 89"/>
            <p:cNvSpPr>
              <a:spLocks noChangeArrowheads="1"/>
            </p:cNvSpPr>
            <p:nvPr/>
          </p:nvSpPr>
          <p:spPr bwMode="auto">
            <a:xfrm rot="3129915">
              <a:off x="3862388" y="1946275"/>
              <a:ext cx="125413" cy="136525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AutoShape 90"/>
            <p:cNvSpPr>
              <a:spLocks noChangeArrowheads="1"/>
            </p:cNvSpPr>
            <p:nvPr/>
          </p:nvSpPr>
          <p:spPr bwMode="auto">
            <a:xfrm rot="1894351">
              <a:off x="4119336" y="1984375"/>
              <a:ext cx="125413" cy="136525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AutoShape 91"/>
            <p:cNvSpPr>
              <a:spLocks noChangeArrowheads="1"/>
            </p:cNvSpPr>
            <p:nvPr/>
          </p:nvSpPr>
          <p:spPr bwMode="auto">
            <a:xfrm rot="676866">
              <a:off x="4333875" y="2136775"/>
              <a:ext cx="125413" cy="136525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2" name="Object 29"/>
            <p:cNvGraphicFramePr>
              <a:graphicFrameLocks noChangeAspect="1"/>
            </p:cNvGraphicFramePr>
            <p:nvPr/>
          </p:nvGraphicFramePr>
          <p:xfrm>
            <a:off x="247877" y="4617132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5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2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77" y="4617132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9"/>
            <p:cNvGraphicFramePr>
              <a:graphicFrameLocks noChangeAspect="1"/>
            </p:cNvGraphicFramePr>
            <p:nvPr/>
          </p:nvGraphicFramePr>
          <p:xfrm>
            <a:off x="4406221" y="3615872"/>
            <a:ext cx="2428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6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2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6221" y="3615872"/>
                          <a:ext cx="2428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9"/>
            <p:cNvGraphicFramePr>
              <a:graphicFrameLocks noChangeAspect="1"/>
            </p:cNvGraphicFramePr>
            <p:nvPr/>
          </p:nvGraphicFramePr>
          <p:xfrm>
            <a:off x="1816100" y="1133475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7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2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6100" y="1133475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29"/>
            <p:cNvGraphicFramePr>
              <a:graphicFrameLocks noChangeAspect="1"/>
            </p:cNvGraphicFramePr>
            <p:nvPr/>
          </p:nvGraphicFramePr>
          <p:xfrm>
            <a:off x="3920672" y="1033463"/>
            <a:ext cx="13239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8" name="Equation" r:id="rId12" imgW="761669" imgH="253890" progId="Equation.DSMT4">
                    <p:embed/>
                  </p:oleObj>
                </mc:Choice>
                <mc:Fallback>
                  <p:oleObj name="Equation" r:id="rId12" imgW="761669" imgH="253890" progId="Equation.DSMT4">
                    <p:embed/>
                    <p:pic>
                      <p:nvPicPr>
                        <p:cNvPr id="0" name="Picture 2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0672" y="1033463"/>
                          <a:ext cx="13239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29"/>
            <p:cNvGraphicFramePr>
              <a:graphicFrameLocks noChangeAspect="1"/>
            </p:cNvGraphicFramePr>
            <p:nvPr/>
          </p:nvGraphicFramePr>
          <p:xfrm>
            <a:off x="2968625" y="1447346"/>
            <a:ext cx="3095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39" name="Equation" r:id="rId14" imgW="177646" imgH="228402" progId="Equation.DSMT4">
                    <p:embed/>
                  </p:oleObj>
                </mc:Choice>
                <mc:Fallback>
                  <p:oleObj name="Equation" r:id="rId14" imgW="177646" imgH="228402" progId="Equation.DSMT4">
                    <p:embed/>
                    <p:pic>
                      <p:nvPicPr>
                        <p:cNvPr id="0" name="Picture 2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68625" y="1447346"/>
                          <a:ext cx="3095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29"/>
            <p:cNvGraphicFramePr>
              <a:graphicFrameLocks noChangeAspect="1"/>
            </p:cNvGraphicFramePr>
            <p:nvPr/>
          </p:nvGraphicFramePr>
          <p:xfrm>
            <a:off x="3219450" y="1916113"/>
            <a:ext cx="33178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0" name="Equation" r:id="rId16" imgW="190500" imgH="228600" progId="Equation.DSMT4">
                    <p:embed/>
                  </p:oleObj>
                </mc:Choice>
                <mc:Fallback>
                  <p:oleObj name="Equation" r:id="rId16" imgW="190500" imgH="228600" progId="Equation.DSMT4">
                    <p:embed/>
                    <p:pic>
                      <p:nvPicPr>
                        <p:cNvPr id="0" name="Picture 2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9450" y="1916113"/>
                          <a:ext cx="33178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9"/>
            <p:cNvGraphicFramePr>
              <a:graphicFrameLocks noChangeAspect="1"/>
            </p:cNvGraphicFramePr>
            <p:nvPr/>
          </p:nvGraphicFramePr>
          <p:xfrm>
            <a:off x="3578223" y="2176689"/>
            <a:ext cx="3095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1" name="Equation" r:id="rId18" imgW="177646" imgH="228402" progId="Equation.DSMT4">
                    <p:embed/>
                  </p:oleObj>
                </mc:Choice>
                <mc:Fallback>
                  <p:oleObj name="Equation" r:id="rId18" imgW="177646" imgH="228402" progId="Equation.DSMT4">
                    <p:embed/>
                    <p:pic>
                      <p:nvPicPr>
                        <p:cNvPr id="0" name="Picture 2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78223" y="2176689"/>
                          <a:ext cx="3095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9"/>
            <p:cNvGraphicFramePr>
              <a:graphicFrameLocks noChangeAspect="1"/>
            </p:cNvGraphicFramePr>
            <p:nvPr/>
          </p:nvGraphicFramePr>
          <p:xfrm>
            <a:off x="4492625" y="2286000"/>
            <a:ext cx="3762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2" name="Equation" r:id="rId20" imgW="215806" imgH="228501" progId="Equation.DSMT4">
                    <p:embed/>
                  </p:oleObj>
                </mc:Choice>
                <mc:Fallback>
                  <p:oleObj name="Equation" r:id="rId20" imgW="215806" imgH="228501" progId="Equation.DSMT4">
                    <p:embed/>
                    <p:pic>
                      <p:nvPicPr>
                        <p:cNvPr id="0" name="Picture 2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2625" y="2286000"/>
                          <a:ext cx="37623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29"/>
            <p:cNvGraphicFramePr>
              <a:graphicFrameLocks noChangeAspect="1"/>
            </p:cNvGraphicFramePr>
            <p:nvPr/>
          </p:nvGraphicFramePr>
          <p:xfrm>
            <a:off x="2228396" y="1633084"/>
            <a:ext cx="2651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3" name="Equation" r:id="rId22" imgW="152334" imgH="228501" progId="Equation.DSMT4">
                    <p:embed/>
                  </p:oleObj>
                </mc:Choice>
                <mc:Fallback>
                  <p:oleObj name="Equation" r:id="rId22" imgW="152334" imgH="228501" progId="Equation.DSMT4">
                    <p:embed/>
                    <p:pic>
                      <p:nvPicPr>
                        <p:cNvPr id="0" name="Picture 2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28396" y="1633084"/>
                          <a:ext cx="26511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9"/>
            <p:cNvGraphicFramePr>
              <a:graphicFrameLocks noChangeAspect="1"/>
            </p:cNvGraphicFramePr>
            <p:nvPr/>
          </p:nvGraphicFramePr>
          <p:xfrm>
            <a:off x="2565400" y="2352675"/>
            <a:ext cx="2873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4" name="Equation" r:id="rId24" imgW="165028" imgH="228501" progId="Equation.DSMT4">
                    <p:embed/>
                  </p:oleObj>
                </mc:Choice>
                <mc:Fallback>
                  <p:oleObj name="Equation" r:id="rId24" imgW="165028" imgH="228501" progId="Equation.DSMT4">
                    <p:embed/>
                    <p:pic>
                      <p:nvPicPr>
                        <p:cNvPr id="0" name="Picture 2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5400" y="2352675"/>
                          <a:ext cx="28733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29"/>
            <p:cNvGraphicFramePr>
              <a:graphicFrameLocks noChangeAspect="1"/>
            </p:cNvGraphicFramePr>
            <p:nvPr/>
          </p:nvGraphicFramePr>
          <p:xfrm>
            <a:off x="3295650" y="2852738"/>
            <a:ext cx="2873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5" name="Equation" r:id="rId26" imgW="165028" imgH="228501" progId="Equation.DSMT4">
                    <p:embed/>
                  </p:oleObj>
                </mc:Choice>
                <mc:Fallback>
                  <p:oleObj name="Equation" r:id="rId26" imgW="165028" imgH="228501" progId="Equation.DSMT4">
                    <p:embed/>
                    <p:pic>
                      <p:nvPicPr>
                        <p:cNvPr id="0" name="Picture 23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95650" y="2852738"/>
                          <a:ext cx="28733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29"/>
            <p:cNvGraphicFramePr>
              <a:graphicFrameLocks noChangeAspect="1"/>
            </p:cNvGraphicFramePr>
            <p:nvPr/>
          </p:nvGraphicFramePr>
          <p:xfrm>
            <a:off x="4143375" y="2940050"/>
            <a:ext cx="3540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46" name="Equation" r:id="rId28" imgW="203112" imgH="228501" progId="Equation.DSMT4">
                    <p:embed/>
                  </p:oleObj>
                </mc:Choice>
                <mc:Fallback>
                  <p:oleObj name="Equation" r:id="rId28" imgW="203112" imgH="228501" progId="Equation.DSMT4">
                    <p:embed/>
                    <p:pic>
                      <p:nvPicPr>
                        <p:cNvPr id="0" name="Picture 2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43375" y="2940050"/>
                          <a:ext cx="35401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0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3191153"/>
              </p:ext>
            </p:extLst>
          </p:nvPr>
        </p:nvGraphicFramePr>
        <p:xfrm>
          <a:off x="6353175" y="995363"/>
          <a:ext cx="2244725" cy="1579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7" name="Equation" r:id="rId30" imgW="1409400" imgH="990360" progId="Equation.DSMT4">
                  <p:embed/>
                </p:oleObj>
              </mc:Choice>
              <mc:Fallback>
                <p:oleObj name="Equation" r:id="rId30" imgW="1409400" imgH="99036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3175" y="995363"/>
                        <a:ext cx="2244725" cy="1579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6402388" y="3232151"/>
          <a:ext cx="1214437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8" name="Equation" r:id="rId32" imgW="762000" imgH="914400" progId="Equation.DSMT4">
                  <p:embed/>
                </p:oleObj>
              </mc:Choice>
              <mc:Fallback>
                <p:oleObj name="Equation" r:id="rId32" imgW="762000" imgH="91440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2388" y="3232151"/>
                        <a:ext cx="1214437" cy="145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29"/>
          <p:cNvGraphicFramePr>
            <a:graphicFrameLocks noChangeAspect="1"/>
          </p:cNvGraphicFramePr>
          <p:nvPr/>
        </p:nvGraphicFramePr>
        <p:xfrm>
          <a:off x="1728107" y="4712835"/>
          <a:ext cx="3971925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49" name="Equation" r:id="rId34" imgW="2286000" imgH="254000" progId="Equation.DSMT4">
                  <p:embed/>
                </p:oleObj>
              </mc:Choice>
              <mc:Fallback>
                <p:oleObj name="Equation" r:id="rId34" imgW="2286000" imgH="25400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8107" y="4712835"/>
                        <a:ext cx="3971925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 bwMode="auto">
          <a:xfrm>
            <a:off x="5650173" y="2688609"/>
            <a:ext cx="3220872" cy="1282890"/>
          </a:xfrm>
          <a:prstGeom prst="rect">
            <a:avLst/>
          </a:prstGeom>
          <a:solidFill>
            <a:schemeClr val="accent5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9215" name="Text Box 15"/>
          <p:cNvSpPr txBox="1">
            <a:spLocks noChangeArrowheads="1"/>
          </p:cNvSpPr>
          <p:nvPr/>
        </p:nvSpPr>
        <p:spPr bwMode="auto">
          <a:xfrm>
            <a:off x="771525" y="0"/>
            <a:ext cx="78009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 from Volume Charge</a:t>
            </a:r>
          </a:p>
        </p:txBody>
      </p:sp>
      <p:graphicFrame>
        <p:nvGraphicFramePr>
          <p:cNvPr id="9218" name="Object 46"/>
          <p:cNvGraphicFramePr>
            <a:graphicFrameLocks noChangeAspect="1"/>
          </p:cNvGraphicFramePr>
          <p:nvPr/>
        </p:nvGraphicFramePr>
        <p:xfrm>
          <a:off x="1946317" y="4374326"/>
          <a:ext cx="5054600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9" name="Equation" r:id="rId4" imgW="2667000" imgH="1092200" progId="Equation.DSMT4">
                  <p:embed/>
                </p:oleObj>
              </mc:Choice>
              <mc:Fallback>
                <p:oleObj name="Equation" r:id="rId4" imgW="2667000" imgH="1092200" progId="Equation.DSMT4">
                  <p:embed/>
                  <p:pic>
                    <p:nvPicPr>
                      <p:cNvPr id="0" name="Picture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6317" y="4374326"/>
                        <a:ext cx="5054600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graphicFrame>
        <p:nvGraphicFramePr>
          <p:cNvPr id="9222" name="Object 46"/>
          <p:cNvGraphicFramePr>
            <a:graphicFrameLocks noChangeAspect="1"/>
          </p:cNvGraphicFramePr>
          <p:nvPr/>
        </p:nvGraphicFramePr>
        <p:xfrm>
          <a:off x="5851193" y="2781277"/>
          <a:ext cx="285115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0" name="Equation" r:id="rId6" imgW="1701800" imgH="635000" progId="Equation.DSMT4">
                  <p:embed/>
                </p:oleObj>
              </mc:Choice>
              <mc:Fallback>
                <p:oleObj name="Equation" r:id="rId6" imgW="1701800" imgH="635000" progId="Equation.DSMT4">
                  <p:embed/>
                  <p:pic>
                    <p:nvPicPr>
                      <p:cNvPr id="0" name="Picture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193" y="2781277"/>
                        <a:ext cx="285115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bg2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47877" y="1090613"/>
            <a:ext cx="5247142" cy="3770994"/>
            <a:chOff x="247877" y="1090613"/>
            <a:chExt cx="5247142" cy="3770994"/>
          </a:xfrm>
        </p:grpSpPr>
        <p:sp>
          <p:nvSpPr>
            <p:cNvPr id="9226" name="Line 5"/>
            <p:cNvSpPr>
              <a:spLocks noChangeShapeType="1"/>
            </p:cNvSpPr>
            <p:nvPr/>
          </p:nvSpPr>
          <p:spPr bwMode="auto">
            <a:xfrm>
              <a:off x="1917866" y="1498601"/>
              <a:ext cx="0" cy="225107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7" name="Line 6"/>
            <p:cNvSpPr>
              <a:spLocks noChangeShapeType="1"/>
            </p:cNvSpPr>
            <p:nvPr/>
          </p:nvSpPr>
          <p:spPr bwMode="auto">
            <a:xfrm flipV="1">
              <a:off x="577881" y="3749675"/>
              <a:ext cx="1339984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8" name="Line 7"/>
            <p:cNvSpPr>
              <a:spLocks noChangeShapeType="1"/>
            </p:cNvSpPr>
            <p:nvPr/>
          </p:nvSpPr>
          <p:spPr bwMode="auto">
            <a:xfrm>
              <a:off x="1917866" y="3749675"/>
              <a:ext cx="238784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31" name="Oval 22"/>
            <p:cNvSpPr>
              <a:spLocks noChangeArrowheads="1"/>
            </p:cNvSpPr>
            <p:nvPr/>
          </p:nvSpPr>
          <p:spPr bwMode="auto">
            <a:xfrm>
              <a:off x="4304597" y="1685874"/>
              <a:ext cx="120662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238" name="Freeform 38"/>
            <p:cNvSpPr>
              <a:spLocks/>
            </p:cNvSpPr>
            <p:nvPr/>
          </p:nvSpPr>
          <p:spPr bwMode="auto">
            <a:xfrm>
              <a:off x="1708150" y="1916113"/>
              <a:ext cx="1698625" cy="1057275"/>
            </a:xfrm>
            <a:custGeom>
              <a:avLst/>
              <a:gdLst/>
              <a:ahLst/>
              <a:cxnLst>
                <a:cxn ang="0">
                  <a:pos x="68" y="95"/>
                </a:cxn>
                <a:cxn ang="0">
                  <a:pos x="23" y="189"/>
                </a:cxn>
                <a:cxn ang="0">
                  <a:pos x="3" y="298"/>
                </a:cxn>
                <a:cxn ang="0">
                  <a:pos x="24" y="440"/>
                </a:cxn>
                <a:cxn ang="0">
                  <a:pos x="144" y="534"/>
                </a:cxn>
                <a:cxn ang="0">
                  <a:pos x="308" y="596"/>
                </a:cxn>
                <a:cxn ang="0">
                  <a:pos x="486" y="658"/>
                </a:cxn>
                <a:cxn ang="0">
                  <a:pos x="624" y="644"/>
                </a:cxn>
                <a:cxn ang="0">
                  <a:pos x="761" y="637"/>
                </a:cxn>
                <a:cxn ang="0">
                  <a:pos x="904" y="574"/>
                </a:cxn>
                <a:cxn ang="0">
                  <a:pos x="1008" y="469"/>
                </a:cxn>
                <a:cxn ang="0">
                  <a:pos x="1041" y="351"/>
                </a:cxn>
                <a:cxn ang="0">
                  <a:pos x="1069" y="267"/>
                </a:cxn>
                <a:cxn ang="0">
                  <a:pos x="1049" y="150"/>
                </a:cxn>
                <a:cxn ang="0">
                  <a:pos x="973" y="109"/>
                </a:cxn>
                <a:cxn ang="0">
                  <a:pos x="912" y="82"/>
                </a:cxn>
                <a:cxn ang="0">
                  <a:pos x="774" y="6"/>
                </a:cxn>
                <a:cxn ang="0">
                  <a:pos x="630" y="48"/>
                </a:cxn>
                <a:cxn ang="0">
                  <a:pos x="466" y="54"/>
                </a:cxn>
                <a:cxn ang="0">
                  <a:pos x="285" y="25"/>
                </a:cxn>
                <a:cxn ang="0">
                  <a:pos x="168" y="34"/>
                </a:cxn>
                <a:cxn ang="0">
                  <a:pos x="68" y="95"/>
                </a:cxn>
              </a:cxnLst>
              <a:rect l="0" t="0" r="r" b="b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6078"/>
                    <a:invGamma/>
                  </a:schemeClr>
                </a:gs>
              </a:gsLst>
              <a:lin ang="0" scaled="1"/>
            </a:gradFill>
            <a:ln w="12700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9219" name="Object 5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157634"/>
                </p:ext>
              </p:extLst>
            </p:nvPr>
          </p:nvGraphicFramePr>
          <p:xfrm>
            <a:off x="1739287" y="2108784"/>
            <a:ext cx="1180915" cy="3423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1" name="Equation" r:id="rId8" imgW="875920" imgH="253890" progId="Equation.DSMT4">
                    <p:embed/>
                  </p:oleObj>
                </mc:Choice>
                <mc:Fallback>
                  <p:oleObj name="Equation" r:id="rId8" imgW="875920" imgH="253890" progId="Equation.DSMT4">
                    <p:embed/>
                    <p:pic>
                      <p:nvPicPr>
                        <p:cNvPr id="0" name="Picture 1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39287" y="2108784"/>
                          <a:ext cx="1180915" cy="3423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0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67783779"/>
                </p:ext>
              </p:extLst>
            </p:nvPr>
          </p:nvGraphicFramePr>
          <p:xfrm>
            <a:off x="3634050" y="2222501"/>
            <a:ext cx="1046267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2" name="Equation" r:id="rId10" imgW="634725" imgH="203112" progId="Equation.DSMT4">
                    <p:embed/>
                  </p:oleObj>
                </mc:Choice>
                <mc:Fallback>
                  <p:oleObj name="Equation" r:id="rId10" imgW="634725" imgH="203112" progId="Equation.DSMT4">
                    <p:embed/>
                    <p:pic>
                      <p:nvPicPr>
                        <p:cNvPr id="0" name="Picture 1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34050" y="2222501"/>
                          <a:ext cx="1046267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6" name="AutoShape 14"/>
            <p:cNvSpPr>
              <a:spLocks noChangeArrowheads="1"/>
            </p:cNvSpPr>
            <p:nvPr/>
          </p:nvSpPr>
          <p:spPr bwMode="auto">
            <a:xfrm>
              <a:off x="2295066" y="2452503"/>
              <a:ext cx="396915" cy="34448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7" name="Oval 43"/>
            <p:cNvSpPr>
              <a:spLocks noChangeArrowheads="1"/>
            </p:cNvSpPr>
            <p:nvPr/>
          </p:nvSpPr>
          <p:spPr bwMode="auto">
            <a:xfrm>
              <a:off x="2413215" y="2598738"/>
              <a:ext cx="120662" cy="12065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Line 41"/>
            <p:cNvSpPr>
              <a:spLocks noChangeShapeType="1"/>
            </p:cNvSpPr>
            <p:nvPr/>
          </p:nvSpPr>
          <p:spPr bwMode="auto">
            <a:xfrm flipV="1">
              <a:off x="2521176" y="1779588"/>
              <a:ext cx="1784529" cy="8715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9221" name="Object 53"/>
            <p:cNvGraphicFramePr>
              <a:graphicFrameLocks noChangeAspect="1"/>
            </p:cNvGraphicFramePr>
            <p:nvPr/>
          </p:nvGraphicFramePr>
          <p:xfrm>
            <a:off x="2190051" y="3063834"/>
            <a:ext cx="2059526" cy="396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3" name="Equation" r:id="rId12" imgW="1320227" imgH="253890" progId="Equation.DSMT4">
                    <p:embed/>
                  </p:oleObj>
                </mc:Choice>
                <mc:Fallback>
                  <p:oleObj name="Equation" r:id="rId12" imgW="1320227" imgH="253890" progId="Equation.DSMT4">
                    <p:embed/>
                    <p:pic>
                      <p:nvPicPr>
                        <p:cNvPr id="0" name="Picture 1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0051" y="3063834"/>
                          <a:ext cx="2059526" cy="396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Straight Arrow Connector 25"/>
            <p:cNvCxnSpPr/>
            <p:nvPr/>
          </p:nvCxnSpPr>
          <p:spPr bwMode="auto">
            <a:xfrm flipV="1">
              <a:off x="3495675" y="1990725"/>
              <a:ext cx="361950" cy="18097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00CC66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27" name="Object 29"/>
            <p:cNvGraphicFramePr>
              <a:graphicFrameLocks noChangeAspect="1"/>
            </p:cNvGraphicFramePr>
            <p:nvPr/>
          </p:nvGraphicFramePr>
          <p:xfrm>
            <a:off x="247877" y="4617132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4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77" y="4617132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9"/>
            <p:cNvGraphicFramePr>
              <a:graphicFrameLocks noChangeAspect="1"/>
            </p:cNvGraphicFramePr>
            <p:nvPr/>
          </p:nvGraphicFramePr>
          <p:xfrm>
            <a:off x="4427538" y="3594100"/>
            <a:ext cx="2428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5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1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538" y="3594100"/>
                          <a:ext cx="2428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29"/>
            <p:cNvGraphicFramePr>
              <a:graphicFrameLocks noChangeAspect="1"/>
            </p:cNvGraphicFramePr>
            <p:nvPr/>
          </p:nvGraphicFramePr>
          <p:xfrm>
            <a:off x="1816100" y="1090613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6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1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6100" y="1090613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4171044" y="1164092"/>
            <a:ext cx="13239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7" name="Equation" r:id="rId20" imgW="761669" imgH="253890" progId="Equation.DSMT4">
                    <p:embed/>
                  </p:oleObj>
                </mc:Choice>
                <mc:Fallback>
                  <p:oleObj name="Equation" r:id="rId20" imgW="761669" imgH="253890" progId="Equation.DSMT4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044" y="1164092"/>
                          <a:ext cx="13239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18079372"/>
                </p:ext>
              </p:extLst>
            </p:nvPr>
          </p:nvGraphicFramePr>
          <p:xfrm>
            <a:off x="2801100" y="2551886"/>
            <a:ext cx="465137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78" name="Equation" r:id="rId22" imgW="266353" imgH="177569" progId="Equation.DSMT4">
                    <p:embed/>
                  </p:oleObj>
                </mc:Choice>
                <mc:Fallback>
                  <p:oleObj name="Equation" r:id="rId22" imgW="266353" imgH="177569" progId="Equation.DSMT4">
                    <p:embed/>
                    <p:pic>
                      <p:nvPicPr>
                        <p:cNvPr id="0" name="Picture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1100" y="2551886"/>
                          <a:ext cx="465137" cy="311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33" name="Text Box 9"/>
          <p:cNvSpPr txBox="1">
            <a:spLocks noChangeArrowheads="1"/>
          </p:cNvSpPr>
          <p:nvPr/>
        </p:nvSpPr>
        <p:spPr bwMode="auto">
          <a:xfrm>
            <a:off x="263527" y="0"/>
            <a:ext cx="8637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 from Volume Charge (cont.)</a:t>
            </a:r>
          </a:p>
        </p:txBody>
      </p:sp>
      <p:graphicFrame>
        <p:nvGraphicFramePr>
          <p:cNvPr id="10242" name="Object 24"/>
          <p:cNvGraphicFramePr>
            <a:graphicFrameLocks noChangeAspect="1"/>
          </p:cNvGraphicFramePr>
          <p:nvPr/>
        </p:nvGraphicFramePr>
        <p:xfrm>
          <a:off x="5876245" y="2388961"/>
          <a:ext cx="2730500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3" name="Equation" r:id="rId4" imgW="1562100" imgH="914400" progId="Equation.DSMT4">
                  <p:embed/>
                </p:oleObj>
              </mc:Choice>
              <mc:Fallback>
                <p:oleObj name="Equation" r:id="rId4" imgW="1562100" imgH="9144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6245" y="2388961"/>
                        <a:ext cx="2730500" cy="1598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28"/>
          <p:cNvGraphicFramePr>
            <a:graphicFrameLocks noChangeAspect="1"/>
          </p:cNvGraphicFramePr>
          <p:nvPr/>
        </p:nvGraphicFramePr>
        <p:xfrm>
          <a:off x="2341108" y="4364351"/>
          <a:ext cx="3330348" cy="1062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4" name="Equation" r:id="rId6" imgW="1473200" imgH="469900" progId="Equation.DSMT4">
                  <p:embed/>
                </p:oleObj>
              </mc:Choice>
              <mc:Fallback>
                <p:oleObj name="Equation" r:id="rId6" imgW="1473200" imgH="469900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41108" y="4364351"/>
                        <a:ext cx="3330348" cy="106217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2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0717420"/>
              </p:ext>
            </p:extLst>
          </p:nvPr>
        </p:nvGraphicFramePr>
        <p:xfrm>
          <a:off x="2526923" y="5690913"/>
          <a:ext cx="1046267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5" name="Equation" r:id="rId8" imgW="634725" imgH="203112" progId="Equation.DSMT4">
                  <p:embed/>
                </p:oleObj>
              </mc:Choice>
              <mc:Fallback>
                <p:oleObj name="Equation" r:id="rId8" imgW="634725" imgH="203112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6923" y="5690913"/>
                        <a:ext cx="1046267" cy="33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949646"/>
              </p:ext>
            </p:extLst>
          </p:nvPr>
        </p:nvGraphicFramePr>
        <p:xfrm>
          <a:off x="4081002" y="5681753"/>
          <a:ext cx="14620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6" name="Equation" r:id="rId10" imgW="965200" imgH="254000" progId="Equation.DSMT4">
                  <p:embed/>
                </p:oleObj>
              </mc:Choice>
              <mc:Fallback>
                <p:oleObj name="Equation" r:id="rId10" imgW="965200" imgH="2540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1002" y="5681753"/>
                        <a:ext cx="14620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247877" y="1122363"/>
            <a:ext cx="5247142" cy="3739244"/>
            <a:chOff x="247877" y="1122363"/>
            <a:chExt cx="5247142" cy="3739244"/>
          </a:xfrm>
        </p:grpSpPr>
        <p:sp>
          <p:nvSpPr>
            <p:cNvPr id="10250" name="Line 3"/>
            <p:cNvSpPr>
              <a:spLocks noChangeShapeType="1"/>
            </p:cNvSpPr>
            <p:nvPr/>
          </p:nvSpPr>
          <p:spPr bwMode="auto">
            <a:xfrm>
              <a:off x="1917902" y="1498600"/>
              <a:ext cx="0" cy="22510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1" name="Line 4"/>
            <p:cNvSpPr>
              <a:spLocks noChangeShapeType="1"/>
            </p:cNvSpPr>
            <p:nvPr/>
          </p:nvSpPr>
          <p:spPr bwMode="auto">
            <a:xfrm flipV="1">
              <a:off x="577890" y="3749675"/>
              <a:ext cx="1340012" cy="83978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2" name="Line 5"/>
            <p:cNvSpPr>
              <a:spLocks noChangeShapeType="1"/>
            </p:cNvSpPr>
            <p:nvPr/>
          </p:nvSpPr>
          <p:spPr bwMode="auto">
            <a:xfrm>
              <a:off x="1917902" y="3749675"/>
              <a:ext cx="2387889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55" name="Oval 10"/>
            <p:cNvSpPr>
              <a:spLocks noChangeArrowheads="1"/>
            </p:cNvSpPr>
            <p:nvPr/>
          </p:nvSpPr>
          <p:spPr bwMode="auto">
            <a:xfrm>
              <a:off x="3843773" y="1608075"/>
              <a:ext cx="120665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36" name="Freeform 12"/>
            <p:cNvSpPr>
              <a:spLocks/>
            </p:cNvSpPr>
            <p:nvPr/>
          </p:nvSpPr>
          <p:spPr bwMode="auto">
            <a:xfrm>
              <a:off x="1708150" y="1916113"/>
              <a:ext cx="1698625" cy="1057275"/>
            </a:xfrm>
            <a:custGeom>
              <a:avLst/>
              <a:gdLst/>
              <a:ahLst/>
              <a:cxnLst>
                <a:cxn ang="0">
                  <a:pos x="68" y="95"/>
                </a:cxn>
                <a:cxn ang="0">
                  <a:pos x="23" y="189"/>
                </a:cxn>
                <a:cxn ang="0">
                  <a:pos x="3" y="298"/>
                </a:cxn>
                <a:cxn ang="0">
                  <a:pos x="24" y="440"/>
                </a:cxn>
                <a:cxn ang="0">
                  <a:pos x="144" y="534"/>
                </a:cxn>
                <a:cxn ang="0">
                  <a:pos x="308" y="596"/>
                </a:cxn>
                <a:cxn ang="0">
                  <a:pos x="486" y="658"/>
                </a:cxn>
                <a:cxn ang="0">
                  <a:pos x="624" y="644"/>
                </a:cxn>
                <a:cxn ang="0">
                  <a:pos x="761" y="637"/>
                </a:cxn>
                <a:cxn ang="0">
                  <a:pos x="904" y="574"/>
                </a:cxn>
                <a:cxn ang="0">
                  <a:pos x="1008" y="469"/>
                </a:cxn>
                <a:cxn ang="0">
                  <a:pos x="1041" y="351"/>
                </a:cxn>
                <a:cxn ang="0">
                  <a:pos x="1069" y="267"/>
                </a:cxn>
                <a:cxn ang="0">
                  <a:pos x="1049" y="150"/>
                </a:cxn>
                <a:cxn ang="0">
                  <a:pos x="973" y="109"/>
                </a:cxn>
                <a:cxn ang="0">
                  <a:pos x="912" y="82"/>
                </a:cxn>
                <a:cxn ang="0">
                  <a:pos x="774" y="6"/>
                </a:cxn>
                <a:cxn ang="0">
                  <a:pos x="630" y="48"/>
                </a:cxn>
                <a:cxn ang="0">
                  <a:pos x="466" y="54"/>
                </a:cxn>
                <a:cxn ang="0">
                  <a:pos x="285" y="25"/>
                </a:cxn>
                <a:cxn ang="0">
                  <a:pos x="168" y="34"/>
                </a:cxn>
                <a:cxn ang="0">
                  <a:pos x="68" y="95"/>
                </a:cxn>
              </a:cxnLst>
              <a:rect l="0" t="0" r="r" b="b"/>
              <a:pathLst>
                <a:path w="1070" h="666">
                  <a:moveTo>
                    <a:pt x="68" y="95"/>
                  </a:moveTo>
                  <a:cubicBezTo>
                    <a:pt x="49" y="124"/>
                    <a:pt x="34" y="155"/>
                    <a:pt x="23" y="189"/>
                  </a:cubicBezTo>
                  <a:cubicBezTo>
                    <a:pt x="13" y="222"/>
                    <a:pt x="3" y="256"/>
                    <a:pt x="3" y="298"/>
                  </a:cubicBezTo>
                  <a:cubicBezTo>
                    <a:pt x="3" y="340"/>
                    <a:pt x="0" y="401"/>
                    <a:pt x="24" y="440"/>
                  </a:cubicBezTo>
                  <a:cubicBezTo>
                    <a:pt x="48" y="479"/>
                    <a:pt x="97" y="508"/>
                    <a:pt x="144" y="534"/>
                  </a:cubicBezTo>
                  <a:cubicBezTo>
                    <a:pt x="191" y="560"/>
                    <a:pt x="251" y="575"/>
                    <a:pt x="308" y="596"/>
                  </a:cubicBezTo>
                  <a:cubicBezTo>
                    <a:pt x="365" y="617"/>
                    <a:pt x="433" y="650"/>
                    <a:pt x="486" y="658"/>
                  </a:cubicBezTo>
                  <a:cubicBezTo>
                    <a:pt x="539" y="666"/>
                    <a:pt x="578" y="647"/>
                    <a:pt x="624" y="644"/>
                  </a:cubicBezTo>
                  <a:cubicBezTo>
                    <a:pt x="670" y="641"/>
                    <a:pt x="715" y="649"/>
                    <a:pt x="761" y="637"/>
                  </a:cubicBezTo>
                  <a:cubicBezTo>
                    <a:pt x="807" y="625"/>
                    <a:pt x="863" y="602"/>
                    <a:pt x="904" y="574"/>
                  </a:cubicBezTo>
                  <a:cubicBezTo>
                    <a:pt x="945" y="546"/>
                    <a:pt x="985" y="506"/>
                    <a:pt x="1008" y="469"/>
                  </a:cubicBezTo>
                  <a:cubicBezTo>
                    <a:pt x="1032" y="432"/>
                    <a:pt x="1031" y="385"/>
                    <a:pt x="1041" y="351"/>
                  </a:cubicBezTo>
                  <a:cubicBezTo>
                    <a:pt x="1051" y="317"/>
                    <a:pt x="1068" y="300"/>
                    <a:pt x="1069" y="267"/>
                  </a:cubicBezTo>
                  <a:cubicBezTo>
                    <a:pt x="1070" y="234"/>
                    <a:pt x="1065" y="176"/>
                    <a:pt x="1049" y="150"/>
                  </a:cubicBezTo>
                  <a:cubicBezTo>
                    <a:pt x="1033" y="124"/>
                    <a:pt x="996" y="120"/>
                    <a:pt x="973" y="109"/>
                  </a:cubicBezTo>
                  <a:cubicBezTo>
                    <a:pt x="950" y="98"/>
                    <a:pt x="945" y="99"/>
                    <a:pt x="912" y="82"/>
                  </a:cubicBezTo>
                  <a:cubicBezTo>
                    <a:pt x="879" y="65"/>
                    <a:pt x="821" y="12"/>
                    <a:pt x="774" y="6"/>
                  </a:cubicBezTo>
                  <a:cubicBezTo>
                    <a:pt x="727" y="0"/>
                    <a:pt x="681" y="40"/>
                    <a:pt x="630" y="48"/>
                  </a:cubicBezTo>
                  <a:cubicBezTo>
                    <a:pt x="579" y="56"/>
                    <a:pt x="523" y="58"/>
                    <a:pt x="466" y="54"/>
                  </a:cubicBezTo>
                  <a:cubicBezTo>
                    <a:pt x="409" y="50"/>
                    <a:pt x="335" y="28"/>
                    <a:pt x="285" y="25"/>
                  </a:cubicBezTo>
                  <a:cubicBezTo>
                    <a:pt x="235" y="22"/>
                    <a:pt x="205" y="22"/>
                    <a:pt x="168" y="34"/>
                  </a:cubicBezTo>
                  <a:cubicBezTo>
                    <a:pt x="132" y="45"/>
                    <a:pt x="89" y="82"/>
                    <a:pt x="68" y="9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6078"/>
                    <a:invGamma/>
                  </a:schemeClr>
                </a:gs>
              </a:gsLst>
              <a:lin ang="0" scaled="1"/>
            </a:gradFill>
            <a:ln w="12700" cap="flat" cmpd="sng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258" name="AutoShape 14"/>
            <p:cNvSpPr>
              <a:spLocks noChangeArrowheads="1"/>
            </p:cNvSpPr>
            <p:nvPr/>
          </p:nvSpPr>
          <p:spPr bwMode="auto">
            <a:xfrm>
              <a:off x="2210038" y="2378075"/>
              <a:ext cx="396923" cy="344487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9" name="Line 15"/>
            <p:cNvSpPr>
              <a:spLocks noChangeShapeType="1"/>
            </p:cNvSpPr>
            <p:nvPr/>
          </p:nvSpPr>
          <p:spPr bwMode="auto">
            <a:xfrm flipV="1">
              <a:off x="2413262" y="1704975"/>
              <a:ext cx="1430511" cy="852487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0" name="Oval 17"/>
            <p:cNvSpPr>
              <a:spLocks noChangeArrowheads="1"/>
            </p:cNvSpPr>
            <p:nvPr/>
          </p:nvSpPr>
          <p:spPr bwMode="auto">
            <a:xfrm>
              <a:off x="2316348" y="2526538"/>
              <a:ext cx="120665" cy="12065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4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13024370"/>
                </p:ext>
              </p:extLst>
            </p:nvPr>
          </p:nvGraphicFramePr>
          <p:xfrm>
            <a:off x="874951" y="2082006"/>
            <a:ext cx="133508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7" name="Equation" r:id="rId12" imgW="888614" imgH="253890" progId="Equation.DSMT4">
                    <p:embed/>
                  </p:oleObj>
                </mc:Choice>
                <mc:Fallback>
                  <p:oleObj name="Equation" r:id="rId12" imgW="888614" imgH="253890" progId="Equation.DSMT4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4951" y="2082006"/>
                          <a:ext cx="133508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64" name="AutoShape 30"/>
            <p:cNvSpPr>
              <a:spLocks noChangeArrowheads="1"/>
            </p:cNvSpPr>
            <p:nvPr/>
          </p:nvSpPr>
          <p:spPr bwMode="auto">
            <a:xfrm rot="3129915">
              <a:off x="3346833" y="1897817"/>
              <a:ext cx="125412" cy="136542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5" name="Object 29"/>
            <p:cNvGraphicFramePr>
              <a:graphicFrameLocks noChangeAspect="1"/>
            </p:cNvGraphicFramePr>
            <p:nvPr/>
          </p:nvGraphicFramePr>
          <p:xfrm>
            <a:off x="2231593" y="3072864"/>
            <a:ext cx="156368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8" name="Equation" r:id="rId14" imgW="1040948" imgH="253890" progId="Equation.DSMT4">
                    <p:embed/>
                  </p:oleObj>
                </mc:Choice>
                <mc:Fallback>
                  <p:oleObj name="Equation" r:id="rId14" imgW="1040948" imgH="253890" progId="Equation.DSMT4">
                    <p:embed/>
                    <p:pic>
                      <p:nvPicPr>
                        <p:cNvPr id="0" name="Picture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31593" y="3072864"/>
                          <a:ext cx="156368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9"/>
            <p:cNvGraphicFramePr>
              <a:graphicFrameLocks noChangeAspect="1"/>
            </p:cNvGraphicFramePr>
            <p:nvPr/>
          </p:nvGraphicFramePr>
          <p:xfrm>
            <a:off x="247877" y="4617132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29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77" y="4617132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9"/>
            <p:cNvGraphicFramePr>
              <a:graphicFrameLocks noChangeAspect="1"/>
            </p:cNvGraphicFramePr>
            <p:nvPr/>
          </p:nvGraphicFramePr>
          <p:xfrm>
            <a:off x="4438650" y="3614738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0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8650" y="3614738"/>
                          <a:ext cx="2428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1804988" y="1122363"/>
            <a:ext cx="1984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1" name="Equation" r:id="rId20" imgW="114102" imgH="126780" progId="Equation.DSMT4">
                    <p:embed/>
                  </p:oleObj>
                </mc:Choice>
                <mc:Fallback>
                  <p:oleObj name="Equation" r:id="rId20" imgW="114102" imgH="126780" progId="Equation.DSMT4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4988" y="1122363"/>
                          <a:ext cx="1984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4171044" y="1164092"/>
            <a:ext cx="13239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2" name="Equation" r:id="rId22" imgW="761669" imgH="253890" progId="Equation.DSMT4">
                    <p:embed/>
                  </p:oleObj>
                </mc:Choice>
                <mc:Fallback>
                  <p:oleObj name="Equation" r:id="rId22" imgW="761669" imgH="253890" progId="Equation.DSMT4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044" y="1164092"/>
                          <a:ext cx="13239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1"/>
            <p:cNvGraphicFramePr>
              <a:graphicFrameLocks noChangeAspect="1"/>
            </p:cNvGraphicFramePr>
            <p:nvPr/>
          </p:nvGraphicFramePr>
          <p:xfrm>
            <a:off x="3898796" y="2093260"/>
            <a:ext cx="1046267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3" name="Equation" r:id="rId24" imgW="634725" imgH="203112" progId="Equation.DSMT4">
                    <p:embed/>
                  </p:oleObj>
                </mc:Choice>
                <mc:Fallback>
                  <p:oleObj name="Equation" r:id="rId24" imgW="634725" imgH="203112" progId="Equation.DSMT4">
                    <p:embed/>
                    <p:pic>
                      <p:nvPicPr>
                        <p:cNvPr id="0" name="Picture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796" y="2093260"/>
                          <a:ext cx="1046267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1"/>
            <p:cNvGraphicFramePr>
              <a:graphicFrameLocks noChangeAspect="1"/>
            </p:cNvGraphicFramePr>
            <p:nvPr/>
          </p:nvGraphicFramePr>
          <p:xfrm>
            <a:off x="2743427" y="2473778"/>
            <a:ext cx="439737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434" name="Equation" r:id="rId25" imgW="266353" imgH="177569" progId="Equation.DSMT4">
                    <p:embed/>
                  </p:oleObj>
                </mc:Choice>
                <mc:Fallback>
                  <p:oleObj name="Equation" r:id="rId25" imgW="266353" imgH="177569" progId="Equation.DSMT4">
                    <p:embed/>
                    <p:pic>
                      <p:nvPicPr>
                        <p:cNvPr id="0" name="Picture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43427" y="2473778"/>
                          <a:ext cx="439737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9"/>
          <p:cNvGraphicFramePr>
            <a:graphicFrameLocks noChangeAspect="1"/>
          </p:cNvGraphicFramePr>
          <p:nvPr/>
        </p:nvGraphicFramePr>
        <p:xfrm>
          <a:off x="5294313" y="3788229"/>
          <a:ext cx="3222338" cy="1046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1" name="Equation" r:id="rId4" imgW="1447800" imgH="469900" progId="Equation.DSMT4">
                  <p:embed/>
                </p:oleObj>
              </mc:Choice>
              <mc:Fallback>
                <p:oleObj name="Equation" r:id="rId4" imgW="1447800" imgH="46990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4313" y="3788229"/>
                        <a:ext cx="3222338" cy="1046389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1279" name="Text Box 31"/>
          <p:cNvSpPr txBox="1">
            <a:spLocks noChangeArrowheads="1"/>
          </p:cNvSpPr>
          <p:nvPr/>
        </p:nvSpPr>
        <p:spPr bwMode="auto">
          <a:xfrm>
            <a:off x="1358199" y="0"/>
            <a:ext cx="66452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 from Surface Charge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5515635" y="5226957"/>
          <a:ext cx="10461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2" name="Equation" r:id="rId6" imgW="634725" imgH="203112" progId="Equation.DSMT4">
                  <p:embed/>
                </p:oleObj>
              </mc:Choice>
              <mc:Fallback>
                <p:oleObj name="Equation" r:id="rId6" imgW="634725" imgH="203112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5635" y="5226957"/>
                        <a:ext cx="10461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46"/>
          <p:cNvGraphicFramePr>
            <a:graphicFrameLocks noChangeAspect="1"/>
          </p:cNvGraphicFramePr>
          <p:nvPr/>
        </p:nvGraphicFramePr>
        <p:xfrm>
          <a:off x="7058025" y="5210175"/>
          <a:ext cx="14620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3" name="Equation" r:id="rId8" imgW="965200" imgH="254000" progId="Equation.DSMT4">
                  <p:embed/>
                </p:oleObj>
              </mc:Choice>
              <mc:Fallback>
                <p:oleObj name="Equation" r:id="rId8" imgW="965200" imgH="254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8025" y="5210175"/>
                        <a:ext cx="14620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/>
          <p:cNvGrpSpPr/>
          <p:nvPr/>
        </p:nvGrpSpPr>
        <p:grpSpPr>
          <a:xfrm>
            <a:off x="247877" y="1122363"/>
            <a:ext cx="5247142" cy="3933887"/>
            <a:chOff x="247877" y="1122363"/>
            <a:chExt cx="5247142" cy="3933887"/>
          </a:xfrm>
        </p:grpSpPr>
        <p:sp>
          <p:nvSpPr>
            <p:cNvPr id="11275" name="Line 4"/>
            <p:cNvSpPr>
              <a:spLocks noChangeShapeType="1"/>
            </p:cNvSpPr>
            <p:nvPr/>
          </p:nvSpPr>
          <p:spPr bwMode="auto">
            <a:xfrm>
              <a:off x="1917700" y="1498600"/>
              <a:ext cx="0" cy="22510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6" name="Line 5"/>
            <p:cNvSpPr>
              <a:spLocks noChangeShapeType="1"/>
            </p:cNvSpPr>
            <p:nvPr/>
          </p:nvSpPr>
          <p:spPr bwMode="auto">
            <a:xfrm flipV="1">
              <a:off x="577850" y="3749675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77" name="Line 6"/>
            <p:cNvSpPr>
              <a:spLocks noChangeShapeType="1"/>
            </p:cNvSpPr>
            <p:nvPr/>
          </p:nvSpPr>
          <p:spPr bwMode="auto">
            <a:xfrm>
              <a:off x="1917700" y="3749675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0" name="Oval 11"/>
            <p:cNvSpPr>
              <a:spLocks noChangeArrowheads="1"/>
            </p:cNvSpPr>
            <p:nvPr/>
          </p:nvSpPr>
          <p:spPr bwMode="auto">
            <a:xfrm>
              <a:off x="3824288" y="1584325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2" name="Text Box 20"/>
            <p:cNvSpPr txBox="1">
              <a:spLocks noChangeArrowheads="1"/>
            </p:cNvSpPr>
            <p:nvPr/>
          </p:nvSpPr>
          <p:spPr bwMode="auto">
            <a:xfrm>
              <a:off x="2271713" y="3408363"/>
              <a:ext cx="5969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0" i="1">
                  <a:solidFill>
                    <a:schemeClr val="bg2"/>
                  </a:solidFill>
                  <a:latin typeface="Times New Roman" pitchFamily="18" charset="0"/>
                </a:rPr>
                <a:t>dS</a:t>
              </a:r>
              <a:endParaRPr lang="en-US" sz="2000" b="0" i="1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81273" name="Freeform 25"/>
            <p:cNvSpPr>
              <a:spLocks/>
            </p:cNvSpPr>
            <p:nvPr/>
          </p:nvSpPr>
          <p:spPr bwMode="auto">
            <a:xfrm>
              <a:off x="1014413" y="2752725"/>
              <a:ext cx="3848100" cy="1895475"/>
            </a:xfrm>
            <a:custGeom>
              <a:avLst/>
              <a:gdLst/>
              <a:ahLst/>
              <a:cxnLst>
                <a:cxn ang="0">
                  <a:pos x="102" y="864"/>
                </a:cxn>
                <a:cxn ang="0">
                  <a:pos x="252" y="810"/>
                </a:cxn>
                <a:cxn ang="0">
                  <a:pos x="444" y="690"/>
                </a:cxn>
                <a:cxn ang="0">
                  <a:pos x="594" y="564"/>
                </a:cxn>
                <a:cxn ang="0">
                  <a:pos x="756" y="414"/>
                </a:cxn>
                <a:cxn ang="0">
                  <a:pos x="918" y="306"/>
                </a:cxn>
                <a:cxn ang="0">
                  <a:pos x="1104" y="228"/>
                </a:cxn>
                <a:cxn ang="0">
                  <a:pos x="1272" y="162"/>
                </a:cxn>
                <a:cxn ang="0">
                  <a:pos x="1476" y="60"/>
                </a:cxn>
                <a:cxn ang="0">
                  <a:pos x="1392" y="108"/>
                </a:cxn>
                <a:cxn ang="0">
                  <a:pos x="1542" y="0"/>
                </a:cxn>
                <a:cxn ang="0">
                  <a:pos x="1632" y="30"/>
                </a:cxn>
                <a:cxn ang="0">
                  <a:pos x="1758" y="84"/>
                </a:cxn>
                <a:cxn ang="0">
                  <a:pos x="1890" y="132"/>
                </a:cxn>
                <a:cxn ang="0">
                  <a:pos x="2016" y="168"/>
                </a:cxn>
                <a:cxn ang="0">
                  <a:pos x="2124" y="192"/>
                </a:cxn>
                <a:cxn ang="0">
                  <a:pos x="2304" y="234"/>
                </a:cxn>
                <a:cxn ang="0">
                  <a:pos x="2406" y="252"/>
                </a:cxn>
                <a:cxn ang="0">
                  <a:pos x="2202" y="396"/>
                </a:cxn>
                <a:cxn ang="0">
                  <a:pos x="2010" y="486"/>
                </a:cxn>
                <a:cxn ang="0">
                  <a:pos x="1770" y="600"/>
                </a:cxn>
                <a:cxn ang="0">
                  <a:pos x="1590" y="738"/>
                </a:cxn>
                <a:cxn ang="0">
                  <a:pos x="1422" y="870"/>
                </a:cxn>
                <a:cxn ang="0">
                  <a:pos x="1263" y="1002"/>
                </a:cxn>
                <a:cxn ang="0">
                  <a:pos x="1101" y="1098"/>
                </a:cxn>
                <a:cxn ang="0">
                  <a:pos x="948" y="1158"/>
                </a:cxn>
                <a:cxn ang="0">
                  <a:pos x="852" y="1194"/>
                </a:cxn>
                <a:cxn ang="0">
                  <a:pos x="0" y="900"/>
                </a:cxn>
                <a:cxn ang="0">
                  <a:pos x="102" y="864"/>
                </a:cxn>
              </a:cxnLst>
              <a:rect l="0" t="0" r="r" b="b"/>
              <a:pathLst>
                <a:path w="2424" h="1194">
                  <a:moveTo>
                    <a:pt x="102" y="864"/>
                  </a:moveTo>
                  <a:cubicBezTo>
                    <a:pt x="144" y="850"/>
                    <a:pt x="209" y="832"/>
                    <a:pt x="252" y="810"/>
                  </a:cubicBezTo>
                  <a:lnTo>
                    <a:pt x="444" y="690"/>
                  </a:lnTo>
                  <a:lnTo>
                    <a:pt x="594" y="564"/>
                  </a:lnTo>
                  <a:lnTo>
                    <a:pt x="756" y="414"/>
                  </a:lnTo>
                  <a:lnTo>
                    <a:pt x="918" y="306"/>
                  </a:lnTo>
                  <a:lnTo>
                    <a:pt x="1104" y="228"/>
                  </a:lnTo>
                  <a:lnTo>
                    <a:pt x="1272" y="162"/>
                  </a:lnTo>
                  <a:lnTo>
                    <a:pt x="1476" y="60"/>
                  </a:lnTo>
                  <a:lnTo>
                    <a:pt x="1392" y="108"/>
                  </a:lnTo>
                  <a:lnTo>
                    <a:pt x="1542" y="0"/>
                  </a:lnTo>
                  <a:lnTo>
                    <a:pt x="1632" y="30"/>
                  </a:lnTo>
                  <a:lnTo>
                    <a:pt x="1758" y="84"/>
                  </a:lnTo>
                  <a:lnTo>
                    <a:pt x="1890" y="132"/>
                  </a:lnTo>
                  <a:lnTo>
                    <a:pt x="2016" y="168"/>
                  </a:lnTo>
                  <a:cubicBezTo>
                    <a:pt x="2112" y="192"/>
                    <a:pt x="2083" y="183"/>
                    <a:pt x="2124" y="192"/>
                  </a:cubicBezTo>
                  <a:cubicBezTo>
                    <a:pt x="2172" y="203"/>
                    <a:pt x="2257" y="224"/>
                    <a:pt x="2304" y="234"/>
                  </a:cubicBezTo>
                  <a:cubicBezTo>
                    <a:pt x="2424" y="258"/>
                    <a:pt x="2423" y="225"/>
                    <a:pt x="2406" y="252"/>
                  </a:cubicBezTo>
                  <a:cubicBezTo>
                    <a:pt x="2389" y="279"/>
                    <a:pt x="2268" y="357"/>
                    <a:pt x="2202" y="396"/>
                  </a:cubicBezTo>
                  <a:lnTo>
                    <a:pt x="2010" y="486"/>
                  </a:lnTo>
                  <a:lnTo>
                    <a:pt x="1770" y="600"/>
                  </a:lnTo>
                  <a:lnTo>
                    <a:pt x="1590" y="738"/>
                  </a:lnTo>
                  <a:lnTo>
                    <a:pt x="1422" y="870"/>
                  </a:lnTo>
                  <a:lnTo>
                    <a:pt x="1263" y="1002"/>
                  </a:lnTo>
                  <a:lnTo>
                    <a:pt x="1101" y="1098"/>
                  </a:lnTo>
                  <a:lnTo>
                    <a:pt x="948" y="1158"/>
                  </a:lnTo>
                  <a:lnTo>
                    <a:pt x="852" y="1194"/>
                  </a:lnTo>
                  <a:lnTo>
                    <a:pt x="0" y="900"/>
                  </a:lnTo>
                  <a:lnTo>
                    <a:pt x="102" y="864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56078"/>
                    <a:invGamma/>
                  </a:schemeClr>
                </a:gs>
              </a:gsLst>
              <a:lin ang="0" scaled="1"/>
            </a:gradFill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/>
            <a:lstStyle/>
            <a:p>
              <a:pPr>
                <a:defRPr/>
              </a:pPr>
              <a:endParaRPr lang="en-US"/>
            </a:p>
          </p:txBody>
        </p:sp>
        <p:graphicFrame>
          <p:nvGraphicFramePr>
            <p:cNvPr id="11267" name="Object 32"/>
            <p:cNvGraphicFramePr>
              <a:graphicFrameLocks noChangeAspect="1"/>
            </p:cNvGraphicFramePr>
            <p:nvPr/>
          </p:nvGraphicFramePr>
          <p:xfrm>
            <a:off x="1652588" y="4048125"/>
            <a:ext cx="131603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4" name="Equation" r:id="rId10" imgW="875920" imgH="253890" progId="Equation.DSMT4">
                    <p:embed/>
                  </p:oleObj>
                </mc:Choice>
                <mc:Fallback>
                  <p:oleObj name="Equation" r:id="rId10" imgW="875920" imgH="253890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52588" y="4048125"/>
                          <a:ext cx="131603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5" name="AutoShape 33"/>
            <p:cNvSpPr>
              <a:spLocks noChangeArrowheads="1"/>
            </p:cNvSpPr>
            <p:nvPr/>
          </p:nvSpPr>
          <p:spPr bwMode="auto">
            <a:xfrm rot="1751669">
              <a:off x="3625850" y="1974850"/>
              <a:ext cx="125413" cy="136525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86" name="Freeform 34"/>
            <p:cNvSpPr>
              <a:spLocks/>
            </p:cNvSpPr>
            <p:nvPr/>
          </p:nvSpPr>
          <p:spPr bwMode="auto">
            <a:xfrm>
              <a:off x="2493963" y="3767138"/>
              <a:ext cx="495300" cy="231775"/>
            </a:xfrm>
            <a:custGeom>
              <a:avLst/>
              <a:gdLst>
                <a:gd name="T0" fmla="*/ 0 w 2424"/>
                <a:gd name="T1" fmla="*/ 0 h 1194"/>
                <a:gd name="T2" fmla="*/ 0 w 2424"/>
                <a:gd name="T3" fmla="*/ 0 h 1194"/>
                <a:gd name="T4" fmla="*/ 0 w 2424"/>
                <a:gd name="T5" fmla="*/ 0 h 1194"/>
                <a:gd name="T6" fmla="*/ 0 w 2424"/>
                <a:gd name="T7" fmla="*/ 0 h 1194"/>
                <a:gd name="T8" fmla="*/ 0 w 2424"/>
                <a:gd name="T9" fmla="*/ 0 h 1194"/>
                <a:gd name="T10" fmla="*/ 0 w 2424"/>
                <a:gd name="T11" fmla="*/ 0 h 1194"/>
                <a:gd name="T12" fmla="*/ 0 w 2424"/>
                <a:gd name="T13" fmla="*/ 0 h 1194"/>
                <a:gd name="T14" fmla="*/ 0 w 2424"/>
                <a:gd name="T15" fmla="*/ 0 h 1194"/>
                <a:gd name="T16" fmla="*/ 0 w 2424"/>
                <a:gd name="T17" fmla="*/ 0 h 1194"/>
                <a:gd name="T18" fmla="*/ 0 w 2424"/>
                <a:gd name="T19" fmla="*/ 0 h 1194"/>
                <a:gd name="T20" fmla="*/ 0 w 2424"/>
                <a:gd name="T21" fmla="*/ 0 h 1194"/>
                <a:gd name="T22" fmla="*/ 0 w 2424"/>
                <a:gd name="T23" fmla="*/ 0 h 1194"/>
                <a:gd name="T24" fmla="*/ 0 w 2424"/>
                <a:gd name="T25" fmla="*/ 0 h 1194"/>
                <a:gd name="T26" fmla="*/ 0 w 2424"/>
                <a:gd name="T27" fmla="*/ 0 h 1194"/>
                <a:gd name="T28" fmla="*/ 0 w 2424"/>
                <a:gd name="T29" fmla="*/ 0 h 1194"/>
                <a:gd name="T30" fmla="*/ 0 w 2424"/>
                <a:gd name="T31" fmla="*/ 0 h 1194"/>
                <a:gd name="T32" fmla="*/ 0 w 2424"/>
                <a:gd name="T33" fmla="*/ 0 h 1194"/>
                <a:gd name="T34" fmla="*/ 0 w 2424"/>
                <a:gd name="T35" fmla="*/ 0 h 1194"/>
                <a:gd name="T36" fmla="*/ 0 w 2424"/>
                <a:gd name="T37" fmla="*/ 0 h 1194"/>
                <a:gd name="T38" fmla="*/ 0 w 2424"/>
                <a:gd name="T39" fmla="*/ 0 h 1194"/>
                <a:gd name="T40" fmla="*/ 0 w 2424"/>
                <a:gd name="T41" fmla="*/ 0 h 1194"/>
                <a:gd name="T42" fmla="*/ 0 w 2424"/>
                <a:gd name="T43" fmla="*/ 0 h 1194"/>
                <a:gd name="T44" fmla="*/ 0 w 2424"/>
                <a:gd name="T45" fmla="*/ 0 h 1194"/>
                <a:gd name="T46" fmla="*/ 0 w 2424"/>
                <a:gd name="T47" fmla="*/ 0 h 1194"/>
                <a:gd name="T48" fmla="*/ 0 w 2424"/>
                <a:gd name="T49" fmla="*/ 0 h 1194"/>
                <a:gd name="T50" fmla="*/ 0 w 2424"/>
                <a:gd name="T51" fmla="*/ 0 h 1194"/>
                <a:gd name="T52" fmla="*/ 0 w 2424"/>
                <a:gd name="T53" fmla="*/ 0 h 1194"/>
                <a:gd name="T54" fmla="*/ 0 w 2424"/>
                <a:gd name="T55" fmla="*/ 0 h 1194"/>
                <a:gd name="T56" fmla="*/ 0 w 2424"/>
                <a:gd name="T57" fmla="*/ 0 h 119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24"/>
                <a:gd name="T88" fmla="*/ 0 h 1194"/>
                <a:gd name="T89" fmla="*/ 2424 w 2424"/>
                <a:gd name="T90" fmla="*/ 1194 h 119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24" h="1194">
                  <a:moveTo>
                    <a:pt x="102" y="864"/>
                  </a:moveTo>
                  <a:cubicBezTo>
                    <a:pt x="144" y="850"/>
                    <a:pt x="209" y="832"/>
                    <a:pt x="252" y="810"/>
                  </a:cubicBezTo>
                  <a:lnTo>
                    <a:pt x="444" y="690"/>
                  </a:lnTo>
                  <a:lnTo>
                    <a:pt x="594" y="564"/>
                  </a:lnTo>
                  <a:lnTo>
                    <a:pt x="756" y="414"/>
                  </a:lnTo>
                  <a:lnTo>
                    <a:pt x="918" y="306"/>
                  </a:lnTo>
                  <a:lnTo>
                    <a:pt x="1104" y="228"/>
                  </a:lnTo>
                  <a:lnTo>
                    <a:pt x="1272" y="162"/>
                  </a:lnTo>
                  <a:lnTo>
                    <a:pt x="1476" y="60"/>
                  </a:lnTo>
                  <a:lnTo>
                    <a:pt x="1392" y="108"/>
                  </a:lnTo>
                  <a:lnTo>
                    <a:pt x="1542" y="0"/>
                  </a:lnTo>
                  <a:lnTo>
                    <a:pt x="1632" y="30"/>
                  </a:lnTo>
                  <a:lnTo>
                    <a:pt x="1758" y="84"/>
                  </a:lnTo>
                  <a:lnTo>
                    <a:pt x="1890" y="132"/>
                  </a:lnTo>
                  <a:lnTo>
                    <a:pt x="2016" y="168"/>
                  </a:lnTo>
                  <a:cubicBezTo>
                    <a:pt x="2112" y="192"/>
                    <a:pt x="2083" y="183"/>
                    <a:pt x="2124" y="192"/>
                  </a:cubicBezTo>
                  <a:cubicBezTo>
                    <a:pt x="2172" y="203"/>
                    <a:pt x="2257" y="224"/>
                    <a:pt x="2304" y="234"/>
                  </a:cubicBezTo>
                  <a:cubicBezTo>
                    <a:pt x="2424" y="258"/>
                    <a:pt x="2423" y="225"/>
                    <a:pt x="2406" y="252"/>
                  </a:cubicBezTo>
                  <a:cubicBezTo>
                    <a:pt x="2389" y="279"/>
                    <a:pt x="2268" y="357"/>
                    <a:pt x="2202" y="396"/>
                  </a:cubicBezTo>
                  <a:lnTo>
                    <a:pt x="2010" y="486"/>
                  </a:lnTo>
                  <a:lnTo>
                    <a:pt x="1770" y="600"/>
                  </a:lnTo>
                  <a:lnTo>
                    <a:pt x="1590" y="738"/>
                  </a:lnTo>
                  <a:lnTo>
                    <a:pt x="1422" y="870"/>
                  </a:lnTo>
                  <a:lnTo>
                    <a:pt x="1263" y="1002"/>
                  </a:lnTo>
                  <a:lnTo>
                    <a:pt x="1101" y="1098"/>
                  </a:lnTo>
                  <a:lnTo>
                    <a:pt x="948" y="1158"/>
                  </a:lnTo>
                  <a:lnTo>
                    <a:pt x="852" y="1194"/>
                  </a:lnTo>
                  <a:lnTo>
                    <a:pt x="0" y="900"/>
                  </a:lnTo>
                  <a:lnTo>
                    <a:pt x="102" y="864"/>
                  </a:lnTo>
                  <a:close/>
                </a:path>
              </a:pathLst>
            </a:custGeom>
            <a:solidFill>
              <a:schemeClr val="accent1"/>
            </a:solidFill>
            <a:ln w="12700" cap="flat" cmpd="sng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7" name="Line 15"/>
            <p:cNvSpPr>
              <a:spLocks noChangeShapeType="1"/>
            </p:cNvSpPr>
            <p:nvPr/>
          </p:nvSpPr>
          <p:spPr bwMode="auto">
            <a:xfrm flipV="1">
              <a:off x="2765425" y="1714500"/>
              <a:ext cx="1087438" cy="2124075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288" name="Oval 17"/>
            <p:cNvSpPr>
              <a:spLocks noChangeArrowheads="1"/>
            </p:cNvSpPr>
            <p:nvPr/>
          </p:nvSpPr>
          <p:spPr bwMode="auto">
            <a:xfrm>
              <a:off x="2692400" y="3833813"/>
              <a:ext cx="87313" cy="968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5" name="Object 29"/>
            <p:cNvGraphicFramePr>
              <a:graphicFrameLocks noChangeAspect="1"/>
            </p:cNvGraphicFramePr>
            <p:nvPr/>
          </p:nvGraphicFramePr>
          <p:xfrm>
            <a:off x="2820700" y="4675250"/>
            <a:ext cx="152558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5" name="Equation" r:id="rId12" imgW="1015559" imgH="253890" progId="Equation.DSMT4">
                    <p:embed/>
                  </p:oleObj>
                </mc:Choice>
                <mc:Fallback>
                  <p:oleObj name="Equation" r:id="rId12" imgW="1015559" imgH="253890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20700" y="4675250"/>
                          <a:ext cx="152558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9"/>
            <p:cNvGraphicFramePr>
              <a:graphicFrameLocks noChangeAspect="1"/>
            </p:cNvGraphicFramePr>
            <p:nvPr/>
          </p:nvGraphicFramePr>
          <p:xfrm>
            <a:off x="247877" y="4617132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6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77" y="4617132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9"/>
            <p:cNvGraphicFramePr>
              <a:graphicFrameLocks noChangeAspect="1"/>
            </p:cNvGraphicFramePr>
            <p:nvPr/>
          </p:nvGraphicFramePr>
          <p:xfrm>
            <a:off x="4437971" y="3626532"/>
            <a:ext cx="2428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7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37971" y="3626532"/>
                          <a:ext cx="2428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9"/>
            <p:cNvGraphicFramePr>
              <a:graphicFrameLocks noChangeAspect="1"/>
            </p:cNvGraphicFramePr>
            <p:nvPr/>
          </p:nvGraphicFramePr>
          <p:xfrm>
            <a:off x="1804988" y="1122363"/>
            <a:ext cx="1984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8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1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4988" y="1122363"/>
                          <a:ext cx="1984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4171044" y="1164092"/>
            <a:ext cx="13239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9" name="Equation" r:id="rId20" imgW="761669" imgH="253890" progId="Equation.DSMT4">
                    <p:embed/>
                  </p:oleObj>
                </mc:Choice>
                <mc:Fallback>
                  <p:oleObj name="Equation" r:id="rId20" imgW="761669" imgH="253890" progId="Equation.DSMT4">
                    <p:embed/>
                    <p:pic>
                      <p:nvPicPr>
                        <p:cNvPr id="0" name="Picture 1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044" y="1164092"/>
                          <a:ext cx="13239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21"/>
            <p:cNvGraphicFramePr>
              <a:graphicFrameLocks noChangeAspect="1"/>
            </p:cNvGraphicFramePr>
            <p:nvPr/>
          </p:nvGraphicFramePr>
          <p:xfrm>
            <a:off x="3898796" y="2093260"/>
            <a:ext cx="1046267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0" name="Equation" r:id="rId22" imgW="634725" imgH="203112" progId="Equation.DSMT4">
                    <p:embed/>
                  </p:oleObj>
                </mc:Choice>
                <mc:Fallback>
                  <p:oleObj name="Equation" r:id="rId22" imgW="634725" imgH="203112" progId="Equation.DSMT4">
                    <p:embed/>
                    <p:pic>
                      <p:nvPicPr>
                        <p:cNvPr id="0" name="Picture 1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796" y="2093260"/>
                          <a:ext cx="1046267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1"/>
            <p:cNvGraphicFramePr>
              <a:graphicFrameLocks noChangeAspect="1"/>
            </p:cNvGraphicFramePr>
            <p:nvPr/>
          </p:nvGraphicFramePr>
          <p:xfrm>
            <a:off x="3101975" y="3421063"/>
            <a:ext cx="398463" cy="2936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1" name="Equation" r:id="rId23" imgW="241091" imgH="177646" progId="Equation.DSMT4">
                    <p:embed/>
                  </p:oleObj>
                </mc:Choice>
                <mc:Fallback>
                  <p:oleObj name="Equation" r:id="rId23" imgW="241091" imgH="177646" progId="Equation.DSMT4">
                    <p:embed/>
                    <p:pic>
                      <p:nvPicPr>
                        <p:cNvPr id="0" name="Picture 16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975" y="3421063"/>
                          <a:ext cx="398463" cy="2936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6"/>
          <p:cNvGraphicFramePr>
            <a:graphicFrameLocks noChangeAspect="1"/>
          </p:cNvGraphicFramePr>
          <p:nvPr/>
        </p:nvGraphicFramePr>
        <p:xfrm>
          <a:off x="5479143" y="2427514"/>
          <a:ext cx="2701450" cy="1063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4" imgW="1193800" imgH="469900" progId="Equation.DSMT4">
                  <p:embed/>
                </p:oleObj>
              </mc:Choice>
              <mc:Fallback>
                <p:oleObj name="Equation" r:id="rId4" imgW="1193800" imgH="469900" progId="Equation.DSMT4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9143" y="2427514"/>
                        <a:ext cx="2701450" cy="106339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1537978" y="0"/>
            <a:ext cx="61626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Field from Line Charge</a:t>
            </a: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2" name="Object 21"/>
          <p:cNvGraphicFramePr>
            <a:graphicFrameLocks noChangeAspect="1"/>
          </p:cNvGraphicFramePr>
          <p:nvPr/>
        </p:nvGraphicFramePr>
        <p:xfrm>
          <a:off x="6328105" y="3811814"/>
          <a:ext cx="1046163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Equation" r:id="rId6" imgW="634725" imgH="203112" progId="Equation.DSMT4">
                  <p:embed/>
                </p:oleObj>
              </mc:Choice>
              <mc:Fallback>
                <p:oleObj name="Equation" r:id="rId6" imgW="634725" imgH="203112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105" y="3811814"/>
                        <a:ext cx="1046163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46"/>
          <p:cNvGraphicFramePr>
            <a:graphicFrameLocks noChangeAspect="1"/>
          </p:cNvGraphicFramePr>
          <p:nvPr/>
        </p:nvGraphicFramePr>
        <p:xfrm>
          <a:off x="6143625" y="4404632"/>
          <a:ext cx="1462088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3" name="Equation" r:id="rId8" imgW="965200" imgH="254000" progId="Equation.DSMT4">
                  <p:embed/>
                </p:oleObj>
              </mc:Choice>
              <mc:Fallback>
                <p:oleObj name="Equation" r:id="rId8" imgW="965200" imgH="2540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3625" y="4404632"/>
                        <a:ext cx="1462088" cy="38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26"/>
          <p:cNvGraphicFramePr>
            <a:graphicFrameLocks noChangeAspect="1"/>
          </p:cNvGraphicFramePr>
          <p:nvPr/>
        </p:nvGraphicFramePr>
        <p:xfrm>
          <a:off x="1873250" y="5530850"/>
          <a:ext cx="18383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Equation" r:id="rId10" imgW="977476" imgH="253890" progId="Equation.DSMT4">
                  <p:embed/>
                </p:oleObj>
              </mc:Choice>
              <mc:Fallback>
                <p:oleObj name="Equation" r:id="rId10" imgW="977476" imgH="25389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3250" y="5530850"/>
                        <a:ext cx="18383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oup 34"/>
          <p:cNvGrpSpPr/>
          <p:nvPr/>
        </p:nvGrpSpPr>
        <p:grpSpPr>
          <a:xfrm>
            <a:off x="247877" y="1101725"/>
            <a:ext cx="5247142" cy="3762727"/>
            <a:chOff x="247877" y="1101725"/>
            <a:chExt cx="5247142" cy="3762727"/>
          </a:xfrm>
        </p:grpSpPr>
        <p:graphicFrame>
          <p:nvGraphicFramePr>
            <p:cNvPr id="25" name="Object 29"/>
            <p:cNvGraphicFramePr>
              <a:graphicFrameLocks noChangeAspect="1"/>
            </p:cNvGraphicFramePr>
            <p:nvPr/>
          </p:nvGraphicFramePr>
          <p:xfrm>
            <a:off x="2138322" y="4483452"/>
            <a:ext cx="1449387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5" name="Equation" r:id="rId12" imgW="965200" imgH="254000" progId="Equation.DSMT4">
                    <p:embed/>
                  </p:oleObj>
                </mc:Choice>
                <mc:Fallback>
                  <p:oleObj name="Equation" r:id="rId12" imgW="965200" imgH="254000" progId="Equation.DSMT4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8322" y="4483452"/>
                          <a:ext cx="1449387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9"/>
            <p:cNvGraphicFramePr>
              <a:graphicFrameLocks noChangeAspect="1"/>
            </p:cNvGraphicFramePr>
            <p:nvPr/>
          </p:nvGraphicFramePr>
          <p:xfrm>
            <a:off x="247877" y="4617132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6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77" y="4617132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297" name="Freeform 23"/>
            <p:cNvSpPr>
              <a:spLocks/>
            </p:cNvSpPr>
            <p:nvPr/>
          </p:nvSpPr>
          <p:spPr bwMode="auto">
            <a:xfrm>
              <a:off x="1400175" y="2914650"/>
              <a:ext cx="3000375" cy="1876425"/>
            </a:xfrm>
            <a:custGeom>
              <a:avLst/>
              <a:gdLst>
                <a:gd name="T0" fmla="*/ 0 w 1890"/>
                <a:gd name="T1" fmla="*/ 1182 h 1182"/>
                <a:gd name="T2" fmla="*/ 306 w 1890"/>
                <a:gd name="T3" fmla="*/ 738 h 1182"/>
                <a:gd name="T4" fmla="*/ 1302 w 1890"/>
                <a:gd name="T5" fmla="*/ 504 h 1182"/>
                <a:gd name="T6" fmla="*/ 1638 w 1890"/>
                <a:gd name="T7" fmla="*/ 300 h 1182"/>
                <a:gd name="T8" fmla="*/ 1890 w 1890"/>
                <a:gd name="T9" fmla="*/ 0 h 1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90"/>
                <a:gd name="T16" fmla="*/ 0 h 1182"/>
                <a:gd name="T17" fmla="*/ 1890 w 1890"/>
                <a:gd name="T18" fmla="*/ 1182 h 1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90" h="1182">
                  <a:moveTo>
                    <a:pt x="0" y="1182"/>
                  </a:moveTo>
                  <a:cubicBezTo>
                    <a:pt x="51" y="1108"/>
                    <a:pt x="89" y="851"/>
                    <a:pt x="306" y="738"/>
                  </a:cubicBezTo>
                  <a:cubicBezTo>
                    <a:pt x="523" y="625"/>
                    <a:pt x="1080" y="577"/>
                    <a:pt x="1302" y="504"/>
                  </a:cubicBezTo>
                  <a:cubicBezTo>
                    <a:pt x="1524" y="431"/>
                    <a:pt x="1540" y="384"/>
                    <a:pt x="1638" y="300"/>
                  </a:cubicBezTo>
                  <a:cubicBezTo>
                    <a:pt x="1736" y="216"/>
                    <a:pt x="1837" y="63"/>
                    <a:pt x="1890" y="0"/>
                  </a:cubicBezTo>
                </a:path>
              </a:pathLst>
            </a:custGeom>
            <a:noFill/>
            <a:ln w="38100" cap="flat" cmpd="sng">
              <a:solidFill>
                <a:srgbClr val="ECE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299" name="Line 4"/>
            <p:cNvSpPr>
              <a:spLocks noChangeShapeType="1"/>
            </p:cNvSpPr>
            <p:nvPr/>
          </p:nvSpPr>
          <p:spPr bwMode="auto">
            <a:xfrm>
              <a:off x="1917700" y="1498600"/>
              <a:ext cx="0" cy="22510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0" name="Line 5"/>
            <p:cNvSpPr>
              <a:spLocks noChangeShapeType="1"/>
            </p:cNvSpPr>
            <p:nvPr/>
          </p:nvSpPr>
          <p:spPr bwMode="auto">
            <a:xfrm flipV="1">
              <a:off x="577850" y="3749675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1" name="Line 6"/>
            <p:cNvSpPr>
              <a:spLocks noChangeShapeType="1"/>
            </p:cNvSpPr>
            <p:nvPr/>
          </p:nvSpPr>
          <p:spPr bwMode="auto">
            <a:xfrm>
              <a:off x="1917700" y="3749675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04" name="Oval 11"/>
            <p:cNvSpPr>
              <a:spLocks noChangeArrowheads="1"/>
            </p:cNvSpPr>
            <p:nvPr/>
          </p:nvSpPr>
          <p:spPr bwMode="auto">
            <a:xfrm>
              <a:off x="3814536" y="1595438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Oval 18"/>
            <p:cNvSpPr>
              <a:spLocks noChangeArrowheads="1"/>
            </p:cNvSpPr>
            <p:nvPr/>
          </p:nvSpPr>
          <p:spPr bwMode="auto">
            <a:xfrm>
              <a:off x="2692400" y="3833813"/>
              <a:ext cx="87313" cy="968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Line 19"/>
            <p:cNvSpPr>
              <a:spLocks noChangeShapeType="1"/>
            </p:cNvSpPr>
            <p:nvPr/>
          </p:nvSpPr>
          <p:spPr bwMode="auto">
            <a:xfrm flipV="1">
              <a:off x="2765425" y="1714500"/>
              <a:ext cx="1087438" cy="2124075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0" name="Line 24"/>
            <p:cNvSpPr>
              <a:spLocks noChangeShapeType="1"/>
            </p:cNvSpPr>
            <p:nvPr/>
          </p:nvSpPr>
          <p:spPr bwMode="auto">
            <a:xfrm>
              <a:off x="2471738" y="3833813"/>
              <a:ext cx="166688" cy="968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311" name="Line 25"/>
            <p:cNvSpPr>
              <a:spLocks noChangeShapeType="1"/>
            </p:cNvSpPr>
            <p:nvPr/>
          </p:nvSpPr>
          <p:spPr bwMode="auto">
            <a:xfrm>
              <a:off x="2835275" y="3784600"/>
              <a:ext cx="166688" cy="96838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2291" name="Object 28"/>
            <p:cNvGraphicFramePr>
              <a:graphicFrameLocks noChangeAspect="1"/>
            </p:cNvGraphicFramePr>
            <p:nvPr/>
          </p:nvGraphicFramePr>
          <p:xfrm>
            <a:off x="3000375" y="3954463"/>
            <a:ext cx="131603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7" name="Equation" r:id="rId16" imgW="875920" imgH="253890" progId="Equation.DSMT4">
                    <p:embed/>
                  </p:oleObj>
                </mc:Choice>
                <mc:Fallback>
                  <p:oleObj name="Equation" r:id="rId16" imgW="875920" imgH="253890" progId="Equation.DSMT4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375" y="3954463"/>
                          <a:ext cx="131603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312" name="AutoShape 30"/>
            <p:cNvSpPr>
              <a:spLocks noChangeArrowheads="1"/>
            </p:cNvSpPr>
            <p:nvPr/>
          </p:nvSpPr>
          <p:spPr bwMode="auto">
            <a:xfrm rot="1357192">
              <a:off x="3377375" y="2425700"/>
              <a:ext cx="127000" cy="19050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29" name="Object 29"/>
            <p:cNvGraphicFramePr>
              <a:graphicFrameLocks noChangeAspect="1"/>
            </p:cNvGraphicFramePr>
            <p:nvPr/>
          </p:nvGraphicFramePr>
          <p:xfrm>
            <a:off x="4427085" y="3615872"/>
            <a:ext cx="2428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8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085" y="3615872"/>
                          <a:ext cx="2428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1816100" y="1101725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79" name="Equation" r:id="rId20" imgW="114102" imgH="126780" progId="Equation.DSMT4">
                    <p:embed/>
                  </p:oleObj>
                </mc:Choice>
                <mc:Fallback>
                  <p:oleObj name="Equation" r:id="rId20" imgW="114102" imgH="126780" progId="Equation.DSMT4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6100" y="1101725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/>
          </p:nvGraphicFramePr>
          <p:xfrm>
            <a:off x="4171044" y="1164092"/>
            <a:ext cx="1323975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0" name="Equation" r:id="rId22" imgW="761669" imgH="253890" progId="Equation.DSMT4">
                    <p:embed/>
                  </p:oleObj>
                </mc:Choice>
                <mc:Fallback>
                  <p:oleObj name="Equation" r:id="rId22" imgW="761669" imgH="253890" progId="Equation.DSMT4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71044" y="1164092"/>
                          <a:ext cx="1323975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21"/>
            <p:cNvGraphicFramePr>
              <a:graphicFrameLocks noChangeAspect="1"/>
            </p:cNvGraphicFramePr>
            <p:nvPr/>
          </p:nvGraphicFramePr>
          <p:xfrm>
            <a:off x="2429224" y="1853774"/>
            <a:ext cx="1046267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1" name="Equation" r:id="rId24" imgW="634725" imgH="203112" progId="Equation.DSMT4">
                    <p:embed/>
                  </p:oleObj>
                </mc:Choice>
                <mc:Fallback>
                  <p:oleObj name="Equation" r:id="rId24" imgW="634725" imgH="203112" progId="Equation.DSMT4">
                    <p:embed/>
                    <p:pic>
                      <p:nvPicPr>
                        <p:cNvPr id="0" name="Picture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9224" y="1853774"/>
                          <a:ext cx="1046267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1"/>
            <p:cNvGraphicFramePr>
              <a:graphicFrameLocks noChangeAspect="1"/>
            </p:cNvGraphicFramePr>
            <p:nvPr/>
          </p:nvGraphicFramePr>
          <p:xfrm>
            <a:off x="2359025" y="3387725"/>
            <a:ext cx="336550" cy="2936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482" name="Equation" r:id="rId25" imgW="202936" imgH="177569" progId="Equation.DSMT4">
                    <p:embed/>
                  </p:oleObj>
                </mc:Choice>
                <mc:Fallback>
                  <p:oleObj name="Equation" r:id="rId25" imgW="202936" imgH="177569" progId="Equation.DSMT4">
                    <p:embed/>
                    <p:pic>
                      <p:nvPicPr>
                        <p:cNvPr id="0" name="Picture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59025" y="3387725"/>
                          <a:ext cx="336550" cy="2936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6"/>
          <p:cNvGraphicFramePr>
            <a:graphicFrameLocks noChangeAspect="1"/>
          </p:cNvGraphicFramePr>
          <p:nvPr/>
        </p:nvGraphicFramePr>
        <p:xfrm>
          <a:off x="373743" y="2398906"/>
          <a:ext cx="2483757" cy="977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39" name="Equation" r:id="rId4" imgW="1193800" imgH="469900" progId="Equation.DSMT4">
                  <p:embed/>
                </p:oleObj>
              </mc:Choice>
              <mc:Fallback>
                <p:oleObj name="Equation" r:id="rId4" imgW="1193800" imgH="469900" progId="Equation.DSMT4">
                  <p:embed/>
                  <p:pic>
                    <p:nvPicPr>
                      <p:cNvPr id="0" name="Picture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43" y="2398906"/>
                        <a:ext cx="2483757" cy="97770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2299" name="Text Box 27"/>
          <p:cNvSpPr txBox="1">
            <a:spLocks noChangeArrowheads="1"/>
          </p:cNvSpPr>
          <p:nvPr/>
        </p:nvSpPr>
        <p:spPr bwMode="auto">
          <a:xfrm>
            <a:off x="1038226" y="0"/>
            <a:ext cx="7191374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Summary of Coulomb’s Law</a:t>
            </a:r>
            <a:endParaRPr lang="en-US" sz="40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106510" name="Object 29"/>
          <p:cNvGraphicFramePr>
            <a:graphicFrameLocks noChangeAspect="1"/>
          </p:cNvGraphicFramePr>
          <p:nvPr/>
        </p:nvGraphicFramePr>
        <p:xfrm>
          <a:off x="369888" y="3840110"/>
          <a:ext cx="2973387" cy="965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0" name="Equation" r:id="rId6" imgW="1447800" imgH="469900" progId="Equation.DSMT4">
                  <p:embed/>
                </p:oleObj>
              </mc:Choice>
              <mc:Fallback>
                <p:oleObj name="Equation" r:id="rId6" imgW="1447800" imgH="469900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88" y="3840110"/>
                        <a:ext cx="2973387" cy="96525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1" name="Object 28"/>
          <p:cNvGraphicFramePr>
            <a:graphicFrameLocks noChangeAspect="1"/>
          </p:cNvGraphicFramePr>
          <p:nvPr/>
        </p:nvGraphicFramePr>
        <p:xfrm>
          <a:off x="341313" y="5133975"/>
          <a:ext cx="297710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1" name="Equation" r:id="rId8" imgW="1473200" imgH="469900" progId="Equation.DSMT4">
                  <p:embed/>
                </p:oleObj>
              </mc:Choice>
              <mc:Fallback>
                <p:oleObj name="Equation" r:id="rId8" imgW="1473200" imgH="4699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5133975"/>
                        <a:ext cx="2977107" cy="949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2" name="Object 48"/>
          <p:cNvGraphicFramePr>
            <a:graphicFrameLocks noChangeAspect="1"/>
          </p:cNvGraphicFramePr>
          <p:nvPr/>
        </p:nvGraphicFramePr>
        <p:xfrm>
          <a:off x="361950" y="1066208"/>
          <a:ext cx="6441621" cy="889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2" name="Equation" r:id="rId10" imgW="3124200" imgH="431800" progId="Equation.DSMT4">
                  <p:embed/>
                </p:oleObj>
              </mc:Choice>
              <mc:Fallback>
                <p:oleObj name="Equation" r:id="rId10" imgW="3124200" imgH="43180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1066208"/>
                        <a:ext cx="6441621" cy="88959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515" name="Object 46"/>
          <p:cNvGraphicFramePr>
            <a:graphicFrameLocks noChangeAspect="1"/>
          </p:cNvGraphicFramePr>
          <p:nvPr/>
        </p:nvGraphicFramePr>
        <p:xfrm>
          <a:off x="4060825" y="2295525"/>
          <a:ext cx="4639845" cy="190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43" name="Equation" r:id="rId12" imgW="2667000" imgH="1092200" progId="Equation.DSMT4">
                  <p:embed/>
                </p:oleObj>
              </mc:Choice>
              <mc:Fallback>
                <p:oleObj name="Equation" r:id="rId12" imgW="2667000" imgH="1092200" progId="Equation.DSMT4">
                  <p:embed/>
                  <p:pic>
                    <p:nvPicPr>
                      <p:cNvPr id="0" name="Picture 1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825" y="2295525"/>
                        <a:ext cx="4639845" cy="19002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5" name="Group 54"/>
          <p:cNvGrpSpPr/>
          <p:nvPr/>
        </p:nvGrpSpPr>
        <p:grpSpPr>
          <a:xfrm>
            <a:off x="4821906" y="4638797"/>
            <a:ext cx="2785156" cy="1904877"/>
            <a:chOff x="4786313" y="4657847"/>
            <a:chExt cx="2785156" cy="1904877"/>
          </a:xfrm>
        </p:grpSpPr>
        <p:graphicFrame>
          <p:nvGraphicFramePr>
            <p:cNvPr id="43" name="Object 32"/>
            <p:cNvGraphicFramePr>
              <a:graphicFrameLocks noChangeAspect="1"/>
            </p:cNvGraphicFramePr>
            <p:nvPr/>
          </p:nvGraphicFramePr>
          <p:xfrm>
            <a:off x="4786313" y="6213733"/>
            <a:ext cx="1316037" cy="3489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44" name="Equation" r:id="rId14" imgW="875920" imgH="253890" progId="Equation.DSMT4">
                    <p:embed/>
                  </p:oleObj>
                </mc:Choice>
                <mc:Fallback>
                  <p:oleObj name="Equation" r:id="rId14" imgW="875920" imgH="253890" progId="Equation.DSMT4">
                    <p:embed/>
                    <p:pic>
                      <p:nvPicPr>
                        <p:cNvPr id="0" name="Picture 14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6313" y="6213733"/>
                          <a:ext cx="1316037" cy="3489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AutoShape 33"/>
            <p:cNvSpPr>
              <a:spLocks noChangeArrowheads="1"/>
            </p:cNvSpPr>
            <p:nvPr/>
          </p:nvSpPr>
          <p:spPr bwMode="auto">
            <a:xfrm rot="1751669">
              <a:off x="6007100" y="5482960"/>
              <a:ext cx="125413" cy="125055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5"/>
            <p:cNvSpPr>
              <a:spLocks noChangeShapeType="1"/>
            </p:cNvSpPr>
            <p:nvPr/>
          </p:nvSpPr>
          <p:spPr bwMode="auto">
            <a:xfrm flipV="1">
              <a:off x="5670550" y="5253207"/>
              <a:ext cx="654050" cy="759055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Oval 17"/>
            <p:cNvSpPr>
              <a:spLocks noChangeArrowheads="1"/>
            </p:cNvSpPr>
            <p:nvPr/>
          </p:nvSpPr>
          <p:spPr bwMode="auto">
            <a:xfrm>
              <a:off x="5577114" y="6007901"/>
              <a:ext cx="112032" cy="113814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2" name="Object 51"/>
            <p:cNvGraphicFramePr>
              <a:graphicFrameLocks noChangeAspect="1"/>
            </p:cNvGraphicFramePr>
            <p:nvPr/>
          </p:nvGraphicFramePr>
          <p:xfrm>
            <a:off x="6247494" y="4657847"/>
            <a:ext cx="1323975" cy="4071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45" name="Equation" r:id="rId16" imgW="761669" imgH="253890" progId="Equation.DSMT4">
                    <p:embed/>
                  </p:oleObj>
                </mc:Choice>
                <mc:Fallback>
                  <p:oleObj name="Equation" r:id="rId16" imgW="761669" imgH="253890" progId="Equation.DSMT4">
                    <p:embed/>
                    <p:pic>
                      <p:nvPicPr>
                        <p:cNvPr id="0" name="Picture 1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7494" y="4657847"/>
                          <a:ext cx="1323975" cy="40715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6526" name="Object 21"/>
            <p:cNvGraphicFramePr>
              <a:graphicFrameLocks noChangeAspect="1"/>
            </p:cNvGraphicFramePr>
            <p:nvPr/>
          </p:nvGraphicFramePr>
          <p:xfrm>
            <a:off x="6232525" y="5583238"/>
            <a:ext cx="1046163" cy="334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46" name="Equation" r:id="rId18" imgW="634725" imgH="203112" progId="Equation.DSMT4">
                    <p:embed/>
                  </p:oleObj>
                </mc:Choice>
                <mc:Fallback>
                  <p:oleObj name="Equation" r:id="rId18" imgW="634725" imgH="203112" progId="Equation.DSMT4">
                    <p:embed/>
                    <p:pic>
                      <p:nvPicPr>
                        <p:cNvPr id="0" name="Picture 1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2525" y="5583238"/>
                          <a:ext cx="1046163" cy="3349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0" name="Oval 11"/>
            <p:cNvSpPr>
              <a:spLocks noChangeArrowheads="1"/>
            </p:cNvSpPr>
            <p:nvPr/>
          </p:nvSpPr>
          <p:spPr bwMode="auto">
            <a:xfrm>
              <a:off x="6284245" y="5177593"/>
              <a:ext cx="120650" cy="110514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Text Box 2"/>
          <p:cNvSpPr txBox="1">
            <a:spLocks noChangeArrowheads="1"/>
          </p:cNvSpPr>
          <p:nvPr/>
        </p:nvSpPr>
        <p:spPr bwMode="auto">
          <a:xfrm>
            <a:off x="2343022" y="0"/>
            <a:ext cx="4573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3525838" y="909250"/>
            <a:ext cx="42656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sz="2000" b="0" baseline="-25000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sz="2000" b="0" i="1" baseline="-25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= +</a:t>
            </a:r>
            <a:r>
              <a:rPr lang="en-US" sz="2000" b="0" dirty="0">
                <a:solidFill>
                  <a:schemeClr val="bg2"/>
                </a:solidFill>
                <a:latin typeface="Times New Roman" pitchFamily="18" charset="0"/>
              </a:rPr>
              <a:t>20</a:t>
            </a: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b="0" dirty="0">
                <a:solidFill>
                  <a:schemeClr val="bg2"/>
                </a:solidFill>
                <a:latin typeface="Times New Roman" pitchFamily="18" charset="0"/>
              </a:rPr>
              <a:t>[</a:t>
            </a:r>
            <a:r>
              <a:rPr lang="en-US" sz="2000" b="0" dirty="0" err="1">
                <a:solidFill>
                  <a:schemeClr val="bg2"/>
                </a:solidFill>
                <a:latin typeface="+mn-lt"/>
              </a:rPr>
              <a:t>nC</a:t>
            </a:r>
            <a:r>
              <a:rPr lang="en-US" sz="2000" b="0" dirty="0">
                <a:solidFill>
                  <a:schemeClr val="bg2"/>
                </a:solidFill>
                <a:latin typeface="Times New Roman" pitchFamily="18" charset="0"/>
              </a:rPr>
              <a:t>]</a:t>
            </a: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  </a:t>
            </a:r>
            <a:r>
              <a:rPr lang="en-US" sz="2000" b="0" dirty="0">
                <a:solidFill>
                  <a:schemeClr val="bg2"/>
                </a:solidFill>
              </a:rPr>
              <a:t>located at </a:t>
            </a:r>
            <a:r>
              <a:rPr lang="en-US" sz="2000" b="0" dirty="0">
                <a:solidFill>
                  <a:schemeClr val="bg2"/>
                </a:solidFill>
                <a:latin typeface="Times New Roman" pitchFamily="18" charset="0"/>
              </a:rPr>
              <a:t>(1,0,0) [</a:t>
            </a:r>
            <a:r>
              <a:rPr lang="en-US" sz="2000" b="0" dirty="0">
                <a:solidFill>
                  <a:schemeClr val="bg2"/>
                </a:solidFill>
                <a:latin typeface="+mn-lt"/>
              </a:rPr>
              <a:t>m</a:t>
            </a:r>
            <a:r>
              <a:rPr lang="en-US" sz="2000" b="0" dirty="0">
                <a:solidFill>
                  <a:schemeClr val="bg2"/>
                </a:solidFill>
                <a:latin typeface="Times New Roman" pitchFamily="18" charset="0"/>
              </a:rPr>
              <a:t>]</a:t>
            </a: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3516313" y="1388675"/>
            <a:ext cx="41957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sz="2000" b="0" baseline="-25000" dirty="0">
                <a:solidFill>
                  <a:schemeClr val="bg2"/>
                </a:solidFill>
                <a:latin typeface="Times New Roman" pitchFamily="18" charset="0"/>
              </a:rPr>
              <a:t>2</a:t>
            </a:r>
            <a:r>
              <a:rPr lang="en-US" sz="2000" b="0" i="1" baseline="-25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= </a:t>
            </a:r>
            <a:r>
              <a:rPr lang="en-US" sz="2000" b="0" dirty="0">
                <a:solidFill>
                  <a:schemeClr val="bg2"/>
                </a:solidFill>
                <a:latin typeface="Times New Roman" pitchFamily="18" charset="0"/>
              </a:rPr>
              <a:t>-20</a:t>
            </a: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r>
              <a:rPr lang="en-US" sz="2000" b="0" dirty="0">
                <a:solidFill>
                  <a:schemeClr val="bg2"/>
                </a:solidFill>
                <a:latin typeface="Times New Roman" pitchFamily="18" charset="0"/>
              </a:rPr>
              <a:t>[</a:t>
            </a:r>
            <a:r>
              <a:rPr lang="en-US" sz="2000" b="0" dirty="0" err="1">
                <a:solidFill>
                  <a:schemeClr val="bg2"/>
                </a:solidFill>
                <a:latin typeface="+mn-lt"/>
              </a:rPr>
              <a:t>nC</a:t>
            </a:r>
            <a:r>
              <a:rPr lang="en-US" sz="2000" b="0" dirty="0">
                <a:solidFill>
                  <a:schemeClr val="bg2"/>
                </a:solidFill>
                <a:latin typeface="Times New Roman" pitchFamily="18" charset="0"/>
              </a:rPr>
              <a:t>]</a:t>
            </a: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   </a:t>
            </a:r>
            <a:r>
              <a:rPr lang="en-US" sz="2000" b="0" dirty="0">
                <a:solidFill>
                  <a:schemeClr val="bg2"/>
                </a:solidFill>
              </a:rPr>
              <a:t>located at  </a:t>
            </a:r>
            <a:r>
              <a:rPr lang="en-US" sz="2000" b="0" dirty="0">
                <a:solidFill>
                  <a:schemeClr val="bg2"/>
                </a:solidFill>
                <a:latin typeface="Times New Roman" pitchFamily="18" charset="0"/>
              </a:rPr>
              <a:t>(0,1,0) </a:t>
            </a:r>
            <a:r>
              <a:rPr lang="en-US" b="0" dirty="0">
                <a:solidFill>
                  <a:schemeClr val="bg2"/>
                </a:solidFill>
              </a:rPr>
              <a:t>[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m</a:t>
            </a:r>
            <a:r>
              <a:rPr lang="en-US" b="0" dirty="0">
                <a:solidFill>
                  <a:schemeClr val="bg2"/>
                </a:solidFill>
              </a:rPr>
              <a:t>]</a:t>
            </a:r>
            <a:endParaRPr lang="en-US" sz="2000" b="0" i="1" dirty="0">
              <a:solidFill>
                <a:schemeClr val="bg2"/>
              </a:solidFill>
              <a:latin typeface="Times New Roman" pitchFamily="18" charset="0"/>
            </a:endParaRPr>
          </a:p>
        </p:txBody>
      </p:sp>
      <p:graphicFrame>
        <p:nvGraphicFramePr>
          <p:cNvPr id="13314" name="Object 24"/>
          <p:cNvGraphicFramePr>
            <a:graphicFrameLocks noChangeAspect="1"/>
          </p:cNvGraphicFramePr>
          <p:nvPr/>
        </p:nvGraphicFramePr>
        <p:xfrm>
          <a:off x="4248150" y="4842563"/>
          <a:ext cx="1657350" cy="146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9" name="Equation" r:id="rId4" imgW="1079032" imgH="952087" progId="Equation.DSMT4">
                  <p:embed/>
                </p:oleObj>
              </mc:Choice>
              <mc:Fallback>
                <p:oleObj name="Equation" r:id="rId4" imgW="1079032" imgH="952087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4842563"/>
                        <a:ext cx="1657350" cy="1462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25"/>
          <p:cNvGraphicFramePr>
            <a:graphicFrameLocks noChangeAspect="1"/>
          </p:cNvGraphicFramePr>
          <p:nvPr/>
        </p:nvGraphicFramePr>
        <p:xfrm>
          <a:off x="6656388" y="4796525"/>
          <a:ext cx="1803400" cy="155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0" name="Equation" r:id="rId6" imgW="1104900" imgH="952500" progId="Equation.DSMT4">
                  <p:embed/>
                </p:oleObj>
              </mc:Choice>
              <mc:Fallback>
                <p:oleObj name="Equation" r:id="rId6" imgW="1104900" imgH="952500" progId="Equation.DSMT4">
                  <p:embed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4796525"/>
                        <a:ext cx="1803400" cy="1554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4" name="Text Box 29"/>
          <p:cNvSpPr txBox="1">
            <a:spLocks noChangeArrowheads="1"/>
          </p:cNvSpPr>
          <p:nvPr/>
        </p:nvSpPr>
        <p:spPr bwMode="auto">
          <a:xfrm>
            <a:off x="5572124" y="2616200"/>
            <a:ext cx="330517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 dirty="0" smtClean="0">
                <a:solidFill>
                  <a:schemeClr val="bg1"/>
                </a:solidFill>
              </a:rPr>
              <a:t>Find the displacement vectors: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3316" name="Object 3"/>
          <p:cNvGraphicFramePr>
            <a:graphicFrameLocks noChangeAspect="1"/>
          </p:cNvGraphicFramePr>
          <p:nvPr/>
        </p:nvGraphicFramePr>
        <p:xfrm>
          <a:off x="455613" y="5334000"/>
          <a:ext cx="2901950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1" name="Equation" r:id="rId8" imgW="1739900" imgH="431800" progId="Equation.DSMT4">
                  <p:embed/>
                </p:oleObj>
              </mc:Choice>
              <mc:Fallback>
                <p:oleObj name="Equation" r:id="rId8" imgW="1739900" imgH="431800" progId="Equation.DSMT4">
                  <p:embed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5334000"/>
                        <a:ext cx="2901950" cy="7207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0" name="Group 39"/>
          <p:cNvGrpSpPr/>
          <p:nvPr/>
        </p:nvGrpSpPr>
        <p:grpSpPr>
          <a:xfrm>
            <a:off x="247877" y="1090613"/>
            <a:ext cx="4422548" cy="3770994"/>
            <a:chOff x="247877" y="1090613"/>
            <a:chExt cx="4422548" cy="3770994"/>
          </a:xfrm>
        </p:grpSpPr>
        <p:sp>
          <p:nvSpPr>
            <p:cNvPr id="13327" name="Line 5"/>
            <p:cNvSpPr>
              <a:spLocks noChangeShapeType="1"/>
            </p:cNvSpPr>
            <p:nvPr/>
          </p:nvSpPr>
          <p:spPr bwMode="auto">
            <a:xfrm>
              <a:off x="1917700" y="1498601"/>
              <a:ext cx="0" cy="22510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8" name="Line 6"/>
            <p:cNvSpPr>
              <a:spLocks noChangeShapeType="1"/>
            </p:cNvSpPr>
            <p:nvPr/>
          </p:nvSpPr>
          <p:spPr bwMode="auto">
            <a:xfrm flipV="1">
              <a:off x="577850" y="3749676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29" name="Line 7"/>
            <p:cNvSpPr>
              <a:spLocks noChangeShapeType="1"/>
            </p:cNvSpPr>
            <p:nvPr/>
          </p:nvSpPr>
          <p:spPr bwMode="auto">
            <a:xfrm>
              <a:off x="1917700" y="3749676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2" name="Oval 10"/>
            <p:cNvSpPr>
              <a:spLocks noChangeArrowheads="1"/>
            </p:cNvSpPr>
            <p:nvPr/>
          </p:nvSpPr>
          <p:spPr bwMode="auto">
            <a:xfrm>
              <a:off x="949325" y="413543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Line 12"/>
            <p:cNvSpPr>
              <a:spLocks noChangeShapeType="1"/>
            </p:cNvSpPr>
            <p:nvPr/>
          </p:nvSpPr>
          <p:spPr bwMode="auto">
            <a:xfrm flipV="1">
              <a:off x="1135063" y="2647951"/>
              <a:ext cx="741362" cy="149701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36" name="Oval 14"/>
            <p:cNvSpPr>
              <a:spLocks noChangeArrowheads="1"/>
            </p:cNvSpPr>
            <p:nvPr/>
          </p:nvSpPr>
          <p:spPr bwMode="auto">
            <a:xfrm>
              <a:off x="1851025" y="2533651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Line 16"/>
            <p:cNvSpPr>
              <a:spLocks noChangeShapeType="1"/>
            </p:cNvSpPr>
            <p:nvPr/>
          </p:nvSpPr>
          <p:spPr bwMode="auto">
            <a:xfrm flipH="1" flipV="1">
              <a:off x="1966913" y="2627313"/>
              <a:ext cx="1031875" cy="105886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340" name="Oval 20"/>
            <p:cNvSpPr>
              <a:spLocks noChangeArrowheads="1"/>
            </p:cNvSpPr>
            <p:nvPr/>
          </p:nvSpPr>
          <p:spPr bwMode="auto">
            <a:xfrm>
              <a:off x="2914650" y="3638551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AutoShape 26"/>
            <p:cNvSpPr>
              <a:spLocks noChangeArrowheads="1"/>
            </p:cNvSpPr>
            <p:nvPr/>
          </p:nvSpPr>
          <p:spPr bwMode="auto">
            <a:xfrm rot="1560000">
              <a:off x="1566863" y="3048001"/>
              <a:ext cx="146050" cy="198438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AutoShape 27"/>
            <p:cNvSpPr>
              <a:spLocks noChangeArrowheads="1"/>
            </p:cNvSpPr>
            <p:nvPr/>
          </p:nvSpPr>
          <p:spPr bwMode="auto">
            <a:xfrm rot="19200000">
              <a:off x="2144713" y="2773363"/>
              <a:ext cx="146050" cy="198438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32" name="Object 29"/>
            <p:cNvGraphicFramePr>
              <a:graphicFrameLocks noChangeAspect="1"/>
            </p:cNvGraphicFramePr>
            <p:nvPr/>
          </p:nvGraphicFramePr>
          <p:xfrm>
            <a:off x="247877" y="4617132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2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1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77" y="4617132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29"/>
            <p:cNvGraphicFramePr>
              <a:graphicFrameLocks noChangeAspect="1"/>
            </p:cNvGraphicFramePr>
            <p:nvPr/>
          </p:nvGraphicFramePr>
          <p:xfrm>
            <a:off x="4427538" y="3594100"/>
            <a:ext cx="2428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3" name="Equation" r:id="rId12" imgW="139579" imgH="164957" progId="Equation.DSMT4">
                    <p:embed/>
                  </p:oleObj>
                </mc:Choice>
                <mc:Fallback>
                  <p:oleObj name="Equation" r:id="rId12" imgW="139579" imgH="164957" progId="Equation.DSMT4">
                    <p:embed/>
                    <p:pic>
                      <p:nvPicPr>
                        <p:cNvPr id="0" name="Picture 1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27538" y="3594100"/>
                          <a:ext cx="2428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29"/>
            <p:cNvGraphicFramePr>
              <a:graphicFrameLocks noChangeAspect="1"/>
            </p:cNvGraphicFramePr>
            <p:nvPr/>
          </p:nvGraphicFramePr>
          <p:xfrm>
            <a:off x="1816100" y="1090613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4" name="Equation" r:id="rId14" imgW="114102" imgH="126780" progId="Equation.DSMT4">
                    <p:embed/>
                  </p:oleObj>
                </mc:Choice>
                <mc:Fallback>
                  <p:oleObj name="Equation" r:id="rId14" imgW="114102" imgH="126780" progId="Equation.DSMT4">
                    <p:embed/>
                    <p:pic>
                      <p:nvPicPr>
                        <p:cNvPr id="0" name="Picture 1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6100" y="1090613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/>
          </p:nvGraphicFramePr>
          <p:xfrm>
            <a:off x="720952" y="2078099"/>
            <a:ext cx="1053419" cy="3791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5" name="Equation" r:id="rId16" imgW="710891" imgH="253890" progId="Equation.DSMT4">
                    <p:embed/>
                  </p:oleObj>
                </mc:Choice>
                <mc:Fallback>
                  <p:oleObj name="Equation" r:id="rId16" imgW="710891" imgH="253890" progId="Equation.DSMT4">
                    <p:embed/>
                    <p:pic>
                      <p:nvPicPr>
                        <p:cNvPr id="0" name="Picture 1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0952" y="2078099"/>
                          <a:ext cx="1053419" cy="3791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29"/>
            <p:cNvGraphicFramePr>
              <a:graphicFrameLocks noChangeAspect="1"/>
            </p:cNvGraphicFramePr>
            <p:nvPr/>
          </p:nvGraphicFramePr>
          <p:xfrm>
            <a:off x="1030967" y="3014889"/>
            <a:ext cx="30956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6" name="Equation" r:id="rId18" imgW="177646" imgH="228402" progId="Equation.DSMT4">
                    <p:embed/>
                  </p:oleObj>
                </mc:Choice>
                <mc:Fallback>
                  <p:oleObj name="Equation" r:id="rId18" imgW="177646" imgH="228402" progId="Equation.DSMT4">
                    <p:embed/>
                    <p:pic>
                      <p:nvPicPr>
                        <p:cNvPr id="0" name="Picture 1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967" y="3014889"/>
                          <a:ext cx="30956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29"/>
            <p:cNvGraphicFramePr>
              <a:graphicFrameLocks noChangeAspect="1"/>
            </p:cNvGraphicFramePr>
            <p:nvPr/>
          </p:nvGraphicFramePr>
          <p:xfrm>
            <a:off x="2513013" y="2655888"/>
            <a:ext cx="330200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7" name="Equation" r:id="rId20" imgW="190500" imgH="228600" progId="Equation.DSMT4">
                    <p:embed/>
                  </p:oleObj>
                </mc:Choice>
                <mc:Fallback>
                  <p:oleObj name="Equation" r:id="rId20" imgW="190500" imgH="228600" progId="Equation.DSMT4">
                    <p:embed/>
                    <p:pic>
                      <p:nvPicPr>
                        <p:cNvPr id="0" name="Picture 1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3013" y="2655888"/>
                          <a:ext cx="330200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1"/>
            <p:cNvGraphicFramePr>
              <a:graphicFrameLocks noChangeAspect="1"/>
            </p:cNvGraphicFramePr>
            <p:nvPr/>
          </p:nvGraphicFramePr>
          <p:xfrm>
            <a:off x="1293361" y="4447246"/>
            <a:ext cx="1319211" cy="383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8" name="Equation" r:id="rId22" imgW="875920" imgH="253890" progId="Equation.DSMT4">
                    <p:embed/>
                  </p:oleObj>
                </mc:Choice>
                <mc:Fallback>
                  <p:oleObj name="Equation" r:id="rId22" imgW="875920" imgH="253890" progId="Equation.DSMT4">
                    <p:embed/>
                    <p:pic>
                      <p:nvPicPr>
                        <p:cNvPr id="0" name="Picture 1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3361" y="4447246"/>
                          <a:ext cx="1319211" cy="3839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2"/>
            <p:cNvGraphicFramePr>
              <a:graphicFrameLocks noChangeAspect="1"/>
            </p:cNvGraphicFramePr>
            <p:nvPr/>
          </p:nvGraphicFramePr>
          <p:xfrm>
            <a:off x="3101975" y="3934959"/>
            <a:ext cx="1338263" cy="3841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9" name="Equation" r:id="rId24" imgW="888614" imgH="253890" progId="Equation.DSMT4">
                    <p:embed/>
                  </p:oleObj>
                </mc:Choice>
                <mc:Fallback>
                  <p:oleObj name="Equation" r:id="rId24" imgW="888614" imgH="253890" progId="Equation.DSMT4">
                    <p:embed/>
                    <p:pic>
                      <p:nvPicPr>
                        <p:cNvPr id="0" name="Picture 1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1975" y="3934959"/>
                          <a:ext cx="1338263" cy="3841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24"/>
          <p:cNvGraphicFramePr>
            <a:graphicFrameLocks noChangeAspect="1"/>
          </p:cNvGraphicFramePr>
          <p:nvPr/>
        </p:nvGraphicFramePr>
        <p:xfrm>
          <a:off x="6204403" y="3071359"/>
          <a:ext cx="208597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0" name="Equation" r:id="rId26" imgW="1358900" imgH="508000" progId="Equation.DSMT4">
                  <p:embed/>
                </p:oleObj>
              </mc:Choice>
              <mc:Fallback>
                <p:oleObj name="Equation" r:id="rId26" imgW="1358900" imgH="508000" progId="Equation.DSMT4">
                  <p:embed/>
                  <p:pic>
                    <p:nvPicPr>
                      <p:cNvPr id="0" name="Picture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4403" y="3071359"/>
                        <a:ext cx="208597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416300" y="2138226"/>
          <a:ext cx="1885043" cy="51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" name="Equation" r:id="rId28" imgW="926698" imgH="253890" progId="Equation.DSMT4">
                  <p:embed/>
                </p:oleObj>
              </mc:Choice>
              <mc:Fallback>
                <p:oleObj name="Equation" r:id="rId28" imgW="926698" imgH="253890" progId="Equation.DSMT4">
                  <p:embed/>
                  <p:pic>
                    <p:nvPicPr>
                      <p:cNvPr id="0" name="Picture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6300" y="2138226"/>
                        <a:ext cx="1885043" cy="514486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Text Box 2"/>
          <p:cNvSpPr txBox="1">
            <a:spLocks noChangeArrowheads="1"/>
          </p:cNvSpPr>
          <p:nvPr/>
        </p:nvSpPr>
        <p:spPr bwMode="auto">
          <a:xfrm>
            <a:off x="2228726" y="0"/>
            <a:ext cx="4433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557213" y="1246272"/>
          <a:ext cx="7853362" cy="3433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8" name="Equation" r:id="rId4" imgW="5168900" imgH="2260600" progId="Equation.DSMT4">
                  <p:embed/>
                </p:oleObj>
              </mc:Choice>
              <mc:Fallback>
                <p:oleObj name="Equation" r:id="rId4" imgW="5168900" imgH="22606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213" y="1246272"/>
                        <a:ext cx="7853362" cy="34336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4"/>
          <p:cNvGraphicFramePr>
            <a:graphicFrameLocks noChangeAspect="1"/>
          </p:cNvGraphicFramePr>
          <p:nvPr/>
        </p:nvGraphicFramePr>
        <p:xfrm>
          <a:off x="2724150" y="5586464"/>
          <a:ext cx="3143250" cy="5349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Equation" r:id="rId6" imgW="1638300" imgH="279400" progId="Equation.DSMT4">
                  <p:embed/>
                </p:oleObj>
              </mc:Choice>
              <mc:Fallback>
                <p:oleObj name="Equation" r:id="rId6" imgW="1638300" imgH="279400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150" y="5586464"/>
                        <a:ext cx="3143250" cy="534936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019300" y="502920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Hence we have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2005074" y="0"/>
            <a:ext cx="5068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US" sz="40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2" name="Text Box 20"/>
          <p:cNvSpPr txBox="1">
            <a:spLocks noChangeArrowheads="1"/>
          </p:cNvSpPr>
          <p:nvPr/>
        </p:nvSpPr>
        <p:spPr bwMode="auto">
          <a:xfrm>
            <a:off x="2294845" y="992867"/>
            <a:ext cx="416812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hlink"/>
                </a:solidFill>
              </a:rPr>
              <a:t>Semi-infinite </a:t>
            </a:r>
            <a:r>
              <a:rPr lang="en-US" sz="2000" dirty="0">
                <a:solidFill>
                  <a:schemeClr val="hlink"/>
                </a:solidFill>
              </a:rPr>
              <a:t>uniform line charge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5076" y="1777546"/>
            <a:ext cx="4479475" cy="4760913"/>
            <a:chOff x="705076" y="1777546"/>
            <a:chExt cx="4479475" cy="4760913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2374899" y="2129971"/>
              <a:ext cx="0" cy="44084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1035049" y="4381046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374899" y="4381046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314705" y="3009446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371724" y="4387396"/>
              <a:ext cx="0" cy="2151063"/>
            </a:xfrm>
            <a:prstGeom prst="line">
              <a:avLst/>
            </a:prstGeom>
            <a:noFill/>
            <a:ln w="76200">
              <a:solidFill>
                <a:srgbClr val="ECE6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9646930"/>
                </p:ext>
              </p:extLst>
            </p:nvPr>
          </p:nvGraphicFramePr>
          <p:xfrm>
            <a:off x="705076" y="5248503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8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5076" y="5248503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12963185"/>
                </p:ext>
              </p:extLst>
            </p:nvPr>
          </p:nvGraphicFramePr>
          <p:xfrm>
            <a:off x="4852987" y="4247243"/>
            <a:ext cx="2428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9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2987" y="4247243"/>
                          <a:ext cx="2428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05439176"/>
                </p:ext>
              </p:extLst>
            </p:nvPr>
          </p:nvGraphicFramePr>
          <p:xfrm>
            <a:off x="2273299" y="1777546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0" name="Equation" r:id="rId8" imgW="114102" imgH="126780" progId="Equation.DSMT4">
                    <p:embed/>
                  </p:oleObj>
                </mc:Choice>
                <mc:Fallback>
                  <p:oleObj name="Equation" r:id="rId8" imgW="114102" imgH="126780" progId="Equation.DSMT4">
                    <p:embed/>
                    <p:pic>
                      <p:nvPicPr>
                        <p:cNvPr id="0" name="Picture 9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73299" y="1777546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96640709"/>
                </p:ext>
              </p:extLst>
            </p:nvPr>
          </p:nvGraphicFramePr>
          <p:xfrm>
            <a:off x="1060903" y="2535237"/>
            <a:ext cx="1092200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1" name="Equation" r:id="rId10" imgW="736280" imgH="253890" progId="Equation.DSMT4">
                    <p:embed/>
                  </p:oleObj>
                </mc:Choice>
                <mc:Fallback>
                  <p:oleObj name="Equation" r:id="rId10" imgW="736280" imgH="253890" progId="Equation.DSMT4">
                    <p:embed/>
                    <p:pic>
                      <p:nvPicPr>
                        <p:cNvPr id="0" name="Picture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60903" y="2535237"/>
                          <a:ext cx="1092200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04677449"/>
                </p:ext>
              </p:extLst>
            </p:nvPr>
          </p:nvGraphicFramePr>
          <p:xfrm>
            <a:off x="2618468" y="4862059"/>
            <a:ext cx="15176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2" name="Equation" r:id="rId12" imgW="926698" imgH="253890" progId="Equation.DSMT4">
                    <p:embed/>
                  </p:oleObj>
                </mc:Choice>
                <mc:Fallback>
                  <p:oleObj name="Equation" r:id="rId12" imgW="926698" imgH="253890" progId="Equation.DSMT4">
                    <p:embed/>
                    <p:pic>
                      <p:nvPicPr>
                        <p:cNvPr id="0" name="Picture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8468" y="4862059"/>
                          <a:ext cx="1517650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72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9690553"/>
                </p:ext>
              </p:extLst>
            </p:nvPr>
          </p:nvGraphicFramePr>
          <p:xfrm>
            <a:off x="3249388" y="2257879"/>
            <a:ext cx="1935163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3" name="Equation" r:id="rId14" imgW="952087" imgH="253890" progId="Equation.DSMT4">
                    <p:embed/>
                  </p:oleObj>
                </mc:Choice>
                <mc:Fallback>
                  <p:oleObj name="Equation" r:id="rId14" imgW="952087" imgH="253890" progId="Equation.DSMT4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9388" y="2257879"/>
                          <a:ext cx="1935163" cy="514350"/>
                        </a:xfrm>
                        <a:prstGeom prst="rect">
                          <a:avLst/>
                        </a:prstGeom>
                        <a:solidFill>
                          <a:srgbClr val="FFCCFF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8630138"/>
                </p:ext>
              </p:extLst>
            </p:nvPr>
          </p:nvGraphicFramePr>
          <p:xfrm>
            <a:off x="2518046" y="3618326"/>
            <a:ext cx="196065" cy="2744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4" name="Equation" r:id="rId16" imgW="126725" imgH="177415" progId="Equation.DSMT4">
                    <p:embed/>
                  </p:oleObj>
                </mc:Choice>
                <mc:Fallback>
                  <p:oleObj name="Equation" r:id="rId16" imgW="126725" imgH="177415" progId="Equation.DSMT4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18046" y="3618326"/>
                          <a:ext cx="196065" cy="27449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7"/>
          <p:cNvGraphicFramePr>
            <a:graphicFrameLocks noChangeAspect="1"/>
          </p:cNvGraphicFramePr>
          <p:nvPr/>
        </p:nvGraphicFramePr>
        <p:xfrm>
          <a:off x="4973637" y="2408919"/>
          <a:ext cx="4017963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3" name="Equation" r:id="rId4" imgW="2286000" imgH="1549400" progId="Equation.DSMT4">
                  <p:embed/>
                </p:oleObj>
              </mc:Choice>
              <mc:Fallback>
                <p:oleObj name="Equation" r:id="rId4" imgW="2286000" imgH="154940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37" y="2408919"/>
                        <a:ext cx="4017963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22"/>
          <p:cNvGraphicFramePr>
            <a:graphicFrameLocks noChangeAspect="1"/>
          </p:cNvGraphicFramePr>
          <p:nvPr/>
        </p:nvGraphicFramePr>
        <p:xfrm>
          <a:off x="4992463" y="5688013"/>
          <a:ext cx="974725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4" name="Equation" r:id="rId6" imgW="532937" imgH="177646" progId="Equation.DSMT4">
                  <p:embed/>
                </p:oleObj>
              </mc:Choice>
              <mc:Fallback>
                <p:oleObj name="Equation" r:id="rId6" imgW="532937" imgH="177646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2463" y="5688013"/>
                        <a:ext cx="974725" cy="32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graphicFrame>
        <p:nvGraphicFramePr>
          <p:cNvPr id="15364" name="Object 17"/>
          <p:cNvGraphicFramePr>
            <a:graphicFrameLocks noChangeAspect="1"/>
          </p:cNvGraphicFramePr>
          <p:nvPr/>
        </p:nvGraphicFramePr>
        <p:xfrm>
          <a:off x="2945063" y="980972"/>
          <a:ext cx="2542887" cy="100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5" name="Equation" r:id="rId8" imgW="1193800" imgH="469900" progId="Equation.DSMT4">
                  <p:embed/>
                </p:oleObj>
              </mc:Choice>
              <mc:Fallback>
                <p:oleObj name="Equation" r:id="rId8" imgW="1193800" imgH="4699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063" y="980972"/>
                        <a:ext cx="2542887" cy="100022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2005074" y="0"/>
            <a:ext cx="5068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47877" y="895804"/>
            <a:ext cx="4390798" cy="4760913"/>
            <a:chOff x="247877" y="895804"/>
            <a:chExt cx="4390798" cy="4760913"/>
          </a:xfrm>
        </p:grpSpPr>
        <p:sp>
          <p:nvSpPr>
            <p:cNvPr id="15369" name="Line 3"/>
            <p:cNvSpPr>
              <a:spLocks noChangeShapeType="1"/>
            </p:cNvSpPr>
            <p:nvPr/>
          </p:nvSpPr>
          <p:spPr bwMode="auto">
            <a:xfrm>
              <a:off x="1917700" y="1248229"/>
              <a:ext cx="0" cy="44084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0" name="Line 4"/>
            <p:cNvSpPr>
              <a:spLocks noChangeShapeType="1"/>
            </p:cNvSpPr>
            <p:nvPr/>
          </p:nvSpPr>
          <p:spPr bwMode="auto">
            <a:xfrm flipV="1">
              <a:off x="577850" y="3499304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1" name="Line 5"/>
            <p:cNvSpPr>
              <a:spLocks noChangeShapeType="1"/>
            </p:cNvSpPr>
            <p:nvPr/>
          </p:nvSpPr>
          <p:spPr bwMode="auto">
            <a:xfrm>
              <a:off x="1917700" y="3499304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4" name="Oval 9"/>
            <p:cNvSpPr>
              <a:spLocks noChangeArrowheads="1"/>
            </p:cNvSpPr>
            <p:nvPr/>
          </p:nvSpPr>
          <p:spPr bwMode="auto">
            <a:xfrm>
              <a:off x="1857375" y="2127704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77" name="Line 12"/>
            <p:cNvSpPr>
              <a:spLocks noChangeShapeType="1"/>
            </p:cNvSpPr>
            <p:nvPr/>
          </p:nvSpPr>
          <p:spPr bwMode="auto">
            <a:xfrm flipV="1">
              <a:off x="1844675" y="2261054"/>
              <a:ext cx="0" cy="215423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78" name="Line 13"/>
            <p:cNvSpPr>
              <a:spLocks noChangeShapeType="1"/>
            </p:cNvSpPr>
            <p:nvPr/>
          </p:nvSpPr>
          <p:spPr bwMode="auto">
            <a:xfrm>
              <a:off x="1914525" y="3505654"/>
              <a:ext cx="0" cy="2151063"/>
            </a:xfrm>
            <a:prstGeom prst="line">
              <a:avLst/>
            </a:prstGeom>
            <a:noFill/>
            <a:ln w="76200">
              <a:solidFill>
                <a:srgbClr val="ECE6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380" name="Oval 15"/>
            <p:cNvSpPr>
              <a:spLocks noChangeArrowheads="1"/>
            </p:cNvSpPr>
            <p:nvPr/>
          </p:nvSpPr>
          <p:spPr bwMode="auto">
            <a:xfrm>
              <a:off x="1870075" y="4415292"/>
              <a:ext cx="87312" cy="968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83" name="AutoShape 19"/>
            <p:cNvSpPr>
              <a:spLocks noChangeArrowheads="1"/>
            </p:cNvSpPr>
            <p:nvPr/>
          </p:nvSpPr>
          <p:spPr bwMode="auto">
            <a:xfrm>
              <a:off x="1758950" y="2576967"/>
              <a:ext cx="142875" cy="247650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5365" name="Object 2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43685031"/>
                </p:ext>
              </p:extLst>
            </p:nvPr>
          </p:nvGraphicFramePr>
          <p:xfrm>
            <a:off x="2166320" y="4285453"/>
            <a:ext cx="1289400" cy="4169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6" name="Equation" r:id="rId10" imgW="787058" imgH="253890" progId="Equation.DSMT4">
                    <p:embed/>
                  </p:oleObj>
                </mc:Choice>
                <mc:Fallback>
                  <p:oleObj name="Equation" r:id="rId10" imgW="787058" imgH="253890" progId="Equation.DSMT4">
                    <p:embed/>
                    <p:pic>
                      <p:nvPicPr>
                        <p:cNvPr id="0" name="Picture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320" y="4285453"/>
                          <a:ext cx="1289400" cy="4169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40810398"/>
                </p:ext>
              </p:extLst>
            </p:nvPr>
          </p:nvGraphicFramePr>
          <p:xfrm>
            <a:off x="247877" y="4366761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7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7877" y="4366761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9965268"/>
                </p:ext>
              </p:extLst>
            </p:nvPr>
          </p:nvGraphicFramePr>
          <p:xfrm>
            <a:off x="4395788" y="3365501"/>
            <a:ext cx="2428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8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5788" y="3365501"/>
                          <a:ext cx="2428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0038695"/>
                </p:ext>
              </p:extLst>
            </p:nvPr>
          </p:nvGraphicFramePr>
          <p:xfrm>
            <a:off x="1816100" y="895804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29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16100" y="895804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74057240"/>
                </p:ext>
              </p:extLst>
            </p:nvPr>
          </p:nvGraphicFramePr>
          <p:xfrm>
            <a:off x="614590" y="1718810"/>
            <a:ext cx="1092200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30" name="Equation" r:id="rId18" imgW="736280" imgH="253890" progId="Equation.DSMT4">
                    <p:embed/>
                  </p:oleObj>
                </mc:Choice>
                <mc:Fallback>
                  <p:oleObj name="Equation" r:id="rId18" imgW="736280" imgH="253890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590" y="1718810"/>
                          <a:ext cx="1092200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4667039"/>
                </p:ext>
              </p:extLst>
            </p:nvPr>
          </p:nvGraphicFramePr>
          <p:xfrm>
            <a:off x="1335542" y="2797629"/>
            <a:ext cx="26511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31" name="Equation" r:id="rId20" imgW="152334" imgH="190417" progId="Equation.DSMT4">
                    <p:embed/>
                  </p:oleObj>
                </mc:Choice>
                <mc:Fallback>
                  <p:oleObj name="Equation" r:id="rId20" imgW="152334" imgH="190417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542" y="2797629"/>
                          <a:ext cx="265112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81211085"/>
                </p:ext>
              </p:extLst>
            </p:nvPr>
          </p:nvGraphicFramePr>
          <p:xfrm>
            <a:off x="2139497" y="5112432"/>
            <a:ext cx="15176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32" name="Equation" r:id="rId22" imgW="926698" imgH="253890" progId="Equation.DSMT4">
                    <p:embed/>
                  </p:oleObj>
                </mc:Choice>
                <mc:Fallback>
                  <p:oleObj name="Equation" r:id="rId22" imgW="926698" imgH="253890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39497" y="5112432"/>
                          <a:ext cx="1517650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0453725"/>
                </p:ext>
              </p:extLst>
            </p:nvPr>
          </p:nvGraphicFramePr>
          <p:xfrm>
            <a:off x="2088697" y="2894261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533" name="Equation" r:id="rId24" imgW="190351" imgH="266551" progId="Equation.DSMT4">
                    <p:embed/>
                  </p:oleObj>
                </mc:Choice>
                <mc:Fallback>
                  <p:oleObj name="Equation" r:id="rId24" imgW="190351" imgH="266551" progId="Equation.DSMT4">
                    <p:embed/>
                    <p:pic>
                      <p:nvPicPr>
                        <p:cNvPr id="0" name="Picture 1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88697" y="2894261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2499549" y="0"/>
            <a:ext cx="3925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Coulomb’s Law</a:t>
            </a:r>
          </a:p>
        </p:txBody>
      </p:sp>
      <p:graphicFrame>
        <p:nvGraphicFramePr>
          <p:cNvPr id="205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588336"/>
              </p:ext>
            </p:extLst>
          </p:nvPr>
        </p:nvGraphicFramePr>
        <p:xfrm>
          <a:off x="5639871" y="1815144"/>
          <a:ext cx="21050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Equation" r:id="rId4" imgW="1206500" imgH="431800" progId="Equation.DSMT4">
                  <p:embed/>
                </p:oleObj>
              </mc:Choice>
              <mc:Fallback>
                <p:oleObj name="Equation" r:id="rId4" imgW="1206500" imgH="431800" progId="Equation.DSMT4">
                  <p:embed/>
                  <p:pic>
                    <p:nvPicPr>
                      <p:cNvPr id="0" name="Picture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871" y="1815144"/>
                        <a:ext cx="2105025" cy="754063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 Box 26"/>
          <p:cNvSpPr txBox="1">
            <a:spLocks noChangeArrowheads="1"/>
          </p:cNvSpPr>
          <p:nvPr/>
        </p:nvSpPr>
        <p:spPr bwMode="auto">
          <a:xfrm>
            <a:off x="5415830" y="1285589"/>
            <a:ext cx="243207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Experimental law: </a:t>
            </a:r>
          </a:p>
        </p:txBody>
      </p:sp>
      <p:sp>
        <p:nvSpPr>
          <p:cNvPr id="183323" name="Text Box 27"/>
          <p:cNvSpPr txBox="1">
            <a:spLocks noChangeArrowheads="1"/>
          </p:cNvSpPr>
          <p:nvPr/>
        </p:nvSpPr>
        <p:spPr bwMode="auto">
          <a:xfrm>
            <a:off x="3610403" y="4515414"/>
            <a:ext cx="533992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0" i="1" dirty="0" smtClean="0">
                <a:solidFill>
                  <a:schemeClr val="bg2"/>
                </a:solidFill>
                <a:latin typeface="Times New Roman" pitchFamily="18" charset="0"/>
              </a:rPr>
              <a:t>c 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</a:rPr>
              <a:t>=</a:t>
            </a:r>
            <a:r>
              <a:rPr lang="en-US" b="0" dirty="0">
                <a:solidFill>
                  <a:schemeClr val="bg2"/>
                </a:solidFill>
              </a:rPr>
              <a:t> speed of light </a:t>
            </a:r>
            <a:r>
              <a:rPr lang="en-US" b="0" dirty="0" smtClean="0">
                <a:solidFill>
                  <a:schemeClr val="bg2"/>
                </a:solidFill>
                <a:latin typeface="Times New Roman" pitchFamily="18" charset="0"/>
                <a:sym typeface="Symbol" panose="05050102010706020507" pitchFamily="18" charset="2"/>
              </a:rPr>
              <a:t></a:t>
            </a:r>
            <a:r>
              <a:rPr lang="en-US" b="0" dirty="0" smtClean="0">
                <a:solidFill>
                  <a:schemeClr val="bg2"/>
                </a:solidFill>
              </a:rPr>
              <a:t> 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2.99792458</a:t>
            </a:r>
            <a:r>
              <a:rPr lang="en-US" b="0" dirty="0">
                <a:solidFill>
                  <a:schemeClr val="bg2"/>
                </a:solidFill>
                <a:latin typeface="+mn-lt"/>
                <a:sym typeface="Symbol" pitchFamily="18" charset="2"/>
              </a:rPr>
              <a:t>10</a:t>
            </a:r>
            <a:r>
              <a:rPr lang="en-US" b="0" baseline="30000" dirty="0">
                <a:solidFill>
                  <a:schemeClr val="bg2"/>
                </a:solidFill>
                <a:latin typeface="+mn-lt"/>
                <a:sym typeface="Symbol" pitchFamily="18" charset="2"/>
              </a:rPr>
              <a:t>8</a:t>
            </a:r>
            <a:r>
              <a:rPr lang="en-US" b="0" dirty="0">
                <a:solidFill>
                  <a:schemeClr val="bg2"/>
                </a:solidFill>
                <a:latin typeface="+mn-lt"/>
                <a:sym typeface="Symbol" pitchFamily="18" charset="2"/>
              </a:rPr>
              <a:t> </a:t>
            </a:r>
            <a:r>
              <a:rPr lang="en-US" b="0" dirty="0">
                <a:solidFill>
                  <a:schemeClr val="bg2"/>
                </a:solidFill>
                <a:sym typeface="Symbol" pitchFamily="18" charset="2"/>
              </a:rPr>
              <a:t>[</a:t>
            </a:r>
            <a:r>
              <a:rPr lang="en-US" b="0" dirty="0">
                <a:solidFill>
                  <a:schemeClr val="bg2"/>
                </a:solidFill>
                <a:latin typeface="+mn-lt"/>
                <a:sym typeface="Symbol" pitchFamily="18" charset="2"/>
              </a:rPr>
              <a:t>m/s</a:t>
            </a:r>
            <a:r>
              <a:rPr lang="en-US" b="0" dirty="0">
                <a:solidFill>
                  <a:schemeClr val="bg2"/>
                </a:solidFill>
                <a:sym typeface="Symbol" pitchFamily="18" charset="2"/>
              </a:rPr>
              <a:t>]   </a:t>
            </a:r>
            <a:r>
              <a:rPr lang="en-US" b="0" dirty="0" smtClean="0">
                <a:solidFill>
                  <a:schemeClr val="bg2"/>
                </a:solidFill>
                <a:sym typeface="Symbol" pitchFamily="18" charset="2"/>
              </a:rPr>
              <a:t>(defined)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2051" name="Object 29"/>
          <p:cNvGraphicFramePr>
            <a:graphicFrameLocks noChangeAspect="1"/>
          </p:cNvGraphicFramePr>
          <p:nvPr/>
        </p:nvGraphicFramePr>
        <p:xfrm>
          <a:off x="3633623" y="4960207"/>
          <a:ext cx="1195387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5" name="Equation" r:id="rId6" imgW="685800" imgH="457200" progId="Equation.DSMT4">
                  <p:embed/>
                </p:oleObj>
              </mc:Choice>
              <mc:Fallback>
                <p:oleObj name="Equation" r:id="rId6" imgW="685800" imgH="457200" progId="Equation.DSMT4">
                  <p:embed/>
                  <p:pic>
                    <p:nvPicPr>
                      <p:cNvPr id="0" name="Picture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623" y="4960207"/>
                        <a:ext cx="1195387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924189"/>
              </p:ext>
            </p:extLst>
          </p:nvPr>
        </p:nvGraphicFramePr>
        <p:xfrm>
          <a:off x="6015038" y="5111750"/>
          <a:ext cx="22590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6" name="Equation" r:id="rId8" imgW="1295400" imgH="254000" progId="Equation.DSMT4">
                  <p:embed/>
                </p:oleObj>
              </mc:Choice>
              <mc:Fallback>
                <p:oleObj name="Equation" r:id="rId8" imgW="1295400" imgH="254000" progId="Equation.DSMT4">
                  <p:embed/>
                  <p:pic>
                    <p:nvPicPr>
                      <p:cNvPr id="0" name="Picture 1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5038" y="5111750"/>
                        <a:ext cx="2259012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0" name="Text Box 9"/>
          <p:cNvSpPr txBox="1">
            <a:spLocks noChangeArrowheads="1"/>
          </p:cNvSpPr>
          <p:nvPr/>
        </p:nvSpPr>
        <p:spPr bwMode="auto">
          <a:xfrm>
            <a:off x="173350" y="6313714"/>
            <a:ext cx="3711864" cy="33855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Charles-</a:t>
            </a:r>
            <a:r>
              <a:rPr lang="en-US" sz="1600" dirty="0" err="1" smtClean="0">
                <a:solidFill>
                  <a:schemeClr val="bg2"/>
                </a:solidFill>
                <a:latin typeface="+mj-lt"/>
              </a:rPr>
              <a:t>Augustin</a:t>
            </a:r>
            <a:r>
              <a:rPr lang="en-US" sz="1600" dirty="0" smtClean="0">
                <a:solidFill>
                  <a:schemeClr val="bg2"/>
                </a:solidFill>
                <a:latin typeface="+mj-lt"/>
              </a:rPr>
              <a:t> de </a:t>
            </a:r>
            <a:r>
              <a:rPr lang="en-US" sz="16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Coulomb</a:t>
            </a:r>
            <a:endParaRPr lang="en-US" sz="16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18852" y="4001992"/>
            <a:ext cx="4645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Here is how we can calculate </a:t>
            </a:r>
            <a:r>
              <a:rPr lang="en-US" b="0" i="1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b="0" baseline="-25000" dirty="0" smtClean="0">
                <a:solidFill>
                  <a:schemeClr val="bg1"/>
                </a:solidFill>
                <a:latin typeface="+mn-lt"/>
                <a:sym typeface="Symbol"/>
              </a:rPr>
              <a:t>0</a:t>
            </a:r>
            <a:r>
              <a:rPr lang="en-US" b="0" dirty="0" smtClean="0">
                <a:solidFill>
                  <a:schemeClr val="bg1"/>
                </a:solidFill>
                <a:sym typeface="Symbol"/>
              </a:rPr>
              <a:t> accurately:</a:t>
            </a:r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571000" y="5809525"/>
            <a:ext cx="1527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solidFill>
                  <a:schemeClr val="bg2"/>
                </a:solidFill>
              </a:rPr>
              <a:t>(from ECE 3317)</a:t>
            </a:r>
            <a:endParaRPr lang="en-US" sz="1400" b="0" dirty="0">
              <a:solidFill>
                <a:schemeClr val="bg2"/>
              </a:solidFill>
            </a:endParaRPr>
          </a:p>
        </p:txBody>
      </p:sp>
      <p:graphicFrame>
        <p:nvGraphicFramePr>
          <p:cNvPr id="2054" name="Object 29"/>
          <p:cNvGraphicFramePr>
            <a:graphicFrameLocks noChangeAspect="1"/>
          </p:cNvGraphicFramePr>
          <p:nvPr/>
        </p:nvGraphicFramePr>
        <p:xfrm>
          <a:off x="6502234" y="5883213"/>
          <a:ext cx="1106488" cy="754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7" name="Equation" r:id="rId10" imgW="634725" imgH="431613" progId="Equation.DSMT4">
                  <p:embed/>
                </p:oleObj>
              </mc:Choice>
              <mc:Fallback>
                <p:oleObj name="Equation" r:id="rId10" imgW="634725" imgH="431613" progId="Equation.DSMT4">
                  <p:embed/>
                  <p:pic>
                    <p:nvPicPr>
                      <p:cNvPr id="0" name="Picture 1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234" y="5883213"/>
                        <a:ext cx="1106488" cy="754062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Right Arrow 28"/>
          <p:cNvSpPr/>
          <p:nvPr/>
        </p:nvSpPr>
        <p:spPr bwMode="auto">
          <a:xfrm>
            <a:off x="5878286" y="6127667"/>
            <a:ext cx="380010" cy="24938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647378" y="3185355"/>
            <a:ext cx="2242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0" dirty="0" smtClean="0">
                <a:solidFill>
                  <a:schemeClr val="bg2"/>
                </a:solidFill>
              </a:rPr>
              <a:t>(permittivity of free space)</a:t>
            </a:r>
            <a:endParaRPr lang="en-US" sz="1400" b="0" dirty="0">
              <a:solidFill>
                <a:schemeClr val="bg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422049" y="588963"/>
            <a:ext cx="4618264" cy="3445329"/>
            <a:chOff x="422049" y="588963"/>
            <a:chExt cx="4618264" cy="3445329"/>
          </a:xfrm>
        </p:grpSpPr>
        <p:sp>
          <p:nvSpPr>
            <p:cNvPr id="32" name="Line 176"/>
            <p:cNvSpPr>
              <a:spLocks noChangeShapeType="1"/>
            </p:cNvSpPr>
            <p:nvPr/>
          </p:nvSpPr>
          <p:spPr bwMode="auto">
            <a:xfrm>
              <a:off x="2297825" y="934753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" name="Line 177"/>
            <p:cNvSpPr>
              <a:spLocks noChangeShapeType="1"/>
            </p:cNvSpPr>
            <p:nvPr/>
          </p:nvSpPr>
          <p:spPr bwMode="auto">
            <a:xfrm flipV="1">
              <a:off x="710325" y="2852453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4" name="Line 178"/>
            <p:cNvSpPr>
              <a:spLocks noChangeShapeType="1"/>
            </p:cNvSpPr>
            <p:nvPr/>
          </p:nvSpPr>
          <p:spPr bwMode="auto">
            <a:xfrm>
              <a:off x="2297825" y="2852453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Line 181"/>
            <p:cNvSpPr>
              <a:spLocks noChangeShapeType="1"/>
            </p:cNvSpPr>
            <p:nvPr/>
          </p:nvSpPr>
          <p:spPr bwMode="auto">
            <a:xfrm flipV="1">
              <a:off x="4120275" y="1503078"/>
              <a:ext cx="327025" cy="2301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Oval 183"/>
            <p:cNvSpPr>
              <a:spLocks noChangeArrowheads="1"/>
            </p:cNvSpPr>
            <p:nvPr/>
          </p:nvSpPr>
          <p:spPr bwMode="auto">
            <a:xfrm>
              <a:off x="3780550" y="1726916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85"/>
            <p:cNvSpPr>
              <a:spLocks noChangeArrowheads="1"/>
            </p:cNvSpPr>
            <p:nvPr/>
          </p:nvSpPr>
          <p:spPr bwMode="auto">
            <a:xfrm>
              <a:off x="2172413" y="2738153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3" name="Object 188"/>
            <p:cNvGraphicFramePr>
              <a:graphicFrameLocks noChangeAspect="1"/>
            </p:cNvGraphicFramePr>
            <p:nvPr/>
          </p:nvGraphicFramePr>
          <p:xfrm>
            <a:off x="4030084" y="1055403"/>
            <a:ext cx="265112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8" name="Equation" r:id="rId12" imgW="126835" imgH="202936" progId="Equation.DSMT4">
                    <p:embed/>
                  </p:oleObj>
                </mc:Choice>
                <mc:Fallback>
                  <p:oleObj name="Equation" r:id="rId12" imgW="126835" imgH="202936" progId="Equation.DSMT4">
                    <p:embed/>
                    <p:pic>
                      <p:nvPicPr>
                        <p:cNvPr id="0" name="Picture 1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0084" y="1055403"/>
                          <a:ext cx="265112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4" name="Straight Arrow Connector 43"/>
            <p:cNvCxnSpPr/>
            <p:nvPr/>
          </p:nvCxnSpPr>
          <p:spPr bwMode="auto">
            <a:xfrm flipV="1">
              <a:off x="2417847" y="1933086"/>
              <a:ext cx="1401760" cy="87890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3072822" y="2200911"/>
              <a:ext cx="318977" cy="2020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CC66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2" name="Object 29"/>
            <p:cNvGraphicFramePr>
              <a:graphicFrameLocks noChangeAspect="1"/>
            </p:cNvGraphicFramePr>
            <p:nvPr/>
          </p:nvGraphicFramePr>
          <p:xfrm>
            <a:off x="422049" y="3789817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29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2049" y="3789817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7" name="Object 29"/>
            <p:cNvGraphicFramePr>
              <a:graphicFrameLocks noChangeAspect="1"/>
            </p:cNvGraphicFramePr>
            <p:nvPr/>
          </p:nvGraphicFramePr>
          <p:xfrm>
            <a:off x="4797425" y="2722110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0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1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7425" y="2722110"/>
                          <a:ext cx="2428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58" name="Object 29"/>
            <p:cNvGraphicFramePr>
              <a:graphicFrameLocks noChangeAspect="1"/>
            </p:cNvGraphicFramePr>
            <p:nvPr/>
          </p:nvGraphicFramePr>
          <p:xfrm>
            <a:off x="2195513" y="588963"/>
            <a:ext cx="1984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1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1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95513" y="588963"/>
                          <a:ext cx="1984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9"/>
            <p:cNvGraphicFramePr>
              <a:graphicFrameLocks noChangeAspect="1"/>
            </p:cNvGraphicFramePr>
            <p:nvPr/>
          </p:nvGraphicFramePr>
          <p:xfrm>
            <a:off x="2903538" y="1906588"/>
            <a:ext cx="22066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2" name="Equation" r:id="rId20" imgW="126780" imgH="164814" progId="Equation.DSMT4">
                    <p:embed/>
                  </p:oleObj>
                </mc:Choice>
                <mc:Fallback>
                  <p:oleObj name="Equation" r:id="rId20" imgW="126780" imgH="164814" progId="Equation.DSMT4">
                    <p:embed/>
                    <p:pic>
                      <p:nvPicPr>
                        <p:cNvPr id="0" name="Picture 1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03538" y="1906588"/>
                          <a:ext cx="22066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9"/>
            <p:cNvGraphicFramePr>
              <a:graphicFrameLocks noChangeAspect="1"/>
            </p:cNvGraphicFramePr>
            <p:nvPr/>
          </p:nvGraphicFramePr>
          <p:xfrm>
            <a:off x="2435225" y="3005138"/>
            <a:ext cx="2651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3" name="Equation" r:id="rId22" imgW="152334" imgH="228501" progId="Equation.DSMT4">
                    <p:embed/>
                  </p:oleObj>
                </mc:Choice>
                <mc:Fallback>
                  <p:oleObj name="Equation" r:id="rId22" imgW="152334" imgH="228501" progId="Equation.DSMT4">
                    <p:embed/>
                    <p:pic>
                      <p:nvPicPr>
                        <p:cNvPr id="0" name="Picture 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35225" y="3005138"/>
                          <a:ext cx="26511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61" name="Object 29"/>
            <p:cNvGraphicFramePr>
              <a:graphicFrameLocks noChangeAspect="1"/>
            </p:cNvGraphicFramePr>
            <p:nvPr/>
          </p:nvGraphicFramePr>
          <p:xfrm>
            <a:off x="3981450" y="1971675"/>
            <a:ext cx="287338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34" name="Equation" r:id="rId24" imgW="165028" imgH="228501" progId="Equation.DSMT4">
                    <p:embed/>
                  </p:oleObj>
                </mc:Choice>
                <mc:Fallback>
                  <p:oleObj name="Equation" r:id="rId24" imgW="165028" imgH="228501" progId="Equation.DSMT4">
                    <p:embed/>
                    <p:pic>
                      <p:nvPicPr>
                        <p:cNvPr id="0" name="Picture 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81450" y="1971675"/>
                          <a:ext cx="287338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295137"/>
              </p:ext>
            </p:extLst>
          </p:nvPr>
        </p:nvGraphicFramePr>
        <p:xfrm>
          <a:off x="5526280" y="2783863"/>
          <a:ext cx="2929330" cy="3779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5" name="Equation" r:id="rId26" imgW="1968500" imgH="254000" progId="Equation.DSMT4">
                  <p:embed/>
                </p:oleObj>
              </mc:Choice>
              <mc:Fallback>
                <p:oleObj name="Equation" r:id="rId26" imgW="1968500" imgH="254000" progId="Equation.DSMT4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6280" y="2783863"/>
                        <a:ext cx="2929330" cy="3779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24" name="Picture 176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1042308" y="4052887"/>
            <a:ext cx="1790700" cy="210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2005074" y="0"/>
            <a:ext cx="5068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929822" y="1543504"/>
          <a:ext cx="3171825" cy="422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Equation" r:id="rId4" imgW="1524000" imgH="2032000" progId="Equation.DSMT4">
                  <p:embed/>
                </p:oleObj>
              </mc:Choice>
              <mc:Fallback>
                <p:oleObj name="Equation" r:id="rId4" imgW="1524000" imgH="20320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9822" y="1543504"/>
                        <a:ext cx="3171825" cy="422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5077326" y="3000490"/>
            <a:ext cx="3496437" cy="83099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Note:</a:t>
            </a:r>
            <a:r>
              <a:rPr lang="en-US" sz="1600" b="0" dirty="0">
                <a:solidFill>
                  <a:schemeClr val="bg2"/>
                </a:solidFill>
              </a:rPr>
              <a:t> </a:t>
            </a:r>
            <a:endParaRPr lang="en-US" sz="1600" b="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The </a:t>
            </a:r>
            <a:r>
              <a:rPr lang="en-US" sz="1600" b="0" dirty="0">
                <a:solidFill>
                  <a:schemeClr val="bg2"/>
                </a:solidFill>
              </a:rPr>
              <a:t>upper limit must be greater than the lower limit to keep </a:t>
            </a:r>
            <a:r>
              <a:rPr lang="en-US" sz="1600" b="0" i="1" dirty="0" smtClean="0">
                <a:solidFill>
                  <a:schemeClr val="bg2"/>
                </a:solidFill>
                <a:latin typeface="Times New Roman" pitchFamily="18" charset="0"/>
              </a:rPr>
              <a:t>dl</a:t>
            </a:r>
            <a:r>
              <a:rPr lang="en-US" sz="1600" b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en-US" sz="1600" b="0" dirty="0" smtClean="0">
                <a:solidFill>
                  <a:schemeClr val="bg2"/>
                </a:solidFill>
              </a:rPr>
              <a:t> </a:t>
            </a:r>
            <a:r>
              <a:rPr lang="en-US" sz="1600" b="0" dirty="0">
                <a:solidFill>
                  <a:schemeClr val="bg2"/>
                </a:solidFill>
              </a:rPr>
              <a:t>positive.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007430" y="4073118"/>
            <a:ext cx="3657599" cy="1077218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(This is different from voltage drop calculations, where the upper limit can be smaller than the lower limit, after parameterizing the line integral.)</a:t>
            </a:r>
            <a:endParaRPr lang="en-US" sz="1600" b="0" dirty="0">
              <a:solidFill>
                <a:schemeClr val="bg2"/>
              </a:solidFill>
            </a:endParaRPr>
          </a:p>
        </p:txBody>
      </p:sp>
      <p:pic>
        <p:nvPicPr>
          <p:cNvPr id="8" name="Picture 81" descr="caution,clipped images,cropped images,cropped pictures,exclamation marks,exclamations,icons,PNG,punctuation mark,punctuation marks,punctuations,road signs,signs,traffic signs,transparent background,warnings,web element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67016" y="2000520"/>
            <a:ext cx="93821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2005074" y="0"/>
            <a:ext cx="5068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4580846" y="2242457"/>
          <a:ext cx="3273425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22" name="Equation" r:id="rId4" imgW="1473200" imgH="482600" progId="Equation.DSMT4">
                  <p:embed/>
                </p:oleObj>
              </mc:Choice>
              <mc:Fallback>
                <p:oleObj name="Equation" r:id="rId4" imgW="1473200" imgH="482600" progId="Equation.DSMT4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0846" y="2242457"/>
                        <a:ext cx="3273425" cy="107156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55571" y="1175657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Summary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966334" y="1614261"/>
            <a:ext cx="4390798" cy="4760913"/>
            <a:chOff x="966334" y="1614261"/>
            <a:chExt cx="4390798" cy="4760913"/>
          </a:xfrm>
        </p:grpSpPr>
        <p:sp>
          <p:nvSpPr>
            <p:cNvPr id="9" name="Line 3"/>
            <p:cNvSpPr>
              <a:spLocks noChangeShapeType="1"/>
            </p:cNvSpPr>
            <p:nvPr/>
          </p:nvSpPr>
          <p:spPr bwMode="auto">
            <a:xfrm>
              <a:off x="2636157" y="1966686"/>
              <a:ext cx="0" cy="44084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" name="Line 4"/>
            <p:cNvSpPr>
              <a:spLocks noChangeShapeType="1"/>
            </p:cNvSpPr>
            <p:nvPr/>
          </p:nvSpPr>
          <p:spPr bwMode="auto">
            <a:xfrm flipV="1">
              <a:off x="1296307" y="4217761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1" name="Line 5"/>
            <p:cNvSpPr>
              <a:spLocks noChangeShapeType="1"/>
            </p:cNvSpPr>
            <p:nvPr/>
          </p:nvSpPr>
          <p:spPr bwMode="auto">
            <a:xfrm>
              <a:off x="2636157" y="4217761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564946" y="2846161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2632982" y="4224111"/>
              <a:ext cx="0" cy="2151063"/>
            </a:xfrm>
            <a:prstGeom prst="line">
              <a:avLst/>
            </a:prstGeom>
            <a:noFill/>
            <a:ln w="76200">
              <a:solidFill>
                <a:srgbClr val="ECE600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1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92827181"/>
                </p:ext>
              </p:extLst>
            </p:nvPr>
          </p:nvGraphicFramePr>
          <p:xfrm>
            <a:off x="966334" y="5085218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3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0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66334" y="5085218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3678482"/>
                </p:ext>
              </p:extLst>
            </p:nvPr>
          </p:nvGraphicFramePr>
          <p:xfrm>
            <a:off x="5114245" y="4083958"/>
            <a:ext cx="2428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4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4245" y="4083958"/>
                          <a:ext cx="2428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6055475"/>
                </p:ext>
              </p:extLst>
            </p:nvPr>
          </p:nvGraphicFramePr>
          <p:xfrm>
            <a:off x="2534557" y="1614261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5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34557" y="1614261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60674926"/>
                </p:ext>
              </p:extLst>
            </p:nvPr>
          </p:nvGraphicFramePr>
          <p:xfrm>
            <a:off x="1322161" y="2371952"/>
            <a:ext cx="1092200" cy="3794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6" name="Equation" r:id="rId12" imgW="736280" imgH="253890" progId="Equation.DSMT4">
                    <p:embed/>
                  </p:oleObj>
                </mc:Choice>
                <mc:Fallback>
                  <p:oleObj name="Equation" r:id="rId12" imgW="736280" imgH="253890" progId="Equation.DSMT4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22161" y="2371952"/>
                          <a:ext cx="1092200" cy="3794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5510627"/>
                </p:ext>
              </p:extLst>
            </p:nvPr>
          </p:nvGraphicFramePr>
          <p:xfrm>
            <a:off x="2879726" y="4698774"/>
            <a:ext cx="15176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7" name="Equation" r:id="rId14" imgW="926698" imgH="253890" progId="Equation.DSMT4">
                    <p:embed/>
                  </p:oleObj>
                </mc:Choice>
                <mc:Fallback>
                  <p:oleObj name="Equation" r:id="rId14" imgW="926698" imgH="253890" progId="Equation.DSMT4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9726" y="4698774"/>
                          <a:ext cx="1517650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62824040"/>
                </p:ext>
              </p:extLst>
            </p:nvPr>
          </p:nvGraphicFramePr>
          <p:xfrm>
            <a:off x="2796176" y="3470049"/>
            <a:ext cx="1905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28" name="Equation" r:id="rId16" imgW="190351" imgH="266551" progId="Equation.DSMT4">
                    <p:embed/>
                  </p:oleObj>
                </mc:Choice>
                <mc:Fallback>
                  <p:oleObj name="Equation" r:id="rId16" imgW="190351" imgH="266551" progId="Equation.DSMT4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6176" y="3470049"/>
                          <a:ext cx="1905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2170999" y="0"/>
            <a:ext cx="4598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  <a:endParaRPr lang="en-US" sz="4000" b="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1162277" y="2200955"/>
            <a:ext cx="3893688" cy="3248480"/>
            <a:chOff x="770391" y="481013"/>
            <a:chExt cx="3893688" cy="3248480"/>
          </a:xfrm>
        </p:grpSpPr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4479929" y="2279577"/>
              <a:ext cx="184150" cy="762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4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Oval 22"/>
            <p:cNvSpPr>
              <a:spLocks noChangeArrowheads="1"/>
            </p:cNvSpPr>
            <p:nvPr/>
          </p:nvSpPr>
          <p:spPr bwMode="auto">
            <a:xfrm rot="5225548">
              <a:off x="1660528" y="1457252"/>
              <a:ext cx="1446213" cy="2424113"/>
            </a:xfrm>
            <a:prstGeom prst="ellipse">
              <a:avLst/>
            </a:prstGeom>
            <a:noFill/>
            <a:ln w="38100">
              <a:solidFill>
                <a:srgbClr val="ECE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2324103" y="868289"/>
              <a:ext cx="0" cy="1747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 flipV="1">
              <a:off x="1106490" y="2616127"/>
              <a:ext cx="1217613" cy="868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2324103" y="2616127"/>
              <a:ext cx="1830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 flipH="1">
              <a:off x="1171578" y="2616127"/>
              <a:ext cx="1152525" cy="1571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Oval 40"/>
            <p:cNvSpPr>
              <a:spLocks noChangeArrowheads="1"/>
            </p:cNvSpPr>
            <p:nvPr/>
          </p:nvSpPr>
          <p:spPr bwMode="auto">
            <a:xfrm>
              <a:off x="2290444" y="1076314"/>
              <a:ext cx="87313" cy="968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7" name="Object 29"/>
            <p:cNvGraphicFramePr>
              <a:graphicFrameLocks noChangeAspect="1"/>
            </p:cNvGraphicFramePr>
            <p:nvPr/>
          </p:nvGraphicFramePr>
          <p:xfrm>
            <a:off x="770391" y="3485018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6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0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391" y="3485018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29"/>
            <p:cNvGraphicFramePr>
              <a:graphicFrameLocks noChangeAspect="1"/>
            </p:cNvGraphicFramePr>
            <p:nvPr/>
          </p:nvGraphicFramePr>
          <p:xfrm>
            <a:off x="4286250" y="2460625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7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0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0" y="2460625"/>
                          <a:ext cx="2428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29"/>
            <p:cNvGraphicFramePr>
              <a:graphicFrameLocks noChangeAspect="1"/>
            </p:cNvGraphicFramePr>
            <p:nvPr/>
          </p:nvGraphicFramePr>
          <p:xfrm>
            <a:off x="2251075" y="481013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8" name="Equation" r:id="rId8" imgW="114102" imgH="126780" progId="Equation.DSMT4">
                    <p:embed/>
                  </p:oleObj>
                </mc:Choice>
                <mc:Fallback>
                  <p:oleObj name="Equation" r:id="rId8" imgW="114102" imgH="126780" progId="Equation.DSMT4">
                    <p:embed/>
                    <p:pic>
                      <p:nvPicPr>
                        <p:cNvPr id="0" name="Picture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1075" y="481013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1"/>
            <p:cNvGraphicFramePr>
              <a:graphicFrameLocks noChangeAspect="1"/>
            </p:cNvGraphicFramePr>
            <p:nvPr/>
          </p:nvGraphicFramePr>
          <p:xfrm>
            <a:off x="3146654" y="3271157"/>
            <a:ext cx="35242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599" name="Equation" r:id="rId10" imgW="215806" imgH="228501" progId="Equation.DSMT4">
                    <p:embed/>
                  </p:oleObj>
                </mc:Choice>
                <mc:Fallback>
                  <p:oleObj name="Equation" r:id="rId10" imgW="215806" imgH="228501" progId="Equation.DSMT4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6654" y="3271157"/>
                          <a:ext cx="352425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/>
          </p:nvGraphicFramePr>
          <p:xfrm>
            <a:off x="1093788" y="1118735"/>
            <a:ext cx="96996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00" name="Equation" r:id="rId12" imgW="736280" imgH="253890" progId="Equation.DSMT4">
                    <p:embed/>
                  </p:oleObj>
                </mc:Choice>
                <mc:Fallback>
                  <p:oleObj name="Equation" r:id="rId12" imgW="736280" imgH="253890" progId="Equation.DSMT4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8" y="1118735"/>
                          <a:ext cx="969962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4"/>
            <p:cNvGraphicFramePr>
              <a:graphicFrameLocks noChangeAspect="1"/>
            </p:cNvGraphicFramePr>
            <p:nvPr/>
          </p:nvGraphicFramePr>
          <p:xfrm>
            <a:off x="1629909" y="2298020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3601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9909" y="2298020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3497" name="Object 4"/>
          <p:cNvGraphicFramePr>
            <a:graphicFrameLocks noChangeAspect="1"/>
          </p:cNvGraphicFramePr>
          <p:nvPr/>
        </p:nvGraphicFramePr>
        <p:xfrm>
          <a:off x="4056516" y="2235654"/>
          <a:ext cx="19097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02" name="Equation" r:id="rId16" imgW="939392" imgH="253890" progId="Equation.DSMT4">
                  <p:embed/>
                </p:oleObj>
              </mc:Choice>
              <mc:Fallback>
                <p:oleObj name="Equation" r:id="rId16" imgW="939392" imgH="253890" progId="Equation.DSMT4">
                  <p:embed/>
                  <p:pic>
                    <p:nvPicPr>
                      <p:cNvPr id="0" name="Picture 1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6516" y="2235654"/>
                        <a:ext cx="1909762" cy="5143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20"/>
          <p:cNvSpPr txBox="1">
            <a:spLocks noChangeArrowheads="1"/>
          </p:cNvSpPr>
          <p:nvPr/>
        </p:nvSpPr>
        <p:spPr bwMode="auto">
          <a:xfrm>
            <a:off x="2274427" y="938438"/>
            <a:ext cx="422743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chemeClr val="hlink"/>
                </a:solidFill>
              </a:rPr>
              <a:t>Circular-loop uniform line </a:t>
            </a:r>
            <a:r>
              <a:rPr lang="en-US" sz="2000" dirty="0">
                <a:solidFill>
                  <a:schemeClr val="hlink"/>
                </a:solidFill>
              </a:rPr>
              <a:t>charge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45"/>
          <p:cNvGraphicFramePr>
            <a:graphicFrameLocks noChangeAspect="1"/>
          </p:cNvGraphicFramePr>
          <p:nvPr/>
        </p:nvGraphicFramePr>
        <p:xfrm>
          <a:off x="5940300" y="5548750"/>
          <a:ext cx="2582863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5" name="Equation" r:id="rId4" imgW="1397000" imgH="469900" progId="Equation.DSMT4">
                  <p:embed/>
                </p:oleObj>
              </mc:Choice>
              <mc:Fallback>
                <p:oleObj name="Equation" r:id="rId4" imgW="1397000" imgH="46990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300" y="5548750"/>
                        <a:ext cx="2582863" cy="868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47" name="Text Box 5"/>
          <p:cNvSpPr txBox="1">
            <a:spLocks noChangeArrowheads="1"/>
          </p:cNvSpPr>
          <p:nvPr/>
        </p:nvSpPr>
        <p:spPr bwMode="auto">
          <a:xfrm>
            <a:off x="5836720" y="4088177"/>
            <a:ext cx="2790702" cy="1077218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</a:rPr>
              <a:t>Note:</a:t>
            </a:r>
            <a:r>
              <a:rPr lang="en-US" sz="1600" b="0" dirty="0">
                <a:solidFill>
                  <a:schemeClr val="bg2"/>
                </a:solidFill>
              </a:rPr>
              <a:t> </a:t>
            </a:r>
            <a:endParaRPr lang="en-US" sz="1600" b="0" dirty="0" smtClean="0">
              <a:solidFill>
                <a:schemeClr val="bg2"/>
              </a:solidFill>
            </a:endParaRPr>
          </a:p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The </a:t>
            </a:r>
            <a:r>
              <a:rPr lang="en-US" sz="1600" b="0" dirty="0">
                <a:solidFill>
                  <a:schemeClr val="bg2"/>
                </a:solidFill>
              </a:rPr>
              <a:t>upper limit must be greater than the lower limit to keep </a:t>
            </a:r>
            <a:r>
              <a:rPr lang="en-US" sz="1600" b="0" i="1" dirty="0" smtClean="0">
                <a:solidFill>
                  <a:schemeClr val="bg2"/>
                </a:solidFill>
                <a:latin typeface="Times New Roman" pitchFamily="18" charset="0"/>
              </a:rPr>
              <a:t>dl</a:t>
            </a:r>
            <a:r>
              <a:rPr lang="en-US" sz="1600" b="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en-US" sz="1600" b="0" dirty="0" smtClean="0">
                <a:solidFill>
                  <a:schemeClr val="bg2"/>
                </a:solidFill>
              </a:rPr>
              <a:t> </a:t>
            </a:r>
            <a:r>
              <a:rPr lang="en-US" sz="1600" b="0" dirty="0">
                <a:solidFill>
                  <a:schemeClr val="bg2"/>
                </a:solidFill>
              </a:rPr>
              <a:t>positive. </a:t>
            </a:r>
          </a:p>
        </p:txBody>
      </p:sp>
      <p:graphicFrame>
        <p:nvGraphicFramePr>
          <p:cNvPr id="17412" name="Object 45"/>
          <p:cNvGraphicFramePr>
            <a:graphicFrameLocks noChangeAspect="1"/>
          </p:cNvGraphicFramePr>
          <p:nvPr/>
        </p:nvGraphicFramePr>
        <p:xfrm>
          <a:off x="4227557" y="5828107"/>
          <a:ext cx="938213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6" name="Equation" r:id="rId6" imgW="507780" imgH="203112" progId="Equation.DSMT4">
                  <p:embed/>
                </p:oleObj>
              </mc:Choice>
              <mc:Fallback>
                <p:oleObj name="Equation" r:id="rId6" imgW="507780" imgH="203112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57" y="5828107"/>
                        <a:ext cx="938213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5272644" y="5783283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so</a:t>
            </a:r>
            <a:endParaRPr lang="en-US" b="0" dirty="0">
              <a:solidFill>
                <a:schemeClr val="bg1"/>
              </a:solidFill>
            </a:endParaRPr>
          </a:p>
        </p:txBody>
      </p:sp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5962132" y="1444213"/>
          <a:ext cx="2444505" cy="9615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7" name="Equation" r:id="rId8" imgW="1193800" imgH="469900" progId="Equation.DSMT4">
                  <p:embed/>
                </p:oleObj>
              </mc:Choice>
              <mc:Fallback>
                <p:oleObj name="Equation" r:id="rId8" imgW="1193800" imgH="4699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2132" y="1444213"/>
                        <a:ext cx="2444505" cy="96153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250372" y="481013"/>
            <a:ext cx="5632903" cy="3248480"/>
            <a:chOff x="250372" y="481013"/>
            <a:chExt cx="5632903" cy="3248480"/>
          </a:xfrm>
        </p:grpSpPr>
        <p:sp>
          <p:nvSpPr>
            <p:cNvPr id="189461" name="Rectangle 21"/>
            <p:cNvSpPr>
              <a:spLocks noChangeArrowheads="1"/>
            </p:cNvSpPr>
            <p:nvPr/>
          </p:nvSpPr>
          <p:spPr bwMode="auto">
            <a:xfrm>
              <a:off x="4479929" y="2279577"/>
              <a:ext cx="184150" cy="762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4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7423" name="Oval 22"/>
            <p:cNvSpPr>
              <a:spLocks noChangeArrowheads="1"/>
            </p:cNvSpPr>
            <p:nvPr/>
          </p:nvSpPr>
          <p:spPr bwMode="auto">
            <a:xfrm rot="5225548">
              <a:off x="1660528" y="1457252"/>
              <a:ext cx="1446213" cy="2424113"/>
            </a:xfrm>
            <a:prstGeom prst="ellipse">
              <a:avLst/>
            </a:prstGeom>
            <a:noFill/>
            <a:ln w="38100">
              <a:solidFill>
                <a:srgbClr val="ECE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Line 26"/>
            <p:cNvSpPr>
              <a:spLocks noChangeShapeType="1"/>
            </p:cNvSpPr>
            <p:nvPr/>
          </p:nvSpPr>
          <p:spPr bwMode="auto">
            <a:xfrm>
              <a:off x="2324103" y="868289"/>
              <a:ext cx="0" cy="1747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6" name="Line 27"/>
            <p:cNvSpPr>
              <a:spLocks noChangeShapeType="1"/>
            </p:cNvSpPr>
            <p:nvPr/>
          </p:nvSpPr>
          <p:spPr bwMode="auto">
            <a:xfrm flipV="1">
              <a:off x="1106490" y="2616127"/>
              <a:ext cx="1217613" cy="868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27" name="Line 28"/>
            <p:cNvSpPr>
              <a:spLocks noChangeShapeType="1"/>
            </p:cNvSpPr>
            <p:nvPr/>
          </p:nvSpPr>
          <p:spPr bwMode="auto">
            <a:xfrm>
              <a:off x="2324103" y="2616127"/>
              <a:ext cx="1830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0" name="Line 31"/>
            <p:cNvSpPr>
              <a:spLocks noChangeShapeType="1"/>
            </p:cNvSpPr>
            <p:nvPr/>
          </p:nvSpPr>
          <p:spPr bwMode="auto">
            <a:xfrm>
              <a:off x="3000378" y="3162227"/>
              <a:ext cx="111125" cy="1301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1" name="Line 32"/>
            <p:cNvSpPr>
              <a:spLocks noChangeShapeType="1"/>
            </p:cNvSpPr>
            <p:nvPr/>
          </p:nvSpPr>
          <p:spPr bwMode="auto">
            <a:xfrm>
              <a:off x="3294066" y="2987602"/>
              <a:ext cx="111125" cy="130175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2" name="Oval 33"/>
            <p:cNvSpPr>
              <a:spLocks noChangeArrowheads="1"/>
            </p:cNvSpPr>
            <p:nvPr/>
          </p:nvSpPr>
          <p:spPr bwMode="auto">
            <a:xfrm>
              <a:off x="3159128" y="3111427"/>
              <a:ext cx="87313" cy="9683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Line 34"/>
            <p:cNvSpPr>
              <a:spLocks noChangeShapeType="1"/>
            </p:cNvSpPr>
            <p:nvPr/>
          </p:nvSpPr>
          <p:spPr bwMode="auto">
            <a:xfrm flipH="1" flipV="1">
              <a:off x="2324103" y="1160389"/>
              <a:ext cx="862013" cy="192881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4" name="Line 35"/>
            <p:cNvSpPr>
              <a:spLocks noChangeShapeType="1"/>
            </p:cNvSpPr>
            <p:nvPr/>
          </p:nvSpPr>
          <p:spPr bwMode="auto">
            <a:xfrm flipH="1">
              <a:off x="1171578" y="2616127"/>
              <a:ext cx="1152525" cy="1571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438" name="AutoShape 39"/>
            <p:cNvSpPr>
              <a:spLocks noChangeArrowheads="1"/>
            </p:cNvSpPr>
            <p:nvPr/>
          </p:nvSpPr>
          <p:spPr bwMode="auto">
            <a:xfrm rot="20580806">
              <a:off x="2451103" y="1460426"/>
              <a:ext cx="133350" cy="225425"/>
            </a:xfrm>
            <a:prstGeom prst="triangle">
              <a:avLst>
                <a:gd name="adj" fmla="val 50000"/>
              </a:avLst>
            </a:prstGeom>
            <a:solidFill>
              <a:srgbClr val="33CC33"/>
            </a:solidFill>
            <a:ln w="12700">
              <a:solidFill>
                <a:srgbClr val="33CC33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Oval 40"/>
            <p:cNvSpPr>
              <a:spLocks noChangeArrowheads="1"/>
            </p:cNvSpPr>
            <p:nvPr/>
          </p:nvSpPr>
          <p:spPr bwMode="auto">
            <a:xfrm>
              <a:off x="2279427" y="1076314"/>
              <a:ext cx="87313" cy="968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7411" name="Object 3"/>
            <p:cNvGraphicFramePr>
              <a:graphicFrameLocks noChangeAspect="1"/>
            </p:cNvGraphicFramePr>
            <p:nvPr/>
          </p:nvGraphicFramePr>
          <p:xfrm>
            <a:off x="3306763" y="3219450"/>
            <a:ext cx="25765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8" name="Equation" r:id="rId10" imgW="1574800" imgH="254000" progId="Equation.DSMT4">
                    <p:embed/>
                  </p:oleObj>
                </mc:Choice>
                <mc:Fallback>
                  <p:oleObj name="Equation" r:id="rId10" imgW="1574800" imgH="254000" progId="Equation.DSMT4">
                    <p:embed/>
                    <p:pic>
                      <p:nvPicPr>
                        <p:cNvPr id="0" name="Picture 2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06763" y="3219450"/>
                          <a:ext cx="2576512" cy="4175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9"/>
            <p:cNvGraphicFramePr>
              <a:graphicFrameLocks noChangeAspect="1"/>
            </p:cNvGraphicFramePr>
            <p:nvPr/>
          </p:nvGraphicFramePr>
          <p:xfrm>
            <a:off x="770391" y="3485018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9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2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391" y="3485018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9"/>
            <p:cNvGraphicFramePr>
              <a:graphicFrameLocks noChangeAspect="1"/>
            </p:cNvGraphicFramePr>
            <p:nvPr/>
          </p:nvGraphicFramePr>
          <p:xfrm>
            <a:off x="4286250" y="2460625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0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2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0" y="2460625"/>
                          <a:ext cx="2428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9"/>
            <p:cNvGraphicFramePr>
              <a:graphicFrameLocks noChangeAspect="1"/>
            </p:cNvGraphicFramePr>
            <p:nvPr/>
          </p:nvGraphicFramePr>
          <p:xfrm>
            <a:off x="2251075" y="481013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1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2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1075" y="481013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11"/>
            <p:cNvGraphicFramePr>
              <a:graphicFrameLocks noChangeAspect="1"/>
            </p:cNvGraphicFramePr>
            <p:nvPr/>
          </p:nvGraphicFramePr>
          <p:xfrm>
            <a:off x="3663497" y="1846718"/>
            <a:ext cx="1517650" cy="4175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2" name="Equation" r:id="rId18" imgW="926698" imgH="253890" progId="Equation.DSMT4">
                    <p:embed/>
                  </p:oleObj>
                </mc:Choice>
                <mc:Fallback>
                  <p:oleObj name="Equation" r:id="rId18" imgW="926698" imgH="253890" progId="Equation.DSMT4">
                    <p:embed/>
                    <p:pic>
                      <p:nvPicPr>
                        <p:cNvPr id="0" name="Picture 24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63497" y="1846718"/>
                          <a:ext cx="1517650" cy="4175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53"/>
            <p:cNvGraphicFramePr>
              <a:graphicFrameLocks noChangeAspect="1"/>
            </p:cNvGraphicFramePr>
            <p:nvPr/>
          </p:nvGraphicFramePr>
          <p:xfrm>
            <a:off x="250372" y="1081758"/>
            <a:ext cx="1937657" cy="6731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3" name="Equation" r:id="rId20" imgW="1473200" imgH="508000" progId="Equation.DSMT4">
                    <p:embed/>
                  </p:oleObj>
                </mc:Choice>
                <mc:Fallback>
                  <p:oleObj name="Equation" r:id="rId20" imgW="1473200" imgH="508000" progId="Equation.DSMT4">
                    <p:embed/>
                    <p:pic>
                      <p:nvPicPr>
                        <p:cNvPr id="0" name="Picture 2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0372" y="1081758"/>
                          <a:ext cx="1937657" cy="6731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2" name="Object 14"/>
            <p:cNvGraphicFramePr>
              <a:graphicFrameLocks noChangeAspect="1"/>
            </p:cNvGraphicFramePr>
            <p:nvPr/>
          </p:nvGraphicFramePr>
          <p:xfrm>
            <a:off x="1629909" y="2298020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4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2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9909" y="2298020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5" name="Object 29"/>
            <p:cNvGraphicFramePr>
              <a:graphicFrameLocks noChangeAspect="1"/>
            </p:cNvGraphicFramePr>
            <p:nvPr/>
          </p:nvGraphicFramePr>
          <p:xfrm>
            <a:off x="2685371" y="1382486"/>
            <a:ext cx="265112" cy="333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75" name="Equation" r:id="rId24" imgW="152334" imgH="190417" progId="Equation.DSMT4">
                    <p:embed/>
                  </p:oleObj>
                </mc:Choice>
                <mc:Fallback>
                  <p:oleObj name="Equation" r:id="rId24" imgW="152334" imgH="190417" progId="Equation.DSMT4">
                    <p:embed/>
                    <p:pic>
                      <p:nvPicPr>
                        <p:cNvPr id="0" name="Picture 2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5371" y="1382486"/>
                          <a:ext cx="265112" cy="333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6" name="Text Box 2"/>
          <p:cNvSpPr txBox="1">
            <a:spLocks noChangeArrowheads="1"/>
          </p:cNvSpPr>
          <p:nvPr/>
        </p:nvSpPr>
        <p:spPr bwMode="auto">
          <a:xfrm>
            <a:off x="2170999" y="0"/>
            <a:ext cx="4598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4285" y="3799568"/>
            <a:ext cx="4126280" cy="2883402"/>
            <a:chOff x="594285" y="3799568"/>
            <a:chExt cx="4126280" cy="2883402"/>
          </a:xfrm>
        </p:grpSpPr>
        <p:grpSp>
          <p:nvGrpSpPr>
            <p:cNvPr id="65" name="Group 64"/>
            <p:cNvGrpSpPr/>
            <p:nvPr/>
          </p:nvGrpSpPr>
          <p:grpSpPr>
            <a:xfrm>
              <a:off x="594285" y="3799568"/>
              <a:ext cx="4126280" cy="2809196"/>
              <a:chOff x="594285" y="3799568"/>
              <a:chExt cx="4126280" cy="2809196"/>
            </a:xfrm>
          </p:grpSpPr>
          <p:sp>
            <p:nvSpPr>
              <p:cNvPr id="17440" name="Oval 4"/>
              <p:cNvSpPr>
                <a:spLocks noChangeArrowheads="1"/>
              </p:cNvSpPr>
              <p:nvPr/>
            </p:nvSpPr>
            <p:spPr bwMode="auto">
              <a:xfrm rot="5395805">
                <a:off x="1034022" y="4335464"/>
                <a:ext cx="2000250" cy="2101850"/>
              </a:xfrm>
              <a:prstGeom prst="ellipse">
                <a:avLst/>
              </a:prstGeom>
              <a:noFill/>
              <a:ln w="38100">
                <a:solidFill>
                  <a:srgbClr val="ECE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Line 5"/>
              <p:cNvSpPr>
                <a:spLocks noChangeShapeType="1"/>
              </p:cNvSpPr>
              <p:nvPr/>
            </p:nvSpPr>
            <p:spPr bwMode="auto">
              <a:xfrm>
                <a:off x="2034147" y="4175126"/>
                <a:ext cx="0" cy="24336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42" name="Line 6"/>
              <p:cNvSpPr>
                <a:spLocks noChangeShapeType="1"/>
              </p:cNvSpPr>
              <p:nvPr/>
            </p:nvSpPr>
            <p:spPr bwMode="auto">
              <a:xfrm>
                <a:off x="594285" y="5389564"/>
                <a:ext cx="3270250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45" name="Line 9"/>
              <p:cNvSpPr>
                <a:spLocks noChangeShapeType="1"/>
              </p:cNvSpPr>
              <p:nvPr/>
            </p:nvSpPr>
            <p:spPr bwMode="auto">
              <a:xfrm flipH="1">
                <a:off x="1402322" y="5389564"/>
                <a:ext cx="631825" cy="7508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46" name="Freeform 10"/>
              <p:cNvSpPr>
                <a:spLocks/>
              </p:cNvSpPr>
              <p:nvPr/>
            </p:nvSpPr>
            <p:spPr bwMode="auto">
              <a:xfrm>
                <a:off x="2035734" y="4197927"/>
                <a:ext cx="936065" cy="1175762"/>
              </a:xfrm>
              <a:custGeom>
                <a:avLst/>
                <a:gdLst>
                  <a:gd name="T0" fmla="*/ 0 w 624"/>
                  <a:gd name="T1" fmla="*/ 4562 h 453"/>
                  <a:gd name="T2" fmla="*/ 263 w 624"/>
                  <a:gd name="T3" fmla="*/ 0 h 453"/>
                  <a:gd name="T4" fmla="*/ 0 60000 65536"/>
                  <a:gd name="T5" fmla="*/ 0 60000 65536"/>
                  <a:gd name="T6" fmla="*/ 0 w 624"/>
                  <a:gd name="T7" fmla="*/ 0 h 453"/>
                  <a:gd name="T8" fmla="*/ 624 w 624"/>
                  <a:gd name="T9" fmla="*/ 453 h 45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4" h="453">
                    <a:moveTo>
                      <a:pt x="0" y="453"/>
                    </a:moveTo>
                    <a:lnTo>
                      <a:pt x="624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47" name="Freeform 11"/>
              <p:cNvSpPr>
                <a:spLocks/>
              </p:cNvSpPr>
              <p:nvPr/>
            </p:nvSpPr>
            <p:spPr bwMode="auto">
              <a:xfrm>
                <a:off x="2034147" y="4724399"/>
                <a:ext cx="1290944" cy="649289"/>
              </a:xfrm>
              <a:custGeom>
                <a:avLst/>
                <a:gdLst>
                  <a:gd name="T0" fmla="*/ 0 w 724"/>
                  <a:gd name="T1" fmla="*/ 2102 h 295"/>
                  <a:gd name="T2" fmla="*/ 1199 w 724"/>
                  <a:gd name="T3" fmla="*/ 0 h 295"/>
                  <a:gd name="T4" fmla="*/ 0 60000 65536"/>
                  <a:gd name="T5" fmla="*/ 0 60000 65536"/>
                  <a:gd name="T6" fmla="*/ 0 w 724"/>
                  <a:gd name="T7" fmla="*/ 0 h 295"/>
                  <a:gd name="T8" fmla="*/ 724 w 724"/>
                  <a:gd name="T9" fmla="*/ 295 h 29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4" h="295">
                    <a:moveTo>
                      <a:pt x="0" y="295"/>
                    </a:moveTo>
                    <a:lnTo>
                      <a:pt x="724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50" name="Freeform 14"/>
              <p:cNvSpPr>
                <a:spLocks/>
              </p:cNvSpPr>
              <p:nvPr/>
            </p:nvSpPr>
            <p:spPr bwMode="auto">
              <a:xfrm>
                <a:off x="2659622" y="4597401"/>
                <a:ext cx="311150" cy="311150"/>
              </a:xfrm>
              <a:custGeom>
                <a:avLst/>
                <a:gdLst>
                  <a:gd name="T0" fmla="*/ 0 w 196"/>
                  <a:gd name="T1" fmla="*/ 0 h 196"/>
                  <a:gd name="T2" fmla="*/ 68 w 196"/>
                  <a:gd name="T3" fmla="*/ 50 h 196"/>
                  <a:gd name="T4" fmla="*/ 124 w 196"/>
                  <a:gd name="T5" fmla="*/ 100 h 196"/>
                  <a:gd name="T6" fmla="*/ 158 w 196"/>
                  <a:gd name="T7" fmla="*/ 140 h 196"/>
                  <a:gd name="T8" fmla="*/ 188 w 196"/>
                  <a:gd name="T9" fmla="*/ 184 h 196"/>
                  <a:gd name="T10" fmla="*/ 196 w 196"/>
                  <a:gd name="T11" fmla="*/ 196 h 1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96"/>
                  <a:gd name="T19" fmla="*/ 0 h 196"/>
                  <a:gd name="T20" fmla="*/ 196 w 196"/>
                  <a:gd name="T21" fmla="*/ 196 h 1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96" h="196">
                    <a:moveTo>
                      <a:pt x="0" y="0"/>
                    </a:moveTo>
                    <a:cubicBezTo>
                      <a:pt x="11" y="8"/>
                      <a:pt x="47" y="33"/>
                      <a:pt x="68" y="50"/>
                    </a:cubicBezTo>
                    <a:cubicBezTo>
                      <a:pt x="89" y="67"/>
                      <a:pt x="109" y="85"/>
                      <a:pt x="124" y="100"/>
                    </a:cubicBezTo>
                    <a:cubicBezTo>
                      <a:pt x="139" y="115"/>
                      <a:pt x="147" y="126"/>
                      <a:pt x="158" y="140"/>
                    </a:cubicBezTo>
                    <a:cubicBezTo>
                      <a:pt x="169" y="154"/>
                      <a:pt x="182" y="175"/>
                      <a:pt x="188" y="184"/>
                    </a:cubicBezTo>
                    <a:cubicBezTo>
                      <a:pt x="194" y="193"/>
                      <a:pt x="194" y="194"/>
                      <a:pt x="196" y="196"/>
                    </a:cubicBezTo>
                  </a:path>
                </a:pathLst>
              </a:custGeom>
              <a:noFill/>
              <a:ln w="57150" cap="flat" cmpd="sng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1" name="Freeform 11"/>
              <p:cNvSpPr>
                <a:spLocks/>
              </p:cNvSpPr>
              <p:nvPr/>
            </p:nvSpPr>
            <p:spPr bwMode="auto">
              <a:xfrm>
                <a:off x="2051547" y="4583113"/>
                <a:ext cx="968375" cy="793750"/>
              </a:xfrm>
              <a:custGeom>
                <a:avLst/>
                <a:gdLst>
                  <a:gd name="T0" fmla="*/ 0 w 724"/>
                  <a:gd name="T1" fmla="*/ 2147483647 h 295"/>
                  <a:gd name="T2" fmla="*/ 2147483647 w 724"/>
                  <a:gd name="T3" fmla="*/ 0 h 295"/>
                  <a:gd name="T4" fmla="*/ 0 60000 65536"/>
                  <a:gd name="T5" fmla="*/ 0 60000 65536"/>
                  <a:gd name="T6" fmla="*/ 0 w 724"/>
                  <a:gd name="T7" fmla="*/ 0 h 295"/>
                  <a:gd name="T8" fmla="*/ 724 w 724"/>
                  <a:gd name="T9" fmla="*/ 295 h 29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724" h="295">
                    <a:moveTo>
                      <a:pt x="0" y="295"/>
                    </a:moveTo>
                    <a:lnTo>
                      <a:pt x="724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420" name="Oval 33"/>
              <p:cNvSpPr>
                <a:spLocks noChangeArrowheads="1"/>
              </p:cNvSpPr>
              <p:nvPr/>
            </p:nvSpPr>
            <p:spPr bwMode="auto">
              <a:xfrm>
                <a:off x="2788972" y="4687063"/>
                <a:ext cx="87313" cy="96837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2" name="Object 45"/>
              <p:cNvGraphicFramePr>
                <a:graphicFrameLocks noChangeAspect="1"/>
              </p:cNvGraphicFramePr>
              <p:nvPr/>
            </p:nvGraphicFramePr>
            <p:xfrm>
              <a:off x="3407703" y="4793116"/>
              <a:ext cx="1312862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76" name="Equation" r:id="rId26" imgW="710891" imgH="203112" progId="Equation.DSMT4">
                      <p:embed/>
                    </p:oleObj>
                  </mc:Choice>
                  <mc:Fallback>
                    <p:oleObj name="Equation" r:id="rId26" imgW="710891" imgH="203112" progId="Equation.DSMT4">
                      <p:embed/>
                      <p:pic>
                        <p:nvPicPr>
                          <p:cNvPr id="0" name="Picture 25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07703" y="4793116"/>
                            <a:ext cx="1312862" cy="376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414" name="Object 45"/>
              <p:cNvGraphicFramePr>
                <a:graphicFrameLocks noChangeAspect="1"/>
              </p:cNvGraphicFramePr>
              <p:nvPr/>
            </p:nvGraphicFramePr>
            <p:xfrm>
              <a:off x="3068556" y="4138531"/>
              <a:ext cx="468312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77" name="Equation" r:id="rId28" imgW="253780" imgH="203024" progId="Equation.DSMT4">
                      <p:embed/>
                    </p:oleObj>
                  </mc:Choice>
                  <mc:Fallback>
                    <p:oleObj name="Equation" r:id="rId28" imgW="253780" imgH="203024" progId="Equation.DSMT4">
                      <p:embed/>
                      <p:pic>
                        <p:nvPicPr>
                          <p:cNvPr id="0" name="Picture 25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068556" y="4138531"/>
                            <a:ext cx="468312" cy="376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" name="Object 45"/>
              <p:cNvGraphicFramePr>
                <a:graphicFrameLocks noChangeAspect="1"/>
              </p:cNvGraphicFramePr>
              <p:nvPr/>
            </p:nvGraphicFramePr>
            <p:xfrm>
              <a:off x="2674361" y="5070765"/>
              <a:ext cx="251703" cy="3106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78" name="Equation" r:id="rId30" imgW="164957" imgH="203024" progId="Equation.DSMT4">
                      <p:embed/>
                    </p:oleObj>
                  </mc:Choice>
                  <mc:Fallback>
                    <p:oleObj name="Equation" r:id="rId30" imgW="164957" imgH="203024" progId="Equation.DSMT4">
                      <p:embed/>
                      <p:pic>
                        <p:nvPicPr>
                          <p:cNvPr id="0" name="Picture 25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4361" y="5070765"/>
                            <a:ext cx="251703" cy="3106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29"/>
              <p:cNvGraphicFramePr>
                <a:graphicFrameLocks noChangeAspect="1"/>
              </p:cNvGraphicFramePr>
              <p:nvPr/>
            </p:nvGraphicFramePr>
            <p:xfrm>
              <a:off x="3970791" y="5270276"/>
              <a:ext cx="220662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79" name="Equation" r:id="rId32" imgW="126835" imgH="139518" progId="Equation.DSMT4">
                      <p:embed/>
                    </p:oleObj>
                  </mc:Choice>
                  <mc:Fallback>
                    <p:oleObj name="Equation" r:id="rId32" imgW="126835" imgH="139518" progId="Equation.DSMT4">
                      <p:embed/>
                      <p:pic>
                        <p:nvPicPr>
                          <p:cNvPr id="0" name="Picture 25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970791" y="5270276"/>
                            <a:ext cx="220662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29"/>
              <p:cNvGraphicFramePr>
                <a:graphicFrameLocks noChangeAspect="1"/>
              </p:cNvGraphicFramePr>
              <p:nvPr/>
            </p:nvGraphicFramePr>
            <p:xfrm>
              <a:off x="1924050" y="3799568"/>
              <a:ext cx="242888" cy="288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80" name="Equation" r:id="rId33" imgW="139579" imgH="164957" progId="Equation.DSMT4">
                      <p:embed/>
                    </p:oleObj>
                  </mc:Choice>
                  <mc:Fallback>
                    <p:oleObj name="Equation" r:id="rId33" imgW="139579" imgH="164957" progId="Equation.DSMT4">
                      <p:embed/>
                      <p:pic>
                        <p:nvPicPr>
                          <p:cNvPr id="0" name="Picture 25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924050" y="3799568"/>
                            <a:ext cx="242888" cy="288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14"/>
              <p:cNvGraphicFramePr>
                <a:graphicFrameLocks noChangeAspect="1"/>
              </p:cNvGraphicFramePr>
              <p:nvPr/>
            </p:nvGraphicFramePr>
            <p:xfrm>
              <a:off x="1477510" y="5509306"/>
              <a:ext cx="220662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7681" name="Equation" r:id="rId35" imgW="126835" imgH="139518" progId="Equation.DSMT4">
                      <p:embed/>
                    </p:oleObj>
                  </mc:Choice>
                  <mc:Fallback>
                    <p:oleObj name="Equation" r:id="rId35" imgW="126835" imgH="139518" progId="Equation.DSMT4">
                      <p:embed/>
                      <p:pic>
                        <p:nvPicPr>
                          <p:cNvPr id="0" name="Picture 25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477510" y="5509306"/>
                            <a:ext cx="220662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3" name="Freeform 62"/>
              <p:cNvSpPr/>
              <p:nvPr/>
            </p:nvSpPr>
            <p:spPr bwMode="auto">
              <a:xfrm>
                <a:off x="2445328" y="5049982"/>
                <a:ext cx="120714" cy="346361"/>
              </a:xfrm>
              <a:custGeom>
                <a:avLst/>
                <a:gdLst>
                  <a:gd name="connsiteX0" fmla="*/ 83127 w 93519"/>
                  <a:gd name="connsiteY0" fmla="*/ 263236 h 263236"/>
                  <a:gd name="connsiteX1" fmla="*/ 90055 w 93519"/>
                  <a:gd name="connsiteY1" fmla="*/ 193963 h 263236"/>
                  <a:gd name="connsiteX2" fmla="*/ 62346 w 93519"/>
                  <a:gd name="connsiteY2" fmla="*/ 48490 h 263236"/>
                  <a:gd name="connsiteX3" fmla="*/ 0 w 93519"/>
                  <a:gd name="connsiteY3" fmla="*/ 0 h 263236"/>
                  <a:gd name="connsiteX0" fmla="*/ 83127 w 105988"/>
                  <a:gd name="connsiteY0" fmla="*/ 263236 h 263236"/>
                  <a:gd name="connsiteX1" fmla="*/ 102524 w 105988"/>
                  <a:gd name="connsiteY1" fmla="*/ 122670 h 263236"/>
                  <a:gd name="connsiteX2" fmla="*/ 62346 w 105988"/>
                  <a:gd name="connsiteY2" fmla="*/ 48490 h 263236"/>
                  <a:gd name="connsiteX3" fmla="*/ 0 w 105988"/>
                  <a:gd name="connsiteY3" fmla="*/ 0 h 263236"/>
                  <a:gd name="connsiteX0" fmla="*/ 83127 w 108066"/>
                  <a:gd name="connsiteY0" fmla="*/ 263236 h 263236"/>
                  <a:gd name="connsiteX1" fmla="*/ 102524 w 108066"/>
                  <a:gd name="connsiteY1" fmla="*/ 122670 h 263236"/>
                  <a:gd name="connsiteX2" fmla="*/ 49878 w 108066"/>
                  <a:gd name="connsiteY2" fmla="*/ 64943 h 263236"/>
                  <a:gd name="connsiteX3" fmla="*/ 0 w 108066"/>
                  <a:gd name="connsiteY3" fmla="*/ 0 h 263236"/>
                  <a:gd name="connsiteX0" fmla="*/ 83127 w 111876"/>
                  <a:gd name="connsiteY0" fmla="*/ 263236 h 297632"/>
                  <a:gd name="connsiteX1" fmla="*/ 105988 w 111876"/>
                  <a:gd name="connsiteY1" fmla="*/ 274204 h 297632"/>
                  <a:gd name="connsiteX2" fmla="*/ 102524 w 111876"/>
                  <a:gd name="connsiteY2" fmla="*/ 122670 h 297632"/>
                  <a:gd name="connsiteX3" fmla="*/ 49878 w 111876"/>
                  <a:gd name="connsiteY3" fmla="*/ 64943 h 297632"/>
                  <a:gd name="connsiteX4" fmla="*/ 0 w 111876"/>
                  <a:gd name="connsiteY4" fmla="*/ 0 h 297632"/>
                  <a:gd name="connsiteX0" fmla="*/ 83127 w 111876"/>
                  <a:gd name="connsiteY0" fmla="*/ 263236 h 293062"/>
                  <a:gd name="connsiteX1" fmla="*/ 105988 w 111876"/>
                  <a:gd name="connsiteY1" fmla="*/ 274204 h 293062"/>
                  <a:gd name="connsiteX2" fmla="*/ 102524 w 111876"/>
                  <a:gd name="connsiteY2" fmla="*/ 150090 h 293062"/>
                  <a:gd name="connsiteX3" fmla="*/ 49878 w 111876"/>
                  <a:gd name="connsiteY3" fmla="*/ 64943 h 293062"/>
                  <a:gd name="connsiteX4" fmla="*/ 0 w 111876"/>
                  <a:gd name="connsiteY4" fmla="*/ 0 h 293062"/>
                  <a:gd name="connsiteX0" fmla="*/ 105988 w 111876"/>
                  <a:gd name="connsiteY0" fmla="*/ 274204 h 274204"/>
                  <a:gd name="connsiteX1" fmla="*/ 102524 w 111876"/>
                  <a:gd name="connsiteY1" fmla="*/ 150090 h 274204"/>
                  <a:gd name="connsiteX2" fmla="*/ 49878 w 111876"/>
                  <a:gd name="connsiteY2" fmla="*/ 64943 h 274204"/>
                  <a:gd name="connsiteX3" fmla="*/ 0 w 111876"/>
                  <a:gd name="connsiteY3" fmla="*/ 0 h 274204"/>
                  <a:gd name="connsiteX0" fmla="*/ 105988 w 111876"/>
                  <a:gd name="connsiteY0" fmla="*/ 274204 h 274204"/>
                  <a:gd name="connsiteX1" fmla="*/ 105988 w 111876"/>
                  <a:gd name="connsiteY1" fmla="*/ 219365 h 274204"/>
                  <a:gd name="connsiteX2" fmla="*/ 102524 w 111876"/>
                  <a:gd name="connsiteY2" fmla="*/ 150090 h 274204"/>
                  <a:gd name="connsiteX3" fmla="*/ 49878 w 111876"/>
                  <a:gd name="connsiteY3" fmla="*/ 64943 h 274204"/>
                  <a:gd name="connsiteX4" fmla="*/ 0 w 111876"/>
                  <a:gd name="connsiteY4" fmla="*/ 0 h 274204"/>
                  <a:gd name="connsiteX0" fmla="*/ 105988 w 111761"/>
                  <a:gd name="connsiteY0" fmla="*/ 274204 h 274204"/>
                  <a:gd name="connsiteX1" fmla="*/ 105988 w 111761"/>
                  <a:gd name="connsiteY1" fmla="*/ 219365 h 274204"/>
                  <a:gd name="connsiteX2" fmla="*/ 71351 w 111761"/>
                  <a:gd name="connsiteY2" fmla="*/ 106218 h 274204"/>
                  <a:gd name="connsiteX3" fmla="*/ 49878 w 111761"/>
                  <a:gd name="connsiteY3" fmla="*/ 64943 h 274204"/>
                  <a:gd name="connsiteX4" fmla="*/ 0 w 111761"/>
                  <a:gd name="connsiteY4" fmla="*/ 0 h 274204"/>
                  <a:gd name="connsiteX0" fmla="*/ 105988 w 108644"/>
                  <a:gd name="connsiteY0" fmla="*/ 274204 h 274204"/>
                  <a:gd name="connsiteX1" fmla="*/ 105988 w 108644"/>
                  <a:gd name="connsiteY1" fmla="*/ 219365 h 274204"/>
                  <a:gd name="connsiteX2" fmla="*/ 90055 w 108644"/>
                  <a:gd name="connsiteY2" fmla="*/ 122670 h 274204"/>
                  <a:gd name="connsiteX3" fmla="*/ 49878 w 108644"/>
                  <a:gd name="connsiteY3" fmla="*/ 64943 h 274204"/>
                  <a:gd name="connsiteX4" fmla="*/ 0 w 108644"/>
                  <a:gd name="connsiteY4" fmla="*/ 0 h 274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644" h="274204">
                    <a:moveTo>
                      <a:pt x="105988" y="274204"/>
                    </a:moveTo>
                    <a:cubicBezTo>
                      <a:pt x="105988" y="265064"/>
                      <a:pt x="108644" y="244621"/>
                      <a:pt x="105988" y="219365"/>
                    </a:cubicBezTo>
                    <a:cubicBezTo>
                      <a:pt x="103333" y="194109"/>
                      <a:pt x="99407" y="148407"/>
                      <a:pt x="90055" y="122670"/>
                    </a:cubicBezTo>
                    <a:cubicBezTo>
                      <a:pt x="80703" y="96933"/>
                      <a:pt x="64887" y="85388"/>
                      <a:pt x="49878" y="64943"/>
                    </a:cubicBezTo>
                    <a:cubicBezTo>
                      <a:pt x="34869" y="44498"/>
                      <a:pt x="23668" y="8081"/>
                      <a:pt x="0" y="0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>
              <a:off x="2614473" y="6375193"/>
              <a:ext cx="8813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2"/>
                  </a:solidFill>
                </a:rPr>
                <a:t>Top view</a:t>
              </a:r>
              <a:endParaRPr lang="en-US" sz="1400" b="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2170999" y="0"/>
            <a:ext cx="4598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84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110524"/>
              </p:ext>
            </p:extLst>
          </p:nvPr>
        </p:nvGraphicFramePr>
        <p:xfrm>
          <a:off x="4055467" y="1724120"/>
          <a:ext cx="4887912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0" name="Equation" r:id="rId4" imgW="2781300" imgH="558800" progId="Equation.DSMT4">
                  <p:embed/>
                </p:oleObj>
              </mc:Choice>
              <mc:Fallback>
                <p:oleObj name="Equation" r:id="rId4" imgW="2781300" imgH="558800" progId="Equation.DSMT4">
                  <p:embed/>
                  <p:pic>
                    <p:nvPicPr>
                      <p:cNvPr id="0" name="Picture 2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5467" y="1724120"/>
                        <a:ext cx="4887912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4"/>
          <p:cNvGraphicFramePr>
            <a:graphicFrameLocks noChangeAspect="1"/>
          </p:cNvGraphicFramePr>
          <p:nvPr/>
        </p:nvGraphicFramePr>
        <p:xfrm>
          <a:off x="5983288" y="4129088"/>
          <a:ext cx="2754312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1" name="Equation" r:id="rId6" imgW="1333500" imgH="241300" progId="Equation.DSMT4">
                  <p:embed/>
                </p:oleObj>
              </mc:Choice>
              <mc:Fallback>
                <p:oleObj name="Equation" r:id="rId6" imgW="1333500" imgH="241300" progId="Equation.DSMT4">
                  <p:embed/>
                  <p:pic>
                    <p:nvPicPr>
                      <p:cNvPr id="0" name="Picture 2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3288" y="4129088"/>
                        <a:ext cx="2754312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3" name="Text Box 39"/>
          <p:cNvSpPr txBox="1">
            <a:spLocks noChangeArrowheads="1"/>
          </p:cNvSpPr>
          <p:nvPr/>
        </p:nvSpPr>
        <p:spPr bwMode="auto">
          <a:xfrm>
            <a:off x="6897688" y="3662363"/>
            <a:ext cx="790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Note:</a:t>
            </a:r>
          </a:p>
        </p:txBody>
      </p:sp>
      <p:graphicFrame>
        <p:nvGraphicFramePr>
          <p:cNvPr id="18436" name="Object 42"/>
          <p:cNvGraphicFramePr>
            <a:graphicFrameLocks noChangeAspect="1"/>
          </p:cNvGraphicFramePr>
          <p:nvPr/>
        </p:nvGraphicFramePr>
        <p:xfrm>
          <a:off x="3502025" y="937759"/>
          <a:ext cx="402590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2" name="Equation" r:id="rId8" imgW="2222500" imgH="254000" progId="Equation.DSMT4">
                  <p:embed/>
                </p:oleObj>
              </mc:Choice>
              <mc:Fallback>
                <p:oleObj name="Equation" r:id="rId8" imgW="2222500" imgH="254000" progId="Equation.DSMT4">
                  <p:embed/>
                  <p:pic>
                    <p:nvPicPr>
                      <p:cNvPr id="0" name="Picture 2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2025" y="937759"/>
                        <a:ext cx="402590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48"/>
          <p:cNvGraphicFramePr>
            <a:graphicFrameLocks noChangeAspect="1"/>
          </p:cNvGraphicFramePr>
          <p:nvPr/>
        </p:nvGraphicFramePr>
        <p:xfrm>
          <a:off x="6438900" y="5549900"/>
          <a:ext cx="20970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63" name="Equation" r:id="rId10" imgW="939392" imgH="241195" progId="Equation.DSMT4">
                  <p:embed/>
                </p:oleObj>
              </mc:Choice>
              <mc:Fallback>
                <p:oleObj name="Equation" r:id="rId10" imgW="939392" imgH="241195" progId="Equation.DSMT4">
                  <p:embed/>
                  <p:pic>
                    <p:nvPicPr>
                      <p:cNvPr id="0" name="Picture 2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900" y="5549900"/>
                        <a:ext cx="2097088" cy="53975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4" name="Text Box 39"/>
          <p:cNvSpPr txBox="1">
            <a:spLocks noChangeArrowheads="1"/>
          </p:cNvSpPr>
          <p:nvPr/>
        </p:nvSpPr>
        <p:spPr bwMode="auto">
          <a:xfrm>
            <a:off x="6230938" y="5059363"/>
            <a:ext cx="9271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34962" y="1003527"/>
            <a:ext cx="3893688" cy="3248480"/>
            <a:chOff x="334962" y="1003527"/>
            <a:chExt cx="3893688" cy="3248480"/>
          </a:xfrm>
        </p:grpSpPr>
        <p:grpSp>
          <p:nvGrpSpPr>
            <p:cNvPr id="43" name="Group 42"/>
            <p:cNvGrpSpPr/>
            <p:nvPr/>
          </p:nvGrpSpPr>
          <p:grpSpPr>
            <a:xfrm>
              <a:off x="334962" y="1003527"/>
              <a:ext cx="3893688" cy="3248480"/>
              <a:chOff x="770391" y="481013"/>
              <a:chExt cx="3893688" cy="3248480"/>
            </a:xfrm>
          </p:grpSpPr>
          <p:sp>
            <p:nvSpPr>
              <p:cNvPr id="44" name="Rectangle 21"/>
              <p:cNvSpPr>
                <a:spLocks noChangeArrowheads="1"/>
              </p:cNvSpPr>
              <p:nvPr/>
            </p:nvSpPr>
            <p:spPr bwMode="auto">
              <a:xfrm>
                <a:off x="4479929" y="2279577"/>
                <a:ext cx="184150" cy="762000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4400" b="0">
                  <a:solidFill>
                    <a:schemeClr val="bg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  <p:sp>
            <p:nvSpPr>
              <p:cNvPr id="45" name="Oval 22"/>
              <p:cNvSpPr>
                <a:spLocks noChangeArrowheads="1"/>
              </p:cNvSpPr>
              <p:nvPr/>
            </p:nvSpPr>
            <p:spPr bwMode="auto">
              <a:xfrm rot="5225548">
                <a:off x="1660528" y="1457252"/>
                <a:ext cx="1446213" cy="2424113"/>
              </a:xfrm>
              <a:prstGeom prst="ellipse">
                <a:avLst/>
              </a:prstGeom>
              <a:noFill/>
              <a:ln w="38100">
                <a:solidFill>
                  <a:srgbClr val="ECE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Line 26"/>
              <p:cNvSpPr>
                <a:spLocks noChangeShapeType="1"/>
              </p:cNvSpPr>
              <p:nvPr/>
            </p:nvSpPr>
            <p:spPr bwMode="auto">
              <a:xfrm>
                <a:off x="2324103" y="868289"/>
                <a:ext cx="0" cy="174783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7" name="Line 27"/>
              <p:cNvSpPr>
                <a:spLocks noChangeShapeType="1"/>
              </p:cNvSpPr>
              <p:nvPr/>
            </p:nvSpPr>
            <p:spPr bwMode="auto">
              <a:xfrm flipV="1">
                <a:off x="1106490" y="2616127"/>
                <a:ext cx="1217613" cy="86836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8" name="Line 28"/>
              <p:cNvSpPr>
                <a:spLocks noChangeShapeType="1"/>
              </p:cNvSpPr>
              <p:nvPr/>
            </p:nvSpPr>
            <p:spPr bwMode="auto">
              <a:xfrm>
                <a:off x="2324103" y="2616127"/>
                <a:ext cx="1830388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49" name="Line 31"/>
              <p:cNvSpPr>
                <a:spLocks noChangeShapeType="1"/>
              </p:cNvSpPr>
              <p:nvPr/>
            </p:nvSpPr>
            <p:spPr bwMode="auto">
              <a:xfrm>
                <a:off x="3000378" y="3162227"/>
                <a:ext cx="111125" cy="13017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0" name="Line 32"/>
              <p:cNvSpPr>
                <a:spLocks noChangeShapeType="1"/>
              </p:cNvSpPr>
              <p:nvPr/>
            </p:nvSpPr>
            <p:spPr bwMode="auto">
              <a:xfrm>
                <a:off x="3294066" y="2987602"/>
                <a:ext cx="111125" cy="130175"/>
              </a:xfrm>
              <a:prstGeom prst="line">
                <a:avLst/>
              </a:prstGeom>
              <a:noFill/>
              <a:ln w="38100">
                <a:solidFill>
                  <a:schemeClr val="accent1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" name="Oval 33"/>
              <p:cNvSpPr>
                <a:spLocks noChangeArrowheads="1"/>
              </p:cNvSpPr>
              <p:nvPr/>
            </p:nvSpPr>
            <p:spPr bwMode="auto">
              <a:xfrm>
                <a:off x="3159128" y="3111427"/>
                <a:ext cx="87313" cy="96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Line 34"/>
              <p:cNvSpPr>
                <a:spLocks noChangeShapeType="1"/>
              </p:cNvSpPr>
              <p:nvPr/>
            </p:nvSpPr>
            <p:spPr bwMode="auto">
              <a:xfrm flipH="1" flipV="1">
                <a:off x="2324103" y="1160389"/>
                <a:ext cx="862013" cy="1928813"/>
              </a:xfrm>
              <a:prstGeom prst="line">
                <a:avLst/>
              </a:prstGeom>
              <a:noFill/>
              <a:ln w="38100">
                <a:solidFill>
                  <a:srgbClr val="33CC33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3" name="Line 35"/>
              <p:cNvSpPr>
                <a:spLocks noChangeShapeType="1"/>
              </p:cNvSpPr>
              <p:nvPr/>
            </p:nvSpPr>
            <p:spPr bwMode="auto">
              <a:xfrm flipH="1">
                <a:off x="1171578" y="2616127"/>
                <a:ext cx="1152525" cy="157163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5" name="Oval 40"/>
              <p:cNvSpPr>
                <a:spLocks noChangeArrowheads="1"/>
              </p:cNvSpPr>
              <p:nvPr/>
            </p:nvSpPr>
            <p:spPr bwMode="auto">
              <a:xfrm>
                <a:off x="2280788" y="1076314"/>
                <a:ext cx="87313" cy="96838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57" name="Object 29"/>
              <p:cNvGraphicFramePr>
                <a:graphicFrameLocks noChangeAspect="1"/>
              </p:cNvGraphicFramePr>
              <p:nvPr/>
            </p:nvGraphicFramePr>
            <p:xfrm>
              <a:off x="770391" y="3485018"/>
              <a:ext cx="220662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64" name="Equation" r:id="rId12" imgW="126835" imgH="139518" progId="Equation.DSMT4">
                      <p:embed/>
                    </p:oleObj>
                  </mc:Choice>
                  <mc:Fallback>
                    <p:oleObj name="Equation" r:id="rId12" imgW="126835" imgH="139518" progId="Equation.DSMT4">
                      <p:embed/>
                      <p:pic>
                        <p:nvPicPr>
                          <p:cNvPr id="0" name="Picture 21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0391" y="3485018"/>
                            <a:ext cx="220662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29"/>
              <p:cNvGraphicFramePr>
                <a:graphicFrameLocks noChangeAspect="1"/>
              </p:cNvGraphicFramePr>
              <p:nvPr/>
            </p:nvGraphicFramePr>
            <p:xfrm>
              <a:off x="4286250" y="2460625"/>
              <a:ext cx="242888" cy="288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65" name="Equation" r:id="rId14" imgW="139579" imgH="164957" progId="Equation.DSMT4">
                      <p:embed/>
                    </p:oleObj>
                  </mc:Choice>
                  <mc:Fallback>
                    <p:oleObj name="Equation" r:id="rId14" imgW="139579" imgH="164957" progId="Equation.DSMT4">
                      <p:embed/>
                      <p:pic>
                        <p:nvPicPr>
                          <p:cNvPr id="0" name="Picture 21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6250" y="2460625"/>
                            <a:ext cx="242888" cy="288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29"/>
              <p:cNvGraphicFramePr>
                <a:graphicFrameLocks noChangeAspect="1"/>
              </p:cNvGraphicFramePr>
              <p:nvPr/>
            </p:nvGraphicFramePr>
            <p:xfrm>
              <a:off x="2251075" y="481013"/>
              <a:ext cx="198438" cy="222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66" name="Equation" r:id="rId16" imgW="114102" imgH="126780" progId="Equation.DSMT4">
                      <p:embed/>
                    </p:oleObj>
                  </mc:Choice>
                  <mc:Fallback>
                    <p:oleObj name="Equation" r:id="rId16" imgW="114102" imgH="126780" progId="Equation.DSMT4">
                      <p:embed/>
                      <p:pic>
                        <p:nvPicPr>
                          <p:cNvPr id="0" name="Picture 21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251075" y="481013"/>
                            <a:ext cx="198438" cy="2222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0" name="Object 11"/>
              <p:cNvGraphicFramePr>
                <a:graphicFrameLocks noChangeAspect="1"/>
              </p:cNvGraphicFramePr>
              <p:nvPr/>
            </p:nvGraphicFramePr>
            <p:xfrm>
              <a:off x="3462339" y="1747157"/>
              <a:ext cx="352425" cy="3746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67" name="Equation" r:id="rId18" imgW="215806" imgH="228501" progId="Equation.DSMT4">
                      <p:embed/>
                    </p:oleObj>
                  </mc:Choice>
                  <mc:Fallback>
                    <p:oleObj name="Equation" r:id="rId18" imgW="215806" imgH="228501" progId="Equation.DSMT4">
                      <p:embed/>
                      <p:pic>
                        <p:nvPicPr>
                          <p:cNvPr id="0" name="Picture 220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462339" y="1747157"/>
                            <a:ext cx="352425" cy="3746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1" name="Object 60"/>
              <p:cNvGraphicFramePr>
                <a:graphicFrameLocks noChangeAspect="1"/>
              </p:cNvGraphicFramePr>
              <p:nvPr/>
            </p:nvGraphicFramePr>
            <p:xfrm>
              <a:off x="1093788" y="1118735"/>
              <a:ext cx="969962" cy="3365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68" name="Equation" r:id="rId20" imgW="736280" imgH="253890" progId="Equation.DSMT4">
                      <p:embed/>
                    </p:oleObj>
                  </mc:Choice>
                  <mc:Fallback>
                    <p:oleObj name="Equation" r:id="rId20" imgW="736280" imgH="253890" progId="Equation.DSMT4">
                      <p:embed/>
                      <p:pic>
                        <p:nvPicPr>
                          <p:cNvPr id="0" name="Picture 221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93788" y="1118735"/>
                            <a:ext cx="969962" cy="3365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2" name="Object 14"/>
              <p:cNvGraphicFramePr>
                <a:graphicFrameLocks noChangeAspect="1"/>
              </p:cNvGraphicFramePr>
              <p:nvPr/>
            </p:nvGraphicFramePr>
            <p:xfrm>
              <a:off x="1629909" y="2298020"/>
              <a:ext cx="220662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69" name="Equation" r:id="rId22" imgW="126835" imgH="139518" progId="Equation.DSMT4">
                      <p:embed/>
                    </p:oleObj>
                  </mc:Choice>
                  <mc:Fallback>
                    <p:oleObj name="Equation" r:id="rId22" imgW="126835" imgH="139518" progId="Equation.DSMT4">
                      <p:embed/>
                      <p:pic>
                        <p:nvPicPr>
                          <p:cNvPr id="0" name="Picture 22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629909" y="2298020"/>
                            <a:ext cx="220662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35429942"/>
                  </p:ext>
                </p:extLst>
              </p:nvPr>
            </p:nvGraphicFramePr>
            <p:xfrm>
              <a:off x="2685371" y="1382486"/>
              <a:ext cx="265112" cy="3333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0" name="Equation" r:id="rId24" imgW="152334" imgH="190417" progId="Equation.DSMT4">
                      <p:embed/>
                    </p:oleObj>
                  </mc:Choice>
                  <mc:Fallback>
                    <p:oleObj name="Equation" r:id="rId24" imgW="152334" imgH="190417" progId="Equation.DSMT4">
                      <p:embed/>
                      <p:pic>
                        <p:nvPicPr>
                          <p:cNvPr id="0" name="Picture 22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5371" y="1382486"/>
                            <a:ext cx="265112" cy="3333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2031999" y="2025426"/>
              <a:ext cx="132899" cy="276378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CC66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</p:grpSp>
      <p:grpSp>
        <p:nvGrpSpPr>
          <p:cNvPr id="7" name="Group 6"/>
          <p:cNvGrpSpPr/>
          <p:nvPr/>
        </p:nvGrpSpPr>
        <p:grpSpPr>
          <a:xfrm>
            <a:off x="2281238" y="3713163"/>
            <a:ext cx="3358014" cy="2971800"/>
            <a:chOff x="2281238" y="3713163"/>
            <a:chExt cx="3358014" cy="2971800"/>
          </a:xfrm>
        </p:grpSpPr>
        <p:grpSp>
          <p:nvGrpSpPr>
            <p:cNvPr id="66" name="Group 65"/>
            <p:cNvGrpSpPr/>
            <p:nvPr/>
          </p:nvGrpSpPr>
          <p:grpSpPr>
            <a:xfrm>
              <a:off x="2281238" y="3713163"/>
              <a:ext cx="3358014" cy="2971800"/>
              <a:chOff x="2281238" y="3713163"/>
              <a:chExt cx="3358014" cy="2971800"/>
            </a:xfrm>
          </p:grpSpPr>
          <p:sp>
            <p:nvSpPr>
              <p:cNvPr id="18441" name="Line 6"/>
              <p:cNvSpPr>
                <a:spLocks noChangeShapeType="1"/>
              </p:cNvSpPr>
              <p:nvPr/>
            </p:nvSpPr>
            <p:spPr bwMode="auto">
              <a:xfrm>
                <a:off x="3721100" y="4113213"/>
                <a:ext cx="0" cy="257175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64" name="Oval 5"/>
              <p:cNvSpPr>
                <a:spLocks noChangeArrowheads="1"/>
              </p:cNvSpPr>
              <p:nvPr/>
            </p:nvSpPr>
            <p:spPr bwMode="auto">
              <a:xfrm rot="5395805">
                <a:off x="2720975" y="4411664"/>
                <a:ext cx="2000251" cy="2101850"/>
              </a:xfrm>
              <a:prstGeom prst="ellipse">
                <a:avLst/>
              </a:prstGeom>
              <a:noFill/>
              <a:ln w="38100">
                <a:solidFill>
                  <a:srgbClr val="ECE600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Line 8"/>
              <p:cNvSpPr>
                <a:spLocks noChangeShapeType="1"/>
              </p:cNvSpPr>
              <p:nvPr/>
            </p:nvSpPr>
            <p:spPr bwMode="auto">
              <a:xfrm>
                <a:off x="2281238" y="5465764"/>
                <a:ext cx="3030537" cy="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67" name="Freeform 10"/>
              <p:cNvSpPr>
                <a:spLocks/>
              </p:cNvSpPr>
              <p:nvPr/>
            </p:nvSpPr>
            <p:spPr bwMode="auto">
              <a:xfrm>
                <a:off x="3722688" y="4333876"/>
                <a:ext cx="833437" cy="1141413"/>
              </a:xfrm>
              <a:custGeom>
                <a:avLst/>
                <a:gdLst>
                  <a:gd name="T0" fmla="*/ 0 w 624"/>
                  <a:gd name="T1" fmla="*/ 4562 h 453"/>
                  <a:gd name="T2" fmla="*/ 263 w 624"/>
                  <a:gd name="T3" fmla="*/ 0 h 453"/>
                  <a:gd name="T4" fmla="*/ 0 60000 65536"/>
                  <a:gd name="T5" fmla="*/ 0 60000 65536"/>
                  <a:gd name="T6" fmla="*/ 0 w 624"/>
                  <a:gd name="T7" fmla="*/ 0 h 453"/>
                  <a:gd name="T8" fmla="*/ 624 w 624"/>
                  <a:gd name="T9" fmla="*/ 453 h 45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24" h="453">
                    <a:moveTo>
                      <a:pt x="0" y="453"/>
                    </a:moveTo>
                    <a:lnTo>
                      <a:pt x="624" y="0"/>
                    </a:lnTo>
                  </a:path>
                </a:pathLst>
              </a:custGeom>
              <a:noFill/>
              <a:ln w="12700" cap="flat">
                <a:solidFill>
                  <a:schemeClr val="bg2"/>
                </a:solidFill>
                <a:prstDash val="dash"/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69" name="Arc 12"/>
              <p:cNvSpPr>
                <a:spLocks/>
              </p:cNvSpPr>
              <p:nvPr/>
            </p:nvSpPr>
            <p:spPr bwMode="auto">
              <a:xfrm>
                <a:off x="4189413" y="4413251"/>
                <a:ext cx="903287" cy="1055688"/>
              </a:xfrm>
              <a:custGeom>
                <a:avLst/>
                <a:gdLst>
                  <a:gd name="T0" fmla="*/ 0 w 21600"/>
                  <a:gd name="T1" fmla="*/ 0 h 20381"/>
                  <a:gd name="T2" fmla="*/ 0 w 21600"/>
                  <a:gd name="T3" fmla="*/ 0 h 20381"/>
                  <a:gd name="T4" fmla="*/ 0 w 21600"/>
                  <a:gd name="T5" fmla="*/ 0 h 20381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0381"/>
                  <a:gd name="T11" fmla="*/ 21600 w 21600"/>
                  <a:gd name="T12" fmla="*/ 20381 h 203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0381" fill="none" extrusionOk="0">
                    <a:moveTo>
                      <a:pt x="7154" y="0"/>
                    </a:moveTo>
                    <a:cubicBezTo>
                      <a:pt x="15808" y="3038"/>
                      <a:pt x="21600" y="11209"/>
                      <a:pt x="21600" y="20381"/>
                    </a:cubicBezTo>
                  </a:path>
                  <a:path w="21600" h="20381" stroke="0" extrusionOk="0">
                    <a:moveTo>
                      <a:pt x="7154" y="0"/>
                    </a:moveTo>
                    <a:cubicBezTo>
                      <a:pt x="15808" y="3038"/>
                      <a:pt x="21600" y="11209"/>
                      <a:pt x="21600" y="20381"/>
                    </a:cubicBezTo>
                    <a:lnTo>
                      <a:pt x="0" y="20381"/>
                    </a:lnTo>
                    <a:close/>
                  </a:path>
                </a:pathLst>
              </a:custGeom>
              <a:noFill/>
              <a:ln w="12700">
                <a:solidFill>
                  <a:schemeClr val="bg2"/>
                </a:solidFill>
                <a:round/>
                <a:headEnd type="triangl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70" name="Line 14"/>
              <p:cNvSpPr>
                <a:spLocks noChangeShapeType="1"/>
              </p:cNvSpPr>
              <p:nvPr/>
            </p:nvSpPr>
            <p:spPr bwMode="auto">
              <a:xfrm flipV="1">
                <a:off x="4451350" y="4225926"/>
                <a:ext cx="192087" cy="265113"/>
              </a:xfrm>
              <a:prstGeom prst="line">
                <a:avLst/>
              </a:prstGeom>
              <a:noFill/>
              <a:ln w="38100">
                <a:solidFill>
                  <a:schemeClr val="bg2"/>
                </a:solidFill>
                <a:round/>
                <a:headEnd type="none" w="sm" len="sm"/>
                <a:tailEnd type="triangl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71" name="Oval 15"/>
              <p:cNvSpPr>
                <a:spLocks noChangeArrowheads="1"/>
              </p:cNvSpPr>
              <p:nvPr/>
            </p:nvSpPr>
            <p:spPr bwMode="auto">
              <a:xfrm>
                <a:off x="4287838" y="4600576"/>
                <a:ext cx="87312" cy="9683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bg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8438" name="Object 16"/>
              <p:cNvGraphicFramePr>
                <a:graphicFrameLocks noChangeAspect="1"/>
              </p:cNvGraphicFramePr>
              <p:nvPr/>
            </p:nvGraphicFramePr>
            <p:xfrm>
              <a:off x="4686300" y="4038601"/>
              <a:ext cx="296862" cy="4032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1" name="Equation" r:id="rId26" imgW="177646" imgH="241091" progId="Equation.DSMT4">
                      <p:embed/>
                    </p:oleObj>
                  </mc:Choice>
                  <mc:Fallback>
                    <p:oleObj name="Equation" r:id="rId26" imgW="177646" imgH="241091" progId="Equation.DSMT4">
                      <p:embed/>
                      <p:pic>
                        <p:nvPicPr>
                          <p:cNvPr id="0" name="Picture 224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86300" y="4038601"/>
                            <a:ext cx="296862" cy="4032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1" name="Object 45"/>
              <p:cNvGraphicFramePr>
                <a:graphicFrameLocks noChangeAspect="1"/>
              </p:cNvGraphicFramePr>
              <p:nvPr/>
            </p:nvGraphicFramePr>
            <p:xfrm>
              <a:off x="5066249" y="4631378"/>
              <a:ext cx="251703" cy="31069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2" name="Equation" r:id="rId28" imgW="164957" imgH="203024" progId="Equation.DSMT4">
                      <p:embed/>
                    </p:oleObj>
                  </mc:Choice>
                  <mc:Fallback>
                    <p:oleObj name="Equation" r:id="rId28" imgW="164957" imgH="203024" progId="Equation.DSMT4">
                      <p:embed/>
                      <p:pic>
                        <p:nvPicPr>
                          <p:cNvPr id="0" name="Picture 225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066249" y="4631378"/>
                            <a:ext cx="251703" cy="31069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4" name="Object 29"/>
              <p:cNvGraphicFramePr>
                <a:graphicFrameLocks noChangeAspect="1"/>
              </p:cNvGraphicFramePr>
              <p:nvPr/>
            </p:nvGraphicFramePr>
            <p:xfrm>
              <a:off x="5418590" y="5346475"/>
              <a:ext cx="220662" cy="2444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3" name="Equation" r:id="rId30" imgW="126835" imgH="139518" progId="Equation.DSMT4">
                      <p:embed/>
                    </p:oleObj>
                  </mc:Choice>
                  <mc:Fallback>
                    <p:oleObj name="Equation" r:id="rId30" imgW="126835" imgH="139518" progId="Equation.DSMT4">
                      <p:embed/>
                      <p:pic>
                        <p:nvPicPr>
                          <p:cNvPr id="0" name="Picture 22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418590" y="5346475"/>
                            <a:ext cx="220662" cy="24447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5" name="Object 29"/>
              <p:cNvGraphicFramePr>
                <a:graphicFrameLocks noChangeAspect="1"/>
              </p:cNvGraphicFramePr>
              <p:nvPr/>
            </p:nvGraphicFramePr>
            <p:xfrm>
              <a:off x="3611563" y="3713163"/>
              <a:ext cx="242887" cy="2889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8674" name="Equation" r:id="rId31" imgW="139579" imgH="164957" progId="Equation.DSMT4">
                      <p:embed/>
                    </p:oleObj>
                  </mc:Choice>
                  <mc:Fallback>
                    <p:oleObj name="Equation" r:id="rId31" imgW="139579" imgH="164957" progId="Equation.DSMT4">
                      <p:embed/>
                      <p:pic>
                        <p:nvPicPr>
                          <p:cNvPr id="0" name="Picture 22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11563" y="3713163"/>
                            <a:ext cx="242887" cy="2889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12700">
                                <a:solidFill>
                                  <a:schemeClr val="tx1"/>
                                </a:solidFill>
                                <a:miter lim="800000"/>
                                <a:headEnd type="none" w="sm" len="sm"/>
                                <a:tailEnd type="none" w="sm" len="sm"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6" name="TextBox 55"/>
            <p:cNvSpPr txBox="1"/>
            <p:nvPr/>
          </p:nvSpPr>
          <p:spPr>
            <a:xfrm>
              <a:off x="4598718" y="6286601"/>
              <a:ext cx="88133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0" dirty="0" smtClean="0">
                  <a:solidFill>
                    <a:schemeClr val="bg2"/>
                  </a:solidFill>
                </a:rPr>
                <a:t>Top view</a:t>
              </a:r>
              <a:endParaRPr lang="en-US" sz="1400" b="0" dirty="0">
                <a:solidFill>
                  <a:schemeClr val="bg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1990725" y="0"/>
            <a:ext cx="4725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9458" name="Object 3"/>
          <p:cNvGraphicFramePr>
            <a:graphicFrameLocks noChangeAspect="1"/>
          </p:cNvGraphicFramePr>
          <p:nvPr/>
        </p:nvGraphicFramePr>
        <p:xfrm>
          <a:off x="5524500" y="2592388"/>
          <a:ext cx="2552700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8" name="Equation" r:id="rId4" imgW="1231366" imgH="1269449" progId="Equation.DSMT4">
                  <p:embed/>
                </p:oleObj>
              </mc:Choice>
              <mc:Fallback>
                <p:oleObj name="Equation" r:id="rId4" imgW="1231366" imgH="1269449" progId="Equation.DSMT4">
                  <p:embed/>
                  <p:pic>
                    <p:nvPicPr>
                      <p:cNvPr id="0" name="Picture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2592388"/>
                        <a:ext cx="2552700" cy="26320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Text Box 16"/>
          <p:cNvSpPr txBox="1">
            <a:spLocks noChangeArrowheads="1"/>
          </p:cNvSpPr>
          <p:nvPr/>
        </p:nvSpPr>
        <p:spPr bwMode="auto">
          <a:xfrm>
            <a:off x="534121" y="6027004"/>
            <a:ext cx="796038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b="0" dirty="0">
                <a:solidFill>
                  <a:schemeClr val="bg1"/>
                </a:solidFill>
              </a:rPr>
              <a:t>We can also get these results </a:t>
            </a:r>
            <a:r>
              <a:rPr lang="en-US" b="0" dirty="0" smtClean="0">
                <a:solidFill>
                  <a:schemeClr val="bg1"/>
                </a:solidFill>
              </a:rPr>
              <a:t>geometrically, by </a:t>
            </a:r>
            <a:r>
              <a:rPr lang="en-US" b="0" dirty="0">
                <a:solidFill>
                  <a:schemeClr val="bg1"/>
                </a:solidFill>
              </a:rPr>
              <a:t>simply looking at the picture.</a:t>
            </a:r>
          </a:p>
        </p:txBody>
      </p:sp>
      <p:sp>
        <p:nvSpPr>
          <p:cNvPr id="19464" name="Up Arrow 18"/>
          <p:cNvSpPr>
            <a:spLocks noChangeArrowheads="1"/>
          </p:cNvSpPr>
          <p:nvPr/>
        </p:nvSpPr>
        <p:spPr bwMode="auto">
          <a:xfrm>
            <a:off x="2387724" y="5153889"/>
            <a:ext cx="379227" cy="645907"/>
          </a:xfrm>
          <a:prstGeom prst="upArrow">
            <a:avLst>
              <a:gd name="adj1" fmla="val 50000"/>
              <a:gd name="adj2" fmla="val 50033"/>
            </a:avLst>
          </a:prstGeom>
          <a:solidFill>
            <a:schemeClr val="accent1"/>
          </a:solidFill>
          <a:ln w="12700" algn="ctr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5557838" y="1166131"/>
          <a:ext cx="2459601" cy="9674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19" name="Equation" r:id="rId6" imgW="1193800" imgH="469900" progId="Equation.DSMT4">
                  <p:embed/>
                </p:oleObj>
              </mc:Choice>
              <mc:Fallback>
                <p:oleObj name="Equation" r:id="rId6" imgW="1193800" imgH="469900" progId="Equation.DSMT4">
                  <p:embed/>
                  <p:pic>
                    <p:nvPicPr>
                      <p:cNvPr id="0" name="Picture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7838" y="1166131"/>
                        <a:ext cx="2459601" cy="96746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1020762" y="1417638"/>
            <a:ext cx="3877748" cy="3269797"/>
            <a:chOff x="1020762" y="1417638"/>
            <a:chExt cx="3877748" cy="3269797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4714360" y="3211533"/>
              <a:ext cx="184150" cy="762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4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23" name="Oval 20"/>
            <p:cNvSpPr>
              <a:spLocks noChangeArrowheads="1"/>
            </p:cNvSpPr>
            <p:nvPr/>
          </p:nvSpPr>
          <p:spPr bwMode="auto">
            <a:xfrm rot="5225548">
              <a:off x="1799604" y="2314795"/>
              <a:ext cx="1446503" cy="2423622"/>
            </a:xfrm>
            <a:prstGeom prst="ellipse">
              <a:avLst/>
            </a:prstGeom>
            <a:noFill/>
            <a:ln w="38100">
              <a:solidFill>
                <a:srgbClr val="ECE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2559009" y="1799669"/>
              <a:ext cx="0" cy="17481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V="1">
              <a:off x="1341644" y="3547856"/>
              <a:ext cx="1217366" cy="868537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2559009" y="3547856"/>
              <a:ext cx="183001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/>
          </p:nvSpPr>
          <p:spPr bwMode="auto">
            <a:xfrm>
              <a:off x="3229608" y="4008985"/>
              <a:ext cx="111102" cy="13020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>
              <a:off x="3475621" y="3834325"/>
              <a:ext cx="111102" cy="130201"/>
            </a:xfrm>
            <a:prstGeom prst="line">
              <a:avLst/>
            </a:prstGeom>
            <a:noFill/>
            <a:ln w="38100">
              <a:solidFill>
                <a:schemeClr val="accent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1" name="Line 32"/>
            <p:cNvSpPr>
              <a:spLocks noChangeShapeType="1"/>
            </p:cNvSpPr>
            <p:nvPr/>
          </p:nvSpPr>
          <p:spPr bwMode="auto">
            <a:xfrm flipH="1" flipV="1">
              <a:off x="2562368" y="2061363"/>
              <a:ext cx="871693" cy="1946148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2" name="Line 33"/>
            <p:cNvSpPr>
              <a:spLocks noChangeShapeType="1"/>
            </p:cNvSpPr>
            <p:nvPr/>
          </p:nvSpPr>
          <p:spPr bwMode="auto">
            <a:xfrm flipH="1">
              <a:off x="1406718" y="3547856"/>
              <a:ext cx="1152291" cy="15719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7" name="Oval 38"/>
            <p:cNvSpPr>
              <a:spLocks noChangeArrowheads="1"/>
            </p:cNvSpPr>
            <p:nvPr/>
          </p:nvSpPr>
          <p:spPr bwMode="auto">
            <a:xfrm>
              <a:off x="2516156" y="2031970"/>
              <a:ext cx="87295" cy="96857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32"/>
            <p:cNvSpPr>
              <a:spLocks noChangeShapeType="1"/>
            </p:cNvSpPr>
            <p:nvPr/>
          </p:nvSpPr>
          <p:spPr bwMode="auto">
            <a:xfrm flipH="1" flipV="1">
              <a:off x="2565069" y="3538847"/>
              <a:ext cx="831274" cy="427511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32"/>
            <p:cNvSpPr>
              <a:spLocks noChangeShapeType="1"/>
            </p:cNvSpPr>
            <p:nvPr/>
          </p:nvSpPr>
          <p:spPr bwMode="auto">
            <a:xfrm flipH="1" flipV="1">
              <a:off x="2559132" y="2137557"/>
              <a:ext cx="11875" cy="1401288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 flipH="1" flipV="1">
              <a:off x="2563356" y="2923040"/>
              <a:ext cx="7649" cy="29517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H="1" flipV="1">
              <a:off x="2844140" y="3675413"/>
              <a:ext cx="288965" cy="152401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lg" len="lg"/>
            </a:ln>
            <a:effectLst/>
          </p:spPr>
        </p:cxnSp>
        <p:sp>
          <p:nvSpPr>
            <p:cNvPr id="38" name="Oval 31"/>
            <p:cNvSpPr>
              <a:spLocks noChangeArrowheads="1"/>
            </p:cNvSpPr>
            <p:nvPr/>
          </p:nvSpPr>
          <p:spPr bwMode="auto">
            <a:xfrm>
              <a:off x="3372454" y="3934837"/>
              <a:ext cx="87295" cy="9685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459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49800380"/>
                </p:ext>
              </p:extLst>
            </p:nvPr>
          </p:nvGraphicFramePr>
          <p:xfrm>
            <a:off x="2259013" y="3767138"/>
            <a:ext cx="728662" cy="401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0" name="Equation" r:id="rId8" imgW="508000" imgH="279400" progId="Equation.DSMT4">
                    <p:embed/>
                  </p:oleObj>
                </mc:Choice>
                <mc:Fallback>
                  <p:oleObj name="Equation" r:id="rId8" imgW="508000" imgH="279400" progId="Equation.DSMT4">
                    <p:embed/>
                    <p:pic>
                      <p:nvPicPr>
                        <p:cNvPr id="0" name="Picture 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9013" y="3767138"/>
                          <a:ext cx="728662" cy="401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6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79902111"/>
                </p:ext>
              </p:extLst>
            </p:nvPr>
          </p:nvGraphicFramePr>
          <p:xfrm>
            <a:off x="1926463" y="3038138"/>
            <a:ext cx="530225" cy="3651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1" name="Equation" r:id="rId10" imgW="368140" imgH="253890" progId="Equation.DSMT4">
                    <p:embed/>
                  </p:oleObj>
                </mc:Choice>
                <mc:Fallback>
                  <p:oleObj name="Equation" r:id="rId10" imgW="368140" imgH="253890" progId="Equation.DSMT4">
                    <p:embed/>
                    <p:pic>
                      <p:nvPicPr>
                        <p:cNvPr id="0" name="Picture 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6463" y="3038138"/>
                          <a:ext cx="530225" cy="3651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35747034"/>
                </p:ext>
              </p:extLst>
            </p:nvPr>
          </p:nvGraphicFramePr>
          <p:xfrm>
            <a:off x="3842302" y="4147768"/>
            <a:ext cx="311150" cy="3460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2" name="Equation" r:id="rId12" imgW="215713" imgH="241091" progId="Equation.DSMT4">
                    <p:embed/>
                  </p:oleObj>
                </mc:Choice>
                <mc:Fallback>
                  <p:oleObj name="Equation" r:id="rId12" imgW="215713" imgH="241091" progId="Equation.DSMT4">
                    <p:embed/>
                    <p:pic>
                      <p:nvPicPr>
                        <p:cNvPr id="0" name="Picture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42302" y="4147768"/>
                          <a:ext cx="311150" cy="3460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99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2" name="Straight Arrow Connector 51"/>
            <p:cNvCxnSpPr/>
            <p:nvPr/>
          </p:nvCxnSpPr>
          <p:spPr bwMode="auto">
            <a:xfrm>
              <a:off x="3508744" y="4029740"/>
              <a:ext cx="297712" cy="17012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41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4490671"/>
                </p:ext>
              </p:extLst>
            </p:nvPr>
          </p:nvGraphicFramePr>
          <p:xfrm>
            <a:off x="1020762" y="4442960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3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0762" y="4442960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50976565"/>
                </p:ext>
              </p:extLst>
            </p:nvPr>
          </p:nvGraphicFramePr>
          <p:xfrm>
            <a:off x="4471988" y="3397250"/>
            <a:ext cx="242887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4"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0" name="Picture 1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71988" y="3397250"/>
                          <a:ext cx="242887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18417845"/>
                </p:ext>
              </p:extLst>
            </p:nvPr>
          </p:nvGraphicFramePr>
          <p:xfrm>
            <a:off x="2446338" y="1417638"/>
            <a:ext cx="1984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5" name="Equation" r:id="rId18" imgW="114102" imgH="126780" progId="Equation.DSMT4">
                    <p:embed/>
                  </p:oleObj>
                </mc:Choice>
                <mc:Fallback>
                  <p:oleObj name="Equation" r:id="rId18" imgW="114102" imgH="126780" progId="Equation.DSMT4">
                    <p:embed/>
                    <p:pic>
                      <p:nvPicPr>
                        <p:cNvPr id="0" name="Picture 1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6338" y="1417638"/>
                          <a:ext cx="1984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7584851"/>
                </p:ext>
              </p:extLst>
            </p:nvPr>
          </p:nvGraphicFramePr>
          <p:xfrm>
            <a:off x="1355044" y="1891620"/>
            <a:ext cx="96996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6" name="Equation" r:id="rId20" imgW="736280" imgH="253890" progId="Equation.DSMT4">
                    <p:embed/>
                  </p:oleObj>
                </mc:Choice>
                <mc:Fallback>
                  <p:oleObj name="Equation" r:id="rId20" imgW="736280" imgH="253890" progId="Equation.DSMT4">
                    <p:embed/>
                    <p:pic>
                      <p:nvPicPr>
                        <p:cNvPr id="0" name="Picture 1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5044" y="1891620"/>
                          <a:ext cx="969962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64523042"/>
                </p:ext>
              </p:extLst>
            </p:nvPr>
          </p:nvGraphicFramePr>
          <p:xfrm>
            <a:off x="1695955" y="3397250"/>
            <a:ext cx="185064" cy="2025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7" name="Equation" r:id="rId22" imgW="126835" imgH="139518" progId="Equation.DSMT4">
                    <p:embed/>
                  </p:oleObj>
                </mc:Choice>
                <mc:Fallback>
                  <p:oleObj name="Equation" r:id="rId22" imgW="126835" imgH="139518" progId="Equation.DSMT4">
                    <p:embed/>
                    <p:pic>
                      <p:nvPicPr>
                        <p:cNvPr id="0" name="Picture 1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955" y="3397250"/>
                          <a:ext cx="185064" cy="20252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5" name="Straight Arrow Connector 34"/>
            <p:cNvCxnSpPr/>
            <p:nvPr/>
          </p:nvCxnSpPr>
          <p:spPr bwMode="auto">
            <a:xfrm flipH="1" flipV="1">
              <a:off x="2727115" y="2425286"/>
              <a:ext cx="120860" cy="289339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CC66"/>
              </a:solidFill>
              <a:prstDash val="solid"/>
              <a:round/>
              <a:headEnd type="none" w="sm" len="sm"/>
              <a:tailEnd type="triangle" w="lg" len="lg"/>
            </a:ln>
            <a:effectLst/>
          </p:spPr>
        </p:cxn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36739640"/>
                </p:ext>
              </p:extLst>
            </p:nvPr>
          </p:nvGraphicFramePr>
          <p:xfrm>
            <a:off x="3000293" y="2328551"/>
            <a:ext cx="257175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628" name="Equation" r:id="rId24" imgW="257259" imgH="323813" progId="Equation.DSMT4">
                    <p:embed/>
                  </p:oleObj>
                </mc:Choice>
                <mc:Fallback>
                  <p:oleObj name="Equation" r:id="rId24" imgW="257259" imgH="323813" progId="Equation.DSMT4">
                    <p:embed/>
                    <p:pic>
                      <p:nvPicPr>
                        <p:cNvPr id="0" name="Picture 1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0293" y="2328551"/>
                          <a:ext cx="257175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1978850" y="0"/>
            <a:ext cx="5437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0482" name="Object 3"/>
          <p:cNvGraphicFramePr>
            <a:graphicFrameLocks noChangeAspect="1"/>
          </p:cNvGraphicFramePr>
          <p:nvPr/>
        </p:nvGraphicFramePr>
        <p:xfrm>
          <a:off x="1733550" y="1579563"/>
          <a:ext cx="5545138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Equation" r:id="rId4" imgW="3022600" imgH="1752600" progId="Equation.DSMT4">
                  <p:embed/>
                </p:oleObj>
              </mc:Choice>
              <mc:Fallback>
                <p:oleObj name="Equation" r:id="rId4" imgW="3022600" imgH="17526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3550" y="1579563"/>
                        <a:ext cx="5545138" cy="321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73132" y="5526041"/>
            <a:ext cx="8657112" cy="36933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Reminder:</a:t>
            </a:r>
            <a:r>
              <a:rPr lang="en-US" b="0" dirty="0" smtClean="0">
                <a:solidFill>
                  <a:schemeClr val="bg1"/>
                </a:solidFill>
              </a:rPr>
              <a:t> </a:t>
            </a:r>
            <a:r>
              <a:rPr lang="en-US" b="0" dirty="0">
                <a:solidFill>
                  <a:schemeClr val="bg1"/>
                </a:solidFill>
              </a:rPr>
              <a:t>The upper limit must be greater than the lower limit to keep </a:t>
            </a:r>
            <a:r>
              <a:rPr lang="en-US" b="0" i="1" dirty="0" smtClean="0">
                <a:solidFill>
                  <a:schemeClr val="bg1"/>
                </a:solidFill>
                <a:latin typeface="Times New Roman" pitchFamily="18" charset="0"/>
              </a:rPr>
              <a:t>dl</a:t>
            </a:r>
            <a:r>
              <a:rPr lang="en-US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</a:t>
            </a:r>
            <a:r>
              <a:rPr lang="en-US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b="0" dirty="0">
                <a:solidFill>
                  <a:schemeClr val="bg1"/>
                </a:solidFill>
              </a:rPr>
              <a:t>positive.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7829" y="947057"/>
            <a:ext cx="39068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Continuing with the calculation…</a:t>
            </a:r>
            <a:endParaRPr lang="en-US" sz="2000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1851025" y="0"/>
            <a:ext cx="5246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2150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2972074"/>
              </p:ext>
            </p:extLst>
          </p:nvPr>
        </p:nvGraphicFramePr>
        <p:xfrm>
          <a:off x="2290763" y="3914775"/>
          <a:ext cx="3794125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1" name="Equation" r:id="rId4" imgW="2145369" imgH="634725" progId="Equation.DSMT4">
                  <p:embed/>
                </p:oleObj>
              </mc:Choice>
              <mc:Fallback>
                <p:oleObj name="Equation" r:id="rId4" imgW="2145369" imgH="634725" progId="Equation.DSMT4">
                  <p:embed/>
                  <p:pic>
                    <p:nvPicPr>
                      <p:cNvPr id="0" name="Picture 1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3914775"/>
                        <a:ext cx="3794125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4"/>
          <p:cNvGraphicFramePr>
            <a:graphicFrameLocks noChangeAspect="1"/>
          </p:cNvGraphicFramePr>
          <p:nvPr/>
        </p:nvGraphicFramePr>
        <p:xfrm>
          <a:off x="3933764" y="1360035"/>
          <a:ext cx="145415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2" name="Equation" r:id="rId6" imgW="761669" imgH="469696" progId="Equation.DSMT4">
                  <p:embed/>
                </p:oleObj>
              </mc:Choice>
              <mc:Fallback>
                <p:oleObj name="Equation" r:id="rId6" imgW="761669" imgH="469696" progId="Equation.DSMT4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3764" y="1360035"/>
                        <a:ext cx="1454150" cy="89693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23"/>
          <p:cNvGraphicFramePr>
            <a:graphicFrameLocks noChangeAspect="1"/>
          </p:cNvGraphicFramePr>
          <p:nvPr/>
        </p:nvGraphicFramePr>
        <p:xfrm>
          <a:off x="5893481" y="1556822"/>
          <a:ext cx="2273300" cy="45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3" name="Equation" r:id="rId8" imgW="1447172" imgH="291973" progId="Equation.DSMT4">
                  <p:embed/>
                </p:oleObj>
              </mc:Choice>
              <mc:Fallback>
                <p:oleObj name="Equation" r:id="rId8" imgW="1447172" imgH="291973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3481" y="1556822"/>
                        <a:ext cx="2273300" cy="45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24"/>
          <p:cNvGraphicFramePr>
            <a:graphicFrameLocks noChangeAspect="1"/>
          </p:cNvGraphicFramePr>
          <p:nvPr/>
        </p:nvGraphicFramePr>
        <p:xfrm>
          <a:off x="2327275" y="5395913"/>
          <a:ext cx="4318000" cy="1173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4" name="Equation" r:id="rId10" imgW="2336800" imgH="635000" progId="Equation.DSMT4">
                  <p:embed/>
                </p:oleObj>
              </mc:Choice>
              <mc:Fallback>
                <p:oleObj name="Equation" r:id="rId10" imgW="2336800" imgH="635000" progId="Equation.DSMT4">
                  <p:embed/>
                  <p:pic>
                    <p:nvPicPr>
                      <p:cNvPr id="0" name="Picture 1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7275" y="5395913"/>
                        <a:ext cx="4318000" cy="1173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25"/>
          <p:cNvGraphicFramePr>
            <a:graphicFrameLocks noChangeAspect="1"/>
          </p:cNvGraphicFramePr>
          <p:nvPr/>
        </p:nvGraphicFramePr>
        <p:xfrm>
          <a:off x="4967288" y="2555813"/>
          <a:ext cx="13335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45" name="Equation" r:id="rId12" imgW="698500" imgH="469900" progId="Equation.DSMT4">
                  <p:embed/>
                </p:oleObj>
              </mc:Choice>
              <mc:Fallback>
                <p:oleObj name="Equation" r:id="rId12" imgW="698500" imgH="469900" progId="Equation.DSMT4">
                  <p:embed/>
                  <p:pic>
                    <p:nvPicPr>
                      <p:cNvPr id="0" name="Picture 1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288" y="2555813"/>
                        <a:ext cx="1333500" cy="896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39"/>
          <p:cNvSpPr txBox="1">
            <a:spLocks noChangeArrowheads="1"/>
          </p:cNvSpPr>
          <p:nvPr/>
        </p:nvSpPr>
        <p:spPr bwMode="auto">
          <a:xfrm>
            <a:off x="4146550" y="2741613"/>
            <a:ext cx="75565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Also,</a:t>
            </a:r>
          </a:p>
        </p:txBody>
      </p:sp>
      <p:sp>
        <p:nvSpPr>
          <p:cNvPr id="21516" name="Text Box 39"/>
          <p:cNvSpPr txBox="1">
            <a:spLocks noChangeArrowheads="1"/>
          </p:cNvSpPr>
          <p:nvPr/>
        </p:nvSpPr>
        <p:spPr bwMode="auto">
          <a:xfrm>
            <a:off x="1414689" y="3570513"/>
            <a:ext cx="927100" cy="4000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40" name="Text Box 39"/>
          <p:cNvSpPr txBox="1">
            <a:spLocks noChangeArrowheads="1"/>
          </p:cNvSpPr>
          <p:nvPr/>
        </p:nvSpPr>
        <p:spPr bwMode="auto">
          <a:xfrm>
            <a:off x="1806128" y="5212670"/>
            <a:ext cx="412292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 smtClean="0">
                <a:solidFill>
                  <a:schemeClr val="bg1"/>
                </a:solidFill>
              </a:rPr>
              <a:t>or</a:t>
            </a:r>
            <a:endParaRPr lang="en-US" sz="2000" b="0" dirty="0">
              <a:solidFill>
                <a:schemeClr val="bg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947053" y="685800"/>
            <a:ext cx="2689228" cy="2356752"/>
            <a:chOff x="947053" y="685800"/>
            <a:chExt cx="2689228" cy="2356752"/>
          </a:xfrm>
        </p:grpSpPr>
        <p:grpSp>
          <p:nvGrpSpPr>
            <p:cNvPr id="45" name="Group 44"/>
            <p:cNvGrpSpPr/>
            <p:nvPr/>
          </p:nvGrpSpPr>
          <p:grpSpPr>
            <a:xfrm>
              <a:off x="947053" y="1094009"/>
              <a:ext cx="2405742" cy="1948543"/>
              <a:chOff x="947053" y="1094009"/>
              <a:chExt cx="2405742" cy="1948543"/>
            </a:xfrm>
          </p:grpSpPr>
          <p:grpSp>
            <p:nvGrpSpPr>
              <p:cNvPr id="21514" name="Group 28"/>
              <p:cNvGrpSpPr>
                <a:grpSpLocks/>
              </p:cNvGrpSpPr>
              <p:nvPr/>
            </p:nvGrpSpPr>
            <p:grpSpPr bwMode="auto">
              <a:xfrm>
                <a:off x="1036639" y="1192213"/>
                <a:ext cx="1960563" cy="1771650"/>
                <a:chOff x="653" y="751"/>
                <a:chExt cx="1235" cy="1116"/>
              </a:xfrm>
            </p:grpSpPr>
            <p:grpSp>
              <p:nvGrpSpPr>
                <p:cNvPr id="21517" name="Group 5"/>
                <p:cNvGrpSpPr>
                  <a:grpSpLocks/>
                </p:cNvGrpSpPr>
                <p:nvPr/>
              </p:nvGrpSpPr>
              <p:grpSpPr bwMode="auto">
                <a:xfrm>
                  <a:off x="1329" y="751"/>
                  <a:ext cx="0" cy="1116"/>
                  <a:chOff x="1029" y="945"/>
                  <a:chExt cx="0" cy="1116"/>
                </a:xfrm>
              </p:grpSpPr>
              <p:sp>
                <p:nvSpPr>
                  <p:cNvPr id="21533" name="Line 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9" y="945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1534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1029" y="1503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8" name="Group 8"/>
                <p:cNvGrpSpPr>
                  <a:grpSpLocks/>
                </p:cNvGrpSpPr>
                <p:nvPr/>
              </p:nvGrpSpPr>
              <p:grpSpPr bwMode="auto">
                <a:xfrm>
                  <a:off x="1329" y="751"/>
                  <a:ext cx="1" cy="1116"/>
                  <a:chOff x="1029" y="945"/>
                  <a:chExt cx="0" cy="1116"/>
                </a:xfrm>
              </p:grpSpPr>
              <p:sp>
                <p:nvSpPr>
                  <p:cNvPr id="21531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9" y="945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1532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029" y="1503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chemeClr val="bg2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19" name="Group 11"/>
                <p:cNvGrpSpPr>
                  <a:grpSpLocks/>
                </p:cNvGrpSpPr>
                <p:nvPr/>
              </p:nvGrpSpPr>
              <p:grpSpPr bwMode="auto">
                <a:xfrm>
                  <a:off x="1330" y="751"/>
                  <a:ext cx="0" cy="1116"/>
                  <a:chOff x="1029" y="945"/>
                  <a:chExt cx="0" cy="1116"/>
                </a:xfrm>
              </p:grpSpPr>
              <p:sp>
                <p:nvSpPr>
                  <p:cNvPr id="21529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9" y="945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1530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1029" y="1503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20" name="Group 14"/>
                <p:cNvGrpSpPr>
                  <a:grpSpLocks/>
                </p:cNvGrpSpPr>
                <p:nvPr/>
              </p:nvGrpSpPr>
              <p:grpSpPr bwMode="auto">
                <a:xfrm rot="8047814">
                  <a:off x="1329" y="751"/>
                  <a:ext cx="1" cy="1116"/>
                  <a:chOff x="1029" y="945"/>
                  <a:chExt cx="0" cy="1116"/>
                </a:xfrm>
              </p:grpSpPr>
              <p:sp>
                <p:nvSpPr>
                  <p:cNvPr id="21527" name="Line 1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9" y="945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152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029" y="1503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21" name="Group 17"/>
                <p:cNvGrpSpPr>
                  <a:grpSpLocks/>
                </p:cNvGrpSpPr>
                <p:nvPr/>
              </p:nvGrpSpPr>
              <p:grpSpPr bwMode="auto">
                <a:xfrm rot="2320550">
                  <a:off x="1329" y="751"/>
                  <a:ext cx="1" cy="1116"/>
                  <a:chOff x="1029" y="945"/>
                  <a:chExt cx="0" cy="1116"/>
                </a:xfrm>
              </p:grpSpPr>
              <p:sp>
                <p:nvSpPr>
                  <p:cNvPr id="21525" name="Line 1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9" y="945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1526" name="Line 19"/>
                  <p:cNvSpPr>
                    <a:spLocks noChangeShapeType="1"/>
                  </p:cNvSpPr>
                  <p:nvPr/>
                </p:nvSpPr>
                <p:spPr bwMode="auto">
                  <a:xfrm>
                    <a:off x="1029" y="1503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1522" name="Group 20"/>
                <p:cNvGrpSpPr>
                  <a:grpSpLocks/>
                </p:cNvGrpSpPr>
                <p:nvPr/>
              </p:nvGrpSpPr>
              <p:grpSpPr bwMode="auto">
                <a:xfrm rot="5400000">
                  <a:off x="1329" y="751"/>
                  <a:ext cx="1" cy="1116"/>
                  <a:chOff x="1029" y="945"/>
                  <a:chExt cx="0" cy="1116"/>
                </a:xfrm>
              </p:grpSpPr>
              <p:sp>
                <p:nvSpPr>
                  <p:cNvPr id="21523" name="Line 2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29" y="945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  <p:sp>
                <p:nvSpPr>
                  <p:cNvPr id="21524" name="Line 22"/>
                  <p:cNvSpPr>
                    <a:spLocks noChangeShapeType="1"/>
                  </p:cNvSpPr>
                  <p:nvPr/>
                </p:nvSpPr>
                <p:spPr bwMode="auto">
                  <a:xfrm>
                    <a:off x="1029" y="1503"/>
                    <a:ext cx="0" cy="558"/>
                  </a:xfrm>
                  <a:prstGeom prst="line">
                    <a:avLst/>
                  </a:prstGeom>
                  <a:noFill/>
                  <a:ln w="12700">
                    <a:solidFill>
                      <a:srgbClr val="FF0000"/>
                    </a:solidFill>
                    <a:round/>
                    <a:headEnd type="none" w="sm" len="sm"/>
                    <a:tailEnd type="triangle" w="med" len="med"/>
                  </a:ln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graphicFrame>
              <p:nvGraphicFramePr>
                <p:cNvPr id="21511" name="Object 26"/>
                <p:cNvGraphicFramePr>
                  <a:graphicFrameLocks noChangeAspect="1"/>
                </p:cNvGraphicFramePr>
                <p:nvPr/>
              </p:nvGraphicFramePr>
              <p:xfrm>
                <a:off x="653" y="825"/>
                <a:ext cx="214" cy="29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1646" name="Equation" r:id="rId14" imgW="177646" imgH="241091" progId="Equation.DSMT4">
                        <p:embed/>
                      </p:oleObj>
                    </mc:Choice>
                    <mc:Fallback>
                      <p:oleObj name="Equation" r:id="rId14" imgW="177646" imgH="241091" progId="Equation.DSMT4">
                        <p:embed/>
                        <p:pic>
                          <p:nvPicPr>
                            <p:cNvPr id="0" name="Picture 13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653" y="825"/>
                              <a:ext cx="214" cy="29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12700">
                                  <a:solidFill>
                                    <a:schemeClr val="tx1"/>
                                  </a:solidFill>
                                  <a:miter lim="800000"/>
                                  <a:headEnd type="none" w="sm" len="sm"/>
                                  <a:tailEnd type="none" w="sm" len="sm"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1" name="Oval 30"/>
              <p:cNvSpPr/>
              <p:nvPr/>
            </p:nvSpPr>
            <p:spPr bwMode="auto">
              <a:xfrm>
                <a:off x="1491343" y="1469571"/>
                <a:ext cx="1197428" cy="1153886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2111829" y="1850572"/>
                <a:ext cx="544285" cy="217714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947053" y="2079171"/>
                <a:ext cx="2405742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rot="16200000">
                <a:off x="1142997" y="2068281"/>
                <a:ext cx="1948543" cy="0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bg2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graphicFrame>
          <p:nvGraphicFramePr>
            <p:cNvPr id="44" name="Object 29"/>
            <p:cNvGraphicFramePr>
              <a:graphicFrameLocks noChangeAspect="1"/>
            </p:cNvGraphicFramePr>
            <p:nvPr/>
          </p:nvGraphicFramePr>
          <p:xfrm>
            <a:off x="3415619" y="1950131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7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15619" y="1950131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513" name="Object 9"/>
            <p:cNvGraphicFramePr>
              <a:graphicFrameLocks noChangeAspect="1"/>
            </p:cNvGraphicFramePr>
            <p:nvPr/>
          </p:nvGraphicFramePr>
          <p:xfrm>
            <a:off x="1990725" y="685800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8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0725" y="685800"/>
                          <a:ext cx="2428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10"/>
            <p:cNvGraphicFramePr>
              <a:graphicFrameLocks noChangeAspect="1"/>
            </p:cNvGraphicFramePr>
            <p:nvPr/>
          </p:nvGraphicFramePr>
          <p:xfrm>
            <a:off x="2207986" y="1655536"/>
            <a:ext cx="220663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49" name="Equation" r:id="rId20" imgW="126835" imgH="139518" progId="Equation.DSMT4">
                    <p:embed/>
                  </p:oleObj>
                </mc:Choice>
                <mc:Fallback>
                  <p:oleObj name="Equation" r:id="rId20" imgW="126835" imgH="139518" progId="Equation.DSMT4">
                    <p:embed/>
                    <p:pic>
                      <p:nvPicPr>
                        <p:cNvPr id="0" name="Picture 1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7986" y="1655536"/>
                          <a:ext cx="220663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2170999" y="0"/>
            <a:ext cx="4598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pSp>
        <p:nvGrpSpPr>
          <p:cNvPr id="2" name="Group 42"/>
          <p:cNvGrpSpPr/>
          <p:nvPr/>
        </p:nvGrpSpPr>
        <p:grpSpPr>
          <a:xfrm>
            <a:off x="737733" y="2864983"/>
            <a:ext cx="3893688" cy="3248480"/>
            <a:chOff x="770391" y="481013"/>
            <a:chExt cx="3893688" cy="3248480"/>
          </a:xfrm>
        </p:grpSpPr>
        <p:sp>
          <p:nvSpPr>
            <p:cNvPr id="44" name="Rectangle 21"/>
            <p:cNvSpPr>
              <a:spLocks noChangeArrowheads="1"/>
            </p:cNvSpPr>
            <p:nvPr/>
          </p:nvSpPr>
          <p:spPr bwMode="auto">
            <a:xfrm>
              <a:off x="4479929" y="2279577"/>
              <a:ext cx="184150" cy="76200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4400" b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45" name="Oval 22"/>
            <p:cNvSpPr>
              <a:spLocks noChangeArrowheads="1"/>
            </p:cNvSpPr>
            <p:nvPr/>
          </p:nvSpPr>
          <p:spPr bwMode="auto">
            <a:xfrm rot="5225548">
              <a:off x="1660528" y="1457252"/>
              <a:ext cx="1446213" cy="2424113"/>
            </a:xfrm>
            <a:prstGeom prst="ellipse">
              <a:avLst/>
            </a:prstGeom>
            <a:noFill/>
            <a:ln w="38100">
              <a:solidFill>
                <a:srgbClr val="ECE6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26"/>
            <p:cNvSpPr>
              <a:spLocks noChangeShapeType="1"/>
            </p:cNvSpPr>
            <p:nvPr/>
          </p:nvSpPr>
          <p:spPr bwMode="auto">
            <a:xfrm>
              <a:off x="2324103" y="868289"/>
              <a:ext cx="0" cy="174783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27"/>
            <p:cNvSpPr>
              <a:spLocks noChangeShapeType="1"/>
            </p:cNvSpPr>
            <p:nvPr/>
          </p:nvSpPr>
          <p:spPr bwMode="auto">
            <a:xfrm flipV="1">
              <a:off x="1106490" y="2616127"/>
              <a:ext cx="1217613" cy="8683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Line 28"/>
            <p:cNvSpPr>
              <a:spLocks noChangeShapeType="1"/>
            </p:cNvSpPr>
            <p:nvPr/>
          </p:nvSpPr>
          <p:spPr bwMode="auto">
            <a:xfrm>
              <a:off x="2324103" y="2616127"/>
              <a:ext cx="18303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3" name="Line 35"/>
            <p:cNvSpPr>
              <a:spLocks noChangeShapeType="1"/>
            </p:cNvSpPr>
            <p:nvPr/>
          </p:nvSpPr>
          <p:spPr bwMode="auto">
            <a:xfrm flipH="1">
              <a:off x="1171578" y="2616127"/>
              <a:ext cx="1152525" cy="15716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5" name="Oval 40"/>
            <p:cNvSpPr>
              <a:spLocks noChangeArrowheads="1"/>
            </p:cNvSpPr>
            <p:nvPr/>
          </p:nvSpPr>
          <p:spPr bwMode="auto">
            <a:xfrm>
              <a:off x="2290313" y="1076314"/>
              <a:ext cx="87313" cy="96838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57" name="Object 29"/>
            <p:cNvGraphicFramePr>
              <a:graphicFrameLocks noChangeAspect="1"/>
            </p:cNvGraphicFramePr>
            <p:nvPr/>
          </p:nvGraphicFramePr>
          <p:xfrm>
            <a:off x="770391" y="3485018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6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10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0391" y="3485018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8" name="Object 29"/>
            <p:cNvGraphicFramePr>
              <a:graphicFrameLocks noChangeAspect="1"/>
            </p:cNvGraphicFramePr>
            <p:nvPr/>
          </p:nvGraphicFramePr>
          <p:xfrm>
            <a:off x="4286250" y="2460625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7" name="Equation" r:id="rId6" imgW="139579" imgH="164957" progId="Equation.DSMT4">
                    <p:embed/>
                  </p:oleObj>
                </mc:Choice>
                <mc:Fallback>
                  <p:oleObj name="Equation" r:id="rId6" imgW="139579" imgH="164957" progId="Equation.DSMT4">
                    <p:embed/>
                    <p:pic>
                      <p:nvPicPr>
                        <p:cNvPr id="0" name="Picture 1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6250" y="2460625"/>
                          <a:ext cx="2428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9" name="Object 29"/>
            <p:cNvGraphicFramePr>
              <a:graphicFrameLocks noChangeAspect="1"/>
            </p:cNvGraphicFramePr>
            <p:nvPr/>
          </p:nvGraphicFramePr>
          <p:xfrm>
            <a:off x="2251075" y="481013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8" name="Equation" r:id="rId8" imgW="114102" imgH="126780" progId="Equation.DSMT4">
                    <p:embed/>
                  </p:oleObj>
                </mc:Choice>
                <mc:Fallback>
                  <p:oleObj name="Equation" r:id="rId8" imgW="114102" imgH="126780" progId="Equation.DSMT4">
                    <p:embed/>
                    <p:pic>
                      <p:nvPicPr>
                        <p:cNvPr id="0" name="Picture 1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51075" y="481013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0" name="Object 11"/>
            <p:cNvGraphicFramePr>
              <a:graphicFrameLocks noChangeAspect="1"/>
            </p:cNvGraphicFramePr>
            <p:nvPr/>
          </p:nvGraphicFramePr>
          <p:xfrm>
            <a:off x="3146654" y="3271157"/>
            <a:ext cx="352425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59" name="Equation" r:id="rId10" imgW="215806" imgH="228501" progId="Equation.DSMT4">
                    <p:embed/>
                  </p:oleObj>
                </mc:Choice>
                <mc:Fallback>
                  <p:oleObj name="Equation" r:id="rId10" imgW="215806" imgH="228501" progId="Equation.DSMT4">
                    <p:embed/>
                    <p:pic>
                      <p:nvPicPr>
                        <p:cNvPr id="0" name="Picture 1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6654" y="3271157"/>
                          <a:ext cx="352425" cy="374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1" name="Object 60"/>
            <p:cNvGraphicFramePr>
              <a:graphicFrameLocks noChangeAspect="1"/>
            </p:cNvGraphicFramePr>
            <p:nvPr/>
          </p:nvGraphicFramePr>
          <p:xfrm>
            <a:off x="1093788" y="1118735"/>
            <a:ext cx="96996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0" name="Equation" r:id="rId12" imgW="736280" imgH="253890" progId="Equation.DSMT4">
                    <p:embed/>
                  </p:oleObj>
                </mc:Choice>
                <mc:Fallback>
                  <p:oleObj name="Equation" r:id="rId12" imgW="736280" imgH="253890" progId="Equation.DSMT4">
                    <p:embed/>
                    <p:pic>
                      <p:nvPicPr>
                        <p:cNvPr id="0" name="Picture 1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93788" y="1118735"/>
                          <a:ext cx="969962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" name="Object 14"/>
            <p:cNvGraphicFramePr>
              <a:graphicFrameLocks noChangeAspect="1"/>
            </p:cNvGraphicFramePr>
            <p:nvPr/>
          </p:nvGraphicFramePr>
          <p:xfrm>
            <a:off x="1629909" y="2298020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61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1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29909" y="2298020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1457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4248"/>
              </p:ext>
            </p:extLst>
          </p:nvPr>
        </p:nvGraphicFramePr>
        <p:xfrm>
          <a:off x="3551238" y="2055813"/>
          <a:ext cx="4281320" cy="1147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2" name="Equation" r:id="rId16" imgW="2273300" imgH="609600" progId="Equation.DSMT4">
                  <p:embed/>
                </p:oleObj>
              </mc:Choice>
              <mc:Fallback>
                <p:oleObj name="Equation" r:id="rId16" imgW="2273300" imgH="609600" progId="Equation.DSMT4">
                  <p:embed/>
                  <p:pic>
                    <p:nvPicPr>
                      <p:cNvPr id="0" name="Picture 1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2055813"/>
                        <a:ext cx="4281320" cy="1147186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3581399" y="1208314"/>
            <a:ext cx="13532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Summary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2284804" y="0"/>
            <a:ext cx="4700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627516" y="941841"/>
            <a:ext cx="287768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0" dirty="0">
                <a:solidFill>
                  <a:schemeClr val="bg1"/>
                </a:solidFill>
                <a:sym typeface="Symbol" pitchFamily="18" charset="2"/>
              </a:rPr>
              <a:t>Limiting case: </a:t>
            </a:r>
            <a:r>
              <a:rPr lang="en-US" sz="2000" b="0" i="1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 </a:t>
            </a:r>
            <a:r>
              <a:rPr lang="en-US" sz="2400" b="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z</a:t>
            </a:r>
            <a:r>
              <a:rPr lang="en-US" sz="2000" b="0" i="1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000" b="0" dirty="0">
                <a:solidFill>
                  <a:schemeClr val="bg1"/>
                </a:solidFill>
                <a:sym typeface="Symbol" pitchFamily="18" charset="2"/>
              </a:rPr>
              <a:t> </a:t>
            </a:r>
            <a:r>
              <a:rPr lang="en-US" sz="2000" b="0" dirty="0" smtClean="0">
                <a:solidFill>
                  <a:schemeClr val="bg1"/>
                </a:solidFill>
                <a:latin typeface="Times New Roman" pitchFamily="18" charset="0"/>
                <a:sym typeface="Symbol"/>
              </a:rPr>
              <a:t></a:t>
            </a:r>
            <a:endParaRPr lang="en-US" sz="2000" b="0" dirty="0">
              <a:solidFill>
                <a:schemeClr val="bg1"/>
              </a:solidFill>
            </a:endParaRPr>
          </a:p>
        </p:txBody>
      </p:sp>
      <p:graphicFrame>
        <p:nvGraphicFramePr>
          <p:cNvPr id="2253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745850"/>
              </p:ext>
            </p:extLst>
          </p:nvPr>
        </p:nvGraphicFramePr>
        <p:xfrm>
          <a:off x="649288" y="1582738"/>
          <a:ext cx="7572375" cy="39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Equation" r:id="rId4" imgW="4775200" imgH="2501900" progId="Equation.DSMT4">
                  <p:embed/>
                </p:oleObj>
              </mc:Choice>
              <mc:Fallback>
                <p:oleObj name="Equation" r:id="rId4" imgW="4775200" imgH="25019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8" y="1582738"/>
                        <a:ext cx="7572375" cy="3970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5" name="Text Box 5"/>
          <p:cNvSpPr txBox="1">
            <a:spLocks noChangeArrowheads="1"/>
          </p:cNvSpPr>
          <p:nvPr/>
        </p:nvSpPr>
        <p:spPr bwMode="auto">
          <a:xfrm>
            <a:off x="751114" y="6011863"/>
            <a:ext cx="75873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0" dirty="0" smtClean="0">
                <a:solidFill>
                  <a:schemeClr val="bg1"/>
                </a:solidFill>
                <a:sym typeface="Symbol" pitchFamily="18" charset="2"/>
              </a:rPr>
              <a:t>The loop looks like a point charge when we are very far away!</a:t>
            </a:r>
            <a:endParaRPr lang="en-US" sz="2000" b="0" dirty="0">
              <a:solidFill>
                <a:schemeClr val="bg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283649" y="0"/>
            <a:ext cx="6288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Coulomb’s Law (cont.)</a:t>
            </a:r>
          </a:p>
        </p:txBody>
      </p:sp>
      <p:sp>
        <p:nvSpPr>
          <p:cNvPr id="3081" name="Text Box 105"/>
          <p:cNvSpPr txBox="1">
            <a:spLocks noChangeArrowheads="1"/>
          </p:cNvSpPr>
          <p:nvPr/>
        </p:nvSpPr>
        <p:spPr bwMode="auto">
          <a:xfrm>
            <a:off x="5689808" y="5085861"/>
            <a:ext cx="908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Hence:</a:t>
            </a:r>
          </a:p>
        </p:txBody>
      </p:sp>
      <p:sp>
        <p:nvSpPr>
          <p:cNvPr id="3082" name="Text Box 109"/>
          <p:cNvSpPr txBox="1">
            <a:spLocks noChangeArrowheads="1"/>
          </p:cNvSpPr>
          <p:nvPr/>
        </p:nvSpPr>
        <p:spPr bwMode="auto">
          <a:xfrm>
            <a:off x="5440363" y="2757488"/>
            <a:ext cx="5270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>
                <a:solidFill>
                  <a:schemeClr val="bg1"/>
                </a:solidFill>
              </a:rPr>
              <a:t>But</a:t>
            </a:r>
          </a:p>
        </p:txBody>
      </p:sp>
      <p:graphicFrame>
        <p:nvGraphicFramePr>
          <p:cNvPr id="3074" name="Object 169"/>
          <p:cNvGraphicFramePr>
            <a:graphicFrameLocks noChangeAspect="1"/>
          </p:cNvGraphicFramePr>
          <p:nvPr/>
        </p:nvGraphicFramePr>
        <p:xfrm>
          <a:off x="5460094" y="1529443"/>
          <a:ext cx="3189288" cy="842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4" imgW="1828800" imgH="482400" progId="Equation.DSMT4">
                  <p:embed/>
                </p:oleObj>
              </mc:Choice>
              <mc:Fallback>
                <p:oleObj name="Equation" r:id="rId4" imgW="1828800" imgH="482400" progId="Equation.DSMT4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0094" y="1529443"/>
                        <a:ext cx="3189288" cy="842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71"/>
          <p:cNvSpPr txBox="1">
            <a:spLocks noChangeArrowheads="1"/>
          </p:cNvSpPr>
          <p:nvPr/>
        </p:nvSpPr>
        <p:spPr bwMode="auto">
          <a:xfrm>
            <a:off x="3627954" y="4093565"/>
            <a:ext cx="1941557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i="1" u="sng" dirty="0" smtClean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sz="2000" b="0" baseline="-25000" dirty="0" smtClean="0">
                <a:solidFill>
                  <a:schemeClr val="bg2"/>
                </a:solidFill>
                <a:latin typeface="+mn-lt"/>
              </a:rPr>
              <a:t>1</a:t>
            </a:r>
            <a:r>
              <a:rPr lang="en-US" b="0" dirty="0">
                <a:solidFill>
                  <a:schemeClr val="bg2"/>
                </a:solidFill>
              </a:rPr>
              <a:t> </a:t>
            </a:r>
            <a:r>
              <a:rPr lang="en-US" b="0" dirty="0" smtClean="0">
                <a:solidFill>
                  <a:schemeClr val="bg2"/>
                </a:solidFill>
                <a:latin typeface="+mn-lt"/>
              </a:rPr>
              <a:t>=</a:t>
            </a:r>
            <a:r>
              <a:rPr lang="en-US" b="0" dirty="0" smtClean="0">
                <a:solidFill>
                  <a:schemeClr val="bg2"/>
                </a:solidFill>
              </a:rPr>
              <a:t>  </a:t>
            </a:r>
            <a:r>
              <a:rPr lang="en-US" sz="2000" b="0" i="1" u="sng" dirty="0">
                <a:solidFill>
                  <a:schemeClr val="bg2"/>
                </a:solidFill>
                <a:latin typeface="Times New Roman" pitchFamily="18" charset="0"/>
              </a:rPr>
              <a:t>E</a:t>
            </a:r>
            <a:r>
              <a:rPr lang="en-US" b="0" dirty="0">
                <a:solidFill>
                  <a:schemeClr val="bg2"/>
                </a:solidFill>
              </a:rPr>
              <a:t> due to </a:t>
            </a: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sz="2000" b="0" baseline="-25000" dirty="0">
                <a:solidFill>
                  <a:schemeClr val="bg2"/>
                </a:solidFill>
                <a:latin typeface="Times New Roman" pitchFamily="18" charset="0"/>
              </a:rPr>
              <a:t>1</a:t>
            </a:r>
            <a:r>
              <a:rPr lang="en-US" b="0" i="1" baseline="-25000" dirty="0">
                <a:solidFill>
                  <a:schemeClr val="bg2"/>
                </a:solidFill>
                <a:latin typeface="Times New Roman" pitchFamily="18" charset="0"/>
              </a:rPr>
              <a:t> </a:t>
            </a:r>
            <a:endParaRPr lang="en-US" b="0" dirty="0">
              <a:solidFill>
                <a:schemeClr val="bg2"/>
              </a:solidFill>
            </a:endParaRPr>
          </a:p>
        </p:txBody>
      </p:sp>
      <p:graphicFrame>
        <p:nvGraphicFramePr>
          <p:cNvPr id="3076" name="Object 172"/>
          <p:cNvGraphicFramePr>
            <a:graphicFrameLocks noChangeAspect="1"/>
          </p:cNvGraphicFramePr>
          <p:nvPr/>
        </p:nvGraphicFramePr>
        <p:xfrm>
          <a:off x="6126163" y="2717800"/>
          <a:ext cx="13858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6" imgW="799920" imgH="253800" progId="Equation.DSMT4">
                  <p:embed/>
                </p:oleObj>
              </mc:Choice>
              <mc:Fallback>
                <p:oleObj name="Equation" r:id="rId6" imgW="799920" imgH="253800" progId="Equation.DSMT4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26163" y="2717800"/>
                        <a:ext cx="1385887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4" name="Text Box 173"/>
          <p:cNvSpPr txBox="1">
            <a:spLocks noChangeArrowheads="1"/>
          </p:cNvSpPr>
          <p:nvPr/>
        </p:nvSpPr>
        <p:spPr bwMode="auto">
          <a:xfrm>
            <a:off x="720920" y="5397374"/>
            <a:ext cx="3918857" cy="923330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Note:</a:t>
            </a:r>
            <a:r>
              <a:rPr lang="en-US" b="0" dirty="0">
                <a:solidFill>
                  <a:schemeClr val="bg2"/>
                </a:solidFill>
              </a:rPr>
              <a:t> </a:t>
            </a:r>
            <a:r>
              <a:rPr lang="en-US" b="0" dirty="0" smtClean="0">
                <a:solidFill>
                  <a:schemeClr val="bg2"/>
                </a:solidFill>
              </a:rPr>
              <a:t/>
            </a:r>
            <a:br>
              <a:rPr lang="en-US" b="0" dirty="0" smtClean="0">
                <a:solidFill>
                  <a:schemeClr val="bg2"/>
                </a:solidFill>
              </a:rPr>
            </a:br>
            <a:r>
              <a:rPr lang="en-US" b="0" dirty="0" smtClean="0">
                <a:solidFill>
                  <a:schemeClr val="bg2"/>
                </a:solidFill>
              </a:rPr>
              <a:t>There </a:t>
            </a:r>
            <a:r>
              <a:rPr lang="en-US" b="0" dirty="0">
                <a:solidFill>
                  <a:schemeClr val="bg2"/>
                </a:solidFill>
              </a:rPr>
              <a:t>is no </a:t>
            </a:r>
            <a:r>
              <a:rPr lang="en-US" b="0" u="sng" dirty="0">
                <a:solidFill>
                  <a:schemeClr val="bg2"/>
                </a:solidFill>
              </a:rPr>
              <a:t>self-force</a:t>
            </a:r>
            <a:r>
              <a:rPr lang="en-US" b="0" dirty="0">
                <a:solidFill>
                  <a:schemeClr val="bg2"/>
                </a:solidFill>
              </a:rPr>
              <a:t> on charge 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b="0" dirty="0">
                <a:solidFill>
                  <a:schemeClr val="bg2"/>
                </a:solidFill>
              </a:rPr>
              <a:t> due to its own electric field.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 bwMode="auto">
          <a:xfrm flipV="1">
            <a:off x="5522026" y="3143250"/>
            <a:ext cx="1421699" cy="9418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9" name="Text Box 171"/>
          <p:cNvSpPr txBox="1">
            <a:spLocks noChangeArrowheads="1"/>
          </p:cNvSpPr>
          <p:nvPr/>
        </p:nvSpPr>
        <p:spPr bwMode="auto">
          <a:xfrm>
            <a:off x="6119077" y="4079711"/>
            <a:ext cx="2536272" cy="400110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000" b="0" i="1" u="sng" dirty="0" smtClean="0">
                <a:solidFill>
                  <a:schemeClr val="bg2"/>
                </a:solidFill>
                <a:latin typeface="Times New Roman" pitchFamily="18" charset="0"/>
              </a:rPr>
              <a:t>r</a:t>
            </a:r>
            <a:r>
              <a:rPr lang="en-US" b="0" dirty="0" smtClean="0">
                <a:solidFill>
                  <a:schemeClr val="bg2"/>
                </a:solidFill>
              </a:rPr>
              <a:t> </a:t>
            </a:r>
            <a:r>
              <a:rPr lang="en-US" b="0" dirty="0" smtClean="0">
                <a:solidFill>
                  <a:schemeClr val="bg2"/>
                </a:solidFill>
                <a:latin typeface="+mn-lt"/>
              </a:rPr>
              <a:t>= </a:t>
            </a:r>
            <a:r>
              <a:rPr lang="en-US" b="0" dirty="0" smtClean="0">
                <a:solidFill>
                  <a:schemeClr val="bg2"/>
                </a:solidFill>
                <a:latin typeface="+mj-lt"/>
              </a:rPr>
              <a:t>location of charge </a:t>
            </a:r>
            <a:r>
              <a:rPr lang="en-US" b="0" i="1" dirty="0" smtClean="0">
                <a:solidFill>
                  <a:schemeClr val="bg2"/>
                </a:solidFill>
                <a:latin typeface="+mn-lt"/>
              </a:rPr>
              <a:t>q</a:t>
            </a:r>
            <a:endParaRPr lang="en-US" b="0" baseline="-250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H="1" flipV="1">
            <a:off x="7386452" y="3146961"/>
            <a:ext cx="1270660" cy="92627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sm" len="sm"/>
            <a:tailEnd type="arrow"/>
          </a:ln>
          <a:effectLst/>
        </p:spPr>
      </p:cxnSp>
      <p:graphicFrame>
        <p:nvGraphicFramePr>
          <p:cNvPr id="3078" name="Object 170"/>
          <p:cNvGraphicFramePr>
            <a:graphicFrameLocks noChangeAspect="1"/>
          </p:cNvGraphicFramePr>
          <p:nvPr/>
        </p:nvGraphicFramePr>
        <p:xfrm>
          <a:off x="5830641" y="5549919"/>
          <a:ext cx="2011363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8" imgW="1117600" imgH="431800" progId="Equation.DSMT4">
                  <p:embed/>
                </p:oleObj>
              </mc:Choice>
              <mc:Fallback>
                <p:oleObj name="Equation" r:id="rId8" imgW="1117600" imgH="4318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0641" y="5549919"/>
                        <a:ext cx="2011363" cy="77946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370112" y="783772"/>
            <a:ext cx="8481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rgbClr val="FF0000"/>
                </a:solidFill>
              </a:rPr>
              <a:t>A “test” charge </a:t>
            </a:r>
            <a:r>
              <a:rPr lang="en-US" b="0" i="1" dirty="0" smtClean="0">
                <a:solidFill>
                  <a:srgbClr val="FF0000"/>
                </a:solidFill>
                <a:latin typeface="+mn-lt"/>
              </a:rPr>
              <a:t>q</a:t>
            </a:r>
            <a:r>
              <a:rPr lang="en-US" b="0" dirty="0" smtClean="0">
                <a:solidFill>
                  <a:srgbClr val="FF0000"/>
                </a:solidFill>
              </a:rPr>
              <a:t> is placed at </a:t>
            </a:r>
            <a:r>
              <a:rPr lang="en-US" b="0" i="1" u="sng" dirty="0" smtClean="0">
                <a:solidFill>
                  <a:srgbClr val="FF0000"/>
                </a:solidFill>
                <a:latin typeface="+mn-lt"/>
              </a:rPr>
              <a:t>r</a:t>
            </a:r>
            <a:r>
              <a:rPr lang="en-US" b="0" dirty="0" smtClean="0">
                <a:solidFill>
                  <a:srgbClr val="FF0000"/>
                </a:solidFill>
              </a:rPr>
              <a:t> to measure the electric field there from charge </a:t>
            </a:r>
            <a:r>
              <a:rPr lang="en-US" b="0" i="1" dirty="0" smtClean="0">
                <a:solidFill>
                  <a:srgbClr val="FF0000"/>
                </a:solidFill>
                <a:latin typeface="+mn-lt"/>
              </a:rPr>
              <a:t>q</a:t>
            </a:r>
            <a:r>
              <a:rPr lang="en-US" b="0" baseline="-2500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lang="en-US" b="0" dirty="0" smtClean="0">
                <a:solidFill>
                  <a:srgbClr val="FF0000"/>
                </a:solidFill>
              </a:rPr>
              <a:t>.</a:t>
            </a:r>
            <a:endParaRPr lang="en-US" b="0" dirty="0">
              <a:solidFill>
                <a:srgbClr val="FF000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160792" y="1372736"/>
            <a:ext cx="4618264" cy="3445329"/>
            <a:chOff x="324077" y="2450421"/>
            <a:chExt cx="4618264" cy="3445329"/>
          </a:xfrm>
        </p:grpSpPr>
        <p:sp>
          <p:nvSpPr>
            <p:cNvPr id="37" name="Line 176"/>
            <p:cNvSpPr>
              <a:spLocks noChangeShapeType="1"/>
            </p:cNvSpPr>
            <p:nvPr/>
          </p:nvSpPr>
          <p:spPr bwMode="auto">
            <a:xfrm>
              <a:off x="2199853" y="2796211"/>
              <a:ext cx="0" cy="19177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177"/>
            <p:cNvSpPr>
              <a:spLocks noChangeShapeType="1"/>
            </p:cNvSpPr>
            <p:nvPr/>
          </p:nvSpPr>
          <p:spPr bwMode="auto">
            <a:xfrm flipV="1">
              <a:off x="612353" y="4713911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178"/>
            <p:cNvSpPr>
              <a:spLocks noChangeShapeType="1"/>
            </p:cNvSpPr>
            <p:nvPr/>
          </p:nvSpPr>
          <p:spPr bwMode="auto">
            <a:xfrm>
              <a:off x="2199853" y="4713911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0" name="Line 181"/>
            <p:cNvSpPr>
              <a:spLocks noChangeShapeType="1"/>
            </p:cNvSpPr>
            <p:nvPr/>
          </p:nvSpPr>
          <p:spPr bwMode="auto">
            <a:xfrm flipV="1">
              <a:off x="4022303" y="3364536"/>
              <a:ext cx="327025" cy="2301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Oval 183"/>
            <p:cNvSpPr>
              <a:spLocks noChangeArrowheads="1"/>
            </p:cNvSpPr>
            <p:nvPr/>
          </p:nvSpPr>
          <p:spPr bwMode="auto">
            <a:xfrm>
              <a:off x="3682578" y="3588374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185"/>
            <p:cNvSpPr>
              <a:spLocks noChangeArrowheads="1"/>
            </p:cNvSpPr>
            <p:nvPr/>
          </p:nvSpPr>
          <p:spPr bwMode="auto">
            <a:xfrm>
              <a:off x="2074441" y="4599611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4" name="Object 188"/>
            <p:cNvGraphicFramePr>
              <a:graphicFrameLocks noChangeAspect="1"/>
            </p:cNvGraphicFramePr>
            <p:nvPr/>
          </p:nvGraphicFramePr>
          <p:xfrm>
            <a:off x="4498169" y="3003947"/>
            <a:ext cx="265112" cy="422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0" name="Equation" r:id="rId10" imgW="126835" imgH="202936" progId="Equation.DSMT4">
                    <p:embed/>
                  </p:oleObj>
                </mc:Choice>
                <mc:Fallback>
                  <p:oleObj name="Equation" r:id="rId10" imgW="126835" imgH="202936" progId="Equation.DSMT4">
                    <p:embed/>
                    <p:pic>
                      <p:nvPicPr>
                        <p:cNvPr id="0" name="Picture 1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8169" y="3003947"/>
                          <a:ext cx="265112" cy="422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Arrow Connector 44"/>
            <p:cNvCxnSpPr/>
            <p:nvPr/>
          </p:nvCxnSpPr>
          <p:spPr bwMode="auto">
            <a:xfrm flipV="1">
              <a:off x="2319875" y="3794544"/>
              <a:ext cx="1401760" cy="878903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00CC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2974850" y="4062369"/>
              <a:ext cx="318977" cy="20201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CC66"/>
              </a:solidFill>
              <a:prstDash val="solid"/>
              <a:round/>
              <a:headEnd type="none" w="med" len="med"/>
              <a:tailEnd type="triangle" w="lg" len="med"/>
            </a:ln>
            <a:effectLst/>
          </p:spPr>
        </p:cxnSp>
        <p:graphicFrame>
          <p:nvGraphicFramePr>
            <p:cNvPr id="47" name="Object 29"/>
            <p:cNvGraphicFramePr>
              <a:graphicFrameLocks noChangeAspect="1"/>
            </p:cNvGraphicFramePr>
            <p:nvPr/>
          </p:nvGraphicFramePr>
          <p:xfrm>
            <a:off x="324077" y="5651275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1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1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77" y="5651275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9"/>
            <p:cNvGraphicFramePr>
              <a:graphicFrameLocks noChangeAspect="1"/>
            </p:cNvGraphicFramePr>
            <p:nvPr/>
          </p:nvGraphicFramePr>
          <p:xfrm>
            <a:off x="4699453" y="4583568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2" name="Equation" r:id="rId14" imgW="139579" imgH="164957" progId="Equation.DSMT4">
                    <p:embed/>
                  </p:oleObj>
                </mc:Choice>
                <mc:Fallback>
                  <p:oleObj name="Equation" r:id="rId14" imgW="139579" imgH="164957" progId="Equation.DSMT4">
                    <p:embed/>
                    <p:pic>
                      <p:nvPicPr>
                        <p:cNvPr id="0" name="Picture 17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99453" y="4583568"/>
                          <a:ext cx="2428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9"/>
            <p:cNvGraphicFramePr>
              <a:graphicFrameLocks noChangeAspect="1"/>
            </p:cNvGraphicFramePr>
            <p:nvPr/>
          </p:nvGraphicFramePr>
          <p:xfrm>
            <a:off x="2097541" y="2450421"/>
            <a:ext cx="1984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3" name="Equation" r:id="rId16" imgW="114102" imgH="126780" progId="Equation.DSMT4">
                    <p:embed/>
                  </p:oleObj>
                </mc:Choice>
                <mc:Fallback>
                  <p:oleObj name="Equation" r:id="rId16" imgW="114102" imgH="126780" progId="Equation.DSMT4">
                    <p:embed/>
                    <p:pic>
                      <p:nvPicPr>
                        <p:cNvPr id="0" name="Picture 1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97541" y="2450421"/>
                          <a:ext cx="1984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9"/>
            <p:cNvGraphicFramePr>
              <a:graphicFrameLocks noChangeAspect="1"/>
            </p:cNvGraphicFramePr>
            <p:nvPr/>
          </p:nvGraphicFramePr>
          <p:xfrm>
            <a:off x="2805566" y="3768046"/>
            <a:ext cx="22066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4" name="Equation" r:id="rId18" imgW="126780" imgH="164814" progId="Equation.DSMT4">
                    <p:embed/>
                  </p:oleObj>
                </mc:Choice>
                <mc:Fallback>
                  <p:oleObj name="Equation" r:id="rId18" imgW="126780" imgH="164814" progId="Equation.DSMT4">
                    <p:embed/>
                    <p:pic>
                      <p:nvPicPr>
                        <p:cNvPr id="0" name="Picture 17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05566" y="3768046"/>
                          <a:ext cx="22066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9"/>
            <p:cNvGraphicFramePr>
              <a:graphicFrameLocks noChangeAspect="1"/>
            </p:cNvGraphicFramePr>
            <p:nvPr/>
          </p:nvGraphicFramePr>
          <p:xfrm>
            <a:off x="2337253" y="4866596"/>
            <a:ext cx="265113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5" name="Equation" r:id="rId20" imgW="152334" imgH="228501" progId="Equation.DSMT4">
                    <p:embed/>
                  </p:oleObj>
                </mc:Choice>
                <mc:Fallback>
                  <p:oleObj name="Equation" r:id="rId20" imgW="152334" imgH="228501" progId="Equation.DSMT4">
                    <p:embed/>
                    <p:pic>
                      <p:nvPicPr>
                        <p:cNvPr id="0" name="Picture 18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37253" y="4866596"/>
                          <a:ext cx="265113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9"/>
            <p:cNvGraphicFramePr>
              <a:graphicFrameLocks noChangeAspect="1"/>
            </p:cNvGraphicFramePr>
            <p:nvPr/>
          </p:nvGraphicFramePr>
          <p:xfrm>
            <a:off x="3903435" y="3874860"/>
            <a:ext cx="214313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6" name="Equation" r:id="rId22" imgW="126720" imgH="164880" progId="Equation.DSMT4">
                    <p:embed/>
                  </p:oleObj>
                </mc:Choice>
                <mc:Fallback>
                  <p:oleObj name="Equation" r:id="rId22" imgW="126720" imgH="164880" progId="Equation.DSMT4">
                    <p:embed/>
                    <p:pic>
                      <p:nvPicPr>
                        <p:cNvPr id="0" name="Picture 18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03435" y="3874860"/>
                          <a:ext cx="214313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3" name="Object 29"/>
            <p:cNvGraphicFramePr>
              <a:graphicFrameLocks noChangeAspect="1"/>
            </p:cNvGraphicFramePr>
            <p:nvPr/>
          </p:nvGraphicFramePr>
          <p:xfrm>
            <a:off x="1404711" y="5390243"/>
            <a:ext cx="1325563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7" name="Equation" r:id="rId24" imgW="761669" imgH="253890" progId="Equation.DSMT4">
                    <p:embed/>
                  </p:oleObj>
                </mc:Choice>
                <mc:Fallback>
                  <p:oleObj name="Equation" r:id="rId24" imgW="761669" imgH="253890" progId="Equation.DSMT4">
                    <p:embed/>
                    <p:pic>
                      <p:nvPicPr>
                        <p:cNvPr id="0" name="Picture 18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4711" y="5390243"/>
                          <a:ext cx="1325563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4" name="Object 29"/>
            <p:cNvGraphicFramePr>
              <a:graphicFrameLocks noChangeAspect="1"/>
            </p:cNvGraphicFramePr>
            <p:nvPr/>
          </p:nvGraphicFramePr>
          <p:xfrm>
            <a:off x="2445657" y="2820761"/>
            <a:ext cx="1811338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268" name="Equation" r:id="rId26" imgW="1040948" imgH="253890" progId="Equation.DSMT4">
                    <p:embed/>
                  </p:oleObj>
                </mc:Choice>
                <mc:Fallback>
                  <p:oleObj name="Equation" r:id="rId26" imgW="1040948" imgH="253890" progId="Equation.DSMT4">
                    <p:embed/>
                    <p:pic>
                      <p:nvPicPr>
                        <p:cNvPr id="0" name="Picture 1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45657" y="2820761"/>
                          <a:ext cx="1811338" cy="44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3256" name="Object 184"/>
          <p:cNvGraphicFramePr>
            <a:graphicFrameLocks noChangeAspect="1"/>
          </p:cNvGraphicFramePr>
          <p:nvPr/>
        </p:nvGraphicFramePr>
        <p:xfrm>
          <a:off x="4205515" y="1136877"/>
          <a:ext cx="930275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Equation" r:id="rId28" imgW="533160" imgH="253800" progId="Equation.DSMT4">
                  <p:embed/>
                </p:oleObj>
              </mc:Choice>
              <mc:Fallback>
                <p:oleObj name="Equation" r:id="rId28" imgW="533160" imgH="2538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5515" y="1136877"/>
                        <a:ext cx="930275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283649" y="0"/>
            <a:ext cx="6288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Coulomb’s Law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3078" name="Object 170"/>
          <p:cNvGraphicFramePr>
            <a:graphicFrameLocks noChangeAspect="1"/>
          </p:cNvGraphicFramePr>
          <p:nvPr/>
        </p:nvGraphicFramePr>
        <p:xfrm>
          <a:off x="5589587" y="1130299"/>
          <a:ext cx="2363787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3" name="Equation" r:id="rId4" imgW="1079032" imgH="431613" progId="Equation.DSMT4">
                  <p:embed/>
                </p:oleObj>
              </mc:Choice>
              <mc:Fallback>
                <p:oleObj name="Equation" r:id="rId4" imgW="1079032" imgH="431613" progId="Equation.DSMT4">
                  <p:embed/>
                  <p:pic>
                    <p:nvPicPr>
                      <p:cNvPr id="0" name="Picture 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7" y="1130299"/>
                        <a:ext cx="2363787" cy="949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2" name="Group 101"/>
          <p:cNvGrpSpPr/>
          <p:nvPr/>
        </p:nvGrpSpPr>
        <p:grpSpPr>
          <a:xfrm>
            <a:off x="1937655" y="1710183"/>
            <a:ext cx="5138288" cy="4668847"/>
            <a:chOff x="1730826" y="893755"/>
            <a:chExt cx="5138288" cy="4668847"/>
          </a:xfrm>
        </p:grpSpPr>
        <p:sp>
          <p:nvSpPr>
            <p:cNvPr id="37" name="Line 176"/>
            <p:cNvSpPr>
              <a:spLocks noChangeShapeType="1"/>
            </p:cNvSpPr>
            <p:nvPr/>
          </p:nvSpPr>
          <p:spPr bwMode="auto">
            <a:xfrm>
              <a:off x="4093968" y="1284514"/>
              <a:ext cx="0" cy="2221083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8" name="Line 177"/>
            <p:cNvSpPr>
              <a:spLocks noChangeShapeType="1"/>
            </p:cNvSpPr>
            <p:nvPr/>
          </p:nvSpPr>
          <p:spPr bwMode="auto">
            <a:xfrm flipV="1">
              <a:off x="2506468" y="3505597"/>
              <a:ext cx="1587500" cy="9525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9" name="Line 178"/>
            <p:cNvSpPr>
              <a:spLocks noChangeShapeType="1"/>
            </p:cNvSpPr>
            <p:nvPr/>
          </p:nvSpPr>
          <p:spPr bwMode="auto">
            <a:xfrm>
              <a:off x="4093968" y="3505597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Oval 185"/>
            <p:cNvSpPr>
              <a:spLocks noChangeArrowheads="1"/>
            </p:cNvSpPr>
            <p:nvPr/>
          </p:nvSpPr>
          <p:spPr bwMode="auto">
            <a:xfrm>
              <a:off x="3957670" y="3380411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7" name="Object 29"/>
            <p:cNvGraphicFramePr>
              <a:graphicFrameLocks noChangeAspect="1"/>
            </p:cNvGraphicFramePr>
            <p:nvPr/>
          </p:nvGraphicFramePr>
          <p:xfrm>
            <a:off x="2163762" y="4432075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64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3762" y="4432075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9"/>
            <p:cNvGraphicFramePr>
              <a:graphicFrameLocks noChangeAspect="1"/>
            </p:cNvGraphicFramePr>
            <p:nvPr/>
          </p:nvGraphicFramePr>
          <p:xfrm>
            <a:off x="6626226" y="3397026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65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6226" y="3397026"/>
                          <a:ext cx="2428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9"/>
            <p:cNvGraphicFramePr>
              <a:graphicFrameLocks noChangeAspect="1"/>
            </p:cNvGraphicFramePr>
            <p:nvPr/>
          </p:nvGraphicFramePr>
          <p:xfrm>
            <a:off x="3991656" y="893755"/>
            <a:ext cx="198437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66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9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91656" y="893755"/>
                          <a:ext cx="198437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9"/>
            <p:cNvGraphicFramePr>
              <a:graphicFrameLocks noChangeAspect="1"/>
            </p:cNvGraphicFramePr>
            <p:nvPr/>
          </p:nvGraphicFramePr>
          <p:xfrm>
            <a:off x="5287509" y="2559732"/>
            <a:ext cx="220662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67" name="Equation" r:id="rId12" imgW="126780" imgH="164814" progId="Equation.DSMT4">
                    <p:embed/>
                  </p:oleObj>
                </mc:Choice>
                <mc:Fallback>
                  <p:oleObj name="Equation" r:id="rId12" imgW="126780" imgH="164814" progId="Equation.DSMT4">
                    <p:embed/>
                    <p:pic>
                      <p:nvPicPr>
                        <p:cNvPr id="0" name="Picture 9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87509" y="2559732"/>
                          <a:ext cx="220662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9"/>
            <p:cNvGraphicFramePr>
              <a:graphicFrameLocks noChangeAspect="1"/>
            </p:cNvGraphicFramePr>
            <p:nvPr/>
          </p:nvGraphicFramePr>
          <p:xfrm>
            <a:off x="4166734" y="3571422"/>
            <a:ext cx="265112" cy="400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68" name="Equation" r:id="rId14" imgW="152334" imgH="228501" progId="Equation.DSMT4">
                    <p:embed/>
                  </p:oleObj>
                </mc:Choice>
                <mc:Fallback>
                  <p:oleObj name="Equation" r:id="rId14" imgW="152334" imgH="228501" progId="Equation.DSMT4">
                    <p:embed/>
                    <p:pic>
                      <p:nvPicPr>
                        <p:cNvPr id="0" name="Picture 9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6734" y="3571422"/>
                          <a:ext cx="265112" cy="400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6" name="Straight Arrow Connector 35"/>
            <p:cNvCxnSpPr/>
            <p:nvPr/>
          </p:nvCxnSpPr>
          <p:spPr bwMode="auto">
            <a:xfrm flipV="1">
              <a:off x="4419600" y="2764972"/>
              <a:ext cx="500743" cy="46808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H="1" flipV="1">
              <a:off x="3254828" y="2808514"/>
              <a:ext cx="566058" cy="43543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4506684" y="3918860"/>
              <a:ext cx="468086" cy="37011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H="1">
              <a:off x="3287486" y="3886202"/>
              <a:ext cx="522515" cy="45719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>
              <a:off x="4474029" y="3505200"/>
              <a:ext cx="64225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flipH="1">
              <a:off x="3015342" y="3516086"/>
              <a:ext cx="642257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1" name="Straight Arrow Connector 70"/>
            <p:cNvCxnSpPr/>
            <p:nvPr/>
          </p:nvCxnSpPr>
          <p:spPr bwMode="auto">
            <a:xfrm flipV="1">
              <a:off x="4093029" y="2481943"/>
              <a:ext cx="0" cy="5660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2" name="Straight Arrow Connector 71"/>
            <p:cNvCxnSpPr/>
            <p:nvPr/>
          </p:nvCxnSpPr>
          <p:spPr bwMode="auto">
            <a:xfrm>
              <a:off x="4103914" y="3984170"/>
              <a:ext cx="0" cy="56605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 flipH="1" flipV="1">
              <a:off x="2264228" y="2046513"/>
              <a:ext cx="239486" cy="1850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H="1" flipV="1">
              <a:off x="2710543" y="2383972"/>
              <a:ext cx="359228" cy="2830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H="1">
              <a:off x="2329543" y="3516086"/>
              <a:ext cx="435428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flipH="1">
              <a:off x="1730826" y="3526972"/>
              <a:ext cx="27214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>
              <a:off x="5301345" y="3505200"/>
              <a:ext cx="446314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>
              <a:off x="6019799" y="3505200"/>
              <a:ext cx="272142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V="1">
              <a:off x="4093029" y="1926771"/>
              <a:ext cx="0" cy="3810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V="1">
              <a:off x="4093029" y="1458686"/>
              <a:ext cx="0" cy="25037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>
              <a:off x="4093029" y="4724399"/>
              <a:ext cx="0" cy="38100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1" name="Straight Arrow Connector 90"/>
            <p:cNvCxnSpPr/>
            <p:nvPr/>
          </p:nvCxnSpPr>
          <p:spPr bwMode="auto">
            <a:xfrm>
              <a:off x="4103915" y="5312229"/>
              <a:ext cx="0" cy="25037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5" name="Straight Arrow Connector 94"/>
            <p:cNvCxnSpPr/>
            <p:nvPr/>
          </p:nvCxnSpPr>
          <p:spPr bwMode="auto">
            <a:xfrm flipV="1">
              <a:off x="5497285" y="1992086"/>
              <a:ext cx="206829" cy="21771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5061857" y="2329543"/>
              <a:ext cx="304800" cy="30480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5148943" y="2423432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98" name="Straight Arrow Connector 97"/>
            <p:cNvCxnSpPr/>
            <p:nvPr/>
          </p:nvCxnSpPr>
          <p:spPr bwMode="auto">
            <a:xfrm>
              <a:off x="5148943" y="4419600"/>
              <a:ext cx="359228" cy="2830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>
              <a:off x="5693228" y="4833255"/>
              <a:ext cx="239486" cy="1850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 flipH="1">
              <a:off x="2775857" y="4463143"/>
              <a:ext cx="359228" cy="28303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1" name="Straight Arrow Connector 100"/>
            <p:cNvCxnSpPr/>
            <p:nvPr/>
          </p:nvCxnSpPr>
          <p:spPr bwMode="auto">
            <a:xfrm flipH="1">
              <a:off x="2362200" y="4855026"/>
              <a:ext cx="239486" cy="18506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03" name="TextBox 102"/>
          <p:cNvSpPr txBox="1"/>
          <p:nvPr/>
        </p:nvSpPr>
        <p:spPr>
          <a:xfrm>
            <a:off x="609598" y="936170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Point charge summary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9225" y="1404254"/>
            <a:ext cx="360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A point change </a:t>
            </a:r>
            <a:r>
              <a:rPr lang="en-US" b="0" i="1" dirty="0" smtClean="0">
                <a:solidFill>
                  <a:schemeClr val="bg1"/>
                </a:solidFill>
                <a:latin typeface="+mn-lt"/>
              </a:rPr>
              <a:t>q</a:t>
            </a:r>
            <a:r>
              <a:rPr lang="en-US" b="0" baseline="-250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b="0" dirty="0" smtClean="0">
                <a:solidFill>
                  <a:schemeClr val="bg1"/>
                </a:solidFill>
              </a:rPr>
              <a:t> is at the origin. 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2"/>
          <p:cNvSpPr>
            <a:spLocks noChangeArrowheads="1"/>
          </p:cNvSpPr>
          <p:nvPr/>
        </p:nvSpPr>
        <p:spPr bwMode="auto">
          <a:xfrm>
            <a:off x="5896260" y="2178169"/>
            <a:ext cx="1600200" cy="493712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5" name="Rectangle 48"/>
          <p:cNvSpPr>
            <a:spLocks noChangeArrowheads="1"/>
          </p:cNvSpPr>
          <p:nvPr/>
        </p:nvSpPr>
        <p:spPr bwMode="auto">
          <a:xfrm>
            <a:off x="1746250" y="5313363"/>
            <a:ext cx="2336800" cy="823912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Rectangle 2"/>
          <p:cNvSpPr>
            <a:spLocks noChangeArrowheads="1"/>
          </p:cNvSpPr>
          <p:nvPr/>
        </p:nvSpPr>
        <p:spPr bwMode="auto">
          <a:xfrm>
            <a:off x="6042025" y="5308600"/>
            <a:ext cx="1036638" cy="84455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7" name="Text Box 33"/>
          <p:cNvSpPr txBox="1">
            <a:spLocks noChangeArrowheads="1"/>
          </p:cNvSpPr>
          <p:nvPr/>
        </p:nvSpPr>
        <p:spPr bwMode="auto">
          <a:xfrm>
            <a:off x="506699" y="997620"/>
            <a:ext cx="419858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dirty="0">
                <a:solidFill>
                  <a:schemeClr val="bg1"/>
                </a:solidFill>
              </a:rPr>
              <a:t>Generalization (</a:t>
            </a:r>
            <a:r>
              <a:rPr lang="en-US" sz="2000" b="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sz="2000" b="0" baseline="-25000" dirty="0">
                <a:solidFill>
                  <a:schemeClr val="bg1"/>
                </a:solidFill>
                <a:latin typeface="Times New Roman" pitchFamily="18" charset="0"/>
              </a:rPr>
              <a:t>1</a:t>
            </a:r>
            <a:r>
              <a:rPr lang="en-US" sz="2000" b="0" dirty="0">
                <a:solidFill>
                  <a:schemeClr val="bg1"/>
                </a:solidFill>
              </a:rPr>
              <a:t> not at the origin):</a:t>
            </a:r>
          </a:p>
        </p:txBody>
      </p:sp>
      <p:sp>
        <p:nvSpPr>
          <p:cNvPr id="173094" name="Text Box 38"/>
          <p:cNvSpPr txBox="1">
            <a:spLocks noChangeArrowheads="1"/>
          </p:cNvSpPr>
          <p:nvPr/>
        </p:nvSpPr>
        <p:spPr bwMode="auto">
          <a:xfrm>
            <a:off x="1189924" y="0"/>
            <a:ext cx="67294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Coulomb’s Law (cont.)</a:t>
            </a:r>
          </a:p>
        </p:txBody>
      </p:sp>
      <p:graphicFrame>
        <p:nvGraphicFramePr>
          <p:cNvPr id="4098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643221"/>
              </p:ext>
            </p:extLst>
          </p:nvPr>
        </p:nvGraphicFramePr>
        <p:xfrm>
          <a:off x="5183188" y="3925888"/>
          <a:ext cx="3592512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9" name="Equation" r:id="rId4" imgW="2374560" imgH="609480" progId="Equation.DSMT4">
                  <p:embed/>
                </p:oleObj>
              </mc:Choice>
              <mc:Fallback>
                <p:oleObj name="Equation" r:id="rId4" imgW="2374560" imgH="60948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3188" y="3925888"/>
                        <a:ext cx="3592512" cy="922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47"/>
          <p:cNvGraphicFramePr>
            <a:graphicFrameLocks noChangeAspect="1"/>
          </p:cNvGraphicFramePr>
          <p:nvPr/>
        </p:nvGraphicFramePr>
        <p:xfrm>
          <a:off x="1871663" y="5372100"/>
          <a:ext cx="202088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0" name="Equation" r:id="rId6" imgW="1143000" imgH="431640" progId="Equation.DSMT4">
                  <p:embed/>
                </p:oleObj>
              </mc:Choice>
              <mc:Fallback>
                <p:oleObj name="Equation" r:id="rId6" imgW="1143000" imgH="431640" progId="Equation.DSMT4">
                  <p:embed/>
                  <p:pic>
                    <p:nvPicPr>
                      <p:cNvPr id="0" name="Picture 2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372100"/>
                        <a:ext cx="2020887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9"/>
          <p:cNvGraphicFramePr>
            <a:graphicFrameLocks noChangeAspect="1"/>
          </p:cNvGraphicFramePr>
          <p:nvPr/>
        </p:nvGraphicFramePr>
        <p:xfrm>
          <a:off x="6207125" y="5332413"/>
          <a:ext cx="79533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" name="Equation" r:id="rId8" imgW="482391" imgH="444307" progId="Equation.DSMT4">
                  <p:embed/>
                </p:oleObj>
              </mc:Choice>
              <mc:Fallback>
                <p:oleObj name="Equation" r:id="rId8" imgW="482391" imgH="444307" progId="Equation.DSMT4">
                  <p:embed/>
                  <p:pic>
                    <p:nvPicPr>
                      <p:cNvPr id="0" name="Picture 2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5332413"/>
                        <a:ext cx="795338" cy="735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832377"/>
              </p:ext>
            </p:extLst>
          </p:nvPr>
        </p:nvGraphicFramePr>
        <p:xfrm>
          <a:off x="6189663" y="2230438"/>
          <a:ext cx="1004887" cy="35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2" name="Equation" r:id="rId10" imgW="609480" imgH="215640" progId="Equation.DSMT4">
                  <p:embed/>
                </p:oleObj>
              </mc:Choice>
              <mc:Fallback>
                <p:oleObj name="Equation" r:id="rId10" imgW="609480" imgH="215640" progId="Equation.DSMT4">
                  <p:embed/>
                  <p:pic>
                    <p:nvPicPr>
                      <p:cNvPr id="0" name="Picture 2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9663" y="2230438"/>
                        <a:ext cx="1004887" cy="357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37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6526142"/>
              </p:ext>
            </p:extLst>
          </p:nvPr>
        </p:nvGraphicFramePr>
        <p:xfrm>
          <a:off x="5016500" y="3019425"/>
          <a:ext cx="36830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3" name="Equation" r:id="rId12" imgW="2234880" imgH="253800" progId="Equation.DSMT4">
                  <p:embed/>
                </p:oleObj>
              </mc:Choice>
              <mc:Fallback>
                <p:oleObj name="Equation" r:id="rId12" imgW="2234880" imgH="253800" progId="Equation.DSMT4">
                  <p:embed/>
                  <p:pic>
                    <p:nvPicPr>
                      <p:cNvPr id="0" name="Picture 2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0" y="3019425"/>
                        <a:ext cx="3683000" cy="420688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39020" y="1677988"/>
            <a:ext cx="4667931" cy="3629934"/>
            <a:chOff x="139020" y="1677988"/>
            <a:chExt cx="4667931" cy="3629934"/>
          </a:xfrm>
        </p:grpSpPr>
        <p:sp>
          <p:nvSpPr>
            <p:cNvPr id="4115" name="Line 8"/>
            <p:cNvSpPr>
              <a:spLocks noChangeShapeType="1"/>
            </p:cNvSpPr>
            <p:nvPr/>
          </p:nvSpPr>
          <p:spPr bwMode="auto">
            <a:xfrm>
              <a:off x="1790700" y="2019301"/>
              <a:ext cx="0" cy="22510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6" name="Line 9"/>
            <p:cNvSpPr>
              <a:spLocks noChangeShapeType="1"/>
            </p:cNvSpPr>
            <p:nvPr/>
          </p:nvSpPr>
          <p:spPr bwMode="auto">
            <a:xfrm flipV="1">
              <a:off x="450850" y="4270376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17" name="Line 10"/>
            <p:cNvSpPr>
              <a:spLocks noChangeShapeType="1"/>
            </p:cNvSpPr>
            <p:nvPr/>
          </p:nvSpPr>
          <p:spPr bwMode="auto">
            <a:xfrm>
              <a:off x="1790700" y="4270376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0" name="Line 13"/>
            <p:cNvSpPr>
              <a:spLocks noChangeShapeType="1"/>
            </p:cNvSpPr>
            <p:nvPr/>
          </p:nvSpPr>
          <p:spPr bwMode="auto">
            <a:xfrm flipV="1">
              <a:off x="3933825" y="2170113"/>
              <a:ext cx="474663" cy="106363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1" name="Oval 19"/>
            <p:cNvSpPr>
              <a:spLocks noChangeArrowheads="1"/>
            </p:cNvSpPr>
            <p:nvPr/>
          </p:nvSpPr>
          <p:spPr bwMode="auto">
            <a:xfrm>
              <a:off x="2374900" y="249713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102" name="Object 22"/>
            <p:cNvGraphicFramePr>
              <a:graphicFrameLocks noChangeAspect="1"/>
            </p:cNvGraphicFramePr>
            <p:nvPr/>
          </p:nvGraphicFramePr>
          <p:xfrm>
            <a:off x="4532313" y="1768476"/>
            <a:ext cx="274638" cy="431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4" name="Equation" r:id="rId14" imgW="152334" imgH="241195" progId="Equation.DSMT4">
                    <p:embed/>
                  </p:oleObj>
                </mc:Choice>
                <mc:Fallback>
                  <p:oleObj name="Equation" r:id="rId14" imgW="152334" imgH="241195" progId="Equation.DSMT4">
                    <p:embed/>
                    <p:pic>
                      <p:nvPicPr>
                        <p:cNvPr id="0" name="Picture 2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2313" y="1768476"/>
                          <a:ext cx="274638" cy="4318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23" name="Line 26"/>
            <p:cNvSpPr>
              <a:spLocks noChangeShapeType="1"/>
            </p:cNvSpPr>
            <p:nvPr/>
          </p:nvSpPr>
          <p:spPr bwMode="auto">
            <a:xfrm flipV="1">
              <a:off x="1790700" y="2624138"/>
              <a:ext cx="717550" cy="1646238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4" name="Line 27"/>
            <p:cNvSpPr>
              <a:spLocks noChangeShapeType="1"/>
            </p:cNvSpPr>
            <p:nvPr/>
          </p:nvSpPr>
          <p:spPr bwMode="auto">
            <a:xfrm flipV="1">
              <a:off x="1790700" y="2352676"/>
              <a:ext cx="1878013" cy="19177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7" name="Line 32"/>
            <p:cNvSpPr>
              <a:spLocks noChangeShapeType="1"/>
            </p:cNvSpPr>
            <p:nvPr/>
          </p:nvSpPr>
          <p:spPr bwMode="auto">
            <a:xfrm flipV="1">
              <a:off x="2508250" y="2327276"/>
              <a:ext cx="1160463" cy="29686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29" name="Line 56"/>
            <p:cNvSpPr>
              <a:spLocks noChangeShapeType="1"/>
            </p:cNvSpPr>
            <p:nvPr/>
          </p:nvSpPr>
          <p:spPr bwMode="auto">
            <a:xfrm flipV="1">
              <a:off x="2070100" y="3352801"/>
              <a:ext cx="114300" cy="2794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0" name="Line 57"/>
            <p:cNvSpPr>
              <a:spLocks noChangeShapeType="1"/>
            </p:cNvSpPr>
            <p:nvPr/>
          </p:nvSpPr>
          <p:spPr bwMode="auto">
            <a:xfrm flipV="1">
              <a:off x="2565400" y="3149601"/>
              <a:ext cx="317500" cy="33020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131" name="Line 58"/>
            <p:cNvSpPr>
              <a:spLocks noChangeShapeType="1"/>
            </p:cNvSpPr>
            <p:nvPr/>
          </p:nvSpPr>
          <p:spPr bwMode="auto">
            <a:xfrm flipV="1">
              <a:off x="2857500" y="2436813"/>
              <a:ext cx="406400" cy="10160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38" name="Object 29"/>
            <p:cNvGraphicFramePr>
              <a:graphicFrameLocks noChangeAspect="1"/>
            </p:cNvGraphicFramePr>
            <p:nvPr/>
          </p:nvGraphicFramePr>
          <p:xfrm>
            <a:off x="139020" y="5063447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5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2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020" y="5063447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9" name="Object 29"/>
            <p:cNvGraphicFramePr>
              <a:graphicFrameLocks noChangeAspect="1"/>
            </p:cNvGraphicFramePr>
            <p:nvPr/>
          </p:nvGraphicFramePr>
          <p:xfrm>
            <a:off x="4308475" y="4105275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6" name="Equation" r:id="rId18" imgW="139579" imgH="164957" progId="Equation.DSMT4">
                    <p:embed/>
                  </p:oleObj>
                </mc:Choice>
                <mc:Fallback>
                  <p:oleObj name="Equation" r:id="rId18" imgW="139579" imgH="164957" progId="Equation.DSMT4">
                    <p:embed/>
                    <p:pic>
                      <p:nvPicPr>
                        <p:cNvPr id="0" name="Picture 2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08475" y="4105275"/>
                          <a:ext cx="2428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0" name="Object 29"/>
            <p:cNvGraphicFramePr>
              <a:graphicFrameLocks noChangeAspect="1"/>
            </p:cNvGraphicFramePr>
            <p:nvPr/>
          </p:nvGraphicFramePr>
          <p:xfrm>
            <a:off x="1695450" y="1677988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7" name="Equation" r:id="rId20" imgW="114102" imgH="126780" progId="Equation.DSMT4">
                    <p:embed/>
                  </p:oleObj>
                </mc:Choice>
                <mc:Fallback>
                  <p:oleObj name="Equation" r:id="rId20" imgW="114102" imgH="126780" progId="Equation.DSMT4">
                    <p:embed/>
                    <p:pic>
                      <p:nvPicPr>
                        <p:cNvPr id="0" name="Picture 2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95450" y="1677988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" name="Object 29"/>
            <p:cNvGraphicFramePr>
              <a:graphicFrameLocks noChangeAspect="1"/>
            </p:cNvGraphicFramePr>
            <p:nvPr/>
          </p:nvGraphicFramePr>
          <p:xfrm>
            <a:off x="1895929" y="2062489"/>
            <a:ext cx="1064985" cy="3516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8" name="Equation" r:id="rId22" imgW="774364" imgH="253890" progId="Equation.DSMT4">
                    <p:embed/>
                  </p:oleObj>
                </mc:Choice>
                <mc:Fallback>
                  <p:oleObj name="Equation" r:id="rId22" imgW="774364" imgH="253890" progId="Equation.DSMT4">
                    <p:embed/>
                    <p:pic>
                      <p:nvPicPr>
                        <p:cNvPr id="0" name="Picture 2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5929" y="2062489"/>
                          <a:ext cx="1064985" cy="3516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108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12332843"/>
                </p:ext>
              </p:extLst>
            </p:nvPr>
          </p:nvGraphicFramePr>
          <p:xfrm>
            <a:off x="3790606" y="2365757"/>
            <a:ext cx="820738" cy="352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29" name="Equation" r:id="rId24" imgW="596880" imgH="253800" progId="Equation.DSMT4">
                    <p:embed/>
                  </p:oleObj>
                </mc:Choice>
                <mc:Fallback>
                  <p:oleObj name="Equation" r:id="rId24" imgW="596880" imgH="253800" progId="Equation.DSMT4">
                    <p:embed/>
                    <p:pic>
                      <p:nvPicPr>
                        <p:cNvPr id="0" name="Picture 2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0606" y="2365757"/>
                          <a:ext cx="820738" cy="352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2" name="Object 29"/>
            <p:cNvGraphicFramePr>
              <a:graphicFrameLocks noChangeAspect="1"/>
            </p:cNvGraphicFramePr>
            <p:nvPr/>
          </p:nvGraphicFramePr>
          <p:xfrm>
            <a:off x="1913845" y="2800578"/>
            <a:ext cx="265112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0" name="Equation" r:id="rId26" imgW="152268" imgH="215713" progId="Equation.DSMT4">
                    <p:embed/>
                  </p:oleObj>
                </mc:Choice>
                <mc:Fallback>
                  <p:oleObj name="Equation" r:id="rId26" imgW="152268" imgH="215713" progId="Equation.DSMT4">
                    <p:embed/>
                    <p:pic>
                      <p:nvPicPr>
                        <p:cNvPr id="0" name="Picture 2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13845" y="2800578"/>
                          <a:ext cx="265112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07143013"/>
                </p:ext>
              </p:extLst>
            </p:nvPr>
          </p:nvGraphicFramePr>
          <p:xfrm>
            <a:off x="2871788" y="3398838"/>
            <a:ext cx="198437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1" name="Equation" r:id="rId28" imgW="114120" imgH="215640" progId="Equation.DSMT4">
                    <p:embed/>
                  </p:oleObj>
                </mc:Choice>
                <mc:Fallback>
                  <p:oleObj name="Equation" r:id="rId28" imgW="114120" imgH="215640" progId="Equation.DSMT4">
                    <p:embed/>
                    <p:pic>
                      <p:nvPicPr>
                        <p:cNvPr id="0" name="Picture 2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71788" y="3398838"/>
                          <a:ext cx="198437" cy="377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2"/>
            <p:cNvGraphicFramePr>
              <a:graphicFrameLocks noChangeAspect="1"/>
            </p:cNvGraphicFramePr>
            <p:nvPr/>
          </p:nvGraphicFramePr>
          <p:xfrm>
            <a:off x="3149600" y="1866900"/>
            <a:ext cx="274638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2" name="Equation" r:id="rId30" imgW="152334" imgH="190417" progId="Equation.DSMT4">
                    <p:embed/>
                  </p:oleObj>
                </mc:Choice>
                <mc:Fallback>
                  <p:oleObj name="Equation" r:id="rId30" imgW="152334" imgH="190417" progId="Equation.DSMT4">
                    <p:embed/>
                    <p:pic>
                      <p:nvPicPr>
                        <p:cNvPr id="0" name="Picture 2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9600" y="1866900"/>
                          <a:ext cx="274638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113" name="Oval 36"/>
            <p:cNvSpPr>
              <a:spLocks noChangeArrowheads="1"/>
            </p:cNvSpPr>
            <p:nvPr/>
          </p:nvSpPr>
          <p:spPr bwMode="auto">
            <a:xfrm>
              <a:off x="3568021" y="2253364"/>
              <a:ext cx="176666" cy="168253"/>
            </a:xfrm>
            <a:prstGeom prst="ellipse">
              <a:avLst/>
            </a:prstGeom>
            <a:solidFill>
              <a:srgbClr val="66FFFF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8667227"/>
              </p:ext>
            </p:extLst>
          </p:nvPr>
        </p:nvGraphicFramePr>
        <p:xfrm>
          <a:off x="5953350" y="1488919"/>
          <a:ext cx="1391726" cy="47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3" name="Equation" r:id="rId32" imgW="749160" imgH="253800" progId="Equation.DSMT4">
                  <p:embed/>
                </p:oleObj>
              </mc:Choice>
              <mc:Fallback>
                <p:oleObj name="Equation" r:id="rId32" imgW="749160" imgH="253800" progId="Equation.DSMT4">
                  <p:embed/>
                  <p:pic>
                    <p:nvPicPr>
                      <p:cNvPr id="0" name="Picture 2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350" y="1488919"/>
                        <a:ext cx="1391726" cy="47222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60014"/>
              </p:ext>
            </p:extLst>
          </p:nvPr>
        </p:nvGraphicFramePr>
        <p:xfrm>
          <a:off x="5969784" y="1003549"/>
          <a:ext cx="1521686" cy="4286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4" name="Equation" r:id="rId34" imgW="901440" imgH="253800" progId="Equation.DSMT4">
                  <p:embed/>
                </p:oleObj>
              </mc:Choice>
              <mc:Fallback>
                <p:oleObj name="Equation" r:id="rId34" imgW="901440" imgH="253800" progId="Equation.DSMT4">
                  <p:embed/>
                  <p:pic>
                    <p:nvPicPr>
                      <p:cNvPr id="0" name="Picture 2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784" y="1003549"/>
                        <a:ext cx="1521686" cy="4286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ext Box 2"/>
          <p:cNvSpPr txBox="1">
            <a:spLocks noChangeArrowheads="1"/>
          </p:cNvSpPr>
          <p:nvPr/>
        </p:nvSpPr>
        <p:spPr bwMode="auto">
          <a:xfrm>
            <a:off x="1283649" y="0"/>
            <a:ext cx="6288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Coulomb’s Law (cont.)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3078" name="Object 170"/>
          <p:cNvGraphicFramePr>
            <a:graphicFrameLocks noChangeAspect="1"/>
          </p:cNvGraphicFramePr>
          <p:nvPr/>
        </p:nvGraphicFramePr>
        <p:xfrm>
          <a:off x="5655354" y="1402443"/>
          <a:ext cx="2474912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2" name="Equation" r:id="rId4" imgW="1129810" imgH="431613" progId="Equation.DSMT4">
                  <p:embed/>
                </p:oleObj>
              </mc:Choice>
              <mc:Fallback>
                <p:oleObj name="Equation" r:id="rId4" imgW="1129810" imgH="431613" progId="Equation.DSMT4">
                  <p:embed/>
                  <p:pic>
                    <p:nvPicPr>
                      <p:cNvPr id="0" name="Picture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5354" y="1402443"/>
                        <a:ext cx="2474912" cy="94932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TextBox 102"/>
          <p:cNvSpPr txBox="1"/>
          <p:nvPr/>
        </p:nvSpPr>
        <p:spPr>
          <a:xfrm>
            <a:off x="1084559" y="947058"/>
            <a:ext cx="2948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Point charge summary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478971" y="2091644"/>
            <a:ext cx="4936898" cy="3629934"/>
            <a:chOff x="868363" y="2472645"/>
            <a:chExt cx="4936898" cy="3629934"/>
          </a:xfrm>
        </p:grpSpPr>
        <p:sp>
          <p:nvSpPr>
            <p:cNvPr id="45" name="Line 8"/>
            <p:cNvSpPr>
              <a:spLocks noChangeShapeType="1"/>
            </p:cNvSpPr>
            <p:nvPr/>
          </p:nvSpPr>
          <p:spPr bwMode="auto">
            <a:xfrm>
              <a:off x="2520043" y="2813958"/>
              <a:ext cx="0" cy="225107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 flipV="1">
              <a:off x="1180193" y="5065033"/>
              <a:ext cx="1339850" cy="8397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2520043" y="5065033"/>
              <a:ext cx="2387600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Oval 19"/>
            <p:cNvSpPr>
              <a:spLocks noChangeArrowheads="1"/>
            </p:cNvSpPr>
            <p:nvPr/>
          </p:nvSpPr>
          <p:spPr bwMode="auto">
            <a:xfrm>
              <a:off x="3321957" y="3585709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32"/>
            <p:cNvSpPr>
              <a:spLocks noChangeShapeType="1"/>
            </p:cNvSpPr>
            <p:nvPr/>
          </p:nvSpPr>
          <p:spPr bwMode="auto">
            <a:xfrm flipV="1">
              <a:off x="3455307" y="3415847"/>
              <a:ext cx="1160463" cy="296863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Line 58"/>
            <p:cNvSpPr>
              <a:spLocks noChangeShapeType="1"/>
            </p:cNvSpPr>
            <p:nvPr/>
          </p:nvSpPr>
          <p:spPr bwMode="auto">
            <a:xfrm flipV="1">
              <a:off x="3804557" y="3525384"/>
              <a:ext cx="406400" cy="10160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4" name="Object 29"/>
            <p:cNvGraphicFramePr>
              <a:graphicFrameLocks noChangeAspect="1"/>
            </p:cNvGraphicFramePr>
            <p:nvPr/>
          </p:nvGraphicFramePr>
          <p:xfrm>
            <a:off x="868363" y="5858104"/>
            <a:ext cx="220662" cy="2444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3" name="Equation" r:id="rId6" imgW="126835" imgH="139518" progId="Equation.DSMT4">
                    <p:embed/>
                  </p:oleObj>
                </mc:Choice>
                <mc:Fallback>
                  <p:oleObj name="Equation" r:id="rId6" imgW="126835" imgH="139518" progId="Equation.DSMT4">
                    <p:embed/>
                    <p:pic>
                      <p:nvPicPr>
                        <p:cNvPr id="0" name="Picture 1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8363" y="5858104"/>
                          <a:ext cx="220662" cy="2444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5" name="Object 29"/>
            <p:cNvGraphicFramePr>
              <a:graphicFrameLocks noChangeAspect="1"/>
            </p:cNvGraphicFramePr>
            <p:nvPr/>
          </p:nvGraphicFramePr>
          <p:xfrm>
            <a:off x="5037818" y="4899932"/>
            <a:ext cx="242888" cy="288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4" name="Equation" r:id="rId8" imgW="139579" imgH="164957" progId="Equation.DSMT4">
                    <p:embed/>
                  </p:oleObj>
                </mc:Choice>
                <mc:Fallback>
                  <p:oleObj name="Equation" r:id="rId8" imgW="139579" imgH="164957" progId="Equation.DSMT4">
                    <p:embed/>
                    <p:pic>
                      <p:nvPicPr>
                        <p:cNvPr id="0" name="Picture 1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37818" y="4899932"/>
                          <a:ext cx="242888" cy="288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6" name="Object 29"/>
            <p:cNvGraphicFramePr>
              <a:graphicFrameLocks noChangeAspect="1"/>
            </p:cNvGraphicFramePr>
            <p:nvPr/>
          </p:nvGraphicFramePr>
          <p:xfrm>
            <a:off x="2424793" y="2472645"/>
            <a:ext cx="198438" cy="222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5" name="Equation" r:id="rId10" imgW="114102" imgH="126780" progId="Equation.DSMT4">
                    <p:embed/>
                  </p:oleObj>
                </mc:Choice>
                <mc:Fallback>
                  <p:oleObj name="Equation" r:id="rId10" imgW="114102" imgH="126780" progId="Equation.DSMT4">
                    <p:embed/>
                    <p:pic>
                      <p:nvPicPr>
                        <p:cNvPr id="0" name="Picture 15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24793" y="2472645"/>
                          <a:ext cx="198438" cy="222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8" name="Object 29"/>
            <p:cNvGraphicFramePr>
              <a:graphicFrameLocks noChangeAspect="1"/>
            </p:cNvGraphicFramePr>
            <p:nvPr/>
          </p:nvGraphicFramePr>
          <p:xfrm>
            <a:off x="3083152" y="4044497"/>
            <a:ext cx="1174750" cy="385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6" name="Equation" r:id="rId12" imgW="774364" imgH="253890" progId="Equation.DSMT4">
                    <p:embed/>
                  </p:oleObj>
                </mc:Choice>
                <mc:Fallback>
                  <p:oleObj name="Equation" r:id="rId12" imgW="774364" imgH="253890" progId="Equation.DSMT4">
                    <p:embed/>
                    <p:pic>
                      <p:nvPicPr>
                        <p:cNvPr id="0" name="Picture 15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83152" y="4044497"/>
                          <a:ext cx="1174750" cy="385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29"/>
            <p:cNvGraphicFramePr>
              <a:graphicFrameLocks noChangeAspect="1"/>
            </p:cNvGraphicFramePr>
            <p:nvPr/>
          </p:nvGraphicFramePr>
          <p:xfrm>
            <a:off x="4754336" y="3461204"/>
            <a:ext cx="1050925" cy="438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7" name="Equation" r:id="rId14" imgW="622030" imgH="253890" progId="Equation.DSMT4">
                    <p:embed/>
                  </p:oleObj>
                </mc:Choice>
                <mc:Fallback>
                  <p:oleObj name="Equation" r:id="rId14" imgW="622030" imgH="253890" progId="Equation.DSMT4">
                    <p:embed/>
                    <p:pic>
                      <p:nvPicPr>
                        <p:cNvPr id="0" name="Picture 15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4336" y="3461204"/>
                          <a:ext cx="1050925" cy="438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6" name="Object 22"/>
            <p:cNvGraphicFramePr>
              <a:graphicFrameLocks noChangeAspect="1"/>
            </p:cNvGraphicFramePr>
            <p:nvPr/>
          </p:nvGraphicFramePr>
          <p:xfrm>
            <a:off x="3922486" y="2966357"/>
            <a:ext cx="274638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558" name="Equation" r:id="rId16" imgW="152334" imgH="190417" progId="Equation.DSMT4">
                    <p:embed/>
                  </p:oleObj>
                </mc:Choice>
                <mc:Fallback>
                  <p:oleObj name="Equation" r:id="rId16" imgW="152334" imgH="190417" progId="Equation.DSMT4">
                    <p:embed/>
                    <p:pic>
                      <p:nvPicPr>
                        <p:cNvPr id="0" name="Picture 15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22486" y="2966357"/>
                          <a:ext cx="274638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8" name="Oval 77"/>
            <p:cNvSpPr>
              <a:spLocks noChangeArrowheads="1"/>
            </p:cNvSpPr>
            <p:nvPr/>
          </p:nvSpPr>
          <p:spPr bwMode="auto">
            <a:xfrm>
              <a:off x="4539343" y="3347570"/>
              <a:ext cx="120650" cy="12065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59409" name="Object 170"/>
          <p:cNvGraphicFramePr>
            <a:graphicFrameLocks noChangeAspect="1"/>
          </p:cNvGraphicFramePr>
          <p:nvPr/>
        </p:nvGraphicFramePr>
        <p:xfrm>
          <a:off x="3668712" y="5888219"/>
          <a:ext cx="3962172" cy="5103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59" name="Equation" r:id="rId18" imgW="2578100" imgH="330200" progId="Equation.DSMT4">
                  <p:embed/>
                </p:oleObj>
              </mc:Choice>
              <mc:Fallback>
                <p:oleObj name="Equation" r:id="rId18" imgW="2578100" imgH="3302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12" y="5888219"/>
                        <a:ext cx="3962172" cy="5103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0" name="Object 18"/>
          <p:cNvGraphicFramePr>
            <a:graphicFrameLocks noChangeAspect="1"/>
          </p:cNvGraphicFramePr>
          <p:nvPr/>
        </p:nvGraphicFramePr>
        <p:xfrm>
          <a:off x="3712256" y="5207455"/>
          <a:ext cx="3787775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0" name="Equation" r:id="rId20" imgW="2298700" imgH="254000" progId="Equation.DSMT4">
                  <p:embed/>
                </p:oleObj>
              </mc:Choice>
              <mc:Fallback>
                <p:oleObj name="Equation" r:id="rId20" imgW="2298700" imgH="254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2256" y="5207455"/>
                        <a:ext cx="3787775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11" name="Object 170"/>
          <p:cNvGraphicFramePr>
            <a:graphicFrameLocks noChangeAspect="1"/>
          </p:cNvGraphicFramePr>
          <p:nvPr/>
        </p:nvGraphicFramePr>
        <p:xfrm>
          <a:off x="6260874" y="3861254"/>
          <a:ext cx="915987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561" name="Equation" r:id="rId22" imgW="418918" imgH="393529" progId="Equation.DSMT4">
                  <p:embed/>
                </p:oleObj>
              </mc:Choice>
              <mc:Fallback>
                <p:oleObj name="Equation" r:id="rId22" imgW="418918" imgH="393529" progId="Equation.DSMT4">
                  <p:embed/>
                  <p:pic>
                    <p:nvPicPr>
                      <p:cNvPr id="0" name="Picture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0874" y="3861254"/>
                        <a:ext cx="915987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CC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359225" y="1404254"/>
            <a:ext cx="4539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solidFill>
                  <a:schemeClr val="bg1"/>
                </a:solidFill>
              </a:rPr>
              <a:t>A point change </a:t>
            </a:r>
            <a:r>
              <a:rPr lang="en-US" b="0" i="1" dirty="0" smtClean="0">
                <a:solidFill>
                  <a:schemeClr val="bg1"/>
                </a:solidFill>
                <a:latin typeface="+mn-lt"/>
              </a:rPr>
              <a:t>q</a:t>
            </a:r>
            <a:r>
              <a:rPr lang="en-US" b="0" baseline="-25000" dirty="0" smtClean="0">
                <a:solidFill>
                  <a:schemeClr val="bg1"/>
                </a:solidFill>
                <a:latin typeface="+mn-lt"/>
              </a:rPr>
              <a:t>1</a:t>
            </a:r>
            <a:r>
              <a:rPr lang="en-US" b="0" dirty="0" smtClean="0">
                <a:solidFill>
                  <a:schemeClr val="bg1"/>
                </a:solidFill>
              </a:rPr>
              <a:t> is arbitrarily located. 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25" name="Text Box 21"/>
          <p:cNvSpPr txBox="1">
            <a:spLocks noChangeArrowheads="1"/>
          </p:cNvSpPr>
          <p:nvPr/>
        </p:nvSpPr>
        <p:spPr bwMode="auto">
          <a:xfrm>
            <a:off x="3084574" y="0"/>
            <a:ext cx="2554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75126" name="Text Box 22"/>
          <p:cNvSpPr txBox="1">
            <a:spLocks noChangeArrowheads="1"/>
          </p:cNvSpPr>
          <p:nvPr/>
        </p:nvSpPr>
        <p:spPr bwMode="auto">
          <a:xfrm>
            <a:off x="779525" y="1371270"/>
            <a:ext cx="37211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0" i="1" dirty="0">
                <a:solidFill>
                  <a:schemeClr val="bg2"/>
                </a:solidFill>
                <a:latin typeface="+mn-lt"/>
              </a:rPr>
              <a:t>q</a:t>
            </a:r>
            <a:r>
              <a:rPr lang="en-US" sz="2000" b="0" baseline="-25000" dirty="0">
                <a:solidFill>
                  <a:schemeClr val="bg2"/>
                </a:solidFill>
                <a:latin typeface="+mn-lt"/>
              </a:rPr>
              <a:t>1 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= 0.7 </a:t>
            </a:r>
            <a:r>
              <a:rPr lang="en-US" b="0" dirty="0">
                <a:solidFill>
                  <a:schemeClr val="bg2"/>
                </a:solidFill>
              </a:rPr>
              <a:t>[</a:t>
            </a:r>
            <a:r>
              <a:rPr lang="en-US" b="0" dirty="0" err="1">
                <a:solidFill>
                  <a:schemeClr val="bg2"/>
                </a:solidFill>
                <a:latin typeface="+mn-lt"/>
              </a:rPr>
              <a:t>mC</a:t>
            </a:r>
            <a:r>
              <a:rPr lang="en-US" b="0" dirty="0">
                <a:solidFill>
                  <a:schemeClr val="bg2"/>
                </a:solidFill>
              </a:rPr>
              <a:t>] located at 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</a:rPr>
              <a:t>(3,5,7)</a:t>
            </a:r>
            <a:r>
              <a:rPr lang="en-US" b="0" dirty="0">
                <a:solidFill>
                  <a:schemeClr val="bg2"/>
                </a:solidFill>
              </a:rPr>
              <a:t> [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m</a:t>
            </a:r>
            <a:r>
              <a:rPr lang="en-US" b="0" dirty="0">
                <a:solidFill>
                  <a:schemeClr val="bg2"/>
                </a:solidFill>
              </a:rPr>
              <a:t>]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0" i="1" dirty="0">
                <a:solidFill>
                  <a:schemeClr val="bg2"/>
                </a:solidFill>
                <a:latin typeface="+mn-lt"/>
              </a:rPr>
              <a:t>q</a:t>
            </a:r>
            <a:r>
              <a:rPr lang="en-US" b="0" baseline="-25000" dirty="0">
                <a:solidFill>
                  <a:schemeClr val="bg2"/>
                </a:solidFill>
                <a:latin typeface="+mn-lt"/>
              </a:rPr>
              <a:t>2 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= 4.9 </a:t>
            </a:r>
            <a:r>
              <a:rPr lang="en-US" b="0" dirty="0">
                <a:solidFill>
                  <a:schemeClr val="bg2"/>
                </a:solidFill>
              </a:rPr>
              <a:t>[</a:t>
            </a:r>
            <a:r>
              <a:rPr lang="en-US" b="0" dirty="0">
                <a:solidFill>
                  <a:schemeClr val="bg2"/>
                </a:solidFill>
                <a:latin typeface="+mn-lt"/>
                <a:sym typeface="Symbol" pitchFamily="18" charset="2"/>
              </a:rPr>
              <a:t>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C</a:t>
            </a:r>
            <a:r>
              <a:rPr lang="en-US" b="0" dirty="0">
                <a:solidFill>
                  <a:schemeClr val="bg2"/>
                </a:solidFill>
              </a:rPr>
              <a:t>] located at 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</a:rPr>
              <a:t>(1,2,1)</a:t>
            </a:r>
            <a:r>
              <a:rPr lang="en-US" b="0" dirty="0">
                <a:solidFill>
                  <a:schemeClr val="bg2"/>
                </a:solidFill>
              </a:rPr>
              <a:t> [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m</a:t>
            </a:r>
            <a:r>
              <a:rPr lang="en-US" b="0" dirty="0">
                <a:solidFill>
                  <a:schemeClr val="bg2"/>
                </a:solidFill>
              </a:rPr>
              <a:t>]</a:t>
            </a:r>
          </a:p>
        </p:txBody>
      </p:sp>
      <p:graphicFrame>
        <p:nvGraphicFramePr>
          <p:cNvPr id="5122" name="Object 36"/>
          <p:cNvGraphicFramePr>
            <a:graphicFrameLocks noChangeAspect="1"/>
          </p:cNvGraphicFramePr>
          <p:nvPr/>
        </p:nvGraphicFramePr>
        <p:xfrm>
          <a:off x="2740025" y="4782004"/>
          <a:ext cx="144145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9" name="Equation" r:id="rId4" imgW="914400" imgH="254000" progId="Equation.DSMT4">
                  <p:embed/>
                </p:oleObj>
              </mc:Choice>
              <mc:Fallback>
                <p:oleObj name="Equation" r:id="rId4" imgW="914400" imgH="254000" progId="Equation.DSMT4">
                  <p:embed/>
                  <p:pic>
                    <p:nvPicPr>
                      <p:cNvPr id="0" name="Picture 1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0025" y="4782004"/>
                        <a:ext cx="144145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40"/>
          <p:cNvSpPr>
            <a:spLocks noChangeArrowheads="1"/>
          </p:cNvSpPr>
          <p:nvPr/>
        </p:nvSpPr>
        <p:spPr bwMode="auto">
          <a:xfrm>
            <a:off x="803275" y="3465513"/>
            <a:ext cx="2535238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b="0" i="1" u="sng" dirty="0">
                <a:solidFill>
                  <a:schemeClr val="bg2"/>
                </a:solidFill>
                <a:latin typeface="Times New Roman" pitchFamily="18" charset="0"/>
              </a:rPr>
              <a:t>F</a:t>
            </a:r>
            <a:r>
              <a:rPr lang="en-US" b="0" baseline="-25000" dirty="0">
                <a:solidFill>
                  <a:schemeClr val="bg2"/>
                </a:solidFill>
                <a:latin typeface="+mn-lt"/>
              </a:rPr>
              <a:t>1</a:t>
            </a:r>
            <a:r>
              <a:rPr lang="en-US" b="0" dirty="0">
                <a:solidFill>
                  <a:schemeClr val="bg2"/>
                </a:solidFill>
              </a:rPr>
              <a:t> 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</a:rPr>
              <a:t>= </a:t>
            </a:r>
            <a:r>
              <a:rPr lang="en-US" b="0" dirty="0">
                <a:solidFill>
                  <a:schemeClr val="bg2"/>
                </a:solidFill>
              </a:rPr>
              <a:t>force on charge </a:t>
            </a: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b="0" baseline="-25000" dirty="0">
                <a:solidFill>
                  <a:schemeClr val="bg2"/>
                </a:solidFill>
                <a:latin typeface="+mn-lt"/>
              </a:rPr>
              <a:t>1</a:t>
            </a:r>
          </a:p>
        </p:txBody>
      </p:sp>
      <p:sp>
        <p:nvSpPr>
          <p:cNvPr id="5130" name="Rectangle 41"/>
          <p:cNvSpPr>
            <a:spLocks noChangeArrowheads="1"/>
          </p:cNvSpPr>
          <p:nvPr/>
        </p:nvSpPr>
        <p:spPr bwMode="auto">
          <a:xfrm>
            <a:off x="803275" y="3957638"/>
            <a:ext cx="26828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0" i="1" u="sng" dirty="0">
                <a:solidFill>
                  <a:schemeClr val="bg2"/>
                </a:solidFill>
                <a:latin typeface="Times New Roman" pitchFamily="18" charset="0"/>
              </a:rPr>
              <a:t>F</a:t>
            </a:r>
            <a:r>
              <a:rPr lang="en-US" b="0" baseline="-250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b="0" dirty="0">
                <a:solidFill>
                  <a:schemeClr val="bg2"/>
                </a:solidFill>
              </a:rPr>
              <a:t> 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</a:rPr>
              <a:t>=</a:t>
            </a:r>
            <a:r>
              <a:rPr lang="en-US" b="0" dirty="0">
                <a:solidFill>
                  <a:schemeClr val="bg2"/>
                </a:solidFill>
              </a:rPr>
              <a:t> force on charge </a:t>
            </a: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b="0" baseline="-25000" dirty="0">
                <a:solidFill>
                  <a:schemeClr val="bg2"/>
                </a:solidFill>
                <a:latin typeface="+mn-lt"/>
              </a:rPr>
              <a:t>2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270311" y="1801813"/>
            <a:ext cx="3008502" cy="1568450"/>
            <a:chOff x="5270311" y="1801813"/>
            <a:chExt cx="3008502" cy="1568450"/>
          </a:xfrm>
        </p:grpSpPr>
        <p:sp>
          <p:nvSpPr>
            <p:cNvPr id="5134" name="Oval 3"/>
            <p:cNvSpPr>
              <a:spLocks noChangeArrowheads="1"/>
            </p:cNvSpPr>
            <p:nvPr/>
          </p:nvSpPr>
          <p:spPr bwMode="auto">
            <a:xfrm>
              <a:off x="7185025" y="226853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" name="Oval 12"/>
            <p:cNvSpPr>
              <a:spLocks noChangeArrowheads="1"/>
            </p:cNvSpPr>
            <p:nvPr/>
          </p:nvSpPr>
          <p:spPr bwMode="auto">
            <a:xfrm>
              <a:off x="6024563" y="2565400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7" name="Line 19"/>
            <p:cNvSpPr>
              <a:spLocks noChangeShapeType="1"/>
            </p:cNvSpPr>
            <p:nvPr/>
          </p:nvSpPr>
          <p:spPr bwMode="auto">
            <a:xfrm flipV="1">
              <a:off x="6157913" y="2395538"/>
              <a:ext cx="1160463" cy="29686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3" name="Line 43"/>
            <p:cNvSpPr>
              <a:spLocks noChangeShapeType="1"/>
            </p:cNvSpPr>
            <p:nvPr/>
          </p:nvSpPr>
          <p:spPr bwMode="auto">
            <a:xfrm flipV="1">
              <a:off x="6472238" y="2478088"/>
              <a:ext cx="500063" cy="134937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21" name="Straight Arrow Connector 20"/>
            <p:cNvCxnSpPr/>
            <p:nvPr/>
          </p:nvCxnSpPr>
          <p:spPr bwMode="auto">
            <a:xfrm flipV="1">
              <a:off x="7615452" y="2183642"/>
              <a:ext cx="545909" cy="15012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5270311" y="2770009"/>
              <a:ext cx="545909" cy="15012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5125" name="Object 22"/>
            <p:cNvGraphicFramePr>
              <a:graphicFrameLocks noChangeAspect="1"/>
            </p:cNvGraphicFramePr>
            <p:nvPr/>
          </p:nvGraphicFramePr>
          <p:xfrm>
            <a:off x="6001885" y="2084389"/>
            <a:ext cx="27463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0" name="Equation" r:id="rId6" imgW="152334" imgH="228501" progId="Equation.DSMT4">
                    <p:embed/>
                  </p:oleObj>
                </mc:Choice>
                <mc:Fallback>
                  <p:oleObj name="Equation" r:id="rId6" imgW="152334" imgH="228501" progId="Equation.DSMT4">
                    <p:embed/>
                    <p:pic>
                      <p:nvPicPr>
                        <p:cNvPr id="0" name="Picture 1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1885" y="2084389"/>
                          <a:ext cx="274637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26" name="Object 22"/>
            <p:cNvGraphicFramePr>
              <a:graphicFrameLocks noChangeAspect="1"/>
            </p:cNvGraphicFramePr>
            <p:nvPr/>
          </p:nvGraphicFramePr>
          <p:xfrm>
            <a:off x="7351713" y="1801813"/>
            <a:ext cx="2968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1" name="Equation" r:id="rId8" imgW="165028" imgH="228501" progId="Equation.DSMT4">
                    <p:embed/>
                  </p:oleObj>
                </mc:Choice>
                <mc:Fallback>
                  <p:oleObj name="Equation" r:id="rId8" imgW="165028" imgH="228501" progId="Equation.DSMT4">
                    <p:embed/>
                    <p:pic>
                      <p:nvPicPr>
                        <p:cNvPr id="0" name="Picture 13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1713" y="1801813"/>
                          <a:ext cx="296862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2"/>
            <p:cNvGraphicFramePr>
              <a:graphicFrameLocks noChangeAspect="1"/>
            </p:cNvGraphicFramePr>
            <p:nvPr/>
          </p:nvGraphicFramePr>
          <p:xfrm>
            <a:off x="6567714" y="2106386"/>
            <a:ext cx="274638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2" name="Equation" r:id="rId10" imgW="152334" imgH="190417" progId="Equation.DSMT4">
                    <p:embed/>
                  </p:oleObj>
                </mc:Choice>
                <mc:Fallback>
                  <p:oleObj name="Equation" r:id="rId10" imgW="152334" imgH="190417" progId="Equation.DSMT4">
                    <p:embed/>
                    <p:pic>
                      <p:nvPicPr>
                        <p:cNvPr id="0" name="Picture 13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7714" y="2106386"/>
                          <a:ext cx="274638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8"/>
            <p:cNvGraphicFramePr>
              <a:graphicFrameLocks noChangeAspect="1"/>
            </p:cNvGraphicFramePr>
            <p:nvPr/>
          </p:nvGraphicFramePr>
          <p:xfrm>
            <a:off x="5681663" y="2989263"/>
            <a:ext cx="27940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3" name="Equation" r:id="rId12" imgW="177646" imgH="241091" progId="Equation.DSMT4">
                    <p:embed/>
                  </p:oleObj>
                </mc:Choice>
                <mc:Fallback>
                  <p:oleObj name="Equation" r:id="rId12" imgW="177646" imgH="241091" progId="Equation.DSMT4">
                    <p:embed/>
                    <p:pic>
                      <p:nvPicPr>
                        <p:cNvPr id="0" name="Picture 1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81663" y="2989263"/>
                          <a:ext cx="27940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9"/>
            <p:cNvGraphicFramePr>
              <a:graphicFrameLocks noChangeAspect="1"/>
            </p:cNvGraphicFramePr>
            <p:nvPr/>
          </p:nvGraphicFramePr>
          <p:xfrm>
            <a:off x="7980363" y="2433638"/>
            <a:ext cx="2984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64" name="Equation" r:id="rId14" imgW="190417" imgH="241195" progId="Equation.DSMT4">
                    <p:embed/>
                  </p:oleObj>
                </mc:Choice>
                <mc:Fallback>
                  <p:oleObj name="Equation" r:id="rId14" imgW="190417" imgH="241195" progId="Equation.DSMT4">
                    <p:embed/>
                    <p:pic>
                      <p:nvPicPr>
                        <p:cNvPr id="0" name="Picture 13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0363" y="2433638"/>
                          <a:ext cx="29845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202417" y="2804660"/>
          <a:ext cx="1524000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5" name="Equation" r:id="rId16" imgW="748975" imgH="241195" progId="Equation.DSMT4">
                  <p:embed/>
                </p:oleObj>
              </mc:Choice>
              <mc:Fallback>
                <p:oleObj name="Equation" r:id="rId16" imgW="748975" imgH="241195" progId="Equation.DSMT4">
                  <p:embed/>
                  <p:pic>
                    <p:nvPicPr>
                      <p:cNvPr id="0" name="Picture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2417" y="2804660"/>
                        <a:ext cx="1524000" cy="4889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6"/>
          <p:cNvGraphicFramePr>
            <a:graphicFrameLocks noChangeAspect="1"/>
          </p:cNvGraphicFramePr>
          <p:nvPr/>
        </p:nvGraphicFramePr>
        <p:xfrm>
          <a:off x="1162276" y="5746295"/>
          <a:ext cx="6757557" cy="502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6" name="Equation" r:id="rId18" imgW="3429000" imgH="254000" progId="Equation.DSMT4">
                  <p:embed/>
                </p:oleObj>
              </mc:Choice>
              <mc:Fallback>
                <p:oleObj name="Equation" r:id="rId18" imgW="3429000" imgH="254000" progId="Equation.DSMT4">
                  <p:embed/>
                  <p:pic>
                    <p:nvPicPr>
                      <p:cNvPr id="0" name="Picture 1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2276" y="5746295"/>
                        <a:ext cx="6757557" cy="502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6"/>
          <p:cNvGraphicFramePr>
            <a:graphicFrameLocks noChangeAspect="1"/>
          </p:cNvGraphicFramePr>
          <p:nvPr/>
        </p:nvGraphicFramePr>
        <p:xfrm>
          <a:off x="1711325" y="4800600"/>
          <a:ext cx="80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7" name="Equation" r:id="rId20" imgW="508000" imgH="241300" progId="Equation.DSMT4">
                  <p:embed/>
                </p:oleObj>
              </mc:Choice>
              <mc:Fallback>
                <p:oleObj name="Equation" r:id="rId20" imgW="508000" imgH="241300" progId="Equation.DSMT4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1325" y="4800600"/>
                        <a:ext cx="8001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083628" y="3668486"/>
            <a:ext cx="3483429" cy="830997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Note:</a:t>
            </a:r>
            <a:r>
              <a:rPr lang="en-US" sz="1600" b="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b="0" dirty="0" smtClean="0">
                <a:solidFill>
                  <a:schemeClr val="bg2"/>
                </a:solidFill>
              </a:rPr>
              <a:t>The position vector for charge </a:t>
            </a:r>
            <a:r>
              <a:rPr lang="en-US" sz="1600" b="0" dirty="0" smtClean="0">
                <a:solidFill>
                  <a:schemeClr val="bg2"/>
                </a:solidFill>
                <a:latin typeface="+mn-lt"/>
              </a:rPr>
              <a:t>2</a:t>
            </a:r>
            <a:r>
              <a:rPr lang="en-US" sz="1600" b="0" dirty="0" smtClean="0">
                <a:solidFill>
                  <a:schemeClr val="bg2"/>
                </a:solidFill>
              </a:rPr>
              <a:t> is called </a:t>
            </a:r>
            <a:r>
              <a:rPr lang="en-US" sz="1600" b="0" i="1" u="sng" dirty="0" smtClean="0">
                <a:solidFill>
                  <a:schemeClr val="bg2"/>
                </a:solidFill>
                <a:latin typeface="+mn-lt"/>
              </a:rPr>
              <a:t>r</a:t>
            </a:r>
            <a:r>
              <a:rPr lang="en-US" sz="1600" b="0" baseline="-25000" dirty="0" smtClean="0">
                <a:solidFill>
                  <a:schemeClr val="bg2"/>
                </a:solidFill>
                <a:latin typeface="+mn-lt"/>
              </a:rPr>
              <a:t>2</a:t>
            </a:r>
            <a:r>
              <a:rPr lang="en-US" sz="1600" b="0" dirty="0" smtClean="0">
                <a:solidFill>
                  <a:schemeClr val="bg2"/>
                </a:solidFill>
              </a:rPr>
              <a:t> here instead of </a:t>
            </a:r>
            <a:r>
              <a:rPr lang="en-US" sz="1600" b="0" i="1" u="sng" dirty="0" smtClean="0">
                <a:solidFill>
                  <a:schemeClr val="bg2"/>
                </a:solidFill>
                <a:latin typeface="+mn-lt"/>
              </a:rPr>
              <a:t>r</a:t>
            </a:r>
            <a:r>
              <a:rPr lang="en-US" sz="1600" b="0" dirty="0" smtClean="0">
                <a:solidFill>
                  <a:schemeClr val="bg2"/>
                </a:solidFill>
              </a:rPr>
              <a:t>.</a:t>
            </a:r>
            <a:endParaRPr lang="en-US" sz="1600" b="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Text Box 2"/>
          <p:cNvSpPr txBox="1">
            <a:spLocks noChangeArrowheads="1"/>
          </p:cNvSpPr>
          <p:nvPr/>
        </p:nvSpPr>
        <p:spPr bwMode="auto">
          <a:xfrm>
            <a:off x="2392177" y="0"/>
            <a:ext cx="4078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6146" name="Object 12"/>
          <p:cNvGraphicFramePr>
            <a:graphicFrameLocks noChangeAspect="1"/>
          </p:cNvGraphicFramePr>
          <p:nvPr/>
        </p:nvGraphicFramePr>
        <p:xfrm>
          <a:off x="508000" y="2673350"/>
          <a:ext cx="4170363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3" name="Equation" r:id="rId4" imgW="2717800" imgH="2463800" progId="Equation.DSMT4">
                  <p:embed/>
                </p:oleObj>
              </mc:Choice>
              <mc:Fallback>
                <p:oleObj name="Equation" r:id="rId4" imgW="2717800" imgH="2463800" progId="Equation.DSMT4">
                  <p:embed/>
                  <p:pic>
                    <p:nvPicPr>
                      <p:cNvPr id="0" name="Picture 1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2673350"/>
                        <a:ext cx="4170363" cy="377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22"/>
          <p:cNvSpPr txBox="1">
            <a:spLocks noChangeArrowheads="1"/>
          </p:cNvSpPr>
          <p:nvPr/>
        </p:nvSpPr>
        <p:spPr bwMode="auto">
          <a:xfrm>
            <a:off x="815150" y="1395020"/>
            <a:ext cx="3721100" cy="854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sz="2000" b="0" baseline="-25000" dirty="0">
                <a:solidFill>
                  <a:schemeClr val="bg2"/>
                </a:solidFill>
                <a:latin typeface="+mn-lt"/>
              </a:rPr>
              <a:t>1</a:t>
            </a:r>
            <a:r>
              <a:rPr lang="en-US" sz="2000" b="0" baseline="-25000" dirty="0">
                <a:solidFill>
                  <a:schemeClr val="bg2"/>
                </a:solidFill>
              </a:rPr>
              <a:t> 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</a:rPr>
              <a:t>= 0.7</a:t>
            </a:r>
            <a:r>
              <a:rPr lang="en-US" b="0" dirty="0">
                <a:solidFill>
                  <a:schemeClr val="bg2"/>
                </a:solidFill>
              </a:rPr>
              <a:t> [</a:t>
            </a:r>
            <a:r>
              <a:rPr lang="en-US" b="0" dirty="0" err="1">
                <a:solidFill>
                  <a:schemeClr val="bg2"/>
                </a:solidFill>
                <a:latin typeface="+mn-lt"/>
              </a:rPr>
              <a:t>mC</a:t>
            </a:r>
            <a:r>
              <a:rPr lang="en-US" b="0" dirty="0">
                <a:solidFill>
                  <a:schemeClr val="bg2"/>
                </a:solidFill>
              </a:rPr>
              <a:t>] located at 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</a:rPr>
              <a:t>(3,5,7)</a:t>
            </a:r>
            <a:r>
              <a:rPr lang="en-US" b="0" dirty="0">
                <a:solidFill>
                  <a:schemeClr val="bg2"/>
                </a:solidFill>
              </a:rPr>
              <a:t> [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m</a:t>
            </a:r>
            <a:r>
              <a:rPr lang="en-US" b="0" dirty="0">
                <a:solidFill>
                  <a:schemeClr val="bg2"/>
                </a:solidFill>
              </a:rPr>
              <a:t>]</a:t>
            </a:r>
          </a:p>
          <a:p>
            <a:pPr>
              <a:spcBef>
                <a:spcPct val="50000"/>
              </a:spcBef>
              <a:defRPr/>
            </a:pPr>
            <a:r>
              <a:rPr lang="en-US" sz="2000" b="0" i="1" dirty="0">
                <a:solidFill>
                  <a:schemeClr val="bg2"/>
                </a:solidFill>
                <a:latin typeface="Times New Roman" pitchFamily="18" charset="0"/>
              </a:rPr>
              <a:t>q</a:t>
            </a:r>
            <a:r>
              <a:rPr lang="en-US" b="0" baseline="-25000" dirty="0">
                <a:solidFill>
                  <a:schemeClr val="bg2"/>
                </a:solidFill>
                <a:latin typeface="+mn-lt"/>
              </a:rPr>
              <a:t>2</a:t>
            </a:r>
            <a:r>
              <a:rPr lang="en-US" b="0" baseline="-25000" dirty="0">
                <a:solidFill>
                  <a:schemeClr val="bg2"/>
                </a:solidFill>
              </a:rPr>
              <a:t> 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</a:rPr>
              <a:t>= 4.9</a:t>
            </a:r>
            <a:r>
              <a:rPr lang="en-US" b="0" dirty="0">
                <a:solidFill>
                  <a:schemeClr val="bg2"/>
                </a:solidFill>
              </a:rPr>
              <a:t> [</a:t>
            </a:r>
            <a:r>
              <a:rPr lang="en-US" b="0" dirty="0">
                <a:solidFill>
                  <a:schemeClr val="bg2"/>
                </a:solidFill>
                <a:latin typeface="+mn-lt"/>
                <a:sym typeface="Symbol" pitchFamily="18" charset="2"/>
              </a:rPr>
              <a:t>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C</a:t>
            </a:r>
            <a:r>
              <a:rPr lang="en-US" b="0" dirty="0">
                <a:solidFill>
                  <a:schemeClr val="bg2"/>
                </a:solidFill>
              </a:rPr>
              <a:t>] located at </a:t>
            </a:r>
            <a:r>
              <a:rPr lang="en-US" b="0" dirty="0">
                <a:solidFill>
                  <a:schemeClr val="bg2"/>
                </a:solidFill>
                <a:latin typeface="Times New Roman" pitchFamily="18" charset="0"/>
              </a:rPr>
              <a:t>(1,2,1)</a:t>
            </a:r>
            <a:r>
              <a:rPr lang="en-US" b="0" dirty="0">
                <a:solidFill>
                  <a:schemeClr val="bg2"/>
                </a:solidFill>
              </a:rPr>
              <a:t> [</a:t>
            </a:r>
            <a:r>
              <a:rPr lang="en-US" b="0" dirty="0">
                <a:solidFill>
                  <a:schemeClr val="bg2"/>
                </a:solidFill>
                <a:latin typeface="+mn-lt"/>
              </a:rPr>
              <a:t>m</a:t>
            </a:r>
            <a:r>
              <a:rPr lang="en-US" b="0" dirty="0">
                <a:solidFill>
                  <a:schemeClr val="bg2"/>
                </a:solidFill>
              </a:rPr>
              <a:t>]</a:t>
            </a:r>
          </a:p>
        </p:txBody>
      </p:sp>
      <p:graphicFrame>
        <p:nvGraphicFramePr>
          <p:cNvPr id="6147" name="Object 28"/>
          <p:cNvGraphicFramePr>
            <a:graphicFrameLocks noChangeAspect="1"/>
          </p:cNvGraphicFramePr>
          <p:nvPr/>
        </p:nvGraphicFramePr>
        <p:xfrm>
          <a:off x="6633482" y="3399972"/>
          <a:ext cx="1639888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4" name="Equation" r:id="rId6" imgW="939392" imgH="253890" progId="Equation.DSMT4">
                  <p:embed/>
                </p:oleObj>
              </mc:Choice>
              <mc:Fallback>
                <p:oleObj name="Equation" r:id="rId6" imgW="939392" imgH="253890" progId="Equation.DSMT4">
                  <p:embed/>
                  <p:pic>
                    <p:nvPicPr>
                      <p:cNvPr id="0" name="Picture 1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3482" y="3399972"/>
                        <a:ext cx="1639888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5270311" y="1801813"/>
            <a:ext cx="3008502" cy="1568450"/>
            <a:chOff x="5270311" y="1801813"/>
            <a:chExt cx="3008502" cy="1568450"/>
          </a:xfrm>
        </p:grpSpPr>
        <p:sp>
          <p:nvSpPr>
            <p:cNvPr id="22" name="Oval 3"/>
            <p:cNvSpPr>
              <a:spLocks noChangeArrowheads="1"/>
            </p:cNvSpPr>
            <p:nvPr/>
          </p:nvSpPr>
          <p:spPr bwMode="auto">
            <a:xfrm>
              <a:off x="7185025" y="226853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2"/>
            <p:cNvSpPr>
              <a:spLocks noChangeArrowheads="1"/>
            </p:cNvSpPr>
            <p:nvPr/>
          </p:nvSpPr>
          <p:spPr bwMode="auto">
            <a:xfrm>
              <a:off x="6024563" y="2565400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9"/>
            <p:cNvSpPr>
              <a:spLocks noChangeShapeType="1"/>
            </p:cNvSpPr>
            <p:nvPr/>
          </p:nvSpPr>
          <p:spPr bwMode="auto">
            <a:xfrm flipV="1">
              <a:off x="6157913" y="2395538"/>
              <a:ext cx="1160463" cy="296862"/>
            </a:xfrm>
            <a:prstGeom prst="line">
              <a:avLst/>
            </a:prstGeom>
            <a:noFill/>
            <a:ln w="38100">
              <a:solidFill>
                <a:srgbClr val="33CC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5" name="Line 43"/>
            <p:cNvSpPr>
              <a:spLocks noChangeShapeType="1"/>
            </p:cNvSpPr>
            <p:nvPr/>
          </p:nvSpPr>
          <p:spPr bwMode="auto">
            <a:xfrm flipV="1">
              <a:off x="6472238" y="2478088"/>
              <a:ext cx="500063" cy="134937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 type="none" w="sm" len="sm"/>
              <a:tailEnd type="triangle" w="lg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40" name="Straight Arrow Connector 39"/>
            <p:cNvCxnSpPr/>
            <p:nvPr/>
          </p:nvCxnSpPr>
          <p:spPr bwMode="auto">
            <a:xfrm flipV="1">
              <a:off x="7615452" y="2183642"/>
              <a:ext cx="545909" cy="15012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H="1">
              <a:off x="5270311" y="2759123"/>
              <a:ext cx="545909" cy="15012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42" name="Object 22"/>
            <p:cNvGraphicFramePr>
              <a:graphicFrameLocks noChangeAspect="1"/>
            </p:cNvGraphicFramePr>
            <p:nvPr/>
          </p:nvGraphicFramePr>
          <p:xfrm>
            <a:off x="6001885" y="2084389"/>
            <a:ext cx="274637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5" name="Equation" r:id="rId8" imgW="152334" imgH="228501" progId="Equation.DSMT4">
                    <p:embed/>
                  </p:oleObj>
                </mc:Choice>
                <mc:Fallback>
                  <p:oleObj name="Equation" r:id="rId8" imgW="152334" imgH="228501" progId="Equation.DSMT4">
                    <p:embed/>
                    <p:pic>
                      <p:nvPicPr>
                        <p:cNvPr id="0" name="Picture 10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1885" y="2084389"/>
                          <a:ext cx="274637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" name="Object 22"/>
            <p:cNvGraphicFramePr>
              <a:graphicFrameLocks noChangeAspect="1"/>
            </p:cNvGraphicFramePr>
            <p:nvPr/>
          </p:nvGraphicFramePr>
          <p:xfrm>
            <a:off x="7351713" y="1801813"/>
            <a:ext cx="2968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6" name="Equation" r:id="rId10" imgW="165028" imgH="228501" progId="Equation.DSMT4">
                    <p:embed/>
                  </p:oleObj>
                </mc:Choice>
                <mc:Fallback>
                  <p:oleObj name="Equation" r:id="rId10" imgW="165028" imgH="228501" progId="Equation.DSMT4">
                    <p:embed/>
                    <p:pic>
                      <p:nvPicPr>
                        <p:cNvPr id="0" name="Picture 10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51713" y="1801813"/>
                          <a:ext cx="296862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22"/>
            <p:cNvGraphicFramePr>
              <a:graphicFrameLocks noChangeAspect="1"/>
            </p:cNvGraphicFramePr>
            <p:nvPr/>
          </p:nvGraphicFramePr>
          <p:xfrm>
            <a:off x="6567714" y="2106386"/>
            <a:ext cx="274638" cy="341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7" name="Equation" r:id="rId12" imgW="152334" imgH="190417" progId="Equation.DSMT4">
                    <p:embed/>
                  </p:oleObj>
                </mc:Choice>
                <mc:Fallback>
                  <p:oleObj name="Equation" r:id="rId12" imgW="152334" imgH="190417" progId="Equation.DSMT4">
                    <p:embed/>
                    <p:pic>
                      <p:nvPicPr>
                        <p:cNvPr id="0" name="Picture 10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7714" y="2106386"/>
                          <a:ext cx="274638" cy="341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5" name="Object 8"/>
            <p:cNvGraphicFramePr>
              <a:graphicFrameLocks noChangeAspect="1"/>
            </p:cNvGraphicFramePr>
            <p:nvPr/>
          </p:nvGraphicFramePr>
          <p:xfrm>
            <a:off x="5653088" y="2989263"/>
            <a:ext cx="339725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8" name="Equation" r:id="rId14" imgW="215713" imgH="241091" progId="Equation.DSMT4">
                    <p:embed/>
                  </p:oleObj>
                </mc:Choice>
                <mc:Fallback>
                  <p:oleObj name="Equation" r:id="rId14" imgW="215713" imgH="241091" progId="Equation.DSMT4">
                    <p:embed/>
                    <p:pic>
                      <p:nvPicPr>
                        <p:cNvPr id="0" name="Picture 10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3088" y="2989263"/>
                          <a:ext cx="339725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6" name="Object 9"/>
            <p:cNvGraphicFramePr>
              <a:graphicFrameLocks noChangeAspect="1"/>
            </p:cNvGraphicFramePr>
            <p:nvPr/>
          </p:nvGraphicFramePr>
          <p:xfrm>
            <a:off x="7980363" y="2433638"/>
            <a:ext cx="298450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9" name="Equation" r:id="rId16" imgW="190417" imgH="241195" progId="Equation.DSMT4">
                    <p:embed/>
                  </p:oleObj>
                </mc:Choice>
                <mc:Fallback>
                  <p:oleObj name="Equation" r:id="rId16" imgW="190417" imgH="241195" progId="Equation.DSMT4">
                    <p:embed/>
                    <p:pic>
                      <p:nvPicPr>
                        <p:cNvPr id="0" name="Picture 10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80363" y="2433638"/>
                          <a:ext cx="298450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4" name="Text Box 6"/>
          <p:cNvSpPr txBox="1">
            <a:spLocks noChangeArrowheads="1"/>
          </p:cNvSpPr>
          <p:nvPr/>
        </p:nvSpPr>
        <p:spPr bwMode="auto">
          <a:xfrm>
            <a:off x="2451224" y="0"/>
            <a:ext cx="43195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7170" name="Object 12"/>
          <p:cNvGraphicFramePr>
            <a:graphicFrameLocks noChangeAspect="1"/>
          </p:cNvGraphicFramePr>
          <p:nvPr/>
        </p:nvGraphicFramePr>
        <p:xfrm>
          <a:off x="1357313" y="1219200"/>
          <a:ext cx="5943600" cy="254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Equation" r:id="rId4" imgW="3733800" imgH="1600200" progId="Equation.DSMT4">
                  <p:embed/>
                </p:oleObj>
              </mc:Choice>
              <mc:Fallback>
                <p:oleObj name="Equation" r:id="rId4" imgW="3733800" imgH="160020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313" y="1219200"/>
                        <a:ext cx="5943600" cy="254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5" name="Rectangle 13"/>
          <p:cNvSpPr>
            <a:spLocks noChangeArrowheads="1"/>
          </p:cNvSpPr>
          <p:nvPr/>
        </p:nvSpPr>
        <p:spPr bwMode="auto">
          <a:xfrm>
            <a:off x="4769466" y="4308878"/>
            <a:ext cx="1758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b="0" dirty="0">
                <a:solidFill>
                  <a:schemeClr val="bg1"/>
                </a:solidFill>
              </a:rPr>
              <a:t>(Newton’s Law)</a:t>
            </a:r>
          </a:p>
        </p:txBody>
      </p:sp>
      <p:graphicFrame>
        <p:nvGraphicFramePr>
          <p:cNvPr id="7171" name="Object 15"/>
          <p:cNvGraphicFramePr>
            <a:graphicFrameLocks noChangeAspect="1"/>
          </p:cNvGraphicFramePr>
          <p:nvPr/>
        </p:nvGraphicFramePr>
        <p:xfrm>
          <a:off x="1744663" y="5248275"/>
          <a:ext cx="4978400" cy="1293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6" imgW="2882900" imgH="749300" progId="Equation.DSMT4">
                  <p:embed/>
                </p:oleObj>
              </mc:Choice>
              <mc:Fallback>
                <p:oleObj name="Equation" r:id="rId6" imgW="2882900" imgH="7493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5248275"/>
                        <a:ext cx="4978400" cy="1293813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16"/>
          <p:cNvGraphicFramePr>
            <a:graphicFrameLocks noChangeAspect="1"/>
          </p:cNvGraphicFramePr>
          <p:nvPr/>
        </p:nvGraphicFramePr>
        <p:xfrm>
          <a:off x="3514062" y="4289188"/>
          <a:ext cx="10080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Equation" r:id="rId8" imgW="583947" imgH="241195" progId="Equation.DSMT4">
                  <p:embed/>
                </p:oleObj>
              </mc:Choice>
              <mc:Fallback>
                <p:oleObj name="Equation" r:id="rId8" imgW="583947" imgH="241195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062" y="4289188"/>
                        <a:ext cx="1008063" cy="41433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F9966B-655C-40FC-A8B7-EE1EC2975B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95425" y="4295775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 smtClean="0">
                <a:solidFill>
                  <a:schemeClr val="bg1"/>
                </a:solidFill>
              </a:rPr>
              <a:t>Also, we have</a:t>
            </a:r>
            <a:endParaRPr lang="en-US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9037</TotalTime>
  <Words>597</Words>
  <Application>Microsoft Office PowerPoint</Application>
  <PresentationFormat>On-screen Show (4:3)</PresentationFormat>
  <Paragraphs>148</Paragraphs>
  <Slides>29</Slides>
  <Notes>29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Symbol</vt:lpstr>
      <vt:lpstr>Times New Roman</vt:lpstr>
      <vt:lpstr>Wingdings</vt:lpstr>
      <vt:lpstr>Soaring</vt:lpstr>
      <vt:lpstr>Photo Editor Photo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David Jackson</dc:creator>
  <cp:lastModifiedBy>Jackson, David R</cp:lastModifiedBy>
  <cp:revision>730</cp:revision>
  <cp:lastPrinted>1999-08-25T18:07:04Z</cp:lastPrinted>
  <dcterms:created xsi:type="dcterms:W3CDTF">1999-08-24T13:57:19Z</dcterms:created>
  <dcterms:modified xsi:type="dcterms:W3CDTF">2023-02-08T01:58:04Z</dcterms:modified>
</cp:coreProperties>
</file>