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276" r:id="rId2"/>
    <p:sldId id="290" r:id="rId3"/>
    <p:sldId id="326" r:id="rId4"/>
    <p:sldId id="291" r:id="rId5"/>
    <p:sldId id="316" r:id="rId6"/>
    <p:sldId id="315" r:id="rId7"/>
    <p:sldId id="289" r:id="rId8"/>
    <p:sldId id="327" r:id="rId9"/>
    <p:sldId id="317" r:id="rId10"/>
    <p:sldId id="323" r:id="rId11"/>
    <p:sldId id="293" r:id="rId12"/>
    <p:sldId id="328" r:id="rId13"/>
    <p:sldId id="294" r:id="rId14"/>
    <p:sldId id="295" r:id="rId15"/>
    <p:sldId id="318" r:id="rId16"/>
    <p:sldId id="296" r:id="rId17"/>
    <p:sldId id="329" r:id="rId18"/>
    <p:sldId id="324" r:id="rId19"/>
    <p:sldId id="297" r:id="rId20"/>
    <p:sldId id="312" r:id="rId21"/>
    <p:sldId id="330" r:id="rId22"/>
    <p:sldId id="319" r:id="rId23"/>
    <p:sldId id="331" r:id="rId24"/>
    <p:sldId id="332" r:id="rId25"/>
    <p:sldId id="322" r:id="rId26"/>
    <p:sldId id="334" r:id="rId27"/>
    <p:sldId id="335" r:id="rId28"/>
    <p:sldId id="336" r:id="rId29"/>
    <p:sldId id="32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339966"/>
    <a:srgbClr val="FFCCFF"/>
    <a:srgbClr val="33CC33"/>
    <a:srgbClr val="FF9933"/>
    <a:srgbClr val="6699FF"/>
    <a:srgbClr val="969696"/>
    <a:srgbClr val="FF99FF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2.wmf"/><Relationship Id="rId1" Type="http://schemas.openxmlformats.org/officeDocument/2006/relationships/image" Target="../media/image4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2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7.wmf"/><Relationship Id="rId3" Type="http://schemas.openxmlformats.org/officeDocument/2006/relationships/image" Target="../media/image2.wmf"/><Relationship Id="rId7" Type="http://schemas.openxmlformats.org/officeDocument/2006/relationships/image" Target="../media/image46.wmf"/><Relationship Id="rId12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45.wmf"/><Relationship Id="rId11" Type="http://schemas.openxmlformats.org/officeDocument/2006/relationships/image" Target="../media/image55.wmf"/><Relationship Id="rId5" Type="http://schemas.openxmlformats.org/officeDocument/2006/relationships/image" Target="../media/image44.wmf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image" Target="../media/image54.wmf"/><Relationship Id="rId1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48.wmf"/><Relationship Id="rId3" Type="http://schemas.openxmlformats.org/officeDocument/2006/relationships/image" Target="../media/image61.wmf"/><Relationship Id="rId7" Type="http://schemas.openxmlformats.org/officeDocument/2006/relationships/image" Target="../media/image52.wmf"/><Relationship Id="rId12" Type="http://schemas.openxmlformats.org/officeDocument/2006/relationships/image" Target="../media/image46.wmf"/><Relationship Id="rId17" Type="http://schemas.openxmlformats.org/officeDocument/2006/relationships/image" Target="../media/image66.wmf"/><Relationship Id="rId2" Type="http://schemas.openxmlformats.org/officeDocument/2006/relationships/image" Target="../media/image60.wmf"/><Relationship Id="rId16" Type="http://schemas.openxmlformats.org/officeDocument/2006/relationships/image" Target="../media/image65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45.wmf"/><Relationship Id="rId5" Type="http://schemas.openxmlformats.org/officeDocument/2006/relationships/image" Target="../media/image63.wmf"/><Relationship Id="rId15" Type="http://schemas.openxmlformats.org/officeDocument/2006/relationships/image" Target="../media/image57.wmf"/><Relationship Id="rId10" Type="http://schemas.openxmlformats.org/officeDocument/2006/relationships/image" Target="../media/image44.wmf"/><Relationship Id="rId4" Type="http://schemas.openxmlformats.org/officeDocument/2006/relationships/image" Target="../media/image62.wmf"/><Relationship Id="rId9" Type="http://schemas.openxmlformats.org/officeDocument/2006/relationships/image" Target="../media/image43.wmf"/><Relationship Id="rId1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7.wmf"/><Relationship Id="rId3" Type="http://schemas.openxmlformats.org/officeDocument/2006/relationships/image" Target="../media/image63.wmf"/><Relationship Id="rId7" Type="http://schemas.openxmlformats.org/officeDocument/2006/relationships/image" Target="../media/image43.wmf"/><Relationship Id="rId12" Type="http://schemas.openxmlformats.org/officeDocument/2006/relationships/image" Target="../media/image55.wmf"/><Relationship Id="rId2" Type="http://schemas.openxmlformats.org/officeDocument/2006/relationships/image" Target="../media/image67.wmf"/><Relationship Id="rId1" Type="http://schemas.openxmlformats.org/officeDocument/2006/relationships/image" Target="../media/image51.wmf"/><Relationship Id="rId6" Type="http://schemas.openxmlformats.org/officeDocument/2006/relationships/image" Target="../media/image2.wmf"/><Relationship Id="rId11" Type="http://schemas.openxmlformats.org/officeDocument/2006/relationships/image" Target="../media/image48.wmf"/><Relationship Id="rId5" Type="http://schemas.openxmlformats.org/officeDocument/2006/relationships/image" Target="../media/image52.wmf"/><Relationship Id="rId10" Type="http://schemas.openxmlformats.org/officeDocument/2006/relationships/image" Target="../media/image46.wmf"/><Relationship Id="rId4" Type="http://schemas.openxmlformats.org/officeDocument/2006/relationships/image" Target="../media/image64.wmf"/><Relationship Id="rId9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5.wmf"/><Relationship Id="rId3" Type="http://schemas.openxmlformats.org/officeDocument/2006/relationships/image" Target="../media/image70.wmf"/><Relationship Id="rId7" Type="http://schemas.openxmlformats.org/officeDocument/2006/relationships/image" Target="../media/image2.wmf"/><Relationship Id="rId12" Type="http://schemas.openxmlformats.org/officeDocument/2006/relationships/image" Target="../media/image48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52.wmf"/><Relationship Id="rId11" Type="http://schemas.openxmlformats.org/officeDocument/2006/relationships/image" Target="../media/image46.wmf"/><Relationship Id="rId5" Type="http://schemas.openxmlformats.org/officeDocument/2006/relationships/image" Target="../media/image64.wmf"/><Relationship Id="rId10" Type="http://schemas.openxmlformats.org/officeDocument/2006/relationships/image" Target="../media/image45.wmf"/><Relationship Id="rId4" Type="http://schemas.openxmlformats.org/officeDocument/2006/relationships/image" Target="../media/image63.wmf"/><Relationship Id="rId9" Type="http://schemas.openxmlformats.org/officeDocument/2006/relationships/image" Target="../media/image44.wmf"/><Relationship Id="rId1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7.wmf"/><Relationship Id="rId3" Type="http://schemas.openxmlformats.org/officeDocument/2006/relationships/image" Target="../media/image63.wmf"/><Relationship Id="rId7" Type="http://schemas.openxmlformats.org/officeDocument/2006/relationships/image" Target="../media/image43.wmf"/><Relationship Id="rId12" Type="http://schemas.openxmlformats.org/officeDocument/2006/relationships/image" Target="../media/image55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2.wmf"/><Relationship Id="rId11" Type="http://schemas.openxmlformats.org/officeDocument/2006/relationships/image" Target="../media/image48.wmf"/><Relationship Id="rId5" Type="http://schemas.openxmlformats.org/officeDocument/2006/relationships/image" Target="../media/image52.wmf"/><Relationship Id="rId10" Type="http://schemas.openxmlformats.org/officeDocument/2006/relationships/image" Target="../media/image46.wmf"/><Relationship Id="rId4" Type="http://schemas.openxmlformats.org/officeDocument/2006/relationships/image" Target="../media/image64.wmf"/><Relationship Id="rId9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74.wmf"/><Relationship Id="rId2" Type="http://schemas.openxmlformats.org/officeDocument/2006/relationships/image" Target="../media/image2.wmf"/><Relationship Id="rId1" Type="http://schemas.openxmlformats.org/officeDocument/2006/relationships/image" Target="../media/image7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76.wmf"/><Relationship Id="rId4" Type="http://schemas.openxmlformats.org/officeDocument/2006/relationships/image" Target="../media/image44.wmf"/><Relationship Id="rId9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9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2.wmf"/><Relationship Id="rId9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7.wmf"/><Relationship Id="rId2" Type="http://schemas.openxmlformats.org/officeDocument/2006/relationships/image" Target="../media/image2.wmf"/><Relationship Id="rId1" Type="http://schemas.openxmlformats.org/officeDocument/2006/relationships/image" Target="../media/image85.wmf"/><Relationship Id="rId6" Type="http://schemas.openxmlformats.org/officeDocument/2006/relationships/image" Target="../media/image86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2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0.wmf"/><Relationship Id="rId3" Type="http://schemas.openxmlformats.org/officeDocument/2006/relationships/image" Target="../media/image96.wmf"/><Relationship Id="rId7" Type="http://schemas.openxmlformats.org/officeDocument/2006/relationships/image" Target="../media/image97.wmf"/><Relationship Id="rId12" Type="http://schemas.openxmlformats.org/officeDocument/2006/relationships/image" Target="../media/image9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89.wmf"/><Relationship Id="rId11" Type="http://schemas.openxmlformats.org/officeDocument/2006/relationships/image" Target="../media/image92.wmf"/><Relationship Id="rId5" Type="http://schemas.openxmlformats.org/officeDocument/2006/relationships/image" Target="../media/image88.wmf"/><Relationship Id="rId10" Type="http://schemas.openxmlformats.org/officeDocument/2006/relationships/image" Target="../media/image91.wmf"/><Relationship Id="rId4" Type="http://schemas.openxmlformats.org/officeDocument/2006/relationships/image" Target="../media/image2.wmf"/><Relationship Id="rId9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106.wmf"/><Relationship Id="rId3" Type="http://schemas.openxmlformats.org/officeDocument/2006/relationships/image" Target="../media/image103.wmf"/><Relationship Id="rId7" Type="http://schemas.openxmlformats.org/officeDocument/2006/relationships/image" Target="../media/image88.wmf"/><Relationship Id="rId12" Type="http://schemas.openxmlformats.org/officeDocument/2006/relationships/image" Target="../media/image91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2.wmf"/><Relationship Id="rId11" Type="http://schemas.openxmlformats.org/officeDocument/2006/relationships/image" Target="../media/image90.wmf"/><Relationship Id="rId5" Type="http://schemas.openxmlformats.org/officeDocument/2006/relationships/image" Target="../media/image105.wmf"/><Relationship Id="rId15" Type="http://schemas.openxmlformats.org/officeDocument/2006/relationships/image" Target="../media/image108.wmf"/><Relationship Id="rId10" Type="http://schemas.openxmlformats.org/officeDocument/2006/relationships/image" Target="../media/image98.wmf"/><Relationship Id="rId4" Type="http://schemas.openxmlformats.org/officeDocument/2006/relationships/image" Target="../media/image104.wmf"/><Relationship Id="rId9" Type="http://schemas.openxmlformats.org/officeDocument/2006/relationships/image" Target="../media/image97.wmf"/><Relationship Id="rId14" Type="http://schemas.openxmlformats.org/officeDocument/2006/relationships/image" Target="../media/image10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109.wmf"/><Relationship Id="rId2" Type="http://schemas.openxmlformats.org/officeDocument/2006/relationships/image" Target="../media/image88.wmf"/><Relationship Id="rId1" Type="http://schemas.openxmlformats.org/officeDocument/2006/relationships/image" Target="../media/image2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110.wmf"/><Relationship Id="rId2" Type="http://schemas.openxmlformats.org/officeDocument/2006/relationships/image" Target="../media/image88.wmf"/><Relationship Id="rId1" Type="http://schemas.openxmlformats.org/officeDocument/2006/relationships/image" Target="../media/image2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2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98.wmf"/><Relationship Id="rId3" Type="http://schemas.openxmlformats.org/officeDocument/2006/relationships/image" Target="../media/image118.wmf"/><Relationship Id="rId7" Type="http://schemas.openxmlformats.org/officeDocument/2006/relationships/image" Target="../media/image111.wmf"/><Relationship Id="rId12" Type="http://schemas.openxmlformats.org/officeDocument/2006/relationships/image" Target="../media/image97.wmf"/><Relationship Id="rId2" Type="http://schemas.openxmlformats.org/officeDocument/2006/relationships/image" Target="../media/image117.wmf"/><Relationship Id="rId16" Type="http://schemas.openxmlformats.org/officeDocument/2006/relationships/image" Target="../media/image123.emf"/><Relationship Id="rId1" Type="http://schemas.openxmlformats.org/officeDocument/2006/relationships/image" Target="../media/image116.wmf"/><Relationship Id="rId6" Type="http://schemas.openxmlformats.org/officeDocument/2006/relationships/image" Target="../media/image2.wmf"/><Relationship Id="rId11" Type="http://schemas.openxmlformats.org/officeDocument/2006/relationships/image" Target="../media/image114.wmf"/><Relationship Id="rId5" Type="http://schemas.openxmlformats.org/officeDocument/2006/relationships/image" Target="../media/image120.wmf"/><Relationship Id="rId15" Type="http://schemas.openxmlformats.org/officeDocument/2006/relationships/image" Target="../media/image122.wmf"/><Relationship Id="rId10" Type="http://schemas.openxmlformats.org/officeDocument/2006/relationships/image" Target="../media/image113.wmf"/><Relationship Id="rId4" Type="http://schemas.openxmlformats.org/officeDocument/2006/relationships/image" Target="../media/image119.wmf"/><Relationship Id="rId9" Type="http://schemas.openxmlformats.org/officeDocument/2006/relationships/image" Target="../media/image90.wmf"/><Relationship Id="rId14" Type="http://schemas.openxmlformats.org/officeDocument/2006/relationships/image" Target="../media/image12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2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10" Type="http://schemas.openxmlformats.org/officeDocument/2006/relationships/image" Target="../media/image120.wmf"/><Relationship Id="rId4" Type="http://schemas.openxmlformats.org/officeDocument/2006/relationships/image" Target="../media/image90.wmf"/><Relationship Id="rId9" Type="http://schemas.openxmlformats.org/officeDocument/2006/relationships/image" Target="../media/image11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30.wmf"/><Relationship Id="rId3" Type="http://schemas.openxmlformats.org/officeDocument/2006/relationships/image" Target="../media/image126.wmf"/><Relationship Id="rId7" Type="http://schemas.openxmlformats.org/officeDocument/2006/relationships/image" Target="../media/image90.wmf"/><Relationship Id="rId12" Type="http://schemas.openxmlformats.org/officeDocument/2006/relationships/image" Target="../media/image129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12.wmf"/><Relationship Id="rId11" Type="http://schemas.openxmlformats.org/officeDocument/2006/relationships/image" Target="../media/image128.wmf"/><Relationship Id="rId5" Type="http://schemas.openxmlformats.org/officeDocument/2006/relationships/image" Target="../media/image111.wmf"/><Relationship Id="rId10" Type="http://schemas.openxmlformats.org/officeDocument/2006/relationships/image" Target="../media/image127.wmf"/><Relationship Id="rId4" Type="http://schemas.openxmlformats.org/officeDocument/2006/relationships/image" Target="../media/image2.wmf"/><Relationship Id="rId9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7.wmf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17" Type="http://schemas.openxmlformats.org/officeDocument/2006/relationships/image" Target="../media/image19.wmf"/><Relationship Id="rId2" Type="http://schemas.openxmlformats.org/officeDocument/2006/relationships/image" Target="../media/image11.wmf"/><Relationship Id="rId16" Type="http://schemas.openxmlformats.org/officeDocument/2006/relationships/image" Target="../media/image18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11" Type="http://schemas.openxmlformats.org/officeDocument/2006/relationships/image" Target="../media/image6.wmf"/><Relationship Id="rId5" Type="http://schemas.openxmlformats.org/officeDocument/2006/relationships/image" Target="../media/image2.wmf"/><Relationship Id="rId15" Type="http://schemas.openxmlformats.org/officeDocument/2006/relationships/image" Target="../media/image17.wmf"/><Relationship Id="rId10" Type="http://schemas.openxmlformats.org/officeDocument/2006/relationships/image" Target="../media/image5.wmf"/><Relationship Id="rId4" Type="http://schemas.openxmlformats.org/officeDocument/2006/relationships/image" Target="../media/image13.wmf"/><Relationship Id="rId9" Type="http://schemas.openxmlformats.org/officeDocument/2006/relationships/image" Target="../media/image4.wmf"/><Relationship Id="rId1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5.wmf"/><Relationship Id="rId7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20.wmf"/><Relationship Id="rId6" Type="http://schemas.openxmlformats.org/officeDocument/2006/relationships/image" Target="../media/image4.wmf"/><Relationship Id="rId11" Type="http://schemas.openxmlformats.org/officeDocument/2006/relationships/image" Target="../media/image8.wmf"/><Relationship Id="rId5" Type="http://schemas.openxmlformats.org/officeDocument/2006/relationships/image" Target="../media/image3.wmf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wmf"/><Relationship Id="rId7" Type="http://schemas.openxmlformats.org/officeDocument/2006/relationships/image" Target="../media/image4.wmf"/><Relationship Id="rId12" Type="http://schemas.openxmlformats.org/officeDocument/2006/relationships/image" Target="../media/image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.wmf"/><Relationship Id="rId11" Type="http://schemas.openxmlformats.org/officeDocument/2006/relationships/image" Target="../media/image7.wmf"/><Relationship Id="rId5" Type="http://schemas.openxmlformats.org/officeDocument/2006/relationships/image" Target="../media/image2.wmf"/><Relationship Id="rId10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2.wmf"/><Relationship Id="rId9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BBE4044-D76E-4517-8197-47E4D446A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7DD054A-7CC8-4932-90EC-A92542D1E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8BE4F-7676-43DE-9DC6-C1F0C3D2A67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E3DD2-D367-4225-9929-5404B77D19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56D-00A1-40C1-8251-E05366FD32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56D-00A1-40C1-8251-E05366FD32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021B5-28B0-498A-86C7-11C9F5DDC49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56D-00A1-40C1-8251-E05366FD328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56D-00A1-40C1-8251-E05366FD328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D102-BBD4-41BF-9074-788EE051B86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D102-BBD4-41BF-9074-788EE051B86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D102-BBD4-41BF-9074-788EE051B86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D102-BBD4-41BF-9074-788EE051B86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F6EA-BB1E-48A3-9444-49B6EF2974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E3DD2-D367-4225-9929-5404B77D19E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03FDB-D0F1-4174-9123-E29D58E7E83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3BB2A-6733-4ABD-8817-45FCBAFCA3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E3DD2-D367-4225-9929-5404B77D19E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36.wmf"/><Relationship Id="rId5" Type="http://schemas.openxmlformats.org/officeDocument/2006/relationships/image" Target="../media/image41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8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54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46.w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102.bin"/><Relationship Id="rId5" Type="http://schemas.openxmlformats.org/officeDocument/2006/relationships/image" Target="../media/image51.wmf"/><Relationship Id="rId15" Type="http://schemas.openxmlformats.org/officeDocument/2006/relationships/image" Target="../media/image45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104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53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121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52.wmf"/><Relationship Id="rId25" Type="http://schemas.openxmlformats.org/officeDocument/2006/relationships/image" Target="../media/image45.wmf"/><Relationship Id="rId33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37" Type="http://schemas.openxmlformats.org/officeDocument/2006/relationships/image" Target="../media/image66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118.bin"/><Relationship Id="rId36" Type="http://schemas.openxmlformats.org/officeDocument/2006/relationships/oleObject" Target="../embeddings/oleObject122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2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65.wmf"/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30.bin"/><Relationship Id="rId26" Type="http://schemas.openxmlformats.org/officeDocument/2006/relationships/oleObject" Target="../embeddings/oleObject134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43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133.bin"/><Relationship Id="rId5" Type="http://schemas.openxmlformats.org/officeDocument/2006/relationships/image" Target="../media/image51.wmf"/><Relationship Id="rId15" Type="http://schemas.openxmlformats.org/officeDocument/2006/relationships/image" Target="../media/image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135.bin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Relationship Id="rId27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47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4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2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29" Type="http://schemas.openxmlformats.org/officeDocument/2006/relationships/image" Target="../media/image5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63.wmf"/><Relationship Id="rId24" Type="http://schemas.openxmlformats.org/officeDocument/2006/relationships/oleObject" Target="../embeddings/oleObject146.bin"/><Relationship Id="rId5" Type="http://schemas.openxmlformats.org/officeDocument/2006/relationships/image" Target="../media/image68.wmf"/><Relationship Id="rId15" Type="http://schemas.openxmlformats.org/officeDocument/2006/relationships/image" Target="../media/image52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148.bin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43.wmf"/><Relationship Id="rId31" Type="http://schemas.openxmlformats.org/officeDocument/2006/relationships/image" Target="../media/image57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5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1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1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45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43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160.bin"/><Relationship Id="rId5" Type="http://schemas.openxmlformats.org/officeDocument/2006/relationships/image" Target="../media/image71.wmf"/><Relationship Id="rId15" Type="http://schemas.openxmlformats.org/officeDocument/2006/relationships/image" Target="../media/image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162.bin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155.bin"/><Relationship Id="rId22" Type="http://schemas.openxmlformats.org/officeDocument/2006/relationships/oleObject" Target="../embeddings/oleObject159.bin"/><Relationship Id="rId27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70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75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44.wmf"/><Relationship Id="rId5" Type="http://schemas.openxmlformats.org/officeDocument/2006/relationships/image" Target="../media/image73.wmf"/><Relationship Id="rId15" Type="http://schemas.openxmlformats.org/officeDocument/2006/relationships/image" Target="../media/image46.wmf"/><Relationship Id="rId23" Type="http://schemas.openxmlformats.org/officeDocument/2006/relationships/image" Target="../media/image76.wmf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68.bin"/><Relationship Id="rId22" Type="http://schemas.openxmlformats.org/officeDocument/2006/relationships/oleObject" Target="../embeddings/oleObject1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8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84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2.wmf"/><Relationship Id="rId5" Type="http://schemas.openxmlformats.org/officeDocument/2006/relationships/image" Target="../media/image77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7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81.wmf"/><Relationship Id="rId5" Type="http://schemas.openxmlformats.org/officeDocument/2006/relationships/image" Target="../media/image85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18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9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93.bin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9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95.bin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89.wmf"/><Relationship Id="rId14" Type="http://schemas.openxmlformats.org/officeDocument/2006/relationships/image" Target="../media/image9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204.bin"/><Relationship Id="rId26" Type="http://schemas.openxmlformats.org/officeDocument/2006/relationships/image" Target="../media/image92.wmf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90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97.wmf"/><Relationship Id="rId25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20" Type="http://schemas.openxmlformats.org/officeDocument/2006/relationships/oleObject" Target="../embeddings/oleObject205.bin"/><Relationship Id="rId29" Type="http://schemas.openxmlformats.org/officeDocument/2006/relationships/oleObject" Target="../embeddings/oleObject21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2.wmf"/><Relationship Id="rId24" Type="http://schemas.openxmlformats.org/officeDocument/2006/relationships/image" Target="../media/image91.wmf"/><Relationship Id="rId5" Type="http://schemas.openxmlformats.org/officeDocument/2006/relationships/image" Target="../media/image94.wmf"/><Relationship Id="rId15" Type="http://schemas.openxmlformats.org/officeDocument/2006/relationships/image" Target="../media/image89.wmf"/><Relationship Id="rId23" Type="http://schemas.openxmlformats.org/officeDocument/2006/relationships/oleObject" Target="../embeddings/oleObject207.bin"/><Relationship Id="rId28" Type="http://schemas.openxmlformats.org/officeDocument/2006/relationships/image" Target="../media/image99.wmf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202.bin"/><Relationship Id="rId22" Type="http://schemas.openxmlformats.org/officeDocument/2006/relationships/oleObject" Target="../embeddings/oleObject206.bin"/><Relationship Id="rId27" Type="http://schemas.openxmlformats.org/officeDocument/2006/relationships/oleObject" Target="../embeddings/oleObject209.bin"/><Relationship Id="rId30" Type="http://schemas.openxmlformats.org/officeDocument/2006/relationships/image" Target="../media/image100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218.bin"/><Relationship Id="rId26" Type="http://schemas.openxmlformats.org/officeDocument/2006/relationships/oleObject" Target="../embeddings/oleObject222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97.wmf"/><Relationship Id="rId34" Type="http://schemas.openxmlformats.org/officeDocument/2006/relationships/image" Target="../media/image108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215.bin"/><Relationship Id="rId17" Type="http://schemas.openxmlformats.org/officeDocument/2006/relationships/image" Target="../media/image88.wmf"/><Relationship Id="rId25" Type="http://schemas.openxmlformats.org/officeDocument/2006/relationships/image" Target="../media/image90.wmf"/><Relationship Id="rId33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7.bin"/><Relationship Id="rId20" Type="http://schemas.openxmlformats.org/officeDocument/2006/relationships/oleObject" Target="../embeddings/oleObject219.bin"/><Relationship Id="rId29" Type="http://schemas.openxmlformats.org/officeDocument/2006/relationships/oleObject" Target="../embeddings/oleObject22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221.bin"/><Relationship Id="rId32" Type="http://schemas.openxmlformats.org/officeDocument/2006/relationships/image" Target="../media/image107.emf"/><Relationship Id="rId5" Type="http://schemas.openxmlformats.org/officeDocument/2006/relationships/image" Target="../media/image101.wmf"/><Relationship Id="rId15" Type="http://schemas.openxmlformats.org/officeDocument/2006/relationships/image" Target="../media/image2.wmf"/><Relationship Id="rId23" Type="http://schemas.openxmlformats.org/officeDocument/2006/relationships/image" Target="../media/image98.wmf"/><Relationship Id="rId28" Type="http://schemas.openxmlformats.org/officeDocument/2006/relationships/image" Target="../media/image91.wmf"/><Relationship Id="rId10" Type="http://schemas.openxmlformats.org/officeDocument/2006/relationships/oleObject" Target="../embeddings/oleObject214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225.bin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0.bin"/><Relationship Id="rId27" Type="http://schemas.openxmlformats.org/officeDocument/2006/relationships/oleObject" Target="../embeddings/oleObject223.bin"/><Relationship Id="rId30" Type="http://schemas.openxmlformats.org/officeDocument/2006/relationships/image" Target="../media/image106.wmf"/><Relationship Id="rId8" Type="http://schemas.openxmlformats.org/officeDocument/2006/relationships/oleObject" Target="../embeddings/oleObject2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oleObject" Target="../embeddings/oleObject232.bin"/><Relationship Id="rId18" Type="http://schemas.openxmlformats.org/officeDocument/2006/relationships/image" Target="../media/image10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231.bin"/><Relationship Id="rId17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9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33.bin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89.wmf"/><Relationship Id="rId14" Type="http://schemas.openxmlformats.org/officeDocument/2006/relationships/image" Target="../media/image9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110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239.bin"/><Relationship Id="rId17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36.bin"/><Relationship Id="rId11" Type="http://schemas.openxmlformats.org/officeDocument/2006/relationships/image" Target="../media/image9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41.bin"/><Relationship Id="rId10" Type="http://schemas.openxmlformats.org/officeDocument/2006/relationships/oleObject" Target="../embeddings/oleObject238.bin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89.wmf"/><Relationship Id="rId14" Type="http://schemas.openxmlformats.org/officeDocument/2006/relationships/image" Target="../media/image9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11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247.bin"/><Relationship Id="rId17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9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49.bin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112.wmf"/><Relationship Id="rId14" Type="http://schemas.openxmlformats.org/officeDocument/2006/relationships/image" Target="../media/image113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258.bin"/><Relationship Id="rId26" Type="http://schemas.openxmlformats.org/officeDocument/2006/relationships/image" Target="../media/image114.wmf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90.wmf"/><Relationship Id="rId34" Type="http://schemas.openxmlformats.org/officeDocument/2006/relationships/image" Target="../media/image122.wmf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255.bin"/><Relationship Id="rId17" Type="http://schemas.openxmlformats.org/officeDocument/2006/relationships/image" Target="../media/image111.wmf"/><Relationship Id="rId25" Type="http://schemas.openxmlformats.org/officeDocument/2006/relationships/oleObject" Target="../embeddings/oleObject262.bin"/><Relationship Id="rId33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7.bin"/><Relationship Id="rId20" Type="http://schemas.openxmlformats.org/officeDocument/2006/relationships/oleObject" Target="../embeddings/oleObject259.bin"/><Relationship Id="rId29" Type="http://schemas.openxmlformats.org/officeDocument/2006/relationships/oleObject" Target="../embeddings/oleObject26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119.wmf"/><Relationship Id="rId24" Type="http://schemas.openxmlformats.org/officeDocument/2006/relationships/image" Target="../media/image113.wmf"/><Relationship Id="rId32" Type="http://schemas.openxmlformats.org/officeDocument/2006/relationships/image" Target="../media/image121.wmf"/><Relationship Id="rId5" Type="http://schemas.openxmlformats.org/officeDocument/2006/relationships/image" Target="../media/image116.wmf"/><Relationship Id="rId15" Type="http://schemas.openxmlformats.org/officeDocument/2006/relationships/image" Target="../media/image2.wmf"/><Relationship Id="rId23" Type="http://schemas.openxmlformats.org/officeDocument/2006/relationships/oleObject" Target="../embeddings/oleObject261.bin"/><Relationship Id="rId28" Type="http://schemas.openxmlformats.org/officeDocument/2006/relationships/image" Target="../media/image97.wmf"/><Relationship Id="rId36" Type="http://schemas.openxmlformats.org/officeDocument/2006/relationships/image" Target="../media/image123.emf"/><Relationship Id="rId10" Type="http://schemas.openxmlformats.org/officeDocument/2006/relationships/oleObject" Target="../embeddings/oleObject254.bin"/><Relationship Id="rId19" Type="http://schemas.openxmlformats.org/officeDocument/2006/relationships/image" Target="../media/image112.wmf"/><Relationship Id="rId31" Type="http://schemas.openxmlformats.org/officeDocument/2006/relationships/oleObject" Target="../embeddings/oleObject265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256.bin"/><Relationship Id="rId22" Type="http://schemas.openxmlformats.org/officeDocument/2006/relationships/oleObject" Target="../embeddings/oleObject260.bin"/><Relationship Id="rId27" Type="http://schemas.openxmlformats.org/officeDocument/2006/relationships/oleObject" Target="../embeddings/oleObject263.bin"/><Relationship Id="rId30" Type="http://schemas.openxmlformats.org/officeDocument/2006/relationships/image" Target="../media/image98.wmf"/><Relationship Id="rId35" Type="http://schemas.openxmlformats.org/officeDocument/2006/relationships/oleObject" Target="../embeddings/oleObject267.bin"/><Relationship Id="rId8" Type="http://schemas.openxmlformats.org/officeDocument/2006/relationships/oleObject" Target="../embeddings/oleObject25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13" Type="http://schemas.openxmlformats.org/officeDocument/2006/relationships/oleObject" Target="../embeddings/oleObject273.bin"/><Relationship Id="rId18" Type="http://schemas.openxmlformats.org/officeDocument/2006/relationships/image" Target="../media/image116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277.bin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272.bin"/><Relationship Id="rId17" Type="http://schemas.openxmlformats.org/officeDocument/2006/relationships/oleObject" Target="../embeddings/oleObject2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69.bin"/><Relationship Id="rId11" Type="http://schemas.openxmlformats.org/officeDocument/2006/relationships/image" Target="../media/image90.wmf"/><Relationship Id="rId24" Type="http://schemas.openxmlformats.org/officeDocument/2006/relationships/image" Target="../media/image12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74.bin"/><Relationship Id="rId23" Type="http://schemas.openxmlformats.org/officeDocument/2006/relationships/oleObject" Target="../embeddings/oleObject278.bin"/><Relationship Id="rId10" Type="http://schemas.openxmlformats.org/officeDocument/2006/relationships/oleObject" Target="../embeddings/oleObject271.bin"/><Relationship Id="rId19" Type="http://schemas.openxmlformats.org/officeDocument/2006/relationships/oleObject" Target="../embeddings/oleObject276.bin"/><Relationship Id="rId4" Type="http://schemas.openxmlformats.org/officeDocument/2006/relationships/oleObject" Target="../embeddings/oleObject268.bin"/><Relationship Id="rId9" Type="http://schemas.openxmlformats.org/officeDocument/2006/relationships/image" Target="../media/image112.wmf"/><Relationship Id="rId14" Type="http://schemas.openxmlformats.org/officeDocument/2006/relationships/image" Target="../media/image113.wmf"/><Relationship Id="rId22" Type="http://schemas.openxmlformats.org/officeDocument/2006/relationships/image" Target="../media/image11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286.bin"/><Relationship Id="rId26" Type="http://schemas.openxmlformats.org/officeDocument/2006/relationships/image" Target="../media/image128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288.bin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283.bin"/><Relationship Id="rId17" Type="http://schemas.openxmlformats.org/officeDocument/2006/relationships/image" Target="../media/image90.wmf"/><Relationship Id="rId25" Type="http://schemas.openxmlformats.org/officeDocument/2006/relationships/oleObject" Target="../embeddings/oleObject2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5.bin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292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2.wmf"/><Relationship Id="rId24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12.wmf"/><Relationship Id="rId23" Type="http://schemas.openxmlformats.org/officeDocument/2006/relationships/oleObject" Target="../embeddings/oleObject289.bin"/><Relationship Id="rId28" Type="http://schemas.openxmlformats.org/officeDocument/2006/relationships/image" Target="../media/image129.wmf"/><Relationship Id="rId10" Type="http://schemas.openxmlformats.org/officeDocument/2006/relationships/oleObject" Target="../embeddings/oleObject282.bin"/><Relationship Id="rId19" Type="http://schemas.openxmlformats.org/officeDocument/2006/relationships/oleObject" Target="../embeddings/oleObject287.bin"/><Relationship Id="rId4" Type="http://schemas.openxmlformats.org/officeDocument/2006/relationships/oleObject" Target="../embeddings/oleObject279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284.bin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291.bin"/><Relationship Id="rId30" Type="http://schemas.openxmlformats.org/officeDocument/2006/relationships/image" Target="../media/image1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wmf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6.wmf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7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3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24" Type="http://schemas.openxmlformats.org/officeDocument/2006/relationships/image" Target="../media/image5.wmf"/><Relationship Id="rId32" Type="http://schemas.openxmlformats.org/officeDocument/2006/relationships/image" Target="../media/image8.wmf"/><Relationship Id="rId37" Type="http://schemas.openxmlformats.org/officeDocument/2006/relationships/oleObject" Target="../embeddings/oleObject27.bin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16.wmf"/><Relationship Id="rId36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4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7.wmf"/><Relationship Id="rId35" Type="http://schemas.openxmlformats.org/officeDocument/2006/relationships/oleObject" Target="../embeddings/oleObject26.bin"/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6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21.wmf"/><Relationship Id="rId25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20.wmf"/><Relationship Id="rId15" Type="http://schemas.openxmlformats.org/officeDocument/2006/relationships/image" Target="../media/image4.wmf"/><Relationship Id="rId23" Type="http://schemas.openxmlformats.org/officeDocument/2006/relationships/image" Target="../media/image7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6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.wmf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.wmf"/><Relationship Id="rId25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22.wmf"/><Relationship Id="rId15" Type="http://schemas.openxmlformats.org/officeDocument/2006/relationships/image" Target="../media/image3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9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2.wmf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996544" y="2494414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622718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287738" y="4234542"/>
            <a:ext cx="298540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8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Coulomb’s Law II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98715" y="3897086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15" y="3897086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28575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635500" y="55245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Notes prepared by the EM Group University of Houston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1028"/>
          <p:cNvSpPr txBox="1">
            <a:spLocks noChangeArrowheads="1"/>
          </p:cNvSpPr>
          <p:nvPr/>
        </p:nvSpPr>
        <p:spPr bwMode="auto">
          <a:xfrm>
            <a:off x="2481886" y="0"/>
            <a:ext cx="39735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7171" name="Object 1026"/>
          <p:cNvGraphicFramePr>
            <a:graphicFrameLocks noChangeAspect="1"/>
          </p:cNvGraphicFramePr>
          <p:nvPr/>
        </p:nvGraphicFramePr>
        <p:xfrm>
          <a:off x="5591175" y="1991852"/>
          <a:ext cx="26844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Equation" r:id="rId4" imgW="1422400" imgH="482600" progId="Equation.DSMT4">
                  <p:embed/>
                </p:oleObj>
              </mc:Choice>
              <mc:Fallback>
                <p:oleObj name="Equation" r:id="rId4" imgW="1422400" imgH="4826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1991852"/>
                        <a:ext cx="2684463" cy="909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047"/>
          <p:cNvSpPr txBox="1">
            <a:spLocks noChangeArrowheads="1"/>
          </p:cNvSpPr>
          <p:nvPr/>
        </p:nvSpPr>
        <p:spPr bwMode="auto">
          <a:xfrm>
            <a:off x="6274493" y="3230114"/>
            <a:ext cx="1169988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+</a:t>
            </a:r>
            <a:r>
              <a:rPr lang="en-US" dirty="0">
                <a:solidFill>
                  <a:schemeClr val="bg2"/>
                </a:solidFill>
              </a:rPr>
              <a:t> for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&gt; 0</a:t>
            </a:r>
          </a:p>
          <a:p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en-US" dirty="0">
                <a:solidFill>
                  <a:schemeClr val="bg2"/>
                </a:solidFill>
              </a:rPr>
              <a:t>  for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&lt; 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848923" y="878930"/>
            <a:ext cx="75062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Summary: Infinite sheet </a:t>
            </a: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uniform surface charge density</a:t>
            </a:r>
            <a:endParaRPr lang="en-US" sz="20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114" y="5791202"/>
            <a:ext cx="8773886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The electric field vector is </a:t>
            </a:r>
            <a:r>
              <a:rPr lang="en-US" b="1" i="1" dirty="0" smtClean="0">
                <a:solidFill>
                  <a:schemeClr val="bg2"/>
                </a:solidFill>
              </a:rPr>
              <a:t>discontinuous </a:t>
            </a:r>
            <a:r>
              <a:rPr lang="en-US" dirty="0" smtClean="0">
                <a:solidFill>
                  <a:schemeClr val="bg2"/>
                </a:solidFill>
              </a:rPr>
              <a:t>across a </a:t>
            </a:r>
            <a:r>
              <a:rPr lang="en-US" u="sng" dirty="0" smtClean="0">
                <a:solidFill>
                  <a:schemeClr val="bg2"/>
                </a:solidFill>
              </a:rPr>
              <a:t>sheet</a:t>
            </a:r>
            <a:r>
              <a:rPr lang="en-US" dirty="0" smtClean="0">
                <a:solidFill>
                  <a:schemeClr val="bg2"/>
                </a:solidFill>
              </a:rPr>
              <a:t> of surface charge density.  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8040" y="1622198"/>
            <a:ext cx="4306888" cy="3226709"/>
            <a:chOff x="212725" y="3211513"/>
            <a:chExt cx="4306888" cy="3226709"/>
          </a:xfrm>
        </p:grpSpPr>
        <p:sp>
          <p:nvSpPr>
            <p:cNvPr id="27" name="Text Box 1044"/>
            <p:cNvSpPr txBox="1">
              <a:spLocks noChangeArrowheads="1"/>
            </p:cNvSpPr>
            <p:nvPr/>
          </p:nvSpPr>
          <p:spPr bwMode="auto">
            <a:xfrm>
              <a:off x="1014413" y="5285296"/>
              <a:ext cx="523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s0</a:t>
              </a: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28" name="AutoShape 1048"/>
            <p:cNvSpPr>
              <a:spLocks noChangeArrowheads="1"/>
            </p:cNvSpPr>
            <p:nvPr/>
          </p:nvSpPr>
          <p:spPr bwMode="auto">
            <a:xfrm>
              <a:off x="2955926" y="3942270"/>
              <a:ext cx="133350" cy="596900"/>
            </a:xfrm>
            <a:prstGeom prst="upArrow">
              <a:avLst>
                <a:gd name="adj1" fmla="val 50000"/>
                <a:gd name="adj2" fmla="val 111905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049"/>
            <p:cNvSpPr>
              <a:spLocks noChangeArrowheads="1"/>
            </p:cNvSpPr>
            <p:nvPr/>
          </p:nvSpPr>
          <p:spPr bwMode="auto">
            <a:xfrm flipV="1">
              <a:off x="2974976" y="5752021"/>
              <a:ext cx="133350" cy="596900"/>
            </a:xfrm>
            <a:prstGeom prst="upArrow">
              <a:avLst>
                <a:gd name="adj1" fmla="val 50000"/>
                <a:gd name="adj2" fmla="val 111905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026"/>
            <p:cNvSpPr>
              <a:spLocks/>
            </p:cNvSpPr>
            <p:nvPr/>
          </p:nvSpPr>
          <p:spPr bwMode="auto">
            <a:xfrm>
              <a:off x="212725" y="4558221"/>
              <a:ext cx="4124326" cy="1585913"/>
            </a:xfrm>
            <a:custGeom>
              <a:avLst/>
              <a:gdLst>
                <a:gd name="T0" fmla="*/ 1049 w 2598"/>
                <a:gd name="T1" fmla="*/ 13 h 999"/>
                <a:gd name="T2" fmla="*/ 1179 w 2598"/>
                <a:gd name="T3" fmla="*/ 44 h 999"/>
                <a:gd name="T4" fmla="*/ 1364 w 2598"/>
                <a:gd name="T5" fmla="*/ 67 h 999"/>
                <a:gd name="T6" fmla="*/ 1479 w 2598"/>
                <a:gd name="T7" fmla="*/ 75 h 999"/>
                <a:gd name="T8" fmla="*/ 1586 w 2598"/>
                <a:gd name="T9" fmla="*/ 75 h 999"/>
                <a:gd name="T10" fmla="*/ 1740 w 2598"/>
                <a:gd name="T11" fmla="*/ 98 h 999"/>
                <a:gd name="T12" fmla="*/ 1886 w 2598"/>
                <a:gd name="T13" fmla="*/ 113 h 999"/>
                <a:gd name="T14" fmla="*/ 2039 w 2598"/>
                <a:gd name="T15" fmla="*/ 136 h 999"/>
                <a:gd name="T16" fmla="*/ 2224 w 2598"/>
                <a:gd name="T17" fmla="*/ 121 h 999"/>
                <a:gd name="T18" fmla="*/ 2370 w 2598"/>
                <a:gd name="T19" fmla="*/ 129 h 999"/>
                <a:gd name="T20" fmla="*/ 2500 w 2598"/>
                <a:gd name="T21" fmla="*/ 144 h 999"/>
                <a:gd name="T22" fmla="*/ 2592 w 2598"/>
                <a:gd name="T23" fmla="*/ 144 h 999"/>
                <a:gd name="T24" fmla="*/ 2462 w 2598"/>
                <a:gd name="T25" fmla="*/ 244 h 999"/>
                <a:gd name="T26" fmla="*/ 2339 w 2598"/>
                <a:gd name="T27" fmla="*/ 359 h 999"/>
                <a:gd name="T28" fmla="*/ 2247 w 2598"/>
                <a:gd name="T29" fmla="*/ 482 h 999"/>
                <a:gd name="T30" fmla="*/ 2101 w 2598"/>
                <a:gd name="T31" fmla="*/ 589 h 999"/>
                <a:gd name="T32" fmla="*/ 1947 w 2598"/>
                <a:gd name="T33" fmla="*/ 689 h 999"/>
                <a:gd name="T34" fmla="*/ 1855 w 2598"/>
                <a:gd name="T35" fmla="*/ 778 h 999"/>
                <a:gd name="T36" fmla="*/ 1778 w 2598"/>
                <a:gd name="T37" fmla="*/ 863 h 999"/>
                <a:gd name="T38" fmla="*/ 1684 w 2598"/>
                <a:gd name="T39" fmla="*/ 985 h 999"/>
                <a:gd name="T40" fmla="*/ 1448 w 2598"/>
                <a:gd name="T41" fmla="*/ 950 h 999"/>
                <a:gd name="T42" fmla="*/ 1256 w 2598"/>
                <a:gd name="T43" fmla="*/ 912 h 999"/>
                <a:gd name="T44" fmla="*/ 1110 w 2598"/>
                <a:gd name="T45" fmla="*/ 881 h 999"/>
                <a:gd name="T46" fmla="*/ 841 w 2598"/>
                <a:gd name="T47" fmla="*/ 858 h 999"/>
                <a:gd name="T48" fmla="*/ 642 w 2598"/>
                <a:gd name="T49" fmla="*/ 827 h 999"/>
                <a:gd name="T50" fmla="*/ 442 w 2598"/>
                <a:gd name="T51" fmla="*/ 781 h 999"/>
                <a:gd name="T52" fmla="*/ 127 w 2598"/>
                <a:gd name="T53" fmla="*/ 797 h 999"/>
                <a:gd name="T54" fmla="*/ 4 w 2598"/>
                <a:gd name="T55" fmla="*/ 797 h 999"/>
                <a:gd name="T56" fmla="*/ 150 w 2598"/>
                <a:gd name="T57" fmla="*/ 658 h 999"/>
                <a:gd name="T58" fmla="*/ 296 w 2598"/>
                <a:gd name="T59" fmla="*/ 559 h 999"/>
                <a:gd name="T60" fmla="*/ 511 w 2598"/>
                <a:gd name="T61" fmla="*/ 390 h 999"/>
                <a:gd name="T62" fmla="*/ 703 w 2598"/>
                <a:gd name="T63" fmla="*/ 228 h 999"/>
                <a:gd name="T64" fmla="*/ 880 w 2598"/>
                <a:gd name="T65" fmla="*/ 144 h 999"/>
                <a:gd name="T66" fmla="*/ 1049 w 2598"/>
                <a:gd name="T67" fmla="*/ 13 h 9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98"/>
                <a:gd name="T103" fmla="*/ 0 h 999"/>
                <a:gd name="T104" fmla="*/ 2598 w 2598"/>
                <a:gd name="T105" fmla="*/ 999 h 9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98" h="999">
                  <a:moveTo>
                    <a:pt x="1049" y="13"/>
                  </a:moveTo>
                  <a:cubicBezTo>
                    <a:pt x="1082" y="0"/>
                    <a:pt x="1127" y="35"/>
                    <a:pt x="1179" y="44"/>
                  </a:cubicBezTo>
                  <a:cubicBezTo>
                    <a:pt x="1231" y="53"/>
                    <a:pt x="1314" y="62"/>
                    <a:pt x="1364" y="67"/>
                  </a:cubicBezTo>
                  <a:cubicBezTo>
                    <a:pt x="1414" y="72"/>
                    <a:pt x="1442" y="74"/>
                    <a:pt x="1479" y="75"/>
                  </a:cubicBezTo>
                  <a:cubicBezTo>
                    <a:pt x="1516" y="76"/>
                    <a:pt x="1543" y="71"/>
                    <a:pt x="1586" y="75"/>
                  </a:cubicBezTo>
                  <a:cubicBezTo>
                    <a:pt x="1629" y="79"/>
                    <a:pt x="1690" y="92"/>
                    <a:pt x="1740" y="98"/>
                  </a:cubicBezTo>
                  <a:cubicBezTo>
                    <a:pt x="1790" y="104"/>
                    <a:pt x="1836" y="107"/>
                    <a:pt x="1886" y="113"/>
                  </a:cubicBezTo>
                  <a:cubicBezTo>
                    <a:pt x="1936" y="119"/>
                    <a:pt x="1983" y="135"/>
                    <a:pt x="2039" y="136"/>
                  </a:cubicBezTo>
                  <a:cubicBezTo>
                    <a:pt x="2095" y="137"/>
                    <a:pt x="2169" y="122"/>
                    <a:pt x="2224" y="121"/>
                  </a:cubicBezTo>
                  <a:cubicBezTo>
                    <a:pt x="2279" y="120"/>
                    <a:pt x="2324" y="125"/>
                    <a:pt x="2370" y="129"/>
                  </a:cubicBezTo>
                  <a:cubicBezTo>
                    <a:pt x="2416" y="133"/>
                    <a:pt x="2463" y="141"/>
                    <a:pt x="2500" y="144"/>
                  </a:cubicBezTo>
                  <a:cubicBezTo>
                    <a:pt x="2537" y="147"/>
                    <a:pt x="2598" y="128"/>
                    <a:pt x="2592" y="144"/>
                  </a:cubicBezTo>
                  <a:cubicBezTo>
                    <a:pt x="2586" y="160"/>
                    <a:pt x="2504" y="208"/>
                    <a:pt x="2462" y="244"/>
                  </a:cubicBezTo>
                  <a:cubicBezTo>
                    <a:pt x="2420" y="280"/>
                    <a:pt x="2375" y="319"/>
                    <a:pt x="2339" y="359"/>
                  </a:cubicBezTo>
                  <a:cubicBezTo>
                    <a:pt x="2303" y="399"/>
                    <a:pt x="2287" y="444"/>
                    <a:pt x="2247" y="482"/>
                  </a:cubicBezTo>
                  <a:cubicBezTo>
                    <a:pt x="2207" y="520"/>
                    <a:pt x="2151" y="555"/>
                    <a:pt x="2101" y="589"/>
                  </a:cubicBezTo>
                  <a:cubicBezTo>
                    <a:pt x="2051" y="623"/>
                    <a:pt x="1988" y="657"/>
                    <a:pt x="1947" y="689"/>
                  </a:cubicBezTo>
                  <a:cubicBezTo>
                    <a:pt x="1906" y="721"/>
                    <a:pt x="1883" y="749"/>
                    <a:pt x="1855" y="778"/>
                  </a:cubicBezTo>
                  <a:cubicBezTo>
                    <a:pt x="1827" y="807"/>
                    <a:pt x="1806" y="829"/>
                    <a:pt x="1778" y="863"/>
                  </a:cubicBezTo>
                  <a:cubicBezTo>
                    <a:pt x="1750" y="897"/>
                    <a:pt x="1739" y="971"/>
                    <a:pt x="1684" y="985"/>
                  </a:cubicBezTo>
                  <a:cubicBezTo>
                    <a:pt x="1629" y="999"/>
                    <a:pt x="1519" y="962"/>
                    <a:pt x="1448" y="950"/>
                  </a:cubicBezTo>
                  <a:cubicBezTo>
                    <a:pt x="1377" y="938"/>
                    <a:pt x="1312" y="923"/>
                    <a:pt x="1256" y="912"/>
                  </a:cubicBezTo>
                  <a:cubicBezTo>
                    <a:pt x="1200" y="901"/>
                    <a:pt x="1179" y="890"/>
                    <a:pt x="1110" y="881"/>
                  </a:cubicBezTo>
                  <a:cubicBezTo>
                    <a:pt x="1041" y="872"/>
                    <a:pt x="919" y="867"/>
                    <a:pt x="841" y="858"/>
                  </a:cubicBezTo>
                  <a:cubicBezTo>
                    <a:pt x="763" y="849"/>
                    <a:pt x="708" y="840"/>
                    <a:pt x="642" y="827"/>
                  </a:cubicBezTo>
                  <a:cubicBezTo>
                    <a:pt x="576" y="814"/>
                    <a:pt x="528" y="786"/>
                    <a:pt x="442" y="781"/>
                  </a:cubicBezTo>
                  <a:cubicBezTo>
                    <a:pt x="356" y="776"/>
                    <a:pt x="200" y="794"/>
                    <a:pt x="127" y="797"/>
                  </a:cubicBezTo>
                  <a:cubicBezTo>
                    <a:pt x="54" y="800"/>
                    <a:pt x="0" y="820"/>
                    <a:pt x="4" y="797"/>
                  </a:cubicBezTo>
                  <a:cubicBezTo>
                    <a:pt x="8" y="774"/>
                    <a:pt x="101" y="698"/>
                    <a:pt x="150" y="658"/>
                  </a:cubicBezTo>
                  <a:cubicBezTo>
                    <a:pt x="199" y="618"/>
                    <a:pt x="236" y="604"/>
                    <a:pt x="296" y="559"/>
                  </a:cubicBezTo>
                  <a:cubicBezTo>
                    <a:pt x="356" y="514"/>
                    <a:pt x="443" y="445"/>
                    <a:pt x="511" y="390"/>
                  </a:cubicBezTo>
                  <a:cubicBezTo>
                    <a:pt x="579" y="335"/>
                    <a:pt x="642" y="269"/>
                    <a:pt x="703" y="228"/>
                  </a:cubicBezTo>
                  <a:cubicBezTo>
                    <a:pt x="764" y="187"/>
                    <a:pt x="822" y="180"/>
                    <a:pt x="880" y="144"/>
                  </a:cubicBezTo>
                  <a:cubicBezTo>
                    <a:pt x="938" y="108"/>
                    <a:pt x="1014" y="40"/>
                    <a:pt x="1049" y="13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34"/>
            <p:cNvSpPr>
              <a:spLocks noChangeShapeType="1"/>
            </p:cNvSpPr>
            <p:nvPr/>
          </p:nvSpPr>
          <p:spPr bwMode="auto">
            <a:xfrm>
              <a:off x="2335213" y="3586670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036"/>
            <p:cNvSpPr>
              <a:spLocks noChangeShapeType="1"/>
            </p:cNvSpPr>
            <p:nvPr/>
          </p:nvSpPr>
          <p:spPr bwMode="auto">
            <a:xfrm>
              <a:off x="2335213" y="5334508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1035"/>
            <p:cNvSpPr>
              <a:spLocks noChangeShapeType="1"/>
            </p:cNvSpPr>
            <p:nvPr/>
          </p:nvSpPr>
          <p:spPr bwMode="auto">
            <a:xfrm flipV="1">
              <a:off x="1117600" y="5334508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848453" y="6217559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2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453" y="6217559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6"/>
            <p:cNvGraphicFramePr>
              <a:graphicFrameLocks noChangeAspect="1"/>
            </p:cNvGraphicFramePr>
            <p:nvPr/>
          </p:nvGraphicFramePr>
          <p:xfrm>
            <a:off x="4300538" y="5250318"/>
            <a:ext cx="219075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3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538" y="5250318"/>
                          <a:ext cx="219075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2239963" y="3211513"/>
            <a:ext cx="179387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4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9963" y="3211513"/>
                          <a:ext cx="179387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3246210" y="4141334"/>
            <a:ext cx="239713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5" name="Equation" r:id="rId12" imgW="152334" imgH="190417" progId="Equation.DSMT4">
                    <p:embed/>
                  </p:oleObj>
                </mc:Choice>
                <mc:Fallback>
                  <p:oleObj name="Equation" r:id="rId12" imgW="152334" imgH="190417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210" y="4141334"/>
                          <a:ext cx="239713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6"/>
            <p:cNvGraphicFramePr>
              <a:graphicFrameLocks noChangeAspect="1"/>
            </p:cNvGraphicFramePr>
            <p:nvPr/>
          </p:nvGraphicFramePr>
          <p:xfrm>
            <a:off x="3301320" y="5894388"/>
            <a:ext cx="239712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6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1320" y="5894388"/>
                          <a:ext cx="239712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/>
          </p:nvGraphicFramePr>
          <p:xfrm>
            <a:off x="1193800" y="5297488"/>
            <a:ext cx="3603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77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800" y="5297488"/>
                          <a:ext cx="360363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4354286" y="4332506"/>
            <a:ext cx="4604657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magnitude of the electric field does not depend on distance from the sheet!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708454" y="0"/>
            <a:ext cx="3508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8201" name="Text Box 29"/>
          <p:cNvSpPr txBox="1">
            <a:spLocks noChangeArrowheads="1"/>
          </p:cNvSpPr>
          <p:nvPr/>
        </p:nvSpPr>
        <p:spPr bwMode="auto">
          <a:xfrm>
            <a:off x="2363400" y="960959"/>
            <a:ext cx="41697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Finite-length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uniform line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charge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957411" y="2298474"/>
          <a:ext cx="22256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Equation" r:id="rId4" imgW="977476" imgH="253890" progId="Equation.DSMT4">
                  <p:embed/>
                </p:oleObj>
              </mc:Choice>
              <mc:Fallback>
                <p:oleObj name="Equation" r:id="rId4" imgW="977476" imgH="25389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411" y="2298474"/>
                        <a:ext cx="2225675" cy="5762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39070" y="2310267"/>
            <a:ext cx="4744810" cy="3751627"/>
            <a:chOff x="582613" y="2299382"/>
            <a:chExt cx="4744810" cy="3751627"/>
          </a:xfrm>
        </p:grpSpPr>
        <p:sp>
          <p:nvSpPr>
            <p:cNvPr id="8203" name="Line 4"/>
            <p:cNvSpPr>
              <a:spLocks noChangeShapeType="1"/>
            </p:cNvSpPr>
            <p:nvPr/>
          </p:nvSpPr>
          <p:spPr bwMode="auto">
            <a:xfrm>
              <a:off x="2590458" y="2623596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Line 5"/>
            <p:cNvSpPr>
              <a:spLocks noChangeShapeType="1"/>
            </p:cNvSpPr>
            <p:nvPr/>
          </p:nvSpPr>
          <p:spPr bwMode="auto">
            <a:xfrm flipV="1">
              <a:off x="1250608" y="4388896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5" name="Line 6"/>
            <p:cNvSpPr>
              <a:spLocks noChangeShapeType="1"/>
            </p:cNvSpPr>
            <p:nvPr/>
          </p:nvSpPr>
          <p:spPr bwMode="auto">
            <a:xfrm>
              <a:off x="2590458" y="4388896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Oval 9"/>
            <p:cNvSpPr>
              <a:spLocks noChangeArrowheads="1"/>
            </p:cNvSpPr>
            <p:nvPr/>
          </p:nvSpPr>
          <p:spPr bwMode="auto">
            <a:xfrm>
              <a:off x="3741306" y="5059212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>
              <a:off x="2587283" y="3366546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607189" y="4397633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2319513" y="4505585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121449" y="4593826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957310" y="5237845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310" y="5237845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106760" y="4282396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6760" y="4282396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36"/>
            <p:cNvGraphicFramePr>
              <a:graphicFrameLocks noChangeAspect="1"/>
            </p:cNvGraphicFramePr>
            <p:nvPr/>
          </p:nvGraphicFramePr>
          <p:xfrm>
            <a:off x="2513467" y="2299382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2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467" y="2299382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694667" y="3130097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3" name="Equation" r:id="rId12" imgW="215619" imgH="177569" progId="Equation.DSMT4">
                    <p:embed/>
                  </p:oleObj>
                </mc:Choice>
                <mc:Fallback>
                  <p:oleObj name="Equation" r:id="rId12" imgW="215619" imgH="177569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4667" y="3130097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2684009" y="5524955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" name="Equation" r:id="rId14" imgW="215619" imgH="177569" progId="Equation.DSMT4">
                    <p:embed/>
                  </p:oleObj>
                </mc:Choice>
                <mc:Fallback>
                  <p:oleObj name="Equation" r:id="rId14" imgW="215619" imgH="177569" progId="Equation.DSMT4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4009" y="5524955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3918857" y="4703763"/>
            <a:ext cx="21113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5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8857" y="4703763"/>
                          <a:ext cx="211138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2883807" y="4865008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6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807" y="4865008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6"/>
            <p:cNvGraphicFramePr>
              <a:graphicFrameLocks noChangeAspect="1"/>
            </p:cNvGraphicFramePr>
            <p:nvPr/>
          </p:nvGraphicFramePr>
          <p:xfrm>
            <a:off x="582613" y="2787650"/>
            <a:ext cx="1570037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7" name="Equation" r:id="rId20" imgW="939392" imgH="253890" progId="Equation.DSMT4">
                    <p:embed/>
                  </p:oleObj>
                </mc:Choice>
                <mc:Fallback>
                  <p:oleObj name="Equation" r:id="rId20" imgW="939392" imgH="253890" progId="Equation.DSMT4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13" y="2787650"/>
                          <a:ext cx="1570037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2"/>
            <p:cNvGraphicFramePr>
              <a:graphicFrameLocks noChangeAspect="1"/>
            </p:cNvGraphicFramePr>
            <p:nvPr/>
          </p:nvGraphicFramePr>
          <p:xfrm>
            <a:off x="3525384" y="5336267"/>
            <a:ext cx="868362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8" name="Equation" r:id="rId22" imgW="520474" imgH="253890" progId="Equation.DSMT4">
                    <p:embed/>
                  </p:oleObj>
                </mc:Choice>
                <mc:Fallback>
                  <p:oleObj name="Equation" r:id="rId22" imgW="520474" imgH="253890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384" y="5336267"/>
                          <a:ext cx="868362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4969799" y="1284204"/>
          <a:ext cx="2627079" cy="10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5" name="Equation" r:id="rId4" imgW="1168400" imgH="469900" progId="Equation.DSMT4">
                  <p:embed/>
                </p:oleObj>
              </mc:Choice>
              <mc:Fallback>
                <p:oleObj name="Equation" r:id="rId4" imgW="1168400" imgH="4699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799" y="1284204"/>
                        <a:ext cx="2627079" cy="1056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083211" y="0"/>
            <a:ext cx="46751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27063" y="2201410"/>
            <a:ext cx="6056993" cy="3751627"/>
            <a:chOff x="627063" y="2201410"/>
            <a:chExt cx="6056993" cy="3751627"/>
          </a:xfrm>
        </p:grpSpPr>
        <p:sp>
          <p:nvSpPr>
            <p:cNvPr id="8203" name="Line 4"/>
            <p:cNvSpPr>
              <a:spLocks noChangeShapeType="1"/>
            </p:cNvSpPr>
            <p:nvPr/>
          </p:nvSpPr>
          <p:spPr bwMode="auto">
            <a:xfrm>
              <a:off x="2634001" y="2525624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Line 5"/>
            <p:cNvSpPr>
              <a:spLocks noChangeShapeType="1"/>
            </p:cNvSpPr>
            <p:nvPr/>
          </p:nvSpPr>
          <p:spPr bwMode="auto">
            <a:xfrm flipV="1">
              <a:off x="1294151" y="4290924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5" name="Line 6"/>
            <p:cNvSpPr>
              <a:spLocks noChangeShapeType="1"/>
            </p:cNvSpPr>
            <p:nvPr/>
          </p:nvSpPr>
          <p:spPr bwMode="auto">
            <a:xfrm>
              <a:off x="2634001" y="4290924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Oval 9"/>
            <p:cNvSpPr>
              <a:spLocks noChangeArrowheads="1"/>
            </p:cNvSpPr>
            <p:nvPr/>
          </p:nvSpPr>
          <p:spPr bwMode="auto">
            <a:xfrm>
              <a:off x="3784849" y="4961240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12"/>
            <p:cNvSpPr>
              <a:spLocks noChangeShapeType="1"/>
            </p:cNvSpPr>
            <p:nvPr/>
          </p:nvSpPr>
          <p:spPr bwMode="auto">
            <a:xfrm>
              <a:off x="2656226" y="3663861"/>
              <a:ext cx="1143000" cy="13223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>
              <a:off x="2630826" y="3268574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2" name="Oval 15"/>
            <p:cNvSpPr>
              <a:spLocks noChangeArrowheads="1"/>
            </p:cNvSpPr>
            <p:nvPr/>
          </p:nvSpPr>
          <p:spPr bwMode="auto">
            <a:xfrm>
              <a:off x="2584383" y="3586074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18"/>
            <p:cNvSpPr>
              <a:spLocks noChangeArrowheads="1"/>
            </p:cNvSpPr>
            <p:nvPr/>
          </p:nvSpPr>
          <p:spPr bwMode="auto">
            <a:xfrm rot="8402369">
              <a:off x="3488076" y="4583024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1"/>
            <p:cNvSpPr>
              <a:spLocks noChangeShapeType="1"/>
            </p:cNvSpPr>
            <p:nvPr/>
          </p:nvSpPr>
          <p:spPr bwMode="auto">
            <a:xfrm flipV="1">
              <a:off x="2532401" y="3490824"/>
              <a:ext cx="212725" cy="3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>
              <a:off x="2532401" y="3824199"/>
              <a:ext cx="198438" cy="95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650732" y="4299661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2363056" y="4407613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164992" y="4495854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025150" y="5120810"/>
              <a:ext cx="349321" cy="2157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8195" name="Object 16"/>
            <p:cNvGraphicFramePr>
              <a:graphicFrameLocks noChangeAspect="1"/>
            </p:cNvGraphicFramePr>
            <p:nvPr/>
          </p:nvGraphicFramePr>
          <p:xfrm>
            <a:off x="4509636" y="5261203"/>
            <a:ext cx="2540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36" name="Equation" r:id="rId6" imgW="152334" imgH="241195" progId="Equation.DSMT4">
                    <p:embed/>
                  </p:oleObj>
                </mc:Choice>
                <mc:Fallback>
                  <p:oleObj name="Equation" r:id="rId6" imgW="152334" imgH="241195" progId="Equation.DSMT4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9636" y="5261203"/>
                          <a:ext cx="2540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1000853" y="5139873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37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853" y="5139873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150303" y="4184424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38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0303" y="4184424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36"/>
            <p:cNvGraphicFramePr>
              <a:graphicFrameLocks noChangeAspect="1"/>
            </p:cNvGraphicFramePr>
            <p:nvPr/>
          </p:nvGraphicFramePr>
          <p:xfrm>
            <a:off x="2557010" y="2201410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39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7010" y="2201410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738210" y="3032125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0" name="Equation" r:id="rId14" imgW="215619" imgH="177569" progId="Equation.DSMT4">
                    <p:embed/>
                  </p:oleObj>
                </mc:Choice>
                <mc:Fallback>
                  <p:oleObj name="Equation" r:id="rId14" imgW="215619" imgH="177569" progId="Equation.DSMT4">
                    <p:embed/>
                    <p:pic>
                      <p:nvPicPr>
                        <p:cNvPr id="0" name="Picture 2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210" y="3032125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2727552" y="5426983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1" name="Equation" r:id="rId16" imgW="215619" imgH="177569" progId="Equation.DSMT4">
                    <p:embed/>
                  </p:oleObj>
                </mc:Choice>
                <mc:Fallback>
                  <p:oleObj name="Equation" r:id="rId16" imgW="215619" imgH="177569" progId="Equation.DSMT4">
                    <p:embed/>
                    <p:pic>
                      <p:nvPicPr>
                        <p:cNvPr id="0" name="Picture 2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552" y="5426983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6"/>
            <p:cNvGraphicFramePr>
              <a:graphicFrameLocks noChangeAspect="1"/>
            </p:cNvGraphicFramePr>
            <p:nvPr/>
          </p:nvGraphicFramePr>
          <p:xfrm>
            <a:off x="2910568" y="3387952"/>
            <a:ext cx="3773488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2" name="Equation" r:id="rId18" imgW="2260600" imgH="254000" progId="Equation.DSMT4">
                    <p:embed/>
                  </p:oleObj>
                </mc:Choice>
                <mc:Fallback>
                  <p:oleObj name="Equation" r:id="rId18" imgW="2260600" imgH="254000" progId="Equation.DSMT4">
                    <p:embed/>
                    <p:pic>
                      <p:nvPicPr>
                        <p:cNvPr id="0" name="Picture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568" y="3387952"/>
                          <a:ext cx="3773488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4091895" y="4712381"/>
            <a:ext cx="2127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3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895" y="4712381"/>
                          <a:ext cx="21272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2927350" y="4767036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4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7350" y="4767036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3209925" y="3865109"/>
            <a:ext cx="25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5" name="Equation" r:id="rId24" imgW="152334" imgH="190417" progId="Equation.DSMT4">
                    <p:embed/>
                  </p:oleObj>
                </mc:Choice>
                <mc:Fallback>
                  <p:oleObj name="Equation" r:id="rId24" imgW="152334" imgH="190417" progId="Equation.DSMT4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25" y="3865109"/>
                          <a:ext cx="254000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6"/>
            <p:cNvGraphicFramePr>
              <a:graphicFrameLocks noChangeAspect="1"/>
            </p:cNvGraphicFramePr>
            <p:nvPr/>
          </p:nvGraphicFramePr>
          <p:xfrm>
            <a:off x="627063" y="2689225"/>
            <a:ext cx="1568450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6" name="Equation" r:id="rId26" imgW="939392" imgH="253890" progId="Equation.DSMT4">
                    <p:embed/>
                  </p:oleObj>
                </mc:Choice>
                <mc:Fallback>
                  <p:oleObj name="Equation" r:id="rId26" imgW="939392" imgH="253890" progId="Equation.DSMT4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3" y="2689225"/>
                          <a:ext cx="1568450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1353684" y="3489097"/>
            <a:ext cx="9858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7" name="Equation" r:id="rId28" imgW="532937" imgH="177646" progId="Equation.DSMT4">
                    <p:embed/>
                  </p:oleObj>
                </mc:Choice>
                <mc:Fallback>
                  <p:oleObj name="Equation" r:id="rId28" imgW="532937" imgH="177646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684" y="3489097"/>
                          <a:ext cx="9858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8" name="Object 12"/>
            <p:cNvGraphicFramePr>
              <a:graphicFrameLocks noChangeAspect="1"/>
            </p:cNvGraphicFramePr>
            <p:nvPr/>
          </p:nvGraphicFramePr>
          <p:xfrm>
            <a:off x="3229654" y="5150301"/>
            <a:ext cx="869950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48" name="Equation" r:id="rId30" imgW="520474" imgH="253890" progId="Equation.DSMT4">
                    <p:embed/>
                  </p:oleObj>
                </mc:Choice>
                <mc:Fallback>
                  <p:oleObj name="Equation" r:id="rId30" imgW="520474" imgH="253890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654" y="5150301"/>
                          <a:ext cx="869950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083211" y="0"/>
            <a:ext cx="46751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9218" name="Object 25"/>
          <p:cNvGraphicFramePr>
            <a:graphicFrameLocks noChangeAspect="1"/>
          </p:cNvGraphicFramePr>
          <p:nvPr/>
        </p:nvGraphicFramePr>
        <p:xfrm>
          <a:off x="3534264" y="1998236"/>
          <a:ext cx="5013967" cy="146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" name="Equation" r:id="rId4" imgW="2794000" imgH="812800" progId="Equation.DSMT4">
                  <p:embed/>
                </p:oleObj>
              </mc:Choice>
              <mc:Fallback>
                <p:oleObj name="Equation" r:id="rId4" imgW="2794000" imgH="812800" progId="Equation.DSMT4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264" y="1998236"/>
                        <a:ext cx="5013967" cy="1460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6"/>
          <p:cNvGraphicFramePr>
            <a:graphicFrameLocks noChangeAspect="1"/>
          </p:cNvGraphicFramePr>
          <p:nvPr/>
        </p:nvGraphicFramePr>
        <p:xfrm>
          <a:off x="5511800" y="4764088"/>
          <a:ext cx="26050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" name="Equation" r:id="rId6" imgW="1409400" imgH="812520" progId="Equation.DSMT4">
                  <p:embed/>
                </p:oleObj>
              </mc:Choice>
              <mc:Fallback>
                <p:oleObj name="Equation" r:id="rId6" imgW="1409400" imgH="812520" progId="Equation.DSMT4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4764088"/>
                        <a:ext cx="2605088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9"/>
          <p:cNvGraphicFramePr>
            <a:graphicFrameLocks noChangeAspect="1"/>
          </p:cNvGraphicFramePr>
          <p:nvPr/>
        </p:nvGraphicFramePr>
        <p:xfrm>
          <a:off x="2219432" y="1213029"/>
          <a:ext cx="41894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" name="Equation" r:id="rId8" imgW="2222500" imgH="254000" progId="Equation.DSMT4">
                  <p:embed/>
                </p:oleObj>
              </mc:Choice>
              <mc:Fallback>
                <p:oleObj name="Equation" r:id="rId8" imgW="2222500" imgH="254000" progId="Equation.DSMT4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432" y="1213029"/>
                        <a:ext cx="4189413" cy="477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70171" y="339634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Geometric way: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238" name="Object 25"/>
          <p:cNvGraphicFramePr>
            <a:graphicFrameLocks noChangeAspect="1"/>
          </p:cNvGraphicFramePr>
          <p:nvPr/>
        </p:nvGraphicFramePr>
        <p:xfrm>
          <a:off x="6078540" y="3838803"/>
          <a:ext cx="22113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" name="Equation" r:id="rId10" imgW="1231366" imgH="279279" progId="Equation.DSMT4">
                  <p:embed/>
                </p:oleObj>
              </mc:Choice>
              <mc:Fallback>
                <p:oleObj name="Equation" r:id="rId10" imgW="1231366" imgH="279279" progId="Equation.DSMT4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40" y="3838803"/>
                        <a:ext cx="22113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66082" y="2329285"/>
            <a:ext cx="4370113" cy="3751627"/>
            <a:chOff x="566082" y="2329285"/>
            <a:chExt cx="4370113" cy="3751627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V="1">
              <a:off x="3506535" y="4697522"/>
              <a:ext cx="555625" cy="3952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592598"/>
                </p:ext>
              </p:extLst>
            </p:nvPr>
          </p:nvGraphicFramePr>
          <p:xfrm>
            <a:off x="4100032" y="4727911"/>
            <a:ext cx="223837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5" name="Equation" r:id="rId12" imgW="126835" imgH="266353" progId="Equation.DSMT4">
                    <p:embed/>
                  </p:oleObj>
                </mc:Choice>
                <mc:Fallback>
                  <p:oleObj name="Equation" r:id="rId12" imgW="126835" imgH="266353" progId="Equation.DSMT4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0032" y="4727911"/>
                          <a:ext cx="223837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 flipV="1">
              <a:off x="3442890" y="4363693"/>
              <a:ext cx="0" cy="6365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187231"/>
                </p:ext>
              </p:extLst>
            </p:nvPr>
          </p:nvGraphicFramePr>
          <p:xfrm>
            <a:off x="3334177" y="3902640"/>
            <a:ext cx="2317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6" name="Equation" r:id="rId14" imgW="126835" imgH="202936" progId="Equation.DSMT4">
                    <p:embed/>
                  </p:oleObj>
                </mc:Choice>
                <mc:Fallback>
                  <p:oleObj name="Equation" r:id="rId14" imgW="126835" imgH="202936" progId="Equation.DSMT4">
                    <p:embed/>
                    <p:pic>
                      <p:nvPicPr>
                        <p:cNvPr id="0" name="Picture 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177" y="3902640"/>
                          <a:ext cx="231775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3506761" y="5225933"/>
              <a:ext cx="550862" cy="3349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2199230" y="2653499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 flipV="1">
              <a:off x="859380" y="4418799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2199230" y="4418799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3350078" y="5089115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2221455" y="3791736"/>
              <a:ext cx="1143000" cy="13223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2196055" y="3396449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2149743" y="3713949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18"/>
            <p:cNvSpPr>
              <a:spLocks noChangeArrowheads="1"/>
            </p:cNvSpPr>
            <p:nvPr/>
          </p:nvSpPr>
          <p:spPr bwMode="auto">
            <a:xfrm rot="8402369">
              <a:off x="2541677" y="4123071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flipV="1">
              <a:off x="2097630" y="3618699"/>
              <a:ext cx="212725" cy="3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2097630" y="3952074"/>
              <a:ext cx="198438" cy="95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28285" y="4535488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1730221" y="4623729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377383"/>
                </p:ext>
              </p:extLst>
            </p:nvPr>
          </p:nvGraphicFramePr>
          <p:xfrm>
            <a:off x="3682977" y="5628563"/>
            <a:ext cx="2540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7" name="Equation" r:id="rId16" imgW="152334" imgH="241195" progId="Equation.DSMT4">
                    <p:embed/>
                  </p:oleObj>
                </mc:Choice>
                <mc:Fallback>
                  <p:oleObj name="Equation" r:id="rId16" imgW="152334" imgH="241195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2977" y="5628563"/>
                          <a:ext cx="2540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199141"/>
                </p:ext>
              </p:extLst>
            </p:nvPr>
          </p:nvGraphicFramePr>
          <p:xfrm>
            <a:off x="566082" y="5267748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82" y="5267748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568298"/>
                </p:ext>
              </p:extLst>
            </p:nvPr>
          </p:nvGraphicFramePr>
          <p:xfrm>
            <a:off x="4715532" y="4312299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9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532" y="4312299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410892"/>
                </p:ext>
              </p:extLst>
            </p:nvPr>
          </p:nvGraphicFramePr>
          <p:xfrm>
            <a:off x="2111353" y="232928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0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53" y="232928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998527"/>
                </p:ext>
              </p:extLst>
            </p:nvPr>
          </p:nvGraphicFramePr>
          <p:xfrm>
            <a:off x="2303439" y="3160000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" name="Equation" r:id="rId24" imgW="215619" imgH="177569" progId="Equation.DSMT4">
                    <p:embed/>
                  </p:oleObj>
                </mc:Choice>
                <mc:Fallback>
                  <p:oleObj name="Equation" r:id="rId24" imgW="215619" imgH="177569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439" y="3160000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805208"/>
                </p:ext>
              </p:extLst>
            </p:nvPr>
          </p:nvGraphicFramePr>
          <p:xfrm>
            <a:off x="2292781" y="5554858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2" name="Equation" r:id="rId26" imgW="215619" imgH="177569" progId="Equation.DSMT4">
                    <p:embed/>
                  </p:oleObj>
                </mc:Choice>
                <mc:Fallback>
                  <p:oleObj name="Equation" r:id="rId26" imgW="215619" imgH="177569" progId="Equation.DSMT4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781" y="5554858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84761"/>
                </p:ext>
              </p:extLst>
            </p:nvPr>
          </p:nvGraphicFramePr>
          <p:xfrm>
            <a:off x="2540705" y="4858816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" name="Equation" r:id="rId28" imgW="152268" imgH="164957" progId="Equation.DSMT4">
                    <p:embed/>
                  </p:oleObj>
                </mc:Choice>
                <mc:Fallback>
                  <p:oleObj name="Equation" r:id="rId28" imgW="152268" imgH="164957" progId="Equation.DSMT4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705" y="4858816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206459"/>
                </p:ext>
              </p:extLst>
            </p:nvPr>
          </p:nvGraphicFramePr>
          <p:xfrm>
            <a:off x="2775154" y="3992984"/>
            <a:ext cx="25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" name="Equation" r:id="rId30" imgW="152334" imgH="190417" progId="Equation.DSMT4">
                    <p:embed/>
                  </p:oleObj>
                </mc:Choice>
                <mc:Fallback>
                  <p:oleObj name="Equation" r:id="rId30" imgW="152334" imgH="190417" progId="Equation.DSMT4">
                    <p:embed/>
                    <p:pic>
                      <p:nvPicPr>
                        <p:cNvPr id="0" name="Picture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54" y="3992984"/>
                          <a:ext cx="254000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787497"/>
                </p:ext>
              </p:extLst>
            </p:nvPr>
          </p:nvGraphicFramePr>
          <p:xfrm>
            <a:off x="929801" y="3584316"/>
            <a:ext cx="9858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5" name="Equation" r:id="rId32" imgW="532937" imgH="177646" progId="Equation.DSMT4">
                    <p:embed/>
                  </p:oleObj>
                </mc:Choice>
                <mc:Fallback>
                  <p:oleObj name="Equation" r:id="rId32" imgW="532937" imgH="177646" progId="Equation.DSMT4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801" y="3584316"/>
                          <a:ext cx="9858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2515038"/>
                </p:ext>
              </p:extLst>
            </p:nvPr>
          </p:nvGraphicFramePr>
          <p:xfrm>
            <a:off x="2435655" y="3483624"/>
            <a:ext cx="8699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6" name="Equation" r:id="rId34" imgW="520474" imgH="253890" progId="Equation.DSMT4">
                    <p:embed/>
                  </p:oleObj>
                </mc:Choice>
                <mc:Fallback>
                  <p:oleObj name="Equation" r:id="rId34" imgW="520474" imgH="253890" progId="Equation.DSMT4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5655" y="3483624"/>
                          <a:ext cx="8699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Arrow Connector 5"/>
            <p:cNvCxnSpPr/>
            <p:nvPr/>
          </p:nvCxnSpPr>
          <p:spPr bwMode="auto">
            <a:xfrm>
              <a:off x="2203373" y="3866920"/>
              <a:ext cx="0" cy="550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" name="Straight Arrow Connector 7"/>
            <p:cNvCxnSpPr>
              <a:endCxn id="47" idx="1"/>
            </p:cNvCxnSpPr>
            <p:nvPr/>
          </p:nvCxnSpPr>
          <p:spPr bwMode="auto">
            <a:xfrm>
              <a:off x="2236425" y="4450815"/>
              <a:ext cx="1128030" cy="663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525749"/>
                </p:ext>
              </p:extLst>
            </p:nvPr>
          </p:nvGraphicFramePr>
          <p:xfrm>
            <a:off x="1764797" y="3935490"/>
            <a:ext cx="268538" cy="290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7" name="Equation" r:id="rId36" imgW="152268" imgH="164957" progId="Equation.DSMT4">
                    <p:embed/>
                  </p:oleObj>
                </mc:Choice>
                <mc:Fallback>
                  <p:oleObj name="Equation" r:id="rId36" imgW="152268" imgH="164957" progId="Equation.DSMT4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797" y="3935490"/>
                          <a:ext cx="268538" cy="290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968768" y="0"/>
            <a:ext cx="52705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890416" y="1419214"/>
          <a:ext cx="2190792" cy="88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Equation" r:id="rId4" imgW="1168400" imgH="469900" progId="Equation.DSMT4">
                  <p:embed/>
                </p:oleObj>
              </mc:Choice>
              <mc:Fallback>
                <p:oleObj name="Equation" r:id="rId4" imgW="1168400" imgH="4699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16" y="1419214"/>
                        <a:ext cx="2190792" cy="88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95478" y="5260806"/>
            <a:ext cx="4511951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</a:t>
            </a:r>
            <a:r>
              <a:rPr lang="en-US" sz="1600" dirty="0">
                <a:solidFill>
                  <a:schemeClr val="bg2"/>
                </a:solidFill>
              </a:rPr>
              <a:t>upper limit is larger than the lower limit, in order to keep the differential length positive.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76213" y="2789238"/>
          <a:ext cx="4275137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6" imgW="2692400" imgH="1219200" progId="Equation.DSMT4">
                  <p:embed/>
                </p:oleObj>
              </mc:Choice>
              <mc:Fallback>
                <p:oleObj name="Equation" r:id="rId6" imgW="2692400" imgH="12192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789238"/>
                        <a:ext cx="4275137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08082" y="1221696"/>
            <a:ext cx="4370113" cy="3751627"/>
            <a:chOff x="2100311" y="1635353"/>
            <a:chExt cx="4370113" cy="375162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040764" y="4003590"/>
              <a:ext cx="555625" cy="3952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" name="Object 18"/>
            <p:cNvGraphicFramePr>
              <a:graphicFrameLocks noChangeAspect="1"/>
            </p:cNvGraphicFramePr>
            <p:nvPr/>
          </p:nvGraphicFramePr>
          <p:xfrm>
            <a:off x="5634261" y="4033979"/>
            <a:ext cx="223837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4" name="Equation" r:id="rId8" imgW="126835" imgH="266353" progId="Equation.DSMT4">
                    <p:embed/>
                  </p:oleObj>
                </mc:Choice>
                <mc:Fallback>
                  <p:oleObj name="Equation" r:id="rId8" imgW="126835" imgH="266353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4261" y="4033979"/>
                          <a:ext cx="223837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 flipV="1">
              <a:off x="4977119" y="3669761"/>
              <a:ext cx="0" cy="6365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/>
          </p:nvGraphicFramePr>
          <p:xfrm>
            <a:off x="4868406" y="3208708"/>
            <a:ext cx="2317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5" name="Equation" r:id="rId10" imgW="126835" imgH="202936" progId="Equation.DSMT4">
                    <p:embed/>
                  </p:oleObj>
                </mc:Choice>
                <mc:Fallback>
                  <p:oleObj name="Equation" r:id="rId10" imgW="126835" imgH="202936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406" y="3208708"/>
                          <a:ext cx="231775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5040990" y="4532001"/>
              <a:ext cx="550862" cy="3349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733459" y="1959567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2393609" y="3724867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733459" y="3724867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884307" y="4395183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755684" y="3097804"/>
              <a:ext cx="1143000" cy="13223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30284" y="2702517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3672955" y="3020017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 rot="8402369">
              <a:off x="4075906" y="3429139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3631859" y="2924767"/>
              <a:ext cx="212725" cy="3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3631859" y="3258142"/>
              <a:ext cx="198438" cy="95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3750190" y="3733604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3462514" y="3841556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264450" y="3929797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5217206" y="4934631"/>
            <a:ext cx="2540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" name="Equation" r:id="rId12" imgW="152334" imgH="241195" progId="Equation.DSMT4">
                    <p:embed/>
                  </p:oleObj>
                </mc:Choice>
                <mc:Fallback>
                  <p:oleObj name="Equation" r:id="rId12" imgW="152334" imgH="241195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206" y="4934631"/>
                          <a:ext cx="2540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6"/>
            <p:cNvGraphicFramePr>
              <a:graphicFrameLocks noChangeAspect="1"/>
            </p:cNvGraphicFramePr>
            <p:nvPr/>
          </p:nvGraphicFramePr>
          <p:xfrm>
            <a:off x="2100311" y="457381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7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311" y="457381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6249761" y="3618367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8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761" y="3618367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6"/>
            <p:cNvGraphicFramePr>
              <a:graphicFrameLocks noChangeAspect="1"/>
            </p:cNvGraphicFramePr>
            <p:nvPr/>
          </p:nvGraphicFramePr>
          <p:xfrm>
            <a:off x="3645582" y="1635353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9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582" y="1635353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3837668" y="2466068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0" name="Equation" r:id="rId20" imgW="215619" imgH="177569" progId="Equation.DSMT4">
                    <p:embed/>
                  </p:oleObj>
                </mc:Choice>
                <mc:Fallback>
                  <p:oleObj name="Equation" r:id="rId20" imgW="215619" imgH="177569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668" y="2466068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3827010" y="4860926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1" name="Equation" r:id="rId22" imgW="215619" imgH="177569" progId="Equation.DSMT4">
                    <p:embed/>
                  </p:oleObj>
                </mc:Choice>
                <mc:Fallback>
                  <p:oleObj name="Equation" r:id="rId22" imgW="215619" imgH="177569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010" y="4860926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/>
          </p:nvGraphicFramePr>
          <p:xfrm>
            <a:off x="4026808" y="4200979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2" name="Equation" r:id="rId24" imgW="152268" imgH="164957" progId="Equation.DSMT4">
                    <p:embed/>
                  </p:oleObj>
                </mc:Choice>
                <mc:Fallback>
                  <p:oleObj name="Equation" r:id="rId24" imgW="152268" imgH="164957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6808" y="4200979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/>
          </p:nvGraphicFramePr>
          <p:xfrm>
            <a:off x="4309383" y="3299052"/>
            <a:ext cx="25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3" name="Equation" r:id="rId26" imgW="152334" imgH="190417" progId="Equation.DSMT4">
                    <p:embed/>
                  </p:oleObj>
                </mc:Choice>
                <mc:Fallback>
                  <p:oleObj name="Equation" r:id="rId26" imgW="152334" imgH="190417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383" y="3299052"/>
                          <a:ext cx="254000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9"/>
            <p:cNvGraphicFramePr>
              <a:graphicFrameLocks noChangeAspect="1"/>
            </p:cNvGraphicFramePr>
            <p:nvPr/>
          </p:nvGraphicFramePr>
          <p:xfrm>
            <a:off x="2496688" y="2890384"/>
            <a:ext cx="9858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4" name="Equation" r:id="rId28" imgW="532937" imgH="177646" progId="Equation.DSMT4">
                    <p:embed/>
                  </p:oleObj>
                </mc:Choice>
                <mc:Fallback>
                  <p:oleObj name="Equation" r:id="rId28" imgW="532937" imgH="177646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688" y="2890384"/>
                          <a:ext cx="9858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1026"/>
          <p:cNvSpPr txBox="1">
            <a:spLocks noChangeArrowheads="1"/>
          </p:cNvSpPr>
          <p:nvPr/>
        </p:nvSpPr>
        <p:spPr bwMode="auto">
          <a:xfrm>
            <a:off x="1849134" y="0"/>
            <a:ext cx="539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80002"/>
              </p:ext>
            </p:extLst>
          </p:nvPr>
        </p:nvGraphicFramePr>
        <p:xfrm>
          <a:off x="912813" y="1044575"/>
          <a:ext cx="31988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Equation" r:id="rId4" imgW="1892300" imgH="546100" progId="Equation.DSMT4">
                  <p:embed/>
                </p:oleObj>
              </mc:Choice>
              <mc:Fallback>
                <p:oleObj name="Equation" r:id="rId4" imgW="1892300" imgH="5461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044575"/>
                        <a:ext cx="319881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842736" y="3243942"/>
          <a:ext cx="2458745" cy="102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" name="Equation" r:id="rId6" imgW="1524000" imgH="635000" progId="Equation.DSMT4">
                  <p:embed/>
                </p:oleObj>
              </mc:Choice>
              <mc:Fallback>
                <p:oleObj name="Equation" r:id="rId6" imgW="1524000" imgH="6350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36" y="3243942"/>
                        <a:ext cx="2458745" cy="102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Text Box 1029"/>
          <p:cNvSpPr txBox="1">
            <a:spLocks noChangeArrowheads="1"/>
          </p:cNvSpPr>
          <p:nvPr/>
        </p:nvSpPr>
        <p:spPr bwMode="auto">
          <a:xfrm>
            <a:off x="202694" y="4414114"/>
            <a:ext cx="45977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(The integrand is an </a:t>
            </a:r>
            <a:r>
              <a:rPr lang="en-US" sz="2000" u="sng" dirty="0">
                <a:solidFill>
                  <a:schemeClr val="bg1"/>
                </a:solidFill>
              </a:rPr>
              <a:t>odd</a:t>
            </a:r>
            <a:r>
              <a:rPr lang="en-US" sz="2000" dirty="0">
                <a:solidFill>
                  <a:schemeClr val="bg1"/>
                </a:solidFill>
              </a:rPr>
              <a:t> function of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.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72" name="Text Box 1030"/>
          <p:cNvSpPr txBox="1">
            <a:spLocks noChangeArrowheads="1"/>
          </p:cNvSpPr>
          <p:nvPr/>
        </p:nvSpPr>
        <p:spPr bwMode="auto">
          <a:xfrm>
            <a:off x="266649" y="2371546"/>
            <a:ext cx="385903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the second term, note </a:t>
            </a:r>
            <a:r>
              <a:rPr lang="en-US" sz="2000" dirty="0">
                <a:solidFill>
                  <a:schemeClr val="bg1"/>
                </a:solidFill>
              </a:rPr>
              <a:t>that by symmetry, </a:t>
            </a:r>
          </a:p>
        </p:txBody>
      </p:sp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1453924" y="5463268"/>
          <a:ext cx="40100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" name="Equation" r:id="rId8" imgW="2286000" imgH="635000" progId="Equation.DSMT4">
                  <p:embed/>
                </p:oleObj>
              </mc:Choice>
              <mc:Fallback>
                <p:oleObj name="Equation" r:id="rId8" imgW="2286000" imgH="6350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24" y="5463268"/>
                        <a:ext cx="40100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2"/>
          <p:cNvSpPr txBox="1">
            <a:spLocks noChangeArrowheads="1"/>
          </p:cNvSpPr>
          <p:nvPr/>
        </p:nvSpPr>
        <p:spPr bwMode="auto">
          <a:xfrm>
            <a:off x="405810" y="5071444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</a:t>
            </a:r>
            <a:r>
              <a:rPr lang="en-US" sz="2000" dirty="0">
                <a:solidFill>
                  <a:schemeClr val="bg1"/>
                </a:solidFill>
              </a:rPr>
              <a:t>we have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25798" y="1067134"/>
            <a:ext cx="4093660" cy="3514299"/>
            <a:chOff x="2100311" y="1635353"/>
            <a:chExt cx="4370113" cy="3751627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040764" y="4003590"/>
              <a:ext cx="555625" cy="3952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/>
          </p:nvGraphicFramePr>
          <p:xfrm>
            <a:off x="5634261" y="4033979"/>
            <a:ext cx="223837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9" name="Equation" r:id="rId10" imgW="126835" imgH="266353" progId="Equation.DSMT4">
                    <p:embed/>
                  </p:oleObj>
                </mc:Choice>
                <mc:Fallback>
                  <p:oleObj name="Equation" r:id="rId10" imgW="126835" imgH="266353" progId="Equation.DSMT4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4261" y="4033979"/>
                          <a:ext cx="223837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4977119" y="3669761"/>
              <a:ext cx="0" cy="6365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" name="Object 20"/>
            <p:cNvGraphicFramePr>
              <a:graphicFrameLocks noChangeAspect="1"/>
            </p:cNvGraphicFramePr>
            <p:nvPr/>
          </p:nvGraphicFramePr>
          <p:xfrm>
            <a:off x="4868406" y="3208708"/>
            <a:ext cx="2317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0" name="Equation" r:id="rId12" imgW="126835" imgH="202936" progId="Equation.DSMT4">
                    <p:embed/>
                  </p:oleObj>
                </mc:Choice>
                <mc:Fallback>
                  <p:oleObj name="Equation" r:id="rId12" imgW="126835" imgH="202936" progId="Equation.DSMT4">
                    <p:embed/>
                    <p:pic>
                      <p:nvPicPr>
                        <p:cNvPr id="0" name="Picture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406" y="3208708"/>
                          <a:ext cx="231775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5040990" y="4532001"/>
              <a:ext cx="550862" cy="3349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733459" y="1959567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393609" y="3724867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733459" y="3724867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884307" y="4395183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755684" y="3097804"/>
              <a:ext cx="1143000" cy="13223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730284" y="2702517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672955" y="3020017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8402369">
              <a:off x="4075906" y="3429139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3631859" y="2924767"/>
              <a:ext cx="212725" cy="3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631859" y="3258142"/>
              <a:ext cx="198438" cy="95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3750190" y="3733604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3462514" y="3841556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264450" y="3929797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5217206" y="4934631"/>
            <a:ext cx="2540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1" name="Equation" r:id="rId14" imgW="152334" imgH="241195" progId="Equation.DSMT4">
                    <p:embed/>
                  </p:oleObj>
                </mc:Choice>
                <mc:Fallback>
                  <p:oleObj name="Equation" r:id="rId14" imgW="152334" imgH="241195" progId="Equation.DSMT4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206" y="4934631"/>
                          <a:ext cx="2540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2100311" y="457381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2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311" y="457381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6249761" y="3618367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3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761" y="3618367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3633226" y="1635353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4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226" y="1635353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6"/>
            <p:cNvGraphicFramePr>
              <a:graphicFrameLocks noChangeAspect="1"/>
            </p:cNvGraphicFramePr>
            <p:nvPr/>
          </p:nvGraphicFramePr>
          <p:xfrm>
            <a:off x="3837668" y="2466068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5" name="Equation" r:id="rId22" imgW="215619" imgH="177569" progId="Equation.DSMT4">
                    <p:embed/>
                  </p:oleObj>
                </mc:Choice>
                <mc:Fallback>
                  <p:oleObj name="Equation" r:id="rId22" imgW="215619" imgH="177569" progId="Equation.DSMT4">
                    <p:embed/>
                    <p:pic>
                      <p:nvPicPr>
                        <p:cNvPr id="0" name="Picture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668" y="2466068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3827010" y="4860926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6" name="Equation" r:id="rId24" imgW="215619" imgH="177569" progId="Equation.DSMT4">
                    <p:embed/>
                  </p:oleObj>
                </mc:Choice>
                <mc:Fallback>
                  <p:oleObj name="Equation" r:id="rId24" imgW="215619" imgH="177569" progId="Equation.DSMT4">
                    <p:embed/>
                    <p:pic>
                      <p:nvPicPr>
                        <p:cNvPr id="0" name="Picture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010" y="4860926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3"/>
            <p:cNvGraphicFramePr>
              <a:graphicFrameLocks noChangeAspect="1"/>
            </p:cNvGraphicFramePr>
            <p:nvPr/>
          </p:nvGraphicFramePr>
          <p:xfrm>
            <a:off x="4026808" y="4200979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7" name="Equation" r:id="rId26" imgW="152268" imgH="164957" progId="Equation.DSMT4">
                    <p:embed/>
                  </p:oleObj>
                </mc:Choice>
                <mc:Fallback>
                  <p:oleObj name="Equation" r:id="rId26" imgW="152268" imgH="164957" progId="Equation.DSMT4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6808" y="4200979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4"/>
            <p:cNvGraphicFramePr>
              <a:graphicFrameLocks noChangeAspect="1"/>
            </p:cNvGraphicFramePr>
            <p:nvPr/>
          </p:nvGraphicFramePr>
          <p:xfrm>
            <a:off x="4309383" y="3299052"/>
            <a:ext cx="25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8" name="Equation" r:id="rId28" imgW="152334" imgH="190417" progId="Equation.DSMT4">
                    <p:embed/>
                  </p:oleObj>
                </mc:Choice>
                <mc:Fallback>
                  <p:oleObj name="Equation" r:id="rId28" imgW="152334" imgH="190417" progId="Equation.DSMT4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383" y="3299052"/>
                          <a:ext cx="254000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2496688" y="2890384"/>
            <a:ext cx="9858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9" name="Equation" r:id="rId30" imgW="532937" imgH="177646" progId="Equation.DSMT4">
                    <p:embed/>
                  </p:oleObj>
                </mc:Choice>
                <mc:Fallback>
                  <p:oleObj name="Equation" r:id="rId30" imgW="532937" imgH="177646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688" y="2890384"/>
                          <a:ext cx="9858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154505" y="0"/>
            <a:ext cx="50720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449263" y="3105150"/>
          <a:ext cx="4233862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Equation" r:id="rId4" imgW="2413000" imgH="1803400" progId="Equation.DSMT4">
                  <p:embed/>
                </p:oleObj>
              </mc:Choice>
              <mc:Fallback>
                <p:oleObj name="Equation" r:id="rId4" imgW="2413000" imgH="18034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105150"/>
                        <a:ext cx="4233862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25"/>
          <p:cNvGraphicFramePr>
            <a:graphicFrameLocks noChangeAspect="1"/>
          </p:cNvGraphicFramePr>
          <p:nvPr/>
        </p:nvGraphicFramePr>
        <p:xfrm>
          <a:off x="700996" y="1087664"/>
          <a:ext cx="40100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2" name="Equation" r:id="rId6" imgW="2286000" imgH="635000" progId="Equation.DSMT4">
                  <p:embed/>
                </p:oleObj>
              </mc:Choice>
              <mc:Fallback>
                <p:oleObj name="Equation" r:id="rId6" imgW="2286000" imgH="6350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96" y="1087664"/>
                        <a:ext cx="401002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06869" y="2508760"/>
            <a:ext cx="37737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Because the integrand is even,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68055" y="1255983"/>
            <a:ext cx="3582030" cy="3075078"/>
            <a:chOff x="2100311" y="1635353"/>
            <a:chExt cx="4370113" cy="3751627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040764" y="4003590"/>
              <a:ext cx="555625" cy="3952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/>
          </p:nvGraphicFramePr>
          <p:xfrm>
            <a:off x="5634261" y="4033979"/>
            <a:ext cx="223837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3" name="Equation" r:id="rId8" imgW="126835" imgH="266353" progId="Equation.DSMT4">
                    <p:embed/>
                  </p:oleObj>
                </mc:Choice>
                <mc:Fallback>
                  <p:oleObj name="Equation" r:id="rId8" imgW="126835" imgH="266353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4261" y="4033979"/>
                          <a:ext cx="223837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4977119" y="3669761"/>
              <a:ext cx="0" cy="6365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" name="Object 20"/>
            <p:cNvGraphicFramePr>
              <a:graphicFrameLocks noChangeAspect="1"/>
            </p:cNvGraphicFramePr>
            <p:nvPr/>
          </p:nvGraphicFramePr>
          <p:xfrm>
            <a:off x="4868406" y="3208708"/>
            <a:ext cx="2317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4" name="Equation" r:id="rId10" imgW="126835" imgH="202936" progId="Equation.DSMT4">
                    <p:embed/>
                  </p:oleObj>
                </mc:Choice>
                <mc:Fallback>
                  <p:oleObj name="Equation" r:id="rId10" imgW="126835" imgH="202936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406" y="3208708"/>
                          <a:ext cx="231775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5040990" y="4532001"/>
              <a:ext cx="550862" cy="3349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733459" y="1959567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393609" y="3724867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733459" y="3724867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884307" y="4395183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755684" y="3097804"/>
              <a:ext cx="1143000" cy="13223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730284" y="2702517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672955" y="3020017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8402369">
              <a:off x="4075906" y="3429139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3631859" y="2924767"/>
              <a:ext cx="212725" cy="3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631859" y="3258142"/>
              <a:ext cx="198438" cy="95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3750190" y="3733604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3462514" y="3841556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264450" y="3929797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5217206" y="4934631"/>
            <a:ext cx="2540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5" name="Equation" r:id="rId12" imgW="152334" imgH="241195" progId="Equation.DSMT4">
                    <p:embed/>
                  </p:oleObj>
                </mc:Choice>
                <mc:Fallback>
                  <p:oleObj name="Equation" r:id="rId12" imgW="152334" imgH="241195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206" y="4934631"/>
                          <a:ext cx="25400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2100311" y="457381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311" y="457381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6249761" y="3618367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7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761" y="3618367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3629906" y="1635353"/>
            <a:ext cx="180975" cy="200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8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906" y="1635353"/>
                          <a:ext cx="180975" cy="200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6"/>
            <p:cNvGraphicFramePr>
              <a:graphicFrameLocks noChangeAspect="1"/>
            </p:cNvGraphicFramePr>
            <p:nvPr/>
          </p:nvGraphicFramePr>
          <p:xfrm>
            <a:off x="3837668" y="2466068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9" name="Equation" r:id="rId20" imgW="215619" imgH="177569" progId="Equation.DSMT4">
                    <p:embed/>
                  </p:oleObj>
                </mc:Choice>
                <mc:Fallback>
                  <p:oleObj name="Equation" r:id="rId20" imgW="215619" imgH="177569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668" y="2466068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3827010" y="4860926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0" name="Equation" r:id="rId22" imgW="215619" imgH="177569" progId="Equation.DSMT4">
                    <p:embed/>
                  </p:oleObj>
                </mc:Choice>
                <mc:Fallback>
                  <p:oleObj name="Equation" r:id="rId22" imgW="215619" imgH="177569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010" y="4860926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3"/>
            <p:cNvGraphicFramePr>
              <a:graphicFrameLocks noChangeAspect="1"/>
            </p:cNvGraphicFramePr>
            <p:nvPr/>
          </p:nvGraphicFramePr>
          <p:xfrm>
            <a:off x="4026808" y="4200979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1" name="Equation" r:id="rId24" imgW="152268" imgH="164957" progId="Equation.DSMT4">
                    <p:embed/>
                  </p:oleObj>
                </mc:Choice>
                <mc:Fallback>
                  <p:oleObj name="Equation" r:id="rId24" imgW="152268" imgH="164957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6808" y="4200979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4"/>
            <p:cNvGraphicFramePr>
              <a:graphicFrameLocks noChangeAspect="1"/>
            </p:cNvGraphicFramePr>
            <p:nvPr/>
          </p:nvGraphicFramePr>
          <p:xfrm>
            <a:off x="4309383" y="3299052"/>
            <a:ext cx="2540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2" name="Equation" r:id="rId26" imgW="152334" imgH="190417" progId="Equation.DSMT4">
                    <p:embed/>
                  </p:oleObj>
                </mc:Choice>
                <mc:Fallback>
                  <p:oleObj name="Equation" r:id="rId26" imgW="152334" imgH="190417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383" y="3299052"/>
                          <a:ext cx="254000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2496688" y="2890384"/>
            <a:ext cx="9858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" name="Equation" r:id="rId28" imgW="532937" imgH="177646" progId="Equation.DSMT4">
                    <p:embed/>
                  </p:oleObj>
                </mc:Choice>
                <mc:Fallback>
                  <p:oleObj name="Equation" r:id="rId28" imgW="532937" imgH="177646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688" y="2890384"/>
                          <a:ext cx="9858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29"/>
          <p:cNvSpPr txBox="1">
            <a:spLocks noChangeArrowheads="1"/>
          </p:cNvSpPr>
          <p:nvPr/>
        </p:nvSpPr>
        <p:spPr bwMode="auto">
          <a:xfrm>
            <a:off x="3619237" y="1015388"/>
            <a:ext cx="13532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Summary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5787" name="Object 1026"/>
          <p:cNvGraphicFramePr>
            <a:graphicFrameLocks noChangeAspect="1"/>
          </p:cNvGraphicFramePr>
          <p:nvPr/>
        </p:nvGraphicFramePr>
        <p:xfrm>
          <a:off x="3841750" y="1825625"/>
          <a:ext cx="44672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9" name="Equation" r:id="rId4" imgW="2260600" imgH="558800" progId="Equation.DSMT4">
                  <p:embed/>
                </p:oleObj>
              </mc:Choice>
              <mc:Fallback>
                <p:oleObj name="Equation" r:id="rId4" imgW="2260600" imgH="55880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825625"/>
                        <a:ext cx="4467225" cy="1101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154505" y="0"/>
            <a:ext cx="50720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2613" y="2299382"/>
            <a:ext cx="4744810" cy="3751627"/>
            <a:chOff x="582613" y="2299382"/>
            <a:chExt cx="4744810" cy="3751627"/>
          </a:xfrm>
        </p:grpSpPr>
        <p:sp>
          <p:nvSpPr>
            <p:cNvPr id="8203" name="Line 4"/>
            <p:cNvSpPr>
              <a:spLocks noChangeShapeType="1"/>
            </p:cNvSpPr>
            <p:nvPr/>
          </p:nvSpPr>
          <p:spPr bwMode="auto">
            <a:xfrm>
              <a:off x="2590458" y="2623596"/>
              <a:ext cx="0" cy="3427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Line 5"/>
            <p:cNvSpPr>
              <a:spLocks noChangeShapeType="1"/>
            </p:cNvSpPr>
            <p:nvPr/>
          </p:nvSpPr>
          <p:spPr bwMode="auto">
            <a:xfrm flipV="1">
              <a:off x="1250608" y="4388896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5" name="Line 6"/>
            <p:cNvSpPr>
              <a:spLocks noChangeShapeType="1"/>
            </p:cNvSpPr>
            <p:nvPr/>
          </p:nvSpPr>
          <p:spPr bwMode="auto">
            <a:xfrm>
              <a:off x="2590458" y="4388896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Oval 9"/>
            <p:cNvSpPr>
              <a:spLocks noChangeArrowheads="1"/>
            </p:cNvSpPr>
            <p:nvPr/>
          </p:nvSpPr>
          <p:spPr bwMode="auto">
            <a:xfrm>
              <a:off x="3741306" y="5059212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>
              <a:off x="2587283" y="3366546"/>
              <a:ext cx="0" cy="215106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607189" y="4397633"/>
              <a:ext cx="1141512" cy="6997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2319513" y="4505585"/>
              <a:ext cx="452063" cy="119865"/>
            </a:xfrm>
            <a:custGeom>
              <a:avLst/>
              <a:gdLst>
                <a:gd name="connsiteX0" fmla="*/ 0 w 452063"/>
                <a:gd name="connsiteY0" fmla="*/ 41097 h 119865"/>
                <a:gd name="connsiteX1" fmla="*/ 174660 w 452063"/>
                <a:gd name="connsiteY1" fmla="*/ 113016 h 119865"/>
                <a:gd name="connsiteX2" fmla="*/ 339047 w 452063"/>
                <a:gd name="connsiteY2" fmla="*/ 82193 h 119865"/>
                <a:gd name="connsiteX3" fmla="*/ 452063 w 452063"/>
                <a:gd name="connsiteY3" fmla="*/ 0 h 1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63" h="119865">
                  <a:moveTo>
                    <a:pt x="0" y="41097"/>
                  </a:moveTo>
                  <a:cubicBezTo>
                    <a:pt x="59076" y="73632"/>
                    <a:pt x="118152" y="106167"/>
                    <a:pt x="174660" y="113016"/>
                  </a:cubicBezTo>
                  <a:cubicBezTo>
                    <a:pt x="231168" y="119865"/>
                    <a:pt x="292813" y="101029"/>
                    <a:pt x="339047" y="82193"/>
                  </a:cubicBezTo>
                  <a:cubicBezTo>
                    <a:pt x="385281" y="63357"/>
                    <a:pt x="418672" y="31678"/>
                    <a:pt x="452063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121449" y="4593826"/>
              <a:ext cx="38128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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" name="Object 36"/>
            <p:cNvGraphicFramePr>
              <a:graphicFrameLocks noChangeAspect="1"/>
            </p:cNvGraphicFramePr>
            <p:nvPr/>
          </p:nvGraphicFramePr>
          <p:xfrm>
            <a:off x="957310" y="5237845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310" y="5237845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106760" y="4282396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6760" y="4282396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36"/>
            <p:cNvGraphicFramePr>
              <a:graphicFrameLocks noChangeAspect="1"/>
            </p:cNvGraphicFramePr>
            <p:nvPr/>
          </p:nvGraphicFramePr>
          <p:xfrm>
            <a:off x="2513467" y="2299382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2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467" y="2299382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694667" y="3130097"/>
            <a:ext cx="341313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3" name="Equation" r:id="rId12" imgW="215619" imgH="177569" progId="Equation.DSMT4">
                    <p:embed/>
                  </p:oleObj>
                </mc:Choice>
                <mc:Fallback>
                  <p:oleObj name="Equation" r:id="rId12" imgW="215619" imgH="177569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4667" y="3130097"/>
                          <a:ext cx="341313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2684009" y="5524955"/>
            <a:ext cx="3413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4" name="Equation" r:id="rId14" imgW="215619" imgH="177569" progId="Equation.DSMT4">
                    <p:embed/>
                  </p:oleObj>
                </mc:Choice>
                <mc:Fallback>
                  <p:oleObj name="Equation" r:id="rId14" imgW="215619" imgH="177569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4009" y="5524955"/>
                          <a:ext cx="3413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4010855" y="4807259"/>
            <a:ext cx="212725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5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0855" y="4807259"/>
                          <a:ext cx="212725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2883807" y="4865008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6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807" y="4865008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6"/>
            <p:cNvGraphicFramePr>
              <a:graphicFrameLocks noChangeAspect="1"/>
            </p:cNvGraphicFramePr>
            <p:nvPr/>
          </p:nvGraphicFramePr>
          <p:xfrm>
            <a:off x="582613" y="2787650"/>
            <a:ext cx="1570037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7" name="Equation" r:id="rId20" imgW="939392" imgH="253890" progId="Equation.DSMT4">
                    <p:embed/>
                  </p:oleObj>
                </mc:Choice>
                <mc:Fallback>
                  <p:oleObj name="Equation" r:id="rId20" imgW="939392" imgH="253890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13" y="2787650"/>
                          <a:ext cx="1570037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8" name="Object 12"/>
            <p:cNvGraphicFramePr>
              <a:graphicFrameLocks noChangeAspect="1"/>
            </p:cNvGraphicFramePr>
            <p:nvPr/>
          </p:nvGraphicFramePr>
          <p:xfrm>
            <a:off x="3674849" y="5307368"/>
            <a:ext cx="890588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8" name="Equation" r:id="rId22" imgW="533169" imgH="253890" progId="Equation.DSMT4">
                    <p:embed/>
                  </p:oleObj>
                </mc:Choice>
                <mc:Fallback>
                  <p:oleObj name="Equation" r:id="rId22" imgW="533169" imgH="253890" progId="Equation.DSMT4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4849" y="5307368"/>
                          <a:ext cx="890588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4848225" y="4738688"/>
            <a:ext cx="3498850" cy="1122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2067853" y="0"/>
            <a:ext cx="5418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73190" y="788650"/>
            <a:ext cx="333533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Limiting case: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let  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h 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 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5332413" y="4916488"/>
          <a:ext cx="26431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4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916488"/>
                        <a:ext cx="264318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025"/>
          <p:cNvGraphicFramePr>
            <a:graphicFrameLocks noChangeAspect="1"/>
          </p:cNvGraphicFramePr>
          <p:nvPr/>
        </p:nvGraphicFramePr>
        <p:xfrm>
          <a:off x="4955843" y="1501158"/>
          <a:ext cx="31623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5" name="Equation" r:id="rId6" imgW="1803400" imgH="736600" progId="Equation.DSMT4">
                  <p:embed/>
                </p:oleObj>
              </mc:Choice>
              <mc:Fallback>
                <p:oleObj name="Equation" r:id="rId6" imgW="1803400" imgH="7366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843" y="1501158"/>
                        <a:ext cx="31623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887639" y="6191703"/>
            <a:ext cx="33353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smtClean="0">
                <a:solidFill>
                  <a:schemeClr val="bg1"/>
                </a:solidFill>
                <a:sym typeface="Symbol" pitchFamily="18" charset="2"/>
              </a:rPr>
              <a:t>Infinite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uniform line charge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6346371" y="3398157"/>
            <a:ext cx="393700" cy="812800"/>
          </a:xfrm>
          <a:prstGeom prst="downArrow">
            <a:avLst>
              <a:gd name="adj1" fmla="val 50000"/>
              <a:gd name="adj2" fmla="val 51613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6537278" y="2183642"/>
            <a:ext cx="409432" cy="518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180997" y="1448938"/>
            <a:ext cx="409432" cy="518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3316" name="Object 1025"/>
          <p:cNvGraphicFramePr>
            <a:graphicFrameLocks noChangeAspect="1"/>
          </p:cNvGraphicFramePr>
          <p:nvPr/>
        </p:nvGraphicFramePr>
        <p:xfrm>
          <a:off x="7174895" y="3538152"/>
          <a:ext cx="7794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6" name="Equation" r:id="rId8" imgW="444114" imgH="177646" progId="Equation.DSMT4">
                  <p:embed/>
                </p:oleObj>
              </mc:Choice>
              <mc:Fallback>
                <p:oleObj name="Equation" r:id="rId8" imgW="444114" imgH="177646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895" y="3538152"/>
                        <a:ext cx="7794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94025" y="1418086"/>
            <a:ext cx="4358547" cy="4547285"/>
            <a:chOff x="794025" y="1418086"/>
            <a:chExt cx="4358547" cy="4547285"/>
          </a:xfrm>
        </p:grpSpPr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3382963" y="5010150"/>
              <a:ext cx="184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323" name="Line 8"/>
            <p:cNvSpPr>
              <a:spLocks noChangeShapeType="1"/>
            </p:cNvSpPr>
            <p:nvPr/>
          </p:nvSpPr>
          <p:spPr bwMode="auto">
            <a:xfrm>
              <a:off x="2413000" y="1984375"/>
              <a:ext cx="0" cy="3427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9"/>
            <p:cNvSpPr>
              <a:spLocks noChangeShapeType="1"/>
            </p:cNvSpPr>
            <p:nvPr/>
          </p:nvSpPr>
          <p:spPr bwMode="auto">
            <a:xfrm flipV="1">
              <a:off x="1073150" y="3749675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5" name="Line 10"/>
            <p:cNvSpPr>
              <a:spLocks noChangeShapeType="1"/>
            </p:cNvSpPr>
            <p:nvPr/>
          </p:nvSpPr>
          <p:spPr bwMode="auto">
            <a:xfrm>
              <a:off x="2413000" y="3749675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0" name="Oval 15"/>
            <p:cNvSpPr>
              <a:spLocks noChangeArrowheads="1"/>
            </p:cNvSpPr>
            <p:nvPr/>
          </p:nvSpPr>
          <p:spPr bwMode="auto">
            <a:xfrm>
              <a:off x="3603625" y="4484688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17"/>
            <p:cNvSpPr>
              <a:spLocks noChangeShapeType="1"/>
            </p:cNvSpPr>
            <p:nvPr/>
          </p:nvSpPr>
          <p:spPr bwMode="auto">
            <a:xfrm>
              <a:off x="2427288" y="3779838"/>
              <a:ext cx="1146175" cy="706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7" name="Object 36"/>
            <p:cNvGraphicFramePr>
              <a:graphicFrameLocks noChangeAspect="1"/>
            </p:cNvGraphicFramePr>
            <p:nvPr/>
          </p:nvGraphicFramePr>
          <p:xfrm>
            <a:off x="794025" y="4617359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3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025" y="4617359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8" name="Object 36"/>
            <p:cNvGraphicFramePr>
              <a:graphicFrameLocks noChangeAspect="1"/>
            </p:cNvGraphicFramePr>
            <p:nvPr/>
          </p:nvGraphicFramePr>
          <p:xfrm>
            <a:off x="4931910" y="3629933"/>
            <a:ext cx="220662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38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1910" y="3629933"/>
                          <a:ext cx="220662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9" name="Object 36"/>
            <p:cNvGraphicFramePr>
              <a:graphicFrameLocks noChangeAspect="1"/>
            </p:cNvGraphicFramePr>
            <p:nvPr/>
          </p:nvGraphicFramePr>
          <p:xfrm>
            <a:off x="2317524" y="1418086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39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524" y="1418086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0" name="Object 36"/>
            <p:cNvGraphicFramePr>
              <a:graphicFrameLocks noChangeAspect="1"/>
            </p:cNvGraphicFramePr>
            <p:nvPr/>
          </p:nvGraphicFramePr>
          <p:xfrm>
            <a:off x="2680380" y="4283529"/>
            <a:ext cx="24130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40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380" y="4283529"/>
                          <a:ext cx="241300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3866061" y="4185574"/>
            <a:ext cx="2127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41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061" y="4185574"/>
                          <a:ext cx="21272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 rot="16200000">
              <a:off x="275770" y="3831771"/>
              <a:ext cx="426720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>
              <a:off x="2409825" y="2002970"/>
              <a:ext cx="0" cy="370114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162" name="Object 10"/>
            <p:cNvGraphicFramePr>
              <a:graphicFrameLocks noChangeAspect="1"/>
            </p:cNvGraphicFramePr>
            <p:nvPr/>
          </p:nvGraphicFramePr>
          <p:xfrm>
            <a:off x="3420754" y="4756837"/>
            <a:ext cx="890588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42" name="Equation" r:id="rId20" imgW="533169" imgH="253890" progId="Equation.DSMT4">
                    <p:embed/>
                  </p:oleObj>
                </mc:Choice>
                <mc:Fallback>
                  <p:oleObj name="Equation" r:id="rId20" imgW="533169" imgH="253890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754" y="4756837"/>
                          <a:ext cx="890588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2067853" y="0"/>
            <a:ext cx="54181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" name="Text Box 1030"/>
          <p:cNvSpPr txBox="1">
            <a:spLocks noChangeArrowheads="1"/>
          </p:cNvSpPr>
          <p:nvPr/>
        </p:nvSpPr>
        <p:spPr bwMode="auto">
          <a:xfrm>
            <a:off x="1676238" y="944244"/>
            <a:ext cx="60417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Summary: Infinite uniform line charge density</a:t>
            </a:r>
            <a:endParaRPr lang="en-US" sz="20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29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29026"/>
              </p:ext>
            </p:extLst>
          </p:nvPr>
        </p:nvGraphicFramePr>
        <p:xfrm>
          <a:off x="3795031" y="2055584"/>
          <a:ext cx="2997959" cy="96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4" imgW="1497950" imgH="482391" progId="Equation.DSMT4">
                  <p:embed/>
                </p:oleObj>
              </mc:Choice>
              <mc:Fallback>
                <p:oleObj name="Equation" r:id="rId4" imgW="1497950" imgH="482391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031" y="2055584"/>
                        <a:ext cx="2997959" cy="96434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34796" y="1929714"/>
            <a:ext cx="4358547" cy="4547285"/>
            <a:chOff x="674282" y="1690229"/>
            <a:chExt cx="4358547" cy="454728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263220" y="5282293"/>
              <a:ext cx="184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2293257" y="2256518"/>
              <a:ext cx="0" cy="3427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953407" y="4021818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293257" y="4021818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483882" y="4756831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2307545" y="4051981"/>
              <a:ext cx="1146175" cy="706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36"/>
            <p:cNvGraphicFramePr>
              <a:graphicFrameLocks noChangeAspect="1"/>
            </p:cNvGraphicFramePr>
            <p:nvPr/>
          </p:nvGraphicFramePr>
          <p:xfrm>
            <a:off x="674282" y="4889502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282" y="4889502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4812167" y="3902076"/>
            <a:ext cx="220662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9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2167" y="3902076"/>
                          <a:ext cx="220662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6"/>
            <p:cNvGraphicFramePr>
              <a:graphicFrameLocks noChangeAspect="1"/>
            </p:cNvGraphicFramePr>
            <p:nvPr/>
          </p:nvGraphicFramePr>
          <p:xfrm>
            <a:off x="2197781" y="1690229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0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781" y="1690229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6"/>
            <p:cNvGraphicFramePr>
              <a:graphicFrameLocks noChangeAspect="1"/>
            </p:cNvGraphicFramePr>
            <p:nvPr/>
          </p:nvGraphicFramePr>
          <p:xfrm>
            <a:off x="2560637" y="4555672"/>
            <a:ext cx="24130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1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637" y="4555672"/>
                          <a:ext cx="241300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/>
          </p:nvGraphicFramePr>
          <p:xfrm>
            <a:off x="3799114" y="4561795"/>
            <a:ext cx="21113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2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114" y="4561795"/>
                          <a:ext cx="211138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10"/>
            <p:cNvSpPr>
              <a:spLocks noChangeShapeType="1"/>
            </p:cNvSpPr>
            <p:nvPr/>
          </p:nvSpPr>
          <p:spPr bwMode="auto">
            <a:xfrm rot="16200000">
              <a:off x="156027" y="4103914"/>
              <a:ext cx="426720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2290082" y="2275113"/>
              <a:ext cx="0" cy="3701143"/>
            </a:xfrm>
            <a:prstGeom prst="line">
              <a:avLst/>
            </a:prstGeom>
            <a:noFill/>
            <a:ln w="57150">
              <a:solidFill>
                <a:srgbClr val="EEE8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3323" name="Object 11"/>
            <p:cNvGraphicFramePr>
              <a:graphicFrameLocks noChangeAspect="1"/>
            </p:cNvGraphicFramePr>
            <p:nvPr/>
          </p:nvGraphicFramePr>
          <p:xfrm>
            <a:off x="3109233" y="5118780"/>
            <a:ext cx="8699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3" name="Equation" r:id="rId16" imgW="520474" imgH="253890" progId="Equation.DSMT4">
                    <p:embed/>
                  </p:oleObj>
                </mc:Choice>
                <mc:Fallback>
                  <p:oleObj name="Equation" r:id="rId16" imgW="520474" imgH="253890" progId="Equation.DSMT4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233" y="5118780"/>
                          <a:ext cx="8699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876550" y="0"/>
            <a:ext cx="32972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1" name="Text Box 1030"/>
          <p:cNvSpPr txBox="1">
            <a:spLocks noChangeArrowheads="1"/>
          </p:cNvSpPr>
          <p:nvPr/>
        </p:nvSpPr>
        <p:spPr bwMode="auto">
          <a:xfrm>
            <a:off x="941023" y="852978"/>
            <a:ext cx="70072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Annulus of uniform surface charge density</a:t>
            </a:r>
            <a:endParaRPr lang="en-US" sz="20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21228" y="2744336"/>
            <a:ext cx="5543144" cy="3274330"/>
            <a:chOff x="237624" y="1067935"/>
            <a:chExt cx="5543144" cy="3274330"/>
          </a:xfrm>
        </p:grpSpPr>
        <p:sp>
          <p:nvSpPr>
            <p:cNvPr id="2065" name="AutoShape 3"/>
            <p:cNvSpPr>
              <a:spLocks noChangeArrowheads="1"/>
            </p:cNvSpPr>
            <p:nvPr/>
          </p:nvSpPr>
          <p:spPr bwMode="auto">
            <a:xfrm>
              <a:off x="237624" y="2453209"/>
              <a:ext cx="2962275" cy="135255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9 h 21600"/>
                <a:gd name="T26" fmla="*/ 18440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9"/>
            <p:cNvSpPr>
              <a:spLocks noChangeShapeType="1"/>
            </p:cNvSpPr>
            <p:nvPr/>
          </p:nvSpPr>
          <p:spPr bwMode="auto">
            <a:xfrm>
              <a:off x="1707649" y="1387996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10"/>
            <p:cNvSpPr>
              <a:spLocks noChangeShapeType="1"/>
            </p:cNvSpPr>
            <p:nvPr/>
          </p:nvSpPr>
          <p:spPr bwMode="auto">
            <a:xfrm flipV="1">
              <a:off x="490037" y="3135834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1"/>
            <p:cNvSpPr>
              <a:spLocks noChangeShapeType="1"/>
            </p:cNvSpPr>
            <p:nvPr/>
          </p:nvSpPr>
          <p:spPr bwMode="auto">
            <a:xfrm>
              <a:off x="1707649" y="3135834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3" name="Oval 14"/>
            <p:cNvSpPr>
              <a:spLocks noChangeArrowheads="1"/>
            </p:cNvSpPr>
            <p:nvPr/>
          </p:nvSpPr>
          <p:spPr bwMode="auto">
            <a:xfrm>
              <a:off x="1662374" y="1822751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15"/>
            <p:cNvSpPr>
              <a:spLocks noChangeShapeType="1"/>
            </p:cNvSpPr>
            <p:nvPr/>
          </p:nvSpPr>
          <p:spPr bwMode="auto">
            <a:xfrm flipH="1" flipV="1">
              <a:off x="1159962" y="2931046"/>
              <a:ext cx="547688" cy="200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0" name="Line 28"/>
            <p:cNvSpPr>
              <a:spLocks noChangeShapeType="1"/>
            </p:cNvSpPr>
            <p:nvPr/>
          </p:nvSpPr>
          <p:spPr bwMode="auto">
            <a:xfrm flipH="1">
              <a:off x="572587" y="3132659"/>
              <a:ext cx="1143000" cy="434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5" name="Object 36"/>
            <p:cNvGraphicFramePr>
              <a:graphicFrameLocks noChangeAspect="1"/>
            </p:cNvGraphicFramePr>
            <p:nvPr/>
          </p:nvGraphicFramePr>
          <p:xfrm>
            <a:off x="258763" y="4007758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63" y="4007758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3644900" y="3019425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019425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6"/>
            <p:cNvGraphicFramePr>
              <a:graphicFrameLocks noChangeAspect="1"/>
            </p:cNvGraphicFramePr>
            <p:nvPr/>
          </p:nvGraphicFramePr>
          <p:xfrm>
            <a:off x="1618116" y="106793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8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8116" y="106793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6"/>
            <p:cNvGraphicFramePr>
              <a:graphicFrameLocks noChangeAspect="1"/>
            </p:cNvGraphicFramePr>
            <p:nvPr/>
          </p:nvGraphicFramePr>
          <p:xfrm>
            <a:off x="2112056" y="1656672"/>
            <a:ext cx="36687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9" name="Equation" r:id="rId10" imgW="2197100" imgH="254000" progId="Equation.DSMT4">
                    <p:embed/>
                  </p:oleObj>
                </mc:Choice>
                <mc:Fallback>
                  <p:oleObj name="Equation" r:id="rId10" imgW="2197100" imgH="25400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056" y="1656672"/>
                          <a:ext cx="3668712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2587853" y="3877127"/>
            <a:ext cx="176053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0" name="Equation" r:id="rId12" imgW="1054100" imgH="279400" progId="Equation.DSMT4">
                    <p:embed/>
                  </p:oleObj>
                </mc:Choice>
                <mc:Fallback>
                  <p:oleObj name="Equation" r:id="rId12" imgW="1054100" imgH="2794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853" y="3877127"/>
                          <a:ext cx="176053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6"/>
            <p:cNvGraphicFramePr>
              <a:graphicFrameLocks noChangeAspect="1"/>
            </p:cNvGraphicFramePr>
            <p:nvPr/>
          </p:nvGraphicFramePr>
          <p:xfrm>
            <a:off x="1456418" y="2806020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418" y="2806020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6"/>
            <p:cNvGraphicFramePr>
              <a:graphicFrameLocks noChangeAspect="1"/>
            </p:cNvGraphicFramePr>
            <p:nvPr/>
          </p:nvGraphicFramePr>
          <p:xfrm>
            <a:off x="595313" y="309086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3090863"/>
                          <a:ext cx="2127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3379334" y="1623105"/>
          <a:ext cx="2140883" cy="57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18" imgW="939392" imgH="253890" progId="Equation.DSMT4">
                  <p:embed/>
                </p:oleObj>
              </mc:Choice>
              <mc:Fallback>
                <p:oleObj name="Equation" r:id="rId18" imgW="939392" imgH="25389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334" y="1623105"/>
                        <a:ext cx="2140883" cy="57580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534846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2122715" y="982209"/>
            <a:ext cx="4419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Two </a:t>
            </a:r>
            <a:r>
              <a:rPr lang="en-US" sz="2000" b="1" dirty="0">
                <a:solidFill>
                  <a:srgbClr val="FF0000"/>
                </a:solidFill>
              </a:rPr>
              <a:t>infinite uniform line charges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333171" y="3117623"/>
            <a:ext cx="4256136" cy="3308350"/>
            <a:chOff x="330200" y="1277938"/>
            <a:chExt cx="4256136" cy="3308350"/>
          </a:xfrm>
        </p:grpSpPr>
        <p:sp>
          <p:nvSpPr>
            <p:cNvPr id="30" name="Line 1114"/>
            <p:cNvSpPr>
              <a:spLocks noChangeShapeType="1"/>
            </p:cNvSpPr>
            <p:nvPr/>
          </p:nvSpPr>
          <p:spPr bwMode="auto">
            <a:xfrm flipV="1">
              <a:off x="2254250" y="1636713"/>
              <a:ext cx="1588" cy="2949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Oval 1129"/>
            <p:cNvSpPr>
              <a:spLocks noChangeArrowheads="1"/>
            </p:cNvSpPr>
            <p:nvPr/>
          </p:nvSpPr>
          <p:spPr bwMode="auto">
            <a:xfrm>
              <a:off x="2823696" y="2390335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31"/>
            <p:cNvSpPr>
              <a:spLocks noChangeShapeType="1"/>
            </p:cNvSpPr>
            <p:nvPr/>
          </p:nvSpPr>
          <p:spPr bwMode="auto">
            <a:xfrm>
              <a:off x="330200" y="3683001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1130"/>
            <p:cNvSpPr>
              <a:spLocks noChangeArrowheads="1"/>
            </p:cNvSpPr>
            <p:nvPr/>
          </p:nvSpPr>
          <p:spPr bwMode="auto">
            <a:xfrm>
              <a:off x="735013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117"/>
            <p:cNvSpPr>
              <a:spLocks noChangeArrowheads="1"/>
            </p:cNvSpPr>
            <p:nvPr/>
          </p:nvSpPr>
          <p:spPr bwMode="auto">
            <a:xfrm>
              <a:off x="3519488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" name="Object 36"/>
            <p:cNvGraphicFramePr>
              <a:graphicFrameLocks noChangeAspect="1"/>
            </p:cNvGraphicFramePr>
            <p:nvPr/>
          </p:nvGraphicFramePr>
          <p:xfrm>
            <a:off x="4386311" y="3583217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3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311" y="3583217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166485" y="1277938"/>
            <a:ext cx="2190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4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485" y="1277938"/>
                          <a:ext cx="2190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6"/>
            <p:cNvGraphicFramePr>
              <a:graphicFrameLocks noChangeAspect="1"/>
            </p:cNvGraphicFramePr>
            <p:nvPr/>
          </p:nvGraphicFramePr>
          <p:xfrm>
            <a:off x="3084060" y="2004785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5" name="Equation" r:id="rId8" imgW="761669" imgH="253890" progId="Equation.DSMT4">
                    <p:embed/>
                  </p:oleObj>
                </mc:Choice>
                <mc:Fallback>
                  <p:oleObj name="Equation" r:id="rId8" imgW="761669" imgH="25389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060" y="2004785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0"/>
            <p:cNvGraphicFramePr>
              <a:graphicFrameLocks noChangeAspect="1"/>
            </p:cNvGraphicFramePr>
            <p:nvPr/>
          </p:nvGraphicFramePr>
          <p:xfrm>
            <a:off x="2775177" y="376645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6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77" y="376645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1"/>
            <p:cNvGraphicFramePr>
              <a:graphicFrameLocks noChangeAspect="1"/>
            </p:cNvGraphicFramePr>
            <p:nvPr/>
          </p:nvGraphicFramePr>
          <p:xfrm>
            <a:off x="1675494" y="3778022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7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494" y="3778022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/>
          </p:nvGraphicFramePr>
          <p:xfrm>
            <a:off x="449036" y="3821793"/>
            <a:ext cx="3587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8" name="Equation" r:id="rId13" imgW="215806" imgH="228501" progId="Equation.DSMT4">
                    <p:embed/>
                  </p:oleObj>
                </mc:Choice>
                <mc:Fallback>
                  <p:oleObj name="Equation" r:id="rId13" imgW="215806" imgH="228501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36" y="3821793"/>
                          <a:ext cx="3587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3"/>
            <p:cNvGraphicFramePr>
              <a:graphicFrameLocks noChangeAspect="1"/>
            </p:cNvGraphicFramePr>
            <p:nvPr/>
          </p:nvGraphicFramePr>
          <p:xfrm>
            <a:off x="3717925" y="3798888"/>
            <a:ext cx="5270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9" name="Equation" r:id="rId15" imgW="317362" imgH="228501" progId="Equation.DSMT4">
                    <p:embed/>
                  </p:oleObj>
                </mc:Choice>
                <mc:Fallback>
                  <p:oleObj name="Equation" r:id="rId15" imgW="317362" imgH="228501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3798888"/>
                          <a:ext cx="5270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3107645" y="1742622"/>
          <a:ext cx="22256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Equation" r:id="rId17" imgW="977476" imgH="253890" progId="Equation.DSMT4">
                  <p:embed/>
                </p:oleObj>
              </mc:Choice>
              <mc:Fallback>
                <p:oleObj name="Equation" r:id="rId17" imgW="977476" imgH="25389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645" y="1742622"/>
                        <a:ext cx="2225675" cy="5762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4731769" y="5357004"/>
          <a:ext cx="38274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4" name="Equation" r:id="rId4" imgW="2006600" imgH="482600" progId="Equation.DSMT4">
                  <p:embed/>
                </p:oleObj>
              </mc:Choice>
              <mc:Fallback>
                <p:oleObj name="Equation" r:id="rId4" imgW="2006600" imgH="48260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769" y="5357004"/>
                        <a:ext cx="38274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025"/>
          <p:cNvGraphicFramePr>
            <a:graphicFrameLocks noChangeAspect="1"/>
          </p:cNvGraphicFramePr>
          <p:nvPr/>
        </p:nvGraphicFramePr>
        <p:xfrm>
          <a:off x="5861050" y="2360613"/>
          <a:ext cx="19383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5" name="Equation" r:id="rId6" imgW="1016000" imgH="482600" progId="Equation.DSMT4">
                  <p:embed/>
                </p:oleObj>
              </mc:Choice>
              <mc:Fallback>
                <p:oleObj name="Equation" r:id="rId6" imgW="1016000" imgH="48260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360613"/>
                        <a:ext cx="193833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25"/>
          <p:cNvSpPr txBox="1">
            <a:spLocks noChangeArrowheads="1"/>
          </p:cNvSpPr>
          <p:nvPr/>
        </p:nvSpPr>
        <p:spPr bwMode="auto">
          <a:xfrm>
            <a:off x="4440238" y="1882775"/>
            <a:ext cx="42894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 </a:t>
            </a:r>
            <a:r>
              <a:rPr lang="en-US" u="sng" dirty="0">
                <a:solidFill>
                  <a:schemeClr val="bg1"/>
                </a:solidFill>
              </a:rPr>
              <a:t>single</a:t>
            </a:r>
            <a:r>
              <a:rPr lang="en-US" dirty="0">
                <a:solidFill>
                  <a:schemeClr val="bg1"/>
                </a:solidFill>
              </a:rPr>
              <a:t> line charge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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on the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axis: </a:t>
            </a: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401785" y="4904571"/>
            <a:ext cx="2203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superposition: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4340" name="Object 1025"/>
          <p:cNvGraphicFramePr>
            <a:graphicFrameLocks noChangeAspect="1"/>
          </p:cNvGraphicFramePr>
          <p:nvPr/>
        </p:nvGraphicFramePr>
        <p:xfrm>
          <a:off x="6014920" y="3657157"/>
          <a:ext cx="2446693" cy="89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6" name="Equation" r:id="rId8" imgW="1459866" imgH="533169" progId="Equation.DSMT4">
                  <p:embed/>
                </p:oleObj>
              </mc:Choice>
              <mc:Fallback>
                <p:oleObj name="Equation" r:id="rId8" imgW="1459866" imgH="533169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920" y="3657157"/>
                        <a:ext cx="2446693" cy="892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216045" y="354793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0200" y="1277938"/>
            <a:ext cx="4256136" cy="3308350"/>
            <a:chOff x="330200" y="1277938"/>
            <a:chExt cx="4256136" cy="3308350"/>
          </a:xfrm>
        </p:grpSpPr>
        <p:sp>
          <p:nvSpPr>
            <p:cNvPr id="30" name="Line 1114"/>
            <p:cNvSpPr>
              <a:spLocks noChangeShapeType="1"/>
            </p:cNvSpPr>
            <p:nvPr/>
          </p:nvSpPr>
          <p:spPr bwMode="auto">
            <a:xfrm flipV="1">
              <a:off x="2254250" y="1636713"/>
              <a:ext cx="1588" cy="2949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120"/>
            <p:cNvSpPr>
              <a:spLocks noChangeShapeType="1"/>
            </p:cNvSpPr>
            <p:nvPr/>
          </p:nvSpPr>
          <p:spPr bwMode="auto">
            <a:xfrm flipV="1">
              <a:off x="976313" y="2003426"/>
              <a:ext cx="2363788" cy="15859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21"/>
            <p:cNvSpPr>
              <a:spLocks noChangeShapeType="1"/>
            </p:cNvSpPr>
            <p:nvPr/>
          </p:nvSpPr>
          <p:spPr bwMode="auto">
            <a:xfrm>
              <a:off x="3414713" y="2032001"/>
              <a:ext cx="215900" cy="15176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AutoShape 1122"/>
            <p:cNvSpPr>
              <a:spLocks noChangeArrowheads="1"/>
            </p:cNvSpPr>
            <p:nvPr/>
          </p:nvSpPr>
          <p:spPr bwMode="auto">
            <a:xfrm rot="21165352">
              <a:off x="3463925" y="2779713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123"/>
            <p:cNvSpPr>
              <a:spLocks noChangeArrowheads="1"/>
            </p:cNvSpPr>
            <p:nvPr/>
          </p:nvSpPr>
          <p:spPr bwMode="auto">
            <a:xfrm rot="3379109">
              <a:off x="1973263" y="2751138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129"/>
            <p:cNvSpPr>
              <a:spLocks noChangeArrowheads="1"/>
            </p:cNvSpPr>
            <p:nvPr/>
          </p:nvSpPr>
          <p:spPr bwMode="auto">
            <a:xfrm>
              <a:off x="3335338" y="1911351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31"/>
            <p:cNvSpPr>
              <a:spLocks noChangeShapeType="1"/>
            </p:cNvSpPr>
            <p:nvPr/>
          </p:nvSpPr>
          <p:spPr bwMode="auto">
            <a:xfrm>
              <a:off x="330200" y="3683001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1130"/>
            <p:cNvSpPr>
              <a:spLocks noChangeArrowheads="1"/>
            </p:cNvSpPr>
            <p:nvPr/>
          </p:nvSpPr>
          <p:spPr bwMode="auto">
            <a:xfrm>
              <a:off x="735013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117"/>
            <p:cNvSpPr>
              <a:spLocks noChangeArrowheads="1"/>
            </p:cNvSpPr>
            <p:nvPr/>
          </p:nvSpPr>
          <p:spPr bwMode="auto">
            <a:xfrm>
              <a:off x="3519488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6326889"/>
                </p:ext>
              </p:extLst>
            </p:nvPr>
          </p:nvGraphicFramePr>
          <p:xfrm>
            <a:off x="4386311" y="3583217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311" y="3583217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579123"/>
                </p:ext>
              </p:extLst>
            </p:nvPr>
          </p:nvGraphicFramePr>
          <p:xfrm>
            <a:off x="2166485" y="1277938"/>
            <a:ext cx="2190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8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485" y="1277938"/>
                          <a:ext cx="2190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720215"/>
                </p:ext>
              </p:extLst>
            </p:nvPr>
          </p:nvGraphicFramePr>
          <p:xfrm>
            <a:off x="2888117" y="1416957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9" name="Equation" r:id="rId14" imgW="761669" imgH="253890" progId="Equation.DSMT4">
                    <p:embed/>
                  </p:oleObj>
                </mc:Choice>
                <mc:Fallback>
                  <p:oleObj name="Equation" r:id="rId14" imgW="761669" imgH="253890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117" y="1416957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9802759"/>
                </p:ext>
              </p:extLst>
            </p:nvPr>
          </p:nvGraphicFramePr>
          <p:xfrm>
            <a:off x="1557564" y="2374446"/>
            <a:ext cx="2952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0" name="Equation" r:id="rId16" imgW="177646" imgH="228402" progId="Equation.DSMT4">
                    <p:embed/>
                  </p:oleObj>
                </mc:Choice>
                <mc:Fallback>
                  <p:oleObj name="Equation" r:id="rId16" imgW="177646" imgH="228402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564" y="2374446"/>
                          <a:ext cx="2952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8154467"/>
                </p:ext>
              </p:extLst>
            </p:nvPr>
          </p:nvGraphicFramePr>
          <p:xfrm>
            <a:off x="3659188" y="2451100"/>
            <a:ext cx="31591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1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188" y="2451100"/>
                          <a:ext cx="315912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519559"/>
                </p:ext>
              </p:extLst>
            </p:nvPr>
          </p:nvGraphicFramePr>
          <p:xfrm>
            <a:off x="2775177" y="376645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2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77" y="376645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358483"/>
                </p:ext>
              </p:extLst>
            </p:nvPr>
          </p:nvGraphicFramePr>
          <p:xfrm>
            <a:off x="1675494" y="3778022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3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494" y="3778022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1235090"/>
                </p:ext>
              </p:extLst>
            </p:nvPr>
          </p:nvGraphicFramePr>
          <p:xfrm>
            <a:off x="449036" y="3821793"/>
            <a:ext cx="3587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4" name="Equation" r:id="rId23" imgW="215806" imgH="228501" progId="Equation.DSMT4">
                    <p:embed/>
                  </p:oleObj>
                </mc:Choice>
                <mc:Fallback>
                  <p:oleObj name="Equation" r:id="rId23" imgW="215806" imgH="228501" progId="Equation.DSMT4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36" y="3821793"/>
                          <a:ext cx="3587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188193"/>
                </p:ext>
              </p:extLst>
            </p:nvPr>
          </p:nvGraphicFramePr>
          <p:xfrm>
            <a:off x="3717925" y="3798888"/>
            <a:ext cx="5270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5" name="Equation" r:id="rId25" imgW="317362" imgH="228501" progId="Equation.DSMT4">
                    <p:embed/>
                  </p:oleObj>
                </mc:Choice>
                <mc:Fallback>
                  <p:oleObj name="Equation" r:id="rId25" imgW="317362" imgH="228501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3798888"/>
                          <a:ext cx="5270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0341668"/>
                </p:ext>
              </p:extLst>
            </p:nvPr>
          </p:nvGraphicFramePr>
          <p:xfrm>
            <a:off x="2273968" y="2803357"/>
            <a:ext cx="260684" cy="360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6" name="Equation" r:id="rId27" imgW="165028" imgH="228501" progId="Equation.DSMT4">
                    <p:embed/>
                  </p:oleObj>
                </mc:Choice>
                <mc:Fallback>
                  <p:oleObj name="Equation" r:id="rId27" imgW="165028" imgH="228501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968" y="2803357"/>
                          <a:ext cx="260684" cy="3609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447361"/>
                </p:ext>
              </p:extLst>
            </p:nvPr>
          </p:nvGraphicFramePr>
          <p:xfrm>
            <a:off x="3117773" y="2778969"/>
            <a:ext cx="311225" cy="373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7" name="Equation" r:id="rId29" imgW="190500" imgH="228600" progId="Equation.DSMT4">
                    <p:embed/>
                  </p:oleObj>
                </mc:Choice>
                <mc:Fallback>
                  <p:oleObj name="Equation" r:id="rId29" imgW="190500" imgH="228600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773" y="2778969"/>
                          <a:ext cx="311225" cy="3734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/>
        </p:nvGraphicFramePr>
        <p:xfrm>
          <a:off x="5128759" y="1028020"/>
          <a:ext cx="354647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8" name="Equation" r:id="rId4" imgW="2044700" imgH="1270000" progId="Equation.DSMT4">
                  <p:embed/>
                </p:oleObj>
              </mc:Choice>
              <mc:Fallback>
                <p:oleObj name="Equation" r:id="rId4" imgW="2044700" imgH="127000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759" y="1028020"/>
                        <a:ext cx="354647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025"/>
          <p:cNvGraphicFramePr>
            <a:graphicFrameLocks noChangeAspect="1"/>
          </p:cNvGraphicFramePr>
          <p:nvPr/>
        </p:nvGraphicFramePr>
        <p:xfrm>
          <a:off x="1246188" y="5384800"/>
          <a:ext cx="19462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9" name="Equation" r:id="rId6" imgW="1257300" imgH="660400" progId="Equation.DSMT4">
                  <p:embed/>
                </p:oleObj>
              </mc:Choice>
              <mc:Fallback>
                <p:oleObj name="Equation" r:id="rId6" imgW="1257300" imgH="6604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5384800"/>
                        <a:ext cx="19462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026"/>
          <p:cNvGraphicFramePr>
            <a:graphicFrameLocks noChangeAspect="1"/>
          </p:cNvGraphicFramePr>
          <p:nvPr/>
        </p:nvGraphicFramePr>
        <p:xfrm>
          <a:off x="3840760" y="5401560"/>
          <a:ext cx="20224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0" name="Equation" r:id="rId8" imgW="1244060" imgH="545863" progId="Equation.DSMT4">
                  <p:embed/>
                </p:oleObj>
              </mc:Choice>
              <mc:Fallback>
                <p:oleObj name="Equation" r:id="rId8" imgW="1244060" imgH="545863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760" y="5401560"/>
                        <a:ext cx="202247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027"/>
          <p:cNvGraphicFramePr>
            <a:graphicFrameLocks noChangeAspect="1"/>
          </p:cNvGraphicFramePr>
          <p:nvPr/>
        </p:nvGraphicFramePr>
        <p:xfrm>
          <a:off x="6397892" y="5389086"/>
          <a:ext cx="20431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1" name="Equation" r:id="rId10" imgW="1256755" imgH="545863" progId="Equation.DSMT4">
                  <p:embed/>
                </p:oleObj>
              </mc:Choice>
              <mc:Fallback>
                <p:oleObj name="Equation" r:id="rId10" imgW="1256755" imgH="545863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892" y="5389086"/>
                        <a:ext cx="2043112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15375" name="Object 1024"/>
          <p:cNvGraphicFramePr>
            <a:graphicFrameLocks noChangeAspect="1"/>
          </p:cNvGraphicFramePr>
          <p:nvPr/>
        </p:nvGraphicFramePr>
        <p:xfrm>
          <a:off x="5797323" y="3922258"/>
          <a:ext cx="23352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" name="Equation" r:id="rId12" imgW="1346200" imgH="508000" progId="Equation.DSMT4">
                  <p:embed/>
                </p:oleObj>
              </mc:Choice>
              <mc:Fallback>
                <p:oleObj name="Equation" r:id="rId12" imgW="1346200" imgH="50800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323" y="3922258"/>
                        <a:ext cx="23352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31970" y="341811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740" y="4778828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085" y="1169081"/>
            <a:ext cx="4256136" cy="3308350"/>
            <a:chOff x="341085" y="1169081"/>
            <a:chExt cx="4256136" cy="3308350"/>
          </a:xfrm>
        </p:grpSpPr>
        <p:sp>
          <p:nvSpPr>
            <p:cNvPr id="28" name="Line 1114"/>
            <p:cNvSpPr>
              <a:spLocks noChangeShapeType="1"/>
            </p:cNvSpPr>
            <p:nvPr/>
          </p:nvSpPr>
          <p:spPr bwMode="auto">
            <a:xfrm flipV="1">
              <a:off x="2265135" y="1527856"/>
              <a:ext cx="1588" cy="2949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120"/>
            <p:cNvSpPr>
              <a:spLocks noChangeShapeType="1"/>
            </p:cNvSpPr>
            <p:nvPr/>
          </p:nvSpPr>
          <p:spPr bwMode="auto">
            <a:xfrm flipV="1">
              <a:off x="987198" y="1894569"/>
              <a:ext cx="2363788" cy="15859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1121"/>
            <p:cNvSpPr>
              <a:spLocks noChangeShapeType="1"/>
            </p:cNvSpPr>
            <p:nvPr/>
          </p:nvSpPr>
          <p:spPr bwMode="auto">
            <a:xfrm>
              <a:off x="3425598" y="1923144"/>
              <a:ext cx="215900" cy="15176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AutoShape 1122"/>
            <p:cNvSpPr>
              <a:spLocks noChangeArrowheads="1"/>
            </p:cNvSpPr>
            <p:nvPr/>
          </p:nvSpPr>
          <p:spPr bwMode="auto">
            <a:xfrm rot="21165352">
              <a:off x="3474810" y="2670856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1123"/>
            <p:cNvSpPr>
              <a:spLocks noChangeArrowheads="1"/>
            </p:cNvSpPr>
            <p:nvPr/>
          </p:nvSpPr>
          <p:spPr bwMode="auto">
            <a:xfrm rot="3379109">
              <a:off x="1984148" y="2642281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129"/>
            <p:cNvSpPr>
              <a:spLocks noChangeArrowheads="1"/>
            </p:cNvSpPr>
            <p:nvPr/>
          </p:nvSpPr>
          <p:spPr bwMode="auto">
            <a:xfrm>
              <a:off x="3346223" y="1802494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131"/>
            <p:cNvSpPr>
              <a:spLocks noChangeShapeType="1"/>
            </p:cNvSpPr>
            <p:nvPr/>
          </p:nvSpPr>
          <p:spPr bwMode="auto">
            <a:xfrm>
              <a:off x="341085" y="3574144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Oval 1130"/>
            <p:cNvSpPr>
              <a:spLocks noChangeArrowheads="1"/>
            </p:cNvSpPr>
            <p:nvPr/>
          </p:nvSpPr>
          <p:spPr bwMode="auto">
            <a:xfrm>
              <a:off x="745898" y="3448731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17"/>
            <p:cNvSpPr>
              <a:spLocks noChangeArrowheads="1"/>
            </p:cNvSpPr>
            <p:nvPr/>
          </p:nvSpPr>
          <p:spPr bwMode="auto">
            <a:xfrm>
              <a:off x="3530373" y="3448731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139685"/>
                </p:ext>
              </p:extLst>
            </p:nvPr>
          </p:nvGraphicFramePr>
          <p:xfrm>
            <a:off x="4397196" y="3474360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7196" y="3474360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240021"/>
                </p:ext>
              </p:extLst>
            </p:nvPr>
          </p:nvGraphicFramePr>
          <p:xfrm>
            <a:off x="2177370" y="1169081"/>
            <a:ext cx="2190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4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7370" y="1169081"/>
                          <a:ext cx="2190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851759"/>
                </p:ext>
              </p:extLst>
            </p:nvPr>
          </p:nvGraphicFramePr>
          <p:xfrm>
            <a:off x="2899002" y="1308100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5" name="Equation" r:id="rId18" imgW="761669" imgH="253890" progId="Equation.DSMT4">
                    <p:embed/>
                  </p:oleObj>
                </mc:Choice>
                <mc:Fallback>
                  <p:oleObj name="Equation" r:id="rId18" imgW="761669" imgH="253890" progId="Equation.DSMT4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002" y="1308100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5904235"/>
                </p:ext>
              </p:extLst>
            </p:nvPr>
          </p:nvGraphicFramePr>
          <p:xfrm>
            <a:off x="1568449" y="2265589"/>
            <a:ext cx="2952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6" name="Equation" r:id="rId20" imgW="177646" imgH="228402" progId="Equation.DSMT4">
                    <p:embed/>
                  </p:oleObj>
                </mc:Choice>
                <mc:Fallback>
                  <p:oleObj name="Equation" r:id="rId20" imgW="177646" imgH="228402" progId="Equation.DSMT4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449" y="2265589"/>
                          <a:ext cx="2952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38831"/>
                </p:ext>
              </p:extLst>
            </p:nvPr>
          </p:nvGraphicFramePr>
          <p:xfrm>
            <a:off x="3670073" y="2342243"/>
            <a:ext cx="31591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7" name="Equation" r:id="rId22" imgW="190500" imgH="228600" progId="Equation.DSMT4">
                    <p:embed/>
                  </p:oleObj>
                </mc:Choice>
                <mc:Fallback>
                  <p:oleObj name="Equation" r:id="rId22" imgW="190500" imgH="228600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073" y="2342243"/>
                          <a:ext cx="315912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506067"/>
                </p:ext>
              </p:extLst>
            </p:nvPr>
          </p:nvGraphicFramePr>
          <p:xfrm>
            <a:off x="2786062" y="3657600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8" name="Equation" r:id="rId24" imgW="126725" imgH="177415" progId="Equation.DSMT4">
                    <p:embed/>
                  </p:oleObj>
                </mc:Choice>
                <mc:Fallback>
                  <p:oleObj name="Equation" r:id="rId24" imgW="126725" imgH="177415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062" y="3657600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158046"/>
                </p:ext>
              </p:extLst>
            </p:nvPr>
          </p:nvGraphicFramePr>
          <p:xfrm>
            <a:off x="1686379" y="3669165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9" name="Equation" r:id="rId26" imgW="126725" imgH="177415" progId="Equation.DSMT4">
                    <p:embed/>
                  </p:oleObj>
                </mc:Choice>
                <mc:Fallback>
                  <p:oleObj name="Equation" r:id="rId26" imgW="126725" imgH="177415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379" y="3669165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273852"/>
                </p:ext>
              </p:extLst>
            </p:nvPr>
          </p:nvGraphicFramePr>
          <p:xfrm>
            <a:off x="459921" y="3712936"/>
            <a:ext cx="3587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0" name="Equation" r:id="rId27" imgW="215806" imgH="228501" progId="Equation.DSMT4">
                    <p:embed/>
                  </p:oleObj>
                </mc:Choice>
                <mc:Fallback>
                  <p:oleObj name="Equation" r:id="rId27" imgW="215806" imgH="228501" progId="Equation.DSMT4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921" y="3712936"/>
                          <a:ext cx="3587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190873"/>
                </p:ext>
              </p:extLst>
            </p:nvPr>
          </p:nvGraphicFramePr>
          <p:xfrm>
            <a:off x="3728810" y="3690031"/>
            <a:ext cx="5270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1" name="Equation" r:id="rId29" imgW="317362" imgH="228501" progId="Equation.DSMT4">
                    <p:embed/>
                  </p:oleObj>
                </mc:Choice>
                <mc:Fallback>
                  <p:oleObj name="Equation" r:id="rId29" imgW="317362" imgH="228501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810" y="3690031"/>
                          <a:ext cx="5270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752474"/>
                </p:ext>
              </p:extLst>
            </p:nvPr>
          </p:nvGraphicFramePr>
          <p:xfrm>
            <a:off x="2348620" y="2564980"/>
            <a:ext cx="2603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2" name="Equation" r:id="rId31" imgW="260879" imgH="361237" progId="Equation.DSMT4">
                    <p:embed/>
                  </p:oleObj>
                </mc:Choice>
                <mc:Fallback>
                  <p:oleObj name="Equation" r:id="rId31" imgW="260879" imgH="361237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620" y="2564980"/>
                          <a:ext cx="26035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193958"/>
                </p:ext>
              </p:extLst>
            </p:nvPr>
          </p:nvGraphicFramePr>
          <p:xfrm>
            <a:off x="3155950" y="2566988"/>
            <a:ext cx="277813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3" name="Equation" r:id="rId33" imgW="190500" imgH="228600" progId="Equation.DSMT4">
                    <p:embed/>
                  </p:oleObj>
                </mc:Choice>
                <mc:Fallback>
                  <p:oleObj name="Equation" r:id="rId33" imgW="190500" imgH="228600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950" y="2566988"/>
                          <a:ext cx="277813" cy="336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2286001" y="916895"/>
            <a:ext cx="4419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888237" y="1572426"/>
            <a:ext cx="4256136" cy="2622549"/>
            <a:chOff x="330200" y="1963738"/>
            <a:chExt cx="4256136" cy="2622549"/>
          </a:xfrm>
        </p:grpSpPr>
        <p:sp>
          <p:nvSpPr>
            <p:cNvPr id="30" name="Line 1114"/>
            <p:cNvSpPr>
              <a:spLocks noChangeShapeType="1"/>
            </p:cNvSpPr>
            <p:nvPr/>
          </p:nvSpPr>
          <p:spPr bwMode="auto">
            <a:xfrm flipV="1">
              <a:off x="2254250" y="2405742"/>
              <a:ext cx="0" cy="21805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Oval 1129"/>
            <p:cNvSpPr>
              <a:spLocks noChangeArrowheads="1"/>
            </p:cNvSpPr>
            <p:nvPr/>
          </p:nvSpPr>
          <p:spPr bwMode="auto">
            <a:xfrm>
              <a:off x="2812810" y="3010837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31"/>
            <p:cNvSpPr>
              <a:spLocks noChangeShapeType="1"/>
            </p:cNvSpPr>
            <p:nvPr/>
          </p:nvSpPr>
          <p:spPr bwMode="auto">
            <a:xfrm>
              <a:off x="330200" y="3683001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1130"/>
            <p:cNvSpPr>
              <a:spLocks noChangeArrowheads="1"/>
            </p:cNvSpPr>
            <p:nvPr/>
          </p:nvSpPr>
          <p:spPr bwMode="auto">
            <a:xfrm>
              <a:off x="735013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117"/>
            <p:cNvSpPr>
              <a:spLocks noChangeArrowheads="1"/>
            </p:cNvSpPr>
            <p:nvPr/>
          </p:nvSpPr>
          <p:spPr bwMode="auto">
            <a:xfrm>
              <a:off x="3519488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" name="Object 36"/>
            <p:cNvGraphicFramePr>
              <a:graphicFrameLocks noChangeAspect="1"/>
            </p:cNvGraphicFramePr>
            <p:nvPr/>
          </p:nvGraphicFramePr>
          <p:xfrm>
            <a:off x="4386311" y="3583217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87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311" y="3583217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144714" y="1963738"/>
            <a:ext cx="2190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88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4" y="1963738"/>
                          <a:ext cx="2190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6"/>
            <p:cNvGraphicFramePr>
              <a:graphicFrameLocks noChangeAspect="1"/>
            </p:cNvGraphicFramePr>
            <p:nvPr/>
          </p:nvGraphicFramePr>
          <p:xfrm>
            <a:off x="3149375" y="2559956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89" name="Equation" r:id="rId8" imgW="761669" imgH="253890" progId="Equation.DSMT4">
                    <p:embed/>
                  </p:oleObj>
                </mc:Choice>
                <mc:Fallback>
                  <p:oleObj name="Equation" r:id="rId8" imgW="761669" imgH="25389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375" y="2559956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0"/>
            <p:cNvGraphicFramePr>
              <a:graphicFrameLocks noChangeAspect="1"/>
            </p:cNvGraphicFramePr>
            <p:nvPr/>
          </p:nvGraphicFramePr>
          <p:xfrm>
            <a:off x="2775177" y="376645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90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77" y="376645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1"/>
            <p:cNvGraphicFramePr>
              <a:graphicFrameLocks noChangeAspect="1"/>
            </p:cNvGraphicFramePr>
            <p:nvPr/>
          </p:nvGraphicFramePr>
          <p:xfrm>
            <a:off x="1675494" y="3778022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91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494" y="3778022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/>
          </p:nvGraphicFramePr>
          <p:xfrm>
            <a:off x="449036" y="3821793"/>
            <a:ext cx="3587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92" name="Equation" r:id="rId13" imgW="215806" imgH="228501" progId="Equation.DSMT4">
                    <p:embed/>
                  </p:oleObj>
                </mc:Choice>
                <mc:Fallback>
                  <p:oleObj name="Equation" r:id="rId13" imgW="215806" imgH="228501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36" y="3821793"/>
                          <a:ext cx="3587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3"/>
            <p:cNvGraphicFramePr>
              <a:graphicFrameLocks noChangeAspect="1"/>
            </p:cNvGraphicFramePr>
            <p:nvPr/>
          </p:nvGraphicFramePr>
          <p:xfrm>
            <a:off x="3717925" y="3798888"/>
            <a:ext cx="5270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93" name="Equation" r:id="rId15" imgW="317362" imgH="228501" progId="Equation.DSMT4">
                    <p:embed/>
                  </p:oleObj>
                </mc:Choice>
                <mc:Fallback>
                  <p:oleObj name="Equation" r:id="rId15" imgW="317362" imgH="228501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3798888"/>
                          <a:ext cx="5270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77834" name="Object 1"/>
          <p:cNvGraphicFramePr>
            <a:graphicFrameLocks noChangeAspect="1"/>
          </p:cNvGraphicFramePr>
          <p:nvPr/>
        </p:nvGraphicFramePr>
        <p:xfrm>
          <a:off x="1431925" y="5419725"/>
          <a:ext cx="60404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4" name="Equation" r:id="rId17" imgW="3327400" imgH="558800" progId="Equation.DSMT4">
                  <p:embed/>
                </p:oleObj>
              </mc:Choice>
              <mc:Fallback>
                <p:oleObj name="Equation" r:id="rId17" imgW="3327400" imgH="5588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419725"/>
                        <a:ext cx="6040438" cy="10144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30022" y="4792578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Answer in vector form: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2286001" y="818924"/>
            <a:ext cx="4419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515258" y="1299711"/>
            <a:ext cx="4256136" cy="2622549"/>
            <a:chOff x="330200" y="1963738"/>
            <a:chExt cx="4256136" cy="2622549"/>
          </a:xfrm>
        </p:grpSpPr>
        <p:sp>
          <p:nvSpPr>
            <p:cNvPr id="30" name="Line 1114"/>
            <p:cNvSpPr>
              <a:spLocks noChangeShapeType="1"/>
            </p:cNvSpPr>
            <p:nvPr/>
          </p:nvSpPr>
          <p:spPr bwMode="auto">
            <a:xfrm flipV="1">
              <a:off x="2254250" y="2405742"/>
              <a:ext cx="0" cy="21805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Oval 1129"/>
            <p:cNvSpPr>
              <a:spLocks noChangeArrowheads="1"/>
            </p:cNvSpPr>
            <p:nvPr/>
          </p:nvSpPr>
          <p:spPr bwMode="auto">
            <a:xfrm>
              <a:off x="2812810" y="3010837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31"/>
            <p:cNvSpPr>
              <a:spLocks noChangeShapeType="1"/>
            </p:cNvSpPr>
            <p:nvPr/>
          </p:nvSpPr>
          <p:spPr bwMode="auto">
            <a:xfrm>
              <a:off x="330200" y="3683001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1130"/>
            <p:cNvSpPr>
              <a:spLocks noChangeArrowheads="1"/>
            </p:cNvSpPr>
            <p:nvPr/>
          </p:nvSpPr>
          <p:spPr bwMode="auto">
            <a:xfrm>
              <a:off x="735013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117"/>
            <p:cNvSpPr>
              <a:spLocks noChangeArrowheads="1"/>
            </p:cNvSpPr>
            <p:nvPr/>
          </p:nvSpPr>
          <p:spPr bwMode="auto">
            <a:xfrm>
              <a:off x="3519488" y="355758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" name="Object 36"/>
            <p:cNvGraphicFramePr>
              <a:graphicFrameLocks noChangeAspect="1"/>
            </p:cNvGraphicFramePr>
            <p:nvPr/>
          </p:nvGraphicFramePr>
          <p:xfrm>
            <a:off x="4386311" y="3583217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1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311" y="3583217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2144714" y="1963738"/>
            <a:ext cx="2190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2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4" y="1963738"/>
                          <a:ext cx="2190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6"/>
            <p:cNvGraphicFramePr>
              <a:graphicFrameLocks noChangeAspect="1"/>
            </p:cNvGraphicFramePr>
            <p:nvPr/>
          </p:nvGraphicFramePr>
          <p:xfrm>
            <a:off x="3149375" y="2559956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3" name="Equation" r:id="rId8" imgW="761669" imgH="253890" progId="Equation.DSMT4">
                    <p:embed/>
                  </p:oleObj>
                </mc:Choice>
                <mc:Fallback>
                  <p:oleObj name="Equation" r:id="rId8" imgW="761669" imgH="25389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375" y="2559956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0"/>
            <p:cNvGraphicFramePr>
              <a:graphicFrameLocks noChangeAspect="1"/>
            </p:cNvGraphicFramePr>
            <p:nvPr/>
          </p:nvGraphicFramePr>
          <p:xfrm>
            <a:off x="2775177" y="376645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4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77" y="376645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1"/>
            <p:cNvGraphicFramePr>
              <a:graphicFrameLocks noChangeAspect="1"/>
            </p:cNvGraphicFramePr>
            <p:nvPr/>
          </p:nvGraphicFramePr>
          <p:xfrm>
            <a:off x="1675494" y="3778022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5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494" y="3778022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/>
          </p:nvGraphicFramePr>
          <p:xfrm>
            <a:off x="449036" y="3821793"/>
            <a:ext cx="3587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6" name="Equation" r:id="rId13" imgW="215806" imgH="228501" progId="Equation.DSMT4">
                    <p:embed/>
                  </p:oleObj>
                </mc:Choice>
                <mc:Fallback>
                  <p:oleObj name="Equation" r:id="rId13" imgW="215806" imgH="228501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36" y="3821793"/>
                          <a:ext cx="3587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3"/>
            <p:cNvGraphicFramePr>
              <a:graphicFrameLocks noChangeAspect="1"/>
            </p:cNvGraphicFramePr>
            <p:nvPr/>
          </p:nvGraphicFramePr>
          <p:xfrm>
            <a:off x="3717925" y="3798888"/>
            <a:ext cx="5270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17" name="Equation" r:id="rId15" imgW="317362" imgH="228501" progId="Equation.DSMT4">
                    <p:embed/>
                  </p:oleObj>
                </mc:Choice>
                <mc:Fallback>
                  <p:oleObj name="Equation" r:id="rId15" imgW="317362" imgH="228501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3798888"/>
                          <a:ext cx="5270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78858" name="Object 3"/>
          <p:cNvGraphicFramePr>
            <a:graphicFrameLocks noChangeAspect="1"/>
          </p:cNvGraphicFramePr>
          <p:nvPr/>
        </p:nvGraphicFramePr>
        <p:xfrm>
          <a:off x="1682750" y="4678363"/>
          <a:ext cx="57499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8" name="Equation" r:id="rId17" imgW="3238500" imgH="1117600" progId="Equation.DSMT4">
                  <p:embed/>
                </p:oleObj>
              </mc:Choice>
              <mc:Fallback>
                <p:oleObj name="Equation" r:id="rId17" imgW="3238500" imgH="11176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678363"/>
                        <a:ext cx="5749925" cy="1984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71539" y="4158345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Answer in component form: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607692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8439" name="Text Box 23"/>
          <p:cNvSpPr txBox="1">
            <a:spLocks noChangeArrowheads="1"/>
          </p:cNvSpPr>
          <p:nvPr/>
        </p:nvSpPr>
        <p:spPr bwMode="auto">
          <a:xfrm>
            <a:off x="2682741" y="796566"/>
            <a:ext cx="35110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Two </a:t>
            </a:r>
            <a:r>
              <a:rPr lang="en-US" sz="2000" b="1" dirty="0">
                <a:solidFill>
                  <a:srgbClr val="FF0000"/>
                </a:solidFill>
              </a:rPr>
              <a:t>point </a:t>
            </a:r>
            <a:r>
              <a:rPr lang="en-US" sz="2000" b="1" dirty="0" smtClean="0">
                <a:solidFill>
                  <a:srgbClr val="FF0000"/>
                </a:solidFill>
              </a:rPr>
              <a:t>charges (dipole)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211132" y="2295501"/>
            <a:ext cx="4352018" cy="3938599"/>
            <a:chOff x="2398487" y="2429542"/>
            <a:chExt cx="4352018" cy="3938599"/>
          </a:xfrm>
        </p:grpSpPr>
        <p:sp>
          <p:nvSpPr>
            <p:cNvPr id="29" name="Line 1114"/>
            <p:cNvSpPr>
              <a:spLocks noChangeShapeType="1"/>
            </p:cNvSpPr>
            <p:nvPr/>
          </p:nvSpPr>
          <p:spPr bwMode="auto">
            <a:xfrm flipV="1">
              <a:off x="4322537" y="2786742"/>
              <a:ext cx="0" cy="35813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Oval 1129"/>
            <p:cNvSpPr>
              <a:spLocks noChangeArrowheads="1"/>
            </p:cNvSpPr>
            <p:nvPr/>
          </p:nvSpPr>
          <p:spPr bwMode="auto">
            <a:xfrm>
              <a:off x="5153253" y="3272058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131"/>
            <p:cNvSpPr>
              <a:spLocks noChangeShapeType="1"/>
            </p:cNvSpPr>
            <p:nvPr/>
          </p:nvSpPr>
          <p:spPr bwMode="auto">
            <a:xfrm>
              <a:off x="2398487" y="4640936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Oval 1130"/>
            <p:cNvSpPr>
              <a:spLocks noChangeArrowheads="1"/>
            </p:cNvSpPr>
            <p:nvPr/>
          </p:nvSpPr>
          <p:spPr bwMode="auto">
            <a:xfrm>
              <a:off x="4196671" y="5321066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117"/>
            <p:cNvSpPr>
              <a:spLocks noChangeArrowheads="1"/>
            </p:cNvSpPr>
            <p:nvPr/>
          </p:nvSpPr>
          <p:spPr bwMode="auto">
            <a:xfrm>
              <a:off x="4183518" y="3666437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36"/>
            <p:cNvGraphicFramePr>
              <a:graphicFrameLocks noChangeAspect="1"/>
            </p:cNvGraphicFramePr>
            <p:nvPr/>
          </p:nvGraphicFramePr>
          <p:xfrm>
            <a:off x="6454598" y="4541152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8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4598" y="4541152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2693385"/>
                </p:ext>
              </p:extLst>
            </p:nvPr>
          </p:nvGraphicFramePr>
          <p:xfrm>
            <a:off x="4231596" y="2429542"/>
            <a:ext cx="218073" cy="24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9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596" y="2429542"/>
                          <a:ext cx="218073" cy="243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6"/>
            <p:cNvGraphicFramePr>
              <a:graphicFrameLocks noChangeAspect="1"/>
            </p:cNvGraphicFramePr>
            <p:nvPr/>
          </p:nvGraphicFramePr>
          <p:xfrm>
            <a:off x="5478918" y="2908292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0" name="Equation" r:id="rId8" imgW="761669" imgH="253890" progId="Equation.DSMT4">
                    <p:embed/>
                  </p:oleObj>
                </mc:Choice>
                <mc:Fallback>
                  <p:oleObj name="Equation" r:id="rId8" imgW="761669" imgH="25389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918" y="2908292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/>
          </p:nvGraphicFramePr>
          <p:xfrm>
            <a:off x="4037921" y="412567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1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921" y="412567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4037696" y="4844814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2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696" y="4844814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3788229" y="3493635"/>
            <a:ext cx="2111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3" name="Equation" r:id="rId13" imgW="126780" imgH="164814" progId="Equation.DSMT4">
                    <p:embed/>
                  </p:oleObj>
                </mc:Choice>
                <mc:Fallback>
                  <p:oleObj name="Equation" r:id="rId13" imgW="126780" imgH="164814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8229" y="3493635"/>
                          <a:ext cx="211138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/>
          </p:nvGraphicFramePr>
          <p:xfrm>
            <a:off x="3736976" y="5452610"/>
            <a:ext cx="3587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04" name="Equation" r:id="rId15" imgW="215619" imgH="164885" progId="Equation.DSMT4">
                    <p:embed/>
                  </p:oleObj>
                </mc:Choice>
                <mc:Fallback>
                  <p:oleObj name="Equation" r:id="rId15" imgW="215619" imgH="164885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6976" y="5452610"/>
                          <a:ext cx="35877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87291"/>
              </p:ext>
            </p:extLst>
          </p:nvPr>
        </p:nvGraphicFramePr>
        <p:xfrm>
          <a:off x="3370616" y="1354032"/>
          <a:ext cx="22256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Equation" r:id="rId17" imgW="977476" imgH="253890" progId="Equation.DSMT4">
                  <p:embed/>
                </p:oleObj>
              </mc:Choice>
              <mc:Fallback>
                <p:oleObj name="Equation" r:id="rId17" imgW="977476" imgH="25389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616" y="1354032"/>
                        <a:ext cx="2225675" cy="5762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08226" y="5377219"/>
            <a:ext cx="4026089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Two equal and opposite point charges form an “electrostatic dipole”.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809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557267"/>
              </p:ext>
            </p:extLst>
          </p:nvPr>
        </p:nvGraphicFramePr>
        <p:xfrm>
          <a:off x="4962745" y="3020572"/>
          <a:ext cx="38528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7" name="Equation" r:id="rId4" imgW="2019300" imgH="482600" progId="Equation.DSMT4">
                  <p:embed/>
                </p:oleObj>
              </mc:Choice>
              <mc:Fallback>
                <p:oleObj name="Equation" r:id="rId4" imgW="2019300" imgH="48260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745" y="3020572"/>
                        <a:ext cx="38528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17980"/>
              </p:ext>
            </p:extLst>
          </p:nvPr>
        </p:nvGraphicFramePr>
        <p:xfrm>
          <a:off x="3970421" y="4301791"/>
          <a:ext cx="38322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8" name="Equation" r:id="rId6" imgW="2209800" imgH="508000" progId="Equation.DSMT4">
                  <p:embed/>
                </p:oleObj>
              </mc:Choice>
              <mc:Fallback>
                <p:oleObj name="Equation" r:id="rId6" imgW="2209800" imgH="5080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421" y="4301791"/>
                        <a:ext cx="38322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024"/>
          <p:cNvGraphicFramePr>
            <a:graphicFrameLocks noChangeAspect="1"/>
          </p:cNvGraphicFramePr>
          <p:nvPr/>
        </p:nvGraphicFramePr>
        <p:xfrm>
          <a:off x="311150" y="5469410"/>
          <a:ext cx="2453822" cy="106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9" name="Equation" r:id="rId8" imgW="1524000" imgH="660400" progId="Equation.DSMT4">
                  <p:embed/>
                </p:oleObj>
              </mc:Choice>
              <mc:Fallback>
                <p:oleObj name="Equation" r:id="rId8" imgW="1524000" imgH="66040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5469410"/>
                        <a:ext cx="2453822" cy="1064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2" name="Object 1026"/>
          <p:cNvGraphicFramePr>
            <a:graphicFrameLocks noChangeAspect="1"/>
          </p:cNvGraphicFramePr>
          <p:nvPr/>
        </p:nvGraphicFramePr>
        <p:xfrm>
          <a:off x="3277733" y="5553982"/>
          <a:ext cx="24971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0" name="Equation" r:id="rId10" imgW="1536033" imgH="545863" progId="Equation.DSMT4">
                  <p:embed/>
                </p:oleObj>
              </mc:Choice>
              <mc:Fallback>
                <p:oleObj name="Equation" r:id="rId10" imgW="1536033" imgH="545863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733" y="5553982"/>
                        <a:ext cx="249713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026"/>
          <p:cNvGraphicFramePr>
            <a:graphicFrameLocks noChangeAspect="1"/>
          </p:cNvGraphicFramePr>
          <p:nvPr/>
        </p:nvGraphicFramePr>
        <p:xfrm>
          <a:off x="6251122" y="5532210"/>
          <a:ext cx="25177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1" name="Equation" r:id="rId12" imgW="1548728" imgH="545863" progId="Equation.DSMT4">
                  <p:embed/>
                </p:oleObj>
              </mc:Choice>
              <mc:Fallback>
                <p:oleObj name="Equation" r:id="rId12" imgW="1548728" imgH="545863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122" y="5532210"/>
                        <a:ext cx="25177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46" y="2378158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superposition: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56312"/>
            <a:ext cx="4352018" cy="4112776"/>
            <a:chOff x="188686" y="872880"/>
            <a:chExt cx="4352018" cy="4112776"/>
          </a:xfrm>
        </p:grpSpPr>
        <p:sp>
          <p:nvSpPr>
            <p:cNvPr id="29" name="Line 1114"/>
            <p:cNvSpPr>
              <a:spLocks noChangeShapeType="1"/>
            </p:cNvSpPr>
            <p:nvPr/>
          </p:nvSpPr>
          <p:spPr bwMode="auto">
            <a:xfrm flipV="1">
              <a:off x="2112736" y="1284514"/>
              <a:ext cx="0" cy="37011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131"/>
            <p:cNvSpPr>
              <a:spLocks noChangeShapeType="1"/>
            </p:cNvSpPr>
            <p:nvPr/>
          </p:nvSpPr>
          <p:spPr bwMode="auto">
            <a:xfrm>
              <a:off x="188686" y="3258450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261279"/>
                </p:ext>
              </p:extLst>
            </p:nvPr>
          </p:nvGraphicFramePr>
          <p:xfrm>
            <a:off x="4244797" y="315866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2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797" y="315866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3936608"/>
                </p:ext>
              </p:extLst>
            </p:nvPr>
          </p:nvGraphicFramePr>
          <p:xfrm>
            <a:off x="2009763" y="872880"/>
            <a:ext cx="240142" cy="267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3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763" y="872880"/>
                          <a:ext cx="240142" cy="267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0011255"/>
                </p:ext>
              </p:extLst>
            </p:nvPr>
          </p:nvGraphicFramePr>
          <p:xfrm>
            <a:off x="3269117" y="1525806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4" name="Equation" r:id="rId18" imgW="761669" imgH="253890" progId="Equation.DSMT4">
                    <p:embed/>
                  </p:oleObj>
                </mc:Choice>
                <mc:Fallback>
                  <p:oleObj name="Equation" r:id="rId18" imgW="761669" imgH="253890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9117" y="1525806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135927"/>
                </p:ext>
              </p:extLst>
            </p:nvPr>
          </p:nvGraphicFramePr>
          <p:xfrm>
            <a:off x="1828120" y="2743191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5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120" y="2743191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7236461"/>
                </p:ext>
              </p:extLst>
            </p:nvPr>
          </p:nvGraphicFramePr>
          <p:xfrm>
            <a:off x="1806123" y="3462328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6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123" y="3462328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5923913"/>
                </p:ext>
              </p:extLst>
            </p:nvPr>
          </p:nvGraphicFramePr>
          <p:xfrm>
            <a:off x="1578428" y="2111149"/>
            <a:ext cx="2111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7" name="Equation" r:id="rId23" imgW="126780" imgH="164814" progId="Equation.DSMT4">
                    <p:embed/>
                  </p:oleObj>
                </mc:Choice>
                <mc:Fallback>
                  <p:oleObj name="Equation" r:id="rId23" imgW="126780" imgH="164814" progId="Equation.DSMT4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8428" y="2111149"/>
                          <a:ext cx="211138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946735"/>
                </p:ext>
              </p:extLst>
            </p:nvPr>
          </p:nvGraphicFramePr>
          <p:xfrm>
            <a:off x="1527175" y="4070124"/>
            <a:ext cx="3587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8" name="Equation" r:id="rId25" imgW="215619" imgH="164885" progId="Equation.DSMT4">
                    <p:embed/>
                  </p:oleObj>
                </mc:Choice>
                <mc:Fallback>
                  <p:oleObj name="Equation" r:id="rId25" imgW="215619" imgH="164885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175" y="4070124"/>
                          <a:ext cx="35877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1120"/>
            <p:cNvSpPr>
              <a:spLocks noChangeShapeType="1"/>
            </p:cNvSpPr>
            <p:nvPr/>
          </p:nvSpPr>
          <p:spPr bwMode="auto">
            <a:xfrm flipV="1">
              <a:off x="2097541" y="2002970"/>
              <a:ext cx="885144" cy="41070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120"/>
            <p:cNvSpPr>
              <a:spLocks noChangeShapeType="1"/>
            </p:cNvSpPr>
            <p:nvPr/>
          </p:nvSpPr>
          <p:spPr bwMode="auto">
            <a:xfrm flipV="1">
              <a:off x="2130197" y="2002971"/>
              <a:ext cx="906915" cy="20435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Oval 1117"/>
            <p:cNvSpPr>
              <a:spLocks noChangeArrowheads="1"/>
            </p:cNvSpPr>
            <p:nvPr/>
          </p:nvSpPr>
          <p:spPr bwMode="auto">
            <a:xfrm>
              <a:off x="1973717" y="2283951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30"/>
            <p:cNvSpPr>
              <a:spLocks noChangeArrowheads="1"/>
            </p:cNvSpPr>
            <p:nvPr/>
          </p:nvSpPr>
          <p:spPr bwMode="auto">
            <a:xfrm>
              <a:off x="1986870" y="3938580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29"/>
            <p:cNvSpPr>
              <a:spLocks noChangeArrowheads="1"/>
            </p:cNvSpPr>
            <p:nvPr/>
          </p:nvSpPr>
          <p:spPr bwMode="auto">
            <a:xfrm>
              <a:off x="2976109" y="1911344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123"/>
            <p:cNvSpPr>
              <a:spLocks noChangeArrowheads="1"/>
            </p:cNvSpPr>
            <p:nvPr/>
          </p:nvSpPr>
          <p:spPr bwMode="auto">
            <a:xfrm rot="3716572">
              <a:off x="2506662" y="2078977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122"/>
            <p:cNvSpPr>
              <a:spLocks noChangeArrowheads="1"/>
            </p:cNvSpPr>
            <p:nvPr/>
          </p:nvSpPr>
          <p:spPr bwMode="auto">
            <a:xfrm rot="1486219">
              <a:off x="2603953" y="2703504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090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6269773"/>
                </p:ext>
              </p:extLst>
            </p:nvPr>
          </p:nvGraphicFramePr>
          <p:xfrm>
            <a:off x="2395763" y="1655989"/>
            <a:ext cx="2952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199" name="Equation" r:id="rId27" imgW="177646" imgH="228402" progId="Equation.DSMT4">
                    <p:embed/>
                  </p:oleObj>
                </mc:Choice>
                <mc:Fallback>
                  <p:oleObj name="Equation" r:id="rId27" imgW="177646" imgH="228402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763" y="1655989"/>
                          <a:ext cx="2952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793050"/>
                </p:ext>
              </p:extLst>
            </p:nvPr>
          </p:nvGraphicFramePr>
          <p:xfrm>
            <a:off x="2962727" y="2483303"/>
            <a:ext cx="3159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00" name="Equation" r:id="rId29" imgW="190500" imgH="228600" progId="Equation.DSMT4">
                    <p:embed/>
                  </p:oleObj>
                </mc:Choice>
                <mc:Fallback>
                  <p:oleObj name="Equation" r:id="rId29" imgW="190500" imgH="228600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727" y="2483303"/>
                          <a:ext cx="315913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001034"/>
                </p:ext>
              </p:extLst>
            </p:nvPr>
          </p:nvGraphicFramePr>
          <p:xfrm>
            <a:off x="2305499" y="2340206"/>
            <a:ext cx="235354" cy="325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01" name="Equation" r:id="rId31" imgW="165028" imgH="228501" progId="Equation.DSMT4">
                    <p:embed/>
                  </p:oleObj>
                </mc:Choice>
                <mc:Fallback>
                  <p:oleObj name="Equation" r:id="rId31" imgW="165028" imgH="228501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499" y="2340206"/>
                          <a:ext cx="235354" cy="3258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566599"/>
                </p:ext>
              </p:extLst>
            </p:nvPr>
          </p:nvGraphicFramePr>
          <p:xfrm>
            <a:off x="2216647" y="2875402"/>
            <a:ext cx="275422" cy="33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02" name="Equation" r:id="rId33" imgW="190500" imgH="228600" progId="Equation.DSMT4">
                    <p:embed/>
                  </p:oleObj>
                </mc:Choice>
                <mc:Fallback>
                  <p:oleObj name="Equation" r:id="rId33" imgW="190500" imgH="228600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6647" y="2875402"/>
                          <a:ext cx="275422" cy="33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60317"/>
              </p:ext>
            </p:extLst>
          </p:nvPr>
        </p:nvGraphicFramePr>
        <p:xfrm>
          <a:off x="6278062" y="1376989"/>
          <a:ext cx="1734969" cy="85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3" name="Equation" r:id="rId35" imgW="1978364" imgH="974115" progId="Equation.DSMT4">
                  <p:embed/>
                </p:oleObj>
              </mc:Choice>
              <mc:Fallback>
                <p:oleObj name="Equation" r:id="rId35" imgW="1978364" imgH="974115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062" y="1376989"/>
                        <a:ext cx="1734969" cy="854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953046" y="1002547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Single charge at origin: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72956" y="1175080"/>
            <a:ext cx="4256136" cy="4112776"/>
            <a:chOff x="2398487" y="2255366"/>
            <a:chExt cx="4256136" cy="4112776"/>
          </a:xfrm>
        </p:grpSpPr>
        <p:sp>
          <p:nvSpPr>
            <p:cNvPr id="29" name="Line 1114"/>
            <p:cNvSpPr>
              <a:spLocks noChangeShapeType="1"/>
            </p:cNvSpPr>
            <p:nvPr/>
          </p:nvSpPr>
          <p:spPr bwMode="auto">
            <a:xfrm flipV="1">
              <a:off x="4322537" y="2667000"/>
              <a:ext cx="0" cy="37011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131"/>
            <p:cNvSpPr>
              <a:spLocks noChangeShapeType="1"/>
            </p:cNvSpPr>
            <p:nvPr/>
          </p:nvSpPr>
          <p:spPr bwMode="auto">
            <a:xfrm>
              <a:off x="2398487" y="4640936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8" name="Object 36"/>
            <p:cNvGraphicFramePr>
              <a:graphicFrameLocks noChangeAspect="1"/>
            </p:cNvGraphicFramePr>
            <p:nvPr/>
          </p:nvGraphicFramePr>
          <p:xfrm>
            <a:off x="6454598" y="4541152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5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4598" y="4541152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/>
          </p:nvGraphicFramePr>
          <p:xfrm>
            <a:off x="4231596" y="2255366"/>
            <a:ext cx="179387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6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596" y="2255366"/>
                          <a:ext cx="179387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6"/>
            <p:cNvGraphicFramePr>
              <a:graphicFrameLocks noChangeAspect="1"/>
            </p:cNvGraphicFramePr>
            <p:nvPr/>
          </p:nvGraphicFramePr>
          <p:xfrm>
            <a:off x="5185004" y="2919177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7" name="Equation" r:id="rId8" imgW="761669" imgH="253890" progId="Equation.DSMT4">
                    <p:embed/>
                  </p:oleObj>
                </mc:Choice>
                <mc:Fallback>
                  <p:oleObj name="Equation" r:id="rId8" imgW="761669" imgH="253890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5004" y="2919177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/>
          </p:nvGraphicFramePr>
          <p:xfrm>
            <a:off x="4037921" y="412567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8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921" y="412567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4015924" y="4844814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9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924" y="4844814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3788229" y="3493635"/>
            <a:ext cx="2111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0" name="Equation" r:id="rId13" imgW="126780" imgH="164814" progId="Equation.DSMT4">
                    <p:embed/>
                  </p:oleObj>
                </mc:Choice>
                <mc:Fallback>
                  <p:oleObj name="Equation" r:id="rId13" imgW="126780" imgH="164814" progId="Equation.DSMT4">
                    <p:embed/>
                    <p:pic>
                      <p:nvPicPr>
                        <p:cNvPr id="0" name="Picture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8229" y="3493635"/>
                          <a:ext cx="211138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/>
          </p:nvGraphicFramePr>
          <p:xfrm>
            <a:off x="3736976" y="5452610"/>
            <a:ext cx="3587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1" name="Equation" r:id="rId15" imgW="215619" imgH="164885" progId="Equation.DSMT4">
                    <p:embed/>
                  </p:oleObj>
                </mc:Choice>
                <mc:Fallback>
                  <p:oleObj name="Equation" r:id="rId15" imgW="215619" imgH="164885" progId="Equation.DSMT4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6976" y="5452610"/>
                          <a:ext cx="35877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Oval 1117"/>
            <p:cNvSpPr>
              <a:spLocks noChangeArrowheads="1"/>
            </p:cNvSpPr>
            <p:nvPr/>
          </p:nvSpPr>
          <p:spPr bwMode="auto">
            <a:xfrm>
              <a:off x="4183518" y="3666437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30"/>
            <p:cNvSpPr>
              <a:spLocks noChangeArrowheads="1"/>
            </p:cNvSpPr>
            <p:nvPr/>
          </p:nvSpPr>
          <p:spPr bwMode="auto">
            <a:xfrm>
              <a:off x="4196671" y="5321066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29"/>
            <p:cNvSpPr>
              <a:spLocks noChangeArrowheads="1"/>
            </p:cNvSpPr>
            <p:nvPr/>
          </p:nvSpPr>
          <p:spPr bwMode="auto">
            <a:xfrm>
              <a:off x="4989962" y="3457120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09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25070"/>
              </p:ext>
            </p:extLst>
          </p:nvPr>
        </p:nvGraphicFramePr>
        <p:xfrm>
          <a:off x="4890555" y="2021951"/>
          <a:ext cx="38528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2" name="Equation" r:id="rId17" imgW="2019300" imgH="482600" progId="Equation.DSMT4">
                  <p:embed/>
                </p:oleObj>
              </mc:Choice>
              <mc:Fallback>
                <p:oleObj name="Equation" r:id="rId17" imgW="2019300" imgH="482600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555" y="2021951"/>
                        <a:ext cx="3852863" cy="9207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99378"/>
              </p:ext>
            </p:extLst>
          </p:nvPr>
        </p:nvGraphicFramePr>
        <p:xfrm>
          <a:off x="5501917" y="3660089"/>
          <a:ext cx="2453822" cy="106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3" name="Equation" r:id="rId19" imgW="1524000" imgH="660400" progId="Equation.DSMT4">
                  <p:embed/>
                </p:oleObj>
              </mc:Choice>
              <mc:Fallback>
                <p:oleObj name="Equation" r:id="rId19" imgW="1524000" imgH="660400" progId="Equation.DSMT4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917" y="3660089"/>
                        <a:ext cx="2453822" cy="1064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27047"/>
              </p:ext>
            </p:extLst>
          </p:nvPr>
        </p:nvGraphicFramePr>
        <p:xfrm>
          <a:off x="2770687" y="5270954"/>
          <a:ext cx="24971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4" name="Equation" r:id="rId21" imgW="1536033" imgH="545863" progId="Equation.DSMT4">
                  <p:embed/>
                </p:oleObj>
              </mc:Choice>
              <mc:Fallback>
                <p:oleObj name="Equation" r:id="rId21" imgW="1536033" imgH="545863" progId="Equation.DSMT4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687" y="5270954"/>
                        <a:ext cx="249713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46399"/>
              </p:ext>
            </p:extLst>
          </p:nvPr>
        </p:nvGraphicFramePr>
        <p:xfrm>
          <a:off x="5744076" y="5249182"/>
          <a:ext cx="25177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5" name="Equation" r:id="rId23" imgW="1548728" imgH="545863" progId="Equation.DSMT4">
                  <p:embed/>
                </p:oleObj>
              </mc:Choice>
              <mc:Fallback>
                <p:oleObj name="Equation" r:id="rId23" imgW="1548728" imgH="545863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076" y="5249182"/>
                        <a:ext cx="25177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862942" y="895122"/>
            <a:ext cx="30044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80908" name="Object 1024"/>
          <p:cNvGraphicFramePr>
            <a:graphicFrameLocks noChangeAspect="1"/>
          </p:cNvGraphicFramePr>
          <p:nvPr/>
        </p:nvGraphicFramePr>
        <p:xfrm>
          <a:off x="3536571" y="4863933"/>
          <a:ext cx="4387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7" name="Equation" r:id="rId4" imgW="2298700" imgH="482600" progId="Equation.DSMT4">
                  <p:embed/>
                </p:oleObj>
              </mc:Choice>
              <mc:Fallback>
                <p:oleObj name="Equation" r:id="rId4" imgW="2298700" imgH="4826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71" y="4863933"/>
                        <a:ext cx="4387850" cy="9207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007321" y="871058"/>
            <a:ext cx="30044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Dipole Approximation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2558390" y="0"/>
            <a:ext cx="39195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20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64162"/>
              </p:ext>
            </p:extLst>
          </p:nvPr>
        </p:nvGraphicFramePr>
        <p:xfrm>
          <a:off x="3953142" y="1419342"/>
          <a:ext cx="866134" cy="35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8" name="Equation" r:id="rId6" imgW="431425" imgH="177646" progId="Equation.DSMT4">
                  <p:embed/>
                </p:oleObj>
              </mc:Choice>
              <mc:Fallback>
                <p:oleObj name="Equation" r:id="rId6" imgW="431425" imgH="177646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142" y="1419342"/>
                        <a:ext cx="866134" cy="3567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85551"/>
              </p:ext>
            </p:extLst>
          </p:nvPr>
        </p:nvGraphicFramePr>
        <p:xfrm>
          <a:off x="6416675" y="2552700"/>
          <a:ext cx="896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9" name="Equation" r:id="rId8" imgW="469800" imgH="203040" progId="Equation.DSMT4">
                  <p:embed/>
                </p:oleObj>
              </mc:Choice>
              <mc:Fallback>
                <p:oleObj name="Equation" r:id="rId8" imgW="469800" imgH="20304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2552700"/>
                        <a:ext cx="896938" cy="3873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940489" y="3220873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term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is the “dipole moment”.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9045" y="593677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(The derivation is omitted.)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6568" y="1919244"/>
            <a:ext cx="4257936" cy="4064648"/>
            <a:chOff x="216568" y="1919244"/>
            <a:chExt cx="4257936" cy="4064648"/>
          </a:xfrm>
        </p:grpSpPr>
        <p:sp>
          <p:nvSpPr>
            <p:cNvPr id="29" name="Line 1114"/>
            <p:cNvSpPr>
              <a:spLocks noChangeShapeType="1"/>
            </p:cNvSpPr>
            <p:nvPr/>
          </p:nvSpPr>
          <p:spPr bwMode="auto">
            <a:xfrm flipV="1">
              <a:off x="2142418" y="2282750"/>
              <a:ext cx="0" cy="37011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131"/>
            <p:cNvSpPr>
              <a:spLocks noChangeShapeType="1"/>
            </p:cNvSpPr>
            <p:nvPr/>
          </p:nvSpPr>
          <p:spPr bwMode="auto">
            <a:xfrm>
              <a:off x="218368" y="4256686"/>
              <a:ext cx="3956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416360"/>
                </p:ext>
              </p:extLst>
            </p:nvPr>
          </p:nvGraphicFramePr>
          <p:xfrm>
            <a:off x="4274479" y="4156902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0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479" y="4156902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917430"/>
                </p:ext>
              </p:extLst>
            </p:nvPr>
          </p:nvGraphicFramePr>
          <p:xfrm>
            <a:off x="2027413" y="1919244"/>
            <a:ext cx="231805" cy="258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1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413" y="1919244"/>
                          <a:ext cx="231805" cy="258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468887"/>
                </p:ext>
              </p:extLst>
            </p:nvPr>
          </p:nvGraphicFramePr>
          <p:xfrm>
            <a:off x="3004885" y="2534927"/>
            <a:ext cx="1271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2" name="Equation" r:id="rId14" imgW="761669" imgH="253890" progId="Equation.DSMT4">
                    <p:embed/>
                  </p:oleObj>
                </mc:Choice>
                <mc:Fallback>
                  <p:oleObj name="Equation" r:id="rId14" imgW="761669" imgH="253890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4885" y="2534927"/>
                          <a:ext cx="1271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8002959"/>
                </p:ext>
              </p:extLst>
            </p:nvPr>
          </p:nvGraphicFramePr>
          <p:xfrm>
            <a:off x="1857802" y="3741427"/>
            <a:ext cx="2111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3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802" y="3741427"/>
                          <a:ext cx="2111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9319603"/>
                </p:ext>
              </p:extLst>
            </p:nvPr>
          </p:nvGraphicFramePr>
          <p:xfrm>
            <a:off x="1835805" y="4460564"/>
            <a:ext cx="21113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4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805" y="4460564"/>
                          <a:ext cx="21113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046663"/>
                </p:ext>
              </p:extLst>
            </p:nvPr>
          </p:nvGraphicFramePr>
          <p:xfrm>
            <a:off x="1608110" y="3109385"/>
            <a:ext cx="21113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5" name="Equation" r:id="rId19" imgW="126780" imgH="164814" progId="Equation.DSMT4">
                    <p:embed/>
                  </p:oleObj>
                </mc:Choice>
                <mc:Fallback>
                  <p:oleObj name="Equation" r:id="rId19" imgW="126780" imgH="164814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8110" y="3109385"/>
                          <a:ext cx="211138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671597"/>
                </p:ext>
              </p:extLst>
            </p:nvPr>
          </p:nvGraphicFramePr>
          <p:xfrm>
            <a:off x="1556857" y="5068360"/>
            <a:ext cx="3587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6" name="Equation" r:id="rId21" imgW="215619" imgH="164885" progId="Equation.DSMT4">
                    <p:embed/>
                  </p:oleObj>
                </mc:Choice>
                <mc:Fallback>
                  <p:oleObj name="Equation" r:id="rId21" imgW="215619" imgH="164885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6857" y="5068360"/>
                          <a:ext cx="358775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Oval 1117"/>
            <p:cNvSpPr>
              <a:spLocks noChangeArrowheads="1"/>
            </p:cNvSpPr>
            <p:nvPr/>
          </p:nvSpPr>
          <p:spPr bwMode="auto">
            <a:xfrm>
              <a:off x="2003399" y="3282187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30"/>
            <p:cNvSpPr>
              <a:spLocks noChangeArrowheads="1"/>
            </p:cNvSpPr>
            <p:nvPr/>
          </p:nvSpPr>
          <p:spPr bwMode="auto">
            <a:xfrm>
              <a:off x="2016552" y="4936816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29"/>
            <p:cNvSpPr>
              <a:spLocks noChangeArrowheads="1"/>
            </p:cNvSpPr>
            <p:nvPr/>
          </p:nvSpPr>
          <p:spPr bwMode="auto">
            <a:xfrm>
              <a:off x="2773727" y="3227106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2129051" y="3338111"/>
              <a:ext cx="669233" cy="9199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1208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970510"/>
                </p:ext>
              </p:extLst>
            </p:nvPr>
          </p:nvGraphicFramePr>
          <p:xfrm>
            <a:off x="2687804" y="3654804"/>
            <a:ext cx="1905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7" name="Equation" r:id="rId23" imgW="114102" imgH="126780" progId="Equation.DSMT4">
                    <p:embed/>
                  </p:oleObj>
                </mc:Choice>
                <mc:Fallback>
                  <p:oleObj name="Equation" r:id="rId23" imgW="114102" imgH="126780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7804" y="3654804"/>
                          <a:ext cx="190500" cy="21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25"/>
            <p:cNvSpPr/>
            <p:nvPr/>
          </p:nvSpPr>
          <p:spPr bwMode="auto">
            <a:xfrm>
              <a:off x="2142699" y="3766781"/>
              <a:ext cx="259308" cy="95535"/>
            </a:xfrm>
            <a:custGeom>
              <a:avLst/>
              <a:gdLst>
                <a:gd name="connsiteX0" fmla="*/ 0 w 259308"/>
                <a:gd name="connsiteY0" fmla="*/ 13648 h 95535"/>
                <a:gd name="connsiteX1" fmla="*/ 122830 w 259308"/>
                <a:gd name="connsiteY1" fmla="*/ 13648 h 95535"/>
                <a:gd name="connsiteX2" fmla="*/ 259308 w 259308"/>
                <a:gd name="connsiteY2" fmla="*/ 95535 h 9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8" h="95535">
                  <a:moveTo>
                    <a:pt x="0" y="13648"/>
                  </a:moveTo>
                  <a:cubicBezTo>
                    <a:pt x="39806" y="6824"/>
                    <a:pt x="79612" y="0"/>
                    <a:pt x="122830" y="13648"/>
                  </a:cubicBezTo>
                  <a:cubicBezTo>
                    <a:pt x="166048" y="27296"/>
                    <a:pt x="212678" y="61415"/>
                    <a:pt x="259308" y="95535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2084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384721"/>
                </p:ext>
              </p:extLst>
            </p:nvPr>
          </p:nvGraphicFramePr>
          <p:xfrm>
            <a:off x="2257615" y="3452030"/>
            <a:ext cx="21113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8" name="Equation" r:id="rId25" imgW="126725" imgH="177415" progId="Equation.DSMT4">
                    <p:embed/>
                  </p:oleObj>
                </mc:Choice>
                <mc:Fallback>
                  <p:oleObj name="Equation" r:id="rId25" imgW="126725" imgH="177415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615" y="3452030"/>
                          <a:ext cx="21113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Arrow Connector 2"/>
            <p:cNvCxnSpPr/>
            <p:nvPr/>
          </p:nvCxnSpPr>
          <p:spPr bwMode="auto">
            <a:xfrm>
              <a:off x="878305" y="3441032"/>
              <a:ext cx="0" cy="15881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1420156"/>
                </p:ext>
              </p:extLst>
            </p:nvPr>
          </p:nvGraphicFramePr>
          <p:xfrm>
            <a:off x="519698" y="3869489"/>
            <a:ext cx="238292" cy="303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89" name="Equation" r:id="rId27" imgW="139680" imgH="177480" progId="Equation.DSMT4">
                    <p:embed/>
                  </p:oleObj>
                </mc:Choice>
                <mc:Fallback>
                  <p:oleObj name="Equation" r:id="rId27" imgW="1396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19698" y="3869489"/>
                          <a:ext cx="238292" cy="303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 flipH="1">
              <a:off x="216568" y="3416968"/>
              <a:ext cx="152801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48652" y="5049252"/>
              <a:ext cx="152801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485818"/>
                </p:ext>
              </p:extLst>
            </p:nvPr>
          </p:nvGraphicFramePr>
          <p:xfrm>
            <a:off x="440239" y="2976898"/>
            <a:ext cx="739230" cy="295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90" name="Equation" r:id="rId29" imgW="444240" imgH="177480" progId="Equation.DSMT4">
                    <p:embed/>
                  </p:oleObj>
                </mc:Choice>
                <mc:Fallback>
                  <p:oleObj name="Equation" r:id="rId29" imgW="4442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0239" y="2976898"/>
                          <a:ext cx="739230" cy="2956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2175232" y="0"/>
            <a:ext cx="4714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 Field Applet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7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0013" y="5957214"/>
            <a:ext cx="7642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https://www.physicsclassroom.com/Physics-Interactives/Static-Electricity/Electric-Field-Lines/Electric-Field-Lines-Interactive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686" y="850331"/>
            <a:ext cx="5595258" cy="47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6502400" y="2886075"/>
          <a:ext cx="227330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3" name="Equation" r:id="rId4" imgW="1231900" imgH="1752600" progId="Equation.DSMT4">
                  <p:embed/>
                </p:oleObj>
              </mc:Choice>
              <mc:Fallback>
                <p:oleObj name="Equation" r:id="rId4" imgW="1231900" imgH="17526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886075"/>
                        <a:ext cx="227330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203343" y="1338452"/>
          <a:ext cx="2595715" cy="99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4" name="Equation" r:id="rId6" imgW="1231366" imgH="469696" progId="Equation.DSMT4">
                  <p:embed/>
                </p:oleObj>
              </mc:Choice>
              <mc:Fallback>
                <p:oleObj name="Equation" r:id="rId6" imgW="1231366" imgH="469696" progId="Equation.DSMT4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343" y="1338452"/>
                        <a:ext cx="2595715" cy="99109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57425" y="90"/>
            <a:ext cx="4397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79729" y="3585028"/>
            <a:ext cx="4221750" cy="3131457"/>
            <a:chOff x="1779729" y="3585028"/>
            <a:chExt cx="4221750" cy="3131457"/>
          </a:xfrm>
        </p:grpSpPr>
        <p:sp>
          <p:nvSpPr>
            <p:cNvPr id="2056" name="AutoShape 2"/>
            <p:cNvSpPr>
              <a:spLocks noChangeArrowheads="1"/>
            </p:cNvSpPr>
            <p:nvPr/>
          </p:nvSpPr>
          <p:spPr bwMode="auto">
            <a:xfrm>
              <a:off x="2612313" y="4236810"/>
              <a:ext cx="2495550" cy="2346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7 h 21600"/>
                <a:gd name="T26" fmla="*/ 18440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Line 18"/>
            <p:cNvSpPr>
              <a:spLocks noChangeShapeType="1"/>
            </p:cNvSpPr>
            <p:nvPr/>
          </p:nvSpPr>
          <p:spPr bwMode="auto">
            <a:xfrm flipH="1">
              <a:off x="3856913" y="3951060"/>
              <a:ext cx="6350" cy="2765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" name="Line 19"/>
            <p:cNvSpPr>
              <a:spLocks noChangeShapeType="1"/>
            </p:cNvSpPr>
            <p:nvPr/>
          </p:nvSpPr>
          <p:spPr bwMode="auto">
            <a:xfrm>
              <a:off x="2423401" y="5400448"/>
              <a:ext cx="32702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/>
            </p:cNvSpPr>
            <p:nvPr/>
          </p:nvSpPr>
          <p:spPr bwMode="auto">
            <a:xfrm>
              <a:off x="3864851" y="4305073"/>
              <a:ext cx="1019175" cy="1079500"/>
            </a:xfrm>
            <a:custGeom>
              <a:avLst/>
              <a:gdLst>
                <a:gd name="T0" fmla="*/ 0 w 624"/>
                <a:gd name="T1" fmla="*/ 1533 h 453"/>
                <a:gd name="T2" fmla="*/ 680 w 624"/>
                <a:gd name="T3" fmla="*/ 0 h 453"/>
                <a:gd name="T4" fmla="*/ 0 60000 65536"/>
                <a:gd name="T5" fmla="*/ 0 60000 65536"/>
                <a:gd name="T6" fmla="*/ 0 w 624"/>
                <a:gd name="T7" fmla="*/ 0 h 453"/>
                <a:gd name="T8" fmla="*/ 624 w 624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453">
                  <a:moveTo>
                    <a:pt x="0" y="453"/>
                  </a:moveTo>
                  <a:lnTo>
                    <a:pt x="624" y="0"/>
                  </a:lnTo>
                </a:path>
              </a:pathLst>
            </a:custGeom>
            <a:noFill/>
            <a:ln w="12700" cap="flat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1" name="Freeform 23"/>
            <p:cNvSpPr>
              <a:spLocks/>
            </p:cNvSpPr>
            <p:nvPr/>
          </p:nvSpPr>
          <p:spPr bwMode="auto">
            <a:xfrm>
              <a:off x="3863263" y="4611460"/>
              <a:ext cx="1266825" cy="773113"/>
            </a:xfrm>
            <a:custGeom>
              <a:avLst/>
              <a:gdLst>
                <a:gd name="T0" fmla="*/ 0 w 724"/>
                <a:gd name="T1" fmla="*/ 1327 h 295"/>
                <a:gd name="T2" fmla="*/ 970 w 724"/>
                <a:gd name="T3" fmla="*/ 0 h 295"/>
                <a:gd name="T4" fmla="*/ 0 60000 65536"/>
                <a:gd name="T5" fmla="*/ 0 60000 65536"/>
                <a:gd name="T6" fmla="*/ 0 w 724"/>
                <a:gd name="T7" fmla="*/ 0 h 295"/>
                <a:gd name="T8" fmla="*/ 724 w 724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95">
                  <a:moveTo>
                    <a:pt x="0" y="295"/>
                  </a:moveTo>
                  <a:lnTo>
                    <a:pt x="724" y="0"/>
                  </a:lnTo>
                </a:path>
              </a:pathLst>
            </a:custGeom>
            <a:noFill/>
            <a:ln w="12700" cap="flat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3" name="Freeform 34"/>
            <p:cNvSpPr>
              <a:spLocks/>
            </p:cNvSpPr>
            <p:nvPr/>
          </p:nvSpPr>
          <p:spPr bwMode="auto">
            <a:xfrm>
              <a:off x="4409363" y="4695598"/>
              <a:ext cx="268287" cy="261938"/>
            </a:xfrm>
            <a:custGeom>
              <a:avLst/>
              <a:gdLst>
                <a:gd name="T0" fmla="*/ 129 w 169"/>
                <a:gd name="T1" fmla="*/ 138 h 165"/>
                <a:gd name="T2" fmla="*/ 169 w 169"/>
                <a:gd name="T3" fmla="*/ 112 h 165"/>
                <a:gd name="T4" fmla="*/ 153 w 169"/>
                <a:gd name="T5" fmla="*/ 72 h 165"/>
                <a:gd name="T6" fmla="*/ 106 w 169"/>
                <a:gd name="T7" fmla="*/ 19 h 165"/>
                <a:gd name="T8" fmla="*/ 72 w 169"/>
                <a:gd name="T9" fmla="*/ 0 h 165"/>
                <a:gd name="T10" fmla="*/ 30 w 169"/>
                <a:gd name="T11" fmla="*/ 43 h 165"/>
                <a:gd name="T12" fmla="*/ 0 w 169"/>
                <a:gd name="T13" fmla="*/ 85 h 165"/>
                <a:gd name="T14" fmla="*/ 78 w 169"/>
                <a:gd name="T15" fmla="*/ 165 h 165"/>
                <a:gd name="T16" fmla="*/ 129 w 169"/>
                <a:gd name="T17" fmla="*/ 138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165"/>
                <a:gd name="T29" fmla="*/ 169 w 169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165">
                  <a:moveTo>
                    <a:pt x="129" y="138"/>
                  </a:moveTo>
                  <a:cubicBezTo>
                    <a:pt x="139" y="129"/>
                    <a:pt x="163" y="124"/>
                    <a:pt x="169" y="112"/>
                  </a:cubicBezTo>
                  <a:cubicBezTo>
                    <a:pt x="166" y="100"/>
                    <a:pt x="157" y="82"/>
                    <a:pt x="153" y="72"/>
                  </a:cubicBezTo>
                  <a:cubicBezTo>
                    <a:pt x="139" y="36"/>
                    <a:pt x="120" y="27"/>
                    <a:pt x="106" y="19"/>
                  </a:cubicBezTo>
                  <a:cubicBezTo>
                    <a:pt x="87" y="4"/>
                    <a:pt x="73" y="7"/>
                    <a:pt x="72" y="0"/>
                  </a:cubicBezTo>
                  <a:cubicBezTo>
                    <a:pt x="64" y="6"/>
                    <a:pt x="34" y="35"/>
                    <a:pt x="30" y="43"/>
                  </a:cubicBezTo>
                  <a:cubicBezTo>
                    <a:pt x="23" y="49"/>
                    <a:pt x="2" y="76"/>
                    <a:pt x="0" y="85"/>
                  </a:cubicBezTo>
                  <a:cubicBezTo>
                    <a:pt x="49" y="96"/>
                    <a:pt x="66" y="115"/>
                    <a:pt x="78" y="165"/>
                  </a:cubicBezTo>
                  <a:cubicBezTo>
                    <a:pt x="80" y="164"/>
                    <a:pt x="129" y="138"/>
                    <a:pt x="129" y="1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1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383844"/>
                </p:ext>
              </p:extLst>
            </p:nvPr>
          </p:nvGraphicFramePr>
          <p:xfrm>
            <a:off x="4556801" y="5007887"/>
            <a:ext cx="369736" cy="272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5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801" y="5007887"/>
                          <a:ext cx="369736" cy="2728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931330"/>
                </p:ext>
              </p:extLst>
            </p:nvPr>
          </p:nvGraphicFramePr>
          <p:xfrm>
            <a:off x="4965862" y="4206220"/>
            <a:ext cx="424084" cy="337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6" name="Equation" r:id="rId10" imgW="253780" imgH="203024" progId="Equation.DSMT4">
                    <p:embed/>
                  </p:oleObj>
                </mc:Choice>
                <mc:Fallback>
                  <p:oleObj name="Equation" r:id="rId10" imgW="253780" imgH="203024" progId="Equation.DSMT4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5862" y="4206220"/>
                          <a:ext cx="424084" cy="3379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4520512" y="4780569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190589"/>
                </p:ext>
              </p:extLst>
            </p:nvPr>
          </p:nvGraphicFramePr>
          <p:xfrm>
            <a:off x="5801454" y="5303157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7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1454" y="5303157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876261"/>
                </p:ext>
              </p:extLst>
            </p:nvPr>
          </p:nvGraphicFramePr>
          <p:xfrm>
            <a:off x="3789365" y="3585028"/>
            <a:ext cx="220662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8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9365" y="3585028"/>
                          <a:ext cx="220662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779729" y="6146611"/>
              <a:ext cx="881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Top view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4542" y="839335"/>
            <a:ext cx="5292772" cy="3320073"/>
            <a:chOff x="424542" y="839335"/>
            <a:chExt cx="5292772" cy="3320073"/>
          </a:xfrm>
        </p:grpSpPr>
        <p:sp>
          <p:nvSpPr>
            <p:cNvPr id="2065" name="AutoShape 3"/>
            <p:cNvSpPr>
              <a:spLocks noChangeArrowheads="1"/>
            </p:cNvSpPr>
            <p:nvPr/>
          </p:nvSpPr>
          <p:spPr bwMode="auto">
            <a:xfrm>
              <a:off x="424542" y="2224609"/>
              <a:ext cx="2962275" cy="135255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9 h 21600"/>
                <a:gd name="T26" fmla="*/ 18440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9"/>
            <p:cNvSpPr>
              <a:spLocks noChangeShapeType="1"/>
            </p:cNvSpPr>
            <p:nvPr/>
          </p:nvSpPr>
          <p:spPr bwMode="auto">
            <a:xfrm>
              <a:off x="1894567" y="1159396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10"/>
            <p:cNvSpPr>
              <a:spLocks noChangeShapeType="1"/>
            </p:cNvSpPr>
            <p:nvPr/>
          </p:nvSpPr>
          <p:spPr bwMode="auto">
            <a:xfrm flipV="1">
              <a:off x="676955" y="2907234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1"/>
            <p:cNvSpPr>
              <a:spLocks noChangeShapeType="1"/>
            </p:cNvSpPr>
            <p:nvPr/>
          </p:nvSpPr>
          <p:spPr bwMode="auto">
            <a:xfrm>
              <a:off x="1894567" y="2907234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3" name="Oval 14"/>
            <p:cNvSpPr>
              <a:spLocks noChangeArrowheads="1"/>
            </p:cNvSpPr>
            <p:nvPr/>
          </p:nvSpPr>
          <p:spPr bwMode="auto">
            <a:xfrm>
              <a:off x="1849292" y="1354659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15"/>
            <p:cNvSpPr>
              <a:spLocks noChangeShapeType="1"/>
            </p:cNvSpPr>
            <p:nvPr/>
          </p:nvSpPr>
          <p:spPr bwMode="auto">
            <a:xfrm flipH="1" flipV="1">
              <a:off x="1346880" y="2702446"/>
              <a:ext cx="547688" cy="200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0" name="Line 28"/>
            <p:cNvSpPr>
              <a:spLocks noChangeShapeType="1"/>
            </p:cNvSpPr>
            <p:nvPr/>
          </p:nvSpPr>
          <p:spPr bwMode="auto">
            <a:xfrm flipH="1">
              <a:off x="759505" y="2904059"/>
              <a:ext cx="1143000" cy="434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2" name="Freeform 30"/>
            <p:cNvSpPr>
              <a:spLocks/>
            </p:cNvSpPr>
            <p:nvPr/>
          </p:nvSpPr>
          <p:spPr bwMode="auto">
            <a:xfrm>
              <a:off x="2193017" y="3281884"/>
              <a:ext cx="255588" cy="165100"/>
            </a:xfrm>
            <a:custGeom>
              <a:avLst/>
              <a:gdLst>
                <a:gd name="T0" fmla="*/ 29 w 161"/>
                <a:gd name="T1" fmla="*/ 70 h 104"/>
                <a:gd name="T2" fmla="*/ 51 w 161"/>
                <a:gd name="T3" fmla="*/ 103 h 104"/>
                <a:gd name="T4" fmla="*/ 93 w 161"/>
                <a:gd name="T5" fmla="*/ 97 h 104"/>
                <a:gd name="T6" fmla="*/ 129 w 161"/>
                <a:gd name="T7" fmla="*/ 89 h 104"/>
                <a:gd name="T8" fmla="*/ 161 w 161"/>
                <a:gd name="T9" fmla="*/ 76 h 104"/>
                <a:gd name="T10" fmla="*/ 133 w 161"/>
                <a:gd name="T11" fmla="*/ 41 h 104"/>
                <a:gd name="T12" fmla="*/ 100 w 161"/>
                <a:gd name="T13" fmla="*/ 0 h 104"/>
                <a:gd name="T14" fmla="*/ 0 w 161"/>
                <a:gd name="T15" fmla="*/ 23 h 104"/>
                <a:gd name="T16" fmla="*/ 29 w 161"/>
                <a:gd name="T17" fmla="*/ 7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04"/>
                <a:gd name="T29" fmla="*/ 161 w 161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04">
                  <a:moveTo>
                    <a:pt x="29" y="70"/>
                  </a:moveTo>
                  <a:cubicBezTo>
                    <a:pt x="35" y="82"/>
                    <a:pt x="41" y="94"/>
                    <a:pt x="51" y="103"/>
                  </a:cubicBezTo>
                  <a:cubicBezTo>
                    <a:pt x="63" y="104"/>
                    <a:pt x="82" y="98"/>
                    <a:pt x="93" y="97"/>
                  </a:cubicBezTo>
                  <a:cubicBezTo>
                    <a:pt x="102" y="95"/>
                    <a:pt x="120" y="90"/>
                    <a:pt x="129" y="89"/>
                  </a:cubicBezTo>
                  <a:cubicBezTo>
                    <a:pt x="137" y="86"/>
                    <a:pt x="154" y="76"/>
                    <a:pt x="161" y="76"/>
                  </a:cubicBezTo>
                  <a:cubicBezTo>
                    <a:pt x="157" y="67"/>
                    <a:pt x="140" y="47"/>
                    <a:pt x="133" y="41"/>
                  </a:cubicBezTo>
                  <a:cubicBezTo>
                    <a:pt x="129" y="32"/>
                    <a:pt x="108" y="4"/>
                    <a:pt x="100" y="0"/>
                  </a:cubicBezTo>
                  <a:cubicBezTo>
                    <a:pt x="73" y="9"/>
                    <a:pt x="31" y="23"/>
                    <a:pt x="0" y="23"/>
                  </a:cubicBezTo>
                  <a:cubicBezTo>
                    <a:pt x="1" y="25"/>
                    <a:pt x="29" y="70"/>
                    <a:pt x="29" y="7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3" name="Oval 31"/>
            <p:cNvSpPr>
              <a:spLocks noChangeArrowheads="1"/>
            </p:cNvSpPr>
            <p:nvPr/>
          </p:nvSpPr>
          <p:spPr bwMode="auto">
            <a:xfrm>
              <a:off x="2283505" y="3310459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Line 32"/>
            <p:cNvSpPr>
              <a:spLocks noChangeShapeType="1"/>
            </p:cNvSpPr>
            <p:nvPr/>
          </p:nvSpPr>
          <p:spPr bwMode="auto">
            <a:xfrm flipH="1" flipV="1">
              <a:off x="2046967" y="2065859"/>
              <a:ext cx="57150" cy="2857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5" name="Line 33"/>
            <p:cNvSpPr>
              <a:spLocks noChangeShapeType="1"/>
            </p:cNvSpPr>
            <p:nvPr/>
          </p:nvSpPr>
          <p:spPr bwMode="auto">
            <a:xfrm flipH="1" flipV="1">
              <a:off x="1904092" y="1465784"/>
              <a:ext cx="420688" cy="18478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274606"/>
                </p:ext>
              </p:extLst>
            </p:nvPr>
          </p:nvGraphicFramePr>
          <p:xfrm>
            <a:off x="2146286" y="3756183"/>
            <a:ext cx="2968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9" name="Equation" r:id="rId16" imgW="177646" imgH="241091" progId="Equation.DSMT4">
                    <p:embed/>
                  </p:oleObj>
                </mc:Choice>
                <mc:Fallback>
                  <p:oleObj name="Equation" r:id="rId16" imgW="177646" imgH="241091" progId="Equation.DSMT4">
                    <p:embed/>
                    <p:pic>
                      <p:nvPicPr>
                        <p:cNvPr id="0" name="Picture 3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6286" y="3756183"/>
                          <a:ext cx="29686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Arrow Connector 42"/>
            <p:cNvCxnSpPr/>
            <p:nvPr/>
          </p:nvCxnSpPr>
          <p:spPr bwMode="auto">
            <a:xfrm>
              <a:off x="2354766" y="3418725"/>
              <a:ext cx="236306" cy="3082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05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3739211"/>
                </p:ext>
              </p:extLst>
            </p:nvPr>
          </p:nvGraphicFramePr>
          <p:xfrm>
            <a:off x="445681" y="3779158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0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681" y="3779158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4666437"/>
                </p:ext>
              </p:extLst>
            </p:nvPr>
          </p:nvGraphicFramePr>
          <p:xfrm>
            <a:off x="3831818" y="2790825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1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0" name="Picture 3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818" y="2790825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881142"/>
                </p:ext>
              </p:extLst>
            </p:nvPr>
          </p:nvGraphicFramePr>
          <p:xfrm>
            <a:off x="1805034" y="83933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2" name="Equation" r:id="rId21" imgW="114102" imgH="126780" progId="Equation.DSMT4">
                    <p:embed/>
                  </p:oleObj>
                </mc:Choice>
                <mc:Fallback>
                  <p:oleObj name="Equation" r:id="rId21" imgW="114102" imgH="126780" progId="Equation.DSMT4">
                    <p:embed/>
                    <p:pic>
                      <p:nvPicPr>
                        <p:cNvPr id="0" name="Picture 3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5034" y="83933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583164"/>
                </p:ext>
              </p:extLst>
            </p:nvPr>
          </p:nvGraphicFramePr>
          <p:xfrm>
            <a:off x="2048602" y="1134157"/>
            <a:ext cx="36687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3" name="Equation" r:id="rId23" imgW="2197100" imgH="254000" progId="Equation.DSMT4">
                    <p:embed/>
                  </p:oleObj>
                </mc:Choice>
                <mc:Fallback>
                  <p:oleObj name="Equation" r:id="rId23" imgW="2197100" imgH="254000" progId="Equation.DSMT4">
                    <p:embed/>
                    <p:pic>
                      <p:nvPicPr>
                        <p:cNvPr id="0" name="Picture 3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602" y="1134157"/>
                          <a:ext cx="3668712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843767"/>
                </p:ext>
              </p:extLst>
            </p:nvPr>
          </p:nvGraphicFramePr>
          <p:xfrm>
            <a:off x="3068685" y="1983013"/>
            <a:ext cx="176053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4" name="Equation" r:id="rId25" imgW="1054100" imgH="279400" progId="Equation.DSMT4">
                    <p:embed/>
                  </p:oleObj>
                </mc:Choice>
                <mc:Fallback>
                  <p:oleObj name="Equation" r:id="rId25" imgW="1054100" imgH="279400" progId="Equation.DSMT4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685" y="1983013"/>
                          <a:ext cx="176053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911675"/>
                </p:ext>
              </p:extLst>
            </p:nvPr>
          </p:nvGraphicFramePr>
          <p:xfrm>
            <a:off x="2199641" y="1708378"/>
            <a:ext cx="2555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5" name="Equation" r:id="rId27" imgW="152334" imgH="190417" progId="Equation.DSMT4">
                    <p:embed/>
                  </p:oleObj>
                </mc:Choice>
                <mc:Fallback>
                  <p:oleObj name="Equation" r:id="rId27" imgW="152334" imgH="190417" progId="Equation.DSMT4">
                    <p:embed/>
                    <p:pic>
                      <p:nvPicPr>
                        <p:cNvPr id="0" name="Picture 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641" y="1708378"/>
                          <a:ext cx="2555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95828"/>
                </p:ext>
              </p:extLst>
            </p:nvPr>
          </p:nvGraphicFramePr>
          <p:xfrm>
            <a:off x="1643336" y="2577420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6" name="Equation" r:id="rId29" imgW="126835" imgH="139518" progId="Equation.DSMT4">
                    <p:embed/>
                  </p:oleObj>
                </mc:Choice>
                <mc:Fallback>
                  <p:oleObj name="Equation" r:id="rId29" imgW="126835" imgH="139518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336" y="2577420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0310866"/>
                </p:ext>
              </p:extLst>
            </p:nvPr>
          </p:nvGraphicFramePr>
          <p:xfrm>
            <a:off x="782231" y="286226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7" name="Equation" r:id="rId31" imgW="126725" imgH="177415" progId="Equation.DSMT4">
                    <p:embed/>
                  </p:oleObj>
                </mc:Choice>
                <mc:Fallback>
                  <p:oleObj name="Equation" r:id="rId31" imgW="126725" imgH="177415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231" y="2862263"/>
                          <a:ext cx="2127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>
              <a:stCxn id="2083" idx="1"/>
              <a:endCxn id="2080" idx="0"/>
            </p:cNvCxnSpPr>
            <p:nvPr/>
          </p:nvCxnSpPr>
          <p:spPr bwMode="auto">
            <a:xfrm flipH="1" flipV="1">
              <a:off x="1902505" y="2904059"/>
              <a:ext cx="393787" cy="42058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1891489" y="1443210"/>
              <a:ext cx="0" cy="14718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1572058"/>
                </p:ext>
              </p:extLst>
            </p:nvPr>
          </p:nvGraphicFramePr>
          <p:xfrm>
            <a:off x="1880220" y="3237166"/>
            <a:ext cx="277774" cy="317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8" name="Equation" r:id="rId33" imgW="177569" imgH="202936" progId="Equation.DSMT4">
                    <p:embed/>
                  </p:oleObj>
                </mc:Choice>
                <mc:Fallback>
                  <p:oleObj name="Equation" r:id="rId33" imgW="177569" imgH="202936" progId="Equation.DSMT4">
                    <p:embed/>
                    <p:pic>
                      <p:nvPicPr>
                        <p:cNvPr id="0" name="Picture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0220" y="3237166"/>
                          <a:ext cx="277774" cy="3174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4542461"/>
                </p:ext>
              </p:extLst>
            </p:nvPr>
          </p:nvGraphicFramePr>
          <p:xfrm>
            <a:off x="1532951" y="1865313"/>
            <a:ext cx="229748" cy="229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9" name="Equation" r:id="rId35" imgW="126725" imgH="126725" progId="Equation.DSMT4">
                    <p:embed/>
                  </p:oleObj>
                </mc:Choice>
                <mc:Fallback>
                  <p:oleObj name="Equation" r:id="rId35" imgW="126725" imgH="126725" progId="Equation.DSMT4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951" y="1865313"/>
                          <a:ext cx="229748" cy="2297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80375"/>
                </p:ext>
              </p:extLst>
            </p:nvPr>
          </p:nvGraphicFramePr>
          <p:xfrm>
            <a:off x="2406745" y="3053441"/>
            <a:ext cx="810180" cy="317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50" name="Equation" r:id="rId37" imgW="647419" imgH="253890" progId="Equation.DSMT4">
                    <p:embed/>
                  </p:oleObj>
                </mc:Choice>
                <mc:Fallback>
                  <p:oleObj name="Equation" r:id="rId37" imgW="647419" imgH="253890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6745" y="3053441"/>
                          <a:ext cx="810180" cy="3177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2257425" y="90"/>
            <a:ext cx="4397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671740" y="3118304"/>
          <a:ext cx="592296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4" imgW="3213100" imgH="1219200" progId="Equation.DSMT4">
                  <p:embed/>
                </p:oleObj>
              </mc:Choice>
              <mc:Fallback>
                <p:oleObj name="Equation" r:id="rId4" imgW="3213100" imgH="12192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740" y="3118304"/>
                        <a:ext cx="5922963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525152" y="1290929"/>
            <a:ext cx="5008563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</a:t>
            </a:r>
            <a:r>
              <a:rPr lang="en-US" sz="1600" dirty="0">
                <a:solidFill>
                  <a:schemeClr val="bg2"/>
                </a:solidFill>
              </a:rPr>
              <a:t>upper limits are larger than the lower limits, in order to keep the differential lengths (defining the differential </a:t>
            </a:r>
            <a:r>
              <a:rPr lang="en-US" sz="1600" dirty="0" smtClean="0">
                <a:solidFill>
                  <a:schemeClr val="bg2"/>
                </a:solidFill>
              </a:rPr>
              <a:t>area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dS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</a:t>
            </a:r>
            <a:r>
              <a:rPr lang="en-US" sz="1600" dirty="0" smtClean="0">
                <a:solidFill>
                  <a:schemeClr val="bg2"/>
                </a:solidFill>
              </a:rPr>
              <a:t>) </a:t>
            </a:r>
            <a:r>
              <a:rPr lang="en-US" sz="1600" dirty="0">
                <a:solidFill>
                  <a:schemeClr val="bg2"/>
                </a:solidFill>
              </a:rPr>
              <a:t>positive.</a:t>
            </a: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5757177" y="2544607"/>
            <a:ext cx="158750" cy="835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5766034" y="2546195"/>
            <a:ext cx="582613" cy="835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075" name="Object 1024"/>
          <p:cNvGraphicFramePr>
            <a:graphicFrameLocks noChangeAspect="1"/>
          </p:cNvGraphicFramePr>
          <p:nvPr/>
        </p:nvGraphicFramePr>
        <p:xfrm>
          <a:off x="527279" y="1613477"/>
          <a:ext cx="2270126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6" imgW="1231366" imgH="469696" progId="Equation.DSMT4">
                  <p:embed/>
                </p:oleObj>
              </mc:Choice>
              <mc:Fallback>
                <p:oleObj name="Equation" r:id="rId6" imgW="1231366" imgH="469696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9" y="1613477"/>
                        <a:ext cx="2270126" cy="866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60572" y="3972214"/>
            <a:ext cx="3091543" cy="2689838"/>
            <a:chOff x="237624" y="1067935"/>
            <a:chExt cx="4404680" cy="3276531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37624" y="2453209"/>
              <a:ext cx="2962275" cy="135255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9 h 21600"/>
                <a:gd name="T26" fmla="*/ 18440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707649" y="1387996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90037" y="3135834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707649" y="3135834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62374" y="1583259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 flipV="1">
              <a:off x="1159962" y="2931046"/>
              <a:ext cx="547688" cy="200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572587" y="3132659"/>
              <a:ext cx="1143000" cy="434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2006099" y="3510484"/>
              <a:ext cx="255588" cy="165100"/>
            </a:xfrm>
            <a:custGeom>
              <a:avLst/>
              <a:gdLst>
                <a:gd name="T0" fmla="*/ 29 w 161"/>
                <a:gd name="T1" fmla="*/ 70 h 104"/>
                <a:gd name="T2" fmla="*/ 51 w 161"/>
                <a:gd name="T3" fmla="*/ 103 h 104"/>
                <a:gd name="T4" fmla="*/ 93 w 161"/>
                <a:gd name="T5" fmla="*/ 97 h 104"/>
                <a:gd name="T6" fmla="*/ 129 w 161"/>
                <a:gd name="T7" fmla="*/ 89 h 104"/>
                <a:gd name="T8" fmla="*/ 161 w 161"/>
                <a:gd name="T9" fmla="*/ 76 h 104"/>
                <a:gd name="T10" fmla="*/ 133 w 161"/>
                <a:gd name="T11" fmla="*/ 41 h 104"/>
                <a:gd name="T12" fmla="*/ 100 w 161"/>
                <a:gd name="T13" fmla="*/ 0 h 104"/>
                <a:gd name="T14" fmla="*/ 0 w 161"/>
                <a:gd name="T15" fmla="*/ 23 h 104"/>
                <a:gd name="T16" fmla="*/ 29 w 161"/>
                <a:gd name="T17" fmla="*/ 7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04"/>
                <a:gd name="T29" fmla="*/ 161 w 161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04">
                  <a:moveTo>
                    <a:pt x="29" y="70"/>
                  </a:moveTo>
                  <a:cubicBezTo>
                    <a:pt x="35" y="82"/>
                    <a:pt x="41" y="94"/>
                    <a:pt x="51" y="103"/>
                  </a:cubicBezTo>
                  <a:cubicBezTo>
                    <a:pt x="63" y="104"/>
                    <a:pt x="82" y="98"/>
                    <a:pt x="93" y="97"/>
                  </a:cubicBezTo>
                  <a:cubicBezTo>
                    <a:pt x="102" y="95"/>
                    <a:pt x="120" y="90"/>
                    <a:pt x="129" y="89"/>
                  </a:cubicBezTo>
                  <a:cubicBezTo>
                    <a:pt x="137" y="86"/>
                    <a:pt x="154" y="76"/>
                    <a:pt x="161" y="76"/>
                  </a:cubicBezTo>
                  <a:cubicBezTo>
                    <a:pt x="157" y="67"/>
                    <a:pt x="140" y="47"/>
                    <a:pt x="133" y="41"/>
                  </a:cubicBezTo>
                  <a:cubicBezTo>
                    <a:pt x="129" y="32"/>
                    <a:pt x="108" y="4"/>
                    <a:pt x="100" y="0"/>
                  </a:cubicBezTo>
                  <a:cubicBezTo>
                    <a:pt x="73" y="9"/>
                    <a:pt x="31" y="23"/>
                    <a:pt x="0" y="23"/>
                  </a:cubicBezTo>
                  <a:cubicBezTo>
                    <a:pt x="1" y="25"/>
                    <a:pt x="29" y="70"/>
                    <a:pt x="29" y="7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2096587" y="3539059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H="1" flipV="1">
              <a:off x="1860049" y="2294459"/>
              <a:ext cx="57150" cy="2857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 flipV="1">
              <a:off x="1717174" y="1694384"/>
              <a:ext cx="420688" cy="18478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1959368" y="3941241"/>
            <a:ext cx="2968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6" name="Equation" r:id="rId8" imgW="177646" imgH="241091" progId="Equation.DSMT4">
                    <p:embed/>
                  </p:oleObj>
                </mc:Choice>
                <mc:Fallback>
                  <p:oleObj name="Equation" r:id="rId8" imgW="177646" imgH="241091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368" y="3941241"/>
                          <a:ext cx="29686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 bwMode="auto">
            <a:xfrm>
              <a:off x="2167848" y="3647325"/>
              <a:ext cx="236306" cy="3082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4" name="Object 36"/>
            <p:cNvGraphicFramePr>
              <a:graphicFrameLocks noChangeAspect="1"/>
            </p:cNvGraphicFramePr>
            <p:nvPr/>
          </p:nvGraphicFramePr>
          <p:xfrm>
            <a:off x="258763" y="398598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63" y="398598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/>
          </p:nvGraphicFramePr>
          <p:xfrm>
            <a:off x="3644900" y="3019425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019425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6"/>
            <p:cNvGraphicFramePr>
              <a:graphicFrameLocks noChangeAspect="1"/>
            </p:cNvGraphicFramePr>
            <p:nvPr/>
          </p:nvGraphicFramePr>
          <p:xfrm>
            <a:off x="1618116" y="106793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8116" y="106793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1905860" y="1406297"/>
            <a:ext cx="123031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" name="Equation" r:id="rId16" imgW="736280" imgH="253890" progId="Equation.DSMT4">
                    <p:embed/>
                  </p:oleObj>
                </mc:Choice>
                <mc:Fallback>
                  <p:oleObj name="Equation" r:id="rId16" imgW="736280" imgH="253890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860" y="1406297"/>
                          <a:ext cx="123031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6"/>
            <p:cNvGraphicFramePr>
              <a:graphicFrameLocks noChangeAspect="1"/>
            </p:cNvGraphicFramePr>
            <p:nvPr/>
          </p:nvGraphicFramePr>
          <p:xfrm>
            <a:off x="2881767" y="2211613"/>
            <a:ext cx="176053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1" name="Equation" r:id="rId18" imgW="1054100" imgH="279400" progId="Equation.DSMT4">
                    <p:embed/>
                  </p:oleObj>
                </mc:Choice>
                <mc:Fallback>
                  <p:oleObj name="Equation" r:id="rId18" imgW="1054100" imgH="279400" progId="Equation.DSMT4">
                    <p:embed/>
                    <p:pic>
                      <p:nvPicPr>
                        <p:cNvPr id="0" name="Picture 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767" y="2211613"/>
                          <a:ext cx="176053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6"/>
            <p:cNvGraphicFramePr>
              <a:graphicFrameLocks noChangeAspect="1"/>
            </p:cNvGraphicFramePr>
            <p:nvPr/>
          </p:nvGraphicFramePr>
          <p:xfrm>
            <a:off x="2012723" y="1936978"/>
            <a:ext cx="2555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" name="Equation" r:id="rId20" imgW="152334" imgH="190417" progId="Equation.DSMT4">
                    <p:embed/>
                  </p:oleObj>
                </mc:Choice>
                <mc:Fallback>
                  <p:oleObj name="Equation" r:id="rId20" imgW="152334" imgH="190417" progId="Equation.DSMT4">
                    <p:embed/>
                    <p:pic>
                      <p:nvPicPr>
                        <p:cNvPr id="0" name="Picture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723" y="1936978"/>
                          <a:ext cx="2555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6"/>
            <p:cNvGraphicFramePr>
              <a:graphicFrameLocks noChangeAspect="1"/>
            </p:cNvGraphicFramePr>
            <p:nvPr/>
          </p:nvGraphicFramePr>
          <p:xfrm>
            <a:off x="1456418" y="2806020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418" y="2806020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595313" y="309086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4" name="Equation" r:id="rId24" imgW="126725" imgH="177415" progId="Equation.DSMT4">
                    <p:embed/>
                  </p:oleObj>
                </mc:Choice>
                <mc:Fallback>
                  <p:oleObj name="Equation" r:id="rId24" imgW="126725" imgH="177415" progId="Equation.DSMT4">
                    <p:embed/>
                    <p:pic>
                      <p:nvPicPr>
                        <p:cNvPr id="0" name="Picture 2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3090863"/>
                          <a:ext cx="2127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66518" y="3760342"/>
            <a:ext cx="256854" cy="46233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210" name="Text Box 1026"/>
          <p:cNvSpPr txBox="1">
            <a:spLocks noChangeArrowheads="1"/>
          </p:cNvSpPr>
          <p:nvPr/>
        </p:nvSpPr>
        <p:spPr bwMode="auto">
          <a:xfrm>
            <a:off x="2294116" y="0"/>
            <a:ext cx="4422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484188" y="1371600"/>
          <a:ext cx="47720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4" imgW="2540000" imgH="635000" progId="Equation.DSMT4">
                  <p:embed/>
                </p:oleObj>
              </mc:Choice>
              <mc:Fallback>
                <p:oleObj name="Equation" r:id="rId4" imgW="2540000" imgH="635000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371600"/>
                        <a:ext cx="47720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028"/>
          <p:cNvSpPr txBox="1">
            <a:spLocks noChangeArrowheads="1"/>
          </p:cNvSpPr>
          <p:nvPr/>
        </p:nvSpPr>
        <p:spPr bwMode="auto">
          <a:xfrm>
            <a:off x="242564" y="3058150"/>
            <a:ext cx="54689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Switch integration order and do </a:t>
            </a:r>
            <a:r>
              <a:rPr lang="en-US" sz="2000" i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</a:t>
            </a:r>
            <a:r>
              <a:rPr lang="en-US" sz="2000" i="1" dirty="0">
                <a:solidFill>
                  <a:srgbClr val="FF0000"/>
                </a:solidFill>
                <a:latin typeface="+mn-lt"/>
                <a:cs typeface="Arial" charset="0"/>
              </a:rPr>
              <a:t>'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integral first:</a:t>
            </a:r>
          </a:p>
        </p:txBody>
      </p:sp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1930400" y="3619500"/>
          <a:ext cx="47275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6" imgW="2565400" imgH="635000" progId="Equation.DSMT4">
                  <p:embed/>
                </p:oleObj>
              </mc:Choice>
              <mc:Fallback>
                <p:oleObj name="Equation" r:id="rId6" imgW="2565400" imgH="6350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619500"/>
                        <a:ext cx="472757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83186"/>
              </p:ext>
            </p:extLst>
          </p:nvPr>
        </p:nvGraphicFramePr>
        <p:xfrm>
          <a:off x="3522663" y="5329238"/>
          <a:ext cx="17002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8" imgW="825500" imgH="469900" progId="Equation.DSMT4">
                  <p:embed/>
                </p:oleObj>
              </mc:Choice>
              <mc:Fallback>
                <p:oleObj name="Equation" r:id="rId8" imgW="825500" imgH="4699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5329238"/>
                        <a:ext cx="1700212" cy="968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028"/>
          <p:cNvSpPr txBox="1">
            <a:spLocks noChangeArrowheads="1"/>
          </p:cNvSpPr>
          <p:nvPr/>
        </p:nvSpPr>
        <p:spPr bwMode="auto">
          <a:xfrm>
            <a:off x="2178050" y="5593691"/>
            <a:ext cx="122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 that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0881" y="5336720"/>
            <a:ext cx="3105150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2"/>
                </a:solidFill>
              </a:rPr>
              <a:t>Note</a:t>
            </a:r>
            <a:r>
              <a:rPr lang="en-US" sz="1600" dirty="0" smtClean="0">
                <a:solidFill>
                  <a:schemeClr val="bg2"/>
                </a:solidFill>
              </a:rPr>
              <a:t>: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</a:rPr>
              <a:t>By </a:t>
            </a:r>
            <a:r>
              <a:rPr lang="en-US" sz="1600" dirty="0">
                <a:solidFill>
                  <a:schemeClr val="bg2"/>
                </a:solidFill>
              </a:rPr>
              <a:t>doing the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800" i="1" dirty="0" smtClean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 </a:t>
            </a:r>
            <a:r>
              <a:rPr lang="en-US" sz="1600" dirty="0">
                <a:solidFill>
                  <a:schemeClr val="bg2"/>
                </a:solidFill>
                <a:sym typeface="Symbol"/>
              </a:rPr>
              <a:t>integral first and realizing that it is zero for the first term, we save a lot of work.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7915" y="336992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function of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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726112" y="3595955"/>
            <a:ext cx="1089061" cy="2157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704115" y="543214"/>
            <a:ext cx="3091543" cy="2689838"/>
            <a:chOff x="237624" y="1067935"/>
            <a:chExt cx="4404680" cy="3276531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237624" y="2453209"/>
              <a:ext cx="2962275" cy="135255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9 h 21600"/>
                <a:gd name="T26" fmla="*/ 18440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707649" y="1387996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490037" y="3135834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707649" y="3135834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662374" y="1583259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 flipV="1">
              <a:off x="1159962" y="2931046"/>
              <a:ext cx="547688" cy="200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>
              <a:off x="572587" y="3132659"/>
              <a:ext cx="1143000" cy="434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2006099" y="3510484"/>
              <a:ext cx="255588" cy="165100"/>
            </a:xfrm>
            <a:custGeom>
              <a:avLst/>
              <a:gdLst>
                <a:gd name="T0" fmla="*/ 29 w 161"/>
                <a:gd name="T1" fmla="*/ 70 h 104"/>
                <a:gd name="T2" fmla="*/ 51 w 161"/>
                <a:gd name="T3" fmla="*/ 103 h 104"/>
                <a:gd name="T4" fmla="*/ 93 w 161"/>
                <a:gd name="T5" fmla="*/ 97 h 104"/>
                <a:gd name="T6" fmla="*/ 129 w 161"/>
                <a:gd name="T7" fmla="*/ 89 h 104"/>
                <a:gd name="T8" fmla="*/ 161 w 161"/>
                <a:gd name="T9" fmla="*/ 76 h 104"/>
                <a:gd name="T10" fmla="*/ 133 w 161"/>
                <a:gd name="T11" fmla="*/ 41 h 104"/>
                <a:gd name="T12" fmla="*/ 100 w 161"/>
                <a:gd name="T13" fmla="*/ 0 h 104"/>
                <a:gd name="T14" fmla="*/ 0 w 161"/>
                <a:gd name="T15" fmla="*/ 23 h 104"/>
                <a:gd name="T16" fmla="*/ 29 w 161"/>
                <a:gd name="T17" fmla="*/ 7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04"/>
                <a:gd name="T29" fmla="*/ 161 w 161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04">
                  <a:moveTo>
                    <a:pt x="29" y="70"/>
                  </a:moveTo>
                  <a:cubicBezTo>
                    <a:pt x="35" y="82"/>
                    <a:pt x="41" y="94"/>
                    <a:pt x="51" y="103"/>
                  </a:cubicBezTo>
                  <a:cubicBezTo>
                    <a:pt x="63" y="104"/>
                    <a:pt x="82" y="98"/>
                    <a:pt x="93" y="97"/>
                  </a:cubicBezTo>
                  <a:cubicBezTo>
                    <a:pt x="102" y="95"/>
                    <a:pt x="120" y="90"/>
                    <a:pt x="129" y="89"/>
                  </a:cubicBezTo>
                  <a:cubicBezTo>
                    <a:pt x="137" y="86"/>
                    <a:pt x="154" y="76"/>
                    <a:pt x="161" y="76"/>
                  </a:cubicBezTo>
                  <a:cubicBezTo>
                    <a:pt x="157" y="67"/>
                    <a:pt x="140" y="47"/>
                    <a:pt x="133" y="41"/>
                  </a:cubicBezTo>
                  <a:cubicBezTo>
                    <a:pt x="129" y="32"/>
                    <a:pt x="108" y="4"/>
                    <a:pt x="100" y="0"/>
                  </a:cubicBezTo>
                  <a:cubicBezTo>
                    <a:pt x="73" y="9"/>
                    <a:pt x="31" y="23"/>
                    <a:pt x="0" y="23"/>
                  </a:cubicBezTo>
                  <a:cubicBezTo>
                    <a:pt x="1" y="25"/>
                    <a:pt x="29" y="70"/>
                    <a:pt x="29" y="7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2096587" y="3539059"/>
              <a:ext cx="87313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 flipV="1">
              <a:off x="1860049" y="2294459"/>
              <a:ext cx="57150" cy="2857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H="1" flipV="1">
              <a:off x="1717174" y="1694384"/>
              <a:ext cx="420688" cy="184785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1959368" y="3941241"/>
            <a:ext cx="2968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1" name="Equation" r:id="rId10" imgW="177646" imgH="241091" progId="Equation.DSMT4">
                    <p:embed/>
                  </p:oleObj>
                </mc:Choice>
                <mc:Fallback>
                  <p:oleObj name="Equation" r:id="rId10" imgW="177646" imgH="241091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368" y="3941241"/>
                          <a:ext cx="29686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 bwMode="auto">
            <a:xfrm>
              <a:off x="2167848" y="3647325"/>
              <a:ext cx="236306" cy="3082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9" name="Object 36"/>
            <p:cNvGraphicFramePr>
              <a:graphicFrameLocks noChangeAspect="1"/>
            </p:cNvGraphicFramePr>
            <p:nvPr/>
          </p:nvGraphicFramePr>
          <p:xfrm>
            <a:off x="258763" y="3985986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63" y="3985986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6"/>
            <p:cNvGraphicFramePr>
              <a:graphicFrameLocks noChangeAspect="1"/>
            </p:cNvGraphicFramePr>
            <p:nvPr/>
          </p:nvGraphicFramePr>
          <p:xfrm>
            <a:off x="3644900" y="3019425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3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019425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1618116" y="106793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4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8116" y="106793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6"/>
            <p:cNvGraphicFramePr>
              <a:graphicFrameLocks noChangeAspect="1"/>
            </p:cNvGraphicFramePr>
            <p:nvPr/>
          </p:nvGraphicFramePr>
          <p:xfrm>
            <a:off x="1905860" y="1406297"/>
            <a:ext cx="123031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" name="Equation" r:id="rId18" imgW="736280" imgH="253890" progId="Equation.DSMT4">
                    <p:embed/>
                  </p:oleObj>
                </mc:Choice>
                <mc:Fallback>
                  <p:oleObj name="Equation" r:id="rId18" imgW="736280" imgH="253890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860" y="1406297"/>
                          <a:ext cx="123031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6"/>
            <p:cNvGraphicFramePr>
              <a:graphicFrameLocks noChangeAspect="1"/>
            </p:cNvGraphicFramePr>
            <p:nvPr/>
          </p:nvGraphicFramePr>
          <p:xfrm>
            <a:off x="2881767" y="2211613"/>
            <a:ext cx="176053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6" name="Equation" r:id="rId20" imgW="1054100" imgH="279400" progId="Equation.DSMT4">
                    <p:embed/>
                  </p:oleObj>
                </mc:Choice>
                <mc:Fallback>
                  <p:oleObj name="Equation" r:id="rId20" imgW="1054100" imgH="279400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767" y="2211613"/>
                          <a:ext cx="176053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/>
          </p:nvGraphicFramePr>
          <p:xfrm>
            <a:off x="2012723" y="1936978"/>
            <a:ext cx="2555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7" name="Equation" r:id="rId22" imgW="152334" imgH="190417" progId="Equation.DSMT4">
                    <p:embed/>
                  </p:oleObj>
                </mc:Choice>
                <mc:Fallback>
                  <p:oleObj name="Equation" r:id="rId22" imgW="152334" imgH="190417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723" y="1936978"/>
                          <a:ext cx="2555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1456418" y="2806020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8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418" y="2806020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595313" y="309086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9" name="Equation" r:id="rId26" imgW="126725" imgH="177415" progId="Equation.DSMT4">
                    <p:embed/>
                  </p:oleObj>
                </mc:Choice>
                <mc:Fallback>
                  <p:oleObj name="Equation" r:id="rId26" imgW="126725" imgH="177415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3090863"/>
                          <a:ext cx="2127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944203" y="5303128"/>
            <a:ext cx="2131813" cy="10567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59406" y="5329921"/>
            <a:ext cx="739942" cy="102408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57379" y="3498839"/>
            <a:ext cx="810457" cy="157194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62316" y="3510826"/>
            <a:ext cx="2517324" cy="157194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186" name="Text Box 1026"/>
          <p:cNvSpPr txBox="1">
            <a:spLocks noChangeArrowheads="1"/>
          </p:cNvSpPr>
          <p:nvPr/>
        </p:nvSpPr>
        <p:spPr bwMode="auto">
          <a:xfrm>
            <a:off x="1807110" y="0"/>
            <a:ext cx="53514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2014764" y="5329405"/>
          <a:ext cx="48228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2476500" imgH="546100" progId="Equation.DSMT4">
                  <p:embed/>
                </p:oleObj>
              </mc:Choice>
              <mc:Fallback>
                <p:oleObj name="Equation" r:id="rId4" imgW="2476500" imgH="5461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764" y="5329405"/>
                        <a:ext cx="48228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2090280" y="911679"/>
          <a:ext cx="49879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6" imgW="2654300" imgH="635000" progId="Equation.DSMT4">
                  <p:embed/>
                </p:oleObj>
              </mc:Choice>
              <mc:Fallback>
                <p:oleObj name="Equation" r:id="rId6" imgW="2654300" imgH="635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280" y="911679"/>
                        <a:ext cx="49879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26"/>
          <p:cNvGraphicFramePr>
            <a:graphicFrameLocks noChangeAspect="1"/>
          </p:cNvGraphicFramePr>
          <p:nvPr/>
        </p:nvGraphicFramePr>
        <p:xfrm>
          <a:off x="2095727" y="3692978"/>
          <a:ext cx="50847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8" imgW="2692400" imgH="635000" progId="Equation.DSMT4">
                  <p:embed/>
                </p:oleObj>
              </mc:Choice>
              <mc:Fallback>
                <p:oleObj name="Equation" r:id="rId8" imgW="2692400" imgH="63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727" y="3692978"/>
                        <a:ext cx="5084762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963" y="2290403"/>
            <a:ext cx="8661113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We have a separable integrand with fixed limits.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(We can split this double integral into the product of two one-dimensional integrals.)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284" y="1295401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573748" y="0"/>
            <a:ext cx="61849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926307" y="2790158"/>
          <a:ext cx="3575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993900" imgH="584200" progId="Equation.DSMT4">
                  <p:embed/>
                </p:oleObj>
              </mc:Choice>
              <mc:Fallback>
                <p:oleObj name="Equation" r:id="rId4" imgW="1993900" imgH="5842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307" y="2790158"/>
                        <a:ext cx="35750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26"/>
          <p:cNvGraphicFramePr>
            <a:graphicFrameLocks noChangeAspect="1"/>
          </p:cNvGraphicFramePr>
          <p:nvPr/>
        </p:nvGraphicFramePr>
        <p:xfrm>
          <a:off x="2943225" y="4445000"/>
          <a:ext cx="4460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6" imgW="2286000" imgH="482600" progId="Equation.DSMT4">
                  <p:embed/>
                </p:oleObj>
              </mc:Choice>
              <mc:Fallback>
                <p:oleObj name="Equation" r:id="rId6" imgW="2286000" imgH="4826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445000"/>
                        <a:ext cx="4460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027"/>
          <p:cNvGraphicFramePr>
            <a:graphicFrameLocks noChangeAspect="1"/>
          </p:cNvGraphicFramePr>
          <p:nvPr/>
        </p:nvGraphicFramePr>
        <p:xfrm>
          <a:off x="1262289" y="1304245"/>
          <a:ext cx="45513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8" imgW="2336800" imgH="546100" progId="Equation.DSMT4">
                  <p:embed/>
                </p:oleObj>
              </mc:Choice>
              <mc:Fallback>
                <p:oleObj name="Equation" r:id="rId8" imgW="2336800" imgH="5461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289" y="1304245"/>
                        <a:ext cx="455136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53"/>
          <p:cNvGrpSpPr/>
          <p:nvPr/>
        </p:nvGrpSpPr>
        <p:grpSpPr>
          <a:xfrm>
            <a:off x="859970" y="3114449"/>
            <a:ext cx="5543144" cy="3160486"/>
            <a:chOff x="237624" y="1067935"/>
            <a:chExt cx="5543144" cy="3160486"/>
          </a:xfrm>
        </p:grpSpPr>
        <p:sp>
          <p:nvSpPr>
            <p:cNvPr id="2065" name="AutoShape 3"/>
            <p:cNvSpPr>
              <a:spLocks noChangeArrowheads="1"/>
            </p:cNvSpPr>
            <p:nvPr/>
          </p:nvSpPr>
          <p:spPr bwMode="auto">
            <a:xfrm>
              <a:off x="237624" y="2453209"/>
              <a:ext cx="2962275" cy="135255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9 h 21600"/>
                <a:gd name="T26" fmla="*/ 18440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9"/>
            <p:cNvSpPr>
              <a:spLocks noChangeShapeType="1"/>
            </p:cNvSpPr>
            <p:nvPr/>
          </p:nvSpPr>
          <p:spPr bwMode="auto">
            <a:xfrm>
              <a:off x="1707649" y="1387996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10"/>
            <p:cNvSpPr>
              <a:spLocks noChangeShapeType="1"/>
            </p:cNvSpPr>
            <p:nvPr/>
          </p:nvSpPr>
          <p:spPr bwMode="auto">
            <a:xfrm flipV="1">
              <a:off x="490037" y="3135834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1"/>
            <p:cNvSpPr>
              <a:spLocks noChangeShapeType="1"/>
            </p:cNvSpPr>
            <p:nvPr/>
          </p:nvSpPr>
          <p:spPr bwMode="auto">
            <a:xfrm>
              <a:off x="1707649" y="3135834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3" name="Oval 14"/>
            <p:cNvSpPr>
              <a:spLocks noChangeArrowheads="1"/>
            </p:cNvSpPr>
            <p:nvPr/>
          </p:nvSpPr>
          <p:spPr bwMode="auto">
            <a:xfrm>
              <a:off x="1662374" y="1822751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15"/>
            <p:cNvSpPr>
              <a:spLocks noChangeShapeType="1"/>
            </p:cNvSpPr>
            <p:nvPr/>
          </p:nvSpPr>
          <p:spPr bwMode="auto">
            <a:xfrm flipH="1" flipV="1">
              <a:off x="1159962" y="2931046"/>
              <a:ext cx="547688" cy="200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0" name="Line 28"/>
            <p:cNvSpPr>
              <a:spLocks noChangeShapeType="1"/>
            </p:cNvSpPr>
            <p:nvPr/>
          </p:nvSpPr>
          <p:spPr bwMode="auto">
            <a:xfrm flipH="1">
              <a:off x="572587" y="3132659"/>
              <a:ext cx="1143000" cy="434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5" name="Object 36"/>
            <p:cNvGraphicFramePr>
              <a:graphicFrameLocks noChangeAspect="1"/>
            </p:cNvGraphicFramePr>
            <p:nvPr/>
          </p:nvGraphicFramePr>
          <p:xfrm>
            <a:off x="258763" y="4007758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1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63" y="4007758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3644900" y="3019425"/>
            <a:ext cx="2206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2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019425"/>
                          <a:ext cx="2206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6"/>
            <p:cNvGraphicFramePr>
              <a:graphicFrameLocks noChangeAspect="1"/>
            </p:cNvGraphicFramePr>
            <p:nvPr/>
          </p:nvGraphicFramePr>
          <p:xfrm>
            <a:off x="1618116" y="1067935"/>
            <a:ext cx="1809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3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8116" y="1067935"/>
                          <a:ext cx="1809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6"/>
            <p:cNvGraphicFramePr>
              <a:graphicFrameLocks noChangeAspect="1"/>
            </p:cNvGraphicFramePr>
            <p:nvPr/>
          </p:nvGraphicFramePr>
          <p:xfrm>
            <a:off x="2112056" y="1656672"/>
            <a:ext cx="36687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4" name="Equation" r:id="rId10" imgW="2197100" imgH="254000" progId="Equation.DSMT4">
                    <p:embed/>
                  </p:oleObj>
                </mc:Choice>
                <mc:Fallback>
                  <p:oleObj name="Equation" r:id="rId10" imgW="2197100" imgH="254000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056" y="1656672"/>
                          <a:ext cx="3668712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2620510" y="3724727"/>
            <a:ext cx="176053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5" name="Equation" r:id="rId12" imgW="1054100" imgH="279400" progId="Equation.DSMT4">
                    <p:embed/>
                  </p:oleObj>
                </mc:Choice>
                <mc:Fallback>
                  <p:oleObj name="Equation" r:id="rId12" imgW="1054100" imgH="27940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0510" y="3724727"/>
                          <a:ext cx="176053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6"/>
            <p:cNvGraphicFramePr>
              <a:graphicFrameLocks noChangeAspect="1"/>
            </p:cNvGraphicFramePr>
            <p:nvPr/>
          </p:nvGraphicFramePr>
          <p:xfrm>
            <a:off x="1456418" y="2806020"/>
            <a:ext cx="212725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418" y="2806020"/>
                          <a:ext cx="212725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6"/>
            <p:cNvGraphicFramePr>
              <a:graphicFrameLocks noChangeAspect="1"/>
            </p:cNvGraphicFramePr>
            <p:nvPr/>
          </p:nvGraphicFramePr>
          <p:xfrm>
            <a:off x="595313" y="309086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97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3090863"/>
                          <a:ext cx="2127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573748" y="0"/>
            <a:ext cx="61849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73738" name="Object 1026"/>
          <p:cNvGraphicFramePr>
            <a:graphicFrameLocks noChangeAspect="1"/>
          </p:cNvGraphicFramePr>
          <p:nvPr/>
        </p:nvGraphicFramePr>
        <p:xfrm>
          <a:off x="2872241" y="1755775"/>
          <a:ext cx="551656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8" name="Equation" r:id="rId18" imgW="2730500" imgH="482600" progId="Equation.DSMT4">
                  <p:embed/>
                </p:oleObj>
              </mc:Choice>
              <mc:Fallback>
                <p:oleObj name="Equation" r:id="rId18" imgW="2730500" imgH="4826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241" y="1755775"/>
                        <a:ext cx="5516562" cy="9763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16429" y="102325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027"/>
          <p:cNvSpPr>
            <a:spLocks noChangeArrowheads="1"/>
          </p:cNvSpPr>
          <p:nvPr/>
        </p:nvSpPr>
        <p:spPr bwMode="auto">
          <a:xfrm>
            <a:off x="4997450" y="4622800"/>
            <a:ext cx="3573463" cy="963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Text Box 1028"/>
          <p:cNvSpPr txBox="1">
            <a:spLocks noChangeArrowheads="1"/>
          </p:cNvSpPr>
          <p:nvPr/>
        </p:nvSpPr>
        <p:spPr bwMode="auto">
          <a:xfrm>
            <a:off x="2481886" y="0"/>
            <a:ext cx="39735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7176" name="Text Box 1030"/>
          <p:cNvSpPr txBox="1">
            <a:spLocks noChangeArrowheads="1"/>
          </p:cNvSpPr>
          <p:nvPr/>
        </p:nvSpPr>
        <p:spPr bwMode="auto">
          <a:xfrm>
            <a:off x="859810" y="900701"/>
            <a:ext cx="75062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Limiting case: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a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  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(infinite sheet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surface charge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)</a:t>
            </a:r>
          </a:p>
        </p:txBody>
      </p:sp>
      <p:graphicFrame>
        <p:nvGraphicFramePr>
          <p:cNvPr id="7170" name="Object 1025"/>
          <p:cNvGraphicFramePr>
            <a:graphicFrameLocks noChangeAspect="1"/>
          </p:cNvGraphicFramePr>
          <p:nvPr/>
        </p:nvGraphicFramePr>
        <p:xfrm>
          <a:off x="6054045" y="2852510"/>
          <a:ext cx="18224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4" imgW="965200" imgH="482600" progId="Equation.DSMT4">
                  <p:embed/>
                </p:oleObj>
              </mc:Choice>
              <mc:Fallback>
                <p:oleObj name="Equation" r:id="rId4" imgW="965200" imgH="48260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045" y="2852510"/>
                        <a:ext cx="18224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26"/>
          <p:cNvGraphicFramePr>
            <a:graphicFrameLocks noChangeAspect="1"/>
          </p:cNvGraphicFramePr>
          <p:nvPr/>
        </p:nvGraphicFramePr>
        <p:xfrm>
          <a:off x="6048375" y="4648200"/>
          <a:ext cx="1701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6" imgW="901309" imgH="482391" progId="Equation.DSMT4">
                  <p:embed/>
                </p:oleObj>
              </mc:Choice>
              <mc:Fallback>
                <p:oleObj name="Equation" r:id="rId6" imgW="901309" imgH="482391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4648200"/>
                        <a:ext cx="17018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047"/>
          <p:cNvSpPr txBox="1">
            <a:spLocks noChangeArrowheads="1"/>
          </p:cNvSpPr>
          <p:nvPr/>
        </p:nvSpPr>
        <p:spPr bwMode="auto">
          <a:xfrm>
            <a:off x="6241836" y="5733836"/>
            <a:ext cx="11699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+</a:t>
            </a:r>
            <a:r>
              <a:rPr lang="en-US" dirty="0">
                <a:solidFill>
                  <a:schemeClr val="bg2"/>
                </a:solidFill>
              </a:rPr>
              <a:t> for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&gt; 0</a:t>
            </a:r>
          </a:p>
          <a:p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en-US" dirty="0">
                <a:solidFill>
                  <a:schemeClr val="bg2"/>
                </a:solidFill>
              </a:rPr>
              <a:t>  for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&lt; 0</a:t>
            </a:r>
          </a:p>
        </p:txBody>
      </p:sp>
      <p:sp>
        <p:nvSpPr>
          <p:cNvPr id="7179" name="AutoShape 1051"/>
          <p:cNvSpPr>
            <a:spLocks noChangeArrowheads="1"/>
          </p:cNvSpPr>
          <p:nvPr/>
        </p:nvSpPr>
        <p:spPr bwMode="auto">
          <a:xfrm>
            <a:off x="4807857" y="3193143"/>
            <a:ext cx="863600" cy="266700"/>
          </a:xfrm>
          <a:prstGeom prst="rightArrow">
            <a:avLst>
              <a:gd name="adj1" fmla="val 50000"/>
              <a:gd name="adj2" fmla="val 8095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2" name="Object 1027"/>
          <p:cNvGraphicFramePr>
            <a:graphicFrameLocks noChangeAspect="1"/>
          </p:cNvGraphicFramePr>
          <p:nvPr/>
        </p:nvGraphicFramePr>
        <p:xfrm>
          <a:off x="2722563" y="1647145"/>
          <a:ext cx="40306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8" imgW="2247900" imgH="482600" progId="Equation.DSMT4">
                  <p:embed/>
                </p:oleObj>
              </mc:Choice>
              <mc:Fallback>
                <p:oleObj name="Equation" r:id="rId8" imgW="2247900" imgH="48260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647145"/>
                        <a:ext cx="40306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16B4-6706-452D-979C-1FD616C18B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2725" y="3211513"/>
            <a:ext cx="4306888" cy="3194051"/>
            <a:chOff x="212725" y="3211513"/>
            <a:chExt cx="4306888" cy="3194051"/>
          </a:xfrm>
        </p:grpSpPr>
        <p:sp>
          <p:nvSpPr>
            <p:cNvPr id="7185" name="Text Box 1044"/>
            <p:cNvSpPr txBox="1">
              <a:spLocks noChangeArrowheads="1"/>
            </p:cNvSpPr>
            <p:nvPr/>
          </p:nvSpPr>
          <p:spPr bwMode="auto">
            <a:xfrm>
              <a:off x="1014413" y="5285296"/>
              <a:ext cx="523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s0</a:t>
              </a: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7186" name="AutoShape 1048"/>
            <p:cNvSpPr>
              <a:spLocks noChangeArrowheads="1"/>
            </p:cNvSpPr>
            <p:nvPr/>
          </p:nvSpPr>
          <p:spPr bwMode="auto">
            <a:xfrm>
              <a:off x="2955926" y="3942270"/>
              <a:ext cx="133350" cy="596900"/>
            </a:xfrm>
            <a:prstGeom prst="upArrow">
              <a:avLst>
                <a:gd name="adj1" fmla="val 50000"/>
                <a:gd name="adj2" fmla="val 111905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AutoShape 1049"/>
            <p:cNvSpPr>
              <a:spLocks noChangeArrowheads="1"/>
            </p:cNvSpPr>
            <p:nvPr/>
          </p:nvSpPr>
          <p:spPr bwMode="auto">
            <a:xfrm flipV="1">
              <a:off x="2974976" y="5752021"/>
              <a:ext cx="133350" cy="596900"/>
            </a:xfrm>
            <a:prstGeom prst="upArrow">
              <a:avLst>
                <a:gd name="adj1" fmla="val 50000"/>
                <a:gd name="adj2" fmla="val 111905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Freeform 1026"/>
            <p:cNvSpPr>
              <a:spLocks/>
            </p:cNvSpPr>
            <p:nvPr/>
          </p:nvSpPr>
          <p:spPr bwMode="auto">
            <a:xfrm>
              <a:off x="212725" y="4558221"/>
              <a:ext cx="4124326" cy="1585913"/>
            </a:xfrm>
            <a:custGeom>
              <a:avLst/>
              <a:gdLst>
                <a:gd name="T0" fmla="*/ 1049 w 2598"/>
                <a:gd name="T1" fmla="*/ 13 h 999"/>
                <a:gd name="T2" fmla="*/ 1179 w 2598"/>
                <a:gd name="T3" fmla="*/ 44 h 999"/>
                <a:gd name="T4" fmla="*/ 1364 w 2598"/>
                <a:gd name="T5" fmla="*/ 67 h 999"/>
                <a:gd name="T6" fmla="*/ 1479 w 2598"/>
                <a:gd name="T7" fmla="*/ 75 h 999"/>
                <a:gd name="T8" fmla="*/ 1586 w 2598"/>
                <a:gd name="T9" fmla="*/ 75 h 999"/>
                <a:gd name="T10" fmla="*/ 1740 w 2598"/>
                <a:gd name="T11" fmla="*/ 98 h 999"/>
                <a:gd name="T12" fmla="*/ 1886 w 2598"/>
                <a:gd name="T13" fmla="*/ 113 h 999"/>
                <a:gd name="T14" fmla="*/ 2039 w 2598"/>
                <a:gd name="T15" fmla="*/ 136 h 999"/>
                <a:gd name="T16" fmla="*/ 2224 w 2598"/>
                <a:gd name="T17" fmla="*/ 121 h 999"/>
                <a:gd name="T18" fmla="*/ 2370 w 2598"/>
                <a:gd name="T19" fmla="*/ 129 h 999"/>
                <a:gd name="T20" fmla="*/ 2500 w 2598"/>
                <a:gd name="T21" fmla="*/ 144 h 999"/>
                <a:gd name="T22" fmla="*/ 2592 w 2598"/>
                <a:gd name="T23" fmla="*/ 144 h 999"/>
                <a:gd name="T24" fmla="*/ 2462 w 2598"/>
                <a:gd name="T25" fmla="*/ 244 h 999"/>
                <a:gd name="T26" fmla="*/ 2339 w 2598"/>
                <a:gd name="T27" fmla="*/ 359 h 999"/>
                <a:gd name="T28" fmla="*/ 2247 w 2598"/>
                <a:gd name="T29" fmla="*/ 482 h 999"/>
                <a:gd name="T30" fmla="*/ 2101 w 2598"/>
                <a:gd name="T31" fmla="*/ 589 h 999"/>
                <a:gd name="T32" fmla="*/ 1947 w 2598"/>
                <a:gd name="T33" fmla="*/ 689 h 999"/>
                <a:gd name="T34" fmla="*/ 1855 w 2598"/>
                <a:gd name="T35" fmla="*/ 778 h 999"/>
                <a:gd name="T36" fmla="*/ 1778 w 2598"/>
                <a:gd name="T37" fmla="*/ 863 h 999"/>
                <a:gd name="T38" fmla="*/ 1684 w 2598"/>
                <a:gd name="T39" fmla="*/ 985 h 999"/>
                <a:gd name="T40" fmla="*/ 1448 w 2598"/>
                <a:gd name="T41" fmla="*/ 950 h 999"/>
                <a:gd name="T42" fmla="*/ 1256 w 2598"/>
                <a:gd name="T43" fmla="*/ 912 h 999"/>
                <a:gd name="T44" fmla="*/ 1110 w 2598"/>
                <a:gd name="T45" fmla="*/ 881 h 999"/>
                <a:gd name="T46" fmla="*/ 841 w 2598"/>
                <a:gd name="T47" fmla="*/ 858 h 999"/>
                <a:gd name="T48" fmla="*/ 642 w 2598"/>
                <a:gd name="T49" fmla="*/ 827 h 999"/>
                <a:gd name="T50" fmla="*/ 442 w 2598"/>
                <a:gd name="T51" fmla="*/ 781 h 999"/>
                <a:gd name="T52" fmla="*/ 127 w 2598"/>
                <a:gd name="T53" fmla="*/ 797 h 999"/>
                <a:gd name="T54" fmla="*/ 4 w 2598"/>
                <a:gd name="T55" fmla="*/ 797 h 999"/>
                <a:gd name="T56" fmla="*/ 150 w 2598"/>
                <a:gd name="T57" fmla="*/ 658 h 999"/>
                <a:gd name="T58" fmla="*/ 296 w 2598"/>
                <a:gd name="T59" fmla="*/ 559 h 999"/>
                <a:gd name="T60" fmla="*/ 511 w 2598"/>
                <a:gd name="T61" fmla="*/ 390 h 999"/>
                <a:gd name="T62" fmla="*/ 703 w 2598"/>
                <a:gd name="T63" fmla="*/ 228 h 999"/>
                <a:gd name="T64" fmla="*/ 880 w 2598"/>
                <a:gd name="T65" fmla="*/ 144 h 999"/>
                <a:gd name="T66" fmla="*/ 1049 w 2598"/>
                <a:gd name="T67" fmla="*/ 13 h 9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98"/>
                <a:gd name="T103" fmla="*/ 0 h 999"/>
                <a:gd name="T104" fmla="*/ 2598 w 2598"/>
                <a:gd name="T105" fmla="*/ 999 h 9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98" h="999">
                  <a:moveTo>
                    <a:pt x="1049" y="13"/>
                  </a:moveTo>
                  <a:cubicBezTo>
                    <a:pt x="1082" y="0"/>
                    <a:pt x="1127" y="35"/>
                    <a:pt x="1179" y="44"/>
                  </a:cubicBezTo>
                  <a:cubicBezTo>
                    <a:pt x="1231" y="53"/>
                    <a:pt x="1314" y="62"/>
                    <a:pt x="1364" y="67"/>
                  </a:cubicBezTo>
                  <a:cubicBezTo>
                    <a:pt x="1414" y="72"/>
                    <a:pt x="1442" y="74"/>
                    <a:pt x="1479" y="75"/>
                  </a:cubicBezTo>
                  <a:cubicBezTo>
                    <a:pt x="1516" y="76"/>
                    <a:pt x="1543" y="71"/>
                    <a:pt x="1586" y="75"/>
                  </a:cubicBezTo>
                  <a:cubicBezTo>
                    <a:pt x="1629" y="79"/>
                    <a:pt x="1690" y="92"/>
                    <a:pt x="1740" y="98"/>
                  </a:cubicBezTo>
                  <a:cubicBezTo>
                    <a:pt x="1790" y="104"/>
                    <a:pt x="1836" y="107"/>
                    <a:pt x="1886" y="113"/>
                  </a:cubicBezTo>
                  <a:cubicBezTo>
                    <a:pt x="1936" y="119"/>
                    <a:pt x="1983" y="135"/>
                    <a:pt x="2039" y="136"/>
                  </a:cubicBezTo>
                  <a:cubicBezTo>
                    <a:pt x="2095" y="137"/>
                    <a:pt x="2169" y="122"/>
                    <a:pt x="2224" y="121"/>
                  </a:cubicBezTo>
                  <a:cubicBezTo>
                    <a:pt x="2279" y="120"/>
                    <a:pt x="2324" y="125"/>
                    <a:pt x="2370" y="129"/>
                  </a:cubicBezTo>
                  <a:cubicBezTo>
                    <a:pt x="2416" y="133"/>
                    <a:pt x="2463" y="141"/>
                    <a:pt x="2500" y="144"/>
                  </a:cubicBezTo>
                  <a:cubicBezTo>
                    <a:pt x="2537" y="147"/>
                    <a:pt x="2598" y="128"/>
                    <a:pt x="2592" y="144"/>
                  </a:cubicBezTo>
                  <a:cubicBezTo>
                    <a:pt x="2586" y="160"/>
                    <a:pt x="2504" y="208"/>
                    <a:pt x="2462" y="244"/>
                  </a:cubicBezTo>
                  <a:cubicBezTo>
                    <a:pt x="2420" y="280"/>
                    <a:pt x="2375" y="319"/>
                    <a:pt x="2339" y="359"/>
                  </a:cubicBezTo>
                  <a:cubicBezTo>
                    <a:pt x="2303" y="399"/>
                    <a:pt x="2287" y="444"/>
                    <a:pt x="2247" y="482"/>
                  </a:cubicBezTo>
                  <a:cubicBezTo>
                    <a:pt x="2207" y="520"/>
                    <a:pt x="2151" y="555"/>
                    <a:pt x="2101" y="589"/>
                  </a:cubicBezTo>
                  <a:cubicBezTo>
                    <a:pt x="2051" y="623"/>
                    <a:pt x="1988" y="657"/>
                    <a:pt x="1947" y="689"/>
                  </a:cubicBezTo>
                  <a:cubicBezTo>
                    <a:pt x="1906" y="721"/>
                    <a:pt x="1883" y="749"/>
                    <a:pt x="1855" y="778"/>
                  </a:cubicBezTo>
                  <a:cubicBezTo>
                    <a:pt x="1827" y="807"/>
                    <a:pt x="1806" y="829"/>
                    <a:pt x="1778" y="863"/>
                  </a:cubicBezTo>
                  <a:cubicBezTo>
                    <a:pt x="1750" y="897"/>
                    <a:pt x="1739" y="971"/>
                    <a:pt x="1684" y="985"/>
                  </a:cubicBezTo>
                  <a:cubicBezTo>
                    <a:pt x="1629" y="999"/>
                    <a:pt x="1519" y="962"/>
                    <a:pt x="1448" y="950"/>
                  </a:cubicBezTo>
                  <a:cubicBezTo>
                    <a:pt x="1377" y="938"/>
                    <a:pt x="1312" y="923"/>
                    <a:pt x="1256" y="912"/>
                  </a:cubicBezTo>
                  <a:cubicBezTo>
                    <a:pt x="1200" y="901"/>
                    <a:pt x="1179" y="890"/>
                    <a:pt x="1110" y="881"/>
                  </a:cubicBezTo>
                  <a:cubicBezTo>
                    <a:pt x="1041" y="872"/>
                    <a:pt x="919" y="867"/>
                    <a:pt x="841" y="858"/>
                  </a:cubicBezTo>
                  <a:cubicBezTo>
                    <a:pt x="763" y="849"/>
                    <a:pt x="708" y="840"/>
                    <a:pt x="642" y="827"/>
                  </a:cubicBezTo>
                  <a:cubicBezTo>
                    <a:pt x="576" y="814"/>
                    <a:pt x="528" y="786"/>
                    <a:pt x="442" y="781"/>
                  </a:cubicBezTo>
                  <a:cubicBezTo>
                    <a:pt x="356" y="776"/>
                    <a:pt x="200" y="794"/>
                    <a:pt x="127" y="797"/>
                  </a:cubicBezTo>
                  <a:cubicBezTo>
                    <a:pt x="54" y="800"/>
                    <a:pt x="0" y="820"/>
                    <a:pt x="4" y="797"/>
                  </a:cubicBezTo>
                  <a:cubicBezTo>
                    <a:pt x="8" y="774"/>
                    <a:pt x="101" y="698"/>
                    <a:pt x="150" y="658"/>
                  </a:cubicBezTo>
                  <a:cubicBezTo>
                    <a:pt x="199" y="618"/>
                    <a:pt x="236" y="604"/>
                    <a:pt x="296" y="559"/>
                  </a:cubicBezTo>
                  <a:cubicBezTo>
                    <a:pt x="356" y="514"/>
                    <a:pt x="443" y="445"/>
                    <a:pt x="511" y="390"/>
                  </a:cubicBezTo>
                  <a:cubicBezTo>
                    <a:pt x="579" y="335"/>
                    <a:pt x="642" y="269"/>
                    <a:pt x="703" y="228"/>
                  </a:cubicBezTo>
                  <a:cubicBezTo>
                    <a:pt x="764" y="187"/>
                    <a:pt x="822" y="180"/>
                    <a:pt x="880" y="144"/>
                  </a:cubicBezTo>
                  <a:cubicBezTo>
                    <a:pt x="938" y="108"/>
                    <a:pt x="1014" y="40"/>
                    <a:pt x="1049" y="13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Line 1034"/>
            <p:cNvSpPr>
              <a:spLocks noChangeShapeType="1"/>
            </p:cNvSpPr>
            <p:nvPr/>
          </p:nvSpPr>
          <p:spPr bwMode="auto">
            <a:xfrm>
              <a:off x="2335213" y="3586670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0" name="Line 1036"/>
            <p:cNvSpPr>
              <a:spLocks noChangeShapeType="1"/>
            </p:cNvSpPr>
            <p:nvPr/>
          </p:nvSpPr>
          <p:spPr bwMode="auto">
            <a:xfrm>
              <a:off x="2335213" y="5334508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1035"/>
            <p:cNvSpPr>
              <a:spLocks noChangeShapeType="1"/>
            </p:cNvSpPr>
            <p:nvPr/>
          </p:nvSpPr>
          <p:spPr bwMode="auto">
            <a:xfrm flipV="1">
              <a:off x="1117600" y="5334508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6" name="Object 36"/>
            <p:cNvGraphicFramePr>
              <a:graphicFrameLocks noChangeAspect="1"/>
            </p:cNvGraphicFramePr>
            <p:nvPr/>
          </p:nvGraphicFramePr>
          <p:xfrm>
            <a:off x="848453" y="6184901"/>
            <a:ext cx="2000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453" y="6184901"/>
                          <a:ext cx="200025" cy="220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6"/>
            <p:cNvGraphicFramePr>
              <a:graphicFrameLocks noChangeAspect="1"/>
            </p:cNvGraphicFramePr>
            <p:nvPr/>
          </p:nvGraphicFramePr>
          <p:xfrm>
            <a:off x="4300538" y="5250318"/>
            <a:ext cx="219075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538" y="5250318"/>
                          <a:ext cx="219075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36"/>
            <p:cNvGraphicFramePr>
              <a:graphicFrameLocks noChangeAspect="1"/>
            </p:cNvGraphicFramePr>
            <p:nvPr/>
          </p:nvGraphicFramePr>
          <p:xfrm>
            <a:off x="2239963" y="3211513"/>
            <a:ext cx="179387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9963" y="3211513"/>
                          <a:ext cx="179387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6"/>
            <p:cNvGraphicFramePr>
              <a:graphicFrameLocks noChangeAspect="1"/>
            </p:cNvGraphicFramePr>
            <p:nvPr/>
          </p:nvGraphicFramePr>
          <p:xfrm>
            <a:off x="3246210" y="4141334"/>
            <a:ext cx="239713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" name="Equation" r:id="rId16" imgW="152334" imgH="190417" progId="Equation.DSMT4">
                    <p:embed/>
                  </p:oleObj>
                </mc:Choice>
                <mc:Fallback>
                  <p:oleObj name="Equation" r:id="rId16" imgW="152334" imgH="190417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210" y="4141334"/>
                          <a:ext cx="239713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6"/>
            <p:cNvGraphicFramePr>
              <a:graphicFrameLocks noChangeAspect="1"/>
            </p:cNvGraphicFramePr>
            <p:nvPr/>
          </p:nvGraphicFramePr>
          <p:xfrm>
            <a:off x="3301320" y="5894388"/>
            <a:ext cx="239712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" name="Equation" r:id="rId18" imgW="152334" imgH="190417" progId="Equation.DSMT4">
                    <p:embed/>
                  </p:oleObj>
                </mc:Choice>
                <mc:Fallback>
                  <p:oleObj name="Equation" r:id="rId18" imgW="152334" imgH="190417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1320" y="5894388"/>
                          <a:ext cx="239712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36"/>
            <p:cNvGraphicFramePr>
              <a:graphicFrameLocks noChangeAspect="1"/>
            </p:cNvGraphicFramePr>
            <p:nvPr/>
          </p:nvGraphicFramePr>
          <p:xfrm>
            <a:off x="1193800" y="5297488"/>
            <a:ext cx="3603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" name="Equation" r:id="rId20" imgW="228600" imgH="228600" progId="Equation.DSMT4">
                    <p:embed/>
                  </p:oleObj>
                </mc:Choice>
                <mc:Fallback>
                  <p:oleObj name="Equation" r:id="rId20" imgW="228600" imgH="228600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800" y="5297488"/>
                          <a:ext cx="360363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5061857" y="432162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1025"/>
          <p:cNvGraphicFramePr>
            <a:graphicFrameLocks noChangeAspect="1"/>
          </p:cNvGraphicFramePr>
          <p:nvPr/>
        </p:nvGraphicFramePr>
        <p:xfrm>
          <a:off x="4606018" y="3516077"/>
          <a:ext cx="1228725" cy="27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22" imgW="901309" imgH="203112" progId="Equation.DSMT4">
                  <p:embed/>
                </p:oleObj>
              </mc:Choice>
              <mc:Fallback>
                <p:oleObj name="Equation" r:id="rId22" imgW="901309" imgH="203112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018" y="3516077"/>
                        <a:ext cx="1228725" cy="276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9523</TotalTime>
  <Words>543</Words>
  <Application>Microsoft Office PowerPoint</Application>
  <PresentationFormat>On-screen Show (4:3)</PresentationFormat>
  <Paragraphs>147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David Jackson</dc:creator>
  <cp:lastModifiedBy>Jackson, David R</cp:lastModifiedBy>
  <cp:revision>727</cp:revision>
  <cp:lastPrinted>1999-08-25T18:07:04Z</cp:lastPrinted>
  <dcterms:created xsi:type="dcterms:W3CDTF">1999-08-24T13:57:19Z</dcterms:created>
  <dcterms:modified xsi:type="dcterms:W3CDTF">2023-02-08T02:06:49Z</dcterms:modified>
</cp:coreProperties>
</file>