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333" r:id="rId2"/>
    <p:sldId id="400" r:id="rId3"/>
    <p:sldId id="401" r:id="rId4"/>
    <p:sldId id="402" r:id="rId5"/>
    <p:sldId id="416" r:id="rId6"/>
    <p:sldId id="403" r:id="rId7"/>
    <p:sldId id="404" r:id="rId8"/>
    <p:sldId id="415" r:id="rId9"/>
    <p:sldId id="405" r:id="rId10"/>
    <p:sldId id="406" r:id="rId11"/>
    <p:sldId id="407" r:id="rId12"/>
    <p:sldId id="414" r:id="rId13"/>
    <p:sldId id="408" r:id="rId14"/>
    <p:sldId id="409" r:id="rId15"/>
    <p:sldId id="410" r:id="rId16"/>
    <p:sldId id="411" r:id="rId17"/>
    <p:sldId id="412" r:id="rId18"/>
    <p:sldId id="413" r:id="rId19"/>
    <p:sldId id="417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FF33CC"/>
    <a:srgbClr val="33CC33"/>
    <a:srgbClr val="FF9933"/>
    <a:srgbClr val="0000CC"/>
    <a:srgbClr val="6699FF"/>
    <a:srgbClr val="969696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206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196FB9A9-328B-44B3-878C-052B0D7188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1AA52D8-B104-4334-8FB9-EBEC3F5820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46463-FC23-415B-B3A5-4CC5BDA8C5A8}" type="slidenum">
              <a:rPr lang="en-US"/>
              <a:pPr/>
              <a:t>1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82EC7-7813-48C4-B3A4-5DA8FD0981F1}" type="slidenum">
              <a:rPr lang="en-US"/>
              <a:pPr/>
              <a:t>10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4B9D0-58AE-4B11-9FBA-A100E694C410}" type="slidenum">
              <a:rPr lang="en-US"/>
              <a:pPr/>
              <a:t>11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ED4D6-EA2A-4443-9912-60794419AE98}" type="slidenum">
              <a:rPr lang="en-US"/>
              <a:pPr/>
              <a:t>12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F5A85-5679-4413-AC05-AF2CEA6CDD97}" type="slidenum">
              <a:rPr lang="en-US"/>
              <a:pPr/>
              <a:t>13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81357-25FC-4E11-8AE4-26B595DD45E9}" type="slidenum">
              <a:rPr lang="en-US"/>
              <a:pPr/>
              <a:t>14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04727-1E95-4A03-8C5B-614649288FF6}" type="slidenum">
              <a:rPr lang="en-US"/>
              <a:pPr/>
              <a:t>15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6C67A-4DC0-4350-88E8-E21840B8441D}" type="slidenum">
              <a:rPr lang="en-US"/>
              <a:pPr/>
              <a:t>16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2D786-ABDF-4E5C-87AD-AD540632A9B6}" type="slidenum">
              <a:rPr lang="en-US"/>
              <a:pPr/>
              <a:t>17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98012-F0B7-44AC-AD1A-C2434BA43E2A}" type="slidenum">
              <a:rPr lang="en-US"/>
              <a:pPr/>
              <a:t>18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98012-F0B7-44AC-AD1A-C2434BA43E2A}" type="slidenum">
              <a:rPr lang="en-US"/>
              <a:pPr/>
              <a:t>19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CF45A-1FED-4FF8-8DC1-5D3868679E5E}" type="slidenum">
              <a:rPr lang="en-US"/>
              <a:pPr/>
              <a:t>2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62063-84FB-4751-A38A-FF8468F29FA2}" type="slidenum">
              <a:rPr lang="en-US"/>
              <a:pPr/>
              <a:t>3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5B035-BC69-407C-B4BA-F6728761F838}" type="slidenum">
              <a:rPr lang="en-US"/>
              <a:pPr/>
              <a:t>4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BCD7-4BC7-45CF-834C-67468469BB79}" type="slidenum">
              <a:rPr lang="en-US"/>
              <a:pPr/>
              <a:t>5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54A17-0578-4A1D-B0A3-679388C6EE8B}" type="slidenum">
              <a:rPr lang="en-US"/>
              <a:pPr/>
              <a:t>6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3B08E-0845-4A5C-8DAB-1BF723B3CBD6}" type="slidenum">
              <a:rPr lang="en-US"/>
              <a:pPr/>
              <a:t>7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0AC7B-A218-48A0-9B00-D9B2E9A4F288}" type="slidenum">
              <a:rPr lang="en-US"/>
              <a:pPr/>
              <a:t>8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19E61-7AB0-46D6-9F6C-08B99894BF35}" type="slidenum">
              <a:rPr lang="en-US"/>
              <a:pPr/>
              <a:t>9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0211DEC-AC4D-491A-9934-A4CD6123F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09182" y="2374674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05340" y="1472974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424363" y="3988707"/>
            <a:ext cx="326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25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179082" y="614136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622" y="4067876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822325" y="1160463"/>
            <a:ext cx="981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1055688" y="1657350"/>
          <a:ext cx="6580187" cy="1016000"/>
        </p:xfrm>
        <a:graphic>
          <a:graphicData uri="http://schemas.openxmlformats.org/presentationml/2006/ole">
            <p:oleObj spid="_x0000_s465928" name="Equation" r:id="rId4" imgW="3124080" imgH="482400" progId="Equation.DSMT4">
              <p:embed/>
            </p:oleObj>
          </a:graphicData>
        </a:graphic>
      </p:graphicFrame>
      <p:graphicFrame>
        <p:nvGraphicFramePr>
          <p:cNvPr id="465929" name="Object 9"/>
          <p:cNvGraphicFramePr>
            <a:graphicFrameLocks noChangeAspect="1"/>
          </p:cNvGraphicFramePr>
          <p:nvPr/>
        </p:nvGraphicFramePr>
        <p:xfrm>
          <a:off x="2397518" y="3471299"/>
          <a:ext cx="4547775" cy="2214355"/>
        </p:xfrm>
        <a:graphic>
          <a:graphicData uri="http://schemas.openxmlformats.org/presentationml/2006/ole">
            <p:oleObj spid="_x0000_s465929" name="Equation" r:id="rId5" imgW="1981080" imgH="965160" progId="Equation.DSMT4">
              <p:embed/>
            </p:oleObj>
          </a:graphicData>
        </a:graphic>
      </p:graphicFrame>
      <p:sp>
        <p:nvSpPr>
          <p:cNvPr id="465930" name="Text Box 10"/>
          <p:cNvSpPr txBox="1">
            <a:spLocks noChangeArrowheads="1"/>
          </p:cNvSpPr>
          <p:nvPr/>
        </p:nvSpPr>
        <p:spPr bwMode="auto">
          <a:xfrm>
            <a:off x="3296950" y="5956194"/>
            <a:ext cx="2733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(Rodriguez’s formula)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15418" y="3032481"/>
            <a:ext cx="41704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Next, we try to evaluate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8" name="Rectangle 14"/>
          <p:cNvSpPr>
            <a:spLocks noChangeArrowheads="1"/>
          </p:cNvSpPr>
          <p:nvPr/>
        </p:nvSpPr>
        <p:spPr bwMode="auto">
          <a:xfrm>
            <a:off x="4311588" y="1016125"/>
            <a:ext cx="2481097" cy="124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57" name="Rectangle 13"/>
          <p:cNvSpPr>
            <a:spLocks noChangeArrowheads="1"/>
          </p:cNvSpPr>
          <p:nvPr/>
        </p:nvSpPr>
        <p:spPr bwMode="auto">
          <a:xfrm>
            <a:off x="3878075" y="1063625"/>
            <a:ext cx="404813" cy="1065213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6951" name="Object 7"/>
          <p:cNvGraphicFramePr>
            <a:graphicFrameLocks noChangeAspect="1"/>
          </p:cNvGraphicFramePr>
          <p:nvPr/>
        </p:nvGraphicFramePr>
        <p:xfrm>
          <a:off x="2406650" y="4254500"/>
          <a:ext cx="4465638" cy="1060450"/>
        </p:xfrm>
        <a:graphic>
          <a:graphicData uri="http://schemas.openxmlformats.org/presentationml/2006/ole">
            <p:oleObj spid="_x0000_s466951" name="Equation" r:id="rId4" imgW="2031840" imgH="482400" progId="Equation.DSMT4">
              <p:embed/>
            </p:oleObj>
          </a:graphicData>
        </a:graphic>
      </p:graphicFrame>
      <p:graphicFrame>
        <p:nvGraphicFramePr>
          <p:cNvPr id="466954" name="Object 10"/>
          <p:cNvGraphicFramePr>
            <a:graphicFrameLocks noChangeAspect="1"/>
          </p:cNvGraphicFramePr>
          <p:nvPr/>
        </p:nvGraphicFramePr>
        <p:xfrm>
          <a:off x="2182240" y="1066299"/>
          <a:ext cx="5092555" cy="1223605"/>
        </p:xfrm>
        <a:graphic>
          <a:graphicData uri="http://schemas.openxmlformats.org/presentationml/2006/ole">
            <p:oleObj spid="_x0000_s466954" name="Equation" r:id="rId5" imgW="2006280" imgH="482400" progId="Equation.DSMT4">
              <p:embed/>
            </p:oleObj>
          </a:graphicData>
        </a:graphic>
      </p:graphicFrame>
      <p:sp>
        <p:nvSpPr>
          <p:cNvPr id="466955" name="Text Box 11"/>
          <p:cNvSpPr txBox="1">
            <a:spLocks noChangeArrowheads="1"/>
          </p:cNvSpPr>
          <p:nvPr/>
        </p:nvSpPr>
        <p:spPr bwMode="auto">
          <a:xfrm>
            <a:off x="357188" y="3346450"/>
            <a:ext cx="3197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Integrate by parts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000">
                <a:solidFill>
                  <a:schemeClr val="bg1"/>
                </a:solidFill>
              </a:rPr>
              <a:t> times:</a:t>
            </a:r>
          </a:p>
        </p:txBody>
      </p:sp>
      <p:graphicFrame>
        <p:nvGraphicFramePr>
          <p:cNvPr id="466956" name="Object 12"/>
          <p:cNvGraphicFramePr>
            <a:graphicFrameLocks noChangeAspect="1"/>
          </p:cNvGraphicFramePr>
          <p:nvPr/>
        </p:nvGraphicFramePr>
        <p:xfrm>
          <a:off x="3651250" y="3006725"/>
          <a:ext cx="5202238" cy="1166813"/>
        </p:xfrm>
        <a:graphic>
          <a:graphicData uri="http://schemas.openxmlformats.org/presentationml/2006/ole">
            <p:oleObj spid="_x0000_s466956" name="Equation" r:id="rId6" imgW="2095200" imgH="469800" progId="Equation.DSMT4">
              <p:embed/>
            </p:oleObj>
          </a:graphicData>
        </a:graphic>
      </p:graphicFrame>
      <p:sp>
        <p:nvSpPr>
          <p:cNvPr id="466960" name="Line 16"/>
          <p:cNvSpPr>
            <a:spLocks noChangeShapeType="1"/>
          </p:cNvSpPr>
          <p:nvPr/>
        </p:nvSpPr>
        <p:spPr bwMode="auto">
          <a:xfrm flipH="1">
            <a:off x="4092575" y="2280062"/>
            <a:ext cx="4412" cy="9870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6961" name="Line 17"/>
          <p:cNvSpPr>
            <a:spLocks noChangeShapeType="1"/>
          </p:cNvSpPr>
          <p:nvPr/>
        </p:nvSpPr>
        <p:spPr bwMode="auto">
          <a:xfrm flipH="1">
            <a:off x="4818063" y="2398713"/>
            <a:ext cx="412750" cy="6397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6962" name="Text Box 18"/>
          <p:cNvSpPr txBox="1">
            <a:spLocks noChangeArrowheads="1"/>
          </p:cNvSpPr>
          <p:nvPr/>
        </p:nvSpPr>
        <p:spPr bwMode="auto">
          <a:xfrm>
            <a:off x="450850" y="1431925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466963" name="Text Box 19"/>
          <p:cNvSpPr txBox="1">
            <a:spLocks noChangeArrowheads="1"/>
          </p:cNvSpPr>
          <p:nvPr/>
        </p:nvSpPr>
        <p:spPr bwMode="auto">
          <a:xfrm>
            <a:off x="232255" y="5343919"/>
            <a:ext cx="939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66964" name="Object 20"/>
          <p:cNvGraphicFramePr>
            <a:graphicFrameLocks noChangeAspect="1"/>
          </p:cNvGraphicFramePr>
          <p:nvPr/>
        </p:nvGraphicFramePr>
        <p:xfrm>
          <a:off x="228565" y="5811384"/>
          <a:ext cx="3179763" cy="823912"/>
        </p:xfrm>
        <a:graphic>
          <a:graphicData uri="http://schemas.openxmlformats.org/presentationml/2006/ole">
            <p:oleObj spid="_x0000_s466964" name="Equation" r:id="rId7" imgW="1955520" imgH="507960" progId="Equation.DSMT4">
              <p:embed/>
            </p:oleObj>
          </a:graphicData>
        </a:graphic>
      </p:graphicFrame>
      <p:sp>
        <p:nvSpPr>
          <p:cNvPr id="466965" name="Line 21"/>
          <p:cNvSpPr>
            <a:spLocks noChangeShapeType="1"/>
          </p:cNvSpPr>
          <p:nvPr/>
        </p:nvSpPr>
        <p:spPr bwMode="auto">
          <a:xfrm flipV="1">
            <a:off x="5634038" y="3144838"/>
            <a:ext cx="1085850" cy="9271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66966" name="Object 22"/>
          <p:cNvGraphicFramePr>
            <a:graphicFrameLocks noChangeAspect="1"/>
          </p:cNvGraphicFramePr>
          <p:nvPr/>
        </p:nvGraphicFramePr>
        <p:xfrm>
          <a:off x="7320841" y="5849731"/>
          <a:ext cx="1239837" cy="681037"/>
        </p:xfrm>
        <a:graphic>
          <a:graphicData uri="http://schemas.openxmlformats.org/presentationml/2006/ole">
            <p:oleObj spid="_x0000_s466966" name="Equation" r:id="rId8" imgW="761760" imgH="419040" progId="Equation.DSMT4">
              <p:embed/>
            </p:oleObj>
          </a:graphicData>
        </a:graphic>
      </p:graphicFrame>
      <p:graphicFrame>
        <p:nvGraphicFramePr>
          <p:cNvPr id="466967" name="Object 23"/>
          <p:cNvGraphicFramePr>
            <a:graphicFrameLocks noChangeAspect="1"/>
          </p:cNvGraphicFramePr>
          <p:nvPr/>
        </p:nvGraphicFramePr>
        <p:xfrm>
          <a:off x="3912283" y="5833157"/>
          <a:ext cx="2581275" cy="823912"/>
        </p:xfrm>
        <a:graphic>
          <a:graphicData uri="http://schemas.openxmlformats.org/presentationml/2006/ole">
            <p:oleObj spid="_x0000_s466967" name="Equation" r:id="rId9" imgW="1587240" imgH="507960" progId="Equation.DSMT4">
              <p:embed/>
            </p:oleObj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1877126" y="1042699"/>
            <a:ext cx="544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474116" name="Object 4"/>
          <p:cNvGraphicFramePr>
            <a:graphicFrameLocks noChangeAspect="1"/>
          </p:cNvGraphicFramePr>
          <p:nvPr/>
        </p:nvGraphicFramePr>
        <p:xfrm>
          <a:off x="2919413" y="1219200"/>
          <a:ext cx="2944812" cy="1077913"/>
        </p:xfrm>
        <a:graphic>
          <a:graphicData uri="http://schemas.openxmlformats.org/presentationml/2006/ole">
            <p:oleObj spid="_x0000_s474116" name="Equation" r:id="rId4" imgW="1282680" imgH="469800" progId="Equation.DSMT4">
              <p:embed/>
            </p:oleObj>
          </a:graphicData>
        </a:graphic>
      </p:graphicFrame>
      <p:graphicFrame>
        <p:nvGraphicFramePr>
          <p:cNvPr id="474117" name="Object 5"/>
          <p:cNvGraphicFramePr>
            <a:graphicFrameLocks noChangeAspect="1"/>
          </p:cNvGraphicFramePr>
          <p:nvPr/>
        </p:nvGraphicFramePr>
        <p:xfrm>
          <a:off x="1966913" y="3522663"/>
          <a:ext cx="4241800" cy="1878012"/>
        </p:xfrm>
        <a:graphic>
          <a:graphicData uri="http://schemas.openxmlformats.org/presentationml/2006/ole">
            <p:oleObj spid="_x0000_s474117" name="Equation" r:id="rId5" imgW="1892160" imgH="838080" progId="Equation.DSMT4">
              <p:embed/>
            </p:oleObj>
          </a:graphicData>
        </a:graphic>
      </p:graphicFrame>
      <p:sp>
        <p:nvSpPr>
          <p:cNvPr id="474118" name="Text Box 6"/>
          <p:cNvSpPr txBox="1">
            <a:spLocks noChangeArrowheads="1"/>
          </p:cNvSpPr>
          <p:nvPr/>
        </p:nvSpPr>
        <p:spPr bwMode="auto">
          <a:xfrm>
            <a:off x="869270" y="3016250"/>
            <a:ext cx="6619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Schaum’s</a:t>
            </a:r>
            <a:r>
              <a:rPr lang="en-US" sz="2000" dirty="0">
                <a:solidFill>
                  <a:schemeClr val="bg1"/>
                </a:solidFill>
              </a:rPr>
              <a:t> outline Mathematical Handbook Eq. (15.24):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1616034" y="1413947"/>
            <a:ext cx="1139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7975" name="Object 7"/>
          <p:cNvGraphicFramePr>
            <a:graphicFrameLocks noChangeAspect="1"/>
          </p:cNvGraphicFramePr>
          <p:nvPr/>
        </p:nvGraphicFramePr>
        <p:xfrm>
          <a:off x="2613025" y="2132013"/>
          <a:ext cx="3470275" cy="2139950"/>
        </p:xfrm>
        <a:graphic>
          <a:graphicData uri="http://schemas.openxmlformats.org/presentationml/2006/ole">
            <p:oleObj spid="_x0000_s467975" name="Equation" r:id="rId4" imgW="1358640" imgH="83808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500063" y="1055688"/>
            <a:ext cx="200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347663" y="1674813"/>
          <a:ext cx="8543925" cy="1827212"/>
        </p:xfrm>
        <a:graphic>
          <a:graphicData uri="http://schemas.openxmlformats.org/presentationml/2006/ole">
            <p:oleObj spid="_x0000_s468998" name="Equation" r:id="rId4" imgW="4038480" imgH="863280" progId="Equation.DSMT4">
              <p:embed/>
            </p:oleObj>
          </a:graphicData>
        </a:graphic>
      </p:graphicFrame>
      <p:graphicFrame>
        <p:nvGraphicFramePr>
          <p:cNvPr id="468999" name="Object 7"/>
          <p:cNvGraphicFramePr>
            <a:graphicFrameLocks noChangeAspect="1"/>
          </p:cNvGraphicFramePr>
          <p:nvPr/>
        </p:nvGraphicFramePr>
        <p:xfrm>
          <a:off x="3990588" y="3866410"/>
          <a:ext cx="1412689" cy="787378"/>
        </p:xfrm>
        <a:graphic>
          <a:graphicData uri="http://schemas.openxmlformats.org/presentationml/2006/ole">
            <p:oleObj spid="_x0000_s468999" name="Equation" r:id="rId5" imgW="774360" imgH="431640" progId="Equation.DSMT4">
              <p:embed/>
            </p:oleObj>
          </a:graphicData>
        </a:graphic>
      </p:graphicFrame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954088" y="5232400"/>
            <a:ext cx="10937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2311400" y="5432425"/>
          <a:ext cx="4259263" cy="911225"/>
        </p:xfrm>
        <a:graphic>
          <a:graphicData uri="http://schemas.openxmlformats.org/presentationml/2006/ole">
            <p:oleObj spid="_x0000_s469001" name="Equation" r:id="rId6" imgW="1841400" imgH="393480" progId="Equation.DSMT4">
              <p:embed/>
            </p:oleObj>
          </a:graphicData>
        </a:graphic>
      </p:graphicFrame>
      <p:sp>
        <p:nvSpPr>
          <p:cNvPr id="469003" name="Line 11"/>
          <p:cNvSpPr>
            <a:spLocks noChangeShapeType="1"/>
          </p:cNvSpPr>
          <p:nvPr/>
        </p:nvSpPr>
        <p:spPr bwMode="auto">
          <a:xfrm flipV="1">
            <a:off x="6376307" y="2008415"/>
            <a:ext cx="1568450" cy="10779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9004" name="Line 12"/>
          <p:cNvSpPr>
            <a:spLocks noChangeShapeType="1"/>
          </p:cNvSpPr>
          <p:nvPr/>
        </p:nvSpPr>
        <p:spPr bwMode="auto">
          <a:xfrm flipV="1">
            <a:off x="2336920" y="2552131"/>
            <a:ext cx="1252441" cy="889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9005" name="Line 13"/>
          <p:cNvSpPr>
            <a:spLocks noChangeShapeType="1"/>
          </p:cNvSpPr>
          <p:nvPr/>
        </p:nvSpPr>
        <p:spPr bwMode="auto">
          <a:xfrm flipV="1">
            <a:off x="5654227" y="2243924"/>
            <a:ext cx="641350" cy="504825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9006" name="Line 14"/>
          <p:cNvSpPr>
            <a:spLocks noChangeShapeType="1"/>
          </p:cNvSpPr>
          <p:nvPr/>
        </p:nvSpPr>
        <p:spPr bwMode="auto">
          <a:xfrm flipV="1">
            <a:off x="2215201" y="1801503"/>
            <a:ext cx="800953" cy="63959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9007" name="Text Box 15"/>
          <p:cNvSpPr txBox="1">
            <a:spLocks noChangeArrowheads="1"/>
          </p:cNvSpPr>
          <p:nvPr/>
        </p:nvSpPr>
        <p:spPr bwMode="auto">
          <a:xfrm>
            <a:off x="2992438" y="4016375"/>
            <a:ext cx="893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Note:</a:t>
            </a:r>
          </a:p>
        </p:txBody>
      </p:sp>
      <p:sp>
        <p:nvSpPr>
          <p:cNvPr id="469009" name="Line 17"/>
          <p:cNvSpPr>
            <a:spLocks noChangeShapeType="1"/>
          </p:cNvSpPr>
          <p:nvPr/>
        </p:nvSpPr>
        <p:spPr bwMode="auto">
          <a:xfrm flipV="1">
            <a:off x="1964598" y="2721364"/>
            <a:ext cx="641350" cy="504825"/>
          </a:xfrm>
          <a:prstGeom prst="line">
            <a:avLst/>
          </a:prstGeom>
          <a:noFill/>
          <a:ln w="12700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8188372" y="2594614"/>
            <a:ext cx="641350" cy="5048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1590167" y="2257157"/>
            <a:ext cx="641350" cy="504825"/>
          </a:xfrm>
          <a:prstGeom prst="line">
            <a:avLst/>
          </a:prstGeom>
          <a:noFill/>
          <a:ln w="12700">
            <a:solidFill>
              <a:srgbClr val="FF33CC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4781306" y="2529299"/>
            <a:ext cx="641350" cy="504825"/>
          </a:xfrm>
          <a:prstGeom prst="line">
            <a:avLst/>
          </a:prstGeom>
          <a:noFill/>
          <a:ln w="12700">
            <a:solidFill>
              <a:srgbClr val="FF33CC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1403350" y="1347788"/>
            <a:ext cx="1266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Now use</a:t>
            </a:r>
          </a:p>
        </p:txBody>
      </p:sp>
      <p:sp>
        <p:nvSpPr>
          <p:cNvPr id="470022" name="Text Box 6"/>
          <p:cNvSpPr txBox="1">
            <a:spLocks noChangeArrowheads="1"/>
          </p:cNvSpPr>
          <p:nvPr/>
        </p:nvSpPr>
        <p:spPr bwMode="auto">
          <a:xfrm>
            <a:off x="2017713" y="3019425"/>
            <a:ext cx="5572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so,</a:t>
            </a:r>
          </a:p>
        </p:txBody>
      </p:sp>
      <p:graphicFrame>
        <p:nvGraphicFramePr>
          <p:cNvPr id="470024" name="Object 8"/>
          <p:cNvGraphicFramePr>
            <a:graphicFrameLocks noChangeAspect="1"/>
          </p:cNvGraphicFramePr>
          <p:nvPr/>
        </p:nvGraphicFramePr>
        <p:xfrm>
          <a:off x="2882900" y="1266825"/>
          <a:ext cx="1990725" cy="620713"/>
        </p:xfrm>
        <a:graphic>
          <a:graphicData uri="http://schemas.openxmlformats.org/presentationml/2006/ole">
            <p:oleObj spid="_x0000_s470024" name="Equation" r:id="rId4" imgW="812520" imgH="253800" progId="Equation.DSMT4">
              <p:embed/>
            </p:oleObj>
          </a:graphicData>
        </a:graphic>
      </p:graphicFrame>
      <p:graphicFrame>
        <p:nvGraphicFramePr>
          <p:cNvPr id="470025" name="Object 9"/>
          <p:cNvGraphicFramePr>
            <a:graphicFrameLocks noChangeAspect="1"/>
          </p:cNvGraphicFramePr>
          <p:nvPr/>
        </p:nvGraphicFramePr>
        <p:xfrm>
          <a:off x="3078163" y="2878138"/>
          <a:ext cx="3086100" cy="738187"/>
        </p:xfrm>
        <a:graphic>
          <a:graphicData uri="http://schemas.openxmlformats.org/presentationml/2006/ole">
            <p:oleObj spid="_x0000_s470025" name="Equation" r:id="rId5" imgW="1168200" imgH="279360" progId="Equation.DSMT4">
              <p:embed/>
            </p:oleObj>
          </a:graphicData>
        </a:graphic>
      </p:graphicFrame>
      <p:graphicFrame>
        <p:nvGraphicFramePr>
          <p:cNvPr id="470027" name="Object 11"/>
          <p:cNvGraphicFramePr>
            <a:graphicFrameLocks noChangeAspect="1"/>
          </p:cNvGraphicFramePr>
          <p:nvPr/>
        </p:nvGraphicFramePr>
        <p:xfrm>
          <a:off x="1414463" y="4756150"/>
          <a:ext cx="6340475" cy="1100138"/>
        </p:xfrm>
        <a:graphic>
          <a:graphicData uri="http://schemas.openxmlformats.org/presentationml/2006/ole">
            <p:oleObj spid="_x0000_s470027" name="Equation" r:id="rId6" imgW="2489040" imgH="431640" progId="Equation.DSMT4">
              <p:embed/>
            </p:oleObj>
          </a:graphicData>
        </a:graphic>
      </p:graphicFrame>
      <p:sp>
        <p:nvSpPr>
          <p:cNvPr id="470029" name="Text Box 13"/>
          <p:cNvSpPr txBox="1">
            <a:spLocks noChangeArrowheads="1"/>
          </p:cNvSpPr>
          <p:nvPr/>
        </p:nvSpPr>
        <p:spPr bwMode="auto">
          <a:xfrm>
            <a:off x="546100" y="4183063"/>
            <a:ext cx="1058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7002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Acoustic Scattering</a:t>
            </a:r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>
            <a:off x="4641850" y="4175125"/>
            <a:ext cx="1822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Acoustic PW</a:t>
            </a:r>
          </a:p>
        </p:txBody>
      </p:sp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1492250" y="5467350"/>
            <a:ext cx="557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so,</a:t>
            </a:r>
          </a:p>
        </p:txBody>
      </p:sp>
      <p:sp>
        <p:nvSpPr>
          <p:cNvPr id="471050" name="Oval 10"/>
          <p:cNvSpPr>
            <a:spLocks noChangeArrowheads="1"/>
          </p:cNvSpPr>
          <p:nvPr/>
        </p:nvSpPr>
        <p:spPr bwMode="auto">
          <a:xfrm>
            <a:off x="3271838" y="2052638"/>
            <a:ext cx="1614487" cy="1636712"/>
          </a:xfrm>
          <a:prstGeom prst="ellipse">
            <a:avLst/>
          </a:prstGeom>
          <a:gradFill rotWithShape="0">
            <a:gsLst>
              <a:gs pos="0">
                <a:srgbClr val="C0C0C0"/>
              </a:gs>
              <a:gs pos="100000">
                <a:srgbClr val="C0C0C0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51" name="Line 11"/>
          <p:cNvSpPr>
            <a:spLocks noChangeShapeType="1"/>
          </p:cNvSpPr>
          <p:nvPr/>
        </p:nvSpPr>
        <p:spPr bwMode="auto">
          <a:xfrm>
            <a:off x="4079874" y="2873373"/>
            <a:ext cx="1379229" cy="6304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2" name="Line 12"/>
          <p:cNvSpPr>
            <a:spLocks noChangeShapeType="1"/>
          </p:cNvSpPr>
          <p:nvPr/>
        </p:nvSpPr>
        <p:spPr bwMode="auto">
          <a:xfrm flipH="1">
            <a:off x="3028950" y="2862263"/>
            <a:ext cx="1050925" cy="5683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3" name="Text Box 13"/>
          <p:cNvSpPr txBox="1">
            <a:spLocks noChangeArrowheads="1"/>
          </p:cNvSpPr>
          <p:nvPr/>
        </p:nvSpPr>
        <p:spPr bwMode="auto">
          <a:xfrm>
            <a:off x="5628775" y="263378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y  </a:t>
            </a:r>
          </a:p>
        </p:txBody>
      </p:sp>
      <p:sp>
        <p:nvSpPr>
          <p:cNvPr id="471054" name="Text Box 14"/>
          <p:cNvSpPr txBox="1">
            <a:spLocks noChangeArrowheads="1"/>
          </p:cNvSpPr>
          <p:nvPr/>
        </p:nvSpPr>
        <p:spPr bwMode="auto">
          <a:xfrm>
            <a:off x="2652525" y="3312745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471055" name="Object 15"/>
          <p:cNvGraphicFramePr>
            <a:graphicFrameLocks noChangeAspect="1"/>
          </p:cNvGraphicFramePr>
          <p:nvPr/>
        </p:nvGraphicFramePr>
        <p:xfrm>
          <a:off x="4178300" y="2314575"/>
          <a:ext cx="225425" cy="254000"/>
        </p:xfrm>
        <a:graphic>
          <a:graphicData uri="http://schemas.openxmlformats.org/presentationml/2006/ole">
            <p:oleObj spid="_x0000_s471055" name="Equation" r:id="rId4" imgW="126720" imgH="139680" progId="Equation.DSMT4">
              <p:embed/>
            </p:oleObj>
          </a:graphicData>
        </a:graphic>
      </p:graphicFrame>
      <p:sp>
        <p:nvSpPr>
          <p:cNvPr id="471056" name="Line 16"/>
          <p:cNvSpPr>
            <a:spLocks noChangeShapeType="1"/>
          </p:cNvSpPr>
          <p:nvPr/>
        </p:nvSpPr>
        <p:spPr bwMode="auto">
          <a:xfrm flipH="1" flipV="1">
            <a:off x="4079875" y="1438275"/>
            <a:ext cx="0" cy="14366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7" name="Text Box 17"/>
          <p:cNvSpPr txBox="1">
            <a:spLocks noChangeArrowheads="1"/>
          </p:cNvSpPr>
          <p:nvPr/>
        </p:nvSpPr>
        <p:spPr bwMode="auto">
          <a:xfrm>
            <a:off x="3961125" y="94848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</a:p>
        </p:txBody>
      </p:sp>
      <p:sp>
        <p:nvSpPr>
          <p:cNvPr id="471058" name="Line 18"/>
          <p:cNvSpPr>
            <a:spLocks noChangeShapeType="1"/>
          </p:cNvSpPr>
          <p:nvPr/>
        </p:nvSpPr>
        <p:spPr bwMode="auto">
          <a:xfrm flipV="1">
            <a:off x="4066227" y="2398713"/>
            <a:ext cx="615950" cy="4762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71059" name="Text Box 19"/>
          <p:cNvSpPr txBox="1">
            <a:spLocks noChangeArrowheads="1"/>
          </p:cNvSpPr>
          <p:nvPr/>
        </p:nvSpPr>
        <p:spPr bwMode="auto">
          <a:xfrm>
            <a:off x="1806864" y="1593974"/>
            <a:ext cx="16257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Rigid </a:t>
            </a:r>
            <a:r>
              <a:rPr lang="en-US" sz="2000" dirty="0">
                <a:solidFill>
                  <a:schemeClr val="bg1"/>
                </a:solidFill>
              </a:rPr>
              <a:t>sphere</a:t>
            </a:r>
          </a:p>
        </p:txBody>
      </p:sp>
      <p:sp>
        <p:nvSpPr>
          <p:cNvPr id="471060" name="AutoShape 20"/>
          <p:cNvSpPr>
            <a:spLocks noChangeArrowheads="1"/>
          </p:cNvSpPr>
          <p:nvPr/>
        </p:nvSpPr>
        <p:spPr bwMode="auto">
          <a:xfrm>
            <a:off x="3979863" y="4121150"/>
            <a:ext cx="388937" cy="438150"/>
          </a:xfrm>
          <a:prstGeom prst="upArrow">
            <a:avLst>
              <a:gd name="adj1" fmla="val 50000"/>
              <a:gd name="adj2" fmla="val 2816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061" name="Object 21"/>
          <p:cNvGraphicFramePr>
            <a:graphicFrameLocks noChangeAspect="1"/>
          </p:cNvGraphicFramePr>
          <p:nvPr/>
        </p:nvGraphicFramePr>
        <p:xfrm>
          <a:off x="2158237" y="5459537"/>
          <a:ext cx="4895705" cy="518102"/>
        </p:xfrm>
        <a:graphic>
          <a:graphicData uri="http://schemas.openxmlformats.org/presentationml/2006/ole">
            <p:oleObj spid="_x0000_s471061" name="Equation" r:id="rId5" imgW="2400120" imgH="253800" progId="Equation.DSMT4">
              <p:embed/>
            </p:oleObj>
          </a:graphicData>
        </a:graphic>
      </p:graphicFrame>
      <p:graphicFrame>
        <p:nvGraphicFramePr>
          <p:cNvPr id="471062" name="Object 22"/>
          <p:cNvGraphicFramePr>
            <a:graphicFrameLocks noChangeAspect="1"/>
          </p:cNvGraphicFramePr>
          <p:nvPr/>
        </p:nvGraphicFramePr>
        <p:xfrm>
          <a:off x="5748688" y="1477138"/>
          <a:ext cx="1592263" cy="865187"/>
        </p:xfrm>
        <a:graphic>
          <a:graphicData uri="http://schemas.openxmlformats.org/presentationml/2006/ole">
            <p:oleObj spid="_x0000_s471062" name="Equation" r:id="rId6" imgW="723600" imgH="39348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Text Box 2"/>
          <p:cNvSpPr txBox="1">
            <a:spLocks noChangeArrowheads="1"/>
          </p:cNvSpPr>
          <p:nvPr/>
        </p:nvSpPr>
        <p:spPr bwMode="auto">
          <a:xfrm>
            <a:off x="62902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Acoustic Scattering (cont.)</a:t>
            </a:r>
          </a:p>
        </p:txBody>
      </p:sp>
      <p:graphicFrame>
        <p:nvGraphicFramePr>
          <p:cNvPr id="472081" name="Object 17"/>
          <p:cNvGraphicFramePr>
            <a:graphicFrameLocks noChangeAspect="1"/>
          </p:cNvGraphicFramePr>
          <p:nvPr/>
        </p:nvGraphicFramePr>
        <p:xfrm>
          <a:off x="3746500" y="1109663"/>
          <a:ext cx="1749425" cy="669925"/>
        </p:xfrm>
        <a:graphic>
          <a:graphicData uri="http://schemas.openxmlformats.org/presentationml/2006/ole">
            <p:oleObj spid="_x0000_s472081" name="Equation" r:id="rId4" imgW="596880" imgH="228600" progId="Equation.DSMT4">
              <p:embed/>
            </p:oleObj>
          </a:graphicData>
        </a:graphic>
      </p:graphicFrame>
      <p:graphicFrame>
        <p:nvGraphicFramePr>
          <p:cNvPr id="472082" name="Object 18"/>
          <p:cNvGraphicFramePr>
            <a:graphicFrameLocks noChangeAspect="1"/>
          </p:cNvGraphicFramePr>
          <p:nvPr/>
        </p:nvGraphicFramePr>
        <p:xfrm>
          <a:off x="4029075" y="2047875"/>
          <a:ext cx="1182688" cy="1058863"/>
        </p:xfrm>
        <a:graphic>
          <a:graphicData uri="http://schemas.openxmlformats.org/presentationml/2006/ole">
            <p:oleObj spid="_x0000_s472082" name="Equation" r:id="rId5" imgW="482400" imgH="431640" progId="Equation.DSMT4">
              <p:embed/>
            </p:oleObj>
          </a:graphicData>
        </a:graphic>
      </p:graphicFrame>
      <p:graphicFrame>
        <p:nvGraphicFramePr>
          <p:cNvPr id="472083" name="Object 19"/>
          <p:cNvGraphicFramePr>
            <a:graphicFrameLocks noChangeAspect="1"/>
          </p:cNvGraphicFramePr>
          <p:nvPr/>
        </p:nvGraphicFramePr>
        <p:xfrm>
          <a:off x="5770563" y="2371725"/>
          <a:ext cx="2690812" cy="447675"/>
        </p:xfrm>
        <a:graphic>
          <a:graphicData uri="http://schemas.openxmlformats.org/presentationml/2006/ole">
            <p:oleObj spid="_x0000_s472083" name="Equation" r:id="rId6" imgW="1371600" imgH="228600" progId="Equation.DSMT4">
              <p:embed/>
            </p:oleObj>
          </a:graphicData>
        </a:graphic>
      </p:graphicFrame>
      <p:graphicFrame>
        <p:nvGraphicFramePr>
          <p:cNvPr id="472084" name="Object 20"/>
          <p:cNvGraphicFramePr>
            <a:graphicFrameLocks noChangeAspect="1"/>
          </p:cNvGraphicFramePr>
          <p:nvPr/>
        </p:nvGraphicFramePr>
        <p:xfrm>
          <a:off x="3189288" y="3843338"/>
          <a:ext cx="2808287" cy="1984375"/>
        </p:xfrm>
        <a:graphic>
          <a:graphicData uri="http://schemas.openxmlformats.org/presentationml/2006/ole">
            <p:oleObj spid="_x0000_s472084" name="Equation" r:id="rId7" imgW="1041120" imgH="7365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Acoustic Scattering (cont.)</a:t>
            </a:r>
          </a:p>
        </p:txBody>
      </p:sp>
      <p:sp>
        <p:nvSpPr>
          <p:cNvPr id="473095" name="Text Box 7"/>
          <p:cNvSpPr txBox="1">
            <a:spLocks noChangeArrowheads="1"/>
          </p:cNvSpPr>
          <p:nvPr/>
        </p:nvSpPr>
        <p:spPr bwMode="auto">
          <a:xfrm>
            <a:off x="1108982" y="3345089"/>
            <a:ext cx="1190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2419350" y="1122363"/>
          <a:ext cx="4489450" cy="1182687"/>
        </p:xfrm>
        <a:graphic>
          <a:graphicData uri="http://schemas.openxmlformats.org/presentationml/2006/ole">
            <p:oleObj spid="_x0000_s473096" name="Equation" r:id="rId4" imgW="1638000" imgH="431640" progId="Equation.DSMT4">
              <p:embed/>
            </p:oleObj>
          </a:graphicData>
        </a:graphic>
      </p:graphicFrame>
      <p:sp>
        <p:nvSpPr>
          <p:cNvPr id="473097" name="Text Box 9"/>
          <p:cNvSpPr txBox="1">
            <a:spLocks noChangeArrowheads="1"/>
          </p:cNvSpPr>
          <p:nvPr/>
        </p:nvSpPr>
        <p:spPr bwMode="auto">
          <a:xfrm>
            <a:off x="3167063" y="2568575"/>
            <a:ext cx="890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473098" name="Object 10"/>
          <p:cNvGraphicFramePr>
            <a:graphicFrameLocks noChangeAspect="1"/>
          </p:cNvGraphicFramePr>
          <p:nvPr/>
        </p:nvGraphicFramePr>
        <p:xfrm>
          <a:off x="4252913" y="2462213"/>
          <a:ext cx="2624137" cy="566737"/>
        </p:xfrm>
        <a:graphic>
          <a:graphicData uri="http://schemas.openxmlformats.org/presentationml/2006/ole">
            <p:oleObj spid="_x0000_s473098" name="Equation" r:id="rId5" imgW="1117440" imgH="241200" progId="Equation.DSMT4">
              <p:embed/>
            </p:oleObj>
          </a:graphicData>
        </a:graphic>
      </p:graphicFrame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1749008" y="5012984"/>
            <a:ext cx="1038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473100" name="Object 12"/>
          <p:cNvGraphicFramePr>
            <a:graphicFrameLocks noChangeAspect="1"/>
          </p:cNvGraphicFramePr>
          <p:nvPr/>
        </p:nvGraphicFramePr>
        <p:xfrm>
          <a:off x="3051175" y="5271117"/>
          <a:ext cx="3309938" cy="1285875"/>
        </p:xfrm>
        <a:graphic>
          <a:graphicData uri="http://schemas.openxmlformats.org/presentationml/2006/ole">
            <p:oleObj spid="_x0000_s473100" name="Equation" r:id="rId6" imgW="1244520" imgH="482400" progId="Equation.DSMT4">
              <p:embed/>
            </p:oleObj>
          </a:graphicData>
        </a:graphic>
      </p:graphicFrame>
      <p:graphicFrame>
        <p:nvGraphicFramePr>
          <p:cNvPr id="473101" name="Object 13"/>
          <p:cNvGraphicFramePr>
            <a:graphicFrameLocks noChangeAspect="1"/>
          </p:cNvGraphicFramePr>
          <p:nvPr/>
        </p:nvGraphicFramePr>
        <p:xfrm>
          <a:off x="2365375" y="3517900"/>
          <a:ext cx="4697413" cy="1184275"/>
        </p:xfrm>
        <a:graphic>
          <a:graphicData uri="http://schemas.openxmlformats.org/presentationml/2006/ole">
            <p:oleObj spid="_x0000_s473101" name="Equation" r:id="rId7" imgW="1714320" imgH="431640" progId="Equation.DSMT4">
              <p:embed/>
            </p:oleObj>
          </a:graphicData>
        </a:graphic>
      </p:graphicFrame>
      <p:sp>
        <p:nvSpPr>
          <p:cNvPr id="473102" name="Text Box 14"/>
          <p:cNvSpPr txBox="1">
            <a:spLocks noChangeArrowheads="1"/>
          </p:cNvSpPr>
          <p:nvPr/>
        </p:nvSpPr>
        <p:spPr bwMode="auto">
          <a:xfrm>
            <a:off x="925513" y="1015093"/>
            <a:ext cx="1341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Acoustic Scattering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97669" name="Picture 5" descr="E:\USER\Tem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0991" y="877153"/>
            <a:ext cx="4381003" cy="395222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235121" y="5466897"/>
            <a:ext cx="6803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Real part of pressure scattered by a sphere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ka </a:t>
            </a:r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1.0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4784" y="6089490"/>
            <a:ext cx="66737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http://www.paraffinalia.co.uk/Software/examples.shtml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63343" y="4016829"/>
            <a:ext cx="729343" cy="674914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26029" y="3015331"/>
            <a:ext cx="1153885" cy="783783"/>
            <a:chOff x="1426029" y="3015331"/>
            <a:chExt cx="1153885" cy="783783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V="1">
              <a:off x="1426029" y="3200400"/>
              <a:ext cx="1153885" cy="35922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578429" y="3156857"/>
              <a:ext cx="228600" cy="6422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99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828803" y="3091537"/>
              <a:ext cx="228600" cy="6422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99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079177" y="3015331"/>
              <a:ext cx="228600" cy="6422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99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1099457" y="398417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Incident wave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67652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</a:t>
            </a:r>
          </a:p>
        </p:txBody>
      </p:sp>
      <p:graphicFrame>
        <p:nvGraphicFramePr>
          <p:cNvPr id="434222" name="Object 46"/>
          <p:cNvGraphicFramePr>
            <a:graphicFrameLocks noChangeAspect="1"/>
          </p:cNvGraphicFramePr>
          <p:nvPr/>
        </p:nvGraphicFramePr>
        <p:xfrm>
          <a:off x="943430" y="1876318"/>
          <a:ext cx="2464790" cy="607150"/>
        </p:xfrm>
        <a:graphic>
          <a:graphicData uri="http://schemas.openxmlformats.org/presentationml/2006/ole">
            <p:oleObj spid="_x0000_s434222" name="Equation" r:id="rId4" imgW="1028520" imgH="253800" progId="Equation.DSMT4">
              <p:embed/>
            </p:oleObj>
          </a:graphicData>
        </a:graphic>
      </p:graphicFrame>
      <p:graphicFrame>
        <p:nvGraphicFramePr>
          <p:cNvPr id="434223" name="Object 47"/>
          <p:cNvGraphicFramePr>
            <a:graphicFrameLocks noChangeAspect="1"/>
          </p:cNvGraphicFramePr>
          <p:nvPr/>
        </p:nvGraphicFramePr>
        <p:xfrm>
          <a:off x="559810" y="4086303"/>
          <a:ext cx="3929062" cy="1657128"/>
        </p:xfrm>
        <a:graphic>
          <a:graphicData uri="http://schemas.openxmlformats.org/presentationml/2006/ole">
            <p:oleObj spid="_x0000_s434223" name="Equation" r:id="rId5" imgW="1625400" imgH="685800" progId="Equation.DSMT4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787838" y="1095314"/>
            <a:ext cx="3346759" cy="2677161"/>
            <a:chOff x="4787838" y="1095314"/>
            <a:chExt cx="3346759" cy="2677161"/>
          </a:xfrm>
        </p:grpSpPr>
        <p:sp>
          <p:nvSpPr>
            <p:cNvPr id="434189" name="Line 13"/>
            <p:cNvSpPr>
              <a:spLocks noChangeShapeType="1"/>
            </p:cNvSpPr>
            <p:nvPr/>
          </p:nvSpPr>
          <p:spPr bwMode="auto">
            <a:xfrm flipV="1">
              <a:off x="6158738" y="2943988"/>
              <a:ext cx="1365250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0" name="Line 14"/>
            <p:cNvSpPr>
              <a:spLocks noChangeShapeType="1"/>
            </p:cNvSpPr>
            <p:nvPr/>
          </p:nvSpPr>
          <p:spPr bwMode="auto">
            <a:xfrm flipH="1">
              <a:off x="5095938" y="2946338"/>
              <a:ext cx="1050925" cy="568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1" name="Text Box 15"/>
            <p:cNvSpPr txBox="1">
              <a:spLocks noChangeArrowheads="1"/>
            </p:cNvSpPr>
            <p:nvPr/>
          </p:nvSpPr>
          <p:spPr bwMode="auto">
            <a:xfrm>
              <a:off x="7648263" y="2694113"/>
              <a:ext cx="486334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434192" name="Text Box 16"/>
            <p:cNvSpPr txBox="1">
              <a:spLocks noChangeArrowheads="1"/>
            </p:cNvSpPr>
            <p:nvPr/>
          </p:nvSpPr>
          <p:spPr bwMode="auto">
            <a:xfrm>
              <a:off x="4787838" y="3375600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 flipH="1" flipV="1">
              <a:off x="6151418" y="1555667"/>
              <a:ext cx="4907" cy="138438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6009305" y="1095314"/>
              <a:ext cx="304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4215" name="Line 39"/>
            <p:cNvSpPr>
              <a:spLocks noChangeShapeType="1"/>
            </p:cNvSpPr>
            <p:nvPr/>
          </p:nvSpPr>
          <p:spPr bwMode="auto">
            <a:xfrm flipV="1">
              <a:off x="6211888" y="3309938"/>
              <a:ext cx="0" cy="45085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19" name="Line 43"/>
            <p:cNvSpPr>
              <a:spLocks noChangeShapeType="1"/>
            </p:cNvSpPr>
            <p:nvPr/>
          </p:nvSpPr>
          <p:spPr bwMode="auto">
            <a:xfrm>
              <a:off x="5883275" y="3486150"/>
              <a:ext cx="6508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0" name="Line 44"/>
            <p:cNvSpPr>
              <a:spLocks noChangeShapeType="1"/>
            </p:cNvSpPr>
            <p:nvPr/>
          </p:nvSpPr>
          <p:spPr bwMode="auto">
            <a:xfrm>
              <a:off x="5883275" y="3575050"/>
              <a:ext cx="6508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1" name="Line 45"/>
            <p:cNvSpPr>
              <a:spLocks noChangeShapeType="1"/>
            </p:cNvSpPr>
            <p:nvPr/>
          </p:nvSpPr>
          <p:spPr bwMode="auto">
            <a:xfrm>
              <a:off x="5895975" y="3663950"/>
              <a:ext cx="6508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4227" name="Text Box 51"/>
          <p:cNvSpPr txBox="1">
            <a:spLocks noChangeArrowheads="1"/>
          </p:cNvSpPr>
          <p:nvPr/>
        </p:nvSpPr>
        <p:spPr bwMode="auto">
          <a:xfrm>
            <a:off x="571500" y="1408113"/>
            <a:ext cx="180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Incident wave:</a:t>
            </a:r>
          </a:p>
        </p:txBody>
      </p:sp>
      <p:sp>
        <p:nvSpPr>
          <p:cNvPr id="434229" name="Text Box 53"/>
          <p:cNvSpPr txBox="1">
            <a:spLocks noChangeArrowheads="1"/>
          </p:cNvSpPr>
          <p:nvPr/>
        </p:nvSpPr>
        <p:spPr bwMode="auto">
          <a:xfrm>
            <a:off x="314681" y="2718819"/>
            <a:ext cx="394342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is a scalar </a:t>
            </a:r>
            <a:r>
              <a:rPr lang="en-US" dirty="0">
                <a:solidFill>
                  <a:schemeClr val="bg1"/>
                </a:solidFill>
              </a:rPr>
              <a:t>function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e.g. </a:t>
            </a:r>
            <a:r>
              <a:rPr lang="en-US" dirty="0" smtClean="0">
                <a:solidFill>
                  <a:schemeClr val="bg1"/>
                </a:solidFill>
              </a:rPr>
              <a:t>the pressure of a sound wave.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4230" name="Text Box 54"/>
          <p:cNvSpPr txBox="1">
            <a:spLocks noChangeArrowheads="1"/>
          </p:cNvSpPr>
          <p:nvPr/>
        </p:nvSpPr>
        <p:spPr bwMode="auto">
          <a:xfrm>
            <a:off x="4913621" y="4425714"/>
            <a:ext cx="3993401" cy="129266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Notes: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o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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variation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= 0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Must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be finite at the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origin (only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  <a:sym typeface="Symbol" pitchFamily="18" charset="2"/>
              </a:rPr>
              <a:t>j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endParaRPr lang="en-US" dirty="0">
              <a:solidFill>
                <a:schemeClr val="bg1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Must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be finite on the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axis (only </a:t>
            </a:r>
            <a:r>
              <a:rPr lang="en-US" i="1" dirty="0" err="1" smtClean="0">
                <a:solidFill>
                  <a:schemeClr val="bg1"/>
                </a:solidFill>
                <a:latin typeface="+mn-lt"/>
                <a:sym typeface="Symbol" pitchFamily="18" charset="2"/>
              </a:rPr>
              <a:t>P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endParaRPr lang="en-US" sz="20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023" y="6043853"/>
            <a:ext cx="439458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Note:</a:t>
            </a:r>
            <a:r>
              <a:rPr lang="en-US" sz="1600" dirty="0" smtClean="0">
                <a:solidFill>
                  <a:schemeClr val="bg1"/>
                </a:solidFill>
              </a:rPr>
              <a:t> Spherical Bessel functions are used here, not </a:t>
            </a:r>
            <a:r>
              <a:rPr lang="en-US" sz="1600" dirty="0" err="1" smtClean="0">
                <a:solidFill>
                  <a:schemeClr val="bg1"/>
                </a:solidFill>
              </a:rPr>
              <a:t>Schelkunoff</a:t>
            </a:r>
            <a:r>
              <a:rPr lang="en-US" sz="1600" dirty="0" smtClean="0">
                <a:solidFill>
                  <a:schemeClr val="bg1"/>
                </a:solidFill>
              </a:rPr>
              <a:t> Bessel functions.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  <p:graphicFrame>
        <p:nvGraphicFramePr>
          <p:cNvPr id="460816" name="Object 16"/>
          <p:cNvGraphicFramePr>
            <a:graphicFrameLocks noChangeAspect="1"/>
          </p:cNvGraphicFramePr>
          <p:nvPr/>
        </p:nvGraphicFramePr>
        <p:xfrm>
          <a:off x="769752" y="2393043"/>
          <a:ext cx="6070435" cy="1397081"/>
        </p:xfrm>
        <a:graphic>
          <a:graphicData uri="http://schemas.openxmlformats.org/presentationml/2006/ole">
            <p:oleObj spid="_x0000_s460816" name="Equation" r:id="rId4" imgW="2869920" imgH="660240" progId="Equation.DSMT4">
              <p:embed/>
            </p:oleObj>
          </a:graphicData>
        </a:graphic>
      </p:graphicFrame>
      <p:graphicFrame>
        <p:nvGraphicFramePr>
          <p:cNvPr id="460817" name="Object 17"/>
          <p:cNvGraphicFramePr>
            <a:graphicFrameLocks noChangeAspect="1"/>
          </p:cNvGraphicFramePr>
          <p:nvPr/>
        </p:nvGraphicFramePr>
        <p:xfrm>
          <a:off x="4923312" y="3960457"/>
          <a:ext cx="2651125" cy="441325"/>
        </p:xfrm>
        <a:graphic>
          <a:graphicData uri="http://schemas.openxmlformats.org/presentationml/2006/ole">
            <p:oleObj spid="_x0000_s460817" name="Equation" r:id="rId5" imgW="1523880" imgH="253800" progId="Equation.DSMT4">
              <p:embed/>
            </p:oleObj>
          </a:graphicData>
        </a:graphic>
      </p:graphicFrame>
      <p:sp>
        <p:nvSpPr>
          <p:cNvPr id="460818" name="Text Box 18"/>
          <p:cNvSpPr txBox="1">
            <a:spLocks noChangeArrowheads="1"/>
          </p:cNvSpPr>
          <p:nvPr/>
        </p:nvSpPr>
        <p:spPr bwMode="auto">
          <a:xfrm>
            <a:off x="788535" y="424837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0819" name="Object 19"/>
          <p:cNvGraphicFramePr>
            <a:graphicFrameLocks noChangeAspect="1"/>
          </p:cNvGraphicFramePr>
          <p:nvPr/>
        </p:nvGraphicFramePr>
        <p:xfrm>
          <a:off x="1143351" y="4832382"/>
          <a:ext cx="6335135" cy="985125"/>
        </p:xfrm>
        <a:graphic>
          <a:graphicData uri="http://schemas.openxmlformats.org/presentationml/2006/ole">
            <p:oleObj spid="_x0000_s460819" name="Equation" r:id="rId6" imgW="3022560" imgH="469800" progId="Equation.DSMT4">
              <p:embed/>
            </p:oleObj>
          </a:graphicData>
        </a:graphic>
      </p:graphicFrame>
      <p:graphicFrame>
        <p:nvGraphicFramePr>
          <p:cNvPr id="460820" name="Object 20"/>
          <p:cNvGraphicFramePr>
            <a:graphicFrameLocks noChangeAspect="1"/>
          </p:cNvGraphicFramePr>
          <p:nvPr/>
        </p:nvGraphicFramePr>
        <p:xfrm>
          <a:off x="3467100" y="1044575"/>
          <a:ext cx="1935163" cy="484188"/>
        </p:xfrm>
        <a:graphic>
          <a:graphicData uri="http://schemas.openxmlformats.org/presentationml/2006/ole">
            <p:oleObj spid="_x0000_s460820" name="Equation" r:id="rId7" imgW="914400" imgH="228600" progId="Equation.DSMT4">
              <p:embed/>
            </p:oleObj>
          </a:graphicData>
        </a:graphic>
      </p:graphicFrame>
      <p:sp>
        <p:nvSpPr>
          <p:cNvPr id="460821" name="Text Box 21"/>
          <p:cNvSpPr txBox="1">
            <a:spLocks noChangeArrowheads="1"/>
          </p:cNvSpPr>
          <p:nvPr/>
        </p:nvSpPr>
        <p:spPr bwMode="auto">
          <a:xfrm>
            <a:off x="796925" y="1066800"/>
            <a:ext cx="6397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Multiply both sides by                                and integrate.</a:t>
            </a:r>
          </a:p>
        </p:txBody>
      </p:sp>
      <p:sp>
        <p:nvSpPr>
          <p:cNvPr id="460822" name="Text Box 22"/>
          <p:cNvSpPr txBox="1">
            <a:spLocks noChangeArrowheads="1"/>
          </p:cNvSpPr>
          <p:nvPr/>
        </p:nvSpPr>
        <p:spPr bwMode="auto">
          <a:xfrm>
            <a:off x="631825" y="1968500"/>
            <a:ext cx="1763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Orthogonality:</a:t>
            </a:r>
          </a:p>
        </p:txBody>
      </p:sp>
      <p:sp>
        <p:nvSpPr>
          <p:cNvPr id="460823" name="Text Box 23"/>
          <p:cNvSpPr txBox="1">
            <a:spLocks noChangeArrowheads="1"/>
          </p:cNvSpPr>
          <p:nvPr/>
        </p:nvSpPr>
        <p:spPr bwMode="auto">
          <a:xfrm>
            <a:off x="2528888" y="5986463"/>
            <a:ext cx="33893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can now relabel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.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30" name="Text Box 6"/>
          <p:cNvSpPr txBox="1">
            <a:spLocks noChangeArrowheads="1"/>
          </p:cNvSpPr>
          <p:nvPr/>
        </p:nvSpPr>
        <p:spPr bwMode="auto">
          <a:xfrm>
            <a:off x="2176463" y="133032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461832" name="Object 8"/>
          <p:cNvGraphicFramePr>
            <a:graphicFrameLocks noChangeAspect="1"/>
          </p:cNvGraphicFramePr>
          <p:nvPr/>
        </p:nvGraphicFramePr>
        <p:xfrm>
          <a:off x="3225120" y="1589088"/>
          <a:ext cx="2205037" cy="1549400"/>
        </p:xfrm>
        <a:graphic>
          <a:graphicData uri="http://schemas.openxmlformats.org/presentationml/2006/ole">
            <p:oleObj spid="_x0000_s461832" name="Equation" r:id="rId4" imgW="939600" imgH="660240" progId="Equation.DSMT4">
              <p:embed/>
            </p:oleObj>
          </a:graphicData>
        </a:graphic>
      </p:graphicFrame>
      <p:graphicFrame>
        <p:nvGraphicFramePr>
          <p:cNvPr id="461833" name="Object 9"/>
          <p:cNvGraphicFramePr>
            <a:graphicFrameLocks noChangeAspect="1"/>
          </p:cNvGraphicFramePr>
          <p:nvPr/>
        </p:nvGraphicFramePr>
        <p:xfrm>
          <a:off x="1666875" y="4037013"/>
          <a:ext cx="5381625" cy="2300287"/>
        </p:xfrm>
        <a:graphic>
          <a:graphicData uri="http://schemas.openxmlformats.org/presentationml/2006/ole">
            <p:oleObj spid="_x0000_s461833" name="Equation" r:id="rId5" imgW="2197080" imgH="939600" progId="Equation.DSMT4">
              <p:embed/>
            </p:oleObj>
          </a:graphicData>
        </a:graphic>
      </p:graphicFrame>
      <p:sp>
        <p:nvSpPr>
          <p:cNvPr id="461834" name="Text Box 10"/>
          <p:cNvSpPr txBox="1">
            <a:spLocks noChangeArrowheads="1"/>
          </p:cNvSpPr>
          <p:nvPr/>
        </p:nvSpPr>
        <p:spPr bwMode="auto">
          <a:xfrm>
            <a:off x="827088" y="3375025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89" name="Object 5"/>
          <p:cNvGraphicFramePr>
            <a:graphicFrameLocks noChangeAspect="1"/>
          </p:cNvGraphicFramePr>
          <p:nvPr/>
        </p:nvGraphicFramePr>
        <p:xfrm>
          <a:off x="1589088" y="2070100"/>
          <a:ext cx="5164137" cy="1119188"/>
        </p:xfrm>
        <a:graphic>
          <a:graphicData uri="http://schemas.openxmlformats.org/presentationml/2006/ole">
            <p:oleObj spid="_x0000_s477189" name="Equation" r:id="rId4" imgW="2108160" imgH="457200" progId="Equation.DSMT4">
              <p:embed/>
            </p:oleObj>
          </a:graphicData>
        </a:graphic>
      </p:graphicFrame>
      <p:sp>
        <p:nvSpPr>
          <p:cNvPr id="477190" name="Text Box 6"/>
          <p:cNvSpPr txBox="1">
            <a:spLocks noChangeArrowheads="1"/>
          </p:cNvSpPr>
          <p:nvPr/>
        </p:nvSpPr>
        <p:spPr bwMode="auto">
          <a:xfrm>
            <a:off x="692150" y="1316038"/>
            <a:ext cx="53990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 coefficients are therefore determined from</a:t>
            </a:r>
          </a:p>
        </p:txBody>
      </p:sp>
      <p:sp>
        <p:nvSpPr>
          <p:cNvPr id="477191" name="Text Box 7"/>
          <p:cNvSpPr txBox="1">
            <a:spLocks noChangeArrowheads="1"/>
          </p:cNvSpPr>
          <p:nvPr/>
        </p:nvSpPr>
        <p:spPr bwMode="auto">
          <a:xfrm>
            <a:off x="1473200" y="3979863"/>
            <a:ext cx="551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To find the coefficients, take the limit as </a:t>
            </a:r>
            <a:r>
              <a:rPr lang="en-US" sz="2400" i="1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.</a:t>
            </a:r>
            <a:r>
              <a:rPr lang="en-US" sz="20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708025" y="3779838"/>
            <a:ext cx="3570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Therefore, as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, we have</a:t>
            </a:r>
            <a:r>
              <a:rPr lang="en-US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62854" name="Text Box 6"/>
          <p:cNvSpPr txBox="1">
            <a:spLocks noChangeArrowheads="1"/>
          </p:cNvSpPr>
          <p:nvPr/>
        </p:nvSpPr>
        <p:spPr bwMode="auto">
          <a:xfrm>
            <a:off x="909638" y="1209675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Recall that</a:t>
            </a:r>
          </a:p>
        </p:txBody>
      </p:sp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803055" y="1963738"/>
          <a:ext cx="3081337" cy="1017587"/>
        </p:xfrm>
        <a:graphic>
          <a:graphicData uri="http://schemas.openxmlformats.org/presentationml/2006/ole">
            <p:oleObj spid="_x0000_s462855" name="Equation" r:id="rId4" imgW="1346040" imgH="444240" progId="Equation.DSMT4">
              <p:embed/>
            </p:oleObj>
          </a:graphicData>
        </a:graphic>
      </p:graphicFrame>
      <p:graphicFrame>
        <p:nvGraphicFramePr>
          <p:cNvPr id="462857" name="Object 9"/>
          <p:cNvGraphicFramePr>
            <a:graphicFrameLocks noChangeAspect="1"/>
          </p:cNvGraphicFramePr>
          <p:nvPr/>
        </p:nvGraphicFramePr>
        <p:xfrm>
          <a:off x="942975" y="4497388"/>
          <a:ext cx="4603750" cy="1908175"/>
        </p:xfrm>
        <a:graphic>
          <a:graphicData uri="http://schemas.openxmlformats.org/presentationml/2006/ole">
            <p:oleObj spid="_x0000_s462857" name="Equation" r:id="rId5" imgW="2082600" imgH="863280" progId="Equation.DSMT4">
              <p:embed/>
            </p:oleObj>
          </a:graphicData>
        </a:graphic>
      </p:graphicFrame>
      <p:graphicFrame>
        <p:nvGraphicFramePr>
          <p:cNvPr id="462858" name="Object 10"/>
          <p:cNvGraphicFramePr>
            <a:graphicFrameLocks noChangeAspect="1"/>
          </p:cNvGraphicFramePr>
          <p:nvPr/>
        </p:nvGraphicFramePr>
        <p:xfrm>
          <a:off x="4598988" y="1997075"/>
          <a:ext cx="4129087" cy="1076325"/>
        </p:xfrm>
        <a:graphic>
          <a:graphicData uri="http://schemas.openxmlformats.org/presentationml/2006/ole">
            <p:oleObj spid="_x0000_s462858" name="Equation" r:id="rId6" imgW="1803240" imgH="469800" progId="Equation.DSMT4">
              <p:embed/>
            </p:oleObj>
          </a:graphicData>
        </a:graphic>
      </p:graphicFrame>
      <p:sp>
        <p:nvSpPr>
          <p:cNvPr id="462859" name="Text Box 11"/>
          <p:cNvSpPr txBox="1">
            <a:spLocks noChangeArrowheads="1"/>
          </p:cNvSpPr>
          <p:nvPr/>
        </p:nvSpPr>
        <p:spPr bwMode="auto">
          <a:xfrm>
            <a:off x="7227888" y="3392488"/>
            <a:ext cx="8239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6919913" y="3811588"/>
          <a:ext cx="1504950" cy="469900"/>
        </p:xfrm>
        <a:graphic>
          <a:graphicData uri="http://schemas.openxmlformats.org/presentationml/2006/ole">
            <p:oleObj spid="_x0000_s462860" name="Equation" r:id="rId7" imgW="81252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644525" y="2706688"/>
            <a:ext cx="3328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 we therefore have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1546453" y="1010268"/>
            <a:ext cx="619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463880" name="Object 8"/>
          <p:cNvGraphicFramePr>
            <a:graphicFrameLocks noChangeAspect="1"/>
          </p:cNvGraphicFramePr>
          <p:nvPr/>
        </p:nvGraphicFramePr>
        <p:xfrm>
          <a:off x="2433638" y="1212850"/>
          <a:ext cx="3748087" cy="1355725"/>
        </p:xfrm>
        <a:graphic>
          <a:graphicData uri="http://schemas.openxmlformats.org/presentationml/2006/ole">
            <p:oleObj spid="_x0000_s463880" name="Equation" r:id="rId4" imgW="1790640" imgH="647640" progId="Equation.DSMT4">
              <p:embed/>
            </p:oleObj>
          </a:graphicData>
        </a:graphic>
      </p:graphicFrame>
      <p:graphicFrame>
        <p:nvGraphicFramePr>
          <p:cNvPr id="463882" name="Object 10"/>
          <p:cNvGraphicFramePr>
            <a:graphicFrameLocks noChangeAspect="1"/>
          </p:cNvGraphicFramePr>
          <p:nvPr/>
        </p:nvGraphicFramePr>
        <p:xfrm>
          <a:off x="1931988" y="3284538"/>
          <a:ext cx="5164137" cy="1119187"/>
        </p:xfrm>
        <a:graphic>
          <a:graphicData uri="http://schemas.openxmlformats.org/presentationml/2006/ole">
            <p:oleObj spid="_x0000_s463882" name="Equation" r:id="rId5" imgW="2108160" imgH="457200" progId="Equation.DSMT4">
              <p:embed/>
            </p:oleObj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1538288" y="4860925"/>
          <a:ext cx="6543675" cy="1765300"/>
        </p:xfrm>
        <a:graphic>
          <a:graphicData uri="http://schemas.openxmlformats.org/presentationml/2006/ole">
            <p:oleObj spid="_x0000_s463883" name="Equation" r:id="rId6" imgW="3200400" imgH="863280" progId="Equation.DSMT4">
              <p:embed/>
            </p:oleObj>
          </a:graphicData>
        </a:graphic>
      </p:graphicFrame>
      <p:sp>
        <p:nvSpPr>
          <p:cNvPr id="463884" name="AutoShape 12"/>
          <p:cNvSpPr>
            <a:spLocks noChangeArrowheads="1"/>
          </p:cNvSpPr>
          <p:nvPr/>
        </p:nvSpPr>
        <p:spPr bwMode="auto">
          <a:xfrm>
            <a:off x="4486275" y="4486275"/>
            <a:ext cx="285750" cy="528638"/>
          </a:xfrm>
          <a:prstGeom prst="downArrow">
            <a:avLst>
              <a:gd name="adj1" fmla="val 50000"/>
              <a:gd name="adj2" fmla="val 462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636588" y="1293813"/>
            <a:ext cx="7781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If </a:t>
            </a:r>
            <a:r>
              <a:rPr lang="en-US" sz="2000" dirty="0">
                <a:solidFill>
                  <a:schemeClr val="bg1"/>
                </a:solidFill>
              </a:rPr>
              <a:t>we now let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we get zero on both sides (unless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).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76166" name="Object 6"/>
          <p:cNvGraphicFramePr>
            <a:graphicFrameLocks noChangeAspect="1"/>
          </p:cNvGraphicFramePr>
          <p:nvPr/>
        </p:nvGraphicFramePr>
        <p:xfrm>
          <a:off x="1958975" y="4681538"/>
          <a:ext cx="5180013" cy="1641475"/>
        </p:xfrm>
        <a:graphic>
          <a:graphicData uri="http://schemas.openxmlformats.org/presentationml/2006/ole">
            <p:oleObj spid="_x0000_s476166" name="Equation" r:id="rId4" imgW="2044440" imgH="647640" progId="Equation.DSMT4">
              <p:embed/>
            </p:oleObj>
          </a:graphicData>
        </a:graphic>
      </p:graphicFrame>
      <p:sp>
        <p:nvSpPr>
          <p:cNvPr id="476167" name="Text Box 7"/>
          <p:cNvSpPr txBox="1">
            <a:spLocks noChangeArrowheads="1"/>
          </p:cNvSpPr>
          <p:nvPr/>
        </p:nvSpPr>
        <p:spPr bwMode="auto">
          <a:xfrm>
            <a:off x="307975" y="2003425"/>
            <a:ext cx="87357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Solution: </a:t>
            </a:r>
            <a:r>
              <a:rPr lang="en-US" sz="2000" dirty="0" smtClean="0">
                <a:solidFill>
                  <a:schemeClr val="hlink"/>
                </a:solidFill>
              </a:rPr>
              <a:t>Take </a:t>
            </a:r>
            <a:r>
              <a:rPr lang="en-US" sz="2000" dirty="0">
                <a:solidFill>
                  <a:schemeClr val="hlink"/>
                </a:solidFill>
              </a:rPr>
              <a:t>the derivative with respect to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hlink"/>
                </a:solidFill>
              </a:rPr>
              <a:t> (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chemeClr val="hlink"/>
                </a:solidFill>
              </a:rPr>
              <a:t> times) before setting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hlink"/>
                </a:solidFill>
              </a:rPr>
              <a:t>.</a:t>
            </a:r>
          </a:p>
        </p:txBody>
      </p:sp>
      <p:graphicFrame>
        <p:nvGraphicFramePr>
          <p:cNvPr id="476168" name="Object 8"/>
          <p:cNvGraphicFramePr>
            <a:graphicFrameLocks noChangeAspect="1"/>
          </p:cNvGraphicFramePr>
          <p:nvPr/>
        </p:nvGraphicFramePr>
        <p:xfrm>
          <a:off x="2371725" y="2970213"/>
          <a:ext cx="3746500" cy="1355725"/>
        </p:xfrm>
        <a:graphic>
          <a:graphicData uri="http://schemas.openxmlformats.org/presentationml/2006/ole">
            <p:oleObj spid="_x0000_s476168" name="Equation" r:id="rId5" imgW="1790640" imgH="647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2108769" y="5441453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56820" y="866823"/>
            <a:ext cx="981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1633538" y="1167430"/>
          <a:ext cx="5461000" cy="1041400"/>
        </p:xfrm>
        <a:graphic>
          <a:graphicData uri="http://schemas.openxmlformats.org/presentationml/2006/ole">
            <p:oleObj spid="_x0000_s464903" name="Equation" r:id="rId4" imgW="2400120" imgH="457200" progId="Equation.DSMT4">
              <p:embed/>
            </p:oleObj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1003300" y="2741613"/>
          <a:ext cx="6907213" cy="2576512"/>
        </p:xfrm>
        <a:graphic>
          <a:graphicData uri="http://schemas.openxmlformats.org/presentationml/2006/ole">
            <p:oleObj spid="_x0000_s464904" name="Equation" r:id="rId5" imgW="3606480" imgH="1346040" progId="Equation.DSMT4">
              <p:embed/>
            </p:oleObj>
          </a:graphicData>
        </a:graphic>
      </p:graphicFrame>
      <p:graphicFrame>
        <p:nvGraphicFramePr>
          <p:cNvPr id="464905" name="Object 9"/>
          <p:cNvGraphicFramePr>
            <a:graphicFrameLocks noChangeAspect="1"/>
          </p:cNvGraphicFramePr>
          <p:nvPr/>
        </p:nvGraphicFramePr>
        <p:xfrm>
          <a:off x="3265488" y="5505450"/>
          <a:ext cx="2684462" cy="1166813"/>
        </p:xfrm>
        <a:graphic>
          <a:graphicData uri="http://schemas.openxmlformats.org/presentationml/2006/ole">
            <p:oleObj spid="_x0000_s464905" name="Equation" r:id="rId6" imgW="1079280" imgH="469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0211DEC-AC4D-491A-9934-A4CD6123F07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04800" y="0"/>
            <a:ext cx="8567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Scalar Wave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Transformation (cont.)</a:t>
            </a:r>
          </a:p>
        </p:txBody>
      </p:sp>
      <p:sp>
        <p:nvSpPr>
          <p:cNvPr id="12" name="Down Arrow 11"/>
          <p:cNvSpPr/>
          <p:nvPr/>
        </p:nvSpPr>
        <p:spPr bwMode="auto">
          <a:xfrm>
            <a:off x="3616657" y="2347416"/>
            <a:ext cx="313898" cy="51861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10746</TotalTime>
  <Words>402</Words>
  <Application>Microsoft Office PowerPoint</Application>
  <PresentationFormat>On-screen Show (4:3)</PresentationFormat>
  <Paragraphs>117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773</cp:revision>
  <cp:lastPrinted>1999-08-25T18:07:04Z</cp:lastPrinted>
  <dcterms:created xsi:type="dcterms:W3CDTF">1999-08-24T13:57:19Z</dcterms:created>
  <dcterms:modified xsi:type="dcterms:W3CDTF">2016-03-10T03:02:00Z</dcterms:modified>
</cp:coreProperties>
</file>