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333" r:id="rId2"/>
    <p:sldId id="411" r:id="rId3"/>
    <p:sldId id="423" r:id="rId4"/>
    <p:sldId id="424" r:id="rId5"/>
    <p:sldId id="412" r:id="rId6"/>
    <p:sldId id="429" r:id="rId7"/>
    <p:sldId id="413" r:id="rId8"/>
    <p:sldId id="414" r:id="rId9"/>
    <p:sldId id="430" r:id="rId10"/>
    <p:sldId id="427" r:id="rId11"/>
    <p:sldId id="426" r:id="rId12"/>
    <p:sldId id="428" r:id="rId13"/>
    <p:sldId id="415" r:id="rId14"/>
    <p:sldId id="416" r:id="rId15"/>
    <p:sldId id="417" r:id="rId16"/>
    <p:sldId id="418" r:id="rId17"/>
    <p:sldId id="419" r:id="rId18"/>
    <p:sldId id="420" r:id="rId19"/>
    <p:sldId id="421" r:id="rId20"/>
    <p:sldId id="422" r:id="rId21"/>
    <p:sldId id="425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33CC33"/>
    <a:srgbClr val="FF9933"/>
    <a:srgbClr val="0000CC"/>
    <a:srgbClr val="6699FF"/>
    <a:srgbClr val="969696"/>
    <a:srgbClr val="FF99FF"/>
    <a:srgbClr val="C0C0C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25" autoAdjust="0"/>
    <p:restoredTop sz="95041" autoAdjust="0"/>
  </p:normalViewPr>
  <p:slideViewPr>
    <p:cSldViewPr snapToGrid="0">
      <p:cViewPr>
        <p:scale>
          <a:sx n="70" d="100"/>
          <a:sy n="70" d="100"/>
        </p:scale>
        <p:origin x="-2160" y="-378"/>
      </p:cViewPr>
      <p:guideLst>
        <p:guide orient="horz" pos="2159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3.wmf"/><Relationship Id="rId7" Type="http://schemas.openxmlformats.org/officeDocument/2006/relationships/image" Target="../media/image42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4.wmf"/><Relationship Id="rId5" Type="http://schemas.openxmlformats.org/officeDocument/2006/relationships/image" Target="../media/image39.wmf"/><Relationship Id="rId4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8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1.wmf"/><Relationship Id="rId7" Type="http://schemas.openxmlformats.org/officeDocument/2006/relationships/image" Target="../media/image24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18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1C4278F6-7358-41AF-BD78-FD2C4452B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D7D075B-7135-4285-95B3-D5376B373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5E237-3B3E-4287-9599-F70298733A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779D5-C75E-4063-B500-069559BA0CE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034DF-1A93-4974-8214-E7B2EFD2825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A34BA-920D-4AD6-80B4-FB0BD8F3EA2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9E0D1-A3A2-408B-8282-932E1C09F6B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D9E3C-9D47-4365-BB4F-4681060BEBE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28C63D-790A-47DC-A3A3-BE5C8A0E22F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CC0EB-144A-44FA-B29A-BFE55B75512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5960C-5E1D-4447-B69E-A0526A37EC9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5EA95-7206-4F79-AB0A-AD74E43B287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C16C3-0612-486D-BCAA-C3FA38690F7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53A42-4F5B-4C3A-AF00-716A9077B0D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02B35-8C54-425C-91FF-CBF895D7110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6E1E-800A-4872-B451-02D731D1509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CF896-D794-443C-B425-BC49E7B4C76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698F0-8F39-409A-A9B8-04F44811346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DCBB8-AC82-4FDF-A0CF-BFA777EE241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98A30-A516-45B6-AC58-F5685D98B8C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7AC69-3DB7-4EE5-B14B-EE6031B02A0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BEB5F-52D4-4760-9D71-5D4E46D47FC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BEB5F-52D4-4760-9D71-5D4E46D47FC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6A13D56-FD53-4674-AF3D-145D2FABF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CEA5-36ED-4E55-93F2-3AB594DE1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8B5A-3270-48C9-826C-2AABFABFE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69BD5-EE27-4952-89AD-47657289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3FB2A-7271-4A07-BD9B-E09BC27BC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9AB8-68FD-4E1C-8023-B9D8C962D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F7CD2-73C2-40D5-AD41-263AF452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14647-8C1A-42CD-8F9F-802FB6413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163B-3536-45E5-825F-FFEB0FC9D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EDA58-B957-48FA-8ACE-B3C2EC5D8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2ECCB-8A62-465A-AE8A-3A9044218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070DA54-ABB5-412F-B500-A3620238C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67.bin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6.bin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5.bin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4.bin"/><Relationship Id="rId9" Type="http://schemas.openxmlformats.org/officeDocument/2006/relationships/oleObject" Target="../embeddings/oleObject6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927350" y="23637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513178" y="15986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68825" y="3916363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28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97250" y="6032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FAF89A-0074-46E8-992E-52D65DD331C9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238" y="4127784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Text Box 2"/>
          <p:cNvSpPr txBox="1">
            <a:spLocks noChangeArrowheads="1"/>
          </p:cNvSpPr>
          <p:nvPr/>
        </p:nvSpPr>
        <p:spPr bwMode="auto">
          <a:xfrm>
            <a:off x="73818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652463" y="2667000"/>
            <a:ext cx="6540500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Approximating the first derivative of </a:t>
            </a:r>
            <a:r>
              <a:rPr lang="en-US" sz="2400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en-US" sz="2000">
                <a:solidFill>
                  <a:schemeClr val="bg1"/>
                </a:solidFill>
              </a:rPr>
              <a:t> by a Taylor series,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962025" y="575786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3179763" y="4211638"/>
          <a:ext cx="2633662" cy="938212"/>
        </p:xfrm>
        <a:graphic>
          <a:graphicData uri="http://schemas.openxmlformats.org/presentationml/2006/ole">
            <p:oleObj spid="_x0000_s8194" name="Equation" r:id="rId4" imgW="1282680" imgH="457200" progId="Equation.DSMT4">
              <p:embed/>
            </p:oleObj>
          </a:graphicData>
        </a:graphic>
      </p:graphicFrame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2301875" y="1362075"/>
          <a:ext cx="1581150" cy="885825"/>
        </p:xfrm>
        <a:graphic>
          <a:graphicData uri="http://schemas.openxmlformats.org/presentationml/2006/ole">
            <p:oleObj spid="_x0000_s8195" name="Equation" r:id="rId5" imgW="749160" imgH="419040" progId="Equation.DSMT4">
              <p:embed/>
            </p:oleObj>
          </a:graphicData>
        </a:graphic>
      </p:graphicFrame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698500" y="884238"/>
            <a:ext cx="276229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</a:t>
            </a:r>
            <a:r>
              <a:rPr lang="en-US" sz="2000" dirty="0">
                <a:solidFill>
                  <a:schemeClr val="bg1"/>
                </a:solidFill>
              </a:rPr>
              <a:t>require that</a:t>
            </a:r>
          </a:p>
        </p:txBody>
      </p: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4735513" y="1404938"/>
          <a:ext cx="1716087" cy="885825"/>
        </p:xfrm>
        <a:graphic>
          <a:graphicData uri="http://schemas.openxmlformats.org/presentationml/2006/ole">
            <p:oleObj spid="_x0000_s8196" name="Equation" r:id="rId6" imgW="812520" imgH="419040" progId="Equation.DSMT4">
              <p:embed/>
            </p:oleObj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2054225" y="5703888"/>
          <a:ext cx="1443038" cy="501650"/>
        </p:xfrm>
        <a:graphic>
          <a:graphicData uri="http://schemas.openxmlformats.org/presentationml/2006/ole">
            <p:oleObj spid="_x0000_s8197" name="Equation" r:id="rId7" imgW="622080" imgH="215640" progId="Equation.DSMT4">
              <p:embed/>
            </p:oleObj>
          </a:graphicData>
        </a:graphic>
      </p:graphicFrame>
      <p:sp>
        <p:nvSpPr>
          <p:cNvPr id="8203" name="Text Box 14"/>
          <p:cNvSpPr txBox="1">
            <a:spLocks noChangeArrowheads="1"/>
          </p:cNvSpPr>
          <p:nvPr/>
        </p:nvSpPr>
        <p:spPr bwMode="auto">
          <a:xfrm>
            <a:off x="3854450" y="5781675"/>
            <a:ext cx="5005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(This needs to be one of our assumptions.)</a:t>
            </a:r>
          </a:p>
        </p:txBody>
      </p:sp>
      <p:sp>
        <p:nvSpPr>
          <p:cNvPr id="8204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21210E-A66D-43D9-8E8D-FC06348EC9F3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8198" name="Object 15"/>
          <p:cNvGraphicFramePr>
            <a:graphicFrameLocks noChangeAspect="1"/>
          </p:cNvGraphicFramePr>
          <p:nvPr/>
        </p:nvGraphicFramePr>
        <p:xfrm>
          <a:off x="2789238" y="3170238"/>
          <a:ext cx="3405187" cy="407987"/>
        </p:xfrm>
        <a:graphic>
          <a:graphicData uri="http://schemas.openxmlformats.org/presentationml/2006/ole">
            <p:oleObj spid="_x0000_s8198" name="Equation" r:id="rId8" imgW="2120760" imgH="253800" progId="Equation.DSMT4">
              <p:embed/>
            </p:oleObj>
          </a:graphicData>
        </a:graphic>
      </p:graphicFrame>
      <p:sp>
        <p:nvSpPr>
          <p:cNvPr id="8205" name="Rectangle 12"/>
          <p:cNvSpPr>
            <a:spLocks noChangeArrowheads="1"/>
          </p:cNvSpPr>
          <p:nvPr/>
        </p:nvSpPr>
        <p:spPr bwMode="auto">
          <a:xfrm>
            <a:off x="1493387" y="4050329"/>
            <a:ext cx="15041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</a:t>
            </a:r>
            <a:r>
              <a:rPr lang="en-US" sz="2000" dirty="0" smtClean="0">
                <a:solidFill>
                  <a:srgbClr val="0000FF"/>
                </a:solidFill>
              </a:rPr>
              <a:t>e require: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6731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61963" y="1098550"/>
            <a:ext cx="30027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we assume </a:t>
            </a:r>
            <a:r>
              <a:rPr lang="en-US" sz="2000" dirty="0" smtClean="0">
                <a:solidFill>
                  <a:schemeClr val="bg1"/>
                </a:solidFill>
              </a:rPr>
              <a:t>that: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9218" name="Object 12"/>
          <p:cNvGraphicFramePr>
            <a:graphicFrameLocks noChangeAspect="1"/>
          </p:cNvGraphicFramePr>
          <p:nvPr/>
        </p:nvGraphicFramePr>
        <p:xfrm>
          <a:off x="1277322" y="2928440"/>
          <a:ext cx="1620837" cy="501650"/>
        </p:xfrm>
        <a:graphic>
          <a:graphicData uri="http://schemas.openxmlformats.org/presentationml/2006/ole">
            <p:oleObj spid="_x0000_s9218" name="Equation" r:id="rId4" imgW="698400" imgH="215640" progId="Equation.DSMT4">
              <p:embed/>
            </p:oleObj>
          </a:graphicData>
        </a:graphic>
      </p:graphicFrame>
      <p:graphicFrame>
        <p:nvGraphicFramePr>
          <p:cNvPr id="9219" name="Object 14"/>
          <p:cNvGraphicFramePr>
            <a:graphicFrameLocks noChangeAspect="1"/>
          </p:cNvGraphicFramePr>
          <p:nvPr/>
        </p:nvGraphicFramePr>
        <p:xfrm>
          <a:off x="1504950" y="2321992"/>
          <a:ext cx="1001713" cy="414337"/>
        </p:xfrm>
        <a:graphic>
          <a:graphicData uri="http://schemas.openxmlformats.org/presentationml/2006/ole">
            <p:oleObj spid="_x0000_s9219" name="Equation" r:id="rId5" imgW="431640" imgH="177480" progId="Equation.DSMT4">
              <p:embed/>
            </p:oleObj>
          </a:graphicData>
        </a:graphic>
      </p:graphicFrame>
      <p:graphicFrame>
        <p:nvGraphicFramePr>
          <p:cNvPr id="9225" name="Object 33"/>
          <p:cNvGraphicFramePr>
            <a:graphicFrameLocks noChangeAspect="1"/>
          </p:cNvGraphicFramePr>
          <p:nvPr/>
        </p:nvGraphicFramePr>
        <p:xfrm>
          <a:off x="4511675" y="2538413"/>
          <a:ext cx="3760788" cy="957262"/>
        </p:xfrm>
        <a:graphic>
          <a:graphicData uri="http://schemas.openxmlformats.org/presentationml/2006/ole">
            <p:oleObj spid="_x0000_s9225" name="Equation" r:id="rId6" imgW="1396800" imgH="355320" progId="Equation.DSMT4">
              <p:embed/>
            </p:oleObj>
          </a:graphicData>
        </a:graphic>
      </p:graphicFrame>
      <p:sp>
        <p:nvSpPr>
          <p:cNvPr id="9240" name="Slide Number Placeholder 2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880109-53A6-4576-A555-1AB2AE6EA6A5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9241" name="Text Box 11"/>
          <p:cNvSpPr txBox="1">
            <a:spLocks noChangeArrowheads="1"/>
          </p:cNvSpPr>
          <p:nvPr/>
        </p:nvSpPr>
        <p:spPr bwMode="auto">
          <a:xfrm>
            <a:off x="5121275" y="2001838"/>
            <a:ext cx="214947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This ensures that</a:t>
            </a:r>
          </a:p>
        </p:txBody>
      </p:sp>
      <p:graphicFrame>
        <p:nvGraphicFramePr>
          <p:cNvPr id="9226" name="Object 13"/>
          <p:cNvGraphicFramePr>
            <a:graphicFrameLocks noChangeAspect="1"/>
          </p:cNvGraphicFramePr>
          <p:nvPr/>
        </p:nvGraphicFramePr>
        <p:xfrm>
          <a:off x="1441332" y="1611690"/>
          <a:ext cx="1254125" cy="490537"/>
        </p:xfrm>
        <a:graphic>
          <a:graphicData uri="http://schemas.openxmlformats.org/presentationml/2006/ole">
            <p:oleObj spid="_x0000_s9226" name="Equation" r:id="rId7" imgW="520560" imgH="203040" progId="Equation.DSMT4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1235075" y="4419600"/>
            <a:ext cx="6503724" cy="1998663"/>
            <a:chOff x="1235075" y="4419600"/>
            <a:chExt cx="6503724" cy="1998663"/>
          </a:xfrm>
        </p:grpSpPr>
        <p:sp>
          <p:nvSpPr>
            <p:cNvPr id="9228" name="Line 16"/>
            <p:cNvSpPr>
              <a:spLocks noChangeShapeType="1"/>
            </p:cNvSpPr>
            <p:nvPr/>
          </p:nvSpPr>
          <p:spPr bwMode="auto">
            <a:xfrm>
              <a:off x="1235075" y="5235575"/>
              <a:ext cx="6113463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Line 17"/>
            <p:cNvSpPr>
              <a:spLocks noChangeShapeType="1"/>
            </p:cNvSpPr>
            <p:nvPr/>
          </p:nvSpPr>
          <p:spPr bwMode="auto">
            <a:xfrm>
              <a:off x="1635125" y="514826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0" name="Line 18"/>
            <p:cNvSpPr>
              <a:spLocks noChangeShapeType="1"/>
            </p:cNvSpPr>
            <p:nvPr/>
          </p:nvSpPr>
          <p:spPr bwMode="auto">
            <a:xfrm>
              <a:off x="7051675" y="5149850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Freeform 19"/>
            <p:cNvSpPr>
              <a:spLocks/>
            </p:cNvSpPr>
            <p:nvPr/>
          </p:nvSpPr>
          <p:spPr bwMode="auto">
            <a:xfrm>
              <a:off x="2325688" y="4419600"/>
              <a:ext cx="3886200" cy="1323975"/>
            </a:xfrm>
            <a:custGeom>
              <a:avLst/>
              <a:gdLst>
                <a:gd name="T0" fmla="*/ 0 w 2448"/>
                <a:gd name="T1" fmla="*/ 146050 h 834"/>
                <a:gd name="T2" fmla="*/ 95250 w 2448"/>
                <a:gd name="T3" fmla="*/ 400050 h 834"/>
                <a:gd name="T4" fmla="*/ 304800 w 2448"/>
                <a:gd name="T5" fmla="*/ 1282700 h 834"/>
                <a:gd name="T6" fmla="*/ 527050 w 2448"/>
                <a:gd name="T7" fmla="*/ 152400 h 834"/>
                <a:gd name="T8" fmla="*/ 819150 w 2448"/>
                <a:gd name="T9" fmla="*/ 1282700 h 834"/>
                <a:gd name="T10" fmla="*/ 1206500 w 2448"/>
                <a:gd name="T11" fmla="*/ 177800 h 834"/>
                <a:gd name="T12" fmla="*/ 2889250 w 2448"/>
                <a:gd name="T13" fmla="*/ 127000 h 834"/>
                <a:gd name="T14" fmla="*/ 3168650 w 2448"/>
                <a:gd name="T15" fmla="*/ 1244600 h 834"/>
                <a:gd name="T16" fmla="*/ 3409950 w 2448"/>
                <a:gd name="T17" fmla="*/ 69850 h 834"/>
                <a:gd name="T18" fmla="*/ 3632200 w 2448"/>
                <a:gd name="T19" fmla="*/ 1212850 h 834"/>
                <a:gd name="T20" fmla="*/ 3790950 w 2448"/>
                <a:gd name="T21" fmla="*/ 266700 h 834"/>
                <a:gd name="T22" fmla="*/ 3886200 w 2448"/>
                <a:gd name="T23" fmla="*/ 57150 h 8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48"/>
                <a:gd name="T37" fmla="*/ 0 h 834"/>
                <a:gd name="T38" fmla="*/ 2448 w 2448"/>
                <a:gd name="T39" fmla="*/ 834 h 8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48" h="834">
                  <a:moveTo>
                    <a:pt x="0" y="92"/>
                  </a:moveTo>
                  <a:cubicBezTo>
                    <a:pt x="10" y="118"/>
                    <a:pt x="28" y="133"/>
                    <a:pt x="60" y="252"/>
                  </a:cubicBezTo>
                  <a:cubicBezTo>
                    <a:pt x="92" y="371"/>
                    <a:pt x="147" y="834"/>
                    <a:pt x="192" y="808"/>
                  </a:cubicBezTo>
                  <a:cubicBezTo>
                    <a:pt x="237" y="782"/>
                    <a:pt x="278" y="96"/>
                    <a:pt x="332" y="96"/>
                  </a:cubicBezTo>
                  <a:cubicBezTo>
                    <a:pt x="386" y="96"/>
                    <a:pt x="445" y="805"/>
                    <a:pt x="516" y="808"/>
                  </a:cubicBezTo>
                  <a:cubicBezTo>
                    <a:pt x="587" y="811"/>
                    <a:pt x="543" y="233"/>
                    <a:pt x="760" y="112"/>
                  </a:cubicBezTo>
                  <a:cubicBezTo>
                    <a:pt x="892" y="0"/>
                    <a:pt x="1632" y="0"/>
                    <a:pt x="1820" y="80"/>
                  </a:cubicBezTo>
                  <a:cubicBezTo>
                    <a:pt x="1972" y="212"/>
                    <a:pt x="1943" y="785"/>
                    <a:pt x="1996" y="784"/>
                  </a:cubicBezTo>
                  <a:cubicBezTo>
                    <a:pt x="2051" y="778"/>
                    <a:pt x="2099" y="47"/>
                    <a:pt x="2148" y="44"/>
                  </a:cubicBezTo>
                  <a:cubicBezTo>
                    <a:pt x="2197" y="41"/>
                    <a:pt x="2248" y="743"/>
                    <a:pt x="2288" y="764"/>
                  </a:cubicBezTo>
                  <a:cubicBezTo>
                    <a:pt x="2328" y="785"/>
                    <a:pt x="2361" y="289"/>
                    <a:pt x="2388" y="168"/>
                  </a:cubicBezTo>
                  <a:cubicBezTo>
                    <a:pt x="2415" y="47"/>
                    <a:pt x="2436" y="63"/>
                    <a:pt x="2448" y="36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Line 20"/>
            <p:cNvSpPr>
              <a:spLocks noChangeShapeType="1"/>
            </p:cNvSpPr>
            <p:nvPr/>
          </p:nvSpPr>
          <p:spPr bwMode="auto">
            <a:xfrm>
              <a:off x="4329113" y="5132388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0" name="Object 21"/>
            <p:cNvGraphicFramePr>
              <a:graphicFrameLocks noChangeAspect="1"/>
            </p:cNvGraphicFramePr>
            <p:nvPr/>
          </p:nvGraphicFramePr>
          <p:xfrm>
            <a:off x="1487488" y="5516563"/>
            <a:ext cx="285750" cy="314325"/>
          </p:xfrm>
          <a:graphic>
            <a:graphicData uri="http://schemas.openxmlformats.org/presentationml/2006/ole">
              <p:oleObj spid="_x0000_s9220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9221" name="Object 22"/>
            <p:cNvGraphicFramePr>
              <a:graphicFrameLocks noChangeAspect="1"/>
            </p:cNvGraphicFramePr>
            <p:nvPr/>
          </p:nvGraphicFramePr>
          <p:xfrm>
            <a:off x="6927850" y="5403850"/>
            <a:ext cx="285750" cy="400050"/>
          </p:xfrm>
          <a:graphic>
            <a:graphicData uri="http://schemas.openxmlformats.org/presentationml/2006/ole">
              <p:oleObj spid="_x0000_s9221" name="Equation" r:id="rId9" imgW="126720" imgH="177480" progId="Equation.DSMT4">
                <p:embed/>
              </p:oleObj>
            </a:graphicData>
          </a:graphic>
        </p:graphicFrame>
        <p:graphicFrame>
          <p:nvGraphicFramePr>
            <p:cNvPr id="9222" name="Object 23"/>
            <p:cNvGraphicFramePr>
              <a:graphicFrameLocks noChangeAspect="1"/>
            </p:cNvGraphicFramePr>
            <p:nvPr/>
          </p:nvGraphicFramePr>
          <p:xfrm>
            <a:off x="4119563" y="5334000"/>
            <a:ext cx="371475" cy="514350"/>
          </p:xfrm>
          <a:graphic>
            <a:graphicData uri="http://schemas.openxmlformats.org/presentationml/2006/ole">
              <p:oleObj spid="_x0000_s9222" name="Equation" r:id="rId10" imgW="164880" imgH="228600" progId="Equation.DSMT4">
                <p:embed/>
              </p:oleObj>
            </a:graphicData>
          </a:graphic>
        </p:graphicFrame>
        <p:graphicFrame>
          <p:nvGraphicFramePr>
            <p:cNvPr id="9223" name="Object 25"/>
            <p:cNvGraphicFramePr>
              <a:graphicFrameLocks noChangeAspect="1"/>
            </p:cNvGraphicFramePr>
            <p:nvPr/>
          </p:nvGraphicFramePr>
          <p:xfrm>
            <a:off x="7453049" y="5109832"/>
            <a:ext cx="285750" cy="314325"/>
          </p:xfrm>
          <a:graphic>
            <a:graphicData uri="http://schemas.openxmlformats.org/presentationml/2006/ole">
              <p:oleObj spid="_x0000_s9223" name="Equation" r:id="rId11" imgW="126720" imgH="139680" progId="Equation.DSMT4">
                <p:embed/>
              </p:oleObj>
            </a:graphicData>
          </a:graphic>
        </p:graphicFrame>
        <p:graphicFrame>
          <p:nvGraphicFramePr>
            <p:cNvPr id="9224" name="Object 27"/>
            <p:cNvGraphicFramePr>
              <a:graphicFrameLocks noChangeAspect="1"/>
            </p:cNvGraphicFramePr>
            <p:nvPr/>
          </p:nvGraphicFramePr>
          <p:xfrm>
            <a:off x="4038600" y="6046788"/>
            <a:ext cx="514350" cy="371475"/>
          </p:xfrm>
          <a:graphic>
            <a:graphicData uri="http://schemas.openxmlformats.org/presentationml/2006/ole">
              <p:oleObj spid="_x0000_s9224" name="Equation" r:id="rId12" imgW="228600" imgH="164880" progId="Equation.DSMT4">
                <p:embed/>
              </p:oleObj>
            </a:graphicData>
          </a:graphic>
        </p:graphicFrame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>
              <a:off x="5162550" y="514826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>
              <a:off x="3484563" y="514826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>
              <a:off x="2840038" y="5991225"/>
              <a:ext cx="291941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6" name="Line 31"/>
            <p:cNvSpPr>
              <a:spLocks noChangeShapeType="1"/>
            </p:cNvSpPr>
            <p:nvPr/>
          </p:nvSpPr>
          <p:spPr bwMode="auto">
            <a:xfrm>
              <a:off x="2851150" y="5472113"/>
              <a:ext cx="0" cy="90011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7" name="Line 32"/>
            <p:cNvSpPr>
              <a:spLocks noChangeShapeType="1"/>
            </p:cNvSpPr>
            <p:nvPr/>
          </p:nvSpPr>
          <p:spPr bwMode="auto">
            <a:xfrm>
              <a:off x="5746750" y="5462588"/>
              <a:ext cx="0" cy="90011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8" name="Freeform 34"/>
            <p:cNvSpPr>
              <a:spLocks/>
            </p:cNvSpPr>
            <p:nvPr/>
          </p:nvSpPr>
          <p:spPr bwMode="auto">
            <a:xfrm>
              <a:off x="1651948" y="4543425"/>
              <a:ext cx="668338" cy="1190625"/>
            </a:xfrm>
            <a:custGeom>
              <a:avLst/>
              <a:gdLst>
                <a:gd name="T0" fmla="*/ 668338 w 421"/>
                <a:gd name="T1" fmla="*/ 28575 h 750"/>
                <a:gd name="T2" fmla="*/ 573088 w 421"/>
                <a:gd name="T3" fmla="*/ 111125 h 750"/>
                <a:gd name="T4" fmla="*/ 546100 w 421"/>
                <a:gd name="T5" fmla="*/ 547688 h 750"/>
                <a:gd name="T6" fmla="*/ 490538 w 421"/>
                <a:gd name="T7" fmla="*/ 1106488 h 750"/>
                <a:gd name="T8" fmla="*/ 409575 w 421"/>
                <a:gd name="T9" fmla="*/ 1052513 h 750"/>
                <a:gd name="T10" fmla="*/ 312738 w 421"/>
                <a:gd name="T11" fmla="*/ 628650 h 750"/>
                <a:gd name="T12" fmla="*/ 273050 w 421"/>
                <a:gd name="T13" fmla="*/ 328612 h 750"/>
                <a:gd name="T14" fmla="*/ 244475 w 421"/>
                <a:gd name="T15" fmla="*/ 42862 h 750"/>
                <a:gd name="T16" fmla="*/ 149225 w 421"/>
                <a:gd name="T17" fmla="*/ 69850 h 750"/>
                <a:gd name="T18" fmla="*/ 53975 w 421"/>
                <a:gd name="T19" fmla="*/ 438150 h 750"/>
                <a:gd name="T20" fmla="*/ 0 w 421"/>
                <a:gd name="T21" fmla="*/ 669925 h 75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1"/>
                <a:gd name="T34" fmla="*/ 0 h 750"/>
                <a:gd name="T35" fmla="*/ 421 w 421"/>
                <a:gd name="T36" fmla="*/ 750 h 75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1" h="750">
                  <a:moveTo>
                    <a:pt x="421" y="18"/>
                  </a:moveTo>
                  <a:cubicBezTo>
                    <a:pt x="397" y="17"/>
                    <a:pt x="374" y="16"/>
                    <a:pt x="361" y="70"/>
                  </a:cubicBezTo>
                  <a:cubicBezTo>
                    <a:pt x="348" y="124"/>
                    <a:pt x="353" y="241"/>
                    <a:pt x="344" y="345"/>
                  </a:cubicBezTo>
                  <a:cubicBezTo>
                    <a:pt x="335" y="449"/>
                    <a:pt x="323" y="644"/>
                    <a:pt x="309" y="697"/>
                  </a:cubicBezTo>
                  <a:cubicBezTo>
                    <a:pt x="295" y="750"/>
                    <a:pt x="277" y="713"/>
                    <a:pt x="258" y="663"/>
                  </a:cubicBezTo>
                  <a:cubicBezTo>
                    <a:pt x="239" y="613"/>
                    <a:pt x="211" y="472"/>
                    <a:pt x="197" y="396"/>
                  </a:cubicBezTo>
                  <a:cubicBezTo>
                    <a:pt x="183" y="320"/>
                    <a:pt x="179" y="268"/>
                    <a:pt x="172" y="207"/>
                  </a:cubicBezTo>
                  <a:cubicBezTo>
                    <a:pt x="165" y="146"/>
                    <a:pt x="167" y="54"/>
                    <a:pt x="154" y="27"/>
                  </a:cubicBezTo>
                  <a:cubicBezTo>
                    <a:pt x="141" y="0"/>
                    <a:pt x="114" y="3"/>
                    <a:pt x="94" y="44"/>
                  </a:cubicBezTo>
                  <a:cubicBezTo>
                    <a:pt x="74" y="85"/>
                    <a:pt x="50" y="213"/>
                    <a:pt x="34" y="276"/>
                  </a:cubicBezTo>
                  <a:cubicBezTo>
                    <a:pt x="18" y="339"/>
                    <a:pt x="9" y="380"/>
                    <a:pt x="0" y="422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9" name="Freeform 35"/>
            <p:cNvSpPr>
              <a:spLocks/>
            </p:cNvSpPr>
            <p:nvPr/>
          </p:nvSpPr>
          <p:spPr bwMode="auto">
            <a:xfrm>
              <a:off x="6209992" y="4489450"/>
              <a:ext cx="790575" cy="1135063"/>
            </a:xfrm>
            <a:custGeom>
              <a:avLst/>
              <a:gdLst>
                <a:gd name="T0" fmla="*/ 0 w 498"/>
                <a:gd name="T1" fmla="*/ 0 h 715"/>
                <a:gd name="T2" fmla="*/ 109538 w 498"/>
                <a:gd name="T3" fmla="*/ 233363 h 715"/>
                <a:gd name="T4" fmla="*/ 149225 w 498"/>
                <a:gd name="T5" fmla="*/ 887413 h 715"/>
                <a:gd name="T6" fmla="*/ 190500 w 498"/>
                <a:gd name="T7" fmla="*/ 1133475 h 715"/>
                <a:gd name="T8" fmla="*/ 382588 w 498"/>
                <a:gd name="T9" fmla="*/ 901700 h 715"/>
                <a:gd name="T10" fmla="*/ 436563 w 498"/>
                <a:gd name="T11" fmla="*/ 533400 h 715"/>
                <a:gd name="T12" fmla="*/ 450850 w 498"/>
                <a:gd name="T13" fmla="*/ 177800 h 715"/>
                <a:gd name="T14" fmla="*/ 504825 w 498"/>
                <a:gd name="T15" fmla="*/ 55563 h 715"/>
                <a:gd name="T16" fmla="*/ 600075 w 498"/>
                <a:gd name="T17" fmla="*/ 165100 h 715"/>
                <a:gd name="T18" fmla="*/ 668338 w 498"/>
                <a:gd name="T19" fmla="*/ 573088 h 715"/>
                <a:gd name="T20" fmla="*/ 790575 w 498"/>
                <a:gd name="T21" fmla="*/ 750888 h 71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98"/>
                <a:gd name="T34" fmla="*/ 0 h 715"/>
                <a:gd name="T35" fmla="*/ 498 w 498"/>
                <a:gd name="T36" fmla="*/ 715 h 71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98" h="715">
                  <a:moveTo>
                    <a:pt x="0" y="0"/>
                  </a:moveTo>
                  <a:cubicBezTo>
                    <a:pt x="26" y="27"/>
                    <a:pt x="53" y="54"/>
                    <a:pt x="69" y="147"/>
                  </a:cubicBezTo>
                  <a:cubicBezTo>
                    <a:pt x="85" y="240"/>
                    <a:pt x="86" y="465"/>
                    <a:pt x="94" y="559"/>
                  </a:cubicBezTo>
                  <a:cubicBezTo>
                    <a:pt x="102" y="653"/>
                    <a:pt x="96" y="713"/>
                    <a:pt x="120" y="714"/>
                  </a:cubicBezTo>
                  <a:cubicBezTo>
                    <a:pt x="144" y="715"/>
                    <a:pt x="215" y="631"/>
                    <a:pt x="241" y="568"/>
                  </a:cubicBezTo>
                  <a:cubicBezTo>
                    <a:pt x="267" y="505"/>
                    <a:pt x="268" y="412"/>
                    <a:pt x="275" y="336"/>
                  </a:cubicBezTo>
                  <a:cubicBezTo>
                    <a:pt x="282" y="260"/>
                    <a:pt x="277" y="162"/>
                    <a:pt x="284" y="112"/>
                  </a:cubicBezTo>
                  <a:cubicBezTo>
                    <a:pt x="291" y="62"/>
                    <a:pt x="302" y="36"/>
                    <a:pt x="318" y="35"/>
                  </a:cubicBezTo>
                  <a:cubicBezTo>
                    <a:pt x="334" y="34"/>
                    <a:pt x="361" y="50"/>
                    <a:pt x="378" y="104"/>
                  </a:cubicBezTo>
                  <a:cubicBezTo>
                    <a:pt x="395" y="158"/>
                    <a:pt x="401" y="300"/>
                    <a:pt x="421" y="361"/>
                  </a:cubicBezTo>
                  <a:cubicBezTo>
                    <a:pt x="441" y="422"/>
                    <a:pt x="469" y="447"/>
                    <a:pt x="498" y="473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4239351" y="5148096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39788" y="1562100"/>
            <a:ext cx="8207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573213" y="29051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2916238" y="2794000"/>
          <a:ext cx="2232025" cy="628650"/>
        </p:xfrm>
        <a:graphic>
          <a:graphicData uri="http://schemas.openxmlformats.org/presentationml/2006/ole">
            <p:oleObj spid="_x0000_s10242" name="Equation" r:id="rId4" imgW="901440" imgH="253800" progId="Equation.DSMT4">
              <p:embed/>
            </p:oleObj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1823139" y="1535751"/>
          <a:ext cx="1001712" cy="414338"/>
        </p:xfrm>
        <a:graphic>
          <a:graphicData uri="http://schemas.openxmlformats.org/presentationml/2006/ole">
            <p:oleObj spid="_x0000_s10243" name="Equation" r:id="rId5" imgW="431640" imgH="177480" progId="Equation.DSMT4">
              <p:embed/>
            </p:oleObj>
          </a:graphicData>
        </a:graphic>
      </p:graphicFrame>
      <p:graphicFrame>
        <p:nvGraphicFramePr>
          <p:cNvPr id="10244" name="Object 11"/>
          <p:cNvGraphicFramePr>
            <a:graphicFrameLocks noChangeAspect="1"/>
          </p:cNvGraphicFramePr>
          <p:nvPr/>
        </p:nvGraphicFramePr>
        <p:xfrm>
          <a:off x="2727325" y="4181475"/>
          <a:ext cx="3897313" cy="957263"/>
        </p:xfrm>
        <a:graphic>
          <a:graphicData uri="http://schemas.openxmlformats.org/presentationml/2006/ole">
            <p:oleObj spid="_x0000_s10244" name="Equation" r:id="rId6" imgW="1447560" imgH="355320" progId="Equation.DSMT4">
              <p:embed/>
            </p:oleObj>
          </a:graphicData>
        </a:graphic>
      </p:graphicFrame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1503363" y="438785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0249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5E5A68-2E84-4E01-8F06-12088C8466D4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/>
          <p:cNvSpPr txBox="1">
            <a:spLocks noChangeArrowheads="1"/>
          </p:cNvSpPr>
          <p:nvPr/>
        </p:nvSpPr>
        <p:spPr bwMode="auto">
          <a:xfrm>
            <a:off x="73818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882650" y="3889375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1147763" y="1231900"/>
          <a:ext cx="6770687" cy="849313"/>
        </p:xfrm>
        <a:graphic>
          <a:graphicData uri="http://schemas.openxmlformats.org/presentationml/2006/ole">
            <p:oleObj spid="_x0000_s11266" name="Equation" r:id="rId4" imgW="3136680" imgH="393480" progId="Equation.DSMT4">
              <p:embed/>
            </p:oleObj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1223963" y="2543175"/>
          <a:ext cx="6589712" cy="1028700"/>
        </p:xfrm>
        <a:graphic>
          <a:graphicData uri="http://schemas.openxmlformats.org/presentationml/2006/ole">
            <p:oleObj spid="_x0000_s11267" name="Equation" r:id="rId5" imgW="2603160" imgH="406080" progId="Equation.DSMT4">
              <p:embed/>
            </p:oleObj>
          </a:graphicData>
        </a:graphic>
      </p:graphicFrame>
      <p:sp>
        <p:nvSpPr>
          <p:cNvPr id="11272" name="Line 11"/>
          <p:cNvSpPr>
            <a:spLocks noChangeShapeType="1"/>
          </p:cNvSpPr>
          <p:nvPr/>
        </p:nvSpPr>
        <p:spPr bwMode="auto">
          <a:xfrm flipV="1">
            <a:off x="3152775" y="1349375"/>
            <a:ext cx="763588" cy="6651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1268" name="Object 13"/>
          <p:cNvGraphicFramePr>
            <a:graphicFrameLocks noChangeAspect="1"/>
          </p:cNvGraphicFramePr>
          <p:nvPr/>
        </p:nvGraphicFramePr>
        <p:xfrm>
          <a:off x="1316038" y="4156075"/>
          <a:ext cx="6586537" cy="984250"/>
        </p:xfrm>
        <a:graphic>
          <a:graphicData uri="http://schemas.openxmlformats.org/presentationml/2006/ole">
            <p:oleObj spid="_x0000_s11268" name="Equation" r:id="rId6" imgW="2717640" imgH="406080" progId="Equation.DSMT4">
              <p:embed/>
            </p:oleObj>
          </a:graphicData>
        </a:graphic>
      </p:graphicFrame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2251075" y="5691188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3352800" y="5821363"/>
          <a:ext cx="2579688" cy="596900"/>
        </p:xfrm>
        <a:graphic>
          <a:graphicData uri="http://schemas.openxmlformats.org/presentationml/2006/ole">
            <p:oleObj spid="_x0000_s11269" name="Equation" r:id="rId7" imgW="1206360" imgH="279360" progId="Equation.DSMT4">
              <p:embed/>
            </p:oleObj>
          </a:graphicData>
        </a:graphic>
      </p:graphicFrame>
      <p:sp>
        <p:nvSpPr>
          <p:cNvPr id="11274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10B3FE-447C-42A2-A62D-7E47CCE4006E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Text Box 2"/>
          <p:cNvSpPr txBox="1">
            <a:spLocks noChangeArrowheads="1"/>
          </p:cNvSpPr>
          <p:nvPr/>
        </p:nvSpPr>
        <p:spPr bwMode="auto">
          <a:xfrm>
            <a:off x="76041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2297" name="Text Box 3"/>
          <p:cNvSpPr txBox="1">
            <a:spLocks noChangeArrowheads="1"/>
          </p:cNvSpPr>
          <p:nvPr/>
        </p:nvSpPr>
        <p:spPr bwMode="auto">
          <a:xfrm>
            <a:off x="1769707" y="107890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615950" y="2584450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12290" name="Object 11"/>
          <p:cNvGraphicFramePr>
            <a:graphicFrameLocks noChangeAspect="1"/>
          </p:cNvGraphicFramePr>
          <p:nvPr/>
        </p:nvGraphicFramePr>
        <p:xfrm>
          <a:off x="2673350" y="1198563"/>
          <a:ext cx="2830513" cy="936625"/>
        </p:xfrm>
        <a:graphic>
          <a:graphicData uri="http://schemas.openxmlformats.org/presentationml/2006/ole">
            <p:oleObj spid="_x0000_s12290" name="Equation" r:id="rId4" imgW="1498320" imgH="495000" progId="Equation.DSMT4">
              <p:embed/>
            </p:oleObj>
          </a:graphicData>
        </a:graphic>
      </p:graphicFrame>
      <p:graphicFrame>
        <p:nvGraphicFramePr>
          <p:cNvPr id="12291" name="Object 12"/>
          <p:cNvGraphicFramePr>
            <a:graphicFrameLocks noChangeAspect="1"/>
          </p:cNvGraphicFramePr>
          <p:nvPr/>
        </p:nvGraphicFramePr>
        <p:xfrm>
          <a:off x="1536700" y="2843213"/>
          <a:ext cx="5689600" cy="1052512"/>
        </p:xfrm>
        <a:graphic>
          <a:graphicData uri="http://schemas.openxmlformats.org/presentationml/2006/ole">
            <p:oleObj spid="_x0000_s12291" name="Equation" r:id="rId5" imgW="2743200" imgH="507960" progId="Equation.DSMT4">
              <p:embed/>
            </p:oleObj>
          </a:graphicData>
        </a:graphic>
      </p:graphicFrame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2041525" y="4497388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12292" name="Object 14"/>
          <p:cNvGraphicFramePr>
            <a:graphicFrameLocks noChangeAspect="1"/>
          </p:cNvGraphicFramePr>
          <p:nvPr/>
        </p:nvGraphicFramePr>
        <p:xfrm>
          <a:off x="3273425" y="4619625"/>
          <a:ext cx="2265363" cy="931863"/>
        </p:xfrm>
        <a:graphic>
          <a:graphicData uri="http://schemas.openxmlformats.org/presentationml/2006/ole">
            <p:oleObj spid="_x0000_s12292" name="Equation" r:id="rId6" imgW="1206360" imgH="495000" progId="Equation.DSMT4">
              <p:embed/>
            </p:oleObj>
          </a:graphicData>
        </a:graphic>
      </p:graphicFrame>
      <p:graphicFrame>
        <p:nvGraphicFramePr>
          <p:cNvPr id="12293" name="Object 15"/>
          <p:cNvGraphicFramePr>
            <a:graphicFrameLocks noChangeAspect="1"/>
          </p:cNvGraphicFramePr>
          <p:nvPr/>
        </p:nvGraphicFramePr>
        <p:xfrm>
          <a:off x="2173288" y="6022975"/>
          <a:ext cx="2620962" cy="530225"/>
        </p:xfrm>
        <a:graphic>
          <a:graphicData uri="http://schemas.openxmlformats.org/presentationml/2006/ole">
            <p:oleObj spid="_x0000_s12293" name="Equation" r:id="rId7" imgW="1130040" imgH="228600" progId="Equation.DSMT4">
              <p:embed/>
            </p:oleObj>
          </a:graphicData>
        </a:graphic>
      </p:graphicFrame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1503363" y="6061075"/>
            <a:ext cx="481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</a:t>
            </a: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4984750" y="6078538"/>
            <a:ext cx="777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since</a:t>
            </a:r>
          </a:p>
        </p:txBody>
      </p:sp>
      <p:graphicFrame>
        <p:nvGraphicFramePr>
          <p:cNvPr id="12294" name="Object 19"/>
          <p:cNvGraphicFramePr>
            <a:graphicFrameLocks noChangeAspect="1"/>
          </p:cNvGraphicFramePr>
          <p:nvPr/>
        </p:nvGraphicFramePr>
        <p:xfrm>
          <a:off x="6015038" y="5981700"/>
          <a:ext cx="1620837" cy="501650"/>
        </p:xfrm>
        <a:graphic>
          <a:graphicData uri="http://schemas.openxmlformats.org/presentationml/2006/ole">
            <p:oleObj spid="_x0000_s12294" name="Equation" r:id="rId8" imgW="698400" imgH="215640" progId="Equation.DSMT4">
              <p:embed/>
            </p:oleObj>
          </a:graphicData>
        </a:graphic>
      </p:graphicFrame>
      <p:graphicFrame>
        <p:nvGraphicFramePr>
          <p:cNvPr id="12295" name="Object 20"/>
          <p:cNvGraphicFramePr>
            <a:graphicFrameLocks noChangeAspect="1"/>
          </p:cNvGraphicFramePr>
          <p:nvPr/>
        </p:nvGraphicFramePr>
        <p:xfrm>
          <a:off x="6419850" y="1238250"/>
          <a:ext cx="2174875" cy="866775"/>
        </p:xfrm>
        <a:graphic>
          <a:graphicData uri="http://schemas.openxmlformats.org/presentationml/2006/ole">
            <p:oleObj spid="_x0000_s12295" name="Equation" r:id="rId9" imgW="1244520" imgH="495000" progId="Equation.DSMT4">
              <p:embed/>
            </p:oleObj>
          </a:graphicData>
        </a:graphic>
      </p:graphicFrame>
      <p:sp>
        <p:nvSpPr>
          <p:cNvPr id="12302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569AF2-D3A9-45A0-9C76-2AAF0AEE3A69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Text Box 2"/>
          <p:cNvSpPr txBox="1">
            <a:spLocks noChangeArrowheads="1"/>
          </p:cNvSpPr>
          <p:nvPr/>
        </p:nvSpPr>
        <p:spPr bwMode="auto">
          <a:xfrm>
            <a:off x="60801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3324" name="Text Box 3"/>
          <p:cNvSpPr txBox="1">
            <a:spLocks noChangeArrowheads="1"/>
          </p:cNvSpPr>
          <p:nvPr/>
        </p:nvSpPr>
        <p:spPr bwMode="auto">
          <a:xfrm>
            <a:off x="973138" y="898525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325" name="Text Box 4"/>
          <p:cNvSpPr txBox="1">
            <a:spLocks noChangeArrowheads="1"/>
          </p:cNvSpPr>
          <p:nvPr/>
        </p:nvSpPr>
        <p:spPr bwMode="auto">
          <a:xfrm>
            <a:off x="2608570" y="2561941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13314" name="Object 11"/>
          <p:cNvGraphicFramePr>
            <a:graphicFrameLocks noChangeAspect="1"/>
          </p:cNvGraphicFramePr>
          <p:nvPr/>
        </p:nvGraphicFramePr>
        <p:xfrm>
          <a:off x="2189163" y="1411288"/>
          <a:ext cx="4271962" cy="836612"/>
        </p:xfrm>
        <a:graphic>
          <a:graphicData uri="http://schemas.openxmlformats.org/presentationml/2006/ole">
            <p:oleObj spid="_x0000_s13314" name="Equation" r:id="rId4" imgW="1815840" imgH="355320" progId="Equation.DSMT4">
              <p:embed/>
            </p:oleObj>
          </a:graphicData>
        </a:graphic>
      </p:graphicFrame>
      <p:graphicFrame>
        <p:nvGraphicFramePr>
          <p:cNvPr id="13315" name="Object 12"/>
          <p:cNvGraphicFramePr>
            <a:graphicFrameLocks noChangeAspect="1"/>
          </p:cNvGraphicFramePr>
          <p:nvPr/>
        </p:nvGraphicFramePr>
        <p:xfrm>
          <a:off x="3451225" y="2690813"/>
          <a:ext cx="3759200" cy="968375"/>
        </p:xfrm>
        <a:graphic>
          <a:graphicData uri="http://schemas.openxmlformats.org/presentationml/2006/ole">
            <p:oleObj spid="_x0000_s13315" name="Equation" r:id="rId5" imgW="1625400" imgH="419040" progId="Equation.DSMT4">
              <p:embed/>
            </p:oleObj>
          </a:graphicData>
        </a:graphic>
      </p:graphicFrame>
      <p:graphicFrame>
        <p:nvGraphicFramePr>
          <p:cNvPr id="13321" name="Object 27"/>
          <p:cNvGraphicFramePr>
            <a:graphicFrameLocks noChangeAspect="1"/>
          </p:cNvGraphicFramePr>
          <p:nvPr/>
        </p:nvGraphicFramePr>
        <p:xfrm>
          <a:off x="434975" y="4872038"/>
          <a:ext cx="1481138" cy="819150"/>
        </p:xfrm>
        <a:graphic>
          <a:graphicData uri="http://schemas.openxmlformats.org/presentationml/2006/ole">
            <p:oleObj spid="_x0000_s13321" name="Equation" r:id="rId6" imgW="596880" imgH="330120" progId="Equation.DSMT4">
              <p:embed/>
            </p:oleObj>
          </a:graphicData>
        </a:graphic>
      </p:graphicFrame>
      <p:sp>
        <p:nvSpPr>
          <p:cNvPr id="13332" name="Text Box 28"/>
          <p:cNvSpPr txBox="1">
            <a:spLocks noChangeArrowheads="1"/>
          </p:cNvSpPr>
          <p:nvPr/>
        </p:nvSpPr>
        <p:spPr bwMode="auto">
          <a:xfrm>
            <a:off x="207963" y="4376738"/>
            <a:ext cx="20716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Deform the path:</a:t>
            </a:r>
          </a:p>
        </p:txBody>
      </p:sp>
      <p:graphicFrame>
        <p:nvGraphicFramePr>
          <p:cNvPr id="13322" name="Object 29"/>
          <p:cNvGraphicFramePr>
            <a:graphicFrameLocks noChangeAspect="1"/>
          </p:cNvGraphicFramePr>
          <p:nvPr/>
        </p:nvGraphicFramePr>
        <p:xfrm>
          <a:off x="7037388" y="1576388"/>
          <a:ext cx="1484312" cy="458787"/>
        </p:xfrm>
        <a:graphic>
          <a:graphicData uri="http://schemas.openxmlformats.org/presentationml/2006/ole">
            <p:oleObj spid="_x0000_s13322" name="Equation" r:id="rId7" imgW="698400" imgH="215640" progId="Equation.DSMT4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339975" y="3683000"/>
            <a:ext cx="6364288" cy="2778125"/>
            <a:chOff x="2339975" y="3683000"/>
            <a:chExt cx="6364288" cy="2778125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2339975" y="5308600"/>
              <a:ext cx="54991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4619625" y="4006850"/>
              <a:ext cx="0" cy="24542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 flipV="1">
              <a:off x="3303588" y="4006850"/>
              <a:ext cx="2994025" cy="23177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Line 18"/>
            <p:cNvSpPr>
              <a:spLocks noChangeShapeType="1"/>
            </p:cNvSpPr>
            <p:nvPr/>
          </p:nvSpPr>
          <p:spPr bwMode="auto">
            <a:xfrm>
              <a:off x="6011863" y="5294313"/>
              <a:ext cx="149225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Arc 19"/>
            <p:cNvSpPr>
              <a:spLocks/>
            </p:cNvSpPr>
            <p:nvPr/>
          </p:nvSpPr>
          <p:spPr bwMode="auto">
            <a:xfrm>
              <a:off x="4994275" y="5008563"/>
              <a:ext cx="185738" cy="300037"/>
            </a:xfrm>
            <a:custGeom>
              <a:avLst/>
              <a:gdLst>
                <a:gd name="T0" fmla="*/ 0 w 21600"/>
                <a:gd name="T1" fmla="*/ 0 h 21600"/>
                <a:gd name="T2" fmla="*/ 1597158 w 21600"/>
                <a:gd name="T3" fmla="*/ 4167695 h 21600"/>
                <a:gd name="T4" fmla="*/ 0 w 21600"/>
                <a:gd name="T5" fmla="*/ 4167695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16" name="Object 20"/>
            <p:cNvGraphicFramePr>
              <a:graphicFrameLocks noChangeAspect="1"/>
            </p:cNvGraphicFramePr>
            <p:nvPr/>
          </p:nvGraphicFramePr>
          <p:xfrm>
            <a:off x="5440363" y="4705350"/>
            <a:ext cx="530225" cy="446088"/>
          </p:xfrm>
          <a:graphic>
            <a:graphicData uri="http://schemas.openxmlformats.org/presentationml/2006/ole">
              <p:oleObj spid="_x0000_s13316" name="Equation" r:id="rId8" imgW="241200" imgH="203040" progId="Equation.DSMT4">
                <p:embed/>
              </p:oleObj>
            </a:graphicData>
          </a:graphic>
        </p:graphicFrame>
        <p:sp>
          <p:nvSpPr>
            <p:cNvPr id="13331" name="Line 21"/>
            <p:cNvSpPr>
              <a:spLocks noChangeShapeType="1"/>
            </p:cNvSpPr>
            <p:nvPr/>
          </p:nvSpPr>
          <p:spPr bwMode="auto">
            <a:xfrm rot="-2190740">
              <a:off x="5565525" y="4467113"/>
              <a:ext cx="306647" cy="12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317" name="Object 23"/>
            <p:cNvGraphicFramePr>
              <a:graphicFrameLocks noChangeAspect="1"/>
            </p:cNvGraphicFramePr>
            <p:nvPr/>
          </p:nvGraphicFramePr>
          <p:xfrm>
            <a:off x="6419850" y="5426075"/>
            <a:ext cx="504825" cy="560388"/>
          </p:xfrm>
          <a:graphic>
            <a:graphicData uri="http://schemas.openxmlformats.org/presentationml/2006/ole">
              <p:oleObj spid="_x0000_s13317" name="Equation" r:id="rId9" imgW="114120" imgH="126720" progId="Equation.DSMT4">
                <p:embed/>
              </p:oleObj>
            </a:graphicData>
          </a:graphic>
        </p:graphicFrame>
        <p:graphicFrame>
          <p:nvGraphicFramePr>
            <p:cNvPr id="13318" name="Object 24"/>
            <p:cNvGraphicFramePr>
              <a:graphicFrameLocks noChangeAspect="1"/>
            </p:cNvGraphicFramePr>
            <p:nvPr/>
          </p:nvGraphicFramePr>
          <p:xfrm>
            <a:off x="5276850" y="3683000"/>
            <a:ext cx="457200" cy="723900"/>
          </p:xfrm>
          <a:graphic>
            <a:graphicData uri="http://schemas.openxmlformats.org/presentationml/2006/ole">
              <p:oleObj spid="_x0000_s13318" name="Equation" r:id="rId10" imgW="139680" imgH="215640" progId="Equation.DSMT4">
                <p:embed/>
              </p:oleObj>
            </a:graphicData>
          </a:graphic>
        </p:graphicFrame>
        <p:graphicFrame>
          <p:nvGraphicFramePr>
            <p:cNvPr id="13319" name="Object 25"/>
            <p:cNvGraphicFramePr>
              <a:graphicFrameLocks noChangeAspect="1"/>
            </p:cNvGraphicFramePr>
            <p:nvPr/>
          </p:nvGraphicFramePr>
          <p:xfrm>
            <a:off x="7969250" y="5094288"/>
            <a:ext cx="735013" cy="428625"/>
          </p:xfrm>
          <a:graphic>
            <a:graphicData uri="http://schemas.openxmlformats.org/presentationml/2006/ole">
              <p:oleObj spid="_x0000_s13319" name="Equation" r:id="rId11" imgW="304560" imgH="177480" progId="Equation.DSMT4">
                <p:embed/>
              </p:oleObj>
            </a:graphicData>
          </a:graphic>
        </p:graphicFrame>
        <p:graphicFrame>
          <p:nvGraphicFramePr>
            <p:cNvPr id="13320" name="Object 26"/>
            <p:cNvGraphicFramePr>
              <a:graphicFrameLocks noChangeAspect="1"/>
            </p:cNvGraphicFramePr>
            <p:nvPr/>
          </p:nvGraphicFramePr>
          <p:xfrm>
            <a:off x="3867150" y="3941763"/>
            <a:ext cx="671513" cy="392112"/>
          </p:xfrm>
          <a:graphic>
            <a:graphicData uri="http://schemas.openxmlformats.org/presentationml/2006/ole">
              <p:oleObj spid="_x0000_s13320" name="Equation" r:id="rId12" imgW="304560" imgH="177480" progId="Equation.DSMT4">
                <p:embed/>
              </p:oleObj>
            </a:graphicData>
          </a:graphic>
        </p:graphicFrame>
        <p:sp>
          <p:nvSpPr>
            <p:cNvPr id="13333" name="Line 30"/>
            <p:cNvSpPr>
              <a:spLocks noChangeShapeType="1"/>
            </p:cNvSpPr>
            <p:nvPr/>
          </p:nvSpPr>
          <p:spPr bwMode="auto">
            <a:xfrm>
              <a:off x="2551113" y="5303838"/>
              <a:ext cx="488632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34" name="Slide Number Placeholder 2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727057-D532-4DD9-B88D-CFDCC5D74AEF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4344" name="Text Box 3"/>
          <p:cNvSpPr txBox="1">
            <a:spLocks noChangeArrowheads="1"/>
          </p:cNvSpPr>
          <p:nvPr/>
        </p:nvSpPr>
        <p:spPr bwMode="auto">
          <a:xfrm>
            <a:off x="1844675" y="29606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662113" y="1068388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14338" name="Object 19"/>
          <p:cNvGraphicFramePr>
            <a:graphicFrameLocks noChangeAspect="1"/>
          </p:cNvGraphicFramePr>
          <p:nvPr/>
        </p:nvGraphicFramePr>
        <p:xfrm>
          <a:off x="2438400" y="1212850"/>
          <a:ext cx="1238250" cy="762000"/>
        </p:xfrm>
        <a:graphic>
          <a:graphicData uri="http://schemas.openxmlformats.org/presentationml/2006/ole">
            <p:oleObj spid="_x0000_s14338" name="Equation" r:id="rId4" imgW="495000" imgH="304560" progId="Equation.DSMT4">
              <p:embed/>
            </p:oleObj>
          </a:graphicData>
        </a:graphic>
      </p:graphicFrame>
      <p:graphicFrame>
        <p:nvGraphicFramePr>
          <p:cNvPr id="14339" name="Object 20"/>
          <p:cNvGraphicFramePr>
            <a:graphicFrameLocks noChangeAspect="1"/>
          </p:cNvGraphicFramePr>
          <p:nvPr/>
        </p:nvGraphicFramePr>
        <p:xfrm>
          <a:off x="3084513" y="3187700"/>
          <a:ext cx="3121025" cy="2798763"/>
        </p:xfrm>
        <a:graphic>
          <a:graphicData uri="http://schemas.openxmlformats.org/presentationml/2006/ole">
            <p:oleObj spid="_x0000_s14339" name="Equation" r:id="rId5" imgW="1231560" imgH="1104840" progId="Equation.DSMT4">
              <p:embed/>
            </p:oleObj>
          </a:graphicData>
        </a:graphic>
      </p:graphicFrame>
      <p:graphicFrame>
        <p:nvGraphicFramePr>
          <p:cNvPr id="14340" name="Object 21"/>
          <p:cNvGraphicFramePr>
            <a:graphicFrameLocks noChangeAspect="1"/>
          </p:cNvGraphicFramePr>
          <p:nvPr/>
        </p:nvGraphicFramePr>
        <p:xfrm>
          <a:off x="5105400" y="1063625"/>
          <a:ext cx="1846263" cy="631825"/>
        </p:xfrm>
        <a:graphic>
          <a:graphicData uri="http://schemas.openxmlformats.org/presentationml/2006/ole">
            <p:oleObj spid="_x0000_s14340" name="Equation" r:id="rId6" imgW="965160" imgH="330120" progId="Equation.DSMT4">
              <p:embed/>
            </p:oleObj>
          </a:graphicData>
        </a:graphic>
      </p:graphicFrame>
      <p:sp>
        <p:nvSpPr>
          <p:cNvPr id="14346" name="AutoShape 22"/>
          <p:cNvSpPr>
            <a:spLocks noChangeArrowheads="1"/>
          </p:cNvSpPr>
          <p:nvPr/>
        </p:nvSpPr>
        <p:spPr bwMode="auto">
          <a:xfrm>
            <a:off x="4073525" y="1655763"/>
            <a:ext cx="477838" cy="219075"/>
          </a:xfrm>
          <a:prstGeom prst="rightArrow">
            <a:avLst>
              <a:gd name="adj1" fmla="val 50000"/>
              <a:gd name="adj2" fmla="val 5452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41" name="Object 23"/>
          <p:cNvGraphicFramePr>
            <a:graphicFrameLocks noChangeAspect="1"/>
          </p:cNvGraphicFramePr>
          <p:nvPr/>
        </p:nvGraphicFramePr>
        <p:xfrm>
          <a:off x="5081588" y="1568450"/>
          <a:ext cx="1398587" cy="674688"/>
        </p:xfrm>
        <a:graphic>
          <a:graphicData uri="http://schemas.openxmlformats.org/presentationml/2006/ole">
            <p:oleObj spid="_x0000_s14341" name="Equation" r:id="rId7" imgW="685800" imgH="330120" progId="Equation.DSMT4">
              <p:embed/>
            </p:oleObj>
          </a:graphicData>
        </a:graphic>
      </p:graphicFrame>
      <p:graphicFrame>
        <p:nvGraphicFramePr>
          <p:cNvPr id="14342" name="Object 24"/>
          <p:cNvGraphicFramePr>
            <a:graphicFrameLocks noChangeAspect="1"/>
          </p:cNvGraphicFramePr>
          <p:nvPr/>
        </p:nvGraphicFramePr>
        <p:xfrm>
          <a:off x="4822825" y="1316038"/>
          <a:ext cx="388938" cy="933450"/>
        </p:xfrm>
        <a:graphic>
          <a:graphicData uri="http://schemas.openxmlformats.org/presentationml/2006/ole">
            <p:oleObj spid="_x0000_s14342" name="Equation" r:id="rId8" imgW="190440" imgH="457200" progId="Equation.DSMT4">
              <p:embed/>
            </p:oleObj>
          </a:graphicData>
        </a:graphic>
      </p:graphicFrame>
      <p:sp>
        <p:nvSpPr>
          <p:cNvPr id="14347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2AB0F5-97C8-44CB-8A51-B9A772F2F20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143000" y="3030538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1204913" y="1198563"/>
            <a:ext cx="121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Similarly,</a:t>
            </a:r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2554288" y="1459529"/>
          <a:ext cx="3614737" cy="847725"/>
        </p:xfrm>
        <a:graphic>
          <a:graphicData uri="http://schemas.openxmlformats.org/presentationml/2006/ole">
            <p:oleObj spid="_x0000_s15362" name="Equation" r:id="rId4" imgW="1625400" imgH="380880" progId="Equation.DSMT4">
              <p:embed/>
            </p:oleObj>
          </a:graphicData>
        </a:graphic>
      </p:graphicFrame>
      <p:graphicFrame>
        <p:nvGraphicFramePr>
          <p:cNvPr id="15363" name="Object 8"/>
          <p:cNvGraphicFramePr>
            <a:graphicFrameLocks noChangeAspect="1"/>
          </p:cNvGraphicFramePr>
          <p:nvPr/>
        </p:nvGraphicFramePr>
        <p:xfrm>
          <a:off x="2271713" y="3263900"/>
          <a:ext cx="4518025" cy="1003300"/>
        </p:xfrm>
        <a:graphic>
          <a:graphicData uri="http://schemas.openxmlformats.org/presentationml/2006/ole">
            <p:oleObj spid="_x0000_s15363" name="Equation" r:id="rId5" imgW="2286000" imgH="507960" progId="Equation.DSMT4">
              <p:embed/>
            </p:oleObj>
          </a:graphicData>
        </a:graphic>
      </p:graphicFrame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1025525" y="5229225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Note:</a:t>
            </a: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1970110" y="5050146"/>
          <a:ext cx="1598613" cy="912813"/>
        </p:xfrm>
        <a:graphic>
          <a:graphicData uri="http://schemas.openxmlformats.org/presentationml/2006/ole">
            <p:oleObj spid="_x0000_s15364" name="Equation" r:id="rId6" imgW="799920" imgH="457200" progId="Equation.DSMT4">
              <p:embed/>
            </p:oleObj>
          </a:graphicData>
        </a:graphic>
      </p:graphicFrame>
      <p:sp>
        <p:nvSpPr>
          <p:cNvPr id="15369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E03395-2541-4DF5-898D-A7D86D56B65B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1198563" y="2325688"/>
            <a:ext cx="6489700" cy="2732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746" name="Text Box 2"/>
          <p:cNvSpPr txBox="1">
            <a:spLocks noChangeArrowheads="1"/>
          </p:cNvSpPr>
          <p:nvPr/>
        </p:nvSpPr>
        <p:spPr bwMode="auto">
          <a:xfrm>
            <a:off x="70643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747050" y="1461116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1778000" y="2498725"/>
          <a:ext cx="5335588" cy="1333500"/>
        </p:xfrm>
        <a:graphic>
          <a:graphicData uri="http://schemas.openxmlformats.org/presentationml/2006/ole">
            <p:oleObj spid="_x0000_s16386" name="Equation" r:id="rId4" imgW="2031840" imgH="507960" progId="Equation.DSMT4">
              <p:embed/>
            </p:oleObj>
          </a:graphicData>
        </a:graphic>
      </p:graphicFrame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3603625" y="4032250"/>
          <a:ext cx="1679575" cy="920750"/>
        </p:xfrm>
        <a:graphic>
          <a:graphicData uri="http://schemas.openxmlformats.org/presentationml/2006/ole">
            <p:oleObj spid="_x0000_s16387" name="Equation" r:id="rId5" imgW="927000" imgH="507960" progId="Equation.DSMT4">
              <p:embed/>
            </p:oleObj>
          </a:graphicData>
        </a:graphic>
      </p:graphicFrame>
      <p:sp>
        <p:nvSpPr>
          <p:cNvPr id="16391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EAF0E2-C351-4054-B5E8-B7DD2CD5DFC4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312693" y="1801504"/>
            <a:ext cx="1746913" cy="9007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4771" name="Text Box 3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/>
        </p:nvGraphicFramePr>
        <p:xfrm>
          <a:off x="2375848" y="886181"/>
          <a:ext cx="4117975" cy="1804987"/>
        </p:xfrm>
        <a:graphic>
          <a:graphicData uri="http://schemas.openxmlformats.org/presentationml/2006/ole">
            <p:oleObj spid="_x0000_s17410" name="Equation" r:id="rId4" imgW="1854000" imgH="812520" progId="Equation.DSMT4">
              <p:embed/>
            </p:oleObj>
          </a:graphicData>
        </a:graphic>
      </p:graphicFrame>
      <p:graphicFrame>
        <p:nvGraphicFramePr>
          <p:cNvPr id="17411" name="Object 9"/>
          <p:cNvGraphicFramePr>
            <a:graphicFrameLocks noChangeAspect="1"/>
          </p:cNvGraphicFramePr>
          <p:nvPr/>
        </p:nvGraphicFramePr>
        <p:xfrm>
          <a:off x="3833813" y="3241675"/>
          <a:ext cx="1708150" cy="1068388"/>
        </p:xfrm>
        <a:graphic>
          <a:graphicData uri="http://schemas.openxmlformats.org/presentationml/2006/ole">
            <p:oleObj spid="_x0000_s17411" name="Equation" r:id="rId5" imgW="812520" imgH="507960" progId="Equation.DSMT4">
              <p:embed/>
            </p:oleObj>
          </a:graphicData>
        </a:graphic>
      </p:graphicFrame>
      <p:graphicFrame>
        <p:nvGraphicFramePr>
          <p:cNvPr id="17412" name="Object 10"/>
          <p:cNvGraphicFramePr>
            <a:graphicFrameLocks noChangeAspect="1"/>
          </p:cNvGraphicFramePr>
          <p:nvPr/>
        </p:nvGraphicFramePr>
        <p:xfrm>
          <a:off x="3217863" y="4745038"/>
          <a:ext cx="2782887" cy="604837"/>
        </p:xfrm>
        <a:graphic>
          <a:graphicData uri="http://schemas.openxmlformats.org/presentationml/2006/ole">
            <p:oleObj spid="_x0000_s17412" name="Equation" r:id="rId6" imgW="1168200" imgH="253800" progId="Equation.DSMT4">
              <p:embed/>
            </p:oleObj>
          </a:graphicData>
        </a:graphic>
      </p:graphicFrame>
      <p:sp>
        <p:nvSpPr>
          <p:cNvPr id="17415" name="AutoShape 11"/>
          <p:cNvSpPr>
            <a:spLocks noChangeArrowheads="1"/>
          </p:cNvSpPr>
          <p:nvPr/>
        </p:nvSpPr>
        <p:spPr bwMode="auto">
          <a:xfrm>
            <a:off x="2894013" y="6142038"/>
            <a:ext cx="525462" cy="298450"/>
          </a:xfrm>
          <a:prstGeom prst="rightArrow">
            <a:avLst>
              <a:gd name="adj1" fmla="val 50000"/>
              <a:gd name="adj2" fmla="val 4401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3" name="Object 12"/>
          <p:cNvGraphicFramePr>
            <a:graphicFrameLocks noChangeAspect="1"/>
          </p:cNvGraphicFramePr>
          <p:nvPr/>
        </p:nvGraphicFramePr>
        <p:xfrm>
          <a:off x="3832225" y="5875338"/>
          <a:ext cx="1576388" cy="814387"/>
        </p:xfrm>
        <a:graphic>
          <a:graphicData uri="http://schemas.openxmlformats.org/presentationml/2006/ole">
            <p:oleObj spid="_x0000_s17413" name="Equation" r:id="rId7" imgW="761760" imgH="393480" progId="Equation.DSMT4">
              <p:embed/>
            </p:oleObj>
          </a:graphicData>
        </a:graphic>
      </p:graphicFrame>
      <p:sp>
        <p:nvSpPr>
          <p:cNvPr id="17416" name="Slide Number Placeholder 7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A2BC31-1916-4048-BE95-2870A2B0A88A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757877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Asymptotic Evaluation of Integral</a:t>
            </a:r>
          </a:p>
        </p:txBody>
      </p:sp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1390650" y="2082800"/>
          <a:ext cx="3833813" cy="838200"/>
        </p:xfrm>
        <a:graphic>
          <a:graphicData uri="http://schemas.openxmlformats.org/presentationml/2006/ole">
            <p:oleObj spid="_x0000_s1026" name="Equation" r:id="rId4" imgW="1511280" imgH="330120" progId="Equation.DSMT4">
              <p:embed/>
            </p:oleObj>
          </a:graphicData>
        </a:graphic>
      </p:graphicFrame>
      <p:graphicFrame>
        <p:nvGraphicFramePr>
          <p:cNvPr id="1027" name="Object 37"/>
          <p:cNvGraphicFramePr>
            <a:graphicFrameLocks noChangeAspect="1"/>
          </p:cNvGraphicFramePr>
          <p:nvPr/>
        </p:nvGraphicFramePr>
        <p:xfrm>
          <a:off x="2897188" y="3303588"/>
          <a:ext cx="1025525" cy="377825"/>
        </p:xfrm>
        <a:graphic>
          <a:graphicData uri="http://schemas.openxmlformats.org/presentationml/2006/ole">
            <p:oleObj spid="_x0000_s1027" name="Equation" r:id="rId5" imgW="482400" imgH="177480" progId="Equation.DSMT4">
              <p:embed/>
            </p:oleObj>
          </a:graphicData>
        </a:graphic>
      </p:graphicFrame>
      <p:sp>
        <p:nvSpPr>
          <p:cNvPr id="1031" name="Text Box 47"/>
          <p:cNvSpPr txBox="1">
            <a:spLocks noChangeArrowheads="1"/>
          </p:cNvSpPr>
          <p:nvPr/>
        </p:nvSpPr>
        <p:spPr bwMode="auto">
          <a:xfrm>
            <a:off x="892175" y="1204913"/>
            <a:ext cx="68341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Goal:</a:t>
            </a:r>
            <a:r>
              <a:rPr lang="en-US" sz="2000">
                <a:solidFill>
                  <a:schemeClr val="bg1"/>
                </a:solidFill>
              </a:rPr>
              <a:t> Evaluate the following integral as </a:t>
            </a:r>
            <a:r>
              <a:rPr lang="en-US" sz="2000">
                <a:solidFill>
                  <a:schemeClr val="bg1"/>
                </a:solidFill>
                <a:sym typeface="Symbol" pitchFamily="18" charset="2"/>
              </a:rPr>
              <a:t> becomes large: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32" name="Text Box 49"/>
          <p:cNvSpPr txBox="1">
            <a:spLocks noChangeArrowheads="1"/>
          </p:cNvSpPr>
          <p:nvPr/>
        </p:nvSpPr>
        <p:spPr bwMode="auto">
          <a:xfrm>
            <a:off x="788988" y="4897438"/>
            <a:ext cx="1128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Case 1: </a:t>
            </a:r>
          </a:p>
        </p:txBody>
      </p:sp>
      <p:graphicFrame>
        <p:nvGraphicFramePr>
          <p:cNvPr id="1028" name="Object 50"/>
          <p:cNvGraphicFramePr>
            <a:graphicFrameLocks noChangeAspect="1"/>
          </p:cNvGraphicFramePr>
          <p:nvPr/>
        </p:nvGraphicFramePr>
        <p:xfrm>
          <a:off x="2263775" y="4814888"/>
          <a:ext cx="2644775" cy="539750"/>
        </p:xfrm>
        <a:graphic>
          <a:graphicData uri="http://schemas.openxmlformats.org/presentationml/2006/ole">
            <p:oleObj spid="_x0000_s1028" name="Equation" r:id="rId6" imgW="1244520" imgH="253800" progId="Equation.DSMT4">
              <p:embed/>
            </p:oleObj>
          </a:graphicData>
        </a:graphic>
      </p:graphicFrame>
      <p:sp>
        <p:nvSpPr>
          <p:cNvPr id="1033" name="Text Box 51"/>
          <p:cNvSpPr txBox="1">
            <a:spLocks noChangeArrowheads="1"/>
          </p:cNvSpPr>
          <p:nvPr/>
        </p:nvSpPr>
        <p:spPr bwMode="auto">
          <a:xfrm>
            <a:off x="793750" y="5589588"/>
            <a:ext cx="1128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Case 2: </a:t>
            </a:r>
          </a:p>
        </p:txBody>
      </p:sp>
      <p:graphicFrame>
        <p:nvGraphicFramePr>
          <p:cNvPr id="1029" name="Object 52"/>
          <p:cNvGraphicFramePr>
            <a:graphicFrameLocks noChangeAspect="1"/>
          </p:cNvGraphicFramePr>
          <p:nvPr/>
        </p:nvGraphicFramePr>
        <p:xfrm>
          <a:off x="2117725" y="5519738"/>
          <a:ext cx="2914650" cy="539750"/>
        </p:xfrm>
        <a:graphic>
          <a:graphicData uri="http://schemas.openxmlformats.org/presentationml/2006/ole">
            <p:oleObj spid="_x0000_s1029" name="Equation" r:id="rId7" imgW="1371600" imgH="253800" progId="Equation.DSMT4">
              <p:embed/>
            </p:oleObj>
          </a:graphicData>
        </a:graphic>
      </p:graphicFrame>
      <p:sp>
        <p:nvSpPr>
          <p:cNvPr id="1034" name="Text Box 53"/>
          <p:cNvSpPr txBox="1">
            <a:spLocks noChangeArrowheads="1"/>
          </p:cNvSpPr>
          <p:nvPr/>
        </p:nvSpPr>
        <p:spPr bwMode="auto">
          <a:xfrm>
            <a:off x="5484813" y="4854575"/>
            <a:ext cx="2382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Integration by Parts</a:t>
            </a:r>
          </a:p>
        </p:txBody>
      </p:sp>
      <p:sp>
        <p:nvSpPr>
          <p:cNvPr id="1035" name="Text Box 54"/>
          <p:cNvSpPr txBox="1">
            <a:spLocks noChangeArrowheads="1"/>
          </p:cNvSpPr>
          <p:nvPr/>
        </p:nvSpPr>
        <p:spPr bwMode="auto">
          <a:xfrm>
            <a:off x="5473700" y="5561013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Stationary-Phase Method</a:t>
            </a:r>
          </a:p>
        </p:txBody>
      </p:sp>
      <p:sp>
        <p:nvSpPr>
          <p:cNvPr id="1036" name="Text Box 55"/>
          <p:cNvSpPr txBox="1">
            <a:spLocks noChangeArrowheads="1"/>
          </p:cNvSpPr>
          <p:nvPr/>
        </p:nvSpPr>
        <p:spPr bwMode="auto">
          <a:xfrm>
            <a:off x="5692775" y="2312988"/>
            <a:ext cx="286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en-US">
                <a:solidFill>
                  <a:schemeClr val="bg1"/>
                </a:solidFill>
              </a:rPr>
              <a:t>(</a:t>
            </a:r>
            <a:r>
              <a:rPr lang="en-US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chemeClr val="bg1"/>
                </a:solidFill>
              </a:rPr>
              <a:t>) is a real function here.</a:t>
            </a:r>
          </a:p>
        </p:txBody>
      </p:sp>
      <p:sp>
        <p:nvSpPr>
          <p:cNvPr id="1037" name="Slide Number Placeholder 1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B2F583-4776-4CBB-87CD-BAC2C6025043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Text Box 2"/>
          <p:cNvSpPr txBox="1">
            <a:spLocks noChangeArrowheads="1"/>
          </p:cNvSpPr>
          <p:nvPr/>
        </p:nvSpPr>
        <p:spPr bwMode="auto">
          <a:xfrm>
            <a:off x="7286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18434" name="Object 25"/>
          <p:cNvGraphicFramePr>
            <a:graphicFrameLocks noChangeAspect="1"/>
          </p:cNvGraphicFramePr>
          <p:nvPr/>
        </p:nvGraphicFramePr>
        <p:xfrm>
          <a:off x="3379788" y="2998788"/>
          <a:ext cx="3570287" cy="571500"/>
        </p:xfrm>
        <a:graphic>
          <a:graphicData uri="http://schemas.openxmlformats.org/presentationml/2006/ole">
            <p:oleObj spid="_x0000_s18434" name="Equation" r:id="rId4" imgW="1587240" imgH="253800" progId="Equation.DSMT4">
              <p:embed/>
            </p:oleObj>
          </a:graphicData>
        </a:graphic>
      </p:graphicFrame>
      <p:sp>
        <p:nvSpPr>
          <p:cNvPr id="18443" name="Text Box 26"/>
          <p:cNvSpPr txBox="1">
            <a:spLocks noChangeArrowheads="1"/>
          </p:cNvSpPr>
          <p:nvPr/>
        </p:nvSpPr>
        <p:spPr bwMode="auto">
          <a:xfrm>
            <a:off x="1152525" y="475138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8435" name="Object 27"/>
          <p:cNvGraphicFramePr>
            <a:graphicFrameLocks noChangeAspect="1"/>
          </p:cNvGraphicFramePr>
          <p:nvPr/>
        </p:nvGraphicFramePr>
        <p:xfrm>
          <a:off x="2209800" y="5127625"/>
          <a:ext cx="4700588" cy="1189038"/>
        </p:xfrm>
        <a:graphic>
          <a:graphicData uri="http://schemas.openxmlformats.org/presentationml/2006/ole">
            <p:oleObj spid="_x0000_s18435" name="Equation" r:id="rId5" imgW="2108160" imgH="533160" progId="Equation.DSMT4">
              <p:embed/>
            </p:oleObj>
          </a:graphicData>
        </a:graphic>
      </p:graphicFrame>
      <p:graphicFrame>
        <p:nvGraphicFramePr>
          <p:cNvPr id="18436" name="Object 32"/>
          <p:cNvGraphicFramePr>
            <a:graphicFrameLocks noChangeAspect="1"/>
          </p:cNvGraphicFramePr>
          <p:nvPr/>
        </p:nvGraphicFramePr>
        <p:xfrm>
          <a:off x="558800" y="2571750"/>
          <a:ext cx="1854200" cy="1446213"/>
        </p:xfrm>
        <a:graphic>
          <a:graphicData uri="http://schemas.openxmlformats.org/presentationml/2006/ole">
            <p:oleObj spid="_x0000_s18436" name="Equation" r:id="rId6" imgW="977760" imgH="761760" progId="Equation.DSMT4">
              <p:embed/>
            </p:oleObj>
          </a:graphicData>
        </a:graphic>
      </p:graphicFrame>
      <p:sp>
        <p:nvSpPr>
          <p:cNvPr id="18444" name="Slide Number Placeholder 1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A6F969-ED5F-46E6-987E-2A974ECB26B6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grpSp>
        <p:nvGrpSpPr>
          <p:cNvPr id="18445" name="Group 24"/>
          <p:cNvGrpSpPr>
            <a:grpSpLocks/>
          </p:cNvGrpSpPr>
          <p:nvPr/>
        </p:nvGrpSpPr>
        <p:grpSpPr bwMode="auto">
          <a:xfrm>
            <a:off x="925513" y="1185863"/>
            <a:ext cx="7145337" cy="979487"/>
            <a:chOff x="1175657" y="2111826"/>
            <a:chExt cx="7145786" cy="979492"/>
          </a:xfrm>
        </p:grpSpPr>
        <p:sp>
          <p:nvSpPr>
            <p:cNvPr id="18446" name="Line 8"/>
            <p:cNvSpPr>
              <a:spLocks noChangeShapeType="1"/>
            </p:cNvSpPr>
            <p:nvPr/>
          </p:nvSpPr>
          <p:spPr bwMode="auto">
            <a:xfrm>
              <a:off x="1175657" y="2411413"/>
              <a:ext cx="666341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Line 9"/>
            <p:cNvSpPr>
              <a:spLocks noChangeShapeType="1"/>
            </p:cNvSpPr>
            <p:nvPr/>
          </p:nvSpPr>
          <p:spPr bwMode="auto">
            <a:xfrm>
              <a:off x="4630511" y="2111826"/>
              <a:ext cx="0" cy="5878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7" name="Object 17"/>
            <p:cNvGraphicFramePr>
              <a:graphicFrameLocks noChangeAspect="1"/>
            </p:cNvGraphicFramePr>
            <p:nvPr/>
          </p:nvGraphicFramePr>
          <p:xfrm>
            <a:off x="8015055" y="2212975"/>
            <a:ext cx="306388" cy="392113"/>
          </p:xfrm>
          <a:graphic>
            <a:graphicData uri="http://schemas.openxmlformats.org/presentationml/2006/ole">
              <p:oleObj spid="_x0000_s18437" name="Equation" r:id="rId7" imgW="139680" imgH="177480" progId="Equation.DSMT4">
                <p:embed/>
              </p:oleObj>
            </a:graphicData>
          </a:graphic>
        </p:graphicFrame>
        <p:graphicFrame>
          <p:nvGraphicFramePr>
            <p:cNvPr id="18438" name="Object 18"/>
            <p:cNvGraphicFramePr>
              <a:graphicFrameLocks noChangeAspect="1"/>
            </p:cNvGraphicFramePr>
            <p:nvPr/>
          </p:nvGraphicFramePr>
          <p:xfrm>
            <a:off x="6345238" y="2605088"/>
            <a:ext cx="274637" cy="273050"/>
          </p:xfrm>
          <a:graphic>
            <a:graphicData uri="http://schemas.openxmlformats.org/presentationml/2006/ole">
              <p:oleObj spid="_x0000_s18438" name="Equation" r:id="rId8" imgW="139680" imgH="139680" progId="Equation.DSMT4">
                <p:embed/>
              </p:oleObj>
            </a:graphicData>
          </a:graphic>
        </p:graphicFrame>
        <p:sp>
          <p:nvSpPr>
            <p:cNvPr id="18448" name="Line 19"/>
            <p:cNvSpPr>
              <a:spLocks noChangeShapeType="1"/>
            </p:cNvSpPr>
            <p:nvPr/>
          </p:nvSpPr>
          <p:spPr bwMode="auto">
            <a:xfrm>
              <a:off x="5461000" y="2330450"/>
              <a:ext cx="0" cy="174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20"/>
            <p:cNvSpPr>
              <a:spLocks noChangeShapeType="1"/>
            </p:cNvSpPr>
            <p:nvPr/>
          </p:nvSpPr>
          <p:spPr bwMode="auto">
            <a:xfrm>
              <a:off x="6477000" y="2332038"/>
              <a:ext cx="0" cy="174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Oval 21"/>
            <p:cNvSpPr>
              <a:spLocks noChangeArrowheads="1"/>
            </p:cNvSpPr>
            <p:nvPr/>
          </p:nvSpPr>
          <p:spPr bwMode="auto">
            <a:xfrm>
              <a:off x="1807227" y="2330450"/>
              <a:ext cx="161925" cy="161925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22"/>
            <p:cNvSpPr>
              <a:spLocks noChangeShapeType="1"/>
            </p:cNvSpPr>
            <p:nvPr/>
          </p:nvSpPr>
          <p:spPr bwMode="auto">
            <a:xfrm flipV="1">
              <a:off x="4621213" y="2405063"/>
              <a:ext cx="185261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Oval 23"/>
            <p:cNvSpPr>
              <a:spLocks noChangeArrowheads="1"/>
            </p:cNvSpPr>
            <p:nvPr/>
          </p:nvSpPr>
          <p:spPr bwMode="auto">
            <a:xfrm>
              <a:off x="5376863" y="2320925"/>
              <a:ext cx="161925" cy="161925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24"/>
            <p:cNvSpPr>
              <a:spLocks noChangeArrowheads="1"/>
            </p:cNvSpPr>
            <p:nvPr/>
          </p:nvSpPr>
          <p:spPr bwMode="auto">
            <a:xfrm>
              <a:off x="7242175" y="2332038"/>
              <a:ext cx="161925" cy="161925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20"/>
            <p:cNvSpPr>
              <a:spLocks noChangeShapeType="1"/>
            </p:cNvSpPr>
            <p:nvPr/>
          </p:nvSpPr>
          <p:spPr bwMode="auto">
            <a:xfrm>
              <a:off x="2743184" y="2332038"/>
              <a:ext cx="0" cy="1746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8439" name="Object 33"/>
            <p:cNvGraphicFramePr>
              <a:graphicFrameLocks noChangeAspect="1"/>
            </p:cNvGraphicFramePr>
            <p:nvPr/>
          </p:nvGraphicFramePr>
          <p:xfrm>
            <a:off x="2448153" y="2604408"/>
            <a:ext cx="449262" cy="273050"/>
          </p:xfrm>
          <a:graphic>
            <a:graphicData uri="http://schemas.openxmlformats.org/presentationml/2006/ole">
              <p:oleObj spid="_x0000_s18439" name="Equation" r:id="rId9" imgW="228600" imgH="139680" progId="Equation.DSMT4">
                <p:embed/>
              </p:oleObj>
            </a:graphicData>
          </a:graphic>
        </p:graphicFrame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3635143" y="2342696"/>
              <a:ext cx="161925" cy="161925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440" name="Object 34"/>
            <p:cNvGraphicFramePr>
              <a:graphicFrameLocks noChangeAspect="1"/>
            </p:cNvGraphicFramePr>
            <p:nvPr/>
          </p:nvGraphicFramePr>
          <p:xfrm>
            <a:off x="3260720" y="2721202"/>
            <a:ext cx="822325" cy="347662"/>
          </p:xfrm>
          <a:graphic>
            <a:graphicData uri="http://schemas.openxmlformats.org/presentationml/2006/ole">
              <p:oleObj spid="_x0000_s18440" name="Equation" r:id="rId10" imgW="419040" imgH="177480" progId="Equation.DSMT4">
                <p:embed/>
              </p:oleObj>
            </a:graphicData>
          </a:graphic>
        </p:graphicFrame>
        <p:graphicFrame>
          <p:nvGraphicFramePr>
            <p:cNvPr id="18441" name="Object 35"/>
            <p:cNvGraphicFramePr>
              <a:graphicFrameLocks noChangeAspect="1"/>
            </p:cNvGraphicFramePr>
            <p:nvPr/>
          </p:nvGraphicFramePr>
          <p:xfrm>
            <a:off x="5155294" y="2743655"/>
            <a:ext cx="647700" cy="347663"/>
          </p:xfrm>
          <a:graphic>
            <a:graphicData uri="http://schemas.openxmlformats.org/presentationml/2006/ole">
              <p:oleObj spid="_x0000_s18441" name="Equation" r:id="rId11" imgW="330120" imgH="1774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2"/>
          <p:cNvSpPr>
            <a:spLocks noChangeArrowheads="1"/>
          </p:cNvSpPr>
          <p:nvPr/>
        </p:nvSpPr>
        <p:spPr bwMode="auto">
          <a:xfrm>
            <a:off x="2008188" y="3192463"/>
            <a:ext cx="5337175" cy="2533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191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936625" y="265112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9458" name="Object 17"/>
          <p:cNvGraphicFramePr>
            <a:graphicFrameLocks noChangeAspect="1"/>
          </p:cNvGraphicFramePr>
          <p:nvPr/>
        </p:nvGraphicFramePr>
        <p:xfrm>
          <a:off x="2089150" y="1138238"/>
          <a:ext cx="4700588" cy="1189037"/>
        </p:xfrm>
        <a:graphic>
          <a:graphicData uri="http://schemas.openxmlformats.org/presentationml/2006/ole">
            <p:oleObj spid="_x0000_s19458" name="Equation" r:id="rId4" imgW="2108160" imgH="533160" progId="Equation.DSMT4">
              <p:embed/>
            </p:oleObj>
          </a:graphicData>
        </a:graphic>
      </p:graphicFrame>
      <p:graphicFrame>
        <p:nvGraphicFramePr>
          <p:cNvPr id="19459" name="Object 19"/>
          <p:cNvGraphicFramePr>
            <a:graphicFrameLocks noChangeAspect="1"/>
          </p:cNvGraphicFramePr>
          <p:nvPr/>
        </p:nvGraphicFramePr>
        <p:xfrm>
          <a:off x="2524125" y="3587750"/>
          <a:ext cx="3836988" cy="1065213"/>
        </p:xfrm>
        <a:graphic>
          <a:graphicData uri="http://schemas.openxmlformats.org/presentationml/2006/ole">
            <p:oleObj spid="_x0000_s19459" name="Equation" r:id="rId5" imgW="1739880" imgH="482400" progId="Equation.DSMT4">
              <p:embed/>
            </p:oleObj>
          </a:graphicData>
        </a:graphic>
      </p:graphicFrame>
      <p:sp>
        <p:nvSpPr>
          <p:cNvPr id="19464" name="Text Box 20"/>
          <p:cNvSpPr txBox="1">
            <a:spLocks noChangeArrowheads="1"/>
          </p:cNvSpPr>
          <p:nvPr/>
        </p:nvSpPr>
        <p:spPr bwMode="auto">
          <a:xfrm>
            <a:off x="3848100" y="511175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as</a:t>
            </a:r>
          </a:p>
        </p:txBody>
      </p:sp>
      <p:graphicFrame>
        <p:nvGraphicFramePr>
          <p:cNvPr id="19460" name="Object 21"/>
          <p:cNvGraphicFramePr>
            <a:graphicFrameLocks noChangeAspect="1"/>
          </p:cNvGraphicFramePr>
          <p:nvPr/>
        </p:nvGraphicFramePr>
        <p:xfrm>
          <a:off x="4351338" y="5087938"/>
          <a:ext cx="1123950" cy="414337"/>
        </p:xfrm>
        <a:graphic>
          <a:graphicData uri="http://schemas.openxmlformats.org/presentationml/2006/ole">
            <p:oleObj spid="_x0000_s19460" name="Equation" r:id="rId6" imgW="482400" imgH="177480" progId="Equation.DSMT4">
              <p:embed/>
            </p:oleObj>
          </a:graphicData>
        </a:graphic>
      </p:graphicFrame>
      <p:sp>
        <p:nvSpPr>
          <p:cNvPr id="19465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9910DD-2186-422E-878A-F847BEF54A8E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1617663" y="0"/>
            <a:ext cx="61912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Integration by Parts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579688" y="1006475"/>
          <a:ext cx="3587750" cy="784225"/>
        </p:xfrm>
        <a:graphic>
          <a:graphicData uri="http://schemas.openxmlformats.org/presentationml/2006/ole">
            <p:oleObj spid="_x0000_s2050" name="Equation" r:id="rId4" imgW="1511280" imgH="330120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6753225" y="1212850"/>
          <a:ext cx="1025525" cy="377825"/>
        </p:xfrm>
        <a:graphic>
          <a:graphicData uri="http://schemas.openxmlformats.org/presentationml/2006/ole">
            <p:oleObj spid="_x0000_s2051" name="Equation" r:id="rId5" imgW="482400" imgH="177480" progId="Equation.DSMT4">
              <p:embed/>
            </p:oleObj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3098800" y="1992313"/>
          <a:ext cx="3497263" cy="623887"/>
        </p:xfrm>
        <a:graphic>
          <a:graphicData uri="http://schemas.openxmlformats.org/presentationml/2006/ole">
            <p:oleObj spid="_x0000_s2052" name="Equation" r:id="rId6" imgW="1422360" imgH="253800" progId="Equation.DSMT4">
              <p:embed/>
            </p:oleObj>
          </a:graphicData>
        </a:graphic>
      </p:graphicFrame>
      <p:graphicFrame>
        <p:nvGraphicFramePr>
          <p:cNvPr id="2053" name="Object 6"/>
          <p:cNvGraphicFramePr>
            <a:graphicFrameLocks noChangeAspect="1"/>
          </p:cNvGraphicFramePr>
          <p:nvPr/>
        </p:nvGraphicFramePr>
        <p:xfrm>
          <a:off x="1933196" y="4866327"/>
          <a:ext cx="5730875" cy="992188"/>
        </p:xfrm>
        <a:graphic>
          <a:graphicData uri="http://schemas.openxmlformats.org/presentationml/2006/ole">
            <p:oleObj spid="_x0000_s2053" name="Equation" r:id="rId7" imgW="2565360" imgH="444240" progId="Equation.DSMT4">
              <p:embed/>
            </p:oleObj>
          </a:graphicData>
        </a:graphic>
      </p:graphicFrame>
      <p:graphicFrame>
        <p:nvGraphicFramePr>
          <p:cNvPr id="2054" name="Object 12"/>
          <p:cNvGraphicFramePr>
            <a:graphicFrameLocks noChangeAspect="1"/>
          </p:cNvGraphicFramePr>
          <p:nvPr/>
        </p:nvGraphicFramePr>
        <p:xfrm>
          <a:off x="2525713" y="3155950"/>
          <a:ext cx="4284662" cy="879475"/>
        </p:xfrm>
        <a:graphic>
          <a:graphicData uri="http://schemas.openxmlformats.org/presentationml/2006/ole">
            <p:oleObj spid="_x0000_s2054" name="Equation" r:id="rId8" imgW="1917360" imgH="393480" progId="Equation.DSMT4">
              <p:embed/>
            </p:oleObj>
          </a:graphicData>
        </a:graphic>
      </p:graphicFrame>
      <p:sp>
        <p:nvSpPr>
          <p:cNvPr id="2056" name="Text Box 13"/>
          <p:cNvSpPr txBox="1">
            <a:spLocks noChangeArrowheads="1"/>
          </p:cNvSpPr>
          <p:nvPr/>
        </p:nvSpPr>
        <p:spPr bwMode="auto">
          <a:xfrm>
            <a:off x="1020763" y="2767013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Note that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723900" y="4359275"/>
            <a:ext cx="2538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 that we may write</a:t>
            </a:r>
          </a:p>
        </p:txBody>
      </p:sp>
      <p:sp>
        <p:nvSpPr>
          <p:cNvPr id="2058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995E47-A5A3-4CA7-9468-CF19D28BC4B1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Integration by Parts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1755775" y="1108075"/>
          <a:ext cx="5730875" cy="992188"/>
        </p:xfrm>
        <a:graphic>
          <a:graphicData uri="http://schemas.openxmlformats.org/presentationml/2006/ole">
            <p:oleObj spid="_x0000_s3074" name="Equation" r:id="rId4" imgW="2565360" imgH="444240" progId="Equation.DSMT4">
              <p:embed/>
            </p:oleObj>
          </a:graphicData>
        </a:graphic>
      </p:graphicFrame>
      <p:sp>
        <p:nvSpPr>
          <p:cNvPr id="3080" name="Line 7"/>
          <p:cNvSpPr>
            <a:spLocks noChangeShapeType="1"/>
          </p:cNvSpPr>
          <p:nvPr/>
        </p:nvSpPr>
        <p:spPr bwMode="auto">
          <a:xfrm>
            <a:off x="3052763" y="2176463"/>
            <a:ext cx="23256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1" name="Line 8"/>
          <p:cNvSpPr>
            <a:spLocks noChangeShapeType="1"/>
          </p:cNvSpPr>
          <p:nvPr/>
        </p:nvSpPr>
        <p:spPr bwMode="auto">
          <a:xfrm>
            <a:off x="5910263" y="2165350"/>
            <a:ext cx="112236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3976688" y="2297113"/>
          <a:ext cx="328612" cy="361950"/>
        </p:xfrm>
        <a:graphic>
          <a:graphicData uri="http://schemas.openxmlformats.org/presentationml/2006/ole">
            <p:oleObj spid="_x0000_s3075" name="Equation" r:id="rId5" imgW="126720" imgH="139680" progId="Equation.DSMT4">
              <p:embed/>
            </p:oleObj>
          </a:graphicData>
        </a:graphic>
      </p:graphicFrame>
      <p:graphicFrame>
        <p:nvGraphicFramePr>
          <p:cNvPr id="3076" name="Object 10"/>
          <p:cNvGraphicFramePr>
            <a:graphicFrameLocks noChangeAspect="1"/>
          </p:cNvGraphicFramePr>
          <p:nvPr/>
        </p:nvGraphicFramePr>
        <p:xfrm>
          <a:off x="6329363" y="2270125"/>
          <a:ext cx="309562" cy="379413"/>
        </p:xfrm>
        <a:graphic>
          <a:graphicData uri="http://schemas.openxmlformats.org/presentationml/2006/ole">
            <p:oleObj spid="_x0000_s3076" name="Equation" r:id="rId6" imgW="114120" imgH="139680" progId="Equation.DSMT4">
              <p:embed/>
            </p:oleObj>
          </a:graphicData>
        </a:graphic>
      </p:graphicFrame>
      <p:graphicFrame>
        <p:nvGraphicFramePr>
          <p:cNvPr id="3077" name="Object 11"/>
          <p:cNvGraphicFramePr>
            <a:graphicFrameLocks noChangeAspect="1"/>
          </p:cNvGraphicFramePr>
          <p:nvPr/>
        </p:nvGraphicFramePr>
        <p:xfrm>
          <a:off x="2413024" y="4439954"/>
          <a:ext cx="5226050" cy="2112962"/>
        </p:xfrm>
        <a:graphic>
          <a:graphicData uri="http://schemas.openxmlformats.org/presentationml/2006/ole">
            <p:oleObj spid="_x0000_s3077" name="Equation" r:id="rId7" imgW="2387520" imgH="965160" progId="Equation.DSMT4">
              <p:embed/>
            </p:oleObj>
          </a:graphicData>
        </a:graphic>
      </p:graphicFrame>
      <p:graphicFrame>
        <p:nvGraphicFramePr>
          <p:cNvPr id="3078" name="Object 12"/>
          <p:cNvGraphicFramePr>
            <a:graphicFrameLocks noChangeAspect="1"/>
          </p:cNvGraphicFramePr>
          <p:nvPr/>
        </p:nvGraphicFramePr>
        <p:xfrm>
          <a:off x="1171575" y="2854325"/>
          <a:ext cx="7204075" cy="877888"/>
        </p:xfrm>
        <a:graphic>
          <a:graphicData uri="http://schemas.openxmlformats.org/presentationml/2006/ole">
            <p:oleObj spid="_x0000_s3078" name="Equation" r:id="rId8" imgW="3225600" imgH="393480" progId="Equation.DSMT4">
              <p:embed/>
            </p:oleObj>
          </a:graphicData>
        </a:graphic>
      </p:graphicFrame>
      <p:sp>
        <p:nvSpPr>
          <p:cNvPr id="3082" name="Text Box 13"/>
          <p:cNvSpPr txBox="1">
            <a:spLocks noChangeArrowheads="1"/>
          </p:cNvSpPr>
          <p:nvPr/>
        </p:nvSpPr>
        <p:spPr bwMode="auto">
          <a:xfrm>
            <a:off x="1035050" y="4249738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3083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AAE594-D825-4647-B9F9-4CBBC89A595A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Integration by Parts (cont.)</a:t>
            </a: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685800" y="1073150"/>
            <a:ext cx="3381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Riemann-Lebesgue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 sz="2000">
                <a:solidFill>
                  <a:schemeClr val="hlink"/>
                </a:solidFill>
              </a:rPr>
              <a:t>Lemma:</a:t>
            </a:r>
          </a:p>
        </p:txBody>
      </p:sp>
      <p:graphicFrame>
        <p:nvGraphicFramePr>
          <p:cNvPr id="4098" name="Object 13"/>
          <p:cNvGraphicFramePr>
            <a:graphicFrameLocks noChangeAspect="1"/>
          </p:cNvGraphicFramePr>
          <p:nvPr/>
        </p:nvGraphicFramePr>
        <p:xfrm>
          <a:off x="1825625" y="1636713"/>
          <a:ext cx="5291138" cy="796925"/>
        </p:xfrm>
        <a:graphic>
          <a:graphicData uri="http://schemas.openxmlformats.org/presentationml/2006/ole">
            <p:oleObj spid="_x0000_s4098" name="Equation" r:id="rId4" imgW="2197080" imgH="330120" progId="Equation.DSMT4">
              <p:embed/>
            </p:oleObj>
          </a:graphicData>
        </a:graphic>
      </p:graphicFrame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636588" y="2728913"/>
            <a:ext cx="70072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(The integrand oscillates faster, so the integral tends to zero)</a:t>
            </a:r>
          </a:p>
        </p:txBody>
      </p:sp>
      <p:sp>
        <p:nvSpPr>
          <p:cNvPr id="4104" name="Text Box 15"/>
          <p:cNvSpPr txBox="1">
            <a:spLocks noChangeArrowheads="1"/>
          </p:cNvSpPr>
          <p:nvPr/>
        </p:nvSpPr>
        <p:spPr bwMode="auto">
          <a:xfrm>
            <a:off x="1165202" y="3465584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099" name="Object 16"/>
          <p:cNvGraphicFramePr>
            <a:graphicFrameLocks noChangeAspect="1"/>
          </p:cNvGraphicFramePr>
          <p:nvPr/>
        </p:nvGraphicFramePr>
        <p:xfrm>
          <a:off x="2615134" y="5297156"/>
          <a:ext cx="3165475" cy="1074737"/>
        </p:xfrm>
        <a:graphic>
          <a:graphicData uri="http://schemas.openxmlformats.org/presentationml/2006/ole">
            <p:oleObj spid="_x0000_s4099" name="Equation" r:id="rId5" imgW="1384200" imgH="469800" progId="Equation.DSMT4">
              <p:embed/>
            </p:oleObj>
          </a:graphicData>
        </a:graphic>
      </p:graphicFrame>
      <p:sp>
        <p:nvSpPr>
          <p:cNvPr id="4105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077D36-F804-40BF-BB6D-33B3EB93A9D9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4100" name="Object 33"/>
          <p:cNvGraphicFramePr>
            <a:graphicFrameLocks noChangeAspect="1"/>
          </p:cNvGraphicFramePr>
          <p:nvPr/>
        </p:nvGraphicFramePr>
        <p:xfrm>
          <a:off x="2425700" y="3698875"/>
          <a:ext cx="4587875" cy="1074738"/>
        </p:xfrm>
        <a:graphic>
          <a:graphicData uri="http://schemas.openxmlformats.org/presentationml/2006/ole">
            <p:oleObj spid="_x0000_s4100" name="Equation" r:id="rId6" imgW="2006280" imgH="469800" progId="Equation.DSMT4">
              <p:embed/>
            </p:oleObj>
          </a:graphicData>
        </a:graphic>
      </p:graphicFrame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1912772" y="5019415"/>
            <a:ext cx="41275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cxnSp>
        <p:nvCxnSpPr>
          <p:cNvPr id="4107" name="Straight Arrow Connector 27"/>
          <p:cNvCxnSpPr>
            <a:cxnSpLocks noChangeShapeType="1"/>
          </p:cNvCxnSpPr>
          <p:nvPr/>
        </p:nvCxnSpPr>
        <p:spPr bwMode="auto">
          <a:xfrm flipH="1" flipV="1">
            <a:off x="6073775" y="4452938"/>
            <a:ext cx="555625" cy="598487"/>
          </a:xfrm>
          <a:prstGeom prst="straightConnector1">
            <a:avLst/>
          </a:prstGeom>
          <a:noFill/>
          <a:ln w="12700" algn="ctr">
            <a:solidFill>
              <a:schemeClr val="bg2"/>
            </a:solidFill>
            <a:round/>
            <a:headEnd/>
            <a:tailEnd type="triangle" w="med" len="med"/>
          </a:ln>
        </p:spPr>
      </p:cxnSp>
      <p:sp>
        <p:nvSpPr>
          <p:cNvPr id="4108" name="TextBox 28"/>
          <p:cNvSpPr txBox="1">
            <a:spLocks noChangeArrowheads="1"/>
          </p:cNvSpPr>
          <p:nvPr/>
        </p:nvSpPr>
        <p:spPr bwMode="auto">
          <a:xfrm>
            <a:off x="6059488" y="5094288"/>
            <a:ext cx="2593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“Small o” notation:</a:t>
            </a:r>
          </a:p>
          <a:p>
            <a:r>
              <a:rPr lang="en-US">
                <a:solidFill>
                  <a:schemeClr val="bg2"/>
                </a:solidFill>
              </a:rPr>
              <a:t>“It decays faster than this as </a:t>
            </a:r>
            <a:r>
              <a:rPr lang="en-US">
                <a:solidFill>
                  <a:schemeClr val="bg2"/>
                </a:solidFill>
                <a:sym typeface="Symbol" pitchFamily="18" charset="2"/>
              </a:rPr>
              <a:t> gets large.”</a:t>
            </a:r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Integration by Parts (cont.)</a:t>
            </a:r>
          </a:p>
        </p:txBody>
      </p:sp>
      <p:sp>
        <p:nvSpPr>
          <p:cNvPr id="5126" name="Text Box 15"/>
          <p:cNvSpPr txBox="1">
            <a:spLocks noChangeArrowheads="1"/>
          </p:cNvSpPr>
          <p:nvPr/>
        </p:nvSpPr>
        <p:spPr bwMode="auto">
          <a:xfrm>
            <a:off x="542925" y="904875"/>
            <a:ext cx="272097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Physical interpretation</a:t>
            </a:r>
          </a:p>
        </p:txBody>
      </p:sp>
      <p:graphicFrame>
        <p:nvGraphicFramePr>
          <p:cNvPr id="5122" name="Object 16"/>
          <p:cNvGraphicFramePr>
            <a:graphicFrameLocks noChangeAspect="1"/>
          </p:cNvGraphicFramePr>
          <p:nvPr/>
        </p:nvGraphicFramePr>
        <p:xfrm>
          <a:off x="5313363" y="1503363"/>
          <a:ext cx="2676525" cy="908050"/>
        </p:xfrm>
        <a:graphic>
          <a:graphicData uri="http://schemas.openxmlformats.org/presentationml/2006/ole">
            <p:oleObj spid="_x0000_s5122" name="Equation" r:id="rId4" imgW="1384200" imgH="469800" progId="Equation.DSMT4">
              <p:embed/>
            </p:oleObj>
          </a:graphicData>
        </a:graphic>
      </p:graphicFrame>
      <p:sp>
        <p:nvSpPr>
          <p:cNvPr id="5127" name="Line 18"/>
          <p:cNvSpPr>
            <a:spLocks noChangeShapeType="1"/>
          </p:cNvSpPr>
          <p:nvPr/>
        </p:nvSpPr>
        <p:spPr bwMode="auto">
          <a:xfrm>
            <a:off x="1944688" y="4608513"/>
            <a:ext cx="6113462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8" name="Line 19"/>
          <p:cNvSpPr>
            <a:spLocks noChangeShapeType="1"/>
          </p:cNvSpPr>
          <p:nvPr/>
        </p:nvSpPr>
        <p:spPr bwMode="auto">
          <a:xfrm flipV="1">
            <a:off x="2071688" y="3694113"/>
            <a:ext cx="0" cy="1828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Line 20"/>
          <p:cNvSpPr>
            <a:spLocks noChangeShapeType="1"/>
          </p:cNvSpPr>
          <p:nvPr/>
        </p:nvSpPr>
        <p:spPr bwMode="auto">
          <a:xfrm>
            <a:off x="3062288" y="4521200"/>
            <a:ext cx="0" cy="1873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0" name="Line 21"/>
          <p:cNvSpPr>
            <a:spLocks noChangeShapeType="1"/>
          </p:cNvSpPr>
          <p:nvPr/>
        </p:nvSpPr>
        <p:spPr bwMode="auto">
          <a:xfrm>
            <a:off x="6846888" y="4522788"/>
            <a:ext cx="0" cy="1873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1" name="Freeform 22"/>
          <p:cNvSpPr>
            <a:spLocks/>
          </p:cNvSpPr>
          <p:nvPr/>
        </p:nvSpPr>
        <p:spPr bwMode="auto">
          <a:xfrm>
            <a:off x="3036888" y="3900488"/>
            <a:ext cx="3806825" cy="1347787"/>
          </a:xfrm>
          <a:custGeom>
            <a:avLst/>
            <a:gdLst>
              <a:gd name="T0" fmla="*/ 0 w 2398"/>
              <a:gd name="T1" fmla="*/ 119062 h 849"/>
              <a:gd name="T2" fmla="*/ 612775 w 2398"/>
              <a:gd name="T3" fmla="*/ 1247775 h 849"/>
              <a:gd name="T4" fmla="*/ 1252537 w 2398"/>
              <a:gd name="T5" fmla="*/ 82550 h 849"/>
              <a:gd name="T6" fmla="*/ 1978025 w 2398"/>
              <a:gd name="T7" fmla="*/ 1309687 h 849"/>
              <a:gd name="T8" fmla="*/ 2855912 w 2398"/>
              <a:gd name="T9" fmla="*/ 6350 h 849"/>
              <a:gd name="T10" fmla="*/ 3806825 w 2398"/>
              <a:gd name="T11" fmla="*/ 1347787 h 8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98"/>
              <a:gd name="T19" fmla="*/ 0 h 849"/>
              <a:gd name="T20" fmla="*/ 2398 w 2398"/>
              <a:gd name="T21" fmla="*/ 849 h 84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98" h="849">
                <a:moveTo>
                  <a:pt x="0" y="75"/>
                </a:moveTo>
                <a:cubicBezTo>
                  <a:pt x="134" y="438"/>
                  <a:pt x="255" y="790"/>
                  <a:pt x="386" y="786"/>
                </a:cubicBezTo>
                <a:cubicBezTo>
                  <a:pt x="517" y="782"/>
                  <a:pt x="646" y="46"/>
                  <a:pt x="789" y="52"/>
                </a:cubicBezTo>
                <a:cubicBezTo>
                  <a:pt x="932" y="58"/>
                  <a:pt x="1078" y="833"/>
                  <a:pt x="1246" y="825"/>
                </a:cubicBezTo>
                <a:cubicBezTo>
                  <a:pt x="1414" y="817"/>
                  <a:pt x="1607" y="0"/>
                  <a:pt x="1799" y="4"/>
                </a:cubicBezTo>
                <a:cubicBezTo>
                  <a:pt x="1991" y="8"/>
                  <a:pt x="2273" y="673"/>
                  <a:pt x="2398" y="849"/>
                </a:cubicBezTo>
              </a:path>
            </a:pathLst>
          </a:custGeom>
          <a:noFill/>
          <a:ln w="381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2" name="Freeform 23" descr="Wide upward diagonal"/>
          <p:cNvSpPr>
            <a:spLocks/>
          </p:cNvSpPr>
          <p:nvPr/>
        </p:nvSpPr>
        <p:spPr bwMode="auto">
          <a:xfrm>
            <a:off x="3038475" y="4037013"/>
            <a:ext cx="200025" cy="568325"/>
          </a:xfrm>
          <a:custGeom>
            <a:avLst/>
            <a:gdLst>
              <a:gd name="T0" fmla="*/ 19050 w 126"/>
              <a:gd name="T1" fmla="*/ 568325 h 358"/>
              <a:gd name="T2" fmla="*/ 200025 w 126"/>
              <a:gd name="T3" fmla="*/ 565150 h 358"/>
              <a:gd name="T4" fmla="*/ 0 w 126"/>
              <a:gd name="T5" fmla="*/ 0 h 358"/>
              <a:gd name="T6" fmla="*/ 19050 w 126"/>
              <a:gd name="T7" fmla="*/ 568325 h 358"/>
              <a:gd name="T8" fmla="*/ 0 60000 65536"/>
              <a:gd name="T9" fmla="*/ 0 60000 65536"/>
              <a:gd name="T10" fmla="*/ 0 60000 65536"/>
              <a:gd name="T11" fmla="*/ 0 60000 65536"/>
              <a:gd name="T12" fmla="*/ 0 w 126"/>
              <a:gd name="T13" fmla="*/ 0 h 358"/>
              <a:gd name="T14" fmla="*/ 126 w 126"/>
              <a:gd name="T15" fmla="*/ 358 h 3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" h="358">
                <a:moveTo>
                  <a:pt x="12" y="358"/>
                </a:moveTo>
                <a:cubicBezTo>
                  <a:pt x="124" y="356"/>
                  <a:pt x="16" y="356"/>
                  <a:pt x="126" y="356"/>
                </a:cubicBezTo>
                <a:cubicBezTo>
                  <a:pt x="110" y="314"/>
                  <a:pt x="18" y="0"/>
                  <a:pt x="0" y="0"/>
                </a:cubicBezTo>
                <a:cubicBezTo>
                  <a:pt x="16" y="354"/>
                  <a:pt x="10" y="284"/>
                  <a:pt x="12" y="358"/>
                </a:cubicBezTo>
                <a:close/>
              </a:path>
            </a:pathLst>
          </a:custGeom>
          <a:pattFill prst="wdUpDiag">
            <a:fgClr>
              <a:schemeClr val="bg2"/>
            </a:fgClr>
            <a:bgClr>
              <a:schemeClr val="tx1"/>
            </a:bgClr>
          </a:pattFill>
          <a:ln w="127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3" name="Freeform 24" descr="Wide upward diagonal"/>
          <p:cNvSpPr>
            <a:spLocks/>
          </p:cNvSpPr>
          <p:nvPr/>
        </p:nvSpPr>
        <p:spPr bwMode="auto">
          <a:xfrm>
            <a:off x="6499225" y="4608513"/>
            <a:ext cx="352425" cy="625475"/>
          </a:xfrm>
          <a:custGeom>
            <a:avLst/>
            <a:gdLst>
              <a:gd name="T0" fmla="*/ 346075 w 222"/>
              <a:gd name="T1" fmla="*/ 0 h 394"/>
              <a:gd name="T2" fmla="*/ 0 w 222"/>
              <a:gd name="T3" fmla="*/ 6350 h 394"/>
              <a:gd name="T4" fmla="*/ 349250 w 222"/>
              <a:gd name="T5" fmla="*/ 625475 h 394"/>
              <a:gd name="T6" fmla="*/ 346075 w 222"/>
              <a:gd name="T7" fmla="*/ 0 h 394"/>
              <a:gd name="T8" fmla="*/ 0 60000 65536"/>
              <a:gd name="T9" fmla="*/ 0 60000 65536"/>
              <a:gd name="T10" fmla="*/ 0 60000 65536"/>
              <a:gd name="T11" fmla="*/ 0 60000 65536"/>
              <a:gd name="T12" fmla="*/ 0 w 222"/>
              <a:gd name="T13" fmla="*/ 0 h 394"/>
              <a:gd name="T14" fmla="*/ 222 w 222"/>
              <a:gd name="T15" fmla="*/ 394 h 3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" h="394">
                <a:moveTo>
                  <a:pt x="218" y="0"/>
                </a:moveTo>
                <a:cubicBezTo>
                  <a:pt x="12" y="2"/>
                  <a:pt x="203" y="4"/>
                  <a:pt x="0" y="4"/>
                </a:cubicBezTo>
                <a:cubicBezTo>
                  <a:pt x="29" y="51"/>
                  <a:pt x="187" y="394"/>
                  <a:pt x="220" y="394"/>
                </a:cubicBezTo>
                <a:cubicBezTo>
                  <a:pt x="218" y="6"/>
                  <a:pt x="222" y="82"/>
                  <a:pt x="218" y="0"/>
                </a:cubicBezTo>
                <a:close/>
              </a:path>
            </a:pathLst>
          </a:custGeom>
          <a:pattFill prst="wdUpDiag">
            <a:fgClr>
              <a:schemeClr val="bg2"/>
            </a:fgClr>
            <a:bgClr>
              <a:schemeClr val="tx1"/>
            </a:bgClr>
          </a:pattFill>
          <a:ln w="12700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4" name="Line 25"/>
          <p:cNvSpPr>
            <a:spLocks noChangeShapeType="1"/>
          </p:cNvSpPr>
          <p:nvPr/>
        </p:nvSpPr>
        <p:spPr bwMode="auto">
          <a:xfrm flipH="1" flipV="1">
            <a:off x="3513138" y="4746625"/>
            <a:ext cx="700087" cy="5762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5" name="Line 26"/>
          <p:cNvSpPr>
            <a:spLocks noChangeShapeType="1"/>
          </p:cNvSpPr>
          <p:nvPr/>
        </p:nvSpPr>
        <p:spPr bwMode="auto">
          <a:xfrm flipV="1">
            <a:off x="4229100" y="4310063"/>
            <a:ext cx="38100" cy="1041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6" name="Text Box 27"/>
          <p:cNvSpPr txBox="1">
            <a:spLocks noChangeArrowheads="1"/>
          </p:cNvSpPr>
          <p:nvPr/>
        </p:nvSpPr>
        <p:spPr bwMode="auto">
          <a:xfrm>
            <a:off x="3309938" y="5680075"/>
            <a:ext cx="2033587" cy="338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Interior parts cancel</a:t>
            </a:r>
          </a:p>
        </p:txBody>
      </p:sp>
      <p:sp>
        <p:nvSpPr>
          <p:cNvPr id="5137" name="Text Box 28"/>
          <p:cNvSpPr txBox="1">
            <a:spLocks noChangeArrowheads="1"/>
          </p:cNvSpPr>
          <p:nvPr/>
        </p:nvSpPr>
        <p:spPr bwMode="auto">
          <a:xfrm>
            <a:off x="3494088" y="2947988"/>
            <a:ext cx="3025775" cy="338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Endpoint contributions remain</a:t>
            </a:r>
          </a:p>
        </p:txBody>
      </p:sp>
      <p:sp>
        <p:nvSpPr>
          <p:cNvPr id="5138" name="Line 29"/>
          <p:cNvSpPr>
            <a:spLocks noChangeShapeType="1"/>
          </p:cNvSpPr>
          <p:nvPr/>
        </p:nvSpPr>
        <p:spPr bwMode="auto">
          <a:xfrm>
            <a:off x="4910138" y="3330575"/>
            <a:ext cx="1827212" cy="145256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9" name="Text Box 30"/>
          <p:cNvSpPr txBox="1">
            <a:spLocks noChangeArrowheads="1"/>
          </p:cNvSpPr>
          <p:nvPr/>
        </p:nvSpPr>
        <p:spPr bwMode="auto">
          <a:xfrm>
            <a:off x="8177213" y="4383088"/>
            <a:ext cx="285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graphicFrame>
        <p:nvGraphicFramePr>
          <p:cNvPr id="5123" name="Object 32"/>
          <p:cNvGraphicFramePr>
            <a:graphicFrameLocks noChangeAspect="1"/>
          </p:cNvGraphicFramePr>
          <p:nvPr/>
        </p:nvGraphicFramePr>
        <p:xfrm>
          <a:off x="403225" y="2738438"/>
          <a:ext cx="2198688" cy="844550"/>
        </p:xfrm>
        <a:graphic>
          <a:graphicData uri="http://schemas.openxmlformats.org/presentationml/2006/ole">
            <p:oleObj spid="_x0000_s5123" name="Equation" r:id="rId5" imgW="1460160" imgH="558720" progId="Equation.DSMT4">
              <p:embed/>
            </p:oleObj>
          </a:graphicData>
        </a:graphic>
      </p:graphicFrame>
      <p:sp>
        <p:nvSpPr>
          <p:cNvPr id="5140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394049-D66B-4CA3-854D-A2AA16487CEF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1349375" y="1531938"/>
          <a:ext cx="3276600" cy="715962"/>
        </p:xfrm>
        <a:graphic>
          <a:graphicData uri="http://schemas.openxmlformats.org/presentationml/2006/ole">
            <p:oleObj spid="_x0000_s5124" name="Equation" r:id="rId6" imgW="1511280" imgH="330120" progId="Equation.DSMT4">
              <p:embed/>
            </p:oleObj>
          </a:graphicData>
        </a:graphic>
      </p:graphicFrame>
      <p:sp>
        <p:nvSpPr>
          <p:cNvPr id="5141" name="Line 29"/>
          <p:cNvSpPr>
            <a:spLocks noChangeShapeType="1"/>
          </p:cNvSpPr>
          <p:nvPr/>
        </p:nvSpPr>
        <p:spPr bwMode="auto">
          <a:xfrm flipH="1">
            <a:off x="3146425" y="3341688"/>
            <a:ext cx="1708150" cy="10239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9" name="Text Box 3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623888" y="2743200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6146" name="Object 19"/>
          <p:cNvGraphicFramePr>
            <a:graphicFrameLocks noChangeAspect="1"/>
          </p:cNvGraphicFramePr>
          <p:nvPr/>
        </p:nvGraphicFramePr>
        <p:xfrm>
          <a:off x="2638425" y="811213"/>
          <a:ext cx="3811588" cy="831850"/>
        </p:xfrm>
        <a:graphic>
          <a:graphicData uri="http://schemas.openxmlformats.org/presentationml/2006/ole">
            <p:oleObj spid="_x0000_s6146" name="Equation" r:id="rId4" imgW="1511280" imgH="330120" progId="Equation.DSMT4">
              <p:embed/>
            </p:oleObj>
          </a:graphicData>
        </a:graphic>
      </p:graphicFrame>
      <p:graphicFrame>
        <p:nvGraphicFramePr>
          <p:cNvPr id="6147" name="Object 21"/>
          <p:cNvGraphicFramePr>
            <a:graphicFrameLocks noChangeAspect="1"/>
          </p:cNvGraphicFramePr>
          <p:nvPr/>
        </p:nvGraphicFramePr>
        <p:xfrm>
          <a:off x="2968625" y="1819275"/>
          <a:ext cx="3192463" cy="533400"/>
        </p:xfrm>
        <a:graphic>
          <a:graphicData uri="http://schemas.openxmlformats.org/presentationml/2006/ole">
            <p:oleObj spid="_x0000_s6147" name="Equation" r:id="rId5" imgW="1523880" imgH="253800" progId="Equation.DSMT4">
              <p:embed/>
            </p:oleObj>
          </a:graphicData>
        </a:graphic>
      </p:graphicFrame>
      <p:graphicFrame>
        <p:nvGraphicFramePr>
          <p:cNvPr id="6148" name="Object 22"/>
          <p:cNvGraphicFramePr>
            <a:graphicFrameLocks noChangeAspect="1"/>
          </p:cNvGraphicFramePr>
          <p:nvPr/>
        </p:nvGraphicFramePr>
        <p:xfrm>
          <a:off x="1925638" y="2595563"/>
          <a:ext cx="1208087" cy="877887"/>
        </p:xfrm>
        <a:graphic>
          <a:graphicData uri="http://schemas.openxmlformats.org/presentationml/2006/ole">
            <p:oleObj spid="_x0000_s6148" name="Equation" r:id="rId6" imgW="698400" imgH="507960" progId="Equation.DSMT4">
              <p:embed/>
            </p:oleObj>
          </a:graphicData>
        </a:graphic>
      </p:graphicFrame>
      <p:sp>
        <p:nvSpPr>
          <p:cNvPr id="6157" name="Text Box 27"/>
          <p:cNvSpPr txBox="1">
            <a:spLocks noChangeArrowheads="1"/>
          </p:cNvSpPr>
          <p:nvPr/>
        </p:nvSpPr>
        <p:spPr bwMode="auto">
          <a:xfrm>
            <a:off x="5934075" y="4160838"/>
            <a:ext cx="27494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</a:t>
            </a:r>
            <a:r>
              <a:rPr lang="en-US" sz="2000" dirty="0" smtClean="0">
                <a:solidFill>
                  <a:schemeClr val="bg1"/>
                </a:solidFill>
              </a:rPr>
              <a:t>tationary-phase </a:t>
            </a:r>
            <a:r>
              <a:rPr lang="en-US" sz="2000" dirty="0">
                <a:solidFill>
                  <a:schemeClr val="bg1"/>
                </a:solidFill>
              </a:rPr>
              <a:t>point</a:t>
            </a:r>
          </a:p>
        </p:txBody>
      </p:sp>
      <p:graphicFrame>
        <p:nvGraphicFramePr>
          <p:cNvPr id="6149" name="Object 29"/>
          <p:cNvGraphicFramePr>
            <a:graphicFrameLocks noChangeAspect="1"/>
          </p:cNvGraphicFramePr>
          <p:nvPr/>
        </p:nvGraphicFramePr>
        <p:xfrm>
          <a:off x="4003675" y="3378200"/>
          <a:ext cx="4667250" cy="585788"/>
        </p:xfrm>
        <a:graphic>
          <a:graphicData uri="http://schemas.openxmlformats.org/presentationml/2006/ole">
            <p:oleObj spid="_x0000_s6149" name="Equation" r:id="rId7" imgW="3136680" imgH="393480" progId="Equation.DSMT4">
              <p:embed/>
            </p:oleObj>
          </a:graphicData>
        </a:graphic>
      </p:graphicFrame>
      <p:sp>
        <p:nvSpPr>
          <p:cNvPr id="6159" name="Line 30"/>
          <p:cNvSpPr>
            <a:spLocks noChangeShapeType="1"/>
          </p:cNvSpPr>
          <p:nvPr/>
        </p:nvSpPr>
        <p:spPr bwMode="auto">
          <a:xfrm flipV="1">
            <a:off x="5472113" y="3282950"/>
            <a:ext cx="644525" cy="82391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61" name="Slide Number Placeholder 2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2C138B-5023-452B-95BC-650ED5074152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6150" name="Object 32"/>
          <p:cNvGraphicFramePr>
            <a:graphicFrameLocks noChangeAspect="1"/>
          </p:cNvGraphicFramePr>
          <p:nvPr/>
        </p:nvGraphicFramePr>
        <p:xfrm>
          <a:off x="304800" y="3783013"/>
          <a:ext cx="2198688" cy="844550"/>
        </p:xfrm>
        <a:graphic>
          <a:graphicData uri="http://schemas.openxmlformats.org/presentationml/2006/ole">
            <p:oleObj spid="_x0000_s6150" name="Equation" r:id="rId8" imgW="1460160" imgH="558720" progId="Equation.DSMT4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563688" y="4527550"/>
            <a:ext cx="6550025" cy="2073275"/>
            <a:chOff x="1563688" y="4527550"/>
            <a:chExt cx="6550025" cy="2073275"/>
          </a:xfrm>
        </p:grpSpPr>
        <p:sp>
          <p:nvSpPr>
            <p:cNvPr id="6156" name="Line 10"/>
            <p:cNvSpPr>
              <a:spLocks noChangeShapeType="1"/>
            </p:cNvSpPr>
            <p:nvPr/>
          </p:nvSpPr>
          <p:spPr bwMode="auto">
            <a:xfrm flipV="1">
              <a:off x="1690688" y="4772025"/>
              <a:ext cx="0" cy="1828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1563688" y="5686425"/>
              <a:ext cx="611346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1"/>
            <p:cNvSpPr>
              <a:spLocks noChangeShapeType="1"/>
            </p:cNvSpPr>
            <p:nvPr/>
          </p:nvSpPr>
          <p:spPr bwMode="auto">
            <a:xfrm>
              <a:off x="2649538" y="559911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4" name="Line 12"/>
            <p:cNvSpPr>
              <a:spLocks noChangeShapeType="1"/>
            </p:cNvSpPr>
            <p:nvPr/>
          </p:nvSpPr>
          <p:spPr bwMode="auto">
            <a:xfrm>
              <a:off x="6580188" y="5600700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Freeform 13"/>
            <p:cNvSpPr>
              <a:spLocks/>
            </p:cNvSpPr>
            <p:nvPr/>
          </p:nvSpPr>
          <p:spPr bwMode="auto">
            <a:xfrm>
              <a:off x="2654300" y="4870450"/>
              <a:ext cx="3886200" cy="1323975"/>
            </a:xfrm>
            <a:custGeom>
              <a:avLst/>
              <a:gdLst>
                <a:gd name="T0" fmla="*/ 0 w 2448"/>
                <a:gd name="T1" fmla="*/ 92 h 834"/>
                <a:gd name="T2" fmla="*/ 60 w 2448"/>
                <a:gd name="T3" fmla="*/ 252 h 834"/>
                <a:gd name="T4" fmla="*/ 192 w 2448"/>
                <a:gd name="T5" fmla="*/ 808 h 834"/>
                <a:gd name="T6" fmla="*/ 332 w 2448"/>
                <a:gd name="T7" fmla="*/ 96 h 834"/>
                <a:gd name="T8" fmla="*/ 516 w 2448"/>
                <a:gd name="T9" fmla="*/ 808 h 834"/>
                <a:gd name="T10" fmla="*/ 760 w 2448"/>
                <a:gd name="T11" fmla="*/ 112 h 834"/>
                <a:gd name="T12" fmla="*/ 1820 w 2448"/>
                <a:gd name="T13" fmla="*/ 80 h 834"/>
                <a:gd name="T14" fmla="*/ 1996 w 2448"/>
                <a:gd name="T15" fmla="*/ 784 h 834"/>
                <a:gd name="T16" fmla="*/ 2148 w 2448"/>
                <a:gd name="T17" fmla="*/ 44 h 834"/>
                <a:gd name="T18" fmla="*/ 2288 w 2448"/>
                <a:gd name="T19" fmla="*/ 764 h 834"/>
                <a:gd name="T20" fmla="*/ 2388 w 2448"/>
                <a:gd name="T21" fmla="*/ 168 h 834"/>
                <a:gd name="T22" fmla="*/ 2448 w 2448"/>
                <a:gd name="T23" fmla="*/ 36 h 83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48"/>
                <a:gd name="T37" fmla="*/ 0 h 834"/>
                <a:gd name="T38" fmla="*/ 2448 w 2448"/>
                <a:gd name="T39" fmla="*/ 834 h 83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48" h="834">
                  <a:moveTo>
                    <a:pt x="0" y="92"/>
                  </a:moveTo>
                  <a:cubicBezTo>
                    <a:pt x="10" y="118"/>
                    <a:pt x="28" y="133"/>
                    <a:pt x="60" y="252"/>
                  </a:cubicBezTo>
                  <a:cubicBezTo>
                    <a:pt x="92" y="371"/>
                    <a:pt x="147" y="834"/>
                    <a:pt x="192" y="808"/>
                  </a:cubicBezTo>
                  <a:cubicBezTo>
                    <a:pt x="237" y="782"/>
                    <a:pt x="278" y="96"/>
                    <a:pt x="332" y="96"/>
                  </a:cubicBezTo>
                  <a:cubicBezTo>
                    <a:pt x="386" y="96"/>
                    <a:pt x="445" y="805"/>
                    <a:pt x="516" y="808"/>
                  </a:cubicBezTo>
                  <a:cubicBezTo>
                    <a:pt x="587" y="811"/>
                    <a:pt x="543" y="233"/>
                    <a:pt x="760" y="112"/>
                  </a:cubicBezTo>
                  <a:cubicBezTo>
                    <a:pt x="892" y="0"/>
                    <a:pt x="1632" y="0"/>
                    <a:pt x="1820" y="80"/>
                  </a:cubicBezTo>
                  <a:cubicBezTo>
                    <a:pt x="1972" y="212"/>
                    <a:pt x="1943" y="785"/>
                    <a:pt x="1996" y="784"/>
                  </a:cubicBezTo>
                  <a:cubicBezTo>
                    <a:pt x="2051" y="778"/>
                    <a:pt x="2099" y="47"/>
                    <a:pt x="2148" y="44"/>
                  </a:cubicBezTo>
                  <a:cubicBezTo>
                    <a:pt x="2197" y="41"/>
                    <a:pt x="2248" y="743"/>
                    <a:pt x="2288" y="764"/>
                  </a:cubicBezTo>
                  <a:cubicBezTo>
                    <a:pt x="2328" y="785"/>
                    <a:pt x="2361" y="289"/>
                    <a:pt x="2388" y="168"/>
                  </a:cubicBezTo>
                  <a:cubicBezTo>
                    <a:pt x="2415" y="47"/>
                    <a:pt x="2436" y="63"/>
                    <a:pt x="2448" y="36"/>
                  </a:cubicBezTo>
                </a:path>
              </a:pathLst>
            </a:custGeom>
            <a:noFill/>
            <a:ln w="381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23"/>
            <p:cNvSpPr>
              <a:spLocks noChangeShapeType="1"/>
            </p:cNvSpPr>
            <p:nvPr/>
          </p:nvSpPr>
          <p:spPr bwMode="auto">
            <a:xfrm>
              <a:off x="4629150" y="5611813"/>
              <a:ext cx="0" cy="187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51" name="Object 24"/>
            <p:cNvGraphicFramePr>
              <a:graphicFrameLocks noChangeAspect="1"/>
            </p:cNvGraphicFramePr>
            <p:nvPr/>
          </p:nvGraphicFramePr>
          <p:xfrm>
            <a:off x="2501900" y="5967413"/>
            <a:ext cx="285750" cy="314325"/>
          </p:xfrm>
          <a:graphic>
            <a:graphicData uri="http://schemas.openxmlformats.org/presentationml/2006/ole">
              <p:oleObj spid="_x0000_s6151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6152" name="Object 25"/>
            <p:cNvGraphicFramePr>
              <a:graphicFrameLocks noChangeAspect="1"/>
            </p:cNvGraphicFramePr>
            <p:nvPr/>
          </p:nvGraphicFramePr>
          <p:xfrm>
            <a:off x="6470650" y="5854700"/>
            <a:ext cx="285750" cy="400050"/>
          </p:xfrm>
          <a:graphic>
            <a:graphicData uri="http://schemas.openxmlformats.org/presentationml/2006/ole">
              <p:oleObj spid="_x0000_s6152" name="Equation" r:id="rId10" imgW="126720" imgH="177480" progId="Equation.DSMT4">
                <p:embed/>
              </p:oleObj>
            </a:graphicData>
          </a:graphic>
        </p:graphicFrame>
        <p:graphicFrame>
          <p:nvGraphicFramePr>
            <p:cNvPr id="6153" name="Object 26"/>
            <p:cNvGraphicFramePr>
              <a:graphicFrameLocks noChangeAspect="1"/>
            </p:cNvGraphicFramePr>
            <p:nvPr/>
          </p:nvGraphicFramePr>
          <p:xfrm>
            <a:off x="4448175" y="5784850"/>
            <a:ext cx="371475" cy="514350"/>
          </p:xfrm>
          <a:graphic>
            <a:graphicData uri="http://schemas.openxmlformats.org/presentationml/2006/ole">
              <p:oleObj spid="_x0000_s6153" name="Equation" r:id="rId11" imgW="164880" imgH="228600" progId="Equation.DSMT4">
                <p:embed/>
              </p:oleObj>
            </a:graphicData>
          </a:graphic>
        </p:graphicFrame>
        <p:sp>
          <p:nvSpPr>
            <p:cNvPr id="6167" name="Line 28"/>
            <p:cNvSpPr>
              <a:spLocks noChangeShapeType="1"/>
            </p:cNvSpPr>
            <p:nvPr/>
          </p:nvSpPr>
          <p:spPr bwMode="auto">
            <a:xfrm flipH="1">
              <a:off x="4737100" y="4527550"/>
              <a:ext cx="1184275" cy="10334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Text Box 32"/>
            <p:cNvSpPr txBox="1">
              <a:spLocks noChangeArrowheads="1"/>
            </p:cNvSpPr>
            <p:nvPr/>
          </p:nvSpPr>
          <p:spPr bwMode="auto">
            <a:xfrm>
              <a:off x="7827963" y="5462588"/>
              <a:ext cx="2857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4539604" y="5612121"/>
              <a:ext cx="161915" cy="161924"/>
            </a:xfrm>
            <a:prstGeom prst="ellipse">
              <a:avLst/>
            </a:prstGeom>
            <a:noFill/>
            <a:ln w="1905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graphicFrame>
        <p:nvGraphicFramePr>
          <p:cNvPr id="7170" name="Object 16"/>
          <p:cNvGraphicFramePr>
            <a:graphicFrameLocks noChangeAspect="1"/>
          </p:cNvGraphicFramePr>
          <p:nvPr/>
        </p:nvGraphicFramePr>
        <p:xfrm>
          <a:off x="2736543" y="1003939"/>
          <a:ext cx="3386137" cy="862012"/>
        </p:xfrm>
        <a:graphic>
          <a:graphicData uri="http://schemas.openxmlformats.org/presentationml/2006/ole">
            <p:oleObj spid="_x0000_s7170" name="Equation" r:id="rId4" imgW="1396800" imgH="355320" progId="Equation.DSMT4">
              <p:embed/>
            </p:oleObj>
          </a:graphicData>
        </a:graphic>
      </p:graphicFrame>
      <p:graphicFrame>
        <p:nvGraphicFramePr>
          <p:cNvPr id="7171" name="Object 17"/>
          <p:cNvGraphicFramePr>
            <a:graphicFrameLocks noChangeAspect="1"/>
          </p:cNvGraphicFramePr>
          <p:nvPr/>
        </p:nvGraphicFramePr>
        <p:xfrm>
          <a:off x="3031793" y="2002168"/>
          <a:ext cx="2901950" cy="400050"/>
        </p:xfrm>
        <a:graphic>
          <a:graphicData uri="http://schemas.openxmlformats.org/presentationml/2006/ole">
            <p:oleObj spid="_x0000_s7171" name="Equation" r:id="rId5" imgW="1473120" imgH="203040" progId="Equation.DSMT4">
              <p:embed/>
            </p:oleObj>
          </a:graphicData>
        </a:graphic>
      </p:graphicFrame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450375" y="2822454"/>
            <a:ext cx="812041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To ensure that the </a:t>
            </a:r>
            <a:r>
              <a:rPr lang="en-US" sz="2000" dirty="0" smtClean="0">
                <a:solidFill>
                  <a:schemeClr val="bg1"/>
                </a:solidFill>
              </a:rPr>
              <a:t>stationary phase point region dominates over the outside regions, we define: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178" name="Text Box 25"/>
          <p:cNvSpPr txBox="1">
            <a:spLocks noChangeArrowheads="1"/>
          </p:cNvSpPr>
          <p:nvPr/>
        </p:nvSpPr>
        <p:spPr bwMode="auto">
          <a:xfrm>
            <a:off x="1020336" y="910349"/>
            <a:ext cx="1482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Conjecture:</a:t>
            </a:r>
          </a:p>
        </p:txBody>
      </p:sp>
      <p:sp>
        <p:nvSpPr>
          <p:cNvPr id="7179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2DE86C-DD6B-4302-A344-BA30E03F17B4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1133475" y="4681538"/>
          <a:ext cx="6664325" cy="722312"/>
        </p:xfrm>
        <a:graphic>
          <a:graphicData uri="http://schemas.openxmlformats.org/presentationml/2006/ole">
            <p:oleObj spid="_x0000_s7176" name="Equation" r:id="rId6" imgW="4101840" imgH="444240" progId="Equation.DSMT4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131888" y="5640388"/>
          <a:ext cx="6705600" cy="722312"/>
        </p:xfrm>
        <a:graphic>
          <a:graphicData uri="http://schemas.openxmlformats.org/presentationml/2006/ole">
            <p:oleObj spid="_x0000_s7177" name="Equation" r:id="rId7" imgW="4127400" imgH="444240" progId="Equation.DSMT4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189015" y="3756025"/>
          <a:ext cx="6726238" cy="722313"/>
        </p:xfrm>
        <a:graphic>
          <a:graphicData uri="http://schemas.openxmlformats.org/presentationml/2006/ole">
            <p:oleObj spid="_x0000_s7178" name="Equation" r:id="rId8" imgW="414000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Text Box 2"/>
          <p:cNvSpPr txBox="1">
            <a:spLocks noChangeArrowheads="1"/>
          </p:cNvSpPr>
          <p:nvPr/>
        </p:nvSpPr>
        <p:spPr bwMode="auto">
          <a:xfrm>
            <a:off x="74930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Stationary-Phase Method (cont.)</a:t>
            </a:r>
          </a:p>
        </p:txBody>
      </p:sp>
      <p:sp>
        <p:nvSpPr>
          <p:cNvPr id="7176" name="Text Box 3"/>
          <p:cNvSpPr txBox="1">
            <a:spLocks noChangeArrowheads="1"/>
          </p:cNvSpPr>
          <p:nvPr/>
        </p:nvSpPr>
        <p:spPr bwMode="auto">
          <a:xfrm>
            <a:off x="541201" y="4431759"/>
            <a:ext cx="273042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</a:t>
            </a:r>
            <a:r>
              <a:rPr lang="en-US" sz="2000" dirty="0">
                <a:solidFill>
                  <a:schemeClr val="bg1"/>
                </a:solidFill>
              </a:rPr>
              <a:t>will show later that</a:t>
            </a:r>
          </a:p>
        </p:txBody>
      </p:sp>
      <p:graphicFrame>
        <p:nvGraphicFramePr>
          <p:cNvPr id="7172" name="Object 18"/>
          <p:cNvGraphicFramePr>
            <a:graphicFrameLocks noChangeAspect="1"/>
          </p:cNvGraphicFramePr>
          <p:nvPr/>
        </p:nvGraphicFramePr>
        <p:xfrm>
          <a:off x="3456580" y="4210345"/>
          <a:ext cx="1879600" cy="846137"/>
        </p:xfrm>
        <a:graphic>
          <a:graphicData uri="http://schemas.openxmlformats.org/presentationml/2006/ole">
            <p:oleObj spid="_x0000_s55300" name="Equation" r:id="rId4" imgW="1015920" imgH="457200" progId="Equation.DSMT4">
              <p:embed/>
            </p:oleObj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2151021" y="1749161"/>
          <a:ext cx="2434632" cy="851211"/>
        </p:xfrm>
        <a:graphic>
          <a:graphicData uri="http://schemas.openxmlformats.org/presentationml/2006/ole">
            <p:oleObj spid="_x0000_s55301" name="Equation" r:id="rId5" imgW="1307880" imgH="457200" progId="Equation.DSMT4">
              <p:embed/>
            </p:oleObj>
          </a:graphicData>
        </a:graphic>
      </p:graphicFrame>
      <p:sp>
        <p:nvSpPr>
          <p:cNvPr id="7179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2DE86C-DD6B-4302-A344-BA30E03F17B4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5515327" y="4190151"/>
            <a:ext cx="2333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“Big O” notation:</a:t>
            </a:r>
          </a:p>
          <a:p>
            <a:r>
              <a:rPr lang="en-US" dirty="0">
                <a:solidFill>
                  <a:schemeClr val="bg2"/>
                </a:solidFill>
              </a:rPr>
              <a:t>“It behaves like this as 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 gets large.</a:t>
            </a:r>
            <a:r>
              <a:rPr lang="en-US" dirty="0">
                <a:solidFill>
                  <a:schemeClr val="bg2"/>
                </a:solidFill>
              </a:rPr>
              <a:t>”</a:t>
            </a: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076482" y="1765969"/>
          <a:ext cx="2443422" cy="813412"/>
        </p:xfrm>
        <a:graphic>
          <a:graphicData uri="http://schemas.openxmlformats.org/presentationml/2006/ole">
            <p:oleObj spid="_x0000_s55302" name="Equation" r:id="rId6" imgW="1371600" imgH="4572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11437" y="2975211"/>
            <a:ext cx="334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some constants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and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6412" y="1091819"/>
            <a:ext cx="1688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have that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12083</TotalTime>
  <Words>347</Words>
  <Application>Microsoft Office PowerPoint</Application>
  <PresentationFormat>On-screen Show (4:3)</PresentationFormat>
  <Paragraphs>125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Times New Roman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807</cp:revision>
  <cp:lastPrinted>1999-08-25T18:07:04Z</cp:lastPrinted>
  <dcterms:created xsi:type="dcterms:W3CDTF">1999-08-24T13:57:19Z</dcterms:created>
  <dcterms:modified xsi:type="dcterms:W3CDTF">2016-03-21T21:49:14Z</dcterms:modified>
</cp:coreProperties>
</file>