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55" r:id="rId1"/>
  </p:sldMasterIdLst>
  <p:notesMasterIdLst>
    <p:notesMasterId r:id="rId25"/>
  </p:notesMasterIdLst>
  <p:handoutMasterIdLst>
    <p:handoutMasterId r:id="rId26"/>
  </p:handoutMasterIdLst>
  <p:sldIdLst>
    <p:sldId id="333" r:id="rId2"/>
    <p:sldId id="430" r:id="rId3"/>
    <p:sldId id="431" r:id="rId4"/>
    <p:sldId id="432" r:id="rId5"/>
    <p:sldId id="433" r:id="rId6"/>
    <p:sldId id="434" r:id="rId7"/>
    <p:sldId id="435" r:id="rId8"/>
    <p:sldId id="436" r:id="rId9"/>
    <p:sldId id="448" r:id="rId10"/>
    <p:sldId id="437" r:id="rId11"/>
    <p:sldId id="438" r:id="rId12"/>
    <p:sldId id="439" r:id="rId13"/>
    <p:sldId id="449" r:id="rId14"/>
    <p:sldId id="440" r:id="rId15"/>
    <p:sldId id="450" r:id="rId16"/>
    <p:sldId id="441" r:id="rId17"/>
    <p:sldId id="442" r:id="rId18"/>
    <p:sldId id="451" r:id="rId19"/>
    <p:sldId id="443" r:id="rId20"/>
    <p:sldId id="444" r:id="rId21"/>
    <p:sldId id="446" r:id="rId22"/>
    <p:sldId id="445" r:id="rId23"/>
    <p:sldId id="447" r:id="rId2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1">
          <p15:clr>
            <a:srgbClr val="A4A3A4"/>
          </p15:clr>
        </p15:guide>
        <p15:guide id="2" pos="291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9933"/>
    <a:srgbClr val="0000CC"/>
    <a:srgbClr val="6699FF"/>
    <a:srgbClr val="969696"/>
    <a:srgbClr val="FF99FF"/>
    <a:srgbClr val="C0C0C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0" autoAdjust="0"/>
  </p:normalViewPr>
  <p:slideViewPr>
    <p:cSldViewPr snapToGrid="0">
      <p:cViewPr varScale="1">
        <p:scale>
          <a:sx n="87" d="100"/>
          <a:sy n="87" d="100"/>
        </p:scale>
        <p:origin x="1566" y="114"/>
      </p:cViewPr>
      <p:guideLst>
        <p:guide orient="horz" pos="2151"/>
        <p:guide pos="291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26" d="100"/>
          <a:sy n="26" d="100"/>
        </p:scale>
        <p:origin x="-1320" y="-90"/>
      </p:cViewPr>
      <p:guideLst>
        <p:guide orient="horz" pos="3024"/>
        <p:guide pos="230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6" Type="http://schemas.openxmlformats.org/officeDocument/2006/relationships/image" Target="../media/image66.wmf"/><Relationship Id="rId5" Type="http://schemas.openxmlformats.org/officeDocument/2006/relationships/image" Target="../media/image65.wmf"/><Relationship Id="rId4" Type="http://schemas.openxmlformats.org/officeDocument/2006/relationships/image" Target="../media/image6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Relationship Id="rId4" Type="http://schemas.openxmlformats.org/officeDocument/2006/relationships/image" Target="../media/image70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2" Type="http://schemas.openxmlformats.org/officeDocument/2006/relationships/image" Target="../media/image72.wmf"/><Relationship Id="rId1" Type="http://schemas.openxmlformats.org/officeDocument/2006/relationships/image" Target="../media/image71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13" Type="http://schemas.openxmlformats.org/officeDocument/2006/relationships/image" Target="../media/image63.wmf"/><Relationship Id="rId3" Type="http://schemas.openxmlformats.org/officeDocument/2006/relationships/image" Target="../media/image75.wmf"/><Relationship Id="rId7" Type="http://schemas.openxmlformats.org/officeDocument/2006/relationships/image" Target="../media/image79.wmf"/><Relationship Id="rId12" Type="http://schemas.openxmlformats.org/officeDocument/2006/relationships/image" Target="../media/image84.wmf"/><Relationship Id="rId2" Type="http://schemas.openxmlformats.org/officeDocument/2006/relationships/image" Target="../media/image69.wmf"/><Relationship Id="rId1" Type="http://schemas.openxmlformats.org/officeDocument/2006/relationships/image" Target="../media/image74.wmf"/><Relationship Id="rId6" Type="http://schemas.openxmlformats.org/officeDocument/2006/relationships/image" Target="../media/image78.wmf"/><Relationship Id="rId11" Type="http://schemas.openxmlformats.org/officeDocument/2006/relationships/image" Target="../media/image83.wmf"/><Relationship Id="rId5" Type="http://schemas.openxmlformats.org/officeDocument/2006/relationships/image" Target="../media/image77.wmf"/><Relationship Id="rId10" Type="http://schemas.openxmlformats.org/officeDocument/2006/relationships/image" Target="../media/image82.wmf"/><Relationship Id="rId4" Type="http://schemas.openxmlformats.org/officeDocument/2006/relationships/image" Target="../media/image76.wmf"/><Relationship Id="rId9" Type="http://schemas.openxmlformats.org/officeDocument/2006/relationships/image" Target="../media/image81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7" Type="http://schemas.openxmlformats.org/officeDocument/2006/relationships/image" Target="../media/image63.wmf"/><Relationship Id="rId2" Type="http://schemas.openxmlformats.org/officeDocument/2006/relationships/image" Target="../media/image45.wmf"/><Relationship Id="rId1" Type="http://schemas.openxmlformats.org/officeDocument/2006/relationships/image" Target="../media/image84.wmf"/><Relationship Id="rId6" Type="http://schemas.openxmlformats.org/officeDocument/2006/relationships/image" Target="../media/image87.wmf"/><Relationship Id="rId5" Type="http://schemas.openxmlformats.org/officeDocument/2006/relationships/image" Target="../media/image86.wmf"/><Relationship Id="rId4" Type="http://schemas.openxmlformats.org/officeDocument/2006/relationships/image" Target="../media/image85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1.wmf"/><Relationship Id="rId2" Type="http://schemas.openxmlformats.org/officeDocument/2006/relationships/image" Target="../media/image90.wmf"/><Relationship Id="rId1" Type="http://schemas.openxmlformats.org/officeDocument/2006/relationships/image" Target="../media/image89.wmf"/><Relationship Id="rId4" Type="http://schemas.openxmlformats.org/officeDocument/2006/relationships/image" Target="../media/image92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3" Type="http://schemas.openxmlformats.org/officeDocument/2006/relationships/image" Target="../media/image95.wmf"/><Relationship Id="rId7" Type="http://schemas.openxmlformats.org/officeDocument/2006/relationships/image" Target="../media/image96.wmf"/><Relationship Id="rId2" Type="http://schemas.openxmlformats.org/officeDocument/2006/relationships/image" Target="../media/image94.wmf"/><Relationship Id="rId1" Type="http://schemas.openxmlformats.org/officeDocument/2006/relationships/image" Target="../media/image93.wmf"/><Relationship Id="rId6" Type="http://schemas.openxmlformats.org/officeDocument/2006/relationships/image" Target="../media/image62.wmf"/><Relationship Id="rId5" Type="http://schemas.openxmlformats.org/officeDocument/2006/relationships/image" Target="../media/image63.wmf"/><Relationship Id="rId4" Type="http://schemas.openxmlformats.org/officeDocument/2006/relationships/image" Target="../media/image91.wmf"/><Relationship Id="rId9" Type="http://schemas.openxmlformats.org/officeDocument/2006/relationships/image" Target="../media/image97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wmf"/><Relationship Id="rId2" Type="http://schemas.openxmlformats.org/officeDocument/2006/relationships/image" Target="../media/image99.wmf"/><Relationship Id="rId1" Type="http://schemas.openxmlformats.org/officeDocument/2006/relationships/image" Target="../media/image98.wmf"/><Relationship Id="rId4" Type="http://schemas.openxmlformats.org/officeDocument/2006/relationships/image" Target="../media/image101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5.wmf"/><Relationship Id="rId7" Type="http://schemas.openxmlformats.org/officeDocument/2006/relationships/image" Target="../media/image10.wmf"/><Relationship Id="rId2" Type="http://schemas.openxmlformats.org/officeDocument/2006/relationships/image" Target="../media/image103.wmf"/><Relationship Id="rId1" Type="http://schemas.openxmlformats.org/officeDocument/2006/relationships/image" Target="../media/image102.wmf"/><Relationship Id="rId6" Type="http://schemas.openxmlformats.org/officeDocument/2006/relationships/image" Target="../media/image104.wmf"/><Relationship Id="rId5" Type="http://schemas.openxmlformats.org/officeDocument/2006/relationships/image" Target="../media/image7.wmf"/><Relationship Id="rId4" Type="http://schemas.openxmlformats.org/officeDocument/2006/relationships/image" Target="../media/image6.wmf"/><Relationship Id="rId9" Type="http://schemas.openxmlformats.org/officeDocument/2006/relationships/image" Target="../media/image12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7.wmf"/><Relationship Id="rId2" Type="http://schemas.openxmlformats.org/officeDocument/2006/relationships/image" Target="../media/image106.wmf"/><Relationship Id="rId1" Type="http://schemas.openxmlformats.org/officeDocument/2006/relationships/image" Target="../media/image105.wmf"/><Relationship Id="rId5" Type="http://schemas.openxmlformats.org/officeDocument/2006/relationships/image" Target="../media/image109.wmf"/><Relationship Id="rId4" Type="http://schemas.openxmlformats.org/officeDocument/2006/relationships/image" Target="../media/image10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2.wmf"/><Relationship Id="rId2" Type="http://schemas.openxmlformats.org/officeDocument/2006/relationships/image" Target="../media/image111.wmf"/><Relationship Id="rId1" Type="http://schemas.openxmlformats.org/officeDocument/2006/relationships/image" Target="../media/image110.wmf"/><Relationship Id="rId4" Type="http://schemas.openxmlformats.org/officeDocument/2006/relationships/image" Target="../media/image113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6.wmf"/><Relationship Id="rId2" Type="http://schemas.openxmlformats.org/officeDocument/2006/relationships/image" Target="../media/image115.wmf"/><Relationship Id="rId1" Type="http://schemas.openxmlformats.org/officeDocument/2006/relationships/image" Target="../media/image114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8.wmf"/><Relationship Id="rId1" Type="http://schemas.openxmlformats.org/officeDocument/2006/relationships/image" Target="../media/image11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11" Type="http://schemas.openxmlformats.org/officeDocument/2006/relationships/image" Target="../media/image32.wmf"/><Relationship Id="rId5" Type="http://schemas.openxmlformats.org/officeDocument/2006/relationships/image" Target="../media/image26.wmf"/><Relationship Id="rId10" Type="http://schemas.openxmlformats.org/officeDocument/2006/relationships/image" Target="../media/image31.wmf"/><Relationship Id="rId4" Type="http://schemas.openxmlformats.org/officeDocument/2006/relationships/image" Target="../media/image25.wmf"/><Relationship Id="rId9" Type="http://schemas.openxmlformats.org/officeDocument/2006/relationships/image" Target="../media/image3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5" Type="http://schemas.openxmlformats.org/officeDocument/2006/relationships/image" Target="../media/image17.wmf"/><Relationship Id="rId4" Type="http://schemas.openxmlformats.org/officeDocument/2006/relationships/image" Target="../media/image3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42.wmf"/><Relationship Id="rId7" Type="http://schemas.openxmlformats.org/officeDocument/2006/relationships/image" Target="../media/image46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Relationship Id="rId9" Type="http://schemas.openxmlformats.org/officeDocument/2006/relationships/image" Target="../media/image4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4" Type="http://schemas.openxmlformats.org/officeDocument/2006/relationships/image" Target="../media/image51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3" Type="http://schemas.openxmlformats.org/officeDocument/2006/relationships/image" Target="../media/image54.wmf"/><Relationship Id="rId7" Type="http://schemas.openxmlformats.org/officeDocument/2006/relationships/image" Target="../media/image58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6" Type="http://schemas.openxmlformats.org/officeDocument/2006/relationships/image" Target="../media/image57.wmf"/><Relationship Id="rId5" Type="http://schemas.openxmlformats.org/officeDocument/2006/relationships/image" Target="../media/image56.wmf"/><Relationship Id="rId4" Type="http://schemas.openxmlformats.org/officeDocument/2006/relationships/image" Target="../media/image55.wmf"/><Relationship Id="rId9" Type="http://schemas.openxmlformats.org/officeDocument/2006/relationships/image" Target="../media/image6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fld id="{6327C1D8-5FF0-45F8-BD58-BA57C95CF69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fld id="{E57FA463-7BBC-4F68-84FA-8671233855E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17759E-E8AD-4B99-B2B5-9E13C2514363}" type="slidenum">
              <a:rPr lang="en-US"/>
              <a:pPr/>
              <a:t>1</a:t>
            </a:fld>
            <a:endParaRPr lang="en-US"/>
          </a:p>
        </p:txBody>
      </p:sp>
      <p:sp>
        <p:nvSpPr>
          <p:cNvPr id="594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E0E937-438B-4FB6-B867-DFF44B54140B}" type="slidenum">
              <a:rPr lang="en-US"/>
              <a:pPr/>
              <a:t>10</a:t>
            </a:fld>
            <a:endParaRPr lang="en-US"/>
          </a:p>
        </p:txBody>
      </p:sp>
      <p:sp>
        <p:nvSpPr>
          <p:cNvPr id="604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F2DC18-09AD-4217-A4A5-9330A273B09D}" type="slidenum">
              <a:rPr lang="en-US"/>
              <a:pPr/>
              <a:t>11</a:t>
            </a:fld>
            <a:endParaRPr lang="en-US"/>
          </a:p>
        </p:txBody>
      </p:sp>
      <p:sp>
        <p:nvSpPr>
          <p:cNvPr id="605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5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1D6F98-2AF0-4F3A-9199-82F9A03BA872}" type="slidenum">
              <a:rPr lang="en-US"/>
              <a:pPr/>
              <a:t>12</a:t>
            </a:fld>
            <a:endParaRPr lang="en-US"/>
          </a:p>
        </p:txBody>
      </p:sp>
      <p:sp>
        <p:nvSpPr>
          <p:cNvPr id="606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6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13881C-74C6-4158-A469-499E017042CB}" type="slidenum">
              <a:rPr lang="en-US"/>
              <a:pPr/>
              <a:t>13</a:t>
            </a:fld>
            <a:endParaRPr lang="en-US"/>
          </a:p>
        </p:txBody>
      </p:sp>
      <p:sp>
        <p:nvSpPr>
          <p:cNvPr id="607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7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FB8367-A809-47B8-86FC-2DED06BF697E}" type="slidenum">
              <a:rPr lang="en-US"/>
              <a:pPr/>
              <a:t>14</a:t>
            </a:fld>
            <a:endParaRPr lang="en-US"/>
          </a:p>
        </p:txBody>
      </p:sp>
      <p:sp>
        <p:nvSpPr>
          <p:cNvPr id="608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8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63D16C-053E-44F1-9213-F77E9B7927F7}" type="slidenum">
              <a:rPr lang="en-US"/>
              <a:pPr/>
              <a:t>15</a:t>
            </a:fld>
            <a:endParaRPr lang="en-US"/>
          </a:p>
        </p:txBody>
      </p:sp>
      <p:sp>
        <p:nvSpPr>
          <p:cNvPr id="609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9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85298B-AC02-466D-8A0A-365331BA4E44}" type="slidenum">
              <a:rPr lang="en-US"/>
              <a:pPr/>
              <a:t>16</a:t>
            </a:fld>
            <a:endParaRPr lang="en-US"/>
          </a:p>
        </p:txBody>
      </p:sp>
      <p:sp>
        <p:nvSpPr>
          <p:cNvPr id="610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0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40F823-A7F0-42B2-A53F-ABDF169AE227}" type="slidenum">
              <a:rPr lang="en-US"/>
              <a:pPr/>
              <a:t>17</a:t>
            </a:fld>
            <a:endParaRPr lang="en-US"/>
          </a:p>
        </p:txBody>
      </p:sp>
      <p:sp>
        <p:nvSpPr>
          <p:cNvPr id="611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1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40F823-A7F0-42B2-A53F-ABDF169AE227}" type="slidenum">
              <a:rPr lang="en-US"/>
              <a:pPr/>
              <a:t>18</a:t>
            </a:fld>
            <a:endParaRPr lang="en-US"/>
          </a:p>
        </p:txBody>
      </p:sp>
      <p:sp>
        <p:nvSpPr>
          <p:cNvPr id="611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1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C508D0-4DAE-4DF1-9C75-0927CFFC884E}" type="slidenum">
              <a:rPr lang="en-US"/>
              <a:pPr/>
              <a:t>19</a:t>
            </a:fld>
            <a:endParaRPr lang="en-US"/>
          </a:p>
        </p:txBody>
      </p:sp>
      <p:sp>
        <p:nvSpPr>
          <p:cNvPr id="612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2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A43F46-3C7C-476B-83B1-B5A6901EF9F4}" type="slidenum">
              <a:rPr lang="en-US"/>
              <a:pPr/>
              <a:t>2</a:t>
            </a:fld>
            <a:endParaRPr lang="en-US"/>
          </a:p>
        </p:txBody>
      </p:sp>
      <p:sp>
        <p:nvSpPr>
          <p:cNvPr id="595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5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ABF74A-C971-49E9-B371-BE795C32F7C0}" type="slidenum">
              <a:rPr lang="en-US"/>
              <a:pPr/>
              <a:t>20</a:t>
            </a:fld>
            <a:endParaRPr lang="en-US"/>
          </a:p>
        </p:txBody>
      </p:sp>
      <p:sp>
        <p:nvSpPr>
          <p:cNvPr id="613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3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E3AF4A-6420-42BF-83F0-E13C447F94E8}" type="slidenum">
              <a:rPr lang="en-US"/>
              <a:pPr/>
              <a:t>21</a:t>
            </a:fld>
            <a:endParaRPr lang="en-US"/>
          </a:p>
        </p:txBody>
      </p:sp>
      <p:sp>
        <p:nvSpPr>
          <p:cNvPr id="614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2E8916-170B-4D5E-9881-5E517AE5C1E8}" type="slidenum">
              <a:rPr lang="en-US"/>
              <a:pPr/>
              <a:t>22</a:t>
            </a:fld>
            <a:endParaRPr lang="en-US"/>
          </a:p>
        </p:txBody>
      </p:sp>
      <p:sp>
        <p:nvSpPr>
          <p:cNvPr id="615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ABA140-8B5B-42DE-8B2D-CB6F93CD463C}" type="slidenum">
              <a:rPr lang="en-US"/>
              <a:pPr/>
              <a:t>23</a:t>
            </a:fld>
            <a:endParaRPr lang="en-US"/>
          </a:p>
        </p:txBody>
      </p:sp>
      <p:sp>
        <p:nvSpPr>
          <p:cNvPr id="616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6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D53E32-8802-4A9A-9CB8-5B15154AD63B}" type="slidenum">
              <a:rPr lang="en-US"/>
              <a:pPr/>
              <a:t>3</a:t>
            </a:fld>
            <a:endParaRPr lang="en-US"/>
          </a:p>
        </p:txBody>
      </p:sp>
      <p:sp>
        <p:nvSpPr>
          <p:cNvPr id="596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6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F698E1-650D-4F1D-8F43-5BC981BB160F}" type="slidenum">
              <a:rPr lang="en-US"/>
              <a:pPr/>
              <a:t>4</a:t>
            </a:fld>
            <a:endParaRPr lang="en-US"/>
          </a:p>
        </p:txBody>
      </p:sp>
      <p:sp>
        <p:nvSpPr>
          <p:cNvPr id="598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8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4561FD-1B0B-40B8-BF75-F668E9717594}" type="slidenum">
              <a:rPr lang="en-US"/>
              <a:pPr/>
              <a:t>5</a:t>
            </a:fld>
            <a:endParaRPr lang="en-US"/>
          </a:p>
        </p:txBody>
      </p:sp>
      <p:sp>
        <p:nvSpPr>
          <p:cNvPr id="599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9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10A47D-E23F-4DEB-81E1-13E9B272096D}" type="slidenum">
              <a:rPr lang="en-US"/>
              <a:pPr/>
              <a:t>6</a:t>
            </a:fld>
            <a:endParaRPr lang="en-US"/>
          </a:p>
        </p:txBody>
      </p:sp>
      <p:sp>
        <p:nvSpPr>
          <p:cNvPr id="600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0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5D9B4F-0509-4F1A-99D1-37C886E4175D}" type="slidenum">
              <a:rPr lang="en-US"/>
              <a:pPr/>
              <a:t>7</a:t>
            </a:fld>
            <a:endParaRPr lang="en-US"/>
          </a:p>
        </p:txBody>
      </p:sp>
      <p:sp>
        <p:nvSpPr>
          <p:cNvPr id="601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1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36BF53-1CD8-4DA6-BEFD-C319CEA070F3}" type="slidenum">
              <a:rPr lang="en-US"/>
              <a:pPr/>
              <a:t>8</a:t>
            </a:fld>
            <a:endParaRPr lang="en-US"/>
          </a:p>
        </p:txBody>
      </p:sp>
      <p:sp>
        <p:nvSpPr>
          <p:cNvPr id="602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2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899576-EF43-4EFE-8C96-0DDF3348390B}" type="slidenum">
              <a:rPr lang="en-US"/>
              <a:pPr/>
              <a:t>9</a:t>
            </a:fld>
            <a:endParaRPr lang="en-US"/>
          </a:p>
        </p:txBody>
      </p:sp>
      <p:sp>
        <p:nvSpPr>
          <p:cNvPr id="603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3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562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66563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6564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6565" name="Rectangle 5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293813" y="7620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685800" y="34290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656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9B3C22CB-7A43-41AA-8FBD-020036661F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9B3C22CB-7A43-41AA-8FBD-020036661F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9B3C22CB-7A43-41AA-8FBD-020036661F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9B3C22CB-7A43-41AA-8FBD-020036661F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9B3C22CB-7A43-41AA-8FBD-020036661F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9B3C22CB-7A43-41AA-8FBD-020036661F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9B3C22CB-7A43-41AA-8FBD-020036661F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9B3C22CB-7A43-41AA-8FBD-020036661F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9B3C22CB-7A43-41AA-8FBD-020036661F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9B3C22CB-7A43-41AA-8FBD-020036661F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9B3C22CB-7A43-41AA-8FBD-020036661F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9B3C22CB-7A43-41AA-8FBD-020036661F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5.bin"/><Relationship Id="rId13" Type="http://schemas.openxmlformats.org/officeDocument/2006/relationships/image" Target="../media/image56.wmf"/><Relationship Id="rId18" Type="http://schemas.openxmlformats.org/officeDocument/2006/relationships/oleObject" Target="../embeddings/oleObject80.bin"/><Relationship Id="rId3" Type="http://schemas.openxmlformats.org/officeDocument/2006/relationships/notesSlide" Target="../notesSlides/notesSlide10.xml"/><Relationship Id="rId21" Type="http://schemas.openxmlformats.org/officeDocument/2006/relationships/image" Target="../media/image60.wmf"/><Relationship Id="rId7" Type="http://schemas.openxmlformats.org/officeDocument/2006/relationships/image" Target="../media/image53.wmf"/><Relationship Id="rId12" Type="http://schemas.openxmlformats.org/officeDocument/2006/relationships/oleObject" Target="../embeddings/oleObject77.bin"/><Relationship Id="rId17" Type="http://schemas.openxmlformats.org/officeDocument/2006/relationships/image" Target="../media/image58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9.bin"/><Relationship Id="rId20" Type="http://schemas.openxmlformats.org/officeDocument/2006/relationships/oleObject" Target="../embeddings/oleObject81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74.bin"/><Relationship Id="rId11" Type="http://schemas.openxmlformats.org/officeDocument/2006/relationships/image" Target="../media/image55.wmf"/><Relationship Id="rId5" Type="http://schemas.openxmlformats.org/officeDocument/2006/relationships/image" Target="../media/image52.wmf"/><Relationship Id="rId15" Type="http://schemas.openxmlformats.org/officeDocument/2006/relationships/image" Target="../media/image57.wmf"/><Relationship Id="rId10" Type="http://schemas.openxmlformats.org/officeDocument/2006/relationships/oleObject" Target="../embeddings/oleObject76.bin"/><Relationship Id="rId19" Type="http://schemas.openxmlformats.org/officeDocument/2006/relationships/image" Target="../media/image59.wmf"/><Relationship Id="rId4" Type="http://schemas.openxmlformats.org/officeDocument/2006/relationships/oleObject" Target="../embeddings/oleObject73.bin"/><Relationship Id="rId9" Type="http://schemas.openxmlformats.org/officeDocument/2006/relationships/image" Target="../media/image54.wmf"/><Relationship Id="rId14" Type="http://schemas.openxmlformats.org/officeDocument/2006/relationships/oleObject" Target="../embeddings/oleObject78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4.bin"/><Relationship Id="rId13" Type="http://schemas.openxmlformats.org/officeDocument/2006/relationships/image" Target="../media/image65.wmf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62.wmf"/><Relationship Id="rId12" Type="http://schemas.openxmlformats.org/officeDocument/2006/relationships/oleObject" Target="../embeddings/oleObject8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83.bin"/><Relationship Id="rId11" Type="http://schemas.openxmlformats.org/officeDocument/2006/relationships/image" Target="../media/image64.wmf"/><Relationship Id="rId5" Type="http://schemas.openxmlformats.org/officeDocument/2006/relationships/image" Target="../media/image61.wmf"/><Relationship Id="rId15" Type="http://schemas.openxmlformats.org/officeDocument/2006/relationships/image" Target="../media/image66.wmf"/><Relationship Id="rId10" Type="http://schemas.openxmlformats.org/officeDocument/2006/relationships/oleObject" Target="../embeddings/oleObject85.bin"/><Relationship Id="rId4" Type="http://schemas.openxmlformats.org/officeDocument/2006/relationships/oleObject" Target="../embeddings/oleObject82.bin"/><Relationship Id="rId9" Type="http://schemas.openxmlformats.org/officeDocument/2006/relationships/image" Target="../media/image63.wmf"/><Relationship Id="rId14" Type="http://schemas.openxmlformats.org/officeDocument/2006/relationships/oleObject" Target="../embeddings/oleObject87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0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6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89.bin"/><Relationship Id="rId11" Type="http://schemas.openxmlformats.org/officeDocument/2006/relationships/image" Target="../media/image70.wmf"/><Relationship Id="rId5" Type="http://schemas.openxmlformats.org/officeDocument/2006/relationships/image" Target="../media/image67.wmf"/><Relationship Id="rId10" Type="http://schemas.openxmlformats.org/officeDocument/2006/relationships/oleObject" Target="../embeddings/oleObject91.bin"/><Relationship Id="rId4" Type="http://schemas.openxmlformats.org/officeDocument/2006/relationships/oleObject" Target="../embeddings/oleObject88.bin"/><Relationship Id="rId9" Type="http://schemas.openxmlformats.org/officeDocument/2006/relationships/image" Target="../media/image69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4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7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93.bin"/><Relationship Id="rId5" Type="http://schemas.openxmlformats.org/officeDocument/2006/relationships/image" Target="../media/image71.wmf"/><Relationship Id="rId4" Type="http://schemas.openxmlformats.org/officeDocument/2006/relationships/oleObject" Target="../embeddings/oleObject92.bin"/><Relationship Id="rId9" Type="http://schemas.openxmlformats.org/officeDocument/2006/relationships/image" Target="../media/image73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7.bin"/><Relationship Id="rId13" Type="http://schemas.openxmlformats.org/officeDocument/2006/relationships/image" Target="../media/image77.wmf"/><Relationship Id="rId18" Type="http://schemas.openxmlformats.org/officeDocument/2006/relationships/oleObject" Target="../embeddings/oleObject102.bin"/><Relationship Id="rId26" Type="http://schemas.openxmlformats.org/officeDocument/2006/relationships/oleObject" Target="../embeddings/oleObject107.bin"/><Relationship Id="rId3" Type="http://schemas.openxmlformats.org/officeDocument/2006/relationships/notesSlide" Target="../notesSlides/notesSlide14.xml"/><Relationship Id="rId21" Type="http://schemas.openxmlformats.org/officeDocument/2006/relationships/oleObject" Target="../embeddings/oleObject104.bin"/><Relationship Id="rId7" Type="http://schemas.openxmlformats.org/officeDocument/2006/relationships/image" Target="../media/image69.wmf"/><Relationship Id="rId12" Type="http://schemas.openxmlformats.org/officeDocument/2006/relationships/oleObject" Target="../embeddings/oleObject99.bin"/><Relationship Id="rId17" Type="http://schemas.openxmlformats.org/officeDocument/2006/relationships/image" Target="../media/image79.wmf"/><Relationship Id="rId25" Type="http://schemas.openxmlformats.org/officeDocument/2006/relationships/image" Target="../media/image8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01.bin"/><Relationship Id="rId20" Type="http://schemas.openxmlformats.org/officeDocument/2006/relationships/image" Target="../media/image80.wmf"/><Relationship Id="rId29" Type="http://schemas.openxmlformats.org/officeDocument/2006/relationships/image" Target="../media/image84.wmf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96.bin"/><Relationship Id="rId11" Type="http://schemas.openxmlformats.org/officeDocument/2006/relationships/image" Target="../media/image76.wmf"/><Relationship Id="rId24" Type="http://schemas.openxmlformats.org/officeDocument/2006/relationships/oleObject" Target="../embeddings/oleObject106.bin"/><Relationship Id="rId5" Type="http://schemas.openxmlformats.org/officeDocument/2006/relationships/image" Target="../media/image74.wmf"/><Relationship Id="rId15" Type="http://schemas.openxmlformats.org/officeDocument/2006/relationships/image" Target="../media/image78.wmf"/><Relationship Id="rId23" Type="http://schemas.openxmlformats.org/officeDocument/2006/relationships/image" Target="../media/image81.wmf"/><Relationship Id="rId28" Type="http://schemas.openxmlformats.org/officeDocument/2006/relationships/oleObject" Target="../embeddings/oleObject108.bin"/><Relationship Id="rId10" Type="http://schemas.openxmlformats.org/officeDocument/2006/relationships/oleObject" Target="../embeddings/oleObject98.bin"/><Relationship Id="rId19" Type="http://schemas.openxmlformats.org/officeDocument/2006/relationships/oleObject" Target="../embeddings/oleObject103.bin"/><Relationship Id="rId31" Type="http://schemas.openxmlformats.org/officeDocument/2006/relationships/image" Target="../media/image63.wmf"/><Relationship Id="rId4" Type="http://schemas.openxmlformats.org/officeDocument/2006/relationships/oleObject" Target="../embeddings/oleObject95.bin"/><Relationship Id="rId9" Type="http://schemas.openxmlformats.org/officeDocument/2006/relationships/image" Target="../media/image75.wmf"/><Relationship Id="rId14" Type="http://schemas.openxmlformats.org/officeDocument/2006/relationships/oleObject" Target="../embeddings/oleObject100.bin"/><Relationship Id="rId22" Type="http://schemas.openxmlformats.org/officeDocument/2006/relationships/oleObject" Target="../embeddings/oleObject105.bin"/><Relationship Id="rId27" Type="http://schemas.openxmlformats.org/officeDocument/2006/relationships/image" Target="../media/image83.wmf"/><Relationship Id="rId30" Type="http://schemas.openxmlformats.org/officeDocument/2006/relationships/oleObject" Target="../embeddings/oleObject109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13" Type="http://schemas.openxmlformats.org/officeDocument/2006/relationships/oleObject" Target="../embeddings/oleObject114.bin"/><Relationship Id="rId18" Type="http://schemas.openxmlformats.org/officeDocument/2006/relationships/image" Target="../media/image63.wmf"/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111.bin"/><Relationship Id="rId12" Type="http://schemas.openxmlformats.org/officeDocument/2006/relationships/image" Target="../media/image85.wmf"/><Relationship Id="rId17" Type="http://schemas.openxmlformats.org/officeDocument/2006/relationships/oleObject" Target="../embeddings/oleObject11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7.wmf"/><Relationship Id="rId1" Type="http://schemas.openxmlformats.org/officeDocument/2006/relationships/vmlDrawing" Target="../drawings/vmlDrawing14.vml"/><Relationship Id="rId6" Type="http://schemas.openxmlformats.org/officeDocument/2006/relationships/image" Target="../media/image84.wmf"/><Relationship Id="rId11" Type="http://schemas.openxmlformats.org/officeDocument/2006/relationships/oleObject" Target="../embeddings/oleObject113.bin"/><Relationship Id="rId5" Type="http://schemas.openxmlformats.org/officeDocument/2006/relationships/oleObject" Target="../embeddings/oleObject110.bin"/><Relationship Id="rId15" Type="http://schemas.openxmlformats.org/officeDocument/2006/relationships/oleObject" Target="../embeddings/oleObject115.bin"/><Relationship Id="rId10" Type="http://schemas.openxmlformats.org/officeDocument/2006/relationships/image" Target="../media/image46.wmf"/><Relationship Id="rId4" Type="http://schemas.openxmlformats.org/officeDocument/2006/relationships/image" Target="../media/image88.emf"/><Relationship Id="rId9" Type="http://schemas.openxmlformats.org/officeDocument/2006/relationships/oleObject" Target="../embeddings/oleObject112.bin"/><Relationship Id="rId14" Type="http://schemas.openxmlformats.org/officeDocument/2006/relationships/image" Target="../media/image86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9.bin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90.wmf"/><Relationship Id="rId12" Type="http://schemas.openxmlformats.org/officeDocument/2006/relationships/image" Target="../media/image9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118.bin"/><Relationship Id="rId11" Type="http://schemas.openxmlformats.org/officeDocument/2006/relationships/oleObject" Target="../embeddings/oleObject121.bin"/><Relationship Id="rId5" Type="http://schemas.openxmlformats.org/officeDocument/2006/relationships/image" Target="../media/image89.wmf"/><Relationship Id="rId10" Type="http://schemas.openxmlformats.org/officeDocument/2006/relationships/oleObject" Target="../embeddings/oleObject120.bin"/><Relationship Id="rId4" Type="http://schemas.openxmlformats.org/officeDocument/2006/relationships/oleObject" Target="../embeddings/oleObject117.bin"/><Relationship Id="rId9" Type="http://schemas.openxmlformats.org/officeDocument/2006/relationships/image" Target="../media/image91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4.bin"/><Relationship Id="rId13" Type="http://schemas.openxmlformats.org/officeDocument/2006/relationships/image" Target="../media/image63.wmf"/><Relationship Id="rId18" Type="http://schemas.openxmlformats.org/officeDocument/2006/relationships/oleObject" Target="../embeddings/oleObject129.bin"/><Relationship Id="rId3" Type="http://schemas.openxmlformats.org/officeDocument/2006/relationships/notesSlide" Target="../notesSlides/notesSlide17.xml"/><Relationship Id="rId21" Type="http://schemas.openxmlformats.org/officeDocument/2006/relationships/image" Target="../media/image97.wmf"/><Relationship Id="rId7" Type="http://schemas.openxmlformats.org/officeDocument/2006/relationships/image" Target="../media/image94.wmf"/><Relationship Id="rId12" Type="http://schemas.openxmlformats.org/officeDocument/2006/relationships/oleObject" Target="../embeddings/oleObject126.bin"/><Relationship Id="rId17" Type="http://schemas.openxmlformats.org/officeDocument/2006/relationships/image" Target="../media/image96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28.bin"/><Relationship Id="rId20" Type="http://schemas.openxmlformats.org/officeDocument/2006/relationships/oleObject" Target="../embeddings/oleObject130.bin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123.bin"/><Relationship Id="rId11" Type="http://schemas.openxmlformats.org/officeDocument/2006/relationships/image" Target="../media/image91.wmf"/><Relationship Id="rId5" Type="http://schemas.openxmlformats.org/officeDocument/2006/relationships/image" Target="../media/image93.wmf"/><Relationship Id="rId15" Type="http://schemas.openxmlformats.org/officeDocument/2006/relationships/image" Target="../media/image62.wmf"/><Relationship Id="rId10" Type="http://schemas.openxmlformats.org/officeDocument/2006/relationships/oleObject" Target="../embeddings/oleObject125.bin"/><Relationship Id="rId19" Type="http://schemas.openxmlformats.org/officeDocument/2006/relationships/image" Target="../media/image65.wmf"/><Relationship Id="rId4" Type="http://schemas.openxmlformats.org/officeDocument/2006/relationships/oleObject" Target="../embeddings/oleObject122.bin"/><Relationship Id="rId9" Type="http://schemas.openxmlformats.org/officeDocument/2006/relationships/image" Target="../media/image95.wmf"/><Relationship Id="rId14" Type="http://schemas.openxmlformats.org/officeDocument/2006/relationships/oleObject" Target="../embeddings/oleObject127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3.bin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9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132.bin"/><Relationship Id="rId11" Type="http://schemas.openxmlformats.org/officeDocument/2006/relationships/image" Target="../media/image101.wmf"/><Relationship Id="rId5" Type="http://schemas.openxmlformats.org/officeDocument/2006/relationships/image" Target="../media/image98.wmf"/><Relationship Id="rId10" Type="http://schemas.openxmlformats.org/officeDocument/2006/relationships/oleObject" Target="../embeddings/oleObject134.bin"/><Relationship Id="rId4" Type="http://schemas.openxmlformats.org/officeDocument/2006/relationships/oleObject" Target="../embeddings/oleObject131.bin"/><Relationship Id="rId9" Type="http://schemas.openxmlformats.org/officeDocument/2006/relationships/image" Target="../media/image100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7.bin"/><Relationship Id="rId13" Type="http://schemas.openxmlformats.org/officeDocument/2006/relationships/image" Target="../media/image7.wmf"/><Relationship Id="rId18" Type="http://schemas.openxmlformats.org/officeDocument/2006/relationships/oleObject" Target="../embeddings/oleObject142.bin"/><Relationship Id="rId3" Type="http://schemas.openxmlformats.org/officeDocument/2006/relationships/notesSlide" Target="../notesSlides/notesSlide19.xml"/><Relationship Id="rId21" Type="http://schemas.openxmlformats.org/officeDocument/2006/relationships/image" Target="../media/image12.wmf"/><Relationship Id="rId7" Type="http://schemas.openxmlformats.org/officeDocument/2006/relationships/image" Target="../media/image103.wmf"/><Relationship Id="rId12" Type="http://schemas.openxmlformats.org/officeDocument/2006/relationships/oleObject" Target="../embeddings/oleObject139.bin"/><Relationship Id="rId17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41.bin"/><Relationship Id="rId20" Type="http://schemas.openxmlformats.org/officeDocument/2006/relationships/oleObject" Target="../embeddings/oleObject143.bin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136.bin"/><Relationship Id="rId11" Type="http://schemas.openxmlformats.org/officeDocument/2006/relationships/image" Target="../media/image6.wmf"/><Relationship Id="rId5" Type="http://schemas.openxmlformats.org/officeDocument/2006/relationships/image" Target="../media/image102.wmf"/><Relationship Id="rId15" Type="http://schemas.openxmlformats.org/officeDocument/2006/relationships/image" Target="../media/image104.wmf"/><Relationship Id="rId10" Type="http://schemas.openxmlformats.org/officeDocument/2006/relationships/oleObject" Target="../embeddings/oleObject138.bin"/><Relationship Id="rId19" Type="http://schemas.openxmlformats.org/officeDocument/2006/relationships/image" Target="../media/image11.wmf"/><Relationship Id="rId4" Type="http://schemas.openxmlformats.org/officeDocument/2006/relationships/oleObject" Target="../embeddings/oleObject135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140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18" Type="http://schemas.openxmlformats.org/officeDocument/2006/relationships/oleObject" Target="../embeddings/oleObject8.bin"/><Relationship Id="rId26" Type="http://schemas.openxmlformats.org/officeDocument/2006/relationships/oleObject" Target="../embeddings/oleObject12.bin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10.wmf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5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29" Type="http://schemas.openxmlformats.org/officeDocument/2006/relationships/image" Target="../media/image14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24" Type="http://schemas.openxmlformats.org/officeDocument/2006/relationships/oleObject" Target="../embeddings/oleObject11.bin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23" Type="http://schemas.openxmlformats.org/officeDocument/2006/relationships/image" Target="../media/image11.wmf"/><Relationship Id="rId28" Type="http://schemas.openxmlformats.org/officeDocument/2006/relationships/oleObject" Target="../embeddings/oleObject13.bin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9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Relationship Id="rId27" Type="http://schemas.openxmlformats.org/officeDocument/2006/relationships/image" Target="../media/image13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6.bin"/><Relationship Id="rId13" Type="http://schemas.openxmlformats.org/officeDocument/2006/relationships/image" Target="../media/image109.wmf"/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106.wmf"/><Relationship Id="rId12" Type="http://schemas.openxmlformats.org/officeDocument/2006/relationships/oleObject" Target="../embeddings/oleObject14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45.bin"/><Relationship Id="rId11" Type="http://schemas.openxmlformats.org/officeDocument/2006/relationships/image" Target="../media/image108.wmf"/><Relationship Id="rId5" Type="http://schemas.openxmlformats.org/officeDocument/2006/relationships/image" Target="../media/image105.wmf"/><Relationship Id="rId10" Type="http://schemas.openxmlformats.org/officeDocument/2006/relationships/oleObject" Target="../embeddings/oleObject147.bin"/><Relationship Id="rId4" Type="http://schemas.openxmlformats.org/officeDocument/2006/relationships/oleObject" Target="../embeddings/oleObject144.bin"/><Relationship Id="rId9" Type="http://schemas.openxmlformats.org/officeDocument/2006/relationships/image" Target="../media/image107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1.bin"/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1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150.bin"/><Relationship Id="rId11" Type="http://schemas.openxmlformats.org/officeDocument/2006/relationships/image" Target="../media/image113.wmf"/><Relationship Id="rId5" Type="http://schemas.openxmlformats.org/officeDocument/2006/relationships/image" Target="../media/image110.wmf"/><Relationship Id="rId10" Type="http://schemas.openxmlformats.org/officeDocument/2006/relationships/oleObject" Target="../embeddings/oleObject152.bin"/><Relationship Id="rId4" Type="http://schemas.openxmlformats.org/officeDocument/2006/relationships/oleObject" Target="../embeddings/oleObject149.bin"/><Relationship Id="rId9" Type="http://schemas.openxmlformats.org/officeDocument/2006/relationships/image" Target="../media/image112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5.bin"/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11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154.bin"/><Relationship Id="rId5" Type="http://schemas.openxmlformats.org/officeDocument/2006/relationships/image" Target="../media/image114.wmf"/><Relationship Id="rId4" Type="http://schemas.openxmlformats.org/officeDocument/2006/relationships/oleObject" Target="../embeddings/oleObject153.bin"/><Relationship Id="rId9" Type="http://schemas.openxmlformats.org/officeDocument/2006/relationships/image" Target="../media/image116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11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157.bin"/><Relationship Id="rId5" Type="http://schemas.openxmlformats.org/officeDocument/2006/relationships/image" Target="../media/image117.wmf"/><Relationship Id="rId4" Type="http://schemas.openxmlformats.org/officeDocument/2006/relationships/oleObject" Target="../embeddings/oleObject156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18.wmf"/><Relationship Id="rId5" Type="http://schemas.openxmlformats.org/officeDocument/2006/relationships/image" Target="../media/image15.wmf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7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1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image" Target="../media/image26.wmf"/><Relationship Id="rId18" Type="http://schemas.openxmlformats.org/officeDocument/2006/relationships/oleObject" Target="../embeddings/oleObject29.bin"/><Relationship Id="rId26" Type="http://schemas.openxmlformats.org/officeDocument/2006/relationships/oleObject" Target="../embeddings/oleObject35.bin"/><Relationship Id="rId3" Type="http://schemas.openxmlformats.org/officeDocument/2006/relationships/notesSlide" Target="../notesSlides/notesSlide5.xml"/><Relationship Id="rId21" Type="http://schemas.openxmlformats.org/officeDocument/2006/relationships/image" Target="../media/image28.wmf"/><Relationship Id="rId7" Type="http://schemas.openxmlformats.org/officeDocument/2006/relationships/image" Target="../media/image23.wmf"/><Relationship Id="rId12" Type="http://schemas.openxmlformats.org/officeDocument/2006/relationships/oleObject" Target="../embeddings/oleObject25.bin"/><Relationship Id="rId17" Type="http://schemas.openxmlformats.org/officeDocument/2006/relationships/image" Target="../media/image27.wmf"/><Relationship Id="rId25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8.bin"/><Relationship Id="rId20" Type="http://schemas.openxmlformats.org/officeDocument/2006/relationships/oleObject" Target="../embeddings/oleObject31.bin"/><Relationship Id="rId29" Type="http://schemas.openxmlformats.org/officeDocument/2006/relationships/image" Target="../media/image31.wmf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25.wmf"/><Relationship Id="rId24" Type="http://schemas.openxmlformats.org/officeDocument/2006/relationships/image" Target="../media/image29.wmf"/><Relationship Id="rId5" Type="http://schemas.openxmlformats.org/officeDocument/2006/relationships/image" Target="../media/image22.wmf"/><Relationship Id="rId15" Type="http://schemas.openxmlformats.org/officeDocument/2006/relationships/oleObject" Target="../embeddings/oleObject27.bin"/><Relationship Id="rId23" Type="http://schemas.openxmlformats.org/officeDocument/2006/relationships/oleObject" Target="../embeddings/oleObject33.bin"/><Relationship Id="rId28" Type="http://schemas.openxmlformats.org/officeDocument/2006/relationships/oleObject" Target="../embeddings/oleObject36.bin"/><Relationship Id="rId10" Type="http://schemas.openxmlformats.org/officeDocument/2006/relationships/oleObject" Target="../embeddings/oleObject24.bin"/><Relationship Id="rId19" Type="http://schemas.openxmlformats.org/officeDocument/2006/relationships/oleObject" Target="../embeddings/oleObject30.bin"/><Relationship Id="rId31" Type="http://schemas.openxmlformats.org/officeDocument/2006/relationships/image" Target="../media/image32.wmf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4.wmf"/><Relationship Id="rId14" Type="http://schemas.openxmlformats.org/officeDocument/2006/relationships/oleObject" Target="../embeddings/oleObject26.bin"/><Relationship Id="rId22" Type="http://schemas.openxmlformats.org/officeDocument/2006/relationships/oleObject" Target="../embeddings/oleObject32.bin"/><Relationship Id="rId27" Type="http://schemas.openxmlformats.org/officeDocument/2006/relationships/image" Target="../media/image30.wmf"/><Relationship Id="rId30" Type="http://schemas.openxmlformats.org/officeDocument/2006/relationships/oleObject" Target="../embeddings/oleObject3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13" Type="http://schemas.openxmlformats.org/officeDocument/2006/relationships/oleObject" Target="../embeddings/oleObject43.bin"/><Relationship Id="rId18" Type="http://schemas.openxmlformats.org/officeDocument/2006/relationships/oleObject" Target="../embeddings/oleObject48.bin"/><Relationship Id="rId3" Type="http://schemas.openxmlformats.org/officeDocument/2006/relationships/notesSlide" Target="../notesSlides/notesSlide6.xml"/><Relationship Id="rId21" Type="http://schemas.openxmlformats.org/officeDocument/2006/relationships/oleObject" Target="../embeddings/oleObject51.bin"/><Relationship Id="rId7" Type="http://schemas.openxmlformats.org/officeDocument/2006/relationships/image" Target="../media/image34.wmf"/><Relationship Id="rId12" Type="http://schemas.openxmlformats.org/officeDocument/2006/relationships/oleObject" Target="../embeddings/oleObject42.bin"/><Relationship Id="rId17" Type="http://schemas.openxmlformats.org/officeDocument/2006/relationships/oleObject" Target="../embeddings/oleObject47.bin"/><Relationship Id="rId25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6.bin"/><Relationship Id="rId20" Type="http://schemas.openxmlformats.org/officeDocument/2006/relationships/oleObject" Target="../embeddings/oleObject50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9.bin"/><Relationship Id="rId11" Type="http://schemas.openxmlformats.org/officeDocument/2006/relationships/image" Target="../media/image36.wmf"/><Relationship Id="rId24" Type="http://schemas.openxmlformats.org/officeDocument/2006/relationships/oleObject" Target="../embeddings/oleObject54.bin"/><Relationship Id="rId5" Type="http://schemas.openxmlformats.org/officeDocument/2006/relationships/image" Target="../media/image33.wmf"/><Relationship Id="rId15" Type="http://schemas.openxmlformats.org/officeDocument/2006/relationships/oleObject" Target="../embeddings/oleObject45.bin"/><Relationship Id="rId23" Type="http://schemas.openxmlformats.org/officeDocument/2006/relationships/oleObject" Target="../embeddings/oleObject53.bin"/><Relationship Id="rId10" Type="http://schemas.openxmlformats.org/officeDocument/2006/relationships/oleObject" Target="../embeddings/oleObject41.bin"/><Relationship Id="rId19" Type="http://schemas.openxmlformats.org/officeDocument/2006/relationships/oleObject" Target="../embeddings/oleObject49.bin"/><Relationship Id="rId4" Type="http://schemas.openxmlformats.org/officeDocument/2006/relationships/oleObject" Target="../embeddings/oleObject38.bin"/><Relationship Id="rId9" Type="http://schemas.openxmlformats.org/officeDocument/2006/relationships/image" Target="../media/image35.wmf"/><Relationship Id="rId14" Type="http://schemas.openxmlformats.org/officeDocument/2006/relationships/oleObject" Target="../embeddings/oleObject44.bin"/><Relationship Id="rId22" Type="http://schemas.openxmlformats.org/officeDocument/2006/relationships/oleObject" Target="../embeddings/oleObject5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7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3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56.bin"/><Relationship Id="rId5" Type="http://schemas.openxmlformats.org/officeDocument/2006/relationships/image" Target="../media/image37.wmf"/><Relationship Id="rId4" Type="http://schemas.openxmlformats.org/officeDocument/2006/relationships/oleObject" Target="../embeddings/oleObject55.bin"/><Relationship Id="rId9" Type="http://schemas.openxmlformats.org/officeDocument/2006/relationships/image" Target="../media/image39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0.bin"/><Relationship Id="rId13" Type="http://schemas.openxmlformats.org/officeDocument/2006/relationships/image" Target="../media/image43.wmf"/><Relationship Id="rId18" Type="http://schemas.openxmlformats.org/officeDocument/2006/relationships/oleObject" Target="../embeddings/oleObject66.bin"/><Relationship Id="rId3" Type="http://schemas.openxmlformats.org/officeDocument/2006/relationships/notesSlide" Target="../notesSlides/notesSlide8.xml"/><Relationship Id="rId21" Type="http://schemas.openxmlformats.org/officeDocument/2006/relationships/image" Target="../media/image36.wmf"/><Relationship Id="rId7" Type="http://schemas.openxmlformats.org/officeDocument/2006/relationships/image" Target="../media/image41.wmf"/><Relationship Id="rId12" Type="http://schemas.openxmlformats.org/officeDocument/2006/relationships/oleObject" Target="../embeddings/oleObject63.bin"/><Relationship Id="rId17" Type="http://schemas.openxmlformats.org/officeDocument/2006/relationships/image" Target="../media/image45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65.bin"/><Relationship Id="rId20" Type="http://schemas.openxmlformats.org/officeDocument/2006/relationships/oleObject" Target="../embeddings/oleObject67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59.bin"/><Relationship Id="rId11" Type="http://schemas.openxmlformats.org/officeDocument/2006/relationships/oleObject" Target="../embeddings/oleObject62.bin"/><Relationship Id="rId5" Type="http://schemas.openxmlformats.org/officeDocument/2006/relationships/image" Target="../media/image40.wmf"/><Relationship Id="rId15" Type="http://schemas.openxmlformats.org/officeDocument/2006/relationships/image" Target="../media/image44.wmf"/><Relationship Id="rId23" Type="http://schemas.openxmlformats.org/officeDocument/2006/relationships/image" Target="../media/image47.wmf"/><Relationship Id="rId10" Type="http://schemas.openxmlformats.org/officeDocument/2006/relationships/oleObject" Target="../embeddings/oleObject61.bin"/><Relationship Id="rId19" Type="http://schemas.openxmlformats.org/officeDocument/2006/relationships/image" Target="../media/image46.wmf"/><Relationship Id="rId4" Type="http://schemas.openxmlformats.org/officeDocument/2006/relationships/oleObject" Target="../embeddings/oleObject58.bin"/><Relationship Id="rId9" Type="http://schemas.openxmlformats.org/officeDocument/2006/relationships/image" Target="../media/image42.wmf"/><Relationship Id="rId14" Type="http://schemas.openxmlformats.org/officeDocument/2006/relationships/oleObject" Target="../embeddings/oleObject64.bin"/><Relationship Id="rId22" Type="http://schemas.openxmlformats.org/officeDocument/2006/relationships/oleObject" Target="../embeddings/oleObject68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1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4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70.bin"/><Relationship Id="rId11" Type="http://schemas.openxmlformats.org/officeDocument/2006/relationships/image" Target="../media/image51.wmf"/><Relationship Id="rId5" Type="http://schemas.openxmlformats.org/officeDocument/2006/relationships/image" Target="../media/image48.wmf"/><Relationship Id="rId10" Type="http://schemas.openxmlformats.org/officeDocument/2006/relationships/oleObject" Target="../embeddings/oleObject72.bin"/><Relationship Id="rId4" Type="http://schemas.openxmlformats.org/officeDocument/2006/relationships/oleObject" Target="../embeddings/oleObject69.bin"/><Relationship Id="rId9" Type="http://schemas.openxmlformats.org/officeDocument/2006/relationships/image" Target="../media/image5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Text Box 2"/>
          <p:cNvSpPr txBox="1">
            <a:spLocks noChangeArrowheads="1"/>
          </p:cNvSpPr>
          <p:nvPr/>
        </p:nvSpPr>
        <p:spPr bwMode="auto">
          <a:xfrm>
            <a:off x="2892425" y="2414588"/>
            <a:ext cx="3284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solidFill>
                  <a:schemeClr val="bg2"/>
                </a:solidFill>
              </a:rPr>
              <a:t>Prof. David R. Jackson</a:t>
            </a:r>
          </a:p>
          <a:p>
            <a:pPr algn="ctr" eaLnBrk="0" hangingPunct="0"/>
            <a:r>
              <a:rPr lang="en-US" sz="2400">
                <a:solidFill>
                  <a:schemeClr val="bg2"/>
                </a:solidFill>
              </a:rPr>
              <a:t>ECE Dept.</a:t>
            </a:r>
          </a:p>
        </p:txBody>
      </p:sp>
      <p:sp>
        <p:nvSpPr>
          <p:cNvPr id="234499" name="Text Box 3"/>
          <p:cNvSpPr txBox="1">
            <a:spLocks noChangeArrowheads="1"/>
          </p:cNvSpPr>
          <p:nvPr/>
        </p:nvSpPr>
        <p:spPr bwMode="auto">
          <a:xfrm>
            <a:off x="3479047" y="1649413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9933"/>
                </a:solidFill>
              </a:rPr>
              <a:t>Spring </a:t>
            </a:r>
            <a:r>
              <a:rPr lang="en-US" sz="2400" b="1" dirty="0" smtClean="0">
                <a:solidFill>
                  <a:srgbClr val="FF9933"/>
                </a:solidFill>
              </a:rPr>
              <a:t>2016</a:t>
            </a:r>
            <a:endParaRPr lang="en-US" sz="3200" dirty="0">
              <a:solidFill>
                <a:srgbClr val="FF9933"/>
              </a:solidFill>
            </a:endParaRPr>
          </a:p>
        </p:txBody>
      </p:sp>
      <p:sp>
        <p:nvSpPr>
          <p:cNvPr id="234500" name="Rectangle 4"/>
          <p:cNvSpPr>
            <a:spLocks noChangeArrowheads="1"/>
          </p:cNvSpPr>
          <p:nvPr/>
        </p:nvSpPr>
        <p:spPr bwMode="auto">
          <a:xfrm>
            <a:off x="4495800" y="4041775"/>
            <a:ext cx="32654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000" dirty="0">
                <a:solidFill>
                  <a:schemeClr val="bg1"/>
                </a:solidFill>
              </a:rPr>
              <a:t>Notes 34</a:t>
            </a:r>
          </a:p>
        </p:txBody>
      </p:sp>
      <p:sp>
        <p:nvSpPr>
          <p:cNvPr id="234501" name="Text Box 5"/>
          <p:cNvSpPr txBox="1">
            <a:spLocks noChangeArrowheads="1"/>
          </p:cNvSpPr>
          <p:nvPr/>
        </p:nvSpPr>
        <p:spPr bwMode="auto">
          <a:xfrm>
            <a:off x="3362325" y="654050"/>
            <a:ext cx="25193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6341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B3C22CB-7A43-41AA-8FBD-020036661F6E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8" name="Picture 7" descr="Animated image of spherical waves coming from a point source.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4543" y="4016829"/>
            <a:ext cx="2451100" cy="2451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8" name="Text Box 2"/>
          <p:cNvSpPr txBox="1">
            <a:spLocks noChangeArrowheads="1"/>
          </p:cNvSpPr>
          <p:nvPr/>
        </p:nvSpPr>
        <p:spPr bwMode="auto">
          <a:xfrm>
            <a:off x="6699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577540" name="Text Box 4"/>
          <p:cNvSpPr txBox="1">
            <a:spLocks noChangeArrowheads="1"/>
          </p:cNvSpPr>
          <p:nvPr/>
        </p:nvSpPr>
        <p:spPr bwMode="auto">
          <a:xfrm>
            <a:off x="2297113" y="2277423"/>
            <a:ext cx="11144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Next, let</a:t>
            </a:r>
          </a:p>
        </p:txBody>
      </p:sp>
      <p:graphicFrame>
        <p:nvGraphicFramePr>
          <p:cNvPr id="577563" name="Object 27"/>
          <p:cNvGraphicFramePr>
            <a:graphicFrameLocks noChangeAspect="1"/>
          </p:cNvGraphicFramePr>
          <p:nvPr/>
        </p:nvGraphicFramePr>
        <p:xfrm>
          <a:off x="2252663" y="815975"/>
          <a:ext cx="4241800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7613" name="Equation" r:id="rId4" imgW="1701720" imgH="444240" progId="Equation.DSMT4">
                  <p:embed/>
                </p:oleObj>
              </mc:Choice>
              <mc:Fallback>
                <p:oleObj name="Equation" r:id="rId4" imgW="1701720" imgH="444240" progId="Equation.DSMT4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2663" y="815975"/>
                        <a:ext cx="4241800" cy="110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7564" name="Object 28"/>
          <p:cNvGraphicFramePr>
            <a:graphicFrameLocks noChangeAspect="1"/>
          </p:cNvGraphicFramePr>
          <p:nvPr/>
        </p:nvGraphicFramePr>
        <p:xfrm>
          <a:off x="3657600" y="2289175"/>
          <a:ext cx="1360488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7614" name="Equation" r:id="rId6" imgW="711000" imgH="431640" progId="Equation.DSMT4">
                  <p:embed/>
                </p:oleObj>
              </mc:Choice>
              <mc:Fallback>
                <p:oleObj name="Equation" r:id="rId6" imgW="711000" imgH="431640" progId="Equation.DSMT4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289175"/>
                        <a:ext cx="1360488" cy="82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7585" name="Line 49"/>
          <p:cNvSpPr>
            <a:spLocks noChangeShapeType="1"/>
          </p:cNvSpPr>
          <p:nvPr/>
        </p:nvSpPr>
        <p:spPr bwMode="auto">
          <a:xfrm flipV="1">
            <a:off x="2687638" y="5854703"/>
            <a:ext cx="3435350" cy="1588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77586" name="Line 50"/>
          <p:cNvSpPr>
            <a:spLocks noChangeShapeType="1"/>
          </p:cNvSpPr>
          <p:nvPr/>
        </p:nvSpPr>
        <p:spPr bwMode="auto">
          <a:xfrm flipH="1" flipV="1">
            <a:off x="4311651" y="4497390"/>
            <a:ext cx="0" cy="2141538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77592" name="Line 56"/>
          <p:cNvSpPr>
            <a:spLocks noChangeShapeType="1"/>
          </p:cNvSpPr>
          <p:nvPr/>
        </p:nvSpPr>
        <p:spPr bwMode="auto">
          <a:xfrm flipH="1">
            <a:off x="4314826" y="4851403"/>
            <a:ext cx="1120775" cy="993775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577604" name="Object 68"/>
          <p:cNvGraphicFramePr>
            <a:graphicFrameLocks noChangeAspect="1"/>
          </p:cNvGraphicFramePr>
          <p:nvPr/>
        </p:nvGraphicFramePr>
        <p:xfrm>
          <a:off x="6216651" y="5715003"/>
          <a:ext cx="268288" cy="29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7615" name="Equation" r:id="rId8" imgW="114120" imgH="126720" progId="Equation.DSMT4">
                  <p:embed/>
                </p:oleObj>
              </mc:Choice>
              <mc:Fallback>
                <p:oleObj name="Equation" r:id="rId8" imgW="114120" imgH="126720" progId="Equation.DSMT4">
                  <p:embed/>
                  <p:pic>
                    <p:nvPicPr>
                      <p:cNvPr id="0" name="Picture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6651" y="5715003"/>
                        <a:ext cx="268288" cy="296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7605" name="Oval 69"/>
          <p:cNvSpPr>
            <a:spLocks noChangeArrowheads="1"/>
          </p:cNvSpPr>
          <p:nvPr/>
        </p:nvSpPr>
        <p:spPr bwMode="auto">
          <a:xfrm>
            <a:off x="5384801" y="4725990"/>
            <a:ext cx="176213" cy="163513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7606" name="Arc 70"/>
          <p:cNvSpPr>
            <a:spLocks/>
          </p:cNvSpPr>
          <p:nvPr/>
        </p:nvSpPr>
        <p:spPr bwMode="auto">
          <a:xfrm>
            <a:off x="4314826" y="5395915"/>
            <a:ext cx="312738" cy="1698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77607" name="Object 71"/>
          <p:cNvGraphicFramePr>
            <a:graphicFrameLocks noChangeAspect="1"/>
          </p:cNvGraphicFramePr>
          <p:nvPr/>
        </p:nvGraphicFramePr>
        <p:xfrm>
          <a:off x="4186238" y="4151315"/>
          <a:ext cx="284163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7616" name="Equation" r:id="rId10" imgW="126720" imgH="152280" progId="Equation.DSMT4">
                  <p:embed/>
                </p:oleObj>
              </mc:Choice>
              <mc:Fallback>
                <p:oleObj name="Equation" r:id="rId10" imgW="126720" imgH="152280" progId="Equation.DSMT4">
                  <p:embed/>
                  <p:pic>
                    <p:nvPicPr>
                      <p:cNvPr id="0" name="Picture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6238" y="4151315"/>
                        <a:ext cx="284163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7608" name="Object 72"/>
          <p:cNvGraphicFramePr>
            <a:graphicFrameLocks noChangeAspect="1"/>
          </p:cNvGraphicFramePr>
          <p:nvPr/>
        </p:nvGraphicFramePr>
        <p:xfrm>
          <a:off x="4383088" y="4999040"/>
          <a:ext cx="269875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7617" name="Equation" r:id="rId12" imgW="126720" imgH="177480" progId="Equation.DSMT4">
                  <p:embed/>
                </p:oleObj>
              </mc:Choice>
              <mc:Fallback>
                <p:oleObj name="Equation" r:id="rId12" imgW="126720" imgH="177480" progId="Equation.DSMT4">
                  <p:embed/>
                  <p:pic>
                    <p:nvPicPr>
                      <p:cNvPr id="0" name="Picture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3088" y="4999040"/>
                        <a:ext cx="269875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7609" name="Object 73"/>
          <p:cNvGraphicFramePr>
            <a:graphicFrameLocks noChangeAspect="1"/>
          </p:cNvGraphicFramePr>
          <p:nvPr/>
        </p:nvGraphicFramePr>
        <p:xfrm>
          <a:off x="5081588" y="5148265"/>
          <a:ext cx="307975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7618" name="Equation" r:id="rId14" imgW="152280" imgH="164880" progId="Equation.DSMT4">
                  <p:embed/>
                </p:oleObj>
              </mc:Choice>
              <mc:Fallback>
                <p:oleObj name="Equation" r:id="rId14" imgW="152280" imgH="164880" progId="Equation.DSMT4">
                  <p:embed/>
                  <p:pic>
                    <p:nvPicPr>
                      <p:cNvPr id="0" name="Picture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1588" y="5148265"/>
                        <a:ext cx="307975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7610" name="Object 74"/>
          <p:cNvGraphicFramePr>
            <a:graphicFrameLocks noChangeAspect="1"/>
          </p:cNvGraphicFramePr>
          <p:nvPr/>
        </p:nvGraphicFramePr>
        <p:xfrm>
          <a:off x="5972601" y="2362200"/>
          <a:ext cx="1027113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7619" name="Equation" r:id="rId16" imgW="622080" imgH="393480" progId="Equation.DSMT4">
                  <p:embed/>
                </p:oleObj>
              </mc:Choice>
              <mc:Fallback>
                <p:oleObj name="Equation" r:id="rId16" imgW="622080" imgH="393480" progId="Equation.DSMT4">
                  <p:embed/>
                  <p:pic>
                    <p:nvPicPr>
                      <p:cNvPr id="0" name="Picture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2601" y="2362200"/>
                        <a:ext cx="1027113" cy="649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7611" name="Object 75"/>
          <p:cNvGraphicFramePr>
            <a:graphicFrameLocks noChangeAspect="1"/>
          </p:cNvGraphicFramePr>
          <p:nvPr/>
        </p:nvGraphicFramePr>
        <p:xfrm>
          <a:off x="698500" y="3398838"/>
          <a:ext cx="6181725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7620" name="Equation" r:id="rId18" imgW="3962160" imgH="253800" progId="Equation.DSMT4">
                  <p:embed/>
                </p:oleObj>
              </mc:Choice>
              <mc:Fallback>
                <p:oleObj name="Equation" r:id="rId18" imgW="3962160" imgH="253800" progId="Equation.DSMT4">
                  <p:embed/>
                  <p:pic>
                    <p:nvPicPr>
                      <p:cNvPr id="0" name="Picture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500" y="3398838"/>
                        <a:ext cx="6181725" cy="395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B3C22CB-7A43-41AA-8FBD-020036661F6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9" name="Arc 70"/>
          <p:cNvSpPr>
            <a:spLocks/>
          </p:cNvSpPr>
          <p:nvPr/>
        </p:nvSpPr>
        <p:spPr bwMode="auto">
          <a:xfrm>
            <a:off x="4521817" y="5657497"/>
            <a:ext cx="132070" cy="18374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Object 76"/>
          <p:cNvGraphicFramePr>
            <a:graphicFrameLocks noChangeAspect="1"/>
          </p:cNvGraphicFramePr>
          <p:nvPr/>
        </p:nvGraphicFramePr>
        <p:xfrm>
          <a:off x="4754563" y="5438775"/>
          <a:ext cx="26987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7621" name="Equation" r:id="rId20" imgW="126720" imgH="203040" progId="Equation.DSMT4">
                  <p:embed/>
                </p:oleObj>
              </mc:Choice>
              <mc:Fallback>
                <p:oleObj name="Equation" r:id="rId20" imgW="126720" imgH="203040" progId="Equation.DSMT4">
                  <p:embed/>
                  <p:pic>
                    <p:nvPicPr>
                      <p:cNvPr id="0" name="Picture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4563" y="5438775"/>
                        <a:ext cx="269875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562" name="Text Box 2"/>
          <p:cNvSpPr txBox="1">
            <a:spLocks noChangeArrowheads="1"/>
          </p:cNvSpPr>
          <p:nvPr/>
        </p:nvSpPr>
        <p:spPr bwMode="auto">
          <a:xfrm>
            <a:off x="6826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578563" name="Text Box 3"/>
          <p:cNvSpPr txBox="1">
            <a:spLocks noChangeArrowheads="1"/>
          </p:cNvSpPr>
          <p:nvPr/>
        </p:nvSpPr>
        <p:spPr bwMode="auto">
          <a:xfrm>
            <a:off x="635000" y="963613"/>
            <a:ext cx="31892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The integral then becomes</a:t>
            </a:r>
          </a:p>
        </p:txBody>
      </p:sp>
      <p:graphicFrame>
        <p:nvGraphicFramePr>
          <p:cNvPr id="578576" name="Object 16"/>
          <p:cNvGraphicFramePr>
            <a:graphicFrameLocks noChangeAspect="1"/>
          </p:cNvGraphicFramePr>
          <p:nvPr/>
        </p:nvGraphicFramePr>
        <p:xfrm>
          <a:off x="2709863" y="1643063"/>
          <a:ext cx="3821112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8587" name="Equation" r:id="rId4" imgW="1523880" imgH="444240" progId="Equation.DSMT4">
                  <p:embed/>
                </p:oleObj>
              </mc:Choice>
              <mc:Fallback>
                <p:oleObj name="Equation" r:id="rId4" imgW="1523880" imgH="44424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9863" y="1643063"/>
                        <a:ext cx="3821112" cy="111442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8577" name="Text Box 17"/>
          <p:cNvSpPr txBox="1">
            <a:spLocks noChangeArrowheads="1"/>
          </p:cNvSpPr>
          <p:nvPr/>
        </p:nvSpPr>
        <p:spPr bwMode="auto">
          <a:xfrm>
            <a:off x="558346" y="3205842"/>
            <a:ext cx="533671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Ignoring the constant in front, we </a:t>
            </a:r>
            <a:r>
              <a:rPr lang="en-US" sz="2000" dirty="0">
                <a:solidFill>
                  <a:schemeClr val="bg1"/>
                </a:solidFill>
              </a:rPr>
              <a:t>can </a:t>
            </a:r>
            <a:r>
              <a:rPr lang="en-US" sz="2000" dirty="0" smtClean="0">
                <a:solidFill>
                  <a:schemeClr val="bg1"/>
                </a:solidFill>
              </a:rPr>
              <a:t>identify: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578578" name="Object 18"/>
          <p:cNvGraphicFramePr>
            <a:graphicFrameLocks noChangeAspect="1"/>
          </p:cNvGraphicFramePr>
          <p:nvPr/>
        </p:nvGraphicFramePr>
        <p:xfrm>
          <a:off x="579438" y="4071938"/>
          <a:ext cx="1165225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8588" name="Equation" r:id="rId6" imgW="583920" imgH="253800" progId="Equation.DSMT4">
                  <p:embed/>
                </p:oleObj>
              </mc:Choice>
              <mc:Fallback>
                <p:oleObj name="Equation" r:id="rId6" imgW="583920" imgH="25380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438" y="4071938"/>
                        <a:ext cx="1165225" cy="5080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8579" name="Object 19"/>
          <p:cNvGraphicFramePr>
            <a:graphicFrameLocks noChangeAspect="1"/>
          </p:cNvGraphicFramePr>
          <p:nvPr/>
        </p:nvGraphicFramePr>
        <p:xfrm>
          <a:off x="7250114" y="4522560"/>
          <a:ext cx="1003300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8589" name="Equation" r:id="rId8" imgW="431640" imgH="228600" progId="Equation.DSMT4">
                  <p:embed/>
                </p:oleObj>
              </mc:Choice>
              <mc:Fallback>
                <p:oleObj name="Equation" r:id="rId8" imgW="431640" imgH="22860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0114" y="4522560"/>
                        <a:ext cx="1003300" cy="531813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8580" name="Text Box 20"/>
          <p:cNvSpPr txBox="1">
            <a:spLocks noChangeArrowheads="1"/>
          </p:cNvSpPr>
          <p:nvPr/>
        </p:nvSpPr>
        <p:spPr bwMode="auto">
          <a:xfrm>
            <a:off x="7205664" y="4084410"/>
            <a:ext cx="9191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Hence</a:t>
            </a:r>
          </a:p>
        </p:txBody>
      </p:sp>
      <p:graphicFrame>
        <p:nvGraphicFramePr>
          <p:cNvPr id="578583" name="Object 23"/>
          <p:cNvGraphicFramePr>
            <a:graphicFrameLocks noChangeAspect="1"/>
          </p:cNvGraphicFramePr>
          <p:nvPr/>
        </p:nvGraphicFramePr>
        <p:xfrm>
          <a:off x="2432050" y="3984625"/>
          <a:ext cx="2760663" cy="197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8590" name="Equation" r:id="rId10" imgW="1384200" imgH="990360" progId="Equation.DSMT4">
                  <p:embed/>
                </p:oleObj>
              </mc:Choice>
              <mc:Fallback>
                <p:oleObj name="Equation" r:id="rId10" imgW="1384200" imgH="990360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2050" y="3984625"/>
                        <a:ext cx="2760663" cy="19748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8584" name="Object 24"/>
          <p:cNvGraphicFramePr>
            <a:graphicFrameLocks noChangeAspect="1"/>
          </p:cNvGraphicFramePr>
          <p:nvPr/>
        </p:nvGraphicFramePr>
        <p:xfrm>
          <a:off x="617538" y="4795838"/>
          <a:ext cx="987425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8591" name="Equation" r:id="rId12" imgW="495000" imgH="203040" progId="Equation.DSMT4">
                  <p:embed/>
                </p:oleObj>
              </mc:Choice>
              <mc:Fallback>
                <p:oleObj name="Equation" r:id="rId12" imgW="495000" imgH="203040" progId="Equation.DSMT4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538" y="4795838"/>
                        <a:ext cx="987425" cy="4064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B3C22CB-7A43-41AA-8FBD-020036661F6E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578586" name="Object 26"/>
          <p:cNvGraphicFramePr>
            <a:graphicFrameLocks noChangeAspect="1"/>
          </p:cNvGraphicFramePr>
          <p:nvPr/>
        </p:nvGraphicFramePr>
        <p:xfrm>
          <a:off x="7061822" y="5259281"/>
          <a:ext cx="1443081" cy="9777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8592" name="Equation" r:id="rId14" imgW="749160" imgH="507960" progId="Equation.DSMT4">
                  <p:embed/>
                </p:oleObj>
              </mc:Choice>
              <mc:Fallback>
                <p:oleObj name="Equation" r:id="rId14" imgW="749160" imgH="507960" progId="Equation.DSMT4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1822" y="5259281"/>
                        <a:ext cx="1443081" cy="977746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6" name="Text Box 2"/>
          <p:cNvSpPr txBox="1">
            <a:spLocks noChangeArrowheads="1"/>
          </p:cNvSpPr>
          <p:nvPr/>
        </p:nvSpPr>
        <p:spPr bwMode="auto">
          <a:xfrm>
            <a:off x="7080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579587" name="Text Box 3"/>
          <p:cNvSpPr txBox="1">
            <a:spLocks noChangeArrowheads="1"/>
          </p:cNvSpPr>
          <p:nvPr/>
        </p:nvSpPr>
        <p:spPr bwMode="auto">
          <a:xfrm>
            <a:off x="650875" y="1042988"/>
            <a:ext cx="7778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hlink"/>
                </a:solidFill>
              </a:rPr>
              <a:t>SDP:</a:t>
            </a:r>
          </a:p>
        </p:txBody>
      </p:sp>
      <p:sp>
        <p:nvSpPr>
          <p:cNvPr id="579589" name="Text Box 5"/>
          <p:cNvSpPr txBox="1">
            <a:spLocks noChangeArrowheads="1"/>
          </p:cNvSpPr>
          <p:nvPr/>
        </p:nvSpPr>
        <p:spPr bwMode="auto">
          <a:xfrm>
            <a:off x="1820222" y="4214931"/>
            <a:ext cx="4524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so</a:t>
            </a:r>
          </a:p>
        </p:txBody>
      </p:sp>
      <p:graphicFrame>
        <p:nvGraphicFramePr>
          <p:cNvPr id="579592" name="Object 8"/>
          <p:cNvGraphicFramePr>
            <a:graphicFrameLocks noChangeAspect="1"/>
          </p:cNvGraphicFramePr>
          <p:nvPr/>
        </p:nvGraphicFramePr>
        <p:xfrm>
          <a:off x="925513" y="1566863"/>
          <a:ext cx="7004050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9600" name="Equation" r:id="rId4" imgW="3581280" imgH="253800" progId="Equation.DSMT4">
                  <p:embed/>
                </p:oleObj>
              </mc:Choice>
              <mc:Fallback>
                <p:oleObj name="Equation" r:id="rId4" imgW="3581280" imgH="2538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5513" y="1566863"/>
                        <a:ext cx="7004050" cy="49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9593" name="Object 9"/>
          <p:cNvGraphicFramePr>
            <a:graphicFrameLocks noChangeAspect="1"/>
          </p:cNvGraphicFramePr>
          <p:nvPr/>
        </p:nvGraphicFramePr>
        <p:xfrm>
          <a:off x="1592263" y="2466975"/>
          <a:ext cx="6330950" cy="154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9601" name="Equation" r:id="rId6" imgW="3327120" imgH="812520" progId="Equation.DSMT4">
                  <p:embed/>
                </p:oleObj>
              </mc:Choice>
              <mc:Fallback>
                <p:oleObj name="Equation" r:id="rId6" imgW="3327120" imgH="81252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2263" y="2466975"/>
                        <a:ext cx="6330950" cy="154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9594" name="Object 10"/>
          <p:cNvGraphicFramePr>
            <a:graphicFrameLocks noChangeAspect="1"/>
          </p:cNvGraphicFramePr>
          <p:nvPr/>
        </p:nvGraphicFramePr>
        <p:xfrm>
          <a:off x="2778481" y="5897515"/>
          <a:ext cx="3346450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9602" name="Equation" r:id="rId8" imgW="1498320" imgH="253800" progId="Equation.DSMT4">
                  <p:embed/>
                </p:oleObj>
              </mc:Choice>
              <mc:Fallback>
                <p:oleObj name="Equation" r:id="rId8" imgW="1498320" imgH="2538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8481" y="5897515"/>
                        <a:ext cx="3346450" cy="566737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9595" name="Text Box 11"/>
          <p:cNvSpPr txBox="1">
            <a:spLocks noChangeArrowheads="1"/>
          </p:cNvSpPr>
          <p:nvPr/>
        </p:nvSpPr>
        <p:spPr bwMode="auto">
          <a:xfrm>
            <a:off x="6370111" y="6001962"/>
            <a:ext cx="17510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(SDP or SAP)</a:t>
            </a:r>
          </a:p>
        </p:txBody>
      </p:sp>
      <p:graphicFrame>
        <p:nvGraphicFramePr>
          <p:cNvPr id="579599" name="Object 15"/>
          <p:cNvGraphicFramePr>
            <a:graphicFrameLocks noChangeAspect="1"/>
          </p:cNvGraphicFramePr>
          <p:nvPr/>
        </p:nvGraphicFramePr>
        <p:xfrm>
          <a:off x="2483182" y="4549111"/>
          <a:ext cx="4083050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9603" name="Equation" r:id="rId10" imgW="1892160" imgH="279360" progId="Equation.DSMT4">
                  <p:embed/>
                </p:oleObj>
              </mc:Choice>
              <mc:Fallback>
                <p:oleObj name="Equation" r:id="rId10" imgW="1892160" imgH="27936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182" y="4549111"/>
                        <a:ext cx="4083050" cy="6032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9600" name="Text Box 16"/>
          <p:cNvSpPr txBox="1">
            <a:spLocks noChangeArrowheads="1"/>
          </p:cNvSpPr>
          <p:nvPr/>
        </p:nvSpPr>
        <p:spPr bwMode="auto">
          <a:xfrm>
            <a:off x="1709975" y="5432876"/>
            <a:ext cx="9318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B3C22CB-7A43-41AA-8FBD-020036661F6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850" name="Text Box 2"/>
          <p:cNvSpPr txBox="1">
            <a:spLocks noChangeArrowheads="1"/>
          </p:cNvSpPr>
          <p:nvPr/>
        </p:nvSpPr>
        <p:spPr bwMode="auto">
          <a:xfrm>
            <a:off x="7207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graphicFrame>
        <p:nvGraphicFramePr>
          <p:cNvPr id="590854" name="Object 6"/>
          <p:cNvGraphicFramePr>
            <a:graphicFrameLocks noChangeAspect="1"/>
          </p:cNvGraphicFramePr>
          <p:nvPr/>
        </p:nvGraphicFramePr>
        <p:xfrm>
          <a:off x="1309024" y="1198207"/>
          <a:ext cx="661035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0859" name="Equation" r:id="rId4" imgW="3327120" imgH="279360" progId="Equation.DSMT4">
                  <p:embed/>
                </p:oleObj>
              </mc:Choice>
              <mc:Fallback>
                <p:oleObj name="Equation" r:id="rId4" imgW="3327120" imgH="27936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9024" y="1198207"/>
                        <a:ext cx="6610350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0857" name="Object 9"/>
          <p:cNvGraphicFramePr>
            <a:graphicFrameLocks noChangeAspect="1"/>
          </p:cNvGraphicFramePr>
          <p:nvPr/>
        </p:nvGraphicFramePr>
        <p:xfrm>
          <a:off x="2768156" y="4087045"/>
          <a:ext cx="3825875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0860" name="Equation" r:id="rId6" imgW="1714320" imgH="253800" progId="Equation.DSMT4">
                  <p:embed/>
                </p:oleObj>
              </mc:Choice>
              <mc:Fallback>
                <p:oleObj name="Equation" r:id="rId6" imgW="1714320" imgH="2538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8156" y="4087045"/>
                        <a:ext cx="3825875" cy="56673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0858" name="Text Box 10"/>
          <p:cNvSpPr txBox="1">
            <a:spLocks noChangeArrowheads="1"/>
          </p:cNvSpPr>
          <p:nvPr/>
        </p:nvSpPr>
        <p:spPr bwMode="auto">
          <a:xfrm>
            <a:off x="1457684" y="2420884"/>
            <a:ext cx="84189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Using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B3C22CB-7A43-41AA-8FBD-020036661F6E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2" name="Object 10"/>
          <p:cNvGraphicFramePr>
            <a:graphicFrameLocks noChangeAspect="1"/>
          </p:cNvGraphicFramePr>
          <p:nvPr/>
        </p:nvGraphicFramePr>
        <p:xfrm>
          <a:off x="2437707" y="2352434"/>
          <a:ext cx="2578100" cy="62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0861" name="Equation" r:id="rId8" imgW="1155600" imgH="279360" progId="Equation.DSMT4">
                  <p:embed/>
                </p:oleObj>
              </mc:Choice>
              <mc:Fallback>
                <p:oleObj name="Equation" r:id="rId8" imgW="1155600" imgH="27936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7707" y="2352434"/>
                        <a:ext cx="2578100" cy="623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1817886" y="3462501"/>
            <a:ext cx="2036135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we also see </a:t>
            </a:r>
            <a:r>
              <a:rPr lang="en-US" sz="2000" dirty="0">
                <a:solidFill>
                  <a:schemeClr val="bg1"/>
                </a:solidFill>
              </a:rPr>
              <a:t>that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3446" y="5450493"/>
            <a:ext cx="7579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This will help us determine which curve is the SDP and which is the SAP.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Text Box 2"/>
          <p:cNvSpPr txBox="1">
            <a:spLocks noChangeArrowheads="1"/>
          </p:cNvSpPr>
          <p:nvPr/>
        </p:nvSpPr>
        <p:spPr bwMode="auto">
          <a:xfrm>
            <a:off x="6699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graphicFrame>
        <p:nvGraphicFramePr>
          <p:cNvPr id="580694" name="Object 86"/>
          <p:cNvGraphicFramePr>
            <a:graphicFrameLocks noChangeAspect="1"/>
          </p:cNvGraphicFramePr>
          <p:nvPr/>
        </p:nvGraphicFramePr>
        <p:xfrm>
          <a:off x="2735572" y="5754566"/>
          <a:ext cx="3425825" cy="5112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0727" name="Equation" r:id="rId4" imgW="1701720" imgH="253800" progId="Equation.DSMT4">
                  <p:embed/>
                </p:oleObj>
              </mc:Choice>
              <mc:Fallback>
                <p:oleObj name="Equation" r:id="rId4" imgW="1701720" imgH="253800" progId="Equation.DSMT4">
                  <p:embed/>
                  <p:pic>
                    <p:nvPicPr>
                      <p:cNvPr id="0" name="Picture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5572" y="5754566"/>
                        <a:ext cx="3425825" cy="5112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0695" name="Object 87"/>
          <p:cNvGraphicFramePr>
            <a:graphicFrameLocks noChangeAspect="1"/>
          </p:cNvGraphicFramePr>
          <p:nvPr/>
        </p:nvGraphicFramePr>
        <p:xfrm>
          <a:off x="2670175" y="4991100"/>
          <a:ext cx="3346450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0728" name="Equation" r:id="rId6" imgW="1498320" imgH="253800" progId="Equation.DSMT4">
                  <p:embed/>
                </p:oleObj>
              </mc:Choice>
              <mc:Fallback>
                <p:oleObj name="Equation" r:id="rId6" imgW="1498320" imgH="253800" progId="Equation.DSMT4">
                  <p:embed/>
                  <p:pic>
                    <p:nvPicPr>
                      <p:cNvPr id="0" name="Picture 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0175" y="4991100"/>
                        <a:ext cx="3346450" cy="56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0696" name="Text Box 88"/>
          <p:cNvSpPr txBox="1">
            <a:spLocks noChangeArrowheads="1"/>
          </p:cNvSpPr>
          <p:nvPr/>
        </p:nvSpPr>
        <p:spPr bwMode="auto">
          <a:xfrm>
            <a:off x="6252854" y="5075586"/>
            <a:ext cx="17510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2"/>
                </a:solidFill>
              </a:rPr>
              <a:t>(</a:t>
            </a:r>
            <a:r>
              <a:rPr lang="en-US" sz="2000" dirty="0">
                <a:solidFill>
                  <a:schemeClr val="hlink"/>
                </a:solidFill>
              </a:rPr>
              <a:t>SDP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>
                <a:solidFill>
                  <a:schemeClr val="bg2"/>
                </a:solidFill>
              </a:rPr>
              <a:t>or</a:t>
            </a:r>
            <a:r>
              <a:rPr lang="en-US" sz="2000" dirty="0">
                <a:solidFill>
                  <a:schemeClr val="bg1"/>
                </a:solidFill>
              </a:rPr>
              <a:t> SAP</a:t>
            </a:r>
            <a:r>
              <a:rPr lang="en-US" sz="2000" dirty="0">
                <a:solidFill>
                  <a:schemeClr val="bg2"/>
                </a:solidFill>
              </a:rPr>
              <a:t>)</a:t>
            </a:r>
          </a:p>
        </p:txBody>
      </p:sp>
      <p:grpSp>
        <p:nvGrpSpPr>
          <p:cNvPr id="580729" name="Group 121"/>
          <p:cNvGrpSpPr>
            <a:grpSpLocks/>
          </p:cNvGrpSpPr>
          <p:nvPr/>
        </p:nvGrpSpPr>
        <p:grpSpPr bwMode="auto">
          <a:xfrm>
            <a:off x="1993900" y="777875"/>
            <a:ext cx="5241925" cy="3694113"/>
            <a:chOff x="1256" y="452"/>
            <a:chExt cx="3302" cy="2327"/>
          </a:xfrm>
        </p:grpSpPr>
        <p:sp>
          <p:nvSpPr>
            <p:cNvPr id="580701" name="Line 93"/>
            <p:cNvSpPr>
              <a:spLocks noChangeShapeType="1"/>
            </p:cNvSpPr>
            <p:nvPr/>
          </p:nvSpPr>
          <p:spPr bwMode="auto">
            <a:xfrm flipV="1">
              <a:off x="1256" y="1827"/>
              <a:ext cx="2970" cy="1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0702" name="Line 94"/>
            <p:cNvSpPr>
              <a:spLocks noChangeShapeType="1"/>
            </p:cNvSpPr>
            <p:nvPr/>
          </p:nvSpPr>
          <p:spPr bwMode="auto">
            <a:xfrm flipH="1" flipV="1">
              <a:off x="2342" y="784"/>
              <a:ext cx="2" cy="1943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0703" name="Line 95"/>
            <p:cNvSpPr>
              <a:spLocks noChangeShapeType="1"/>
            </p:cNvSpPr>
            <p:nvPr/>
          </p:nvSpPr>
          <p:spPr bwMode="auto">
            <a:xfrm>
              <a:off x="1996" y="904"/>
              <a:ext cx="1" cy="1823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580704" name="Object 96"/>
            <p:cNvGraphicFramePr>
              <a:graphicFrameLocks noChangeAspect="1"/>
            </p:cNvGraphicFramePr>
            <p:nvPr/>
          </p:nvGraphicFramePr>
          <p:xfrm>
            <a:off x="3523" y="1881"/>
            <a:ext cx="414" cy="4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80729" name="Equation" r:id="rId8" imgW="330120" imgH="342720" progId="Equation.DSMT4">
                    <p:embed/>
                  </p:oleObj>
                </mc:Choice>
                <mc:Fallback>
                  <p:oleObj name="Equation" r:id="rId8" imgW="330120" imgH="342720" progId="Equation.DSMT4">
                    <p:embed/>
                    <p:pic>
                      <p:nvPicPr>
                        <p:cNvPr id="0" name="Picture 9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23" y="1881"/>
                          <a:ext cx="414" cy="4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80705" name="Object 97"/>
            <p:cNvGraphicFramePr>
              <a:graphicFrameLocks noChangeAspect="1"/>
            </p:cNvGraphicFramePr>
            <p:nvPr/>
          </p:nvGraphicFramePr>
          <p:xfrm>
            <a:off x="1486" y="897"/>
            <a:ext cx="412" cy="2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80730" name="Equation" r:id="rId10" imgW="304560" imgH="152280" progId="Equation.DSMT4">
                    <p:embed/>
                  </p:oleObj>
                </mc:Choice>
                <mc:Fallback>
                  <p:oleObj name="Equation" r:id="rId10" imgW="304560" imgH="152280" progId="Equation.DSMT4">
                    <p:embed/>
                    <p:pic>
                      <p:nvPicPr>
                        <p:cNvPr id="0" name="Picture 9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86" y="897"/>
                          <a:ext cx="412" cy="2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80706" name="Object 98"/>
            <p:cNvGraphicFramePr>
              <a:graphicFrameLocks noChangeAspect="1"/>
            </p:cNvGraphicFramePr>
            <p:nvPr/>
          </p:nvGraphicFramePr>
          <p:xfrm>
            <a:off x="4332" y="1690"/>
            <a:ext cx="226" cy="2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80731" name="Equation" r:id="rId12" imgW="152280" imgH="190440" progId="Equation.DSMT4">
                    <p:embed/>
                  </p:oleObj>
                </mc:Choice>
                <mc:Fallback>
                  <p:oleObj name="Equation" r:id="rId12" imgW="152280" imgH="190440" progId="Equation.DSMT4">
                    <p:embed/>
                    <p:pic>
                      <p:nvPicPr>
                        <p:cNvPr id="0" name="Picture 9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32" y="1690"/>
                          <a:ext cx="226" cy="29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80707" name="Line 99"/>
            <p:cNvSpPr>
              <a:spLocks noChangeShapeType="1"/>
            </p:cNvSpPr>
            <p:nvPr/>
          </p:nvSpPr>
          <p:spPr bwMode="auto">
            <a:xfrm>
              <a:off x="3469" y="816"/>
              <a:ext cx="1" cy="1953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0708" name="Freeform 100"/>
            <p:cNvSpPr>
              <a:spLocks/>
            </p:cNvSpPr>
            <p:nvPr/>
          </p:nvSpPr>
          <p:spPr bwMode="auto">
            <a:xfrm>
              <a:off x="2080" y="884"/>
              <a:ext cx="1314" cy="1876"/>
            </a:xfrm>
            <a:custGeom>
              <a:avLst/>
              <a:gdLst/>
              <a:ahLst/>
              <a:cxnLst>
                <a:cxn ang="0">
                  <a:pos x="0" y="1876"/>
                </a:cxn>
                <a:cxn ang="0">
                  <a:pos x="695" y="904"/>
                </a:cxn>
                <a:cxn ang="0">
                  <a:pos x="1314" y="0"/>
                </a:cxn>
              </a:cxnLst>
              <a:rect l="0" t="0" r="r" b="b"/>
              <a:pathLst>
                <a:path w="1314" h="1876">
                  <a:moveTo>
                    <a:pt x="0" y="1876"/>
                  </a:moveTo>
                  <a:cubicBezTo>
                    <a:pt x="64" y="1484"/>
                    <a:pt x="302" y="1237"/>
                    <a:pt x="695" y="904"/>
                  </a:cubicBezTo>
                  <a:cubicBezTo>
                    <a:pt x="1089" y="571"/>
                    <a:pt x="1296" y="228"/>
                    <a:pt x="1314" y="0"/>
                  </a:cubicBezTo>
                </a:path>
              </a:pathLst>
            </a:custGeom>
            <a:noFill/>
            <a:ln w="28575" cap="flat" cmpd="sng">
              <a:solidFill>
                <a:schemeClr val="hlink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0709" name="Freeform 101"/>
            <p:cNvSpPr>
              <a:spLocks/>
            </p:cNvSpPr>
            <p:nvPr/>
          </p:nvSpPr>
          <p:spPr bwMode="auto">
            <a:xfrm>
              <a:off x="2072" y="944"/>
              <a:ext cx="1317" cy="1781"/>
            </a:xfrm>
            <a:custGeom>
              <a:avLst/>
              <a:gdLst/>
              <a:ahLst/>
              <a:cxnLst>
                <a:cxn ang="0">
                  <a:pos x="1317" y="1781"/>
                </a:cxn>
                <a:cxn ang="0">
                  <a:pos x="638" y="856"/>
                </a:cxn>
                <a:cxn ang="0">
                  <a:pos x="0" y="0"/>
                </a:cxn>
              </a:cxnLst>
              <a:rect l="0" t="0" r="r" b="b"/>
              <a:pathLst>
                <a:path w="1317" h="1781">
                  <a:moveTo>
                    <a:pt x="1317" y="1781"/>
                  </a:moveTo>
                  <a:cubicBezTo>
                    <a:pt x="1248" y="1408"/>
                    <a:pt x="1017" y="1179"/>
                    <a:pt x="638" y="856"/>
                  </a:cubicBezTo>
                  <a:cubicBezTo>
                    <a:pt x="258" y="533"/>
                    <a:pt x="0" y="200"/>
                    <a:pt x="0" y="0"/>
                  </a:cubicBezTo>
                </a:path>
              </a:pathLst>
            </a:custGeom>
            <a:noFill/>
            <a:ln w="28575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0710" name="Line 102"/>
            <p:cNvSpPr>
              <a:spLocks noChangeShapeType="1"/>
            </p:cNvSpPr>
            <p:nvPr/>
          </p:nvSpPr>
          <p:spPr bwMode="auto">
            <a:xfrm flipH="1">
              <a:off x="1676" y="1738"/>
              <a:ext cx="0" cy="17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0711" name="Line 103"/>
            <p:cNvSpPr>
              <a:spLocks noChangeShapeType="1"/>
            </p:cNvSpPr>
            <p:nvPr/>
          </p:nvSpPr>
          <p:spPr bwMode="auto">
            <a:xfrm flipH="1">
              <a:off x="3094" y="1735"/>
              <a:ext cx="0" cy="17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580712" name="Object 104"/>
            <p:cNvGraphicFramePr>
              <a:graphicFrameLocks noChangeAspect="1"/>
            </p:cNvGraphicFramePr>
            <p:nvPr/>
          </p:nvGraphicFramePr>
          <p:xfrm>
            <a:off x="1556" y="1933"/>
            <a:ext cx="415" cy="4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80732" name="Equation" r:id="rId14" imgW="330120" imgH="342720" progId="Equation.DSMT4">
                    <p:embed/>
                  </p:oleObj>
                </mc:Choice>
                <mc:Fallback>
                  <p:oleObj name="Equation" r:id="rId14" imgW="330120" imgH="342720" progId="Equation.DSMT4">
                    <p:embed/>
                    <p:pic>
                      <p:nvPicPr>
                        <p:cNvPr id="0" name="Picture 10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56" y="1933"/>
                          <a:ext cx="415" cy="4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80713" name="Object 105"/>
            <p:cNvGraphicFramePr>
              <a:graphicFrameLocks noChangeAspect="1"/>
            </p:cNvGraphicFramePr>
            <p:nvPr/>
          </p:nvGraphicFramePr>
          <p:xfrm>
            <a:off x="1398" y="2545"/>
            <a:ext cx="445" cy="2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80733" name="Equation" r:id="rId16" imgW="304560" imgH="152280" progId="Equation.DSMT4">
                    <p:embed/>
                  </p:oleObj>
                </mc:Choice>
                <mc:Fallback>
                  <p:oleObj name="Equation" r:id="rId16" imgW="304560" imgH="152280" progId="Equation.DSMT4">
                    <p:embed/>
                    <p:pic>
                      <p:nvPicPr>
                        <p:cNvPr id="0" name="Picture 10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98" y="2545"/>
                          <a:ext cx="445" cy="2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80714" name="Object 106"/>
            <p:cNvGraphicFramePr>
              <a:graphicFrameLocks noChangeAspect="1"/>
            </p:cNvGraphicFramePr>
            <p:nvPr/>
          </p:nvGraphicFramePr>
          <p:xfrm>
            <a:off x="3546" y="833"/>
            <a:ext cx="412" cy="2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80734" name="Equation" r:id="rId18" imgW="304560" imgH="152280" progId="Equation.DSMT4">
                    <p:embed/>
                  </p:oleObj>
                </mc:Choice>
                <mc:Fallback>
                  <p:oleObj name="Equation" r:id="rId18" imgW="304560" imgH="152280" progId="Equation.DSMT4">
                    <p:embed/>
                    <p:pic>
                      <p:nvPicPr>
                        <p:cNvPr id="0" name="Picture 10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46" y="833"/>
                          <a:ext cx="412" cy="21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80715" name="Object 107"/>
            <p:cNvGraphicFramePr>
              <a:graphicFrameLocks noChangeAspect="1"/>
            </p:cNvGraphicFramePr>
            <p:nvPr/>
          </p:nvGraphicFramePr>
          <p:xfrm>
            <a:off x="2654" y="1986"/>
            <a:ext cx="172" cy="2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80735" name="Equation" r:id="rId19" imgW="114120" imgH="152280" progId="Equation.DSMT4">
                    <p:embed/>
                  </p:oleObj>
                </mc:Choice>
                <mc:Fallback>
                  <p:oleObj name="Equation" r:id="rId19" imgW="114120" imgH="152280" progId="Equation.DSMT4">
                    <p:embed/>
                    <p:pic>
                      <p:nvPicPr>
                        <p:cNvPr id="0" name="Picture 10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54" y="1986"/>
                          <a:ext cx="172" cy="24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80716" name="Line 108"/>
            <p:cNvSpPr>
              <a:spLocks noChangeShapeType="1"/>
            </p:cNvSpPr>
            <p:nvPr/>
          </p:nvSpPr>
          <p:spPr bwMode="auto">
            <a:xfrm flipH="1">
              <a:off x="2736" y="1741"/>
              <a:ext cx="0" cy="17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580717" name="Object 109"/>
            <p:cNvGraphicFramePr>
              <a:graphicFrameLocks noChangeAspect="1"/>
            </p:cNvGraphicFramePr>
            <p:nvPr/>
          </p:nvGraphicFramePr>
          <p:xfrm>
            <a:off x="3558" y="2517"/>
            <a:ext cx="421" cy="2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80736" name="Equation" r:id="rId21" imgW="304560" imgH="152280" progId="Equation.DSMT4">
                    <p:embed/>
                  </p:oleObj>
                </mc:Choice>
                <mc:Fallback>
                  <p:oleObj name="Equation" r:id="rId21" imgW="304560" imgH="152280" progId="Equation.DSMT4">
                    <p:embed/>
                    <p:pic>
                      <p:nvPicPr>
                        <p:cNvPr id="0" name="Picture 10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58" y="2517"/>
                          <a:ext cx="421" cy="22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80718" name="Object 110"/>
            <p:cNvGraphicFramePr>
              <a:graphicFrameLocks noChangeAspect="1"/>
            </p:cNvGraphicFramePr>
            <p:nvPr/>
          </p:nvGraphicFramePr>
          <p:xfrm>
            <a:off x="2543" y="1303"/>
            <a:ext cx="404" cy="2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80737" name="Equation" r:id="rId22" imgW="304560" imgH="152280" progId="Equation.DSMT4">
                    <p:embed/>
                  </p:oleObj>
                </mc:Choice>
                <mc:Fallback>
                  <p:oleObj name="Equation" r:id="rId22" imgW="304560" imgH="152280" progId="Equation.DSMT4">
                    <p:embed/>
                    <p:pic>
                      <p:nvPicPr>
                        <p:cNvPr id="0" name="Picture 1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43" y="1303"/>
                          <a:ext cx="404" cy="2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80719" name="Line 111"/>
            <p:cNvSpPr>
              <a:spLocks noChangeShapeType="1"/>
            </p:cNvSpPr>
            <p:nvPr/>
          </p:nvSpPr>
          <p:spPr bwMode="auto">
            <a:xfrm>
              <a:off x="2743" y="1538"/>
              <a:ext cx="0" cy="145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580720" name="Object 112"/>
            <p:cNvGraphicFramePr>
              <a:graphicFrameLocks noChangeAspect="1"/>
            </p:cNvGraphicFramePr>
            <p:nvPr/>
          </p:nvGraphicFramePr>
          <p:xfrm>
            <a:off x="2245" y="452"/>
            <a:ext cx="190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80738" name="Equation" r:id="rId24" imgW="139680" imgH="190440" progId="Equation.DSMT4">
                    <p:embed/>
                  </p:oleObj>
                </mc:Choice>
                <mc:Fallback>
                  <p:oleObj name="Equation" r:id="rId24" imgW="139680" imgH="190440" progId="Equation.DSMT4">
                    <p:embed/>
                    <p:pic>
                      <p:nvPicPr>
                        <p:cNvPr id="0" name="Picture 1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45" y="452"/>
                          <a:ext cx="190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80721" name="Oval 113"/>
            <p:cNvSpPr>
              <a:spLocks noChangeArrowheads="1"/>
            </p:cNvSpPr>
            <p:nvPr/>
          </p:nvSpPr>
          <p:spPr bwMode="auto">
            <a:xfrm>
              <a:off x="2698" y="1785"/>
              <a:ext cx="82" cy="85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0722" name="Text Box 114"/>
            <p:cNvSpPr txBox="1">
              <a:spLocks noChangeArrowheads="1"/>
            </p:cNvSpPr>
            <p:nvPr/>
          </p:nvSpPr>
          <p:spPr bwMode="auto">
            <a:xfrm>
              <a:off x="2826" y="867"/>
              <a:ext cx="44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hlink"/>
                  </a:solidFill>
                </a:rPr>
                <a:t>SDP</a:t>
              </a:r>
              <a:endParaRPr lang="en-US" sz="2000">
                <a:solidFill>
                  <a:schemeClr val="bg2"/>
                </a:solidFill>
              </a:endParaRPr>
            </a:p>
          </p:txBody>
        </p:sp>
        <p:sp>
          <p:nvSpPr>
            <p:cNvPr id="580723" name="Text Box 115"/>
            <p:cNvSpPr txBox="1">
              <a:spLocks noChangeArrowheads="1"/>
            </p:cNvSpPr>
            <p:nvPr/>
          </p:nvSpPr>
          <p:spPr bwMode="auto">
            <a:xfrm>
              <a:off x="2768" y="2478"/>
              <a:ext cx="437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bg1"/>
                  </a:solidFill>
                </a:rPr>
                <a:t>SAP</a:t>
              </a:r>
              <a:endParaRPr lang="en-US" sz="2000">
                <a:solidFill>
                  <a:schemeClr val="bg2"/>
                </a:solidFill>
              </a:endParaRPr>
            </a:p>
          </p:txBody>
        </p:sp>
        <p:graphicFrame>
          <p:nvGraphicFramePr>
            <p:cNvPr id="580724" name="Object 116"/>
            <p:cNvGraphicFramePr>
              <a:graphicFrameLocks noChangeAspect="1"/>
            </p:cNvGraphicFramePr>
            <p:nvPr/>
          </p:nvGraphicFramePr>
          <p:xfrm>
            <a:off x="3145" y="1352"/>
            <a:ext cx="192" cy="4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80739" name="Equation" r:id="rId26" imgW="152280" imgH="342720" progId="Equation.DSMT4">
                    <p:embed/>
                  </p:oleObj>
                </mc:Choice>
                <mc:Fallback>
                  <p:oleObj name="Equation" r:id="rId26" imgW="152280" imgH="342720" progId="Equation.DSMT4">
                    <p:embed/>
                    <p:pic>
                      <p:nvPicPr>
                        <p:cNvPr id="0" name="Picture 1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45" y="1352"/>
                          <a:ext cx="192" cy="4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80725" name="Object 117"/>
            <p:cNvGraphicFramePr>
              <a:graphicFrameLocks noChangeAspect="1"/>
            </p:cNvGraphicFramePr>
            <p:nvPr/>
          </p:nvGraphicFramePr>
          <p:xfrm>
            <a:off x="1373" y="1332"/>
            <a:ext cx="304" cy="4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80740" name="Equation" r:id="rId28" imgW="241200" imgH="342720" progId="Equation.DSMT4">
                    <p:embed/>
                  </p:oleObj>
                </mc:Choice>
                <mc:Fallback>
                  <p:oleObj name="Equation" r:id="rId28" imgW="241200" imgH="342720" progId="Equation.DSMT4">
                    <p:embed/>
                    <p:pic>
                      <p:nvPicPr>
                        <p:cNvPr id="0" name="Picture 1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73" y="1332"/>
                          <a:ext cx="304" cy="4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2" name="Slide Number Placeholder 3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B3C22CB-7A43-41AA-8FBD-020036661F6E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580726" name="Object 118"/>
          <p:cNvGraphicFramePr>
            <a:graphicFrameLocks noChangeAspect="1"/>
          </p:cNvGraphicFramePr>
          <p:nvPr/>
        </p:nvGraphicFramePr>
        <p:xfrm>
          <a:off x="6922567" y="3608388"/>
          <a:ext cx="1003300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0741" name="Equation" r:id="rId30" imgW="431640" imgH="228600" progId="Equation.DSMT4">
                  <p:embed/>
                </p:oleObj>
              </mc:Choice>
              <mc:Fallback>
                <p:oleObj name="Equation" r:id="rId30" imgW="431640" imgH="228600" progId="Equation.DSMT4">
                  <p:embed/>
                  <p:pic>
                    <p:nvPicPr>
                      <p:cNvPr id="0" name="Picture 1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2567" y="3608388"/>
                        <a:ext cx="1003300" cy="531812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4" name="Text Box 2"/>
          <p:cNvSpPr txBox="1">
            <a:spLocks noChangeArrowheads="1"/>
          </p:cNvSpPr>
          <p:nvPr/>
        </p:nvSpPr>
        <p:spPr bwMode="auto">
          <a:xfrm>
            <a:off x="6445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591939" name="Text Box 67"/>
          <p:cNvSpPr txBox="1">
            <a:spLocks noChangeArrowheads="1"/>
          </p:cNvSpPr>
          <p:nvPr/>
        </p:nvSpPr>
        <p:spPr bwMode="auto">
          <a:xfrm>
            <a:off x="430213" y="5037138"/>
            <a:ext cx="3790950" cy="9159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Examination of the original path allows us to determine the direction of integration along the SDP.</a:t>
            </a:r>
          </a:p>
        </p:txBody>
      </p:sp>
      <p:sp>
        <p:nvSpPr>
          <p:cNvPr id="56" name="Slide Number Placeholder 5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B3C22CB-7A43-41AA-8FBD-020036661F6E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592027" name="Picture 15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257" y="1013014"/>
            <a:ext cx="4432300" cy="3123487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</p:pic>
      <p:grpSp>
        <p:nvGrpSpPr>
          <p:cNvPr id="47" name="Group 46"/>
          <p:cNvGrpSpPr/>
          <p:nvPr/>
        </p:nvGrpSpPr>
        <p:grpSpPr>
          <a:xfrm>
            <a:off x="4567238" y="3347275"/>
            <a:ext cx="4318000" cy="3221038"/>
            <a:chOff x="4567238" y="3359150"/>
            <a:chExt cx="4318000" cy="3221038"/>
          </a:xfrm>
        </p:grpSpPr>
        <p:grpSp>
          <p:nvGrpSpPr>
            <p:cNvPr id="592025" name="Group 153"/>
            <p:cNvGrpSpPr>
              <a:grpSpLocks/>
            </p:cNvGrpSpPr>
            <p:nvPr/>
          </p:nvGrpSpPr>
          <p:grpSpPr bwMode="auto">
            <a:xfrm>
              <a:off x="4567238" y="3359150"/>
              <a:ext cx="4318000" cy="3221038"/>
              <a:chOff x="2725" y="2108"/>
              <a:chExt cx="2720" cy="2029"/>
            </a:xfrm>
          </p:grpSpPr>
          <p:graphicFrame>
            <p:nvGraphicFramePr>
              <p:cNvPr id="592021" name="Object 149"/>
              <p:cNvGraphicFramePr>
                <a:graphicFrameLocks noChangeAspect="1"/>
              </p:cNvGraphicFramePr>
              <p:nvPr/>
            </p:nvGraphicFramePr>
            <p:xfrm>
              <a:off x="2725" y="3404"/>
              <a:ext cx="304" cy="45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92025" name="Equation" r:id="rId5" imgW="241200" imgH="342720" progId="Equation.DSMT4">
                      <p:embed/>
                    </p:oleObj>
                  </mc:Choice>
                  <mc:Fallback>
                    <p:oleObj name="Equation" r:id="rId5" imgW="241200" imgH="342720" progId="Equation.DSMT4">
                      <p:embed/>
                      <p:pic>
                        <p:nvPicPr>
                          <p:cNvPr id="0" name="Picture 14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725" y="3404"/>
                            <a:ext cx="304" cy="45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 type="none" w="sm" len="sm"/>
                                <a:tailEnd type="none" w="sm" len="sm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592024" name="Group 152"/>
              <p:cNvGrpSpPr>
                <a:grpSpLocks/>
              </p:cNvGrpSpPr>
              <p:nvPr/>
            </p:nvGrpSpPr>
            <p:grpSpPr bwMode="auto">
              <a:xfrm>
                <a:off x="2796" y="2108"/>
                <a:ext cx="2649" cy="2029"/>
                <a:chOff x="2796" y="2108"/>
                <a:chExt cx="2649" cy="2029"/>
              </a:xfrm>
            </p:grpSpPr>
            <p:sp>
              <p:nvSpPr>
                <p:cNvPr id="591883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4999" y="2493"/>
                  <a:ext cx="44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2000">
                      <a:solidFill>
                        <a:schemeClr val="hlink"/>
                      </a:solidFill>
                    </a:rPr>
                    <a:t>SDP</a:t>
                  </a:r>
                </a:p>
              </p:txBody>
            </p:sp>
            <p:grpSp>
              <p:nvGrpSpPr>
                <p:cNvPr id="592020" name="Group 148"/>
                <p:cNvGrpSpPr>
                  <a:grpSpLocks/>
                </p:cNvGrpSpPr>
                <p:nvPr/>
              </p:nvGrpSpPr>
              <p:grpSpPr bwMode="auto">
                <a:xfrm>
                  <a:off x="2796" y="2108"/>
                  <a:ext cx="2390" cy="2029"/>
                  <a:chOff x="2796" y="2108"/>
                  <a:chExt cx="2390" cy="2029"/>
                </a:xfrm>
              </p:grpSpPr>
              <p:sp>
                <p:nvSpPr>
                  <p:cNvPr id="591894" name="Line 2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796" y="3276"/>
                    <a:ext cx="2164" cy="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2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591895" name="Line 23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811" y="2421"/>
                    <a:ext cx="2" cy="16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2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591896" name="Line 2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103" y="3198"/>
                    <a:ext cx="0" cy="157"/>
                  </a:xfrm>
                  <a:prstGeom prst="line">
                    <a:avLst/>
                  </a:prstGeom>
                  <a:noFill/>
                  <a:ln w="12700">
                    <a:solidFill>
                      <a:schemeClr val="bg2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591897" name="Line 2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523" y="3209"/>
                    <a:ext cx="0" cy="157"/>
                  </a:xfrm>
                  <a:prstGeom prst="line">
                    <a:avLst/>
                  </a:prstGeom>
                  <a:noFill/>
                  <a:ln w="12700">
                    <a:solidFill>
                      <a:schemeClr val="bg2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591899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3104" y="3275"/>
                    <a:ext cx="1" cy="740"/>
                  </a:xfrm>
                  <a:prstGeom prst="line">
                    <a:avLst/>
                  </a:prstGeom>
                  <a:noFill/>
                  <a:ln w="38100">
                    <a:solidFill>
                      <a:schemeClr val="bg2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591900" name="Line 2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525" y="2537"/>
                    <a:ext cx="0" cy="740"/>
                  </a:xfrm>
                  <a:prstGeom prst="line">
                    <a:avLst/>
                  </a:prstGeom>
                  <a:noFill/>
                  <a:ln w="38100">
                    <a:solidFill>
                      <a:schemeClr val="bg2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591901" name="Line 29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095" y="3267"/>
                    <a:ext cx="1421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bg2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graphicFrame>
                <p:nvGraphicFramePr>
                  <p:cNvPr id="591905" name="Object 33"/>
                  <p:cNvGraphicFramePr>
                    <a:graphicFrameLocks noChangeAspect="1"/>
                  </p:cNvGraphicFramePr>
                  <p:nvPr/>
                </p:nvGraphicFramePr>
                <p:xfrm>
                  <a:off x="3716" y="2108"/>
                  <a:ext cx="190" cy="259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592026" name="Equation" r:id="rId7" imgW="139680" imgH="190440" progId="Equation.DSMT4">
                          <p:embed/>
                        </p:oleObj>
                      </mc:Choice>
                      <mc:Fallback>
                        <p:oleObj name="Equation" r:id="rId7" imgW="139680" imgH="190440" progId="Equation.DSMT4">
                          <p:embed/>
                          <p:pic>
                            <p:nvPicPr>
                              <p:cNvPr id="0" name="Picture 33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8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3716" y="2108"/>
                                <a:ext cx="190" cy="25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12700">
                                    <a:solidFill>
                                      <a:schemeClr val="tx1"/>
                                    </a:solidFill>
                                    <a:miter lim="800000"/>
                                    <a:headEnd type="none" w="sm" len="sm"/>
                                    <a:tailEnd type="none" w="sm" len="sm"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graphicFrame>
                <p:nvGraphicFramePr>
                  <p:cNvPr id="591906" name="Object 34"/>
                  <p:cNvGraphicFramePr>
                    <a:graphicFrameLocks noChangeAspect="1"/>
                  </p:cNvGraphicFramePr>
                  <p:nvPr/>
                </p:nvGraphicFramePr>
                <p:xfrm>
                  <a:off x="4999" y="3153"/>
                  <a:ext cx="187" cy="233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592027" name="Equation" r:id="rId9" imgW="152280" imgH="190440" progId="Equation.DSMT4">
                          <p:embed/>
                        </p:oleObj>
                      </mc:Choice>
                      <mc:Fallback>
                        <p:oleObj name="Equation" r:id="rId9" imgW="152280" imgH="190440" progId="Equation.DSMT4">
                          <p:embed/>
                          <p:pic>
                            <p:nvPicPr>
                              <p:cNvPr id="0" name="Picture 34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10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4999" y="3153"/>
                                <a:ext cx="187" cy="233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12700">
                                    <a:solidFill>
                                      <a:schemeClr val="tx1"/>
                                    </a:solidFill>
                                    <a:miter lim="800000"/>
                                    <a:headEnd type="none" w="sm" len="sm"/>
                                    <a:tailEnd type="none" w="sm" len="sm"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sp>
                <p:nvSpPr>
                  <p:cNvPr id="591911" name="Line 3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264" y="3199"/>
                    <a:ext cx="0" cy="157"/>
                  </a:xfrm>
                  <a:prstGeom prst="line">
                    <a:avLst/>
                  </a:prstGeom>
                  <a:noFill/>
                  <a:ln w="12700">
                    <a:solidFill>
                      <a:schemeClr val="bg2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graphicFrame>
                <p:nvGraphicFramePr>
                  <p:cNvPr id="591914" name="Object 42"/>
                  <p:cNvGraphicFramePr>
                    <a:graphicFrameLocks noChangeAspect="1"/>
                  </p:cNvGraphicFramePr>
                  <p:nvPr/>
                </p:nvGraphicFramePr>
                <p:xfrm>
                  <a:off x="4189" y="3403"/>
                  <a:ext cx="155" cy="206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592028" name="Equation" r:id="rId11" imgW="114120" imgH="152280" progId="Equation.DSMT4">
                          <p:embed/>
                        </p:oleObj>
                      </mc:Choice>
                      <mc:Fallback>
                        <p:oleObj name="Equation" r:id="rId11" imgW="114120" imgH="152280" progId="Equation.DSMT4">
                          <p:embed/>
                          <p:pic>
                            <p:nvPicPr>
                              <p:cNvPr id="0" name="Picture 42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12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4189" y="3403"/>
                                <a:ext cx="155" cy="206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12700">
                                    <a:solidFill>
                                      <a:schemeClr val="tx1"/>
                                    </a:solidFill>
                                    <a:miter lim="800000"/>
                                    <a:headEnd type="none" w="sm" len="sm"/>
                                    <a:tailEnd type="none" w="sm" len="sm"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sp>
                <p:nvSpPr>
                  <p:cNvPr id="591992" name="Freeform 120"/>
                  <p:cNvSpPr>
                    <a:spLocks/>
                  </p:cNvSpPr>
                  <p:nvPr/>
                </p:nvSpPr>
                <p:spPr bwMode="auto">
                  <a:xfrm>
                    <a:off x="3660" y="2278"/>
                    <a:ext cx="1323" cy="1859"/>
                  </a:xfrm>
                  <a:custGeom>
                    <a:avLst/>
                    <a:gdLst/>
                    <a:ahLst/>
                    <a:cxnLst>
                      <a:cxn ang="0">
                        <a:pos x="0" y="1678"/>
                      </a:cxn>
                      <a:cxn ang="0">
                        <a:pos x="628" y="816"/>
                      </a:cxn>
                      <a:cxn ang="0">
                        <a:pos x="1180" y="0"/>
                      </a:cxn>
                    </a:cxnLst>
                    <a:rect l="0" t="0" r="r" b="b"/>
                    <a:pathLst>
                      <a:path w="1180" h="1678">
                        <a:moveTo>
                          <a:pt x="0" y="1678"/>
                        </a:moveTo>
                        <a:cubicBezTo>
                          <a:pt x="149" y="1345"/>
                          <a:pt x="277" y="1117"/>
                          <a:pt x="628" y="816"/>
                        </a:cubicBezTo>
                        <a:cubicBezTo>
                          <a:pt x="979" y="515"/>
                          <a:pt x="1138" y="193"/>
                          <a:pt x="1180" y="0"/>
                        </a:cubicBezTo>
                      </a:path>
                    </a:pathLst>
                  </a:custGeom>
                  <a:noFill/>
                  <a:ln w="38100" cap="flat" cmpd="sng">
                    <a:solidFill>
                      <a:schemeClr val="hlink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graphicFrame>
              <p:nvGraphicFramePr>
                <p:cNvPr id="592022" name="Object 150"/>
                <p:cNvGraphicFramePr>
                  <a:graphicFrameLocks noChangeAspect="1"/>
                </p:cNvGraphicFramePr>
                <p:nvPr/>
              </p:nvGraphicFramePr>
              <p:xfrm>
                <a:off x="4613" y="3444"/>
                <a:ext cx="192" cy="45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592029" name="Equation" r:id="rId13" imgW="152280" imgH="342720" progId="Equation.DSMT4">
                        <p:embed/>
                      </p:oleObj>
                    </mc:Choice>
                    <mc:Fallback>
                      <p:oleObj name="Equation" r:id="rId13" imgW="152280" imgH="342720" progId="Equation.DSMT4">
                        <p:embed/>
                        <p:pic>
                          <p:nvPicPr>
                            <p:cNvPr id="0" name="Picture 150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613" y="3444"/>
                              <a:ext cx="192" cy="452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miter lim="800000"/>
                                  <a:headEnd type="none" w="sm" len="sm"/>
                                  <a:tailEnd type="none" w="sm" len="sm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592023" name="Object 151"/>
                <p:cNvGraphicFramePr>
                  <a:graphicFrameLocks noChangeAspect="1"/>
                </p:cNvGraphicFramePr>
                <p:nvPr/>
              </p:nvGraphicFramePr>
              <p:xfrm>
                <a:off x="3461" y="3001"/>
                <a:ext cx="176" cy="201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592030" name="Equation" r:id="rId15" imgW="139680" imgH="152280" progId="Equation.DSMT4">
                        <p:embed/>
                      </p:oleObj>
                    </mc:Choice>
                    <mc:Fallback>
                      <p:oleObj name="Equation" r:id="rId15" imgW="139680" imgH="152280" progId="Equation.DSMT4">
                        <p:embed/>
                        <p:pic>
                          <p:nvPicPr>
                            <p:cNvPr id="0" name="Picture 151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6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461" y="3001"/>
                              <a:ext cx="176" cy="201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miter lim="800000"/>
                                  <a:headEnd type="none" w="sm" len="sm"/>
                                  <a:tailEnd type="none" w="sm" len="sm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</p:grpSp>
        <p:cxnSp>
          <p:nvCxnSpPr>
            <p:cNvPr id="33" name="Straight Arrow Connector 32"/>
            <p:cNvCxnSpPr/>
            <p:nvPr/>
          </p:nvCxnSpPr>
          <p:spPr bwMode="auto">
            <a:xfrm flipV="1">
              <a:off x="6614556" y="5450772"/>
              <a:ext cx="130630" cy="17813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34" name="Straight Arrow Connector 33"/>
            <p:cNvCxnSpPr/>
            <p:nvPr/>
          </p:nvCxnSpPr>
          <p:spPr bwMode="auto">
            <a:xfrm flipV="1">
              <a:off x="7707085" y="4344389"/>
              <a:ext cx="116776" cy="18011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35" name="Straight Arrow Connector 34"/>
            <p:cNvCxnSpPr/>
            <p:nvPr/>
          </p:nvCxnSpPr>
          <p:spPr bwMode="auto">
            <a:xfrm flipV="1">
              <a:off x="6115794" y="6266211"/>
              <a:ext cx="79170" cy="205841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39" name="Straight Arrow Connector 38"/>
            <p:cNvCxnSpPr/>
            <p:nvPr/>
          </p:nvCxnSpPr>
          <p:spPr bwMode="auto">
            <a:xfrm>
              <a:off x="5498275" y="5201393"/>
              <a:ext cx="201881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40" name="Straight Arrow Connector 39"/>
            <p:cNvCxnSpPr/>
            <p:nvPr/>
          </p:nvCxnSpPr>
          <p:spPr bwMode="auto">
            <a:xfrm>
              <a:off x="6612576" y="5199414"/>
              <a:ext cx="201881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41" name="Straight Arrow Connector 40"/>
            <p:cNvCxnSpPr/>
            <p:nvPr/>
          </p:nvCxnSpPr>
          <p:spPr bwMode="auto">
            <a:xfrm rot="16200000">
              <a:off x="5068786" y="5769429"/>
              <a:ext cx="201881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42" name="Straight Arrow Connector 41"/>
            <p:cNvCxnSpPr/>
            <p:nvPr/>
          </p:nvCxnSpPr>
          <p:spPr bwMode="auto">
            <a:xfrm rot="16200000">
              <a:off x="7323120" y="4437414"/>
              <a:ext cx="201881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aphicFrame>
        <p:nvGraphicFramePr>
          <p:cNvPr id="2" name="Object 152"/>
          <p:cNvGraphicFramePr>
            <a:graphicFrameLocks noChangeAspect="1"/>
          </p:cNvGraphicFramePr>
          <p:nvPr/>
        </p:nvGraphicFramePr>
        <p:xfrm>
          <a:off x="5544143" y="1629463"/>
          <a:ext cx="1003300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2031" name="Equation" r:id="rId17" imgW="431640" imgH="228600" progId="Equation.DSMT4">
                  <p:embed/>
                </p:oleObj>
              </mc:Choice>
              <mc:Fallback>
                <p:oleObj name="Equation" r:id="rId17" imgW="431640" imgH="228600" progId="Equation.DSMT4">
                  <p:embed/>
                  <p:pic>
                    <p:nvPicPr>
                      <p:cNvPr id="0" name="Picture 1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4143" y="1629463"/>
                        <a:ext cx="1003300" cy="531812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Text Box 2"/>
          <p:cNvSpPr txBox="1">
            <a:spLocks noChangeArrowheads="1"/>
          </p:cNvSpPr>
          <p:nvPr/>
        </p:nvSpPr>
        <p:spPr bwMode="auto">
          <a:xfrm>
            <a:off x="6445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581635" name="Text Box 3"/>
          <p:cNvSpPr txBox="1">
            <a:spLocks noChangeArrowheads="1"/>
          </p:cNvSpPr>
          <p:nvPr/>
        </p:nvSpPr>
        <p:spPr bwMode="auto">
          <a:xfrm>
            <a:off x="900113" y="1182688"/>
            <a:ext cx="21526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Calculate            :</a:t>
            </a:r>
          </a:p>
        </p:txBody>
      </p:sp>
      <p:sp>
        <p:nvSpPr>
          <p:cNvPr id="581636" name="Text Box 4"/>
          <p:cNvSpPr txBox="1">
            <a:spLocks noChangeArrowheads="1"/>
          </p:cNvSpPr>
          <p:nvPr/>
        </p:nvSpPr>
        <p:spPr bwMode="auto">
          <a:xfrm>
            <a:off x="784225" y="5454650"/>
            <a:ext cx="31527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From the figure we see that the correct choice is</a:t>
            </a:r>
          </a:p>
        </p:txBody>
      </p:sp>
      <p:sp>
        <p:nvSpPr>
          <p:cNvPr id="581640" name="Text Box 8"/>
          <p:cNvSpPr txBox="1">
            <a:spLocks noChangeArrowheads="1"/>
          </p:cNvSpPr>
          <p:nvPr/>
        </p:nvSpPr>
        <p:spPr bwMode="auto">
          <a:xfrm>
            <a:off x="2398713" y="4476750"/>
            <a:ext cx="4524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so</a:t>
            </a:r>
          </a:p>
        </p:txBody>
      </p:sp>
      <p:graphicFrame>
        <p:nvGraphicFramePr>
          <p:cNvPr id="581642" name="Object 10"/>
          <p:cNvGraphicFramePr>
            <a:graphicFrameLocks noChangeAspect="1"/>
          </p:cNvGraphicFramePr>
          <p:nvPr/>
        </p:nvGraphicFramePr>
        <p:xfrm>
          <a:off x="2214563" y="1135063"/>
          <a:ext cx="6604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1650" name="Equation" r:id="rId4" imgW="253800" imgH="190440" progId="Equation.DSMT4">
                  <p:embed/>
                </p:oleObj>
              </mc:Choice>
              <mc:Fallback>
                <p:oleObj name="Equation" r:id="rId4" imgW="253800" imgH="19044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4563" y="1135063"/>
                        <a:ext cx="6604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1644" name="Object 12"/>
          <p:cNvGraphicFramePr>
            <a:graphicFrameLocks noChangeAspect="1"/>
          </p:cNvGraphicFramePr>
          <p:nvPr/>
        </p:nvGraphicFramePr>
        <p:xfrm>
          <a:off x="2960688" y="1703388"/>
          <a:ext cx="4010025" cy="2325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1651" name="Equation" r:id="rId6" imgW="1752480" imgH="1015920" progId="Equation.DSMT4">
                  <p:embed/>
                </p:oleObj>
              </mc:Choice>
              <mc:Fallback>
                <p:oleObj name="Equation" r:id="rId6" imgW="1752480" imgH="101592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0688" y="1703388"/>
                        <a:ext cx="4010025" cy="2325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1645" name="Object 13"/>
          <p:cNvGraphicFramePr>
            <a:graphicFrameLocks noChangeAspect="1"/>
          </p:cNvGraphicFramePr>
          <p:nvPr/>
        </p:nvGraphicFramePr>
        <p:xfrm>
          <a:off x="4111625" y="5346700"/>
          <a:ext cx="1625600" cy="954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1652" name="Equation" r:id="rId8" imgW="583920" imgH="342720" progId="Equation.DSMT4">
                  <p:embed/>
                </p:oleObj>
              </mc:Choice>
              <mc:Fallback>
                <p:oleObj name="Equation" r:id="rId8" imgW="583920" imgH="34272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1625" y="5346700"/>
                        <a:ext cx="1625600" cy="95408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1647" name="Text Box 15"/>
          <p:cNvSpPr txBox="1">
            <a:spLocks noChangeArrowheads="1"/>
          </p:cNvSpPr>
          <p:nvPr/>
        </p:nvSpPr>
        <p:spPr bwMode="auto">
          <a:xfrm>
            <a:off x="4511675" y="4498975"/>
            <a:ext cx="409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or</a:t>
            </a:r>
          </a:p>
        </p:txBody>
      </p:sp>
      <p:graphicFrame>
        <p:nvGraphicFramePr>
          <p:cNvPr id="581648" name="Object 16"/>
          <p:cNvGraphicFramePr>
            <a:graphicFrameLocks noChangeAspect="1"/>
          </p:cNvGraphicFramePr>
          <p:nvPr/>
        </p:nvGraphicFramePr>
        <p:xfrm>
          <a:off x="3060700" y="4278313"/>
          <a:ext cx="1265238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1653" name="Equation" r:id="rId10" imgW="583920" imgH="342720" progId="Equation.DSMT4">
                  <p:embed/>
                </p:oleObj>
              </mc:Choice>
              <mc:Fallback>
                <p:oleObj name="Equation" r:id="rId10" imgW="583920" imgH="34272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0700" y="4278313"/>
                        <a:ext cx="1265238" cy="74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1649" name="Object 17"/>
          <p:cNvGraphicFramePr>
            <a:graphicFrameLocks noChangeAspect="1"/>
          </p:cNvGraphicFramePr>
          <p:nvPr/>
        </p:nvGraphicFramePr>
        <p:xfrm>
          <a:off x="5140325" y="4302125"/>
          <a:ext cx="1376363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1654" name="Equation" r:id="rId11" imgW="634680" imgH="342720" progId="Equation.DSMT4">
                  <p:embed/>
                </p:oleObj>
              </mc:Choice>
              <mc:Fallback>
                <p:oleObj name="Equation" r:id="rId11" imgW="634680" imgH="34272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0325" y="4302125"/>
                        <a:ext cx="1376363" cy="74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B3C22CB-7A43-41AA-8FBD-020036661F6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 bwMode="auto">
          <a:xfrm>
            <a:off x="7336971" y="1785257"/>
            <a:ext cx="1632858" cy="4484914"/>
          </a:xfrm>
          <a:prstGeom prst="rect">
            <a:avLst/>
          </a:prstGeom>
          <a:solidFill>
            <a:schemeClr val="tx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82659" name="Text Box 3"/>
          <p:cNvSpPr txBox="1">
            <a:spLocks noChangeArrowheads="1"/>
          </p:cNvSpPr>
          <p:nvPr/>
        </p:nvSpPr>
        <p:spPr bwMode="auto">
          <a:xfrm>
            <a:off x="6699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582660" name="Text Box 4"/>
          <p:cNvSpPr txBox="1">
            <a:spLocks noChangeArrowheads="1"/>
          </p:cNvSpPr>
          <p:nvPr/>
        </p:nvSpPr>
        <p:spPr bwMode="auto">
          <a:xfrm>
            <a:off x="498928" y="2888797"/>
            <a:ext cx="176061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We then have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582666" name="Object 10"/>
          <p:cNvGraphicFramePr>
            <a:graphicFrameLocks noChangeAspect="1"/>
          </p:cNvGraphicFramePr>
          <p:nvPr/>
        </p:nvGraphicFramePr>
        <p:xfrm>
          <a:off x="1944379" y="3312625"/>
          <a:ext cx="4543425" cy="121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2681" name="Equation" r:id="rId4" imgW="1663560" imgH="444240" progId="Equation.DSMT4">
                  <p:embed/>
                </p:oleObj>
              </mc:Choice>
              <mc:Fallback>
                <p:oleObj name="Equation" r:id="rId4" imgW="1663560" imgH="44424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4379" y="3312625"/>
                        <a:ext cx="4543425" cy="1212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2672" name="Object 16"/>
          <p:cNvGraphicFramePr>
            <a:graphicFrameLocks noChangeAspect="1"/>
          </p:cNvGraphicFramePr>
          <p:nvPr/>
        </p:nvGraphicFramePr>
        <p:xfrm>
          <a:off x="1595892" y="1486353"/>
          <a:ext cx="5186362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2682" name="Equation" r:id="rId6" imgW="2463480" imgH="507960" progId="Equation.DSMT4">
                  <p:embed/>
                </p:oleObj>
              </mc:Choice>
              <mc:Fallback>
                <p:oleObj name="Equation" r:id="rId6" imgW="2463480" imgH="50796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892" y="1486353"/>
                        <a:ext cx="5186362" cy="10699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B3C22CB-7A43-41AA-8FBD-020036661F6E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582673" name="Object 17"/>
          <p:cNvGraphicFramePr>
            <a:graphicFrameLocks noChangeAspect="1"/>
          </p:cNvGraphicFramePr>
          <p:nvPr/>
        </p:nvGraphicFramePr>
        <p:xfrm>
          <a:off x="2619829" y="5431292"/>
          <a:ext cx="364172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2683" name="Equation" r:id="rId8" imgW="1333440" imgH="419040" progId="Equation.DSMT4">
                  <p:embed/>
                </p:oleObj>
              </mc:Choice>
              <mc:Fallback>
                <p:oleObj name="Equation" r:id="rId8" imgW="1333440" imgH="41904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9829" y="5431292"/>
                        <a:ext cx="3641725" cy="11430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2091593" y="4897496"/>
            <a:ext cx="41229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or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792518" y="853005"/>
            <a:ext cx="418415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Method of steepest-descent recipe: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582674" name="Object 18"/>
          <p:cNvGraphicFramePr>
            <a:graphicFrameLocks noChangeAspect="1"/>
          </p:cNvGraphicFramePr>
          <p:nvPr/>
        </p:nvGraphicFramePr>
        <p:xfrm>
          <a:off x="7583714" y="5381225"/>
          <a:ext cx="1103086" cy="6474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2684" name="Equation" r:id="rId10" imgW="583920" imgH="342720" progId="Equation.DSMT4">
                  <p:embed/>
                </p:oleObj>
              </mc:Choice>
              <mc:Fallback>
                <p:oleObj name="Equation" r:id="rId10" imgW="583920" imgH="34272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83714" y="5381225"/>
                        <a:ext cx="1103086" cy="6474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2675" name="Object 19"/>
          <p:cNvGraphicFramePr>
            <a:graphicFrameLocks noChangeAspect="1"/>
          </p:cNvGraphicFramePr>
          <p:nvPr/>
        </p:nvGraphicFramePr>
        <p:xfrm>
          <a:off x="7794399" y="3393614"/>
          <a:ext cx="750887" cy="3980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2685" name="Equation" r:id="rId12" imgW="431640" imgH="228600" progId="Equation.DSMT4">
                  <p:embed/>
                </p:oleObj>
              </mc:Choice>
              <mc:Fallback>
                <p:oleObj name="Equation" r:id="rId12" imgW="431640" imgH="22860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94399" y="3393614"/>
                        <a:ext cx="750887" cy="3980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2676" name="Object 20"/>
          <p:cNvGraphicFramePr>
            <a:graphicFrameLocks noChangeAspect="1"/>
          </p:cNvGraphicFramePr>
          <p:nvPr/>
        </p:nvGraphicFramePr>
        <p:xfrm>
          <a:off x="7720467" y="2108538"/>
          <a:ext cx="988105" cy="4307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2686" name="Equation" r:id="rId14" imgW="583920" imgH="253800" progId="Equation.DSMT4">
                  <p:embed/>
                </p:oleObj>
              </mc:Choice>
              <mc:Fallback>
                <p:oleObj name="Equation" r:id="rId14" imgW="583920" imgH="25380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20467" y="2108538"/>
                        <a:ext cx="988105" cy="4307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2677" name="Object 21"/>
          <p:cNvGraphicFramePr>
            <a:graphicFrameLocks noChangeAspect="1"/>
          </p:cNvGraphicFramePr>
          <p:nvPr/>
        </p:nvGraphicFramePr>
        <p:xfrm>
          <a:off x="7381194" y="4615316"/>
          <a:ext cx="1417638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2687" name="Equation" r:id="rId16" imgW="711000" imgH="253800" progId="Equation.DSMT4">
                  <p:embed/>
                </p:oleObj>
              </mc:Choice>
              <mc:Fallback>
                <p:oleObj name="Equation" r:id="rId16" imgW="711000" imgH="253800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1194" y="4615316"/>
                        <a:ext cx="1417638" cy="506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2678" name="Object 22"/>
          <p:cNvGraphicFramePr>
            <a:graphicFrameLocks noChangeAspect="1"/>
          </p:cNvGraphicFramePr>
          <p:nvPr/>
        </p:nvGraphicFramePr>
        <p:xfrm>
          <a:off x="7780340" y="2771250"/>
          <a:ext cx="895575" cy="3685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2688" name="Equation" r:id="rId18" imgW="495000" imgH="203040" progId="Equation.DSMT4">
                  <p:embed/>
                </p:oleObj>
              </mc:Choice>
              <mc:Fallback>
                <p:oleObj name="Equation" r:id="rId18" imgW="495000" imgH="203040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80340" y="2771250"/>
                        <a:ext cx="895575" cy="3685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2680" name="Object 24"/>
          <p:cNvGraphicFramePr>
            <a:graphicFrameLocks noChangeAspect="1"/>
          </p:cNvGraphicFramePr>
          <p:nvPr/>
        </p:nvGraphicFramePr>
        <p:xfrm>
          <a:off x="7505474" y="4083731"/>
          <a:ext cx="1265237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2689" name="Equation" r:id="rId20" imgW="749160" imgH="253800" progId="Equation.DSMT4">
                  <p:embed/>
                </p:oleObj>
              </mc:Choice>
              <mc:Fallback>
                <p:oleObj name="Equation" r:id="rId20" imgW="749160" imgH="253800" progId="Equation.DSMT4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5474" y="4083731"/>
                        <a:ext cx="1265237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659" name="Text Box 3"/>
          <p:cNvSpPr txBox="1">
            <a:spLocks noChangeArrowheads="1"/>
          </p:cNvSpPr>
          <p:nvPr/>
        </p:nvSpPr>
        <p:spPr bwMode="auto">
          <a:xfrm>
            <a:off x="6699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582661" name="Text Box 5"/>
          <p:cNvSpPr txBox="1">
            <a:spLocks noChangeArrowheads="1"/>
          </p:cNvSpPr>
          <p:nvPr/>
        </p:nvSpPr>
        <p:spPr bwMode="auto">
          <a:xfrm>
            <a:off x="602563" y="3721858"/>
            <a:ext cx="755687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It can easily be verified </a:t>
            </a:r>
            <a:r>
              <a:rPr lang="en-US" sz="2000" dirty="0" smtClean="0">
                <a:solidFill>
                  <a:schemeClr val="bg1"/>
                </a:solidFill>
              </a:rPr>
              <a:t>that the asymptotic result is correct, since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582662" name="Text Box 6"/>
          <p:cNvSpPr txBox="1">
            <a:spLocks noChangeArrowheads="1"/>
          </p:cNvSpPr>
          <p:nvPr/>
        </p:nvSpPr>
        <p:spPr bwMode="auto">
          <a:xfrm>
            <a:off x="1129613" y="2693135"/>
            <a:ext cx="2568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The </a:t>
            </a:r>
            <a:r>
              <a:rPr lang="en-US" sz="2000" u="sng" dirty="0">
                <a:solidFill>
                  <a:schemeClr val="bg1"/>
                </a:solidFill>
              </a:rPr>
              <a:t>exact</a:t>
            </a:r>
            <a:r>
              <a:rPr lang="en-US" sz="2000" dirty="0">
                <a:solidFill>
                  <a:schemeClr val="bg1"/>
                </a:solidFill>
              </a:rPr>
              <a:t> solution is:</a:t>
            </a:r>
          </a:p>
        </p:txBody>
      </p:sp>
      <p:graphicFrame>
        <p:nvGraphicFramePr>
          <p:cNvPr id="582668" name="Object 12"/>
          <p:cNvGraphicFramePr>
            <a:graphicFrameLocks noChangeAspect="1"/>
          </p:cNvGraphicFramePr>
          <p:nvPr/>
        </p:nvGraphicFramePr>
        <p:xfrm>
          <a:off x="3965243" y="2471192"/>
          <a:ext cx="2511425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602" name="Equation" r:id="rId4" imgW="990360" imgH="380880" progId="Equation.DSMT4">
                  <p:embed/>
                </p:oleObj>
              </mc:Choice>
              <mc:Fallback>
                <p:oleObj name="Equation" r:id="rId4" imgW="990360" imgH="3808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5243" y="2471192"/>
                        <a:ext cx="2511425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B3C22CB-7A43-41AA-8FBD-020036661F6E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622599" name="Object 7"/>
          <p:cNvGraphicFramePr>
            <a:graphicFrameLocks noChangeAspect="1"/>
          </p:cNvGraphicFramePr>
          <p:nvPr/>
        </p:nvGraphicFramePr>
        <p:xfrm>
          <a:off x="2860319" y="1058200"/>
          <a:ext cx="3398837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603" name="Equation" r:id="rId6" imgW="1244520" imgH="406080" progId="Equation.DSMT4">
                  <p:embed/>
                </p:oleObj>
              </mc:Choice>
              <mc:Fallback>
                <p:oleObj name="Equation" r:id="rId6" imgW="1244520" imgH="4060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0319" y="1058200"/>
                        <a:ext cx="3398837" cy="11080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2600" name="Object 8"/>
          <p:cNvGraphicFramePr>
            <a:graphicFrameLocks noChangeAspect="1"/>
          </p:cNvGraphicFramePr>
          <p:nvPr/>
        </p:nvGraphicFramePr>
        <p:xfrm>
          <a:off x="3183150" y="4171927"/>
          <a:ext cx="276225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604" name="Equation" r:id="rId8" imgW="1422360" imgH="444240" progId="Equation.DSMT4">
                  <p:embed/>
                </p:oleObj>
              </mc:Choice>
              <mc:Fallback>
                <p:oleObj name="Equation" r:id="rId8" imgW="1422360" imgH="4442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3150" y="4171927"/>
                        <a:ext cx="276225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2601" name="Object 12"/>
          <p:cNvGraphicFramePr>
            <a:graphicFrameLocks noChangeAspect="1"/>
          </p:cNvGraphicFramePr>
          <p:nvPr/>
        </p:nvGraphicFramePr>
        <p:xfrm>
          <a:off x="2903063" y="5580679"/>
          <a:ext cx="3219450" cy="1030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605" name="Equation" r:id="rId10" imgW="1269720" imgH="406080" progId="Equation.DSMT4">
                  <p:embed/>
                </p:oleObj>
              </mc:Choice>
              <mc:Fallback>
                <p:oleObj name="Equation" r:id="rId10" imgW="1269720" imgH="4060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3063" y="5580679"/>
                        <a:ext cx="3219450" cy="1030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1964400" y="5206598"/>
            <a:ext cx="952505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so that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82" name="Text Box 2"/>
          <p:cNvSpPr txBox="1">
            <a:spLocks noChangeArrowheads="1"/>
          </p:cNvSpPr>
          <p:nvPr/>
        </p:nvSpPr>
        <p:spPr bwMode="auto">
          <a:xfrm>
            <a:off x="6699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Appendix</a:t>
            </a:r>
          </a:p>
        </p:txBody>
      </p:sp>
      <p:sp>
        <p:nvSpPr>
          <p:cNvPr id="583683" name="Text Box 3"/>
          <p:cNvSpPr txBox="1">
            <a:spLocks noChangeArrowheads="1"/>
          </p:cNvSpPr>
          <p:nvPr/>
        </p:nvSpPr>
        <p:spPr bwMode="auto">
          <a:xfrm>
            <a:off x="620713" y="852488"/>
            <a:ext cx="25257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Derivation of formula</a:t>
            </a:r>
          </a:p>
        </p:txBody>
      </p:sp>
      <p:graphicFrame>
        <p:nvGraphicFramePr>
          <p:cNvPr id="583714" name="Object 34"/>
          <p:cNvGraphicFramePr>
            <a:graphicFrameLocks noChangeAspect="1"/>
          </p:cNvGraphicFramePr>
          <p:nvPr/>
        </p:nvGraphicFramePr>
        <p:xfrm>
          <a:off x="3333750" y="3738563"/>
          <a:ext cx="2014538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27" name="Equation" r:id="rId4" imgW="698400" imgH="215640" progId="Equation.DSMT4">
                  <p:embed/>
                </p:oleObj>
              </mc:Choice>
              <mc:Fallback>
                <p:oleObj name="Equation" r:id="rId4" imgW="698400" imgH="215640" progId="Equation.DSMT4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3750" y="3738563"/>
                        <a:ext cx="2014538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15" name="Object 35"/>
          <p:cNvGraphicFramePr>
            <a:graphicFrameLocks noChangeAspect="1"/>
          </p:cNvGraphicFramePr>
          <p:nvPr/>
        </p:nvGraphicFramePr>
        <p:xfrm>
          <a:off x="2827338" y="4799013"/>
          <a:ext cx="3200400" cy="165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28" name="Equation" r:id="rId6" imgW="1155600" imgH="596880" progId="Equation.DSMT4">
                  <p:embed/>
                </p:oleObj>
              </mc:Choice>
              <mc:Fallback>
                <p:oleObj name="Equation" r:id="rId6" imgW="1155600" imgH="596880" progId="Equation.DSMT4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7338" y="4799013"/>
                        <a:ext cx="3200400" cy="165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16" name="Text Box 36"/>
          <p:cNvSpPr txBox="1">
            <a:spLocks noChangeArrowheads="1"/>
          </p:cNvSpPr>
          <p:nvPr/>
        </p:nvSpPr>
        <p:spPr bwMode="auto">
          <a:xfrm>
            <a:off x="2432050" y="3840163"/>
            <a:ext cx="7302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TM</a:t>
            </a:r>
            <a:r>
              <a:rPr lang="en-US" sz="2000" i="1" baseline="-25000">
                <a:solidFill>
                  <a:schemeClr val="bg1"/>
                </a:solidFill>
                <a:latin typeface="Times New Roman" pitchFamily="18" charset="0"/>
              </a:rPr>
              <a:t>z</a:t>
            </a:r>
            <a:r>
              <a:rPr lang="en-US" sz="2000" baseline="-25000">
                <a:solidFill>
                  <a:schemeClr val="bg1"/>
                </a:solidFill>
              </a:rPr>
              <a:t> </a:t>
            </a:r>
            <a:r>
              <a:rPr lang="en-US" sz="200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B3C22CB-7A43-41AA-8FBD-020036661F6E}" type="slidenum">
              <a:rPr lang="en-US" smtClean="0"/>
              <a:pPr/>
              <a:t>19</a:t>
            </a:fld>
            <a:endParaRPr lang="en-US"/>
          </a:p>
        </p:txBody>
      </p:sp>
      <p:grpSp>
        <p:nvGrpSpPr>
          <p:cNvPr id="17" name="Group 53"/>
          <p:cNvGrpSpPr>
            <a:grpSpLocks/>
          </p:cNvGrpSpPr>
          <p:nvPr/>
        </p:nvGrpSpPr>
        <p:grpSpPr bwMode="auto">
          <a:xfrm>
            <a:off x="2160588" y="1228728"/>
            <a:ext cx="5170488" cy="2146302"/>
            <a:chOff x="1105" y="574"/>
            <a:chExt cx="3257" cy="1352"/>
          </a:xfrm>
        </p:grpSpPr>
        <p:graphicFrame>
          <p:nvGraphicFramePr>
            <p:cNvPr id="18" name="Object 16"/>
            <p:cNvGraphicFramePr>
              <a:graphicFrameLocks noChangeAspect="1"/>
            </p:cNvGraphicFramePr>
            <p:nvPr/>
          </p:nvGraphicFramePr>
          <p:xfrm>
            <a:off x="2223" y="574"/>
            <a:ext cx="154" cy="1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83729" name="Equation" r:id="rId8" imgW="139680" imgH="164880" progId="Equation.DSMT4">
                    <p:embed/>
                  </p:oleObj>
                </mc:Choice>
                <mc:Fallback>
                  <p:oleObj name="Equation" r:id="rId8" imgW="139680" imgH="164880" progId="Equation.DSMT4">
                    <p:embed/>
                    <p:pic>
                      <p:nvPicPr>
                        <p:cNvPr id="0" name="Picture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23" y="574"/>
                          <a:ext cx="154" cy="18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" name="Line 14"/>
            <p:cNvSpPr>
              <a:spLocks noChangeShapeType="1"/>
            </p:cNvSpPr>
            <p:nvPr/>
          </p:nvSpPr>
          <p:spPr bwMode="auto">
            <a:xfrm flipV="1">
              <a:off x="1105" y="1536"/>
              <a:ext cx="3016" cy="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" name="Line 15"/>
            <p:cNvSpPr>
              <a:spLocks noChangeShapeType="1"/>
            </p:cNvSpPr>
            <p:nvPr/>
          </p:nvSpPr>
          <p:spPr bwMode="auto">
            <a:xfrm flipV="1">
              <a:off x="2278" y="824"/>
              <a:ext cx="0" cy="110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21" name="Object 17"/>
            <p:cNvGraphicFramePr>
              <a:graphicFrameLocks noChangeAspect="1"/>
            </p:cNvGraphicFramePr>
            <p:nvPr/>
          </p:nvGraphicFramePr>
          <p:xfrm>
            <a:off x="1999" y="1199"/>
            <a:ext cx="192" cy="2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83730" name="Equation" r:id="rId10" imgW="152280" imgH="228600" progId="Equation.DSMT4">
                    <p:embed/>
                  </p:oleObj>
                </mc:Choice>
                <mc:Fallback>
                  <p:oleObj name="Equation" r:id="rId10" imgW="152280" imgH="228600" progId="Equation.DSMT4">
                    <p:embed/>
                    <p:pic>
                      <p:nvPicPr>
                        <p:cNvPr id="0" name="Picture 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99" y="1199"/>
                          <a:ext cx="192" cy="28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" name="Object 18"/>
            <p:cNvGraphicFramePr>
              <a:graphicFrameLocks noChangeAspect="1"/>
            </p:cNvGraphicFramePr>
            <p:nvPr/>
          </p:nvGraphicFramePr>
          <p:xfrm>
            <a:off x="4217" y="1464"/>
            <a:ext cx="145" cy="1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83731" name="Equation" r:id="rId12" imgW="126720" imgH="139680" progId="Equation.DSMT4">
                    <p:embed/>
                  </p:oleObj>
                </mc:Choice>
                <mc:Fallback>
                  <p:oleObj name="Equation" r:id="rId12" imgW="126720" imgH="139680" progId="Equation.DSMT4">
                    <p:embed/>
                    <p:pic>
                      <p:nvPicPr>
                        <p:cNvPr id="0" name="Picture 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17" y="1464"/>
                          <a:ext cx="145" cy="15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" name="Oval 33"/>
            <p:cNvSpPr>
              <a:spLocks noChangeArrowheads="1"/>
            </p:cNvSpPr>
            <p:nvPr/>
          </p:nvSpPr>
          <p:spPr bwMode="auto">
            <a:xfrm>
              <a:off x="2222" y="1478"/>
              <a:ext cx="111" cy="10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4" name="Object 34"/>
            <p:cNvGraphicFramePr>
              <a:graphicFrameLocks noChangeAspect="1"/>
            </p:cNvGraphicFramePr>
            <p:nvPr/>
          </p:nvGraphicFramePr>
          <p:xfrm>
            <a:off x="2483" y="1642"/>
            <a:ext cx="1253" cy="2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83732" name="Equation" r:id="rId14" imgW="1257120" imgH="279360" progId="Equation.DSMT4">
                    <p:embed/>
                  </p:oleObj>
                </mc:Choice>
                <mc:Fallback>
                  <p:oleObj name="Equation" r:id="rId14" imgW="1257120" imgH="279360" progId="Equation.DSMT4">
                    <p:embed/>
                    <p:pic>
                      <p:nvPicPr>
                        <p:cNvPr id="0" name="Picture 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83" y="1642"/>
                          <a:ext cx="1253" cy="2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" name="Line 42"/>
            <p:cNvSpPr>
              <a:spLocks noChangeShapeType="1"/>
            </p:cNvSpPr>
            <p:nvPr/>
          </p:nvSpPr>
          <p:spPr bwMode="auto">
            <a:xfrm flipV="1">
              <a:off x="2288" y="1177"/>
              <a:ext cx="1062" cy="35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28" name="Object 44"/>
            <p:cNvGraphicFramePr>
              <a:graphicFrameLocks noChangeAspect="1"/>
            </p:cNvGraphicFramePr>
            <p:nvPr/>
          </p:nvGraphicFramePr>
          <p:xfrm>
            <a:off x="2738" y="1125"/>
            <a:ext cx="179" cy="1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83733" name="Equation" r:id="rId16" imgW="152280" imgH="164880" progId="Equation.DSMT4">
                    <p:embed/>
                  </p:oleObj>
                </mc:Choice>
                <mc:Fallback>
                  <p:oleObj name="Equation" r:id="rId16" imgW="152280" imgH="164880" progId="Equation.DSMT4">
                    <p:embed/>
                    <p:pic>
                      <p:nvPicPr>
                        <p:cNvPr id="0" name="Picture 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38" y="1125"/>
                          <a:ext cx="179" cy="19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" name="Object 45"/>
            <p:cNvGraphicFramePr>
              <a:graphicFrameLocks noChangeAspect="1"/>
            </p:cNvGraphicFramePr>
            <p:nvPr/>
          </p:nvGraphicFramePr>
          <p:xfrm>
            <a:off x="2365" y="1172"/>
            <a:ext cx="141" cy="1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83734" name="Equation" r:id="rId18" imgW="126720" imgH="177480" progId="Equation.DSMT4">
                    <p:embed/>
                  </p:oleObj>
                </mc:Choice>
                <mc:Fallback>
                  <p:oleObj name="Equation" r:id="rId18" imgW="126720" imgH="177480" progId="Equation.DSMT4">
                    <p:embed/>
                    <p:pic>
                      <p:nvPicPr>
                        <p:cNvPr id="0" name="Picture 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65" y="1172"/>
                          <a:ext cx="141" cy="19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" name="Freeform 46"/>
            <p:cNvSpPr>
              <a:spLocks/>
            </p:cNvSpPr>
            <p:nvPr/>
          </p:nvSpPr>
          <p:spPr bwMode="auto">
            <a:xfrm>
              <a:off x="2280" y="1409"/>
              <a:ext cx="162" cy="76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73" y="3"/>
                </a:cxn>
                <a:cxn ang="0">
                  <a:pos x="130" y="27"/>
                </a:cxn>
                <a:cxn ang="0">
                  <a:pos x="162" y="76"/>
                </a:cxn>
              </a:cxnLst>
              <a:rect l="0" t="0" r="r" b="b"/>
              <a:pathLst>
                <a:path w="162" h="76">
                  <a:moveTo>
                    <a:pt x="0" y="11"/>
                  </a:moveTo>
                  <a:cubicBezTo>
                    <a:pt x="12" y="10"/>
                    <a:pt x="51" y="0"/>
                    <a:pt x="73" y="3"/>
                  </a:cubicBezTo>
                  <a:cubicBezTo>
                    <a:pt x="95" y="6"/>
                    <a:pt x="115" y="15"/>
                    <a:pt x="130" y="27"/>
                  </a:cubicBezTo>
                  <a:cubicBezTo>
                    <a:pt x="145" y="39"/>
                    <a:pt x="155" y="66"/>
                    <a:pt x="162" y="76"/>
                  </a:cubicBez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31" name="Object 50"/>
            <p:cNvGraphicFramePr>
              <a:graphicFrameLocks noChangeAspect="1"/>
            </p:cNvGraphicFramePr>
            <p:nvPr/>
          </p:nvGraphicFramePr>
          <p:xfrm>
            <a:off x="1387" y="1018"/>
            <a:ext cx="367" cy="2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83735" name="Equation" r:id="rId20" imgW="241200" imgH="152280" progId="Equation.DSMT4">
                    <p:embed/>
                  </p:oleObj>
                </mc:Choice>
                <mc:Fallback>
                  <p:oleObj name="Equation" r:id="rId20" imgW="241200" imgH="152280" progId="Equation.DSMT4">
                    <p:embed/>
                    <p:pic>
                      <p:nvPicPr>
                        <p:cNvPr id="0" name="Picture 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87" y="1018"/>
                          <a:ext cx="367" cy="2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" name="Oval 43"/>
            <p:cNvSpPr>
              <a:spLocks noChangeArrowheads="1"/>
            </p:cNvSpPr>
            <p:nvPr/>
          </p:nvSpPr>
          <p:spPr bwMode="auto">
            <a:xfrm>
              <a:off x="3351" y="1137"/>
              <a:ext cx="56" cy="56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226" name="Text Box 2"/>
          <p:cNvSpPr txBox="1">
            <a:spLocks noChangeArrowheads="1"/>
          </p:cNvSpPr>
          <p:nvPr/>
        </p:nvSpPr>
        <p:spPr bwMode="auto">
          <a:xfrm>
            <a:off x="2635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</a:t>
            </a:r>
          </a:p>
        </p:txBody>
      </p:sp>
      <p:sp>
        <p:nvSpPr>
          <p:cNvPr id="564237" name="Text Box 13"/>
          <p:cNvSpPr txBox="1">
            <a:spLocks noChangeArrowheads="1"/>
          </p:cNvSpPr>
          <p:nvPr/>
        </p:nvSpPr>
        <p:spPr bwMode="auto">
          <a:xfrm>
            <a:off x="467697" y="3624547"/>
            <a:ext cx="674736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By using a Fourier-transform method, the </a:t>
            </a:r>
            <a:r>
              <a:rPr lang="en-US" sz="2000" dirty="0" smtClean="0">
                <a:solidFill>
                  <a:schemeClr val="bg1"/>
                </a:solidFill>
              </a:rPr>
              <a:t>exact solution </a:t>
            </a:r>
            <a:r>
              <a:rPr lang="en-US" sz="2000" dirty="0">
                <a:solidFill>
                  <a:schemeClr val="bg1"/>
                </a:solidFill>
              </a:rPr>
              <a:t>is</a:t>
            </a:r>
          </a:p>
        </p:txBody>
      </p:sp>
      <p:graphicFrame>
        <p:nvGraphicFramePr>
          <p:cNvPr id="564260" name="Object 36"/>
          <p:cNvGraphicFramePr>
            <a:graphicFrameLocks noChangeAspect="1"/>
          </p:cNvGraphicFramePr>
          <p:nvPr/>
        </p:nvGraphicFramePr>
        <p:xfrm>
          <a:off x="3243263" y="4066844"/>
          <a:ext cx="1751793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277" name="Equation" r:id="rId4" imgW="952200" imgH="279360" progId="Equation.DSMT4">
                  <p:embed/>
                </p:oleObj>
              </mc:Choice>
              <mc:Fallback>
                <p:oleObj name="Equation" r:id="rId4" imgW="952200" imgH="279360" progId="Equation.DSMT4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3263" y="4066844"/>
                        <a:ext cx="1751793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4262" name="Text Box 38"/>
          <p:cNvSpPr txBox="1">
            <a:spLocks noChangeArrowheads="1"/>
          </p:cNvSpPr>
          <p:nvPr/>
        </p:nvSpPr>
        <p:spPr bwMode="auto">
          <a:xfrm>
            <a:off x="561975" y="4451373"/>
            <a:ext cx="198913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where, for </a:t>
            </a:r>
            <a:r>
              <a:rPr lang="en-US" sz="2400" i="1" dirty="0">
                <a:solidFill>
                  <a:schemeClr val="bg1"/>
                </a:solidFill>
                <a:latin typeface="Times New Roman" pitchFamily="18" charset="0"/>
              </a:rPr>
              <a:t>y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&gt; 0</a:t>
            </a:r>
            <a:r>
              <a:rPr lang="en-US" sz="2000" dirty="0">
                <a:solidFill>
                  <a:schemeClr val="bg1"/>
                </a:solidFill>
              </a:rPr>
              <a:t>,</a:t>
            </a:r>
          </a:p>
        </p:txBody>
      </p:sp>
      <p:graphicFrame>
        <p:nvGraphicFramePr>
          <p:cNvPr id="564263" name="Object 39"/>
          <p:cNvGraphicFramePr>
            <a:graphicFrameLocks noChangeAspect="1"/>
          </p:cNvGraphicFramePr>
          <p:nvPr/>
        </p:nvGraphicFramePr>
        <p:xfrm>
          <a:off x="1503363" y="5059363"/>
          <a:ext cx="4238625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278" name="Equation" r:id="rId6" imgW="1841400" imgH="419040" progId="Equation.DSMT4">
                  <p:embed/>
                </p:oleObj>
              </mc:Choice>
              <mc:Fallback>
                <p:oleObj name="Equation" r:id="rId6" imgW="1841400" imgH="419040" progId="Equation.DSMT4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3363" y="5059363"/>
                        <a:ext cx="4238625" cy="9652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4271" name="Object 47"/>
          <p:cNvGraphicFramePr>
            <a:graphicFrameLocks noChangeAspect="1"/>
          </p:cNvGraphicFramePr>
          <p:nvPr/>
        </p:nvGraphicFramePr>
        <p:xfrm>
          <a:off x="7424738" y="1635125"/>
          <a:ext cx="895350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279" name="Equation" r:id="rId8" imgW="622080" imgH="393480" progId="Equation.DSMT4">
                  <p:embed/>
                </p:oleObj>
              </mc:Choice>
              <mc:Fallback>
                <p:oleObj name="Equation" r:id="rId8" imgW="622080" imgH="393480" progId="Equation.DSMT4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4738" y="1635125"/>
                        <a:ext cx="895350" cy="56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4273" name="Text Box 49"/>
          <p:cNvSpPr txBox="1">
            <a:spLocks noChangeArrowheads="1"/>
          </p:cNvSpPr>
          <p:nvPr/>
        </p:nvSpPr>
        <p:spPr bwMode="auto">
          <a:xfrm>
            <a:off x="5930900" y="5335588"/>
            <a:ext cx="2929007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(Please see </a:t>
            </a:r>
            <a:r>
              <a:rPr lang="en-US" dirty="0">
                <a:solidFill>
                  <a:schemeClr val="bg1"/>
                </a:solidFill>
              </a:rPr>
              <a:t>the </a:t>
            </a:r>
            <a:r>
              <a:rPr lang="en-US" dirty="0" smtClean="0">
                <a:solidFill>
                  <a:schemeClr val="bg1"/>
                </a:solidFill>
              </a:rPr>
              <a:t>appendix.)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564277" name="Group 53"/>
          <p:cNvGrpSpPr>
            <a:grpSpLocks/>
          </p:cNvGrpSpPr>
          <p:nvPr/>
        </p:nvGrpSpPr>
        <p:grpSpPr bwMode="auto">
          <a:xfrm>
            <a:off x="1754188" y="896940"/>
            <a:ext cx="5170488" cy="2232026"/>
            <a:chOff x="1105" y="565"/>
            <a:chExt cx="3257" cy="1406"/>
          </a:xfrm>
        </p:grpSpPr>
        <p:graphicFrame>
          <p:nvGraphicFramePr>
            <p:cNvPr id="564240" name="Object 16"/>
            <p:cNvGraphicFramePr>
              <a:graphicFrameLocks noChangeAspect="1"/>
            </p:cNvGraphicFramePr>
            <p:nvPr/>
          </p:nvGraphicFramePr>
          <p:xfrm>
            <a:off x="2206" y="565"/>
            <a:ext cx="154" cy="1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64280" name="Equation" r:id="rId10" imgW="139680" imgH="164880" progId="Equation.DSMT4">
                    <p:embed/>
                  </p:oleObj>
                </mc:Choice>
                <mc:Fallback>
                  <p:oleObj name="Equation" r:id="rId10" imgW="139680" imgH="164880" progId="Equation.DSMT4">
                    <p:embed/>
                    <p:pic>
                      <p:nvPicPr>
                        <p:cNvPr id="0" name="Picture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6" y="565"/>
                          <a:ext cx="154" cy="18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64238" name="Line 14"/>
            <p:cNvSpPr>
              <a:spLocks noChangeShapeType="1"/>
            </p:cNvSpPr>
            <p:nvPr/>
          </p:nvSpPr>
          <p:spPr bwMode="auto">
            <a:xfrm flipV="1">
              <a:off x="1105" y="1536"/>
              <a:ext cx="3016" cy="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64239" name="Line 15"/>
            <p:cNvSpPr>
              <a:spLocks noChangeShapeType="1"/>
            </p:cNvSpPr>
            <p:nvPr/>
          </p:nvSpPr>
          <p:spPr bwMode="auto">
            <a:xfrm flipV="1">
              <a:off x="2278" y="824"/>
              <a:ext cx="0" cy="110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564241" name="Object 17"/>
            <p:cNvGraphicFramePr>
              <a:graphicFrameLocks noChangeAspect="1"/>
            </p:cNvGraphicFramePr>
            <p:nvPr/>
          </p:nvGraphicFramePr>
          <p:xfrm>
            <a:off x="1951" y="1179"/>
            <a:ext cx="205" cy="3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64281" name="Equation" r:id="rId12" imgW="152280" imgH="228600" progId="Equation.DSMT4">
                    <p:embed/>
                  </p:oleObj>
                </mc:Choice>
                <mc:Fallback>
                  <p:oleObj name="Equation" r:id="rId12" imgW="152280" imgH="228600" progId="Equation.DSMT4">
                    <p:embed/>
                    <p:pic>
                      <p:nvPicPr>
                        <p:cNvPr id="0" name="Picture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51" y="1179"/>
                          <a:ext cx="205" cy="30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64242" name="Object 18"/>
            <p:cNvGraphicFramePr>
              <a:graphicFrameLocks noChangeAspect="1"/>
            </p:cNvGraphicFramePr>
            <p:nvPr/>
          </p:nvGraphicFramePr>
          <p:xfrm>
            <a:off x="4217" y="1464"/>
            <a:ext cx="145" cy="1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64282" name="Equation" r:id="rId14" imgW="126720" imgH="139680" progId="Equation.DSMT4">
                    <p:embed/>
                  </p:oleObj>
                </mc:Choice>
                <mc:Fallback>
                  <p:oleObj name="Equation" r:id="rId14" imgW="126720" imgH="139680" progId="Equation.DSMT4">
                    <p:embed/>
                    <p:pic>
                      <p:nvPicPr>
                        <p:cNvPr id="0" name="Picture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17" y="1464"/>
                          <a:ext cx="145" cy="15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64257" name="Oval 33"/>
            <p:cNvSpPr>
              <a:spLocks noChangeArrowheads="1"/>
            </p:cNvSpPr>
            <p:nvPr/>
          </p:nvSpPr>
          <p:spPr bwMode="auto">
            <a:xfrm>
              <a:off x="2222" y="1478"/>
              <a:ext cx="111" cy="10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564258" name="Object 34"/>
            <p:cNvGraphicFramePr>
              <a:graphicFrameLocks noChangeAspect="1"/>
            </p:cNvGraphicFramePr>
            <p:nvPr/>
          </p:nvGraphicFramePr>
          <p:xfrm>
            <a:off x="2483" y="1721"/>
            <a:ext cx="1128" cy="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64283" name="Equation" r:id="rId16" imgW="1257120" imgH="279360" progId="Equation.DSMT4">
                    <p:embed/>
                  </p:oleObj>
                </mc:Choice>
                <mc:Fallback>
                  <p:oleObj name="Equation" r:id="rId16" imgW="1257120" imgH="279360" progId="Equation.DSMT4">
                    <p:embed/>
                    <p:pic>
                      <p:nvPicPr>
                        <p:cNvPr id="0" name="Picture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83" y="1721"/>
                          <a:ext cx="1128" cy="2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64259" name="Object 35"/>
            <p:cNvGraphicFramePr>
              <a:graphicFrameLocks noChangeAspect="1"/>
            </p:cNvGraphicFramePr>
            <p:nvPr/>
          </p:nvGraphicFramePr>
          <p:xfrm>
            <a:off x="3529" y="950"/>
            <a:ext cx="551" cy="2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64284" name="Equation" r:id="rId18" imgW="469800" imgH="203040" progId="Equation.DSMT4">
                    <p:embed/>
                  </p:oleObj>
                </mc:Choice>
                <mc:Fallback>
                  <p:oleObj name="Equation" r:id="rId18" imgW="469800" imgH="203040" progId="Equation.DSMT4">
                    <p:embed/>
                    <p:pic>
                      <p:nvPicPr>
                        <p:cNvPr id="0" name="Picture 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29" y="950"/>
                          <a:ext cx="551" cy="23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64266" name="Line 42"/>
            <p:cNvSpPr>
              <a:spLocks noChangeShapeType="1"/>
            </p:cNvSpPr>
            <p:nvPr/>
          </p:nvSpPr>
          <p:spPr bwMode="auto">
            <a:xfrm flipV="1">
              <a:off x="2288" y="1177"/>
              <a:ext cx="1062" cy="35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64267" name="Oval 43"/>
            <p:cNvSpPr>
              <a:spLocks noChangeArrowheads="1"/>
            </p:cNvSpPr>
            <p:nvPr/>
          </p:nvSpPr>
          <p:spPr bwMode="auto">
            <a:xfrm>
              <a:off x="3351" y="1137"/>
              <a:ext cx="56" cy="56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564268" name="Object 44"/>
            <p:cNvGraphicFramePr>
              <a:graphicFrameLocks noChangeAspect="1"/>
            </p:cNvGraphicFramePr>
            <p:nvPr/>
          </p:nvGraphicFramePr>
          <p:xfrm>
            <a:off x="2738" y="1125"/>
            <a:ext cx="179" cy="1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64285" name="Equation" r:id="rId20" imgW="152280" imgH="164880" progId="Equation.DSMT4">
                    <p:embed/>
                  </p:oleObj>
                </mc:Choice>
                <mc:Fallback>
                  <p:oleObj name="Equation" r:id="rId20" imgW="152280" imgH="164880" progId="Equation.DSMT4">
                    <p:embed/>
                    <p:pic>
                      <p:nvPicPr>
                        <p:cNvPr id="0" name="Picture 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38" y="1125"/>
                          <a:ext cx="179" cy="19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64269" name="Object 45"/>
            <p:cNvGraphicFramePr>
              <a:graphicFrameLocks noChangeAspect="1"/>
            </p:cNvGraphicFramePr>
            <p:nvPr/>
          </p:nvGraphicFramePr>
          <p:xfrm>
            <a:off x="2365" y="1172"/>
            <a:ext cx="141" cy="1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64286" name="Equation" r:id="rId22" imgW="126720" imgH="177480" progId="Equation.DSMT4">
                    <p:embed/>
                  </p:oleObj>
                </mc:Choice>
                <mc:Fallback>
                  <p:oleObj name="Equation" r:id="rId22" imgW="126720" imgH="177480" progId="Equation.DSMT4">
                    <p:embed/>
                    <p:pic>
                      <p:nvPicPr>
                        <p:cNvPr id="0" name="Picture 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65" y="1172"/>
                          <a:ext cx="141" cy="19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64270" name="Freeform 46"/>
            <p:cNvSpPr>
              <a:spLocks/>
            </p:cNvSpPr>
            <p:nvPr/>
          </p:nvSpPr>
          <p:spPr bwMode="auto">
            <a:xfrm>
              <a:off x="2280" y="1409"/>
              <a:ext cx="162" cy="76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73" y="3"/>
                </a:cxn>
                <a:cxn ang="0">
                  <a:pos x="130" y="27"/>
                </a:cxn>
                <a:cxn ang="0">
                  <a:pos x="162" y="76"/>
                </a:cxn>
              </a:cxnLst>
              <a:rect l="0" t="0" r="r" b="b"/>
              <a:pathLst>
                <a:path w="162" h="76">
                  <a:moveTo>
                    <a:pt x="0" y="11"/>
                  </a:moveTo>
                  <a:cubicBezTo>
                    <a:pt x="12" y="10"/>
                    <a:pt x="51" y="0"/>
                    <a:pt x="73" y="3"/>
                  </a:cubicBezTo>
                  <a:cubicBezTo>
                    <a:pt x="95" y="6"/>
                    <a:pt x="115" y="15"/>
                    <a:pt x="130" y="27"/>
                  </a:cubicBezTo>
                  <a:cubicBezTo>
                    <a:pt x="145" y="39"/>
                    <a:pt x="155" y="66"/>
                    <a:pt x="162" y="76"/>
                  </a:cubicBez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564274" name="Object 50"/>
            <p:cNvGraphicFramePr>
              <a:graphicFrameLocks noChangeAspect="1"/>
            </p:cNvGraphicFramePr>
            <p:nvPr/>
          </p:nvGraphicFramePr>
          <p:xfrm>
            <a:off x="1387" y="1018"/>
            <a:ext cx="367" cy="2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64287" name="Equation" r:id="rId24" imgW="241200" imgH="152280" progId="Equation.DSMT4">
                    <p:embed/>
                  </p:oleObj>
                </mc:Choice>
                <mc:Fallback>
                  <p:oleObj name="Equation" r:id="rId24" imgW="241200" imgH="152280" progId="Equation.DSMT4">
                    <p:embed/>
                    <p:pic>
                      <p:nvPicPr>
                        <p:cNvPr id="0" name="Picture 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87" y="1018"/>
                          <a:ext cx="367" cy="2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64276" name="Text Box 52"/>
          <p:cNvSpPr txBox="1">
            <a:spLocks noChangeArrowheads="1"/>
          </p:cNvSpPr>
          <p:nvPr/>
        </p:nvSpPr>
        <p:spPr bwMode="auto">
          <a:xfrm>
            <a:off x="831396" y="861559"/>
            <a:ext cx="1811714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hlink"/>
                </a:solidFill>
              </a:rPr>
              <a:t>Line </a:t>
            </a:r>
            <a:r>
              <a:rPr lang="en-US" sz="2400" dirty="0">
                <a:solidFill>
                  <a:schemeClr val="hlink"/>
                </a:solidFill>
              </a:rPr>
              <a:t>current</a:t>
            </a: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B3C22CB-7A43-41AA-8FBD-020036661F6E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564275" name="Object 51"/>
          <p:cNvGraphicFramePr>
            <a:graphicFrameLocks noChangeAspect="1"/>
          </p:cNvGraphicFramePr>
          <p:nvPr/>
        </p:nvGraphicFramePr>
        <p:xfrm>
          <a:off x="3391540" y="6190987"/>
          <a:ext cx="1552575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288" name="Equation" r:id="rId26" imgW="1015920" imgH="330120" progId="Equation.DSMT4">
                  <p:embed/>
                </p:oleObj>
              </mc:Choice>
              <mc:Fallback>
                <p:oleObj name="Equation" r:id="rId26" imgW="1015920" imgH="330120" progId="Equation.DSMT4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1540" y="6190987"/>
                        <a:ext cx="1552575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2"/>
          <p:cNvGraphicFramePr>
            <a:graphicFrameLocks noChangeAspect="1"/>
          </p:cNvGraphicFramePr>
          <p:nvPr/>
        </p:nvGraphicFramePr>
        <p:xfrm>
          <a:off x="6691621" y="2794404"/>
          <a:ext cx="2073275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289" name="Equation" r:id="rId28" imgW="1028520" imgH="380880" progId="Equation.DSMT4">
                  <p:embed/>
                </p:oleObj>
              </mc:Choice>
              <mc:Fallback>
                <p:oleObj name="Equation" r:id="rId28" imgW="1028520" imgH="3808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1621" y="2794404"/>
                        <a:ext cx="2073275" cy="7683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6" name="Text Box 2"/>
          <p:cNvSpPr txBox="1">
            <a:spLocks noChangeArrowheads="1"/>
          </p:cNvSpPr>
          <p:nvPr/>
        </p:nvSpPr>
        <p:spPr bwMode="auto">
          <a:xfrm>
            <a:off x="6572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Appendix (cont.)</a:t>
            </a:r>
          </a:p>
        </p:txBody>
      </p:sp>
      <p:graphicFrame>
        <p:nvGraphicFramePr>
          <p:cNvPr id="584717" name="Object 13"/>
          <p:cNvGraphicFramePr>
            <a:graphicFrameLocks noChangeAspect="1"/>
          </p:cNvGraphicFramePr>
          <p:nvPr/>
        </p:nvGraphicFramePr>
        <p:xfrm>
          <a:off x="2198048" y="1487725"/>
          <a:ext cx="4681538" cy="157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723" name="Equation" r:id="rId4" imgW="1854000" imgH="622080" progId="Equation.DSMT4">
                  <p:embed/>
                </p:oleObj>
              </mc:Choice>
              <mc:Fallback>
                <p:oleObj name="Equation" r:id="rId4" imgW="1854000" imgH="62208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8048" y="1487725"/>
                        <a:ext cx="4681538" cy="157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4718" name="Object 14"/>
          <p:cNvGraphicFramePr>
            <a:graphicFrameLocks noChangeAspect="1"/>
          </p:cNvGraphicFramePr>
          <p:nvPr/>
        </p:nvGraphicFramePr>
        <p:xfrm>
          <a:off x="3440113" y="3424238"/>
          <a:ext cx="3001962" cy="1033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724" name="Equation" r:id="rId6" imgW="1143000" imgH="393480" progId="Equation.DSMT4">
                  <p:embed/>
                </p:oleObj>
              </mc:Choice>
              <mc:Fallback>
                <p:oleObj name="Equation" r:id="rId6" imgW="1143000" imgH="39348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0113" y="3424238"/>
                        <a:ext cx="3001962" cy="1033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4719" name="Object 15"/>
          <p:cNvGraphicFramePr>
            <a:graphicFrameLocks noChangeAspect="1"/>
          </p:cNvGraphicFramePr>
          <p:nvPr/>
        </p:nvGraphicFramePr>
        <p:xfrm>
          <a:off x="965508" y="5566083"/>
          <a:ext cx="535305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725" name="Equation" r:id="rId8" imgW="1968480" imgH="228600" progId="Equation.DSMT4">
                  <p:embed/>
                </p:oleObj>
              </mc:Choice>
              <mc:Fallback>
                <p:oleObj name="Equation" r:id="rId8" imgW="1968480" imgH="22860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5508" y="5566083"/>
                        <a:ext cx="535305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4720" name="Text Box 16"/>
          <p:cNvSpPr txBox="1">
            <a:spLocks noChangeArrowheads="1"/>
          </p:cNvSpPr>
          <p:nvPr/>
        </p:nvSpPr>
        <p:spPr bwMode="auto">
          <a:xfrm>
            <a:off x="1458913" y="3709988"/>
            <a:ext cx="17494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We then have</a:t>
            </a:r>
          </a:p>
        </p:txBody>
      </p:sp>
      <p:graphicFrame>
        <p:nvGraphicFramePr>
          <p:cNvPr id="584721" name="Object 17"/>
          <p:cNvGraphicFramePr>
            <a:graphicFrameLocks noChangeAspect="1"/>
          </p:cNvGraphicFramePr>
          <p:nvPr/>
        </p:nvGraphicFramePr>
        <p:xfrm>
          <a:off x="5519670" y="4609130"/>
          <a:ext cx="1790700" cy="58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726" name="Equation" r:id="rId10" imgW="1015920" imgH="330120" progId="Equation.DSMT4">
                  <p:embed/>
                </p:oleObj>
              </mc:Choice>
              <mc:Fallback>
                <p:oleObj name="Equation" r:id="rId10" imgW="1015920" imgH="33012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9670" y="4609130"/>
                        <a:ext cx="1790700" cy="582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4722" name="Text Box 18"/>
          <p:cNvSpPr txBox="1">
            <a:spLocks noChangeArrowheads="1"/>
          </p:cNvSpPr>
          <p:nvPr/>
        </p:nvSpPr>
        <p:spPr bwMode="auto">
          <a:xfrm>
            <a:off x="4392613" y="4687888"/>
            <a:ext cx="9890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Define: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B3C22CB-7A43-41AA-8FBD-020036661F6E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32514" y="928048"/>
            <a:ext cx="42819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Introduce the Fourier transform pair: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2" name="Object 18"/>
          <p:cNvGraphicFramePr>
            <a:graphicFrameLocks noChangeAspect="1"/>
          </p:cNvGraphicFramePr>
          <p:nvPr/>
        </p:nvGraphicFramePr>
        <p:xfrm>
          <a:off x="6632528" y="5668963"/>
          <a:ext cx="1700213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727" name="Equation" r:id="rId12" imgW="965160" imgH="368280" progId="Equation.DSMT4">
                  <p:embed/>
                </p:oleObj>
              </mc:Choice>
              <mc:Fallback>
                <p:oleObj name="Equation" r:id="rId12" imgW="965160" imgH="36828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2528" y="5668963"/>
                        <a:ext cx="1700213" cy="649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Text Box 2"/>
          <p:cNvSpPr txBox="1">
            <a:spLocks noChangeArrowheads="1"/>
          </p:cNvSpPr>
          <p:nvPr/>
        </p:nvSpPr>
        <p:spPr bwMode="auto">
          <a:xfrm>
            <a:off x="6699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Appendix (cont.)</a:t>
            </a:r>
          </a:p>
        </p:txBody>
      </p:sp>
      <p:sp>
        <p:nvSpPr>
          <p:cNvPr id="587781" name="Text Box 5"/>
          <p:cNvSpPr txBox="1">
            <a:spLocks noChangeArrowheads="1"/>
          </p:cNvSpPr>
          <p:nvPr/>
        </p:nvSpPr>
        <p:spPr bwMode="auto">
          <a:xfrm>
            <a:off x="713096" y="2979359"/>
            <a:ext cx="353853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Boundary </a:t>
            </a:r>
            <a:r>
              <a:rPr lang="en-US" sz="2000" dirty="0" smtClean="0">
                <a:solidFill>
                  <a:schemeClr val="bg1"/>
                </a:solidFill>
              </a:rPr>
              <a:t>conditions </a:t>
            </a:r>
            <a:r>
              <a:rPr lang="en-US" sz="2000" dirty="0">
                <a:solidFill>
                  <a:schemeClr val="bg1"/>
                </a:solidFill>
              </a:rPr>
              <a:t>at </a:t>
            </a:r>
            <a:r>
              <a:rPr lang="en-US" sz="2400" i="1" dirty="0">
                <a:solidFill>
                  <a:schemeClr val="bg1"/>
                </a:solidFill>
                <a:latin typeface="Times New Roman" pitchFamily="18" charset="0"/>
              </a:rPr>
              <a:t>y</a:t>
            </a:r>
            <a:r>
              <a:rPr lang="en-US" sz="2000" dirty="0">
                <a:solidFill>
                  <a:schemeClr val="bg1"/>
                </a:solidFill>
              </a:rPr>
              <a:t> =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</a:rPr>
              <a:t>0</a:t>
            </a:r>
            <a:r>
              <a:rPr lang="en-US" sz="200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587782" name="Text Box 6"/>
          <p:cNvSpPr txBox="1">
            <a:spLocks noChangeArrowheads="1"/>
          </p:cNvSpPr>
          <p:nvPr/>
        </p:nvSpPr>
        <p:spPr bwMode="auto">
          <a:xfrm>
            <a:off x="4940300" y="3714750"/>
            <a:ext cx="29511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(satisfied automatically)</a:t>
            </a:r>
          </a:p>
        </p:txBody>
      </p:sp>
      <p:graphicFrame>
        <p:nvGraphicFramePr>
          <p:cNvPr id="587784" name="Object 8"/>
          <p:cNvGraphicFramePr>
            <a:graphicFrameLocks noChangeAspect="1"/>
          </p:cNvGraphicFramePr>
          <p:nvPr/>
        </p:nvGraphicFramePr>
        <p:xfrm>
          <a:off x="2104552" y="1035051"/>
          <a:ext cx="4467225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7788" name="Equation" r:id="rId4" imgW="1777680" imgH="228600" progId="Equation.DSMT4">
                  <p:embed/>
                </p:oleObj>
              </mc:Choice>
              <mc:Fallback>
                <p:oleObj name="Equation" r:id="rId4" imgW="1777680" imgH="2286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4552" y="1035051"/>
                        <a:ext cx="4467225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778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6049672"/>
              </p:ext>
            </p:extLst>
          </p:nvPr>
        </p:nvGraphicFramePr>
        <p:xfrm>
          <a:off x="2668588" y="3662363"/>
          <a:ext cx="3275012" cy="163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7789" name="Equation" r:id="rId6" imgW="1295280" imgH="647640" progId="Equation.DSMT4">
                  <p:embed/>
                </p:oleObj>
              </mc:Choice>
              <mc:Fallback>
                <p:oleObj name="Equation" r:id="rId6" imgW="1295280" imgH="6476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8588" y="3662363"/>
                        <a:ext cx="3275012" cy="163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7786" name="Object 10"/>
          <p:cNvGraphicFramePr>
            <a:graphicFrameLocks noChangeAspect="1"/>
          </p:cNvGraphicFramePr>
          <p:nvPr/>
        </p:nvGraphicFramePr>
        <p:xfrm>
          <a:off x="3621088" y="5553075"/>
          <a:ext cx="1844675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7790" name="Equation" r:id="rId8" imgW="647640" imgH="380880" progId="Equation.DSMT4">
                  <p:embed/>
                </p:oleObj>
              </mc:Choice>
              <mc:Fallback>
                <p:oleObj name="Equation" r:id="rId8" imgW="647640" imgH="3808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1088" y="5553075"/>
                        <a:ext cx="1844675" cy="108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7787" name="AutoShape 11"/>
          <p:cNvSpPr>
            <a:spLocks noChangeArrowheads="1"/>
          </p:cNvSpPr>
          <p:nvPr/>
        </p:nvSpPr>
        <p:spPr bwMode="auto">
          <a:xfrm>
            <a:off x="1520825" y="4932363"/>
            <a:ext cx="839788" cy="209550"/>
          </a:xfrm>
          <a:prstGeom prst="rightArrow">
            <a:avLst>
              <a:gd name="adj1" fmla="val 50000"/>
              <a:gd name="adj2" fmla="val 100189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B3C22CB-7A43-41AA-8FBD-020036661F6E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2" name="Object 11"/>
          <p:cNvGraphicFramePr>
            <a:graphicFrameLocks noChangeAspect="1"/>
          </p:cNvGraphicFramePr>
          <p:nvPr/>
        </p:nvGraphicFramePr>
        <p:xfrm>
          <a:off x="2121684" y="1733859"/>
          <a:ext cx="4437062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7791" name="Equation" r:id="rId10" imgW="1765080" imgH="228600" progId="Equation.DSMT4">
                  <p:embed/>
                </p:oleObj>
              </mc:Choice>
              <mc:Fallback>
                <p:oleObj name="Equation" r:id="rId10" imgW="1765080" imgH="2286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1684" y="1733859"/>
                        <a:ext cx="4437062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Text Box 2"/>
          <p:cNvSpPr txBox="1">
            <a:spLocks noChangeArrowheads="1"/>
          </p:cNvSpPr>
          <p:nvPr/>
        </p:nvSpPr>
        <p:spPr bwMode="auto">
          <a:xfrm>
            <a:off x="6699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Appendix (cont.)</a:t>
            </a:r>
          </a:p>
        </p:txBody>
      </p:sp>
      <p:sp>
        <p:nvSpPr>
          <p:cNvPr id="585734" name="Text Box 6"/>
          <p:cNvSpPr txBox="1">
            <a:spLocks noChangeArrowheads="1"/>
          </p:cNvSpPr>
          <p:nvPr/>
        </p:nvSpPr>
        <p:spPr bwMode="auto">
          <a:xfrm>
            <a:off x="1517650" y="938213"/>
            <a:ext cx="9191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</a:t>
            </a:r>
          </a:p>
        </p:txBody>
      </p:sp>
      <p:graphicFrame>
        <p:nvGraphicFramePr>
          <p:cNvPr id="585743" name="Object 15"/>
          <p:cNvGraphicFramePr>
            <a:graphicFrameLocks noChangeAspect="1"/>
          </p:cNvGraphicFramePr>
          <p:nvPr/>
        </p:nvGraphicFramePr>
        <p:xfrm>
          <a:off x="2827338" y="1206500"/>
          <a:ext cx="3189287" cy="181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747" name="Equation" r:id="rId4" imgW="1269720" imgH="723600" progId="Equation.DSMT4">
                  <p:embed/>
                </p:oleObj>
              </mc:Choice>
              <mc:Fallback>
                <p:oleObj name="Equation" r:id="rId4" imgW="1269720" imgH="72360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7338" y="1206500"/>
                        <a:ext cx="3189287" cy="181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5744" name="Object 16"/>
          <p:cNvGraphicFramePr>
            <a:graphicFrameLocks noChangeAspect="1"/>
          </p:cNvGraphicFramePr>
          <p:nvPr/>
        </p:nvGraphicFramePr>
        <p:xfrm>
          <a:off x="3288661" y="4064237"/>
          <a:ext cx="2663825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748" name="Equation" r:id="rId6" imgW="977760" imgH="368280" progId="Equation.DSMT4">
                  <p:embed/>
                </p:oleObj>
              </mc:Choice>
              <mc:Fallback>
                <p:oleObj name="Equation" r:id="rId6" imgW="977760" imgH="36828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8661" y="4064237"/>
                        <a:ext cx="2663825" cy="1003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5745" name="Text Box 17"/>
          <p:cNvSpPr txBox="1">
            <a:spLocks noChangeArrowheads="1"/>
          </p:cNvSpPr>
          <p:nvPr/>
        </p:nvSpPr>
        <p:spPr bwMode="auto">
          <a:xfrm>
            <a:off x="1444625" y="3671888"/>
            <a:ext cx="17494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We then have</a:t>
            </a:r>
          </a:p>
        </p:txBody>
      </p:sp>
      <p:sp>
        <p:nvSpPr>
          <p:cNvPr id="585746" name="AutoShape 18"/>
          <p:cNvSpPr>
            <a:spLocks noChangeArrowheads="1"/>
          </p:cNvSpPr>
          <p:nvPr/>
        </p:nvSpPr>
        <p:spPr bwMode="auto">
          <a:xfrm>
            <a:off x="2471738" y="5587691"/>
            <a:ext cx="657225" cy="253551"/>
          </a:xfrm>
          <a:prstGeom prst="rightArrow">
            <a:avLst>
              <a:gd name="adj1" fmla="val 50000"/>
              <a:gd name="adj2" fmla="val 90000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B3C22CB-7A43-41AA-8FBD-020036661F6E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2" name="Object 16"/>
          <p:cNvGraphicFramePr>
            <a:graphicFrameLocks noChangeAspect="1"/>
          </p:cNvGraphicFramePr>
          <p:nvPr/>
        </p:nvGraphicFramePr>
        <p:xfrm>
          <a:off x="3441912" y="5220174"/>
          <a:ext cx="2422525" cy="107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749" name="Equation" r:id="rId8" imgW="888840" imgH="393480" progId="Equation.DSMT4">
                  <p:embed/>
                </p:oleObj>
              </mc:Choice>
              <mc:Fallback>
                <p:oleObj name="Equation" r:id="rId8" imgW="888840" imgH="39348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1912" y="5220174"/>
                        <a:ext cx="2422525" cy="1071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2" name="Text Box 2"/>
          <p:cNvSpPr txBox="1">
            <a:spLocks noChangeArrowheads="1"/>
          </p:cNvSpPr>
          <p:nvPr/>
        </p:nvSpPr>
        <p:spPr bwMode="auto">
          <a:xfrm>
            <a:off x="7588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Appendix (cont.)</a:t>
            </a:r>
          </a:p>
        </p:txBody>
      </p:sp>
      <p:sp>
        <p:nvSpPr>
          <p:cNvPr id="588803" name="Text Box 3"/>
          <p:cNvSpPr txBox="1">
            <a:spLocks noChangeArrowheads="1"/>
          </p:cNvSpPr>
          <p:nvPr/>
        </p:nvSpPr>
        <p:spPr bwMode="auto">
          <a:xfrm>
            <a:off x="1358900" y="1323975"/>
            <a:ext cx="9191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</a:t>
            </a:r>
          </a:p>
        </p:txBody>
      </p:sp>
      <p:sp>
        <p:nvSpPr>
          <p:cNvPr id="588806" name="Text Box 6"/>
          <p:cNvSpPr txBox="1">
            <a:spLocks noChangeArrowheads="1"/>
          </p:cNvSpPr>
          <p:nvPr/>
        </p:nvSpPr>
        <p:spPr bwMode="auto">
          <a:xfrm>
            <a:off x="1258888" y="4084638"/>
            <a:ext cx="1210588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And then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588807" name="Object 7"/>
          <p:cNvGraphicFramePr>
            <a:graphicFrameLocks noChangeAspect="1"/>
          </p:cNvGraphicFramePr>
          <p:nvPr/>
        </p:nvGraphicFramePr>
        <p:xfrm>
          <a:off x="2095500" y="1779588"/>
          <a:ext cx="4510088" cy="112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8809" name="Equation" r:id="rId4" imgW="1777680" imgH="444240" progId="Equation.DSMT4">
                  <p:embed/>
                </p:oleObj>
              </mc:Choice>
              <mc:Fallback>
                <p:oleObj name="Equation" r:id="rId4" imgW="1777680" imgH="4442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5500" y="1779588"/>
                        <a:ext cx="4510088" cy="1127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8808" name="Object 8"/>
          <p:cNvGraphicFramePr>
            <a:graphicFrameLocks noChangeAspect="1"/>
          </p:cNvGraphicFramePr>
          <p:nvPr/>
        </p:nvGraphicFramePr>
        <p:xfrm>
          <a:off x="1955800" y="4425950"/>
          <a:ext cx="5345113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8810" name="Equation" r:id="rId6" imgW="1841400" imgH="393480" progId="Equation.DSMT4">
                  <p:embed/>
                </p:oleObj>
              </mc:Choice>
              <mc:Fallback>
                <p:oleObj name="Equation" r:id="rId6" imgW="1841400" imgH="3934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5800" y="4425950"/>
                        <a:ext cx="5345113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B3C22CB-7A43-41AA-8FBD-020036661F6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70" name="Text Box 2"/>
          <p:cNvSpPr txBox="1">
            <a:spLocks noChangeArrowheads="1"/>
          </p:cNvSpPr>
          <p:nvPr/>
        </p:nvSpPr>
        <p:spPr bwMode="auto">
          <a:xfrm>
            <a:off x="5937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570371" name="Text Box 3"/>
          <p:cNvSpPr txBox="1">
            <a:spLocks noChangeArrowheads="1"/>
          </p:cNvSpPr>
          <p:nvPr/>
        </p:nvSpPr>
        <p:spPr bwMode="auto">
          <a:xfrm>
            <a:off x="442913" y="1251943"/>
            <a:ext cx="33448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The vertical wavenumber is </a:t>
            </a:r>
          </a:p>
        </p:txBody>
      </p:sp>
      <p:sp>
        <p:nvSpPr>
          <p:cNvPr id="570382" name="Text Box 14"/>
          <p:cNvSpPr txBox="1">
            <a:spLocks noChangeArrowheads="1"/>
          </p:cNvSpPr>
          <p:nvPr/>
        </p:nvSpPr>
        <p:spPr bwMode="auto">
          <a:xfrm>
            <a:off x="1081088" y="2035198"/>
            <a:ext cx="43164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The wavenumber </a:t>
            </a:r>
            <a:r>
              <a:rPr lang="en-US" sz="2400" i="1" dirty="0" err="1">
                <a:solidFill>
                  <a:schemeClr val="bg1"/>
                </a:solidFill>
                <a:latin typeface="Times New Roman" pitchFamily="18" charset="0"/>
              </a:rPr>
              <a:t>k</a:t>
            </a:r>
            <a:r>
              <a:rPr lang="en-US" sz="2400" i="1" baseline="-25000" dirty="0" err="1">
                <a:solidFill>
                  <a:schemeClr val="bg1"/>
                </a:solidFill>
                <a:latin typeface="Times New Roman" pitchFamily="18" charset="0"/>
              </a:rPr>
              <a:t>y</a:t>
            </a:r>
            <a:r>
              <a:rPr lang="en-US" sz="2000" dirty="0">
                <a:solidFill>
                  <a:schemeClr val="bg1"/>
                </a:solidFill>
              </a:rPr>
              <a:t> is interpreted as</a:t>
            </a:r>
          </a:p>
        </p:txBody>
      </p:sp>
      <p:graphicFrame>
        <p:nvGraphicFramePr>
          <p:cNvPr id="570384" name="Object 16"/>
          <p:cNvGraphicFramePr>
            <a:graphicFrameLocks noChangeAspect="1"/>
          </p:cNvGraphicFramePr>
          <p:nvPr/>
        </p:nvGraphicFramePr>
        <p:xfrm>
          <a:off x="3859168" y="1124612"/>
          <a:ext cx="1982787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0390" name="Equation" r:id="rId4" imgW="990360" imgH="317160" progId="Equation.DSMT4">
                  <p:embed/>
                </p:oleObj>
              </mc:Choice>
              <mc:Fallback>
                <p:oleObj name="Equation" r:id="rId4" imgW="990360" imgH="31716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9168" y="1124612"/>
                        <a:ext cx="1982787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0386" name="Object 18"/>
          <p:cNvGraphicFramePr>
            <a:graphicFrameLocks noChangeAspect="1"/>
          </p:cNvGraphicFramePr>
          <p:nvPr/>
        </p:nvGraphicFramePr>
        <p:xfrm>
          <a:off x="2413000" y="2693988"/>
          <a:ext cx="2652713" cy="1220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0391" name="Equation" r:id="rId6" imgW="1295280" imgH="596880" progId="Equation.DSMT4">
                  <p:embed/>
                </p:oleObj>
              </mc:Choice>
              <mc:Fallback>
                <p:oleObj name="Equation" r:id="rId6" imgW="1295280" imgH="59688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3000" y="2693988"/>
                        <a:ext cx="2652713" cy="1220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0387" name="Text Box 19"/>
          <p:cNvSpPr txBox="1">
            <a:spLocks noChangeArrowheads="1"/>
          </p:cNvSpPr>
          <p:nvPr/>
        </p:nvSpPr>
        <p:spPr bwMode="auto">
          <a:xfrm>
            <a:off x="1838468" y="4559608"/>
            <a:ext cx="47879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A convenient change of variables is the </a:t>
            </a:r>
          </a:p>
          <a:p>
            <a:pPr algn="ctr"/>
            <a:r>
              <a:rPr lang="en-US" sz="2000" dirty="0">
                <a:solidFill>
                  <a:schemeClr val="hlink"/>
                </a:solidFill>
              </a:rPr>
              <a:t>“steepest-descent transformation</a:t>
            </a:r>
            <a:r>
              <a:rPr lang="en-US" sz="2000" dirty="0" smtClean="0">
                <a:solidFill>
                  <a:schemeClr val="hlink"/>
                </a:solidFill>
              </a:rPr>
              <a:t>”.</a:t>
            </a:r>
            <a:endParaRPr lang="en-US" sz="2000" dirty="0">
              <a:solidFill>
                <a:schemeClr val="hlink"/>
              </a:solidFill>
            </a:endParaRPr>
          </a:p>
        </p:txBody>
      </p:sp>
      <p:graphicFrame>
        <p:nvGraphicFramePr>
          <p:cNvPr id="570388" name="Object 20"/>
          <p:cNvGraphicFramePr>
            <a:graphicFrameLocks noChangeAspect="1"/>
          </p:cNvGraphicFramePr>
          <p:nvPr/>
        </p:nvGraphicFramePr>
        <p:xfrm>
          <a:off x="2752725" y="5637213"/>
          <a:ext cx="1951038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0392" name="Equation" r:id="rId8" imgW="622080" imgH="190440" progId="Equation.DSMT4">
                  <p:embed/>
                </p:oleObj>
              </mc:Choice>
              <mc:Fallback>
                <p:oleObj name="Equation" r:id="rId8" imgW="622080" imgH="19044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2725" y="5637213"/>
                        <a:ext cx="1951038" cy="5969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0389" name="Object 21"/>
          <p:cNvGraphicFramePr>
            <a:graphicFrameLocks noChangeAspect="1"/>
          </p:cNvGraphicFramePr>
          <p:nvPr/>
        </p:nvGraphicFramePr>
        <p:xfrm>
          <a:off x="5233988" y="5719763"/>
          <a:ext cx="1970087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0393" name="Equation" r:id="rId10" imgW="774360" imgH="190440" progId="Equation.DSMT4">
                  <p:embed/>
                </p:oleObj>
              </mc:Choice>
              <mc:Fallback>
                <p:oleObj name="Equation" r:id="rId10" imgW="774360" imgH="190440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3988" y="5719763"/>
                        <a:ext cx="1970087" cy="484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B3C22CB-7A43-41AA-8FBD-020036661F6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657850" y="2857500"/>
            <a:ext cx="32085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(This follows from the radiation condition at infinity.)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394" name="Text Box 2"/>
          <p:cNvSpPr txBox="1">
            <a:spLocks noChangeArrowheads="1"/>
          </p:cNvSpPr>
          <p:nvPr/>
        </p:nvSpPr>
        <p:spPr bwMode="auto">
          <a:xfrm>
            <a:off x="6953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571395" name="Text Box 3"/>
          <p:cNvSpPr txBox="1">
            <a:spLocks noChangeArrowheads="1"/>
          </p:cNvSpPr>
          <p:nvPr/>
        </p:nvSpPr>
        <p:spPr bwMode="auto">
          <a:xfrm>
            <a:off x="1250271" y="1049338"/>
            <a:ext cx="76358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Then</a:t>
            </a:r>
          </a:p>
        </p:txBody>
      </p:sp>
      <p:graphicFrame>
        <p:nvGraphicFramePr>
          <p:cNvPr id="571403" name="Object 11"/>
          <p:cNvGraphicFramePr>
            <a:graphicFrameLocks noChangeAspect="1"/>
          </p:cNvGraphicFramePr>
          <p:nvPr/>
        </p:nvGraphicFramePr>
        <p:xfrm>
          <a:off x="2028825" y="1350963"/>
          <a:ext cx="4529138" cy="69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1413" name="Equation" r:id="rId4" imgW="1752480" imgH="266400" progId="Equation.DSMT4">
                  <p:embed/>
                </p:oleObj>
              </mc:Choice>
              <mc:Fallback>
                <p:oleObj name="Equation" r:id="rId4" imgW="1752480" imgH="2664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8825" y="1350963"/>
                        <a:ext cx="4529138" cy="690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1404" name="Text Box 12"/>
          <p:cNvSpPr txBox="1">
            <a:spLocks noChangeArrowheads="1"/>
          </p:cNvSpPr>
          <p:nvPr/>
        </p:nvSpPr>
        <p:spPr bwMode="auto">
          <a:xfrm>
            <a:off x="468668" y="2393665"/>
            <a:ext cx="8243888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The path </a:t>
            </a:r>
            <a:r>
              <a:rPr lang="en-US" sz="2400" i="1" dirty="0">
                <a:solidFill>
                  <a:schemeClr val="bg1"/>
                </a:solidFill>
                <a:latin typeface="Times New Roman" pitchFamily="18" charset="0"/>
              </a:rPr>
              <a:t>C</a:t>
            </a:r>
            <a:r>
              <a:rPr lang="en-US" sz="2000" dirty="0">
                <a:solidFill>
                  <a:schemeClr val="bg1"/>
                </a:solidFill>
              </a:rPr>
              <a:t> in the  complex </a:t>
            </a: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</a:t>
            </a:r>
            <a:r>
              <a:rPr lang="en-US" sz="2000" dirty="0">
                <a:solidFill>
                  <a:schemeClr val="bg1"/>
                </a:solidFill>
              </a:rPr>
              <a:t>-plane is not unique until we </a:t>
            </a:r>
            <a:r>
              <a:rPr lang="en-US" sz="2000" u="sng" dirty="0">
                <a:solidFill>
                  <a:schemeClr val="bg1"/>
                </a:solidFill>
              </a:rPr>
              <a:t>choose</a:t>
            </a:r>
            <a:r>
              <a:rPr lang="en-US" sz="2000" dirty="0">
                <a:solidFill>
                  <a:schemeClr val="bg1"/>
                </a:solidFill>
              </a:rPr>
              <a:t> either + or – here.</a:t>
            </a:r>
          </a:p>
        </p:txBody>
      </p:sp>
      <p:sp>
        <p:nvSpPr>
          <p:cNvPr id="571408" name="Text Box 16"/>
          <p:cNvSpPr txBox="1">
            <a:spLocks noChangeArrowheads="1"/>
          </p:cNvSpPr>
          <p:nvPr/>
        </p:nvSpPr>
        <p:spPr bwMode="auto">
          <a:xfrm>
            <a:off x="319088" y="3622675"/>
            <a:ext cx="68437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This is because the path is not uniquely determined by only</a:t>
            </a:r>
          </a:p>
        </p:txBody>
      </p:sp>
      <p:graphicFrame>
        <p:nvGraphicFramePr>
          <p:cNvPr id="571409" name="Object 17"/>
          <p:cNvGraphicFramePr>
            <a:graphicFrameLocks noChangeAspect="1"/>
          </p:cNvGraphicFramePr>
          <p:nvPr/>
        </p:nvGraphicFramePr>
        <p:xfrm>
          <a:off x="7118350" y="3616325"/>
          <a:ext cx="1474788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1414" name="Equation" r:id="rId6" imgW="622080" imgH="190440" progId="Equation.DSMT4">
                  <p:embed/>
                </p:oleObj>
              </mc:Choice>
              <mc:Fallback>
                <p:oleObj name="Equation" r:id="rId6" imgW="622080" imgH="19044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8350" y="3616325"/>
                        <a:ext cx="1474788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1411" name="Text Box 19"/>
          <p:cNvSpPr txBox="1">
            <a:spLocks noChangeArrowheads="1"/>
          </p:cNvSpPr>
          <p:nvPr/>
        </p:nvSpPr>
        <p:spPr bwMode="auto">
          <a:xfrm>
            <a:off x="758825" y="4664075"/>
            <a:ext cx="36957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To see this in more detail, write</a:t>
            </a:r>
          </a:p>
        </p:txBody>
      </p:sp>
      <p:graphicFrame>
        <p:nvGraphicFramePr>
          <p:cNvPr id="571412" name="Object 20"/>
          <p:cNvGraphicFramePr>
            <a:graphicFrameLocks noChangeAspect="1"/>
          </p:cNvGraphicFramePr>
          <p:nvPr/>
        </p:nvGraphicFramePr>
        <p:xfrm>
          <a:off x="1957033" y="5279433"/>
          <a:ext cx="4878388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1415" name="Equation" r:id="rId8" imgW="1981080" imgH="419040" progId="Equation.DSMT4">
                  <p:embed/>
                </p:oleObj>
              </mc:Choice>
              <mc:Fallback>
                <p:oleObj name="Equation" r:id="rId8" imgW="1981080" imgH="41904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7033" y="5279433"/>
                        <a:ext cx="4878388" cy="1031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B3C22CB-7A43-41AA-8FBD-020036661F6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Text Box 2"/>
          <p:cNvSpPr txBox="1">
            <a:spLocks noChangeArrowheads="1"/>
          </p:cNvSpPr>
          <p:nvPr/>
        </p:nvSpPr>
        <p:spPr bwMode="auto">
          <a:xfrm>
            <a:off x="7080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572419" name="Text Box 3"/>
          <p:cNvSpPr txBox="1">
            <a:spLocks noChangeArrowheads="1"/>
          </p:cNvSpPr>
          <p:nvPr/>
        </p:nvSpPr>
        <p:spPr bwMode="auto">
          <a:xfrm>
            <a:off x="696913" y="1119188"/>
            <a:ext cx="2286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Because </a:t>
            </a:r>
            <a:r>
              <a:rPr lang="en-US" sz="2400" i="1">
                <a:solidFill>
                  <a:schemeClr val="bg1"/>
                </a:solidFill>
                <a:latin typeface="Times New Roman" pitchFamily="18" charset="0"/>
              </a:rPr>
              <a:t>k</a:t>
            </a:r>
            <a:r>
              <a:rPr lang="en-US" sz="2400" i="1" baseline="-25000">
                <a:solidFill>
                  <a:schemeClr val="bg1"/>
                </a:solidFill>
                <a:latin typeface="Times New Roman" pitchFamily="18" charset="0"/>
              </a:rPr>
              <a:t>x</a:t>
            </a:r>
            <a:r>
              <a:rPr lang="en-US" sz="2000">
                <a:solidFill>
                  <a:schemeClr val="bg1"/>
                </a:solidFill>
              </a:rPr>
              <a:t> is real,</a:t>
            </a:r>
          </a:p>
        </p:txBody>
      </p:sp>
      <p:sp>
        <p:nvSpPr>
          <p:cNvPr id="572428" name="Text Box 12"/>
          <p:cNvSpPr txBox="1">
            <a:spLocks noChangeArrowheads="1"/>
          </p:cNvSpPr>
          <p:nvPr/>
        </p:nvSpPr>
        <p:spPr bwMode="auto">
          <a:xfrm>
            <a:off x="2160588" y="1951038"/>
            <a:ext cx="9191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Hence</a:t>
            </a:r>
          </a:p>
        </p:txBody>
      </p:sp>
      <p:graphicFrame>
        <p:nvGraphicFramePr>
          <p:cNvPr id="572430" name="Object 14"/>
          <p:cNvGraphicFramePr>
            <a:graphicFrameLocks noChangeAspect="1"/>
          </p:cNvGraphicFramePr>
          <p:nvPr/>
        </p:nvGraphicFramePr>
        <p:xfrm>
          <a:off x="3092450" y="1158875"/>
          <a:ext cx="2255838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2461" name="Equation" r:id="rId4" imgW="901440" imgH="190440" progId="Equation.DSMT4">
                  <p:embed/>
                </p:oleObj>
              </mc:Choice>
              <mc:Fallback>
                <p:oleObj name="Equation" r:id="rId4" imgW="901440" imgH="19044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2450" y="1158875"/>
                        <a:ext cx="2255838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2432" name="Object 16"/>
          <p:cNvGraphicFramePr>
            <a:graphicFrameLocks noChangeAspect="1"/>
          </p:cNvGraphicFramePr>
          <p:nvPr/>
        </p:nvGraphicFramePr>
        <p:xfrm>
          <a:off x="3230563" y="1919288"/>
          <a:ext cx="2320925" cy="134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2462" name="Equation" r:id="rId6" imgW="939600" imgH="545760" progId="Equation.DSMT4">
                  <p:embed/>
                </p:oleObj>
              </mc:Choice>
              <mc:Fallback>
                <p:oleObj name="Equation" r:id="rId6" imgW="939600" imgH="54576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0563" y="1919288"/>
                        <a:ext cx="2320925" cy="1349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2433" name="Text Box 17"/>
          <p:cNvSpPr txBox="1">
            <a:spLocks noChangeArrowheads="1"/>
          </p:cNvSpPr>
          <p:nvPr/>
        </p:nvSpPr>
        <p:spPr bwMode="auto">
          <a:xfrm>
            <a:off x="2716213" y="2652713"/>
            <a:ext cx="409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or</a:t>
            </a:r>
          </a:p>
        </p:txBody>
      </p:sp>
      <p:sp>
        <p:nvSpPr>
          <p:cNvPr id="572457" name="Rectangle 41"/>
          <p:cNvSpPr>
            <a:spLocks noChangeArrowheads="1"/>
          </p:cNvSpPr>
          <p:nvPr/>
        </p:nvSpPr>
        <p:spPr bwMode="auto">
          <a:xfrm>
            <a:off x="146048" y="3410157"/>
            <a:ext cx="8620125" cy="322466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2434" name="Line 18"/>
          <p:cNvSpPr>
            <a:spLocks noChangeShapeType="1"/>
          </p:cNvSpPr>
          <p:nvPr/>
        </p:nvSpPr>
        <p:spPr bwMode="auto">
          <a:xfrm flipV="1">
            <a:off x="198436" y="5260071"/>
            <a:ext cx="6065837" cy="1588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72435" name="Line 19"/>
          <p:cNvSpPr>
            <a:spLocks noChangeShapeType="1"/>
          </p:cNvSpPr>
          <p:nvPr/>
        </p:nvSpPr>
        <p:spPr bwMode="auto">
          <a:xfrm flipV="1">
            <a:off x="3186111" y="3853546"/>
            <a:ext cx="0" cy="25019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572436" name="Object 20"/>
          <p:cNvGraphicFramePr>
            <a:graphicFrameLocks noChangeAspect="1"/>
          </p:cNvGraphicFramePr>
          <p:nvPr/>
        </p:nvGraphicFramePr>
        <p:xfrm>
          <a:off x="3041195" y="3369807"/>
          <a:ext cx="289834" cy="434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2463" name="Equation" r:id="rId8" imgW="152280" imgH="228600" progId="Equation.DSMT4">
                  <p:embed/>
                </p:oleObj>
              </mc:Choice>
              <mc:Fallback>
                <p:oleObj name="Equation" r:id="rId8" imgW="152280" imgH="22860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1195" y="3369807"/>
                        <a:ext cx="289834" cy="4347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2438" name="Object 22"/>
          <p:cNvGraphicFramePr>
            <a:graphicFrameLocks noChangeAspect="1"/>
          </p:cNvGraphicFramePr>
          <p:nvPr/>
        </p:nvGraphicFramePr>
        <p:xfrm>
          <a:off x="6336392" y="5040084"/>
          <a:ext cx="348547" cy="4481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2464" name="Equation" r:id="rId10" imgW="177480" imgH="228600" progId="Equation.DSMT4">
                  <p:embed/>
                </p:oleObj>
              </mc:Choice>
              <mc:Fallback>
                <p:oleObj name="Equation" r:id="rId10" imgW="177480" imgH="228600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6392" y="5040084"/>
                        <a:ext cx="348547" cy="4481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2440" name="Object 24"/>
          <p:cNvGraphicFramePr>
            <a:graphicFrameLocks noChangeAspect="1"/>
          </p:cNvGraphicFramePr>
          <p:nvPr/>
        </p:nvGraphicFramePr>
        <p:xfrm>
          <a:off x="4702173" y="4261534"/>
          <a:ext cx="8175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2465" name="Equation" r:id="rId12" imgW="355320" imgH="190440" progId="Equation.DSMT4">
                  <p:embed/>
                </p:oleObj>
              </mc:Choice>
              <mc:Fallback>
                <p:oleObj name="Equation" r:id="rId12" imgW="355320" imgH="190440" progId="Equation.DSMT4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2173" y="4261534"/>
                        <a:ext cx="817563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2442" name="Line 26"/>
          <p:cNvSpPr>
            <a:spLocks noChangeShapeType="1"/>
          </p:cNvSpPr>
          <p:nvPr/>
        </p:nvSpPr>
        <p:spPr bwMode="auto">
          <a:xfrm>
            <a:off x="4565648" y="3828146"/>
            <a:ext cx="0" cy="2662238"/>
          </a:xfrm>
          <a:prstGeom prst="line">
            <a:avLst/>
          </a:prstGeom>
          <a:noFill/>
          <a:ln w="28575">
            <a:solidFill>
              <a:schemeClr val="hlink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72443" name="Line 27"/>
          <p:cNvSpPr>
            <a:spLocks noChangeShapeType="1"/>
          </p:cNvSpPr>
          <p:nvPr/>
        </p:nvSpPr>
        <p:spPr bwMode="auto">
          <a:xfrm>
            <a:off x="1800223" y="3831321"/>
            <a:ext cx="0" cy="2662238"/>
          </a:xfrm>
          <a:prstGeom prst="line">
            <a:avLst/>
          </a:prstGeom>
          <a:noFill/>
          <a:ln w="28575">
            <a:solidFill>
              <a:schemeClr val="hlink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572444" name="Object 28"/>
          <p:cNvGraphicFramePr>
            <a:graphicFrameLocks noChangeAspect="1"/>
          </p:cNvGraphicFramePr>
          <p:nvPr/>
        </p:nvGraphicFramePr>
        <p:xfrm>
          <a:off x="4643436" y="5675996"/>
          <a:ext cx="817562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2466" name="Equation" r:id="rId14" imgW="355320" imgH="190440" progId="Equation.DSMT4">
                  <p:embed/>
                </p:oleObj>
              </mc:Choice>
              <mc:Fallback>
                <p:oleObj name="Equation" r:id="rId14" imgW="355320" imgH="190440" progId="Equation.DSMT4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6" y="5675996"/>
                        <a:ext cx="817562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2445" name="Object 29"/>
          <p:cNvGraphicFramePr>
            <a:graphicFrameLocks noChangeAspect="1"/>
          </p:cNvGraphicFramePr>
          <p:nvPr/>
        </p:nvGraphicFramePr>
        <p:xfrm>
          <a:off x="3494086" y="4694013"/>
          <a:ext cx="817562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2467" name="Equation" r:id="rId15" imgW="355320" imgH="190440" progId="Equation.DSMT4">
                  <p:embed/>
                </p:oleObj>
              </mc:Choice>
              <mc:Fallback>
                <p:oleObj name="Equation" r:id="rId15" imgW="355320" imgH="190440" progId="Equation.DSMT4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4086" y="4694013"/>
                        <a:ext cx="817562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2446" name="Object 30"/>
          <p:cNvGraphicFramePr>
            <a:graphicFrameLocks noChangeAspect="1"/>
          </p:cNvGraphicFramePr>
          <p:nvPr/>
        </p:nvGraphicFramePr>
        <p:xfrm>
          <a:off x="2092323" y="4702859"/>
          <a:ext cx="8175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2468" name="Equation" r:id="rId16" imgW="355320" imgH="190440" progId="Equation.DSMT4">
                  <p:embed/>
                </p:oleObj>
              </mc:Choice>
              <mc:Fallback>
                <p:oleObj name="Equation" r:id="rId16" imgW="355320" imgH="190440" progId="Equation.DSMT4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2323" y="4702859"/>
                        <a:ext cx="817563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2447" name="Object 31"/>
          <p:cNvGraphicFramePr>
            <a:graphicFrameLocks noChangeAspect="1"/>
          </p:cNvGraphicFramePr>
          <p:nvPr/>
        </p:nvGraphicFramePr>
        <p:xfrm>
          <a:off x="865186" y="4196446"/>
          <a:ext cx="817562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2469" name="Equation" r:id="rId18" imgW="355320" imgH="190440" progId="Equation.DSMT4">
                  <p:embed/>
                </p:oleObj>
              </mc:Choice>
              <mc:Fallback>
                <p:oleObj name="Equation" r:id="rId18" imgW="355320" imgH="190440" progId="Equation.DSMT4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5186" y="4196446"/>
                        <a:ext cx="817562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2448" name="Object 32"/>
          <p:cNvGraphicFramePr>
            <a:graphicFrameLocks noChangeAspect="1"/>
          </p:cNvGraphicFramePr>
          <p:nvPr/>
        </p:nvGraphicFramePr>
        <p:xfrm>
          <a:off x="877886" y="5734734"/>
          <a:ext cx="817562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2470" name="Equation" r:id="rId19" imgW="355320" imgH="190440" progId="Equation.DSMT4">
                  <p:embed/>
                </p:oleObj>
              </mc:Choice>
              <mc:Fallback>
                <p:oleObj name="Equation" r:id="rId19" imgW="355320" imgH="190440" progId="Equation.DSMT4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7886" y="5734734"/>
                        <a:ext cx="817562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2450" name="Object 34"/>
          <p:cNvGraphicFramePr>
            <a:graphicFrameLocks noChangeAspect="1"/>
          </p:cNvGraphicFramePr>
          <p:nvPr/>
        </p:nvGraphicFramePr>
        <p:xfrm>
          <a:off x="4618036" y="3539221"/>
          <a:ext cx="573087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2471" name="Equation" r:id="rId20" imgW="241200" imgH="139680" progId="Equation.DSMT4">
                  <p:embed/>
                </p:oleObj>
              </mc:Choice>
              <mc:Fallback>
                <p:oleObj name="Equation" r:id="rId20" imgW="241200" imgH="139680" progId="Equation.DSMT4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8036" y="3539221"/>
                        <a:ext cx="573087" cy="331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2451" name="Object 35"/>
          <p:cNvGraphicFramePr>
            <a:graphicFrameLocks noChangeAspect="1"/>
          </p:cNvGraphicFramePr>
          <p:nvPr/>
        </p:nvGraphicFramePr>
        <p:xfrm>
          <a:off x="4605336" y="6234796"/>
          <a:ext cx="573087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2472" name="Equation" r:id="rId22" imgW="241200" imgH="139680" progId="Equation.DSMT4">
                  <p:embed/>
                </p:oleObj>
              </mc:Choice>
              <mc:Fallback>
                <p:oleObj name="Equation" r:id="rId22" imgW="241200" imgH="139680" progId="Equation.DSMT4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5336" y="6234796"/>
                        <a:ext cx="573087" cy="331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2452" name="Object 36"/>
          <p:cNvGraphicFramePr>
            <a:graphicFrameLocks noChangeAspect="1"/>
          </p:cNvGraphicFramePr>
          <p:nvPr/>
        </p:nvGraphicFramePr>
        <p:xfrm>
          <a:off x="1165223" y="3593196"/>
          <a:ext cx="573088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2473" name="Equation" r:id="rId23" imgW="241200" imgH="126720" progId="Equation.DSMT4">
                  <p:embed/>
                </p:oleObj>
              </mc:Choice>
              <mc:Fallback>
                <p:oleObj name="Equation" r:id="rId23" imgW="241200" imgH="126720" progId="Equation.DSMT4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5223" y="3593196"/>
                        <a:ext cx="573088" cy="30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2453" name="Object 37"/>
          <p:cNvGraphicFramePr>
            <a:graphicFrameLocks noChangeAspect="1"/>
          </p:cNvGraphicFramePr>
          <p:nvPr/>
        </p:nvGraphicFramePr>
        <p:xfrm>
          <a:off x="1181098" y="6263371"/>
          <a:ext cx="573088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2474" name="Equation" r:id="rId25" imgW="241200" imgH="126720" progId="Equation.DSMT4">
                  <p:embed/>
                </p:oleObj>
              </mc:Choice>
              <mc:Fallback>
                <p:oleObj name="Equation" r:id="rId25" imgW="241200" imgH="126720" progId="Equation.DSMT4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1098" y="6263371"/>
                        <a:ext cx="573088" cy="30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2458" name="Object 42"/>
          <p:cNvGraphicFramePr>
            <a:graphicFrameLocks noChangeAspect="1"/>
          </p:cNvGraphicFramePr>
          <p:nvPr/>
        </p:nvGraphicFramePr>
        <p:xfrm>
          <a:off x="5822950" y="3614738"/>
          <a:ext cx="2667000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2475" name="Equation" r:id="rId26" imgW="1028520" imgH="190440" progId="Equation.DSMT4">
                  <p:embed/>
                </p:oleObj>
              </mc:Choice>
              <mc:Fallback>
                <p:oleObj name="Equation" r:id="rId26" imgW="1028520" imgH="190440" progId="Equation.DSMT4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2950" y="3614738"/>
                        <a:ext cx="2667000" cy="49371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2459" name="Object 43"/>
          <p:cNvGraphicFramePr>
            <a:graphicFrameLocks noChangeAspect="1"/>
          </p:cNvGraphicFramePr>
          <p:nvPr/>
        </p:nvGraphicFramePr>
        <p:xfrm>
          <a:off x="4657723" y="4821921"/>
          <a:ext cx="612775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2476" name="Equation" r:id="rId28" imgW="266400" imgH="164880" progId="Equation.DSMT4">
                  <p:embed/>
                </p:oleObj>
              </mc:Choice>
              <mc:Fallback>
                <p:oleObj name="Equation" r:id="rId28" imgW="266400" imgH="164880" progId="Equation.DSMT4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7723" y="4821921"/>
                        <a:ext cx="612775" cy="37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2460" name="Object 44"/>
          <p:cNvGraphicFramePr>
            <a:graphicFrameLocks noChangeAspect="1"/>
          </p:cNvGraphicFramePr>
          <p:nvPr/>
        </p:nvGraphicFramePr>
        <p:xfrm>
          <a:off x="974723" y="4853671"/>
          <a:ext cx="787400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2477" name="Equation" r:id="rId30" imgW="342720" imgH="164880" progId="Equation.DSMT4">
                  <p:embed/>
                </p:oleObj>
              </mc:Choice>
              <mc:Fallback>
                <p:oleObj name="Equation" r:id="rId30" imgW="342720" imgH="164880" progId="Equation.DSMT4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4723" y="4853671"/>
                        <a:ext cx="787400" cy="37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2462" name="Line 46"/>
          <p:cNvSpPr>
            <a:spLocks noChangeShapeType="1"/>
          </p:cNvSpPr>
          <p:nvPr/>
        </p:nvSpPr>
        <p:spPr bwMode="auto">
          <a:xfrm>
            <a:off x="1790698" y="5275946"/>
            <a:ext cx="275590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B3C22CB-7A43-41AA-8FBD-020036661F6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Text Box 2"/>
          <p:cNvSpPr txBox="1">
            <a:spLocks noChangeArrowheads="1"/>
          </p:cNvSpPr>
          <p:nvPr/>
        </p:nvSpPr>
        <p:spPr bwMode="auto">
          <a:xfrm>
            <a:off x="6699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573443" name="Text Box 3"/>
          <p:cNvSpPr txBox="1">
            <a:spLocks noChangeArrowheads="1"/>
          </p:cNvSpPr>
          <p:nvPr/>
        </p:nvSpPr>
        <p:spPr bwMode="auto">
          <a:xfrm>
            <a:off x="2784736" y="833461"/>
            <a:ext cx="35544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There are four possible paths.</a:t>
            </a:r>
          </a:p>
        </p:txBody>
      </p:sp>
      <p:sp>
        <p:nvSpPr>
          <p:cNvPr id="68" name="Slide Number Placeholder 6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B3C22CB-7A43-41AA-8FBD-020036661F6E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85" name="Group 84"/>
          <p:cNvGrpSpPr/>
          <p:nvPr/>
        </p:nvGrpSpPr>
        <p:grpSpPr>
          <a:xfrm>
            <a:off x="288925" y="1358904"/>
            <a:ext cx="4003675" cy="2297117"/>
            <a:chOff x="288925" y="1358904"/>
            <a:chExt cx="4003675" cy="2297117"/>
          </a:xfrm>
        </p:grpSpPr>
        <p:grpSp>
          <p:nvGrpSpPr>
            <p:cNvPr id="573539" name="Group 99"/>
            <p:cNvGrpSpPr>
              <a:grpSpLocks/>
            </p:cNvGrpSpPr>
            <p:nvPr/>
          </p:nvGrpSpPr>
          <p:grpSpPr bwMode="auto">
            <a:xfrm>
              <a:off x="288925" y="1358904"/>
              <a:ext cx="4003675" cy="2297117"/>
              <a:chOff x="182" y="856"/>
              <a:chExt cx="2522" cy="1447"/>
            </a:xfrm>
          </p:grpSpPr>
          <p:sp>
            <p:nvSpPr>
              <p:cNvPr id="573512" name="Line 72"/>
              <p:cNvSpPr>
                <a:spLocks noChangeShapeType="1"/>
              </p:cNvSpPr>
              <p:nvPr/>
            </p:nvSpPr>
            <p:spPr bwMode="auto">
              <a:xfrm flipV="1">
                <a:off x="381" y="1809"/>
                <a:ext cx="2164" cy="1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73513" name="Line 73"/>
              <p:cNvSpPr>
                <a:spLocks noChangeShapeType="1"/>
              </p:cNvSpPr>
              <p:nvPr/>
            </p:nvSpPr>
            <p:spPr bwMode="auto">
              <a:xfrm flipH="1" flipV="1">
                <a:off x="1404" y="954"/>
                <a:ext cx="0" cy="1349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aphicFrame>
            <p:nvGraphicFramePr>
              <p:cNvPr id="573514" name="Object 74"/>
              <p:cNvGraphicFramePr>
                <a:graphicFrameLocks noChangeAspect="1"/>
              </p:cNvGraphicFramePr>
              <p:nvPr/>
            </p:nvGraphicFramePr>
            <p:xfrm>
              <a:off x="1454" y="856"/>
              <a:ext cx="191" cy="28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73540" name="Equation" r:id="rId4" imgW="152280" imgH="228600" progId="Equation.DSMT4">
                      <p:embed/>
                    </p:oleObj>
                  </mc:Choice>
                  <mc:Fallback>
                    <p:oleObj name="Equation" r:id="rId4" imgW="152280" imgH="228600" progId="Equation.DSMT4">
                      <p:embed/>
                      <p:pic>
                        <p:nvPicPr>
                          <p:cNvPr id="0" name="Picture 7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454" y="856"/>
                            <a:ext cx="191" cy="28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 type="none" w="sm" len="sm"/>
                                <a:tailEnd type="none" w="sm" len="sm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73515" name="Object 75"/>
              <p:cNvGraphicFramePr>
                <a:graphicFrameLocks noChangeAspect="1"/>
              </p:cNvGraphicFramePr>
              <p:nvPr/>
            </p:nvGraphicFramePr>
            <p:xfrm>
              <a:off x="2489" y="1864"/>
              <a:ext cx="215" cy="27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73541" name="Equation" r:id="rId6" imgW="177480" imgH="228600" progId="Equation.DSMT4">
                      <p:embed/>
                    </p:oleObj>
                  </mc:Choice>
                  <mc:Fallback>
                    <p:oleObj name="Equation" r:id="rId6" imgW="177480" imgH="228600" progId="Equation.DSMT4">
                      <p:embed/>
                      <p:pic>
                        <p:nvPicPr>
                          <p:cNvPr id="0" name="Picture 7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489" y="1864"/>
                            <a:ext cx="215" cy="27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 type="none" w="sm" len="sm"/>
                                <a:tailEnd type="none" w="sm" len="sm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573516" name="Line 76"/>
              <p:cNvSpPr>
                <a:spLocks noChangeShapeType="1"/>
              </p:cNvSpPr>
              <p:nvPr/>
            </p:nvSpPr>
            <p:spPr bwMode="auto">
              <a:xfrm flipH="1">
                <a:off x="696" y="1731"/>
                <a:ext cx="0" cy="157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73517" name="Line 77"/>
              <p:cNvSpPr>
                <a:spLocks noChangeShapeType="1"/>
              </p:cNvSpPr>
              <p:nvPr/>
            </p:nvSpPr>
            <p:spPr bwMode="auto">
              <a:xfrm flipH="1">
                <a:off x="2116" y="1742"/>
                <a:ext cx="0" cy="157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73519" name="Line 79"/>
              <p:cNvSpPr>
                <a:spLocks noChangeShapeType="1"/>
              </p:cNvSpPr>
              <p:nvPr/>
            </p:nvSpPr>
            <p:spPr bwMode="auto">
              <a:xfrm>
                <a:off x="697" y="1081"/>
                <a:ext cx="1" cy="740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73520" name="Line 80"/>
              <p:cNvSpPr>
                <a:spLocks noChangeShapeType="1"/>
              </p:cNvSpPr>
              <p:nvPr/>
            </p:nvSpPr>
            <p:spPr bwMode="auto">
              <a:xfrm flipH="1">
                <a:off x="2108" y="1072"/>
                <a:ext cx="0" cy="732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73521" name="Line 81"/>
              <p:cNvSpPr>
                <a:spLocks noChangeShapeType="1"/>
              </p:cNvSpPr>
              <p:nvPr/>
            </p:nvSpPr>
            <p:spPr bwMode="auto">
              <a:xfrm flipH="1" flipV="1">
                <a:off x="686" y="1805"/>
                <a:ext cx="1431" cy="1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aphicFrame>
            <p:nvGraphicFramePr>
              <p:cNvPr id="573531" name="Object 91"/>
              <p:cNvGraphicFramePr>
                <a:graphicFrameLocks noChangeAspect="1"/>
              </p:cNvGraphicFramePr>
              <p:nvPr/>
            </p:nvGraphicFramePr>
            <p:xfrm>
              <a:off x="2179" y="1548"/>
              <a:ext cx="384" cy="21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73542" name="Equation" r:id="rId8" imgW="317160" imgH="177480" progId="Equation.DSMT4">
                      <p:embed/>
                    </p:oleObj>
                  </mc:Choice>
                  <mc:Fallback>
                    <p:oleObj name="Equation" r:id="rId8" imgW="317160" imgH="177480" progId="Equation.DSMT4">
                      <p:embed/>
                      <p:pic>
                        <p:nvPicPr>
                          <p:cNvPr id="0" name="Picture 9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179" y="1548"/>
                            <a:ext cx="384" cy="21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 type="none" w="sm" len="sm"/>
                                <a:tailEnd type="none" w="sm" len="sm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73535" name="Object 95"/>
              <p:cNvGraphicFramePr>
                <a:graphicFrameLocks noChangeAspect="1"/>
              </p:cNvGraphicFramePr>
              <p:nvPr/>
            </p:nvGraphicFramePr>
            <p:xfrm>
              <a:off x="182" y="1541"/>
              <a:ext cx="476" cy="21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73543" name="Equation" r:id="rId10" imgW="393480" imgH="177480" progId="Equation.DSMT4">
                      <p:embed/>
                    </p:oleObj>
                  </mc:Choice>
                  <mc:Fallback>
                    <p:oleObj name="Equation" r:id="rId10" imgW="393480" imgH="177480" progId="Equation.DSMT4">
                      <p:embed/>
                      <p:pic>
                        <p:nvPicPr>
                          <p:cNvPr id="0" name="Picture 9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82" y="1541"/>
                            <a:ext cx="476" cy="21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 type="none" w="sm" len="sm"/>
                                <a:tailEnd type="none" w="sm" len="sm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cxnSp>
          <p:nvCxnSpPr>
            <p:cNvPr id="70" name="Straight Arrow Connector 69"/>
            <p:cNvCxnSpPr/>
            <p:nvPr/>
          </p:nvCxnSpPr>
          <p:spPr bwMode="auto">
            <a:xfrm>
              <a:off x="1473200" y="2870200"/>
              <a:ext cx="279400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71" name="Straight Arrow Connector 70"/>
            <p:cNvCxnSpPr/>
            <p:nvPr/>
          </p:nvCxnSpPr>
          <p:spPr bwMode="auto">
            <a:xfrm>
              <a:off x="2667000" y="2878151"/>
              <a:ext cx="279400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78" name="Straight Arrow Connector 77"/>
            <p:cNvCxnSpPr/>
            <p:nvPr/>
          </p:nvCxnSpPr>
          <p:spPr bwMode="auto">
            <a:xfrm rot="5400000">
              <a:off x="965200" y="2108200"/>
              <a:ext cx="279400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79" name="Straight Arrow Connector 78"/>
            <p:cNvCxnSpPr/>
            <p:nvPr/>
          </p:nvCxnSpPr>
          <p:spPr bwMode="auto">
            <a:xfrm rot="16200000">
              <a:off x="3212152" y="2235200"/>
              <a:ext cx="279400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86" name="Group 85"/>
          <p:cNvGrpSpPr/>
          <p:nvPr/>
        </p:nvGrpSpPr>
        <p:grpSpPr>
          <a:xfrm>
            <a:off x="222250" y="3940175"/>
            <a:ext cx="4162425" cy="2724150"/>
            <a:chOff x="222250" y="3940175"/>
            <a:chExt cx="4162425" cy="2724150"/>
          </a:xfrm>
        </p:grpSpPr>
        <p:grpSp>
          <p:nvGrpSpPr>
            <p:cNvPr id="573541" name="Group 101"/>
            <p:cNvGrpSpPr>
              <a:grpSpLocks/>
            </p:cNvGrpSpPr>
            <p:nvPr/>
          </p:nvGrpSpPr>
          <p:grpSpPr bwMode="auto">
            <a:xfrm>
              <a:off x="222250" y="3940175"/>
              <a:ext cx="4162425" cy="2724150"/>
              <a:chOff x="140" y="2482"/>
              <a:chExt cx="2622" cy="1716"/>
            </a:xfrm>
          </p:grpSpPr>
          <p:sp>
            <p:nvSpPr>
              <p:cNvPr id="573499" name="Line 59"/>
              <p:cNvSpPr>
                <a:spLocks noChangeShapeType="1"/>
              </p:cNvSpPr>
              <p:nvPr/>
            </p:nvSpPr>
            <p:spPr bwMode="auto">
              <a:xfrm flipV="1">
                <a:off x="372" y="3452"/>
                <a:ext cx="2164" cy="1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73500" name="Line 60"/>
              <p:cNvSpPr>
                <a:spLocks noChangeShapeType="1"/>
              </p:cNvSpPr>
              <p:nvPr/>
            </p:nvSpPr>
            <p:spPr bwMode="auto">
              <a:xfrm flipH="1" flipV="1">
                <a:off x="1395" y="2597"/>
                <a:ext cx="0" cy="1349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73503" name="Line 63"/>
              <p:cNvSpPr>
                <a:spLocks noChangeShapeType="1"/>
              </p:cNvSpPr>
              <p:nvPr/>
            </p:nvSpPr>
            <p:spPr bwMode="auto">
              <a:xfrm flipH="1">
                <a:off x="687" y="3374"/>
                <a:ext cx="0" cy="157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73504" name="Line 64"/>
              <p:cNvSpPr>
                <a:spLocks noChangeShapeType="1"/>
              </p:cNvSpPr>
              <p:nvPr/>
            </p:nvSpPr>
            <p:spPr bwMode="auto">
              <a:xfrm flipH="1">
                <a:off x="2107" y="3385"/>
                <a:ext cx="0" cy="157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73506" name="Line 66"/>
              <p:cNvSpPr>
                <a:spLocks noChangeShapeType="1"/>
              </p:cNvSpPr>
              <p:nvPr/>
            </p:nvSpPr>
            <p:spPr bwMode="auto">
              <a:xfrm>
                <a:off x="688" y="3458"/>
                <a:ext cx="1" cy="740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73507" name="Line 67"/>
              <p:cNvSpPr>
                <a:spLocks noChangeShapeType="1"/>
              </p:cNvSpPr>
              <p:nvPr/>
            </p:nvSpPr>
            <p:spPr bwMode="auto">
              <a:xfrm flipH="1">
                <a:off x="2104" y="2713"/>
                <a:ext cx="0" cy="740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73508" name="Line 68"/>
              <p:cNvSpPr>
                <a:spLocks noChangeShapeType="1"/>
              </p:cNvSpPr>
              <p:nvPr/>
            </p:nvSpPr>
            <p:spPr bwMode="auto">
              <a:xfrm flipH="1" flipV="1">
                <a:off x="677" y="3448"/>
                <a:ext cx="1431" cy="1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aphicFrame>
            <p:nvGraphicFramePr>
              <p:cNvPr id="573527" name="Object 87"/>
              <p:cNvGraphicFramePr>
                <a:graphicFrameLocks noChangeAspect="1"/>
              </p:cNvGraphicFramePr>
              <p:nvPr/>
            </p:nvGraphicFramePr>
            <p:xfrm>
              <a:off x="2547" y="3513"/>
              <a:ext cx="215" cy="27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73544" name="Equation" r:id="rId12" imgW="177480" imgH="228600" progId="Equation.DSMT4">
                      <p:embed/>
                    </p:oleObj>
                  </mc:Choice>
                  <mc:Fallback>
                    <p:oleObj name="Equation" r:id="rId12" imgW="177480" imgH="228600" progId="Equation.DSMT4">
                      <p:embed/>
                      <p:pic>
                        <p:nvPicPr>
                          <p:cNvPr id="0" name="Picture 8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547" y="3513"/>
                            <a:ext cx="215" cy="27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 type="none" w="sm" len="sm"/>
                                <a:tailEnd type="none" w="sm" len="sm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73528" name="Object 88"/>
              <p:cNvGraphicFramePr>
                <a:graphicFrameLocks noChangeAspect="1"/>
              </p:cNvGraphicFramePr>
              <p:nvPr/>
            </p:nvGraphicFramePr>
            <p:xfrm>
              <a:off x="1462" y="2482"/>
              <a:ext cx="191" cy="28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73545" name="Equation" r:id="rId13" imgW="152280" imgH="228600" progId="Equation.DSMT4">
                      <p:embed/>
                    </p:oleObj>
                  </mc:Choice>
                  <mc:Fallback>
                    <p:oleObj name="Equation" r:id="rId13" imgW="152280" imgH="228600" progId="Equation.DSMT4">
                      <p:embed/>
                      <p:pic>
                        <p:nvPicPr>
                          <p:cNvPr id="0" name="Picture 8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462" y="2482"/>
                            <a:ext cx="191" cy="28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 type="none" w="sm" len="sm"/>
                                <a:tailEnd type="none" w="sm" len="sm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73533" name="Object 93"/>
              <p:cNvGraphicFramePr>
                <a:graphicFrameLocks noChangeAspect="1"/>
              </p:cNvGraphicFramePr>
              <p:nvPr/>
            </p:nvGraphicFramePr>
            <p:xfrm>
              <a:off x="2192" y="3175"/>
              <a:ext cx="384" cy="21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73546" name="Equation" r:id="rId14" imgW="317160" imgH="177480" progId="Equation.DSMT4">
                      <p:embed/>
                    </p:oleObj>
                  </mc:Choice>
                  <mc:Fallback>
                    <p:oleObj name="Equation" r:id="rId14" imgW="317160" imgH="177480" progId="Equation.DSMT4">
                      <p:embed/>
                      <p:pic>
                        <p:nvPicPr>
                          <p:cNvPr id="0" name="Picture 9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192" y="3175"/>
                            <a:ext cx="384" cy="21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 type="none" w="sm" len="sm"/>
                                <a:tailEnd type="none" w="sm" len="sm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73538" name="Object 98"/>
              <p:cNvGraphicFramePr>
                <a:graphicFrameLocks noChangeAspect="1"/>
              </p:cNvGraphicFramePr>
              <p:nvPr/>
            </p:nvGraphicFramePr>
            <p:xfrm>
              <a:off x="140" y="3199"/>
              <a:ext cx="476" cy="21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73547" name="Equation" r:id="rId15" imgW="393480" imgH="177480" progId="Equation.DSMT4">
                      <p:embed/>
                    </p:oleObj>
                  </mc:Choice>
                  <mc:Fallback>
                    <p:oleObj name="Equation" r:id="rId15" imgW="393480" imgH="177480" progId="Equation.DSMT4">
                      <p:embed/>
                      <p:pic>
                        <p:nvPicPr>
                          <p:cNvPr id="0" name="Picture 9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40" y="3199"/>
                            <a:ext cx="476" cy="21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 type="none" w="sm" len="sm"/>
                                <a:tailEnd type="none" w="sm" len="sm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cxnSp>
          <p:nvCxnSpPr>
            <p:cNvPr id="74" name="Straight Arrow Connector 73"/>
            <p:cNvCxnSpPr/>
            <p:nvPr/>
          </p:nvCxnSpPr>
          <p:spPr bwMode="auto">
            <a:xfrm>
              <a:off x="1587500" y="5478449"/>
              <a:ext cx="279400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75" name="Straight Arrow Connector 74"/>
            <p:cNvCxnSpPr/>
            <p:nvPr/>
          </p:nvCxnSpPr>
          <p:spPr bwMode="auto">
            <a:xfrm>
              <a:off x="2768600" y="5491149"/>
              <a:ext cx="279400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80" name="Straight Arrow Connector 79"/>
            <p:cNvCxnSpPr/>
            <p:nvPr/>
          </p:nvCxnSpPr>
          <p:spPr bwMode="auto">
            <a:xfrm rot="16200000">
              <a:off x="3213100" y="4940300"/>
              <a:ext cx="279400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81" name="Straight Arrow Connector 80"/>
            <p:cNvCxnSpPr/>
            <p:nvPr/>
          </p:nvCxnSpPr>
          <p:spPr bwMode="auto">
            <a:xfrm rot="16200000">
              <a:off x="965200" y="6096000"/>
              <a:ext cx="279400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88" name="Group 87"/>
          <p:cNvGrpSpPr/>
          <p:nvPr/>
        </p:nvGrpSpPr>
        <p:grpSpPr>
          <a:xfrm>
            <a:off x="4429125" y="3972692"/>
            <a:ext cx="4214813" cy="2667004"/>
            <a:chOff x="4429125" y="3960817"/>
            <a:chExt cx="4214813" cy="2667004"/>
          </a:xfrm>
        </p:grpSpPr>
        <p:grpSp>
          <p:nvGrpSpPr>
            <p:cNvPr id="573542" name="Group 102"/>
            <p:cNvGrpSpPr>
              <a:grpSpLocks/>
            </p:cNvGrpSpPr>
            <p:nvPr/>
          </p:nvGrpSpPr>
          <p:grpSpPr bwMode="auto">
            <a:xfrm>
              <a:off x="4429125" y="3960817"/>
              <a:ext cx="4214813" cy="2667004"/>
              <a:chOff x="2790" y="2495"/>
              <a:chExt cx="2655" cy="1680"/>
            </a:xfrm>
          </p:grpSpPr>
          <p:sp>
            <p:nvSpPr>
              <p:cNvPr id="573466" name="Line 26"/>
              <p:cNvSpPr>
                <a:spLocks noChangeShapeType="1"/>
              </p:cNvSpPr>
              <p:nvPr/>
            </p:nvSpPr>
            <p:spPr bwMode="auto">
              <a:xfrm flipV="1">
                <a:off x="3040" y="3443"/>
                <a:ext cx="2164" cy="1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73467" name="Line 27"/>
              <p:cNvSpPr>
                <a:spLocks noChangeShapeType="1"/>
              </p:cNvSpPr>
              <p:nvPr/>
            </p:nvSpPr>
            <p:spPr bwMode="auto">
              <a:xfrm flipH="1" flipV="1">
                <a:off x="4063" y="2588"/>
                <a:ext cx="0" cy="1349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73473" name="Line 33"/>
              <p:cNvSpPr>
                <a:spLocks noChangeShapeType="1"/>
              </p:cNvSpPr>
              <p:nvPr/>
            </p:nvSpPr>
            <p:spPr bwMode="auto">
              <a:xfrm flipH="1">
                <a:off x="3355" y="3365"/>
                <a:ext cx="0" cy="157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73474" name="Line 34"/>
              <p:cNvSpPr>
                <a:spLocks noChangeShapeType="1"/>
              </p:cNvSpPr>
              <p:nvPr/>
            </p:nvSpPr>
            <p:spPr bwMode="auto">
              <a:xfrm flipH="1">
                <a:off x="4775" y="3376"/>
                <a:ext cx="0" cy="157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73477" name="Line 37"/>
              <p:cNvSpPr>
                <a:spLocks noChangeShapeType="1"/>
              </p:cNvSpPr>
              <p:nvPr/>
            </p:nvSpPr>
            <p:spPr bwMode="auto">
              <a:xfrm>
                <a:off x="3356" y="2715"/>
                <a:ext cx="1" cy="740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73478" name="Line 38"/>
              <p:cNvSpPr>
                <a:spLocks noChangeShapeType="1"/>
              </p:cNvSpPr>
              <p:nvPr/>
            </p:nvSpPr>
            <p:spPr bwMode="auto">
              <a:xfrm flipH="1">
                <a:off x="4765" y="3435"/>
                <a:ext cx="7" cy="740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73479" name="Line 39"/>
              <p:cNvSpPr>
                <a:spLocks noChangeShapeType="1"/>
              </p:cNvSpPr>
              <p:nvPr/>
            </p:nvSpPr>
            <p:spPr bwMode="auto">
              <a:xfrm flipH="1" flipV="1">
                <a:off x="3345" y="3444"/>
                <a:ext cx="1431" cy="1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aphicFrame>
            <p:nvGraphicFramePr>
              <p:cNvPr id="573529" name="Object 89"/>
              <p:cNvGraphicFramePr>
                <a:graphicFrameLocks noChangeAspect="1"/>
              </p:cNvGraphicFramePr>
              <p:nvPr/>
            </p:nvGraphicFramePr>
            <p:xfrm>
              <a:off x="5230" y="3497"/>
              <a:ext cx="215" cy="27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73548" name="Equation" r:id="rId16" imgW="177480" imgH="228600" progId="Equation.DSMT4">
                      <p:embed/>
                    </p:oleObj>
                  </mc:Choice>
                  <mc:Fallback>
                    <p:oleObj name="Equation" r:id="rId16" imgW="177480" imgH="228600" progId="Equation.DSMT4">
                      <p:embed/>
                      <p:pic>
                        <p:nvPicPr>
                          <p:cNvPr id="0" name="Picture 8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230" y="3497"/>
                            <a:ext cx="215" cy="27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 type="none" w="sm" len="sm"/>
                                <a:tailEnd type="none" w="sm" len="sm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73530" name="Object 90"/>
              <p:cNvGraphicFramePr>
                <a:graphicFrameLocks noChangeAspect="1"/>
              </p:cNvGraphicFramePr>
              <p:nvPr/>
            </p:nvGraphicFramePr>
            <p:xfrm>
              <a:off x="4167" y="2495"/>
              <a:ext cx="191" cy="28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73549" name="Equation" r:id="rId17" imgW="152280" imgH="228600" progId="Equation.DSMT4">
                      <p:embed/>
                    </p:oleObj>
                  </mc:Choice>
                  <mc:Fallback>
                    <p:oleObj name="Equation" r:id="rId17" imgW="152280" imgH="228600" progId="Equation.DSMT4">
                      <p:embed/>
                      <p:pic>
                        <p:nvPicPr>
                          <p:cNvPr id="0" name="Picture 9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167" y="2495"/>
                            <a:ext cx="191" cy="28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 type="none" w="sm" len="sm"/>
                                <a:tailEnd type="none" w="sm" len="sm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73534" name="Object 94"/>
              <p:cNvGraphicFramePr>
                <a:graphicFrameLocks noChangeAspect="1"/>
              </p:cNvGraphicFramePr>
              <p:nvPr/>
            </p:nvGraphicFramePr>
            <p:xfrm>
              <a:off x="4819" y="3176"/>
              <a:ext cx="384" cy="21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73550" name="Equation" r:id="rId18" imgW="317160" imgH="177480" progId="Equation.DSMT4">
                      <p:embed/>
                    </p:oleObj>
                  </mc:Choice>
                  <mc:Fallback>
                    <p:oleObj name="Equation" r:id="rId18" imgW="317160" imgH="177480" progId="Equation.DSMT4">
                      <p:embed/>
                      <p:pic>
                        <p:nvPicPr>
                          <p:cNvPr id="0" name="Picture 9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819" y="3176"/>
                            <a:ext cx="384" cy="21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 type="none" w="sm" len="sm"/>
                                <a:tailEnd type="none" w="sm" len="sm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73536" name="Object 96"/>
              <p:cNvGraphicFramePr>
                <a:graphicFrameLocks noChangeAspect="1"/>
              </p:cNvGraphicFramePr>
              <p:nvPr/>
            </p:nvGraphicFramePr>
            <p:xfrm>
              <a:off x="2790" y="3167"/>
              <a:ext cx="476" cy="21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73551" name="Equation" r:id="rId19" imgW="393480" imgH="177480" progId="Equation.DSMT4">
                      <p:embed/>
                    </p:oleObj>
                  </mc:Choice>
                  <mc:Fallback>
                    <p:oleObj name="Equation" r:id="rId19" imgW="393480" imgH="177480" progId="Equation.DSMT4">
                      <p:embed/>
                      <p:pic>
                        <p:nvPicPr>
                          <p:cNvPr id="0" name="Picture 9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790" y="3167"/>
                            <a:ext cx="476" cy="21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 type="none" w="sm" len="sm"/>
                                <a:tailEnd type="none" w="sm" len="sm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cxnSp>
          <p:nvCxnSpPr>
            <p:cNvPr id="76" name="Straight Arrow Connector 75"/>
            <p:cNvCxnSpPr/>
            <p:nvPr/>
          </p:nvCxnSpPr>
          <p:spPr bwMode="auto">
            <a:xfrm>
              <a:off x="5702300" y="5473700"/>
              <a:ext cx="279400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77" name="Straight Arrow Connector 76"/>
            <p:cNvCxnSpPr/>
            <p:nvPr/>
          </p:nvCxnSpPr>
          <p:spPr bwMode="auto">
            <a:xfrm>
              <a:off x="6934200" y="5473700"/>
              <a:ext cx="279400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82" name="Straight Arrow Connector 81"/>
            <p:cNvCxnSpPr/>
            <p:nvPr/>
          </p:nvCxnSpPr>
          <p:spPr bwMode="auto">
            <a:xfrm rot="5400000">
              <a:off x="5194300" y="4902200"/>
              <a:ext cx="279400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83" name="Straight Arrow Connector 82"/>
            <p:cNvCxnSpPr/>
            <p:nvPr/>
          </p:nvCxnSpPr>
          <p:spPr bwMode="auto">
            <a:xfrm rot="5400000">
              <a:off x="7442200" y="5981700"/>
              <a:ext cx="279400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87" name="Group 86"/>
          <p:cNvGrpSpPr/>
          <p:nvPr/>
        </p:nvGrpSpPr>
        <p:grpSpPr>
          <a:xfrm>
            <a:off x="4460875" y="1339850"/>
            <a:ext cx="4195763" cy="2706688"/>
            <a:chOff x="4460875" y="1339850"/>
            <a:chExt cx="4195763" cy="2706688"/>
          </a:xfrm>
        </p:grpSpPr>
        <p:grpSp>
          <p:nvGrpSpPr>
            <p:cNvPr id="573540" name="Group 100"/>
            <p:cNvGrpSpPr>
              <a:grpSpLocks/>
            </p:cNvGrpSpPr>
            <p:nvPr/>
          </p:nvGrpSpPr>
          <p:grpSpPr bwMode="auto">
            <a:xfrm>
              <a:off x="4460875" y="1339850"/>
              <a:ext cx="4195763" cy="2706688"/>
              <a:chOff x="2810" y="844"/>
              <a:chExt cx="2643" cy="1705"/>
            </a:xfrm>
          </p:grpSpPr>
          <p:sp>
            <p:nvSpPr>
              <p:cNvPr id="573486" name="Line 46"/>
              <p:cNvSpPr>
                <a:spLocks noChangeShapeType="1"/>
              </p:cNvSpPr>
              <p:nvPr/>
            </p:nvSpPr>
            <p:spPr bwMode="auto">
              <a:xfrm flipV="1">
                <a:off x="3057" y="1807"/>
                <a:ext cx="2164" cy="1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73487" name="Line 47"/>
              <p:cNvSpPr>
                <a:spLocks noChangeShapeType="1"/>
              </p:cNvSpPr>
              <p:nvPr/>
            </p:nvSpPr>
            <p:spPr bwMode="auto">
              <a:xfrm flipH="1" flipV="1">
                <a:off x="4080" y="952"/>
                <a:ext cx="0" cy="1349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73490" name="Line 50"/>
              <p:cNvSpPr>
                <a:spLocks noChangeShapeType="1"/>
              </p:cNvSpPr>
              <p:nvPr/>
            </p:nvSpPr>
            <p:spPr bwMode="auto">
              <a:xfrm flipH="1">
                <a:off x="3372" y="1729"/>
                <a:ext cx="0" cy="157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73491" name="Line 51"/>
              <p:cNvSpPr>
                <a:spLocks noChangeShapeType="1"/>
              </p:cNvSpPr>
              <p:nvPr/>
            </p:nvSpPr>
            <p:spPr bwMode="auto">
              <a:xfrm flipH="1">
                <a:off x="4792" y="1740"/>
                <a:ext cx="0" cy="157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73493" name="Line 53"/>
              <p:cNvSpPr>
                <a:spLocks noChangeShapeType="1"/>
              </p:cNvSpPr>
              <p:nvPr/>
            </p:nvSpPr>
            <p:spPr bwMode="auto">
              <a:xfrm flipH="1">
                <a:off x="3367" y="1809"/>
                <a:ext cx="2" cy="738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73494" name="Line 54"/>
              <p:cNvSpPr>
                <a:spLocks noChangeShapeType="1"/>
              </p:cNvSpPr>
              <p:nvPr/>
            </p:nvSpPr>
            <p:spPr bwMode="auto">
              <a:xfrm flipH="1">
                <a:off x="4782" y="1809"/>
                <a:ext cx="7" cy="740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73496" name="Line 56"/>
              <p:cNvSpPr>
                <a:spLocks noChangeShapeType="1"/>
              </p:cNvSpPr>
              <p:nvPr/>
            </p:nvSpPr>
            <p:spPr bwMode="auto">
              <a:xfrm flipH="1" flipV="1">
                <a:off x="3366" y="2018"/>
                <a:ext cx="1" cy="78"/>
              </a:xfrm>
              <a:prstGeom prst="line">
                <a:avLst/>
              </a:prstGeom>
              <a:noFill/>
              <a:ln w="76200">
                <a:solidFill>
                  <a:schemeClr val="hlink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73497" name="Line 57"/>
              <p:cNvSpPr>
                <a:spLocks noChangeShapeType="1"/>
              </p:cNvSpPr>
              <p:nvPr/>
            </p:nvSpPr>
            <p:spPr bwMode="auto">
              <a:xfrm flipH="1">
                <a:off x="4787" y="2107"/>
                <a:ext cx="0" cy="93"/>
              </a:xfrm>
              <a:prstGeom prst="line">
                <a:avLst/>
              </a:prstGeom>
              <a:noFill/>
              <a:ln w="76200">
                <a:solidFill>
                  <a:schemeClr val="hlink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aphicFrame>
            <p:nvGraphicFramePr>
              <p:cNvPr id="573525" name="Object 85"/>
              <p:cNvGraphicFramePr>
                <a:graphicFrameLocks noChangeAspect="1"/>
              </p:cNvGraphicFramePr>
              <p:nvPr/>
            </p:nvGraphicFramePr>
            <p:xfrm>
              <a:off x="5238" y="1885"/>
              <a:ext cx="215" cy="27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73552" name="Equation" r:id="rId20" imgW="177480" imgH="228600" progId="Equation.DSMT4">
                      <p:embed/>
                    </p:oleObj>
                  </mc:Choice>
                  <mc:Fallback>
                    <p:oleObj name="Equation" r:id="rId20" imgW="177480" imgH="228600" progId="Equation.DSMT4">
                      <p:embed/>
                      <p:pic>
                        <p:nvPicPr>
                          <p:cNvPr id="0" name="Picture 8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238" y="1885"/>
                            <a:ext cx="215" cy="27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 type="none" w="sm" len="sm"/>
                                <a:tailEnd type="none" w="sm" len="sm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73526" name="Object 86"/>
              <p:cNvGraphicFramePr>
                <a:graphicFrameLocks noChangeAspect="1"/>
              </p:cNvGraphicFramePr>
              <p:nvPr/>
            </p:nvGraphicFramePr>
            <p:xfrm>
              <a:off x="4154" y="844"/>
              <a:ext cx="191" cy="28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73553" name="Equation" r:id="rId21" imgW="152280" imgH="228600" progId="Equation.DSMT4">
                      <p:embed/>
                    </p:oleObj>
                  </mc:Choice>
                  <mc:Fallback>
                    <p:oleObj name="Equation" r:id="rId21" imgW="152280" imgH="228600" progId="Equation.DSMT4">
                      <p:embed/>
                      <p:pic>
                        <p:nvPicPr>
                          <p:cNvPr id="0" name="Picture 8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154" y="844"/>
                            <a:ext cx="191" cy="28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 type="none" w="sm" len="sm"/>
                                <a:tailEnd type="none" w="sm" len="sm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73532" name="Object 92"/>
              <p:cNvGraphicFramePr>
                <a:graphicFrameLocks noChangeAspect="1"/>
              </p:cNvGraphicFramePr>
              <p:nvPr/>
            </p:nvGraphicFramePr>
            <p:xfrm>
              <a:off x="4844" y="1539"/>
              <a:ext cx="384" cy="21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73554" name="Equation" r:id="rId22" imgW="317160" imgH="177480" progId="Equation.DSMT4">
                      <p:embed/>
                    </p:oleObj>
                  </mc:Choice>
                  <mc:Fallback>
                    <p:oleObj name="Equation" r:id="rId22" imgW="317160" imgH="177480" progId="Equation.DSMT4">
                      <p:embed/>
                      <p:pic>
                        <p:nvPicPr>
                          <p:cNvPr id="0" name="Picture 9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844" y="1539"/>
                            <a:ext cx="384" cy="21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 type="none" w="sm" len="sm"/>
                                <a:tailEnd type="none" w="sm" len="sm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73537" name="Object 97"/>
              <p:cNvGraphicFramePr>
                <a:graphicFrameLocks noChangeAspect="1"/>
              </p:cNvGraphicFramePr>
              <p:nvPr/>
            </p:nvGraphicFramePr>
            <p:xfrm>
              <a:off x="2810" y="1535"/>
              <a:ext cx="476" cy="21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73555" name="Equation" r:id="rId23" imgW="393480" imgH="177480" progId="Equation.DSMT4">
                      <p:embed/>
                    </p:oleObj>
                  </mc:Choice>
                  <mc:Fallback>
                    <p:oleObj name="Equation" r:id="rId23" imgW="393480" imgH="177480" progId="Equation.DSMT4">
                      <p:embed/>
                      <p:pic>
                        <p:nvPicPr>
                          <p:cNvPr id="0" name="Picture 9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10" y="1535"/>
                            <a:ext cx="476" cy="21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 type="none" w="sm" len="sm"/>
                                <a:tailEnd type="none" w="sm" len="sm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cxnSp>
          <p:nvCxnSpPr>
            <p:cNvPr id="72" name="Straight Arrow Connector 71"/>
            <p:cNvCxnSpPr/>
            <p:nvPr/>
          </p:nvCxnSpPr>
          <p:spPr bwMode="auto">
            <a:xfrm>
              <a:off x="5740400" y="2870200"/>
              <a:ext cx="279400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73" name="Straight Arrow Connector 72"/>
            <p:cNvCxnSpPr/>
            <p:nvPr/>
          </p:nvCxnSpPr>
          <p:spPr bwMode="auto">
            <a:xfrm>
              <a:off x="7023100" y="2871747"/>
              <a:ext cx="279400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84" name="Line 39"/>
            <p:cNvSpPr>
              <a:spLocks noChangeShapeType="1"/>
            </p:cNvSpPr>
            <p:nvPr/>
          </p:nvSpPr>
          <p:spPr bwMode="auto">
            <a:xfrm flipH="1" flipV="1">
              <a:off x="5343316" y="2868600"/>
              <a:ext cx="2271713" cy="1588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aphicFrame>
        <p:nvGraphicFramePr>
          <p:cNvPr id="2" name="Object 99"/>
          <p:cNvGraphicFramePr>
            <a:graphicFrameLocks noChangeAspect="1"/>
          </p:cNvGraphicFramePr>
          <p:nvPr/>
        </p:nvGraphicFramePr>
        <p:xfrm>
          <a:off x="3940080" y="1354737"/>
          <a:ext cx="1450786" cy="4438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56" name="Equation" r:id="rId24" imgW="622080" imgH="190440" progId="Equation.DSMT4">
                  <p:embed/>
                </p:oleObj>
              </mc:Choice>
              <mc:Fallback>
                <p:oleObj name="Equation" r:id="rId24" imgW="622080" imgH="190440" progId="Equation.DSMT4">
                  <p:embed/>
                  <p:pic>
                    <p:nvPicPr>
                      <p:cNvPr id="0" name="Picture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0080" y="1354737"/>
                        <a:ext cx="1450786" cy="443853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6" name="Text Box 2"/>
          <p:cNvSpPr txBox="1">
            <a:spLocks noChangeArrowheads="1"/>
          </p:cNvSpPr>
          <p:nvPr/>
        </p:nvSpPr>
        <p:spPr bwMode="auto">
          <a:xfrm>
            <a:off x="6318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574520" name="Text Box 56"/>
          <p:cNvSpPr txBox="1">
            <a:spLocks noChangeArrowheads="1"/>
          </p:cNvSpPr>
          <p:nvPr/>
        </p:nvSpPr>
        <p:spPr bwMode="auto">
          <a:xfrm>
            <a:off x="1370013" y="1108075"/>
            <a:ext cx="587216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chemeClr val="bg1"/>
                </a:solidFill>
                <a:latin typeface="Times New Roman" pitchFamily="18" charset="0"/>
              </a:rPr>
              <a:t>k</a:t>
            </a:r>
            <a:r>
              <a:rPr lang="en-US" sz="2400" i="1" baseline="-25000">
                <a:solidFill>
                  <a:schemeClr val="bg1"/>
                </a:solidFill>
                <a:latin typeface="Times New Roman" pitchFamily="18" charset="0"/>
              </a:rPr>
              <a:t>x</a:t>
            </a:r>
            <a:r>
              <a:rPr lang="en-US" sz="2000">
                <a:solidFill>
                  <a:schemeClr val="bg1"/>
                </a:solidFill>
              </a:rPr>
              <a:t> will vary from -</a:t>
            </a: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</a:t>
            </a:r>
            <a:r>
              <a:rPr lang="en-US" sz="2000">
                <a:solidFill>
                  <a:schemeClr val="bg1"/>
                </a:solidFill>
              </a:rPr>
              <a:t> to </a:t>
            </a: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</a:t>
            </a:r>
            <a:r>
              <a:rPr lang="en-US" sz="2000">
                <a:solidFill>
                  <a:schemeClr val="bg1"/>
                </a:solidFill>
              </a:rPr>
              <a:t> along each of these paths.</a:t>
            </a:r>
          </a:p>
        </p:txBody>
      </p:sp>
      <p:sp>
        <p:nvSpPr>
          <p:cNvPr id="574523" name="Text Box 59"/>
          <p:cNvSpPr txBox="1">
            <a:spLocks noChangeArrowheads="1"/>
          </p:cNvSpPr>
          <p:nvPr/>
        </p:nvSpPr>
        <p:spPr bwMode="auto">
          <a:xfrm>
            <a:off x="595313" y="2020888"/>
            <a:ext cx="56245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The path must be chosen so that along the path </a:t>
            </a:r>
          </a:p>
        </p:txBody>
      </p:sp>
      <p:graphicFrame>
        <p:nvGraphicFramePr>
          <p:cNvPr id="574524" name="Object 60"/>
          <p:cNvGraphicFramePr>
            <a:graphicFrameLocks noChangeAspect="1"/>
          </p:cNvGraphicFramePr>
          <p:nvPr/>
        </p:nvGraphicFramePr>
        <p:xfrm>
          <a:off x="3886200" y="2513013"/>
          <a:ext cx="1470025" cy="1195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528" name="Equation" r:id="rId4" imgW="609480" imgH="495000" progId="Equation.DSMT4">
                  <p:embed/>
                </p:oleObj>
              </mc:Choice>
              <mc:Fallback>
                <p:oleObj name="Equation" r:id="rId4" imgW="609480" imgH="495000" progId="Equation.DSMT4">
                  <p:embed/>
                  <p:pic>
                    <p:nvPicPr>
                      <p:cNvPr id="0" name="Picture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2513013"/>
                        <a:ext cx="1470025" cy="1195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4525" name="Text Box 61"/>
          <p:cNvSpPr txBox="1">
            <a:spLocks noChangeArrowheads="1"/>
          </p:cNvSpPr>
          <p:nvPr/>
        </p:nvSpPr>
        <p:spPr bwMode="auto">
          <a:xfrm>
            <a:off x="641350" y="4371975"/>
            <a:ext cx="60277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Assume we </a:t>
            </a:r>
            <a:r>
              <a:rPr lang="en-US" sz="2000" u="sng" dirty="0">
                <a:solidFill>
                  <a:schemeClr val="bg1"/>
                </a:solidFill>
              </a:rPr>
              <a:t>choose</a:t>
            </a:r>
            <a:r>
              <a:rPr lang="en-US" sz="2000" dirty="0">
                <a:solidFill>
                  <a:schemeClr val="bg1"/>
                </a:solidFill>
              </a:rPr>
              <a:t> the + sign (an arbitrary choice): </a:t>
            </a:r>
          </a:p>
        </p:txBody>
      </p:sp>
      <p:graphicFrame>
        <p:nvGraphicFramePr>
          <p:cNvPr id="574526" name="Object 62"/>
          <p:cNvGraphicFramePr>
            <a:graphicFrameLocks noChangeAspect="1"/>
          </p:cNvGraphicFramePr>
          <p:nvPr/>
        </p:nvGraphicFramePr>
        <p:xfrm>
          <a:off x="1914525" y="4994275"/>
          <a:ext cx="4926013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529" name="Equation" r:id="rId6" imgW="1981080" imgH="444240" progId="Equation.DSMT4">
                  <p:embed/>
                </p:oleObj>
              </mc:Choice>
              <mc:Fallback>
                <p:oleObj name="Equation" r:id="rId6" imgW="1981080" imgH="444240" progId="Equation.DSMT4">
                  <p:embed/>
                  <p:pic>
                    <p:nvPicPr>
                      <p:cNvPr id="0" name="Picture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4525" y="4994275"/>
                        <a:ext cx="4926013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B3C22CB-7A43-41AA-8FBD-020036661F6E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574527" name="Object 63"/>
          <p:cNvGraphicFramePr>
            <a:graphicFrameLocks noChangeAspect="1"/>
          </p:cNvGraphicFramePr>
          <p:nvPr/>
        </p:nvGraphicFramePr>
        <p:xfrm>
          <a:off x="6699651" y="4341055"/>
          <a:ext cx="180022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530" name="Equation" r:id="rId8" imgW="723600" imgH="203040" progId="Equation.DSMT4">
                  <p:embed/>
                </p:oleObj>
              </mc:Choice>
              <mc:Fallback>
                <p:oleObj name="Equation" r:id="rId8" imgW="723600" imgH="203040" progId="Equation.DSMT4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9651" y="4341055"/>
                        <a:ext cx="1800225" cy="50482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14" name="Text Box 2"/>
          <p:cNvSpPr txBox="1">
            <a:spLocks noChangeArrowheads="1"/>
          </p:cNvSpPr>
          <p:nvPr/>
        </p:nvSpPr>
        <p:spPr bwMode="auto">
          <a:xfrm>
            <a:off x="6699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576515" name="Text Box 3"/>
          <p:cNvSpPr txBox="1">
            <a:spLocks noChangeArrowheads="1"/>
          </p:cNvSpPr>
          <p:nvPr/>
        </p:nvSpPr>
        <p:spPr bwMode="auto">
          <a:xfrm>
            <a:off x="1389970" y="2759302"/>
            <a:ext cx="199866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Correct path 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</a:rPr>
              <a:t>C </a:t>
            </a:r>
            <a:r>
              <a:rPr lang="en-US" sz="2000" dirty="0">
                <a:solidFill>
                  <a:srgbClr val="FF0000"/>
                </a:solidFill>
              </a:rPr>
              <a:t>:</a:t>
            </a:r>
          </a:p>
        </p:txBody>
      </p:sp>
      <p:graphicFrame>
        <p:nvGraphicFramePr>
          <p:cNvPr id="576546" name="Object 34"/>
          <p:cNvGraphicFramePr>
            <a:graphicFrameLocks noChangeAspect="1"/>
          </p:cNvGraphicFramePr>
          <p:nvPr/>
        </p:nvGraphicFramePr>
        <p:xfrm>
          <a:off x="1609725" y="1285875"/>
          <a:ext cx="5719763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6550" name="Equation" r:id="rId4" imgW="1981080" imgH="215640" progId="Equation.DSMT4">
                  <p:embed/>
                </p:oleObj>
              </mc:Choice>
              <mc:Fallback>
                <p:oleObj name="Equation" r:id="rId4" imgW="1981080" imgH="215640" progId="Equation.DSMT4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9725" y="1285875"/>
                        <a:ext cx="5719763" cy="623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Slide Number Placeholder 2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B3C22CB-7A43-41AA-8FBD-020036661F6E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1538288" y="3035301"/>
            <a:ext cx="5832475" cy="3032127"/>
            <a:chOff x="1538288" y="3035301"/>
            <a:chExt cx="5832475" cy="3032127"/>
          </a:xfrm>
        </p:grpSpPr>
        <p:grpSp>
          <p:nvGrpSpPr>
            <p:cNvPr id="576553" name="Group 41"/>
            <p:cNvGrpSpPr>
              <a:grpSpLocks/>
            </p:cNvGrpSpPr>
            <p:nvPr/>
          </p:nvGrpSpPr>
          <p:grpSpPr bwMode="auto">
            <a:xfrm>
              <a:off x="1538288" y="3035301"/>
              <a:ext cx="5832475" cy="3032127"/>
              <a:chOff x="969" y="1912"/>
              <a:chExt cx="3674" cy="1910"/>
            </a:xfrm>
          </p:grpSpPr>
          <p:sp>
            <p:nvSpPr>
              <p:cNvPr id="576522" name="Line 10"/>
              <p:cNvSpPr>
                <a:spLocks noChangeShapeType="1"/>
              </p:cNvSpPr>
              <p:nvPr/>
            </p:nvSpPr>
            <p:spPr bwMode="auto">
              <a:xfrm flipV="1">
                <a:off x="1811" y="3083"/>
                <a:ext cx="2164" cy="1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76523" name="Line 11"/>
              <p:cNvSpPr>
                <a:spLocks noChangeShapeType="1"/>
              </p:cNvSpPr>
              <p:nvPr/>
            </p:nvSpPr>
            <p:spPr bwMode="auto">
              <a:xfrm flipH="1" flipV="1">
                <a:off x="2834" y="2228"/>
                <a:ext cx="0" cy="1349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76526" name="Line 14"/>
              <p:cNvSpPr>
                <a:spLocks noChangeShapeType="1"/>
              </p:cNvSpPr>
              <p:nvPr/>
            </p:nvSpPr>
            <p:spPr bwMode="auto">
              <a:xfrm flipH="1">
                <a:off x="2126" y="3005"/>
                <a:ext cx="0" cy="157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76527" name="Line 15"/>
              <p:cNvSpPr>
                <a:spLocks noChangeShapeType="1"/>
              </p:cNvSpPr>
              <p:nvPr/>
            </p:nvSpPr>
            <p:spPr bwMode="auto">
              <a:xfrm flipH="1">
                <a:off x="3553" y="3016"/>
                <a:ext cx="0" cy="157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76529" name="Line 17"/>
              <p:cNvSpPr>
                <a:spLocks noChangeShapeType="1"/>
              </p:cNvSpPr>
              <p:nvPr/>
            </p:nvSpPr>
            <p:spPr bwMode="auto">
              <a:xfrm>
                <a:off x="2127" y="3082"/>
                <a:ext cx="1" cy="740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76530" name="Line 18"/>
              <p:cNvSpPr>
                <a:spLocks noChangeShapeType="1"/>
              </p:cNvSpPr>
              <p:nvPr/>
            </p:nvSpPr>
            <p:spPr bwMode="auto">
              <a:xfrm flipH="1">
                <a:off x="3555" y="2344"/>
                <a:ext cx="0" cy="740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76531" name="Line 19"/>
              <p:cNvSpPr>
                <a:spLocks noChangeShapeType="1"/>
              </p:cNvSpPr>
              <p:nvPr/>
            </p:nvSpPr>
            <p:spPr bwMode="auto">
              <a:xfrm flipH="1" flipV="1">
                <a:off x="2116" y="3077"/>
                <a:ext cx="1448" cy="2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76535" name="Line 23"/>
              <p:cNvSpPr>
                <a:spLocks noChangeShapeType="1"/>
              </p:cNvSpPr>
              <p:nvPr/>
            </p:nvSpPr>
            <p:spPr bwMode="auto">
              <a:xfrm>
                <a:off x="2123" y="2391"/>
                <a:ext cx="1" cy="640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76536" name="Line 24"/>
              <p:cNvSpPr>
                <a:spLocks noChangeShapeType="1"/>
              </p:cNvSpPr>
              <p:nvPr/>
            </p:nvSpPr>
            <p:spPr bwMode="auto">
              <a:xfrm>
                <a:off x="3556" y="3175"/>
                <a:ext cx="1" cy="619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aphicFrame>
            <p:nvGraphicFramePr>
              <p:cNvPr id="576537" name="Object 25"/>
              <p:cNvGraphicFramePr>
                <a:graphicFrameLocks noChangeAspect="1"/>
              </p:cNvGraphicFramePr>
              <p:nvPr/>
            </p:nvGraphicFramePr>
            <p:xfrm>
              <a:off x="3751" y="2428"/>
              <a:ext cx="851" cy="3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76551" name="Equation" r:id="rId6" imgW="609480" imgH="241200" progId="Equation.DSMT4">
                      <p:embed/>
                    </p:oleObj>
                  </mc:Choice>
                  <mc:Fallback>
                    <p:oleObj name="Equation" r:id="rId6" imgW="609480" imgH="241200" progId="Equation.DSMT4">
                      <p:embed/>
                      <p:pic>
                        <p:nvPicPr>
                          <p:cNvPr id="0" name="Picture 2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751" y="2428"/>
                            <a:ext cx="851" cy="33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 type="none" w="sm" len="sm"/>
                                <a:tailEnd type="none" w="sm" len="sm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76538" name="Object 26"/>
              <p:cNvGraphicFramePr>
                <a:graphicFrameLocks noChangeAspect="1"/>
              </p:cNvGraphicFramePr>
              <p:nvPr/>
            </p:nvGraphicFramePr>
            <p:xfrm>
              <a:off x="3774" y="3369"/>
              <a:ext cx="869" cy="3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76552" name="Equation" r:id="rId8" imgW="622080" imgH="241200" progId="Equation.DSMT4">
                      <p:embed/>
                    </p:oleObj>
                  </mc:Choice>
                  <mc:Fallback>
                    <p:oleObj name="Equation" r:id="rId8" imgW="622080" imgH="241200" progId="Equation.DSMT4">
                      <p:embed/>
                      <p:pic>
                        <p:nvPicPr>
                          <p:cNvPr id="0" name="Picture 2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774" y="3369"/>
                            <a:ext cx="869" cy="33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 type="none" w="sm" len="sm"/>
                                <a:tailEnd type="none" w="sm" len="sm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76539" name="Object 27"/>
              <p:cNvGraphicFramePr>
                <a:graphicFrameLocks noChangeAspect="1"/>
              </p:cNvGraphicFramePr>
              <p:nvPr/>
            </p:nvGraphicFramePr>
            <p:xfrm>
              <a:off x="969" y="2435"/>
              <a:ext cx="869" cy="3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76553" name="Equation" r:id="rId10" imgW="622080" imgH="241200" progId="Equation.DSMT4">
                      <p:embed/>
                    </p:oleObj>
                  </mc:Choice>
                  <mc:Fallback>
                    <p:oleObj name="Equation" r:id="rId10" imgW="622080" imgH="241200" progId="Equation.DSMT4">
                      <p:embed/>
                      <p:pic>
                        <p:nvPicPr>
                          <p:cNvPr id="0" name="Picture 2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969" y="2435"/>
                            <a:ext cx="869" cy="33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 type="none" w="sm" len="sm"/>
                                <a:tailEnd type="none" w="sm" len="sm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76540" name="Object 28"/>
              <p:cNvGraphicFramePr>
                <a:graphicFrameLocks noChangeAspect="1"/>
              </p:cNvGraphicFramePr>
              <p:nvPr/>
            </p:nvGraphicFramePr>
            <p:xfrm>
              <a:off x="980" y="3362"/>
              <a:ext cx="851" cy="3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76554" name="Equation" r:id="rId11" imgW="609480" imgH="241200" progId="Equation.DSMT4">
                      <p:embed/>
                    </p:oleObj>
                  </mc:Choice>
                  <mc:Fallback>
                    <p:oleObj name="Equation" r:id="rId11" imgW="609480" imgH="241200" progId="Equation.DSMT4">
                      <p:embed/>
                      <p:pic>
                        <p:nvPicPr>
                          <p:cNvPr id="0" name="Picture 2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980" y="3362"/>
                            <a:ext cx="851" cy="33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 type="none" w="sm" len="sm"/>
                                <a:tailEnd type="none" w="sm" len="sm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76541" name="Object 29"/>
              <p:cNvGraphicFramePr>
                <a:graphicFrameLocks noChangeAspect="1"/>
              </p:cNvGraphicFramePr>
              <p:nvPr/>
            </p:nvGraphicFramePr>
            <p:xfrm>
              <a:off x="2167" y="2624"/>
              <a:ext cx="629" cy="33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76555" name="Equation" r:id="rId12" imgW="457200" imgH="241200" progId="Equation.DSMT4">
                      <p:embed/>
                    </p:oleObj>
                  </mc:Choice>
                  <mc:Fallback>
                    <p:oleObj name="Equation" r:id="rId12" imgW="457200" imgH="241200" progId="Equation.DSMT4">
                      <p:embed/>
                      <p:pic>
                        <p:nvPicPr>
                          <p:cNvPr id="0" name="Picture 2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167" y="2624"/>
                            <a:ext cx="629" cy="33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 type="none" w="sm" len="sm"/>
                                <a:tailEnd type="none" w="sm" len="sm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76542" name="Object 30"/>
              <p:cNvGraphicFramePr>
                <a:graphicFrameLocks noChangeAspect="1"/>
              </p:cNvGraphicFramePr>
              <p:nvPr/>
            </p:nvGraphicFramePr>
            <p:xfrm>
              <a:off x="2890" y="2630"/>
              <a:ext cx="595" cy="31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76556" name="Equation" r:id="rId14" imgW="457200" imgH="241200" progId="Equation.DSMT4">
                      <p:embed/>
                    </p:oleObj>
                  </mc:Choice>
                  <mc:Fallback>
                    <p:oleObj name="Equation" r:id="rId14" imgW="457200" imgH="241200" progId="Equation.DSMT4">
                      <p:embed/>
                      <p:pic>
                        <p:nvPicPr>
                          <p:cNvPr id="0" name="Picture 3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90" y="2630"/>
                            <a:ext cx="595" cy="31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 type="none" w="sm" len="sm"/>
                                <a:tailEnd type="none" w="sm" len="sm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76543" name="Object 31"/>
              <p:cNvGraphicFramePr>
                <a:graphicFrameLocks noChangeAspect="1"/>
              </p:cNvGraphicFramePr>
              <p:nvPr/>
            </p:nvGraphicFramePr>
            <p:xfrm>
              <a:off x="2752" y="1912"/>
              <a:ext cx="199" cy="27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76557" name="Equation" r:id="rId16" imgW="139680" imgH="190440" progId="Equation.DSMT4">
                      <p:embed/>
                    </p:oleObj>
                  </mc:Choice>
                  <mc:Fallback>
                    <p:oleObj name="Equation" r:id="rId16" imgW="139680" imgH="190440" progId="Equation.DSMT4">
                      <p:embed/>
                      <p:pic>
                        <p:nvPicPr>
                          <p:cNvPr id="0" name="Picture 3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752" y="1912"/>
                            <a:ext cx="199" cy="27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 type="none" w="sm" len="sm"/>
                                <a:tailEnd type="none" w="sm" len="sm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76544" name="Object 32"/>
              <p:cNvGraphicFramePr>
                <a:graphicFrameLocks noChangeAspect="1"/>
              </p:cNvGraphicFramePr>
              <p:nvPr/>
            </p:nvGraphicFramePr>
            <p:xfrm>
              <a:off x="4044" y="2950"/>
              <a:ext cx="209" cy="26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76558" name="Equation" r:id="rId18" imgW="152280" imgH="190440" progId="Equation.DSMT4">
                      <p:embed/>
                    </p:oleObj>
                  </mc:Choice>
                  <mc:Fallback>
                    <p:oleObj name="Equation" r:id="rId18" imgW="152280" imgH="190440" progId="Equation.DSMT4">
                      <p:embed/>
                      <p:pic>
                        <p:nvPicPr>
                          <p:cNvPr id="0" name="Picture 3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044" y="2950"/>
                            <a:ext cx="209" cy="26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 type="none" w="sm" len="sm"/>
                                <a:tailEnd type="none" w="sm" len="sm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76548" name="Object 36"/>
              <p:cNvGraphicFramePr>
                <a:graphicFrameLocks noChangeAspect="1"/>
              </p:cNvGraphicFramePr>
              <p:nvPr/>
            </p:nvGraphicFramePr>
            <p:xfrm>
              <a:off x="1542" y="2834"/>
              <a:ext cx="476" cy="21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76559" name="Equation" r:id="rId20" imgW="393480" imgH="177480" progId="Equation.DSMT4">
                      <p:embed/>
                    </p:oleObj>
                  </mc:Choice>
                  <mc:Fallback>
                    <p:oleObj name="Equation" r:id="rId20" imgW="393480" imgH="177480" progId="Equation.DSMT4">
                      <p:embed/>
                      <p:pic>
                        <p:nvPicPr>
                          <p:cNvPr id="0" name="Picture 3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42" y="2834"/>
                            <a:ext cx="476" cy="21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 type="none" w="sm" len="sm"/>
                                <a:tailEnd type="none" w="sm" len="sm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76549" name="Object 37"/>
              <p:cNvGraphicFramePr>
                <a:graphicFrameLocks noChangeAspect="1"/>
              </p:cNvGraphicFramePr>
              <p:nvPr/>
            </p:nvGraphicFramePr>
            <p:xfrm>
              <a:off x="3648" y="2826"/>
              <a:ext cx="384" cy="21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76560" name="Equation" r:id="rId22" imgW="317160" imgH="177480" progId="Equation.DSMT4">
                      <p:embed/>
                    </p:oleObj>
                  </mc:Choice>
                  <mc:Fallback>
                    <p:oleObj name="Equation" r:id="rId22" imgW="317160" imgH="177480" progId="Equation.DSMT4">
                      <p:embed/>
                      <p:pic>
                        <p:nvPicPr>
                          <p:cNvPr id="0" name="Picture 3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648" y="2826"/>
                            <a:ext cx="384" cy="21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 type="none" w="sm" len="sm"/>
                                <a:tailEnd type="none" w="sm" len="sm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576551" name="Text Box 39"/>
              <p:cNvSpPr txBox="1">
                <a:spLocks noChangeArrowheads="1"/>
              </p:cNvSpPr>
              <p:nvPr/>
            </p:nvSpPr>
            <p:spPr bwMode="auto">
              <a:xfrm>
                <a:off x="3484" y="1944"/>
                <a:ext cx="244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 i="1">
                    <a:solidFill>
                      <a:schemeClr val="hlink"/>
                    </a:solidFill>
                    <a:latin typeface="Times New Roman" pitchFamily="18" charset="0"/>
                  </a:rPr>
                  <a:t>C</a:t>
                </a:r>
              </a:p>
            </p:txBody>
          </p:sp>
        </p:grpSp>
        <p:cxnSp>
          <p:nvCxnSpPr>
            <p:cNvPr id="31" name="Straight Arrow Connector 30"/>
            <p:cNvCxnSpPr/>
            <p:nvPr/>
          </p:nvCxnSpPr>
          <p:spPr bwMode="auto">
            <a:xfrm>
              <a:off x="3830782" y="4885081"/>
              <a:ext cx="279400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32" name="Straight Arrow Connector 31"/>
            <p:cNvCxnSpPr/>
            <p:nvPr/>
          </p:nvCxnSpPr>
          <p:spPr bwMode="auto">
            <a:xfrm>
              <a:off x="4935188" y="4885081"/>
              <a:ext cx="279400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33" name="Straight Arrow Connector 32"/>
            <p:cNvCxnSpPr/>
            <p:nvPr/>
          </p:nvCxnSpPr>
          <p:spPr bwMode="auto">
            <a:xfrm rot="16200000">
              <a:off x="3233388" y="5430982"/>
              <a:ext cx="279400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34" name="Straight Arrow Connector 33"/>
            <p:cNvCxnSpPr/>
            <p:nvPr/>
          </p:nvCxnSpPr>
          <p:spPr bwMode="auto">
            <a:xfrm rot="16200000">
              <a:off x="5515222" y="4160322"/>
              <a:ext cx="279400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826" name="Text Box 2"/>
          <p:cNvSpPr txBox="1">
            <a:spLocks noChangeArrowheads="1"/>
          </p:cNvSpPr>
          <p:nvPr/>
        </p:nvSpPr>
        <p:spPr bwMode="auto">
          <a:xfrm>
            <a:off x="6953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589828" name="Text Box 4"/>
          <p:cNvSpPr txBox="1">
            <a:spLocks noChangeArrowheads="1"/>
          </p:cNvSpPr>
          <p:nvPr/>
        </p:nvSpPr>
        <p:spPr bwMode="auto">
          <a:xfrm>
            <a:off x="828675" y="2659063"/>
            <a:ext cx="49672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Now proceed with the change of variables:</a:t>
            </a:r>
          </a:p>
        </p:txBody>
      </p:sp>
      <p:graphicFrame>
        <p:nvGraphicFramePr>
          <p:cNvPr id="589850" name="Object 26"/>
          <p:cNvGraphicFramePr>
            <a:graphicFrameLocks noChangeAspect="1"/>
          </p:cNvGraphicFramePr>
          <p:nvPr/>
        </p:nvGraphicFramePr>
        <p:xfrm>
          <a:off x="2365304" y="3283897"/>
          <a:ext cx="1997075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9855" name="Equation" r:id="rId4" imgW="1015920" imgH="457200" progId="Equation.DSMT4">
                  <p:embed/>
                </p:oleObj>
              </mc:Choice>
              <mc:Fallback>
                <p:oleObj name="Equation" r:id="rId4" imgW="1015920" imgH="457200" progId="Equation.DSMT4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5304" y="3283897"/>
                        <a:ext cx="1997075" cy="89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9851" name="Object 27"/>
          <p:cNvGraphicFramePr>
            <a:graphicFrameLocks noChangeAspect="1"/>
          </p:cNvGraphicFramePr>
          <p:nvPr/>
        </p:nvGraphicFramePr>
        <p:xfrm>
          <a:off x="2538413" y="1143000"/>
          <a:ext cx="366395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9856" name="Equation" r:id="rId6" imgW="1562040" imgH="406080" progId="Equation.DSMT4">
                  <p:embed/>
                </p:oleObj>
              </mc:Choice>
              <mc:Fallback>
                <p:oleObj name="Equation" r:id="rId6" imgW="1562040" imgH="406080" progId="Equation.DSMT4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8413" y="1143000"/>
                        <a:ext cx="3663950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9852" name="Object 28"/>
          <p:cNvGraphicFramePr>
            <a:graphicFrameLocks noChangeAspect="1"/>
          </p:cNvGraphicFramePr>
          <p:nvPr/>
        </p:nvGraphicFramePr>
        <p:xfrm>
          <a:off x="1485900" y="5170488"/>
          <a:ext cx="6040438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9857" name="Equation" r:id="rId8" imgW="2603160" imgH="444240" progId="Equation.DSMT4">
                  <p:embed/>
                </p:oleObj>
              </mc:Choice>
              <mc:Fallback>
                <p:oleObj name="Equation" r:id="rId8" imgW="2603160" imgH="444240" progId="Equation.DSMT4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5900" y="5170488"/>
                        <a:ext cx="6040438" cy="1031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9853" name="Text Box 29"/>
          <p:cNvSpPr txBox="1">
            <a:spLocks noChangeArrowheads="1"/>
          </p:cNvSpPr>
          <p:nvPr/>
        </p:nvSpPr>
        <p:spPr bwMode="auto">
          <a:xfrm>
            <a:off x="622300" y="4475163"/>
            <a:ext cx="20050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Hence, we have</a:t>
            </a:r>
          </a:p>
        </p:txBody>
      </p:sp>
      <p:graphicFrame>
        <p:nvGraphicFramePr>
          <p:cNvPr id="589854" name="Object 30"/>
          <p:cNvGraphicFramePr>
            <a:graphicFrameLocks noChangeAspect="1"/>
          </p:cNvGraphicFramePr>
          <p:nvPr/>
        </p:nvGraphicFramePr>
        <p:xfrm>
          <a:off x="4695020" y="3242007"/>
          <a:ext cx="1735138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9858" name="Equation" r:id="rId10" imgW="647640" imgH="203040" progId="Equation.DSMT4">
                  <p:embed/>
                </p:oleObj>
              </mc:Choice>
              <mc:Fallback>
                <p:oleObj name="Equation" r:id="rId10" imgW="647640" imgH="203040" progId="Equation.DSMT4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5020" y="3242007"/>
                        <a:ext cx="1735138" cy="54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B3C22CB-7A43-41AA-8FBD-020036661F6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12491</TotalTime>
  <Words>455</Words>
  <Application>Microsoft Office PowerPoint</Application>
  <PresentationFormat>On-screen Show (4:3)</PresentationFormat>
  <Paragraphs>134</Paragraphs>
  <Slides>23</Slides>
  <Notes>23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Symbol</vt:lpstr>
      <vt:lpstr>Times New Roman</vt:lpstr>
      <vt:lpstr>Arial</vt:lpstr>
      <vt:lpstr>Wingdings</vt:lpstr>
      <vt:lpstr>Soaring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UH ECE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1100 Introduction to Electrical and Computer Engineering</dc:title>
  <dc:creator>Len Trombetta, Dave Shattuck</dc:creator>
  <cp:lastModifiedBy>Jackson, David R</cp:lastModifiedBy>
  <cp:revision>854</cp:revision>
  <cp:lastPrinted>1999-08-25T18:07:04Z</cp:lastPrinted>
  <dcterms:created xsi:type="dcterms:W3CDTF">1999-08-24T13:57:19Z</dcterms:created>
  <dcterms:modified xsi:type="dcterms:W3CDTF">2019-08-09T17:01:43Z</dcterms:modified>
</cp:coreProperties>
</file>