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6"/>
  </p:notesMasterIdLst>
  <p:handoutMasterIdLst>
    <p:handoutMasterId r:id="rId37"/>
  </p:handoutMasterIdLst>
  <p:sldIdLst>
    <p:sldId id="333" r:id="rId2"/>
    <p:sldId id="453" r:id="rId3"/>
    <p:sldId id="474" r:id="rId4"/>
    <p:sldId id="475" r:id="rId5"/>
    <p:sldId id="507" r:id="rId6"/>
    <p:sldId id="477" r:id="rId7"/>
    <p:sldId id="503" r:id="rId8"/>
    <p:sldId id="478" r:id="rId9"/>
    <p:sldId id="479" r:id="rId10"/>
    <p:sldId id="480" r:id="rId11"/>
    <p:sldId id="508" r:id="rId12"/>
    <p:sldId id="481" r:id="rId13"/>
    <p:sldId id="482" r:id="rId14"/>
    <p:sldId id="497" r:id="rId15"/>
    <p:sldId id="498" r:id="rId16"/>
    <p:sldId id="483" r:id="rId17"/>
    <p:sldId id="484" r:id="rId18"/>
    <p:sldId id="493" r:id="rId19"/>
    <p:sldId id="486" r:id="rId20"/>
    <p:sldId id="487" r:id="rId21"/>
    <p:sldId id="488" r:id="rId22"/>
    <p:sldId id="504" r:id="rId23"/>
    <p:sldId id="489" r:id="rId24"/>
    <p:sldId id="505" r:id="rId25"/>
    <p:sldId id="490" r:id="rId26"/>
    <p:sldId id="491" r:id="rId27"/>
    <p:sldId id="502" r:id="rId28"/>
    <p:sldId id="492" r:id="rId29"/>
    <p:sldId id="495" r:id="rId30"/>
    <p:sldId id="496" r:id="rId31"/>
    <p:sldId id="499" r:id="rId32"/>
    <p:sldId id="500" r:id="rId33"/>
    <p:sldId id="501" r:id="rId34"/>
    <p:sldId id="506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FF"/>
    <a:srgbClr val="FFFF99"/>
    <a:srgbClr val="33CC33"/>
    <a:srgbClr val="FF9933"/>
    <a:srgbClr val="0000CC"/>
    <a:srgbClr val="6699FF"/>
    <a:srgbClr val="969696"/>
    <a:srgbClr val="FF99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5041" autoAdjust="0"/>
  </p:normalViewPr>
  <p:slideViewPr>
    <p:cSldViewPr snapToGrid="0">
      <p:cViewPr>
        <p:scale>
          <a:sx n="70" d="100"/>
          <a:sy n="70" d="100"/>
        </p:scale>
        <p:origin x="-917" y="-173"/>
      </p:cViewPr>
      <p:guideLst>
        <p:guide orient="horz" pos="2158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2.wmf"/><Relationship Id="rId1" Type="http://schemas.openxmlformats.org/officeDocument/2006/relationships/image" Target="../media/image51.wmf"/><Relationship Id="rId6" Type="http://schemas.openxmlformats.org/officeDocument/2006/relationships/image" Target="../media/image25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2.wmf"/><Relationship Id="rId1" Type="http://schemas.openxmlformats.org/officeDocument/2006/relationships/image" Target="../media/image54.wmf"/><Relationship Id="rId6" Type="http://schemas.openxmlformats.org/officeDocument/2006/relationships/image" Target="../media/image25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3.wmf"/><Relationship Id="rId7" Type="http://schemas.openxmlformats.org/officeDocument/2006/relationships/image" Target="../media/image4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70.wmf"/><Relationship Id="rId7" Type="http://schemas.openxmlformats.org/officeDocument/2006/relationships/image" Target="../media/image4.wmf"/><Relationship Id="rId2" Type="http://schemas.openxmlformats.org/officeDocument/2006/relationships/image" Target="../media/image62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7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0.wmf"/><Relationship Id="rId4" Type="http://schemas.openxmlformats.org/officeDocument/2006/relationships/image" Target="../media/image6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7" Type="http://schemas.openxmlformats.org/officeDocument/2006/relationships/image" Target="../media/image90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6.wmf"/><Relationship Id="rId7" Type="http://schemas.openxmlformats.org/officeDocument/2006/relationships/image" Target="../media/image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6.wmf"/><Relationship Id="rId5" Type="http://schemas.openxmlformats.org/officeDocument/2006/relationships/image" Target="../media/image4.wmf"/><Relationship Id="rId4" Type="http://schemas.openxmlformats.org/officeDocument/2006/relationships/image" Target="../media/image107.wmf"/><Relationship Id="rId9" Type="http://schemas.openxmlformats.org/officeDocument/2006/relationships/image" Target="../media/image109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2.wmf"/><Relationship Id="rId7" Type="http://schemas.openxmlformats.org/officeDocument/2006/relationships/image" Target="../media/image5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22.wmf"/><Relationship Id="rId5" Type="http://schemas.openxmlformats.org/officeDocument/2006/relationships/image" Target="../media/image114.wmf"/><Relationship Id="rId10" Type="http://schemas.openxmlformats.org/officeDocument/2006/relationships/image" Target="../media/image117.wmf"/><Relationship Id="rId4" Type="http://schemas.openxmlformats.org/officeDocument/2006/relationships/image" Target="../media/image113.wmf"/><Relationship Id="rId9" Type="http://schemas.openxmlformats.org/officeDocument/2006/relationships/image" Target="../media/image11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7.wmf"/><Relationship Id="rId1" Type="http://schemas.openxmlformats.org/officeDocument/2006/relationships/image" Target="../media/image120.wmf"/><Relationship Id="rId5" Type="http://schemas.openxmlformats.org/officeDocument/2006/relationships/image" Target="../media/image121.wmf"/><Relationship Id="rId4" Type="http://schemas.openxmlformats.org/officeDocument/2006/relationships/image" Target="../media/image10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2.wmf"/><Relationship Id="rId5" Type="http://schemas.openxmlformats.org/officeDocument/2006/relationships/image" Target="../media/image126.wmf"/><Relationship Id="rId4" Type="http://schemas.openxmlformats.org/officeDocument/2006/relationships/image" Target="../media/image13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40.wmf"/><Relationship Id="rId7" Type="http://schemas.openxmlformats.org/officeDocument/2006/relationships/image" Target="../media/image107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10" Type="http://schemas.openxmlformats.org/officeDocument/2006/relationships/image" Target="../media/image144.wmf"/><Relationship Id="rId4" Type="http://schemas.openxmlformats.org/officeDocument/2006/relationships/image" Target="../media/image141.wmf"/><Relationship Id="rId9" Type="http://schemas.openxmlformats.org/officeDocument/2006/relationships/image" Target="../media/image10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2.wmf"/><Relationship Id="rId1" Type="http://schemas.openxmlformats.org/officeDocument/2006/relationships/image" Target="../media/image26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30.wmf"/><Relationship Id="rId2" Type="http://schemas.openxmlformats.org/officeDocument/2006/relationships/image" Target="../media/image4.wmf"/><Relationship Id="rId1" Type="http://schemas.openxmlformats.org/officeDocument/2006/relationships/image" Target="../media/image28.wmf"/><Relationship Id="rId6" Type="http://schemas.openxmlformats.org/officeDocument/2006/relationships/image" Target="../media/image29.wmf"/><Relationship Id="rId5" Type="http://schemas.openxmlformats.org/officeDocument/2006/relationships/image" Target="../media/image5.wmf"/><Relationship Id="rId10" Type="http://schemas.openxmlformats.org/officeDocument/2006/relationships/image" Target="../media/image25.wmf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16.wmf"/><Relationship Id="rId7" Type="http://schemas.openxmlformats.org/officeDocument/2006/relationships/image" Target="../media/image30.wmf"/><Relationship Id="rId2" Type="http://schemas.openxmlformats.org/officeDocument/2006/relationships/image" Target="../media/image4.wmf"/><Relationship Id="rId1" Type="http://schemas.openxmlformats.org/officeDocument/2006/relationships/image" Target="../media/image32.wmf"/><Relationship Id="rId6" Type="http://schemas.openxmlformats.org/officeDocument/2006/relationships/image" Target="../media/image29.wmf"/><Relationship Id="rId5" Type="http://schemas.openxmlformats.org/officeDocument/2006/relationships/image" Target="../media/image5.wmf"/><Relationship Id="rId10" Type="http://schemas.openxmlformats.org/officeDocument/2006/relationships/image" Target="../media/image25.wmf"/><Relationship Id="rId4" Type="http://schemas.openxmlformats.org/officeDocument/2006/relationships/image" Target="../media/image17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4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C879C52A-8CF8-4660-937B-44B9439163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70CA6975-DFBE-4425-9044-B1F8A2A7B3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4F94B-6AFC-4AF5-9169-538D0D9FC953}" type="slidenum">
              <a:rPr lang="en-US"/>
              <a:pPr/>
              <a:t>1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AF93E-2AF4-4D62-B8D5-4006E2F4B73F}" type="slidenum">
              <a:rPr lang="en-US"/>
              <a:pPr/>
              <a:t>10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9C09B-7302-4829-BE82-A47FE8E635DD}" type="slidenum">
              <a:rPr lang="en-US"/>
              <a:pPr/>
              <a:t>11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72A57-EF75-42A2-8CD4-82FF5A4997DF}" type="slidenum">
              <a:rPr lang="en-US"/>
              <a:pPr/>
              <a:t>12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E24EF-408B-49F6-98B1-1FCC0057FF3B}" type="slidenum">
              <a:rPr lang="en-US"/>
              <a:pPr/>
              <a:t>13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43566-0E58-4699-B9C0-E40AB87577F7}" type="slidenum">
              <a:rPr lang="en-US"/>
              <a:pPr/>
              <a:t>14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D6939-3EEF-4333-BFE9-8FF304769FE9}" type="slidenum">
              <a:rPr lang="en-US"/>
              <a:pPr/>
              <a:t>15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86ACD-9374-45F8-AF3D-5A687482446E}" type="slidenum">
              <a:rPr lang="en-US"/>
              <a:pPr/>
              <a:t>16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EAAFF-284D-4236-AE84-296B775ED909}" type="slidenum">
              <a:rPr lang="en-US"/>
              <a:pPr/>
              <a:t>17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A69E2-A22D-484B-916C-4AAB2B1BCC86}" type="slidenum">
              <a:rPr lang="en-US"/>
              <a:pPr/>
              <a:t>18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9BBCE-1860-4B89-AC68-65174E3ABA97}" type="slidenum">
              <a:rPr lang="en-US"/>
              <a:pPr/>
              <a:t>19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62F83-89DD-4B39-AA19-FA11627CD452}" type="slidenum">
              <a:rPr lang="en-US"/>
              <a:pPr/>
              <a:t>2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62164-9E76-4AB7-A89C-CD22361A3408}" type="slidenum">
              <a:rPr lang="en-US"/>
              <a:pPr/>
              <a:t>20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58FBE-52AA-4E64-A0CB-EBDA2D26EBF0}" type="slidenum">
              <a:rPr lang="en-US"/>
              <a:pPr/>
              <a:t>21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5C14A-0DE5-43E1-A426-AB64C5E66F3E}" type="slidenum">
              <a:rPr lang="en-US"/>
              <a:pPr/>
              <a:t>22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1975A-96DA-4732-B393-16EAEB877CA3}" type="slidenum">
              <a:rPr lang="en-US"/>
              <a:pPr/>
              <a:t>23</a:t>
            </a:fld>
            <a:endParaRPr 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44DE6-8018-40E9-9E9F-08EA70C97235}" type="slidenum">
              <a:rPr lang="en-US"/>
              <a:pPr/>
              <a:t>24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9A9DE-895A-4655-8CD1-F83C20BBF315}" type="slidenum">
              <a:rPr lang="en-US"/>
              <a:pPr/>
              <a:t>25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FD33D-94A3-4EA0-9BFE-09BFB38DB329}" type="slidenum">
              <a:rPr lang="en-US"/>
              <a:pPr/>
              <a:t>26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6E447-34B2-4A9D-BAFD-2AC19911C6CC}" type="slidenum">
              <a:rPr lang="en-US"/>
              <a:pPr/>
              <a:t>27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C8048-DF10-479B-929B-27B1AF5C2743}" type="slidenum">
              <a:rPr lang="en-US"/>
              <a:pPr/>
              <a:t>28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66C25-91B0-46A5-9347-6435E0DD0F0E}" type="slidenum">
              <a:rPr lang="en-US"/>
              <a:pPr/>
              <a:t>29</a:t>
            </a:fld>
            <a:endParaRPr 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AF6DB-2197-4923-9579-0064F1B29008}" type="slidenum">
              <a:rPr lang="en-US"/>
              <a:pPr/>
              <a:t>3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992B8-A26F-4BD5-AD5C-8145073209A1}" type="slidenum">
              <a:rPr lang="en-US"/>
              <a:pPr/>
              <a:t>30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D6E23-69A9-456A-B220-D64699750A25}" type="slidenum">
              <a:rPr lang="en-US"/>
              <a:pPr/>
              <a:t>31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8DA12-7E83-457D-A1EC-D3439D3AD65F}" type="slidenum">
              <a:rPr lang="en-US"/>
              <a:pPr/>
              <a:t>32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7EF9F-9E10-4E93-BFD9-55D52854E92C}" type="slidenum">
              <a:rPr lang="en-US"/>
              <a:pPr/>
              <a:t>33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1BE89-5260-487D-A5EA-F42EFCF8760C}" type="slidenum">
              <a:rPr lang="en-US"/>
              <a:pPr/>
              <a:t>34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1735A-5401-48A8-8EAC-603FA3D510FB}" type="slidenum">
              <a:rPr lang="en-US"/>
              <a:pPr/>
              <a:t>4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15486-DCE2-43BE-8C8B-DE3021E55269}" type="slidenum">
              <a:rPr lang="en-US"/>
              <a:pPr/>
              <a:t>5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5D825-8081-42B4-9467-5EC6CDA7DA8B}" type="slidenum">
              <a:rPr lang="en-US"/>
              <a:pPr/>
              <a:t>6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5E0A-8A60-4CC5-B842-875FF03D1C81}" type="slidenum">
              <a:rPr lang="en-US"/>
              <a:pPr/>
              <a:t>7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A11C0-F55A-4BD2-8591-BC782AA5E81D}" type="slidenum">
              <a:rPr lang="en-US"/>
              <a:pPr/>
              <a:t>8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ACB2B-6E05-47F6-895D-B5E75E491293}" type="slidenum">
              <a:rPr lang="en-US"/>
              <a:pPr/>
              <a:t>9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B940256-3405-4E95-B4DE-CE54F2A2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Relationship Id="rId9" Type="http://schemas.openxmlformats.org/officeDocument/2006/relationships/oleObject" Target="../embeddings/oleObject1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46.bin"/><Relationship Id="rId5" Type="http://schemas.openxmlformats.org/officeDocument/2006/relationships/oleObject" Target="../embeddings/oleObject145.bin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4.bin"/><Relationship Id="rId9" Type="http://schemas.openxmlformats.org/officeDocument/2006/relationships/oleObject" Target="../embeddings/oleObject1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56.bin"/><Relationship Id="rId12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55.bin"/><Relationship Id="rId11" Type="http://schemas.openxmlformats.org/officeDocument/2006/relationships/oleObject" Target="../embeddings/oleObject160.bin"/><Relationship Id="rId5" Type="http://schemas.openxmlformats.org/officeDocument/2006/relationships/oleObject" Target="../embeddings/oleObject154.bin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3.bin"/><Relationship Id="rId9" Type="http://schemas.openxmlformats.org/officeDocument/2006/relationships/oleObject" Target="../embeddings/oleObject15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oleObject" Target="../embeddings/oleObject171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65.bin"/><Relationship Id="rId12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64.bin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3.bin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Relationship Id="rId14" Type="http://schemas.openxmlformats.org/officeDocument/2006/relationships/oleObject" Target="../embeddings/oleObject17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7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7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7.bin"/><Relationship Id="rId5" Type="http://schemas.openxmlformats.org/officeDocument/2006/relationships/oleObject" Target="../embeddings/oleObject176.bin"/><Relationship Id="rId4" Type="http://schemas.openxmlformats.org/officeDocument/2006/relationships/oleObject" Target="../embeddings/oleObject17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82.bin"/><Relationship Id="rId5" Type="http://schemas.openxmlformats.org/officeDocument/2006/relationships/oleObject" Target="../embeddings/oleObject181.bin"/><Relationship Id="rId10" Type="http://schemas.openxmlformats.org/officeDocument/2006/relationships/oleObject" Target="../embeddings/oleObject186.bin"/><Relationship Id="rId4" Type="http://schemas.openxmlformats.org/officeDocument/2006/relationships/oleObject" Target="../embeddings/oleObject180.bin"/><Relationship Id="rId9" Type="http://schemas.openxmlformats.org/officeDocument/2006/relationships/oleObject" Target="../embeddings/oleObject18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6.bin"/><Relationship Id="rId5" Type="http://schemas.openxmlformats.org/officeDocument/2006/relationships/oleObject" Target="../embeddings/oleObject195.bin"/><Relationship Id="rId4" Type="http://schemas.openxmlformats.org/officeDocument/2006/relationships/oleObject" Target="../embeddings/oleObject19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8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0" Type="http://schemas.openxmlformats.org/officeDocument/2006/relationships/oleObject" Target="../embeddings/oleObject205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52513" y="24780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err="1">
                <a:solidFill>
                  <a:schemeClr val="bg2"/>
                </a:solidFill>
              </a:rPr>
              <a:t>ECE</a:t>
            </a:r>
            <a:r>
              <a:rPr lang="en-US" sz="2400" dirty="0">
                <a:solidFill>
                  <a:schemeClr val="bg2"/>
                </a:solidFill>
              </a:rPr>
              <a:t>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39134" y="17129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456113" y="4078288"/>
            <a:ext cx="326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38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35325" y="7175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995" y="4079752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72" name="Text Box 36"/>
          <p:cNvSpPr txBox="1">
            <a:spLocks noChangeArrowheads="1"/>
          </p:cNvSpPr>
          <p:nvPr/>
        </p:nvSpPr>
        <p:spPr bwMode="auto">
          <a:xfrm>
            <a:off x="423863" y="973138"/>
            <a:ext cx="347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Proof of launching property:</a:t>
            </a:r>
          </a:p>
        </p:txBody>
      </p:sp>
      <p:graphicFrame>
        <p:nvGraphicFramePr>
          <p:cNvPr id="654382" name="Object 46"/>
          <p:cNvGraphicFramePr>
            <a:graphicFrameLocks noChangeAspect="1"/>
          </p:cNvGraphicFramePr>
          <p:nvPr/>
        </p:nvGraphicFramePr>
        <p:xfrm>
          <a:off x="3289304" y="4509861"/>
          <a:ext cx="1328738" cy="490538"/>
        </p:xfrm>
        <a:graphic>
          <a:graphicData uri="http://schemas.openxmlformats.org/presentationml/2006/ole">
            <p:oleObj spid="_x0000_s654382" name="Equation" r:id="rId4" imgW="583920" imgH="215640" progId="Equation.DSMT4">
              <p:embed/>
            </p:oleObj>
          </a:graphicData>
        </a:graphic>
      </p:graphicFrame>
      <p:sp>
        <p:nvSpPr>
          <p:cNvPr id="654384" name="Text Box 48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54386" name="Text Box 50"/>
          <p:cNvSpPr txBox="1">
            <a:spLocks noChangeArrowheads="1"/>
          </p:cNvSpPr>
          <p:nvPr/>
        </p:nvSpPr>
        <p:spPr bwMode="auto">
          <a:xfrm>
            <a:off x="452664" y="1491343"/>
            <a:ext cx="421730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Consider an </a:t>
            </a:r>
            <a:r>
              <a:rPr lang="en-US" u="sng" dirty="0">
                <a:solidFill>
                  <a:schemeClr val="bg1"/>
                </a:solidFill>
              </a:rPr>
              <a:t>arbitrary</a:t>
            </a:r>
            <a:r>
              <a:rPr lang="en-US" dirty="0">
                <a:solidFill>
                  <a:schemeClr val="bg1"/>
                </a:solidFill>
              </a:rPr>
              <a:t> surface current.</a:t>
            </a:r>
          </a:p>
        </p:txBody>
      </p:sp>
      <p:sp>
        <p:nvSpPr>
          <p:cNvPr id="654391" name="Text Box 55"/>
          <p:cNvSpPr txBox="1">
            <a:spLocks noChangeArrowheads="1"/>
          </p:cNvSpPr>
          <p:nvPr/>
        </p:nvSpPr>
        <p:spPr bwMode="auto">
          <a:xfrm>
            <a:off x="827225" y="4593771"/>
            <a:ext cx="23315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= 0</a:t>
            </a:r>
            <a:r>
              <a:rPr lang="en-US" dirty="0">
                <a:solidFill>
                  <a:schemeClr val="bg1"/>
                </a:solidFill>
              </a:rPr>
              <a:t> we have that</a:t>
            </a:r>
          </a:p>
        </p:txBody>
      </p:sp>
      <p:sp>
        <p:nvSpPr>
          <p:cNvPr id="654394" name="Text Box 58"/>
          <p:cNvSpPr txBox="1">
            <a:spLocks noChangeArrowheads="1"/>
          </p:cNvSpPr>
          <p:nvPr/>
        </p:nvSpPr>
        <p:spPr bwMode="auto">
          <a:xfrm>
            <a:off x="657225" y="5155970"/>
            <a:ext cx="7978775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Note: This follows </a:t>
            </a:r>
            <a:r>
              <a:rPr lang="en-US" sz="1600" dirty="0" smtClean="0">
                <a:solidFill>
                  <a:schemeClr val="bg1"/>
                </a:solidFill>
              </a:rPr>
              <a:t>from </a:t>
            </a:r>
            <a:r>
              <a:rPr lang="en-US" sz="1600" dirty="0">
                <a:solidFill>
                  <a:schemeClr val="bg1"/>
                </a:solidFill>
              </a:rPr>
              <a:t>the fact that the magnetic vector potential </a:t>
            </a:r>
            <a:r>
              <a:rPr lang="en-US" sz="1600" dirty="0" smtClean="0">
                <a:solidFill>
                  <a:schemeClr val="bg1"/>
                </a:solidFill>
              </a:rPr>
              <a:t>component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is an </a:t>
            </a:r>
            <a:r>
              <a:rPr lang="en-US" sz="1600" dirty="0">
                <a:solidFill>
                  <a:schemeClr val="bg1"/>
                </a:solidFill>
              </a:rPr>
              <a:t>even </a:t>
            </a:r>
            <a:r>
              <a:rPr lang="en-US" sz="1600" dirty="0" smtClean="0">
                <a:solidFill>
                  <a:schemeClr val="bg1"/>
                </a:solidFill>
              </a:rPr>
              <a:t>function </a:t>
            </a:r>
            <a:r>
              <a:rPr lang="en-US" sz="1600" dirty="0">
                <a:solidFill>
                  <a:schemeClr val="bg1"/>
                </a:solidFill>
              </a:rPr>
              <a:t>of 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</a:rPr>
              <a:t>z </a:t>
            </a:r>
            <a:r>
              <a:rPr lang="en-US" sz="1600" dirty="0">
                <a:solidFill>
                  <a:schemeClr val="bg1"/>
                </a:solidFill>
              </a:rPr>
              <a:t>(imagining the current to be in the </a:t>
            </a:r>
            <a:r>
              <a:rPr lang="en-US" sz="16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direction </a:t>
            </a:r>
            <a:r>
              <a:rPr lang="en-US" sz="1600" dirty="0">
                <a:solidFill>
                  <a:schemeClr val="bg1"/>
                </a:solidFill>
              </a:rPr>
              <a:t>for simplicity here). 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5439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439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440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4399" name="Object 63"/>
          <p:cNvGraphicFramePr>
            <a:graphicFrameLocks noChangeAspect="1"/>
          </p:cNvGraphicFramePr>
          <p:nvPr/>
        </p:nvGraphicFramePr>
        <p:xfrm>
          <a:off x="3048680" y="5847771"/>
          <a:ext cx="1249362" cy="665515"/>
        </p:xfrm>
        <a:graphic>
          <a:graphicData uri="http://schemas.openxmlformats.org/presentationml/2006/ole">
            <p:oleObj spid="_x0000_s654399" name="Equation" r:id="rId5" imgW="787320" imgH="41904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8454" y="1926773"/>
            <a:ext cx="3374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An infinite medium is considered, since we are only looking at the </a:t>
            </a:r>
            <a:r>
              <a:rPr lang="en-US" sz="1600" u="sng" dirty="0" smtClean="0">
                <a:solidFill>
                  <a:schemeClr val="bg2"/>
                </a:solidFill>
              </a:rPr>
              <a:t>launching</a:t>
            </a:r>
            <a:r>
              <a:rPr lang="en-US" sz="1600" dirty="0" smtClean="0">
                <a:solidFill>
                  <a:schemeClr val="bg2"/>
                </a:solidFill>
              </a:rPr>
              <a:t> property of the waves.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928255" y="2126353"/>
            <a:ext cx="5903460" cy="2121338"/>
            <a:chOff x="3058884" y="2115468"/>
            <a:chExt cx="5903460" cy="2121338"/>
          </a:xfrm>
        </p:grpSpPr>
        <p:sp>
          <p:nvSpPr>
            <p:cNvPr id="654365" name="Line 29"/>
            <p:cNvSpPr>
              <a:spLocks noChangeShapeType="1"/>
            </p:cNvSpPr>
            <p:nvPr/>
          </p:nvSpPr>
          <p:spPr bwMode="auto">
            <a:xfrm flipV="1">
              <a:off x="3058884" y="3341914"/>
              <a:ext cx="490945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4371" name="Object 35"/>
            <p:cNvGraphicFramePr>
              <a:graphicFrameLocks noChangeAspect="1"/>
            </p:cNvGraphicFramePr>
            <p:nvPr/>
          </p:nvGraphicFramePr>
          <p:xfrm>
            <a:off x="4055167" y="3458814"/>
            <a:ext cx="1093776" cy="520146"/>
          </p:xfrm>
          <a:graphic>
            <a:graphicData uri="http://schemas.openxmlformats.org/presentationml/2006/ole">
              <p:oleObj spid="_x0000_s654371" name="Equation" r:id="rId6" imgW="482400" imgH="228600" progId="Equation.DSMT4">
                <p:embed/>
              </p:oleObj>
            </a:graphicData>
          </a:graphic>
        </p:graphicFrame>
        <p:sp>
          <p:nvSpPr>
            <p:cNvPr id="654373" name="Line 37"/>
            <p:cNvSpPr>
              <a:spLocks noChangeShapeType="1"/>
            </p:cNvSpPr>
            <p:nvPr/>
          </p:nvSpPr>
          <p:spPr bwMode="auto">
            <a:xfrm flipV="1">
              <a:off x="5474844" y="2536370"/>
              <a:ext cx="669" cy="6225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4374" name="Object 38"/>
            <p:cNvGraphicFramePr>
              <a:graphicFrameLocks noChangeAspect="1"/>
            </p:cNvGraphicFramePr>
            <p:nvPr/>
          </p:nvGraphicFramePr>
          <p:xfrm>
            <a:off x="5373553" y="2115468"/>
            <a:ext cx="273050" cy="274638"/>
          </p:xfrm>
          <a:graphic>
            <a:graphicData uri="http://schemas.openxmlformats.org/presentationml/2006/ole">
              <p:oleObj spid="_x0000_s654374" name="Equation" r:id="rId7" imgW="114120" imgH="114120" progId="Equation.DSMT4">
                <p:embed/>
              </p:oleObj>
            </a:graphicData>
          </a:graphic>
        </p:graphicFrame>
        <p:sp>
          <p:nvSpPr>
            <p:cNvPr id="654375" name="Oval 39"/>
            <p:cNvSpPr>
              <a:spLocks noChangeArrowheads="1"/>
            </p:cNvSpPr>
            <p:nvPr/>
          </p:nvSpPr>
          <p:spPr bwMode="auto">
            <a:xfrm>
              <a:off x="6152707" y="2907851"/>
              <a:ext cx="312738" cy="30003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76" name="Oval 40"/>
            <p:cNvSpPr>
              <a:spLocks noChangeArrowheads="1"/>
            </p:cNvSpPr>
            <p:nvPr/>
          </p:nvSpPr>
          <p:spPr bwMode="auto">
            <a:xfrm>
              <a:off x="6165407" y="3479351"/>
              <a:ext cx="312738" cy="30003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77" name="Oval 41"/>
            <p:cNvSpPr>
              <a:spLocks noChangeArrowheads="1"/>
            </p:cNvSpPr>
            <p:nvPr/>
          </p:nvSpPr>
          <p:spPr bwMode="auto">
            <a:xfrm>
              <a:off x="6263832" y="3012626"/>
              <a:ext cx="103188" cy="9525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378" name="Line 42"/>
            <p:cNvSpPr>
              <a:spLocks noChangeShapeType="1"/>
            </p:cNvSpPr>
            <p:nvPr/>
          </p:nvSpPr>
          <p:spPr bwMode="auto">
            <a:xfrm>
              <a:off x="6211445" y="3536501"/>
              <a:ext cx="227013" cy="2127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4379" name="Line 43"/>
            <p:cNvSpPr>
              <a:spLocks noChangeShapeType="1"/>
            </p:cNvSpPr>
            <p:nvPr/>
          </p:nvSpPr>
          <p:spPr bwMode="auto">
            <a:xfrm flipH="1">
              <a:off x="6208270" y="3522214"/>
              <a:ext cx="238125" cy="2190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4380" name="Object 44"/>
            <p:cNvGraphicFramePr>
              <a:graphicFrameLocks noChangeAspect="1"/>
            </p:cNvGraphicFramePr>
            <p:nvPr/>
          </p:nvGraphicFramePr>
          <p:xfrm>
            <a:off x="6637122" y="2830285"/>
            <a:ext cx="428630" cy="428630"/>
          </p:xfrm>
          <a:graphic>
            <a:graphicData uri="http://schemas.openxmlformats.org/presentationml/2006/ole">
              <p:oleObj spid="_x0000_s654380" name="Equation" r:id="rId8" imgW="215640" imgH="215640" progId="Equation.DSMT4">
                <p:embed/>
              </p:oleObj>
            </a:graphicData>
          </a:graphic>
        </p:graphicFrame>
        <p:graphicFrame>
          <p:nvGraphicFramePr>
            <p:cNvPr id="654381" name="Object 45"/>
            <p:cNvGraphicFramePr>
              <a:graphicFrameLocks noChangeAspect="1"/>
            </p:cNvGraphicFramePr>
            <p:nvPr/>
          </p:nvGraphicFramePr>
          <p:xfrm>
            <a:off x="6661612" y="3450771"/>
            <a:ext cx="383548" cy="406858"/>
          </p:xfrm>
          <a:graphic>
            <a:graphicData uri="http://schemas.openxmlformats.org/presentationml/2006/ole">
              <p:oleObj spid="_x0000_s654381" name="Equation" r:id="rId9" imgW="203040" imgH="215640" progId="Equation.DSMT4">
                <p:embed/>
              </p:oleObj>
            </a:graphicData>
          </a:graphic>
        </p:graphicFrame>
        <p:sp>
          <p:nvSpPr>
            <p:cNvPr id="654385" name="AutoShape 49"/>
            <p:cNvSpPr>
              <a:spLocks noChangeArrowheads="1"/>
            </p:cNvSpPr>
            <p:nvPr/>
          </p:nvSpPr>
          <p:spPr bwMode="auto">
            <a:xfrm>
              <a:off x="5096713" y="3299964"/>
              <a:ext cx="682625" cy="88900"/>
            </a:xfrm>
            <a:prstGeom prst="rightArrow">
              <a:avLst>
                <a:gd name="adj1" fmla="val 50000"/>
                <a:gd name="adj2" fmla="val 191964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44"/>
            <p:cNvGraphicFramePr>
              <a:graphicFrameLocks noChangeAspect="1"/>
            </p:cNvGraphicFramePr>
            <p:nvPr/>
          </p:nvGraphicFramePr>
          <p:xfrm>
            <a:off x="7306148" y="2391238"/>
            <a:ext cx="379413" cy="517525"/>
          </p:xfrm>
          <a:graphic>
            <a:graphicData uri="http://schemas.openxmlformats.org/presentationml/2006/ole">
              <p:oleObj spid="_x0000_s654400" name="Equation" r:id="rId10" imgW="139680" imgH="190440" progId="Equation.DSMT4">
                <p:embed/>
              </p:oleObj>
            </a:graphicData>
          </a:graphic>
        </p:graphicFrame>
        <p:graphicFrame>
          <p:nvGraphicFramePr>
            <p:cNvPr id="654401" name="Object 65"/>
            <p:cNvGraphicFramePr>
              <a:graphicFrameLocks noChangeAspect="1"/>
            </p:cNvGraphicFramePr>
            <p:nvPr/>
          </p:nvGraphicFramePr>
          <p:xfrm>
            <a:off x="7295486" y="3719281"/>
            <a:ext cx="379412" cy="517525"/>
          </p:xfrm>
          <a:graphic>
            <a:graphicData uri="http://schemas.openxmlformats.org/presentationml/2006/ole">
              <p:oleObj spid="_x0000_s654401" name="Equation" r:id="rId11" imgW="139680" imgH="190440" progId="Equation.DSMT4">
                <p:embed/>
              </p:oleObj>
            </a:graphicData>
          </a:graphic>
        </p:graphicFrame>
        <p:sp>
          <p:nvSpPr>
            <p:cNvPr id="29" name="Line 37"/>
            <p:cNvSpPr>
              <a:spLocks noChangeShapeType="1"/>
            </p:cNvSpPr>
            <p:nvPr/>
          </p:nvSpPr>
          <p:spPr bwMode="auto">
            <a:xfrm rot="5400000" flipV="1">
              <a:off x="8355374" y="3083925"/>
              <a:ext cx="902" cy="526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4402" name="Object 66"/>
            <p:cNvGraphicFramePr>
              <a:graphicFrameLocks noChangeAspect="1"/>
            </p:cNvGraphicFramePr>
            <p:nvPr/>
          </p:nvGraphicFramePr>
          <p:xfrm>
            <a:off x="8689294" y="3219346"/>
            <a:ext cx="273050" cy="306387"/>
          </p:xfrm>
          <a:graphic>
            <a:graphicData uri="http://schemas.openxmlformats.org/presentationml/2006/ole">
              <p:oleObj spid="_x0000_s654402" name="Equation" r:id="rId12" imgW="1141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3187700" y="3611563"/>
          <a:ext cx="2763838" cy="1330325"/>
        </p:xfrm>
        <a:graphic>
          <a:graphicData uri="http://schemas.openxmlformats.org/presentationml/2006/ole">
            <p:oleObj spid="_x0000_s717828" name="Equation" r:id="rId4" imgW="1028520" imgH="495000" progId="Equation.DSMT4">
              <p:embed/>
            </p:oleObj>
          </a:graphicData>
        </a:graphic>
      </p:graphicFrame>
      <p:sp>
        <p:nvSpPr>
          <p:cNvPr id="717829" name="Text Box 5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717846" name="Text Box 22"/>
          <p:cNvSpPr txBox="1">
            <a:spLocks noChangeArrowheads="1"/>
          </p:cNvSpPr>
          <p:nvPr/>
        </p:nvSpPr>
        <p:spPr bwMode="auto">
          <a:xfrm>
            <a:off x="2479548" y="5105092"/>
            <a:ext cx="9351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17847" name="Object 23"/>
          <p:cNvGraphicFramePr>
            <a:graphicFrameLocks noChangeAspect="1"/>
          </p:cNvGraphicFramePr>
          <p:nvPr/>
        </p:nvGraphicFramePr>
        <p:xfrm>
          <a:off x="3476625" y="5329238"/>
          <a:ext cx="2362200" cy="981075"/>
        </p:xfrm>
        <a:graphic>
          <a:graphicData uri="http://schemas.openxmlformats.org/presentationml/2006/ole">
            <p:oleObj spid="_x0000_s717847" name="Equation" r:id="rId5" imgW="825480" imgH="34272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839690" y="994237"/>
            <a:ext cx="5998996" cy="2121338"/>
            <a:chOff x="3058884" y="2115468"/>
            <a:chExt cx="5998996" cy="2121338"/>
          </a:xfrm>
        </p:grpSpPr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V="1">
              <a:off x="3058884" y="3341914"/>
              <a:ext cx="490945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" name="Object 35"/>
            <p:cNvGraphicFramePr>
              <a:graphicFrameLocks noChangeAspect="1"/>
            </p:cNvGraphicFramePr>
            <p:nvPr/>
          </p:nvGraphicFramePr>
          <p:xfrm>
            <a:off x="4055167" y="3458814"/>
            <a:ext cx="1093776" cy="520146"/>
          </p:xfrm>
          <a:graphic>
            <a:graphicData uri="http://schemas.openxmlformats.org/presentationml/2006/ole">
              <p:oleObj spid="_x0000_s717848" name="Equation" r:id="rId6" imgW="482400" imgH="228600" progId="Equation.DSMT4">
                <p:embed/>
              </p:oleObj>
            </a:graphicData>
          </a:graphic>
        </p:graphicFrame>
        <p:sp>
          <p:nvSpPr>
            <p:cNvPr id="23" name="Line 37"/>
            <p:cNvSpPr>
              <a:spLocks noChangeShapeType="1"/>
            </p:cNvSpPr>
            <p:nvPr/>
          </p:nvSpPr>
          <p:spPr bwMode="auto">
            <a:xfrm flipV="1">
              <a:off x="5474844" y="2536370"/>
              <a:ext cx="669" cy="6225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" name="Object 38"/>
            <p:cNvGraphicFramePr>
              <a:graphicFrameLocks noChangeAspect="1"/>
            </p:cNvGraphicFramePr>
            <p:nvPr/>
          </p:nvGraphicFramePr>
          <p:xfrm>
            <a:off x="5359905" y="2115468"/>
            <a:ext cx="273050" cy="274638"/>
          </p:xfrm>
          <a:graphic>
            <a:graphicData uri="http://schemas.openxmlformats.org/presentationml/2006/ole">
              <p:oleObj spid="_x0000_s717849" name="Equation" r:id="rId7" imgW="114120" imgH="114120" progId="Equation.DSMT4">
                <p:embed/>
              </p:oleObj>
            </a:graphicData>
          </a:graphic>
        </p:graphicFrame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6152707" y="2907851"/>
              <a:ext cx="312738" cy="30003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40"/>
            <p:cNvSpPr>
              <a:spLocks noChangeArrowheads="1"/>
            </p:cNvSpPr>
            <p:nvPr/>
          </p:nvSpPr>
          <p:spPr bwMode="auto">
            <a:xfrm>
              <a:off x="6165407" y="3479351"/>
              <a:ext cx="312738" cy="30003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1"/>
            <p:cNvSpPr>
              <a:spLocks noChangeArrowheads="1"/>
            </p:cNvSpPr>
            <p:nvPr/>
          </p:nvSpPr>
          <p:spPr bwMode="auto">
            <a:xfrm>
              <a:off x="6250184" y="3012626"/>
              <a:ext cx="103188" cy="9525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2"/>
            <p:cNvSpPr>
              <a:spLocks noChangeShapeType="1"/>
            </p:cNvSpPr>
            <p:nvPr/>
          </p:nvSpPr>
          <p:spPr bwMode="auto">
            <a:xfrm>
              <a:off x="6211445" y="3536501"/>
              <a:ext cx="227013" cy="2127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 flipH="1">
              <a:off x="6208270" y="3522214"/>
              <a:ext cx="238125" cy="2190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44"/>
            <p:cNvGraphicFramePr>
              <a:graphicFrameLocks noChangeAspect="1"/>
            </p:cNvGraphicFramePr>
            <p:nvPr/>
          </p:nvGraphicFramePr>
          <p:xfrm>
            <a:off x="6637122" y="2830285"/>
            <a:ext cx="428630" cy="428630"/>
          </p:xfrm>
          <a:graphic>
            <a:graphicData uri="http://schemas.openxmlformats.org/presentationml/2006/ole">
              <p:oleObj spid="_x0000_s717850" name="Equation" r:id="rId8" imgW="215640" imgH="215640" progId="Equation.DSMT4">
                <p:embed/>
              </p:oleObj>
            </a:graphicData>
          </a:graphic>
        </p:graphicFrame>
        <p:graphicFrame>
          <p:nvGraphicFramePr>
            <p:cNvPr id="31" name="Object 45"/>
            <p:cNvGraphicFramePr>
              <a:graphicFrameLocks noChangeAspect="1"/>
            </p:cNvGraphicFramePr>
            <p:nvPr/>
          </p:nvGraphicFramePr>
          <p:xfrm>
            <a:off x="6661612" y="3450771"/>
            <a:ext cx="383548" cy="406858"/>
          </p:xfrm>
          <a:graphic>
            <a:graphicData uri="http://schemas.openxmlformats.org/presentationml/2006/ole">
              <p:oleObj spid="_x0000_s717851" name="Equation" r:id="rId9" imgW="203040" imgH="215640" progId="Equation.DSMT4">
                <p:embed/>
              </p:oleObj>
            </a:graphicData>
          </a:graphic>
        </p:graphicFrame>
        <p:sp>
          <p:nvSpPr>
            <p:cNvPr id="32" name="AutoShape 49"/>
            <p:cNvSpPr>
              <a:spLocks noChangeArrowheads="1"/>
            </p:cNvSpPr>
            <p:nvPr/>
          </p:nvSpPr>
          <p:spPr bwMode="auto">
            <a:xfrm>
              <a:off x="5124007" y="3299964"/>
              <a:ext cx="682625" cy="88900"/>
            </a:xfrm>
            <a:prstGeom prst="rightArrow">
              <a:avLst>
                <a:gd name="adj1" fmla="val 50000"/>
                <a:gd name="adj2" fmla="val 191964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3" name="Object 44"/>
            <p:cNvGraphicFramePr>
              <a:graphicFrameLocks noChangeAspect="1"/>
            </p:cNvGraphicFramePr>
            <p:nvPr/>
          </p:nvGraphicFramePr>
          <p:xfrm>
            <a:off x="7306148" y="2391238"/>
            <a:ext cx="379413" cy="517525"/>
          </p:xfrm>
          <a:graphic>
            <a:graphicData uri="http://schemas.openxmlformats.org/presentationml/2006/ole">
              <p:oleObj spid="_x0000_s717852" name="Equation" r:id="rId10" imgW="139680" imgH="190440" progId="Equation.DSMT4">
                <p:embed/>
              </p:oleObj>
            </a:graphicData>
          </a:graphic>
        </p:graphicFrame>
        <p:graphicFrame>
          <p:nvGraphicFramePr>
            <p:cNvPr id="34" name="Object 65"/>
            <p:cNvGraphicFramePr>
              <a:graphicFrameLocks noChangeAspect="1"/>
            </p:cNvGraphicFramePr>
            <p:nvPr/>
          </p:nvGraphicFramePr>
          <p:xfrm>
            <a:off x="7295486" y="3719281"/>
            <a:ext cx="379412" cy="517525"/>
          </p:xfrm>
          <a:graphic>
            <a:graphicData uri="http://schemas.openxmlformats.org/presentationml/2006/ole">
              <p:oleObj spid="_x0000_s717853" name="Equation" r:id="rId11" imgW="139680" imgH="190440" progId="Equation.DSMT4">
                <p:embed/>
              </p:oleObj>
            </a:graphicData>
          </a:graphic>
        </p:graphicFrame>
        <p:sp>
          <p:nvSpPr>
            <p:cNvPr id="35" name="Line 37"/>
            <p:cNvSpPr>
              <a:spLocks noChangeShapeType="1"/>
            </p:cNvSpPr>
            <p:nvPr/>
          </p:nvSpPr>
          <p:spPr bwMode="auto">
            <a:xfrm rot="5400000" flipV="1">
              <a:off x="8355374" y="3083925"/>
              <a:ext cx="902" cy="526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66"/>
            <p:cNvGraphicFramePr>
              <a:graphicFrameLocks noChangeAspect="1"/>
            </p:cNvGraphicFramePr>
            <p:nvPr/>
          </p:nvGraphicFramePr>
          <p:xfrm>
            <a:off x="8784830" y="3219346"/>
            <a:ext cx="273050" cy="306387"/>
          </p:xfrm>
          <a:graphic>
            <a:graphicData uri="http://schemas.openxmlformats.org/presentationml/2006/ole">
              <p:oleObj spid="_x0000_s717854" name="Equation" r:id="rId12" imgW="1141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78" name="Object 18"/>
          <p:cNvGraphicFramePr>
            <a:graphicFrameLocks noChangeAspect="1"/>
          </p:cNvGraphicFramePr>
          <p:nvPr/>
        </p:nvGraphicFramePr>
        <p:xfrm>
          <a:off x="2052140" y="1179180"/>
          <a:ext cx="2362200" cy="981075"/>
        </p:xfrm>
        <a:graphic>
          <a:graphicData uri="http://schemas.openxmlformats.org/presentationml/2006/ole">
            <p:oleObj spid="_x0000_s655378" name="Equation" r:id="rId4" imgW="825480" imgH="342720" progId="Equation.DSMT4">
              <p:embed/>
            </p:oleObj>
          </a:graphicData>
        </a:graphic>
      </p:graphicFrame>
      <p:graphicFrame>
        <p:nvGraphicFramePr>
          <p:cNvPr id="655379" name="Object 19"/>
          <p:cNvGraphicFramePr>
            <a:graphicFrameLocks noChangeAspect="1"/>
          </p:cNvGraphicFramePr>
          <p:nvPr/>
        </p:nvGraphicFramePr>
        <p:xfrm>
          <a:off x="901867" y="3842917"/>
          <a:ext cx="7123112" cy="1258887"/>
        </p:xfrm>
        <a:graphic>
          <a:graphicData uri="http://schemas.openxmlformats.org/presentationml/2006/ole">
            <p:oleObj spid="_x0000_s655379" name="Equation" r:id="rId5" imgW="2514600" imgH="444240" progId="Equation.DSMT4">
              <p:embed/>
            </p:oleObj>
          </a:graphicData>
        </a:graphic>
      </p:graphicFrame>
      <p:sp>
        <p:nvSpPr>
          <p:cNvPr id="655381" name="Text Box 21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55382" name="Text Box 22"/>
          <p:cNvSpPr txBox="1">
            <a:spLocks noChangeArrowheads="1"/>
          </p:cNvSpPr>
          <p:nvPr/>
        </p:nvSpPr>
        <p:spPr bwMode="auto">
          <a:xfrm>
            <a:off x="615950" y="3240615"/>
            <a:ext cx="65764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Two cases of </a:t>
            </a:r>
            <a:r>
              <a:rPr lang="en-US" sz="2000" dirty="0" smtClean="0">
                <a:solidFill>
                  <a:schemeClr val="bg1"/>
                </a:solidFill>
              </a:rPr>
              <a:t>interest for </a:t>
            </a:r>
            <a:r>
              <a:rPr lang="en-US" sz="2000" u="sng" dirty="0" smtClean="0">
                <a:solidFill>
                  <a:schemeClr val="bg1"/>
                </a:solidFill>
              </a:rPr>
              <a:t>phased current sheets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9547" y="1241946"/>
            <a:ext cx="3794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This is the tangential magnetic field just above the infinite current sheet, which gets launched by the current sheet.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9242" y="2429301"/>
            <a:ext cx="5989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Note: This result is general, and does not </a:t>
            </a:r>
            <a:r>
              <a:rPr lang="en-US" sz="1400" dirty="0" smtClean="0">
                <a:solidFill>
                  <a:schemeClr val="bg2"/>
                </a:solidFill>
              </a:rPr>
              <a:t>assume </a:t>
            </a:r>
            <a:r>
              <a:rPr lang="en-US" sz="1400" dirty="0" smtClean="0">
                <a:solidFill>
                  <a:schemeClr val="bg2"/>
                </a:solidFill>
              </a:rPr>
              <a:t>phased current sheets.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260112" y="986928"/>
            <a:ext cx="46530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Split </a:t>
            </a:r>
            <a:r>
              <a:rPr lang="en-US" sz="2000" dirty="0" smtClean="0">
                <a:solidFill>
                  <a:schemeClr val="bg1"/>
                </a:solidFill>
              </a:rPr>
              <a:t>original current </a:t>
            </a:r>
            <a:r>
              <a:rPr lang="en-US" sz="2000" dirty="0">
                <a:solidFill>
                  <a:schemeClr val="bg1"/>
                </a:solidFill>
              </a:rPr>
              <a:t>into two parts:</a:t>
            </a:r>
          </a:p>
        </p:txBody>
      </p:sp>
      <p:graphicFrame>
        <p:nvGraphicFramePr>
          <p:cNvPr id="656391" name="Object 7"/>
          <p:cNvGraphicFramePr>
            <a:graphicFrameLocks noChangeAspect="1"/>
          </p:cNvGraphicFramePr>
          <p:nvPr/>
        </p:nvGraphicFramePr>
        <p:xfrm>
          <a:off x="436728" y="1481243"/>
          <a:ext cx="5199797" cy="653579"/>
        </p:xfrm>
        <a:graphic>
          <a:graphicData uri="http://schemas.openxmlformats.org/presentationml/2006/ole">
            <p:oleObj spid="_x0000_s656391" name="Equation" r:id="rId4" imgW="1815840" imgH="228600" progId="Equation.DSMT4">
              <p:embed/>
            </p:oleObj>
          </a:graphicData>
        </a:graphic>
      </p:graphicFrame>
      <p:graphicFrame>
        <p:nvGraphicFramePr>
          <p:cNvPr id="656392" name="Object 8"/>
          <p:cNvGraphicFramePr>
            <a:graphicFrameLocks noChangeAspect="1"/>
          </p:cNvGraphicFramePr>
          <p:nvPr/>
        </p:nvGraphicFramePr>
        <p:xfrm>
          <a:off x="579438" y="4181475"/>
          <a:ext cx="3468687" cy="1265238"/>
        </p:xfrm>
        <a:graphic>
          <a:graphicData uri="http://schemas.openxmlformats.org/presentationml/2006/ole">
            <p:oleObj spid="_x0000_s656392" name="Equation" r:id="rId5" imgW="1218960" imgH="444240" progId="Equation.DSMT4">
              <p:embed/>
            </p:oleObj>
          </a:graphicData>
        </a:graphic>
      </p:graphicFrame>
      <p:sp>
        <p:nvSpPr>
          <p:cNvPr id="656396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grpSp>
        <p:nvGrpSpPr>
          <p:cNvPr id="656420" name="Group 36"/>
          <p:cNvGrpSpPr>
            <a:grpSpLocks/>
          </p:cNvGrpSpPr>
          <p:nvPr/>
        </p:nvGrpSpPr>
        <p:grpSpPr bwMode="auto">
          <a:xfrm>
            <a:off x="5077946" y="3162490"/>
            <a:ext cx="3452813" cy="2962275"/>
            <a:chOff x="2915" y="1760"/>
            <a:chExt cx="2175" cy="1866"/>
          </a:xfrm>
        </p:grpSpPr>
        <p:sp>
          <p:nvSpPr>
            <p:cNvPr id="656398" name="Line 14"/>
            <p:cNvSpPr>
              <a:spLocks noChangeShapeType="1"/>
            </p:cNvSpPr>
            <p:nvPr/>
          </p:nvSpPr>
          <p:spPr bwMode="auto">
            <a:xfrm flipV="1">
              <a:off x="3617" y="2062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6399" name="Object 15"/>
            <p:cNvGraphicFramePr>
              <a:graphicFrameLocks noChangeAspect="1"/>
            </p:cNvGraphicFramePr>
            <p:nvPr/>
          </p:nvGraphicFramePr>
          <p:xfrm>
            <a:off x="3524" y="1760"/>
            <a:ext cx="188" cy="227"/>
          </p:xfrm>
          <a:graphic>
            <a:graphicData uri="http://schemas.openxmlformats.org/presentationml/2006/ole">
              <p:oleObj spid="_x0000_s656399" name="Equation" r:id="rId6" imgW="126720" imgH="152280" progId="Equation.DSMT4">
                <p:embed/>
              </p:oleObj>
            </a:graphicData>
          </a:graphic>
        </p:graphicFrame>
        <p:sp>
          <p:nvSpPr>
            <p:cNvPr id="656400" name="Line 16"/>
            <p:cNvSpPr>
              <a:spLocks noChangeShapeType="1"/>
            </p:cNvSpPr>
            <p:nvPr/>
          </p:nvSpPr>
          <p:spPr bwMode="auto">
            <a:xfrm flipV="1">
              <a:off x="2915" y="3066"/>
              <a:ext cx="1905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6401" name="Object 17"/>
            <p:cNvGraphicFramePr>
              <a:graphicFrameLocks noChangeAspect="1"/>
            </p:cNvGraphicFramePr>
            <p:nvPr/>
          </p:nvGraphicFramePr>
          <p:xfrm>
            <a:off x="4920" y="2984"/>
            <a:ext cx="170" cy="188"/>
          </p:xfrm>
          <a:graphic>
            <a:graphicData uri="http://schemas.openxmlformats.org/presentationml/2006/ole">
              <p:oleObj spid="_x0000_s656401" name="Equation" r:id="rId7" imgW="114120" imgH="126720" progId="Equation.DSMT4">
                <p:embed/>
              </p:oleObj>
            </a:graphicData>
          </a:graphic>
        </p:graphicFrame>
        <p:sp>
          <p:nvSpPr>
            <p:cNvPr id="656404" name="Line 20"/>
            <p:cNvSpPr>
              <a:spLocks noChangeShapeType="1"/>
            </p:cNvSpPr>
            <p:nvPr/>
          </p:nvSpPr>
          <p:spPr bwMode="auto">
            <a:xfrm flipV="1">
              <a:off x="3558" y="2896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05" name="Line 21"/>
            <p:cNvSpPr>
              <a:spLocks noChangeShapeType="1"/>
            </p:cNvSpPr>
            <p:nvPr/>
          </p:nvSpPr>
          <p:spPr bwMode="auto">
            <a:xfrm>
              <a:off x="3663" y="2894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06" name="Arc 22"/>
            <p:cNvSpPr>
              <a:spLocks/>
            </p:cNvSpPr>
            <p:nvPr/>
          </p:nvSpPr>
          <p:spPr bwMode="auto">
            <a:xfrm>
              <a:off x="3798" y="2955"/>
              <a:ext cx="64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6407" name="Object 23"/>
            <p:cNvGraphicFramePr>
              <a:graphicFrameLocks noChangeAspect="1"/>
            </p:cNvGraphicFramePr>
            <p:nvPr/>
          </p:nvGraphicFramePr>
          <p:xfrm>
            <a:off x="4556" y="2171"/>
            <a:ext cx="222" cy="370"/>
          </p:xfrm>
          <a:graphic>
            <a:graphicData uri="http://schemas.openxmlformats.org/presentationml/2006/ole">
              <p:oleObj spid="_x0000_s656407" name="Equation" r:id="rId8" imgW="114120" imgH="190440" progId="Equation.DSMT4">
                <p:embed/>
              </p:oleObj>
            </a:graphicData>
          </a:graphic>
        </p:graphicFrame>
        <p:graphicFrame>
          <p:nvGraphicFramePr>
            <p:cNvPr id="656408" name="Object 24"/>
            <p:cNvGraphicFramePr>
              <a:graphicFrameLocks noChangeAspect="1"/>
            </p:cNvGraphicFramePr>
            <p:nvPr/>
          </p:nvGraphicFramePr>
          <p:xfrm>
            <a:off x="2927" y="2018"/>
            <a:ext cx="223" cy="370"/>
          </p:xfrm>
          <a:graphic>
            <a:graphicData uri="http://schemas.openxmlformats.org/presentationml/2006/ole">
              <p:oleObj spid="_x0000_s656408" name="Equation" r:id="rId9" imgW="114120" imgH="190440" progId="Equation.DSMT4">
                <p:embed/>
              </p:oleObj>
            </a:graphicData>
          </a:graphic>
        </p:graphicFrame>
        <p:graphicFrame>
          <p:nvGraphicFramePr>
            <p:cNvPr id="656409" name="Object 25"/>
            <p:cNvGraphicFramePr>
              <a:graphicFrameLocks noChangeAspect="1"/>
            </p:cNvGraphicFramePr>
            <p:nvPr/>
          </p:nvGraphicFramePr>
          <p:xfrm>
            <a:off x="4048" y="2740"/>
            <a:ext cx="190" cy="359"/>
          </p:xfrm>
          <a:graphic>
            <a:graphicData uri="http://schemas.openxmlformats.org/presentationml/2006/ole">
              <p:oleObj spid="_x0000_s656409" name="Equation" r:id="rId10" imgW="114120" imgH="215640" progId="Equation.DSMT4">
                <p:embed/>
              </p:oleObj>
            </a:graphicData>
          </a:graphic>
        </p:graphicFrame>
        <p:sp>
          <p:nvSpPr>
            <p:cNvPr id="656410" name="Line 26"/>
            <p:cNvSpPr>
              <a:spLocks noChangeShapeType="1"/>
            </p:cNvSpPr>
            <p:nvPr/>
          </p:nvSpPr>
          <p:spPr bwMode="auto">
            <a:xfrm>
              <a:off x="3161" y="3241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11" name="Line 27"/>
            <p:cNvSpPr>
              <a:spLocks noChangeShapeType="1"/>
            </p:cNvSpPr>
            <p:nvPr/>
          </p:nvSpPr>
          <p:spPr bwMode="auto">
            <a:xfrm>
              <a:off x="3154" y="3561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12" name="Line 28"/>
            <p:cNvSpPr>
              <a:spLocks noChangeShapeType="1"/>
            </p:cNvSpPr>
            <p:nvPr/>
          </p:nvSpPr>
          <p:spPr bwMode="auto">
            <a:xfrm>
              <a:off x="3166" y="2770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13" name="Line 29"/>
            <p:cNvSpPr>
              <a:spLocks noChangeShapeType="1"/>
            </p:cNvSpPr>
            <p:nvPr/>
          </p:nvSpPr>
          <p:spPr bwMode="auto">
            <a:xfrm>
              <a:off x="3190" y="2391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6414" name="Object 30"/>
            <p:cNvGraphicFramePr>
              <a:graphicFrameLocks noChangeAspect="1"/>
            </p:cNvGraphicFramePr>
            <p:nvPr/>
          </p:nvGraphicFramePr>
          <p:xfrm>
            <a:off x="4643" y="3284"/>
            <a:ext cx="282" cy="342"/>
          </p:xfrm>
          <a:graphic>
            <a:graphicData uri="http://schemas.openxmlformats.org/presentationml/2006/ole">
              <p:oleObj spid="_x0000_s656414" name="Equation" r:id="rId11" imgW="177480" imgH="215640" progId="Equation.DSMT4">
                <p:embed/>
              </p:oleObj>
            </a:graphicData>
          </a:graphic>
        </p:graphicFrame>
        <p:sp>
          <p:nvSpPr>
            <p:cNvPr id="656402" name="Line 18"/>
            <p:cNvSpPr>
              <a:spLocks noChangeShapeType="1"/>
            </p:cNvSpPr>
            <p:nvPr/>
          </p:nvSpPr>
          <p:spPr bwMode="auto">
            <a:xfrm flipV="1">
              <a:off x="3617" y="2554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403" name="Line 19"/>
            <p:cNvSpPr>
              <a:spLocks noChangeShapeType="1"/>
            </p:cNvSpPr>
            <p:nvPr/>
          </p:nvSpPr>
          <p:spPr bwMode="auto">
            <a:xfrm flipH="1" flipV="1">
              <a:off x="3194" y="2415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56416" name="Text Box 32"/>
          <p:cNvSpPr txBox="1">
            <a:spLocks noChangeArrowheads="1"/>
          </p:cNvSpPr>
          <p:nvPr/>
        </p:nvSpPr>
        <p:spPr bwMode="auto">
          <a:xfrm>
            <a:off x="479709" y="2761865"/>
            <a:ext cx="1627188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Launches </a:t>
            </a:r>
            <a:r>
              <a:rPr lang="en-US" dirty="0" err="1">
                <a:solidFill>
                  <a:schemeClr val="bg2"/>
                </a:solidFill>
              </a:rPr>
              <a:t>TM</a:t>
            </a:r>
            <a:r>
              <a:rPr lang="en-US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56417" name="Text Box 33"/>
          <p:cNvSpPr txBox="1">
            <a:spLocks noChangeArrowheads="1"/>
          </p:cNvSpPr>
          <p:nvPr/>
        </p:nvSpPr>
        <p:spPr bwMode="auto">
          <a:xfrm>
            <a:off x="3744131" y="2761864"/>
            <a:ext cx="1606550" cy="3667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Launches </a:t>
            </a:r>
            <a:r>
              <a:rPr lang="en-US" dirty="0" err="1">
                <a:solidFill>
                  <a:schemeClr val="bg2"/>
                </a:solidFill>
              </a:rPr>
              <a:t>TE</a:t>
            </a:r>
            <a:r>
              <a:rPr lang="en-US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56418" name="Line 34"/>
          <p:cNvSpPr>
            <a:spLocks noChangeShapeType="1"/>
          </p:cNvSpPr>
          <p:nvPr/>
        </p:nvSpPr>
        <p:spPr bwMode="auto">
          <a:xfrm flipV="1">
            <a:off x="1610436" y="2156741"/>
            <a:ext cx="531623" cy="50457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419" name="Line 35"/>
          <p:cNvSpPr>
            <a:spLocks noChangeShapeType="1"/>
          </p:cNvSpPr>
          <p:nvPr/>
        </p:nvSpPr>
        <p:spPr bwMode="auto">
          <a:xfrm flipH="1" flipV="1">
            <a:off x="4203936" y="2142121"/>
            <a:ext cx="490893" cy="5464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54" name="Rectangle 10"/>
          <p:cNvSpPr>
            <a:spLocks noChangeArrowheads="1"/>
          </p:cNvSpPr>
          <p:nvPr/>
        </p:nvSpPr>
        <p:spPr bwMode="auto">
          <a:xfrm>
            <a:off x="819766" y="1110090"/>
            <a:ext cx="7358063" cy="2087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671750" name="Object 6"/>
          <p:cNvGraphicFramePr>
            <a:graphicFrameLocks noChangeAspect="1"/>
          </p:cNvGraphicFramePr>
          <p:nvPr/>
        </p:nvGraphicFramePr>
        <p:xfrm>
          <a:off x="2326304" y="1465690"/>
          <a:ext cx="5686425" cy="1430337"/>
        </p:xfrm>
        <a:graphic>
          <a:graphicData uri="http://schemas.openxmlformats.org/presentationml/2006/ole">
            <p:oleObj spid="_x0000_s671750" name="Equation" r:id="rId4" imgW="2070000" imgH="520560" progId="Equation.DSMT4">
              <p:embed/>
            </p:oleObj>
          </a:graphicData>
        </a:graphic>
      </p:graphicFrame>
      <p:sp>
        <p:nvSpPr>
          <p:cNvPr id="671751" name="Text Box 7"/>
          <p:cNvSpPr txBox="1">
            <a:spLocks noChangeArrowheads="1"/>
          </p:cNvSpPr>
          <p:nvPr/>
        </p:nvSpPr>
        <p:spPr bwMode="auto">
          <a:xfrm>
            <a:off x="0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Fields</a:t>
            </a:r>
          </a:p>
        </p:txBody>
      </p:sp>
      <p:grpSp>
        <p:nvGrpSpPr>
          <p:cNvPr id="671775" name="Group 31"/>
          <p:cNvGrpSpPr>
            <a:grpSpLocks/>
          </p:cNvGrpSpPr>
          <p:nvPr/>
        </p:nvGrpSpPr>
        <p:grpSpPr bwMode="auto">
          <a:xfrm>
            <a:off x="1065875" y="3562132"/>
            <a:ext cx="7081837" cy="2689225"/>
            <a:chOff x="723" y="2433"/>
            <a:chExt cx="4461" cy="1694"/>
          </a:xfrm>
        </p:grpSpPr>
        <p:sp>
          <p:nvSpPr>
            <p:cNvPr id="671774" name="Rectangle 30"/>
            <p:cNvSpPr>
              <a:spLocks noChangeArrowheads="1"/>
            </p:cNvSpPr>
            <p:nvPr/>
          </p:nvSpPr>
          <p:spPr bwMode="auto">
            <a:xfrm>
              <a:off x="723" y="2433"/>
              <a:ext cx="4461" cy="169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7" name="Line 13"/>
            <p:cNvSpPr>
              <a:spLocks noChangeShapeType="1"/>
            </p:cNvSpPr>
            <p:nvPr/>
          </p:nvSpPr>
          <p:spPr bwMode="auto">
            <a:xfrm flipV="1">
              <a:off x="2524" y="2862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1758" name="Object 14"/>
            <p:cNvGraphicFramePr>
              <a:graphicFrameLocks noChangeAspect="1"/>
            </p:cNvGraphicFramePr>
            <p:nvPr/>
          </p:nvGraphicFramePr>
          <p:xfrm>
            <a:off x="2447" y="2573"/>
            <a:ext cx="184" cy="222"/>
          </p:xfrm>
          <a:graphic>
            <a:graphicData uri="http://schemas.openxmlformats.org/presentationml/2006/ole">
              <p:oleObj spid="_x0000_s671758" name="Equation" r:id="rId5" imgW="126720" imgH="152280" progId="Equation.DSMT4">
                <p:embed/>
              </p:oleObj>
            </a:graphicData>
          </a:graphic>
        </p:graphicFrame>
        <p:sp>
          <p:nvSpPr>
            <p:cNvPr id="671759" name="Line 15"/>
            <p:cNvSpPr>
              <a:spLocks noChangeShapeType="1"/>
            </p:cNvSpPr>
            <p:nvPr/>
          </p:nvSpPr>
          <p:spPr bwMode="auto">
            <a:xfrm>
              <a:off x="1186" y="3869"/>
              <a:ext cx="2846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1760" name="Object 16"/>
            <p:cNvGraphicFramePr>
              <a:graphicFrameLocks noChangeAspect="1"/>
            </p:cNvGraphicFramePr>
            <p:nvPr/>
          </p:nvGraphicFramePr>
          <p:xfrm>
            <a:off x="4191" y="3791"/>
            <a:ext cx="169" cy="187"/>
          </p:xfrm>
          <a:graphic>
            <a:graphicData uri="http://schemas.openxmlformats.org/presentationml/2006/ole">
              <p:oleObj spid="_x0000_s671760" name="Equation" r:id="rId6" imgW="114120" imgH="126720" progId="Equation.DSMT4">
                <p:embed/>
              </p:oleObj>
            </a:graphicData>
          </a:graphic>
        </p:graphicFrame>
        <p:sp>
          <p:nvSpPr>
            <p:cNvPr id="671761" name="Line 17"/>
            <p:cNvSpPr>
              <a:spLocks noChangeShapeType="1"/>
            </p:cNvSpPr>
            <p:nvPr/>
          </p:nvSpPr>
          <p:spPr bwMode="auto">
            <a:xfrm flipV="1">
              <a:off x="2524" y="3354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1762" name="Line 18"/>
            <p:cNvSpPr>
              <a:spLocks noChangeShapeType="1"/>
            </p:cNvSpPr>
            <p:nvPr/>
          </p:nvSpPr>
          <p:spPr bwMode="auto">
            <a:xfrm flipH="1" flipV="1">
              <a:off x="2101" y="3215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1763" name="Line 19"/>
            <p:cNvSpPr>
              <a:spLocks noChangeShapeType="1"/>
            </p:cNvSpPr>
            <p:nvPr/>
          </p:nvSpPr>
          <p:spPr bwMode="auto">
            <a:xfrm flipV="1">
              <a:off x="2460" y="3687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1764" name="Line 20"/>
            <p:cNvSpPr>
              <a:spLocks noChangeShapeType="1"/>
            </p:cNvSpPr>
            <p:nvPr/>
          </p:nvSpPr>
          <p:spPr bwMode="auto">
            <a:xfrm>
              <a:off x="2575" y="3691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1765" name="Arc 21"/>
            <p:cNvSpPr>
              <a:spLocks/>
            </p:cNvSpPr>
            <p:nvPr/>
          </p:nvSpPr>
          <p:spPr bwMode="auto">
            <a:xfrm>
              <a:off x="2705" y="3755"/>
              <a:ext cx="64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71766" name="Object 22"/>
            <p:cNvGraphicFramePr>
              <a:graphicFrameLocks noChangeAspect="1"/>
            </p:cNvGraphicFramePr>
            <p:nvPr/>
          </p:nvGraphicFramePr>
          <p:xfrm>
            <a:off x="3384" y="3024"/>
            <a:ext cx="222" cy="370"/>
          </p:xfrm>
          <a:graphic>
            <a:graphicData uri="http://schemas.openxmlformats.org/presentationml/2006/ole">
              <p:oleObj spid="_x0000_s671766" name="Equation" r:id="rId7" imgW="114120" imgH="190440" progId="Equation.DSMT4">
                <p:embed/>
              </p:oleObj>
            </a:graphicData>
          </a:graphic>
        </p:graphicFrame>
        <p:graphicFrame>
          <p:nvGraphicFramePr>
            <p:cNvPr id="671767" name="Object 23"/>
            <p:cNvGraphicFramePr>
              <a:graphicFrameLocks noChangeAspect="1"/>
            </p:cNvGraphicFramePr>
            <p:nvPr/>
          </p:nvGraphicFramePr>
          <p:xfrm>
            <a:off x="1842" y="2896"/>
            <a:ext cx="223" cy="370"/>
          </p:xfrm>
          <a:graphic>
            <a:graphicData uri="http://schemas.openxmlformats.org/presentationml/2006/ole">
              <p:oleObj spid="_x0000_s671767" name="Equation" r:id="rId8" imgW="114120" imgH="190440" progId="Equation.DSMT4">
                <p:embed/>
              </p:oleObj>
            </a:graphicData>
          </a:graphic>
        </p:graphicFrame>
        <p:graphicFrame>
          <p:nvGraphicFramePr>
            <p:cNvPr id="671768" name="Object 24"/>
            <p:cNvGraphicFramePr>
              <a:graphicFrameLocks noChangeAspect="1"/>
            </p:cNvGraphicFramePr>
            <p:nvPr/>
          </p:nvGraphicFramePr>
          <p:xfrm>
            <a:off x="2955" y="3540"/>
            <a:ext cx="190" cy="359"/>
          </p:xfrm>
          <a:graphic>
            <a:graphicData uri="http://schemas.openxmlformats.org/presentationml/2006/ole">
              <p:oleObj spid="_x0000_s671768" name="Equation" r:id="rId9" imgW="114120" imgH="215640" progId="Equation.DSMT4">
                <p:embed/>
              </p:oleObj>
            </a:graphicData>
          </a:graphic>
        </p:graphicFrame>
        <p:sp>
          <p:nvSpPr>
            <p:cNvPr id="671769" name="AutoShape 25"/>
            <p:cNvSpPr>
              <a:spLocks noChangeArrowheads="1"/>
            </p:cNvSpPr>
            <p:nvPr/>
          </p:nvSpPr>
          <p:spPr bwMode="auto">
            <a:xfrm rot="19190958">
              <a:off x="4198" y="3250"/>
              <a:ext cx="638" cy="76"/>
            </a:xfrm>
            <a:prstGeom prst="rightArrow">
              <a:avLst>
                <a:gd name="adj1" fmla="val 50000"/>
                <a:gd name="adj2" fmla="val 209868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70" name="AutoShape 26"/>
            <p:cNvSpPr>
              <a:spLocks noChangeArrowheads="1"/>
            </p:cNvSpPr>
            <p:nvPr/>
          </p:nvSpPr>
          <p:spPr bwMode="auto">
            <a:xfrm rot="-7855042">
              <a:off x="4180" y="3250"/>
              <a:ext cx="516" cy="78"/>
            </a:xfrm>
            <a:prstGeom prst="rightArrow">
              <a:avLst>
                <a:gd name="adj1" fmla="val 50000"/>
                <a:gd name="adj2" fmla="val 165385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71" name="Text Box 27"/>
            <p:cNvSpPr txBox="1">
              <a:spLocks noChangeArrowheads="1"/>
            </p:cNvSpPr>
            <p:nvPr/>
          </p:nvSpPr>
          <p:spPr bwMode="auto">
            <a:xfrm>
              <a:off x="4773" y="2844"/>
              <a:ext cx="24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t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71772" name="Text Box 28"/>
            <p:cNvSpPr txBox="1">
              <a:spLocks noChangeArrowheads="1"/>
            </p:cNvSpPr>
            <p:nvPr/>
          </p:nvSpPr>
          <p:spPr bwMode="auto">
            <a:xfrm>
              <a:off x="4000" y="2837"/>
              <a:ext cx="26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t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671777" name="Text Box 33"/>
          <p:cNvSpPr txBox="1">
            <a:spLocks noChangeArrowheads="1"/>
          </p:cNvSpPr>
          <p:nvPr/>
        </p:nvSpPr>
        <p:spPr bwMode="auto">
          <a:xfrm>
            <a:off x="1156316" y="1859390"/>
            <a:ext cx="9509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TM</a:t>
            </a:r>
            <a:r>
              <a:rPr lang="en-US" sz="2800" i="1" baseline="-25000">
                <a:solidFill>
                  <a:schemeClr val="hlink"/>
                </a:solidFill>
                <a:latin typeface="Times New Roman" pitchFamily="18" charset="0"/>
              </a:rPr>
              <a:t>z </a:t>
            </a:r>
            <a:r>
              <a:rPr lang="en-US" sz="280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ChangeArrowheads="1"/>
          </p:cNvSpPr>
          <p:nvPr/>
        </p:nvSpPr>
        <p:spPr bwMode="auto">
          <a:xfrm>
            <a:off x="1001472" y="1170386"/>
            <a:ext cx="7132590" cy="196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0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Fields (cont.)</a:t>
            </a:r>
          </a:p>
        </p:txBody>
      </p:sp>
      <p:graphicFrame>
        <p:nvGraphicFramePr>
          <p:cNvPr id="672776" name="Object 8"/>
          <p:cNvGraphicFramePr>
            <a:graphicFrameLocks noChangeAspect="1"/>
          </p:cNvGraphicFramePr>
          <p:nvPr/>
        </p:nvGraphicFramePr>
        <p:xfrm>
          <a:off x="2348861" y="1435100"/>
          <a:ext cx="5686425" cy="1430338"/>
        </p:xfrm>
        <a:graphic>
          <a:graphicData uri="http://schemas.openxmlformats.org/presentationml/2006/ole">
            <p:oleObj spid="_x0000_s672776" name="Equation" r:id="rId4" imgW="2070000" imgH="520560" progId="Equation.DSMT4">
              <p:embed/>
            </p:oleObj>
          </a:graphicData>
        </a:graphic>
      </p:graphicFrame>
      <p:grpSp>
        <p:nvGrpSpPr>
          <p:cNvPr id="672799" name="Group 31"/>
          <p:cNvGrpSpPr>
            <a:grpSpLocks/>
          </p:cNvGrpSpPr>
          <p:nvPr/>
        </p:nvGrpSpPr>
        <p:grpSpPr bwMode="auto">
          <a:xfrm>
            <a:off x="1132527" y="3672948"/>
            <a:ext cx="6959600" cy="2578100"/>
            <a:chOff x="722" y="2520"/>
            <a:chExt cx="4384" cy="1624"/>
          </a:xfrm>
        </p:grpSpPr>
        <p:sp>
          <p:nvSpPr>
            <p:cNvPr id="672795" name="Rectangle 27"/>
            <p:cNvSpPr>
              <a:spLocks noChangeArrowheads="1"/>
            </p:cNvSpPr>
            <p:nvPr/>
          </p:nvSpPr>
          <p:spPr bwMode="auto">
            <a:xfrm>
              <a:off x="722" y="2520"/>
              <a:ext cx="4384" cy="162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8" name="Line 10"/>
            <p:cNvSpPr>
              <a:spLocks noChangeShapeType="1"/>
            </p:cNvSpPr>
            <p:nvPr/>
          </p:nvSpPr>
          <p:spPr bwMode="auto">
            <a:xfrm flipV="1">
              <a:off x="2258" y="2896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2779" name="Object 11"/>
            <p:cNvGraphicFramePr>
              <a:graphicFrameLocks noChangeAspect="1"/>
            </p:cNvGraphicFramePr>
            <p:nvPr/>
          </p:nvGraphicFramePr>
          <p:xfrm>
            <a:off x="2183" y="2613"/>
            <a:ext cx="172" cy="207"/>
          </p:xfrm>
          <a:graphic>
            <a:graphicData uri="http://schemas.openxmlformats.org/presentationml/2006/ole">
              <p:oleObj spid="_x0000_s672779" name="Equation" r:id="rId5" imgW="126720" imgH="152280" progId="Equation.DSMT4">
                <p:embed/>
              </p:oleObj>
            </a:graphicData>
          </a:graphic>
        </p:graphicFrame>
        <p:sp>
          <p:nvSpPr>
            <p:cNvPr id="672780" name="Line 12"/>
            <p:cNvSpPr>
              <a:spLocks noChangeShapeType="1"/>
            </p:cNvSpPr>
            <p:nvPr/>
          </p:nvSpPr>
          <p:spPr bwMode="auto">
            <a:xfrm flipV="1">
              <a:off x="920" y="3900"/>
              <a:ext cx="2953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2781" name="Object 13"/>
            <p:cNvGraphicFramePr>
              <a:graphicFrameLocks noChangeAspect="1"/>
            </p:cNvGraphicFramePr>
            <p:nvPr/>
          </p:nvGraphicFramePr>
          <p:xfrm>
            <a:off x="4002" y="3818"/>
            <a:ext cx="159" cy="176"/>
          </p:xfrm>
          <a:graphic>
            <a:graphicData uri="http://schemas.openxmlformats.org/presentationml/2006/ole">
              <p:oleObj spid="_x0000_s672781" name="Equation" r:id="rId6" imgW="114120" imgH="126720" progId="Equation.DSMT4">
                <p:embed/>
              </p:oleObj>
            </a:graphicData>
          </a:graphic>
        </p:graphicFrame>
        <p:sp>
          <p:nvSpPr>
            <p:cNvPr id="672784" name="Line 16"/>
            <p:cNvSpPr>
              <a:spLocks noChangeShapeType="1"/>
            </p:cNvSpPr>
            <p:nvPr/>
          </p:nvSpPr>
          <p:spPr bwMode="auto">
            <a:xfrm flipV="1">
              <a:off x="2199" y="3730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785" name="Line 17"/>
            <p:cNvSpPr>
              <a:spLocks noChangeShapeType="1"/>
            </p:cNvSpPr>
            <p:nvPr/>
          </p:nvSpPr>
          <p:spPr bwMode="auto">
            <a:xfrm>
              <a:off x="2313" y="3728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786" name="Arc 18"/>
            <p:cNvSpPr>
              <a:spLocks/>
            </p:cNvSpPr>
            <p:nvPr/>
          </p:nvSpPr>
          <p:spPr bwMode="auto">
            <a:xfrm>
              <a:off x="2439" y="3789"/>
              <a:ext cx="64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72787" name="Object 19"/>
            <p:cNvGraphicFramePr>
              <a:graphicFrameLocks noChangeAspect="1"/>
            </p:cNvGraphicFramePr>
            <p:nvPr/>
          </p:nvGraphicFramePr>
          <p:xfrm>
            <a:off x="3164" y="3051"/>
            <a:ext cx="222" cy="370"/>
          </p:xfrm>
          <a:graphic>
            <a:graphicData uri="http://schemas.openxmlformats.org/presentationml/2006/ole">
              <p:oleObj spid="_x0000_s672787" name="Equation" r:id="rId7" imgW="114120" imgH="190440" progId="Equation.DSMT4">
                <p:embed/>
              </p:oleObj>
            </a:graphicData>
          </a:graphic>
        </p:graphicFrame>
        <p:graphicFrame>
          <p:nvGraphicFramePr>
            <p:cNvPr id="672788" name="Object 20"/>
            <p:cNvGraphicFramePr>
              <a:graphicFrameLocks noChangeAspect="1"/>
            </p:cNvGraphicFramePr>
            <p:nvPr/>
          </p:nvGraphicFramePr>
          <p:xfrm>
            <a:off x="1599" y="2898"/>
            <a:ext cx="222" cy="370"/>
          </p:xfrm>
          <a:graphic>
            <a:graphicData uri="http://schemas.openxmlformats.org/presentationml/2006/ole">
              <p:oleObj spid="_x0000_s672788" name="Equation" r:id="rId8" imgW="114120" imgH="190440" progId="Equation.DSMT4">
                <p:embed/>
              </p:oleObj>
            </a:graphicData>
          </a:graphic>
        </p:graphicFrame>
        <p:graphicFrame>
          <p:nvGraphicFramePr>
            <p:cNvPr id="672789" name="Object 21"/>
            <p:cNvGraphicFramePr>
              <a:graphicFrameLocks noChangeAspect="1"/>
            </p:cNvGraphicFramePr>
            <p:nvPr/>
          </p:nvGraphicFramePr>
          <p:xfrm>
            <a:off x="2758" y="3594"/>
            <a:ext cx="180" cy="339"/>
          </p:xfrm>
          <a:graphic>
            <a:graphicData uri="http://schemas.openxmlformats.org/presentationml/2006/ole">
              <p:oleObj spid="_x0000_s672789" name="Equation" r:id="rId9" imgW="114120" imgH="215640" progId="Equation.DSMT4">
                <p:embed/>
              </p:oleObj>
            </a:graphicData>
          </a:graphic>
        </p:graphicFrame>
        <p:sp>
          <p:nvSpPr>
            <p:cNvPr id="672790" name="AutoShape 22"/>
            <p:cNvSpPr>
              <a:spLocks noChangeArrowheads="1"/>
            </p:cNvSpPr>
            <p:nvPr/>
          </p:nvSpPr>
          <p:spPr bwMode="auto">
            <a:xfrm rot="-2119038">
              <a:off x="4148" y="3185"/>
              <a:ext cx="638" cy="76"/>
            </a:xfrm>
            <a:prstGeom prst="rightArrow">
              <a:avLst>
                <a:gd name="adj1" fmla="val 50000"/>
                <a:gd name="adj2" fmla="val 20986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91" name="AutoShape 23"/>
            <p:cNvSpPr>
              <a:spLocks noChangeArrowheads="1"/>
            </p:cNvSpPr>
            <p:nvPr/>
          </p:nvSpPr>
          <p:spPr bwMode="auto">
            <a:xfrm rot="-7855042" flipH="1" flipV="1">
              <a:off x="4224" y="3207"/>
              <a:ext cx="516" cy="78"/>
            </a:xfrm>
            <a:prstGeom prst="rightArrow">
              <a:avLst>
                <a:gd name="adj1" fmla="val 50000"/>
                <a:gd name="adj2" fmla="val 165385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92" name="Text Box 24"/>
            <p:cNvSpPr txBox="1">
              <a:spLocks noChangeArrowheads="1"/>
            </p:cNvSpPr>
            <p:nvPr/>
          </p:nvSpPr>
          <p:spPr bwMode="auto">
            <a:xfrm>
              <a:off x="4667" y="3305"/>
              <a:ext cx="24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t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72793" name="Text Box 25"/>
            <p:cNvSpPr txBox="1">
              <a:spLocks noChangeArrowheads="1"/>
            </p:cNvSpPr>
            <p:nvPr/>
          </p:nvSpPr>
          <p:spPr bwMode="auto">
            <a:xfrm>
              <a:off x="4421" y="2739"/>
              <a:ext cx="26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t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72782" name="Line 14"/>
            <p:cNvSpPr>
              <a:spLocks noChangeShapeType="1"/>
            </p:cNvSpPr>
            <p:nvPr/>
          </p:nvSpPr>
          <p:spPr bwMode="auto">
            <a:xfrm flipV="1">
              <a:off x="2258" y="3388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783" name="Line 15"/>
            <p:cNvSpPr>
              <a:spLocks noChangeShapeType="1"/>
            </p:cNvSpPr>
            <p:nvPr/>
          </p:nvSpPr>
          <p:spPr bwMode="auto">
            <a:xfrm flipH="1" flipV="1">
              <a:off x="1835" y="3249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2798" name="Text Box 30"/>
          <p:cNvSpPr txBox="1">
            <a:spLocks noChangeArrowheads="1"/>
          </p:cNvSpPr>
          <p:nvPr/>
        </p:nvSpPr>
        <p:spPr bwMode="auto">
          <a:xfrm>
            <a:off x="1339607" y="1864124"/>
            <a:ext cx="890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hlink"/>
                </a:solidFill>
              </a:rPr>
              <a:t>TE</a:t>
            </a:r>
            <a:r>
              <a:rPr lang="en-US" sz="2800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800" i="1" baseline="-250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23" name="Rectangle 15"/>
          <p:cNvSpPr>
            <a:spLocks noChangeArrowheads="1"/>
          </p:cNvSpPr>
          <p:nvPr/>
        </p:nvSpPr>
        <p:spPr bwMode="auto">
          <a:xfrm>
            <a:off x="928688" y="3984625"/>
            <a:ext cx="6303962" cy="196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22" name="Rectangle 14"/>
          <p:cNvSpPr>
            <a:spLocks noChangeArrowheads="1"/>
          </p:cNvSpPr>
          <p:nvPr/>
        </p:nvSpPr>
        <p:spPr bwMode="auto">
          <a:xfrm>
            <a:off x="900113" y="1855788"/>
            <a:ext cx="6346825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57416" name="Object 8"/>
          <p:cNvGraphicFramePr>
            <a:graphicFrameLocks noChangeAspect="1"/>
          </p:cNvGraphicFramePr>
          <p:nvPr/>
        </p:nvGraphicFramePr>
        <p:xfrm>
          <a:off x="3317875" y="2144713"/>
          <a:ext cx="2665413" cy="1262062"/>
        </p:xfrm>
        <a:graphic>
          <a:graphicData uri="http://schemas.openxmlformats.org/presentationml/2006/ole">
            <p:oleObj spid="_x0000_s657416" name="Equation" r:id="rId4" imgW="939600" imgH="444240" progId="Equation.DSMT4">
              <p:embed/>
            </p:oleObj>
          </a:graphicData>
        </a:graphic>
      </p:graphicFrame>
      <p:graphicFrame>
        <p:nvGraphicFramePr>
          <p:cNvPr id="657417" name="Object 9"/>
          <p:cNvGraphicFramePr>
            <a:graphicFrameLocks noChangeAspect="1"/>
          </p:cNvGraphicFramePr>
          <p:nvPr/>
        </p:nvGraphicFramePr>
        <p:xfrm>
          <a:off x="1466850" y="4144963"/>
          <a:ext cx="985838" cy="590550"/>
        </p:xfrm>
        <a:graphic>
          <a:graphicData uri="http://schemas.openxmlformats.org/presentationml/2006/ole">
            <p:oleObj spid="_x0000_s657417" name="Equation" r:id="rId5" imgW="317160" imgH="190440" progId="Equation.DSMT4">
              <p:embed/>
            </p:oleObj>
          </a:graphicData>
        </a:graphic>
      </p:graphicFrame>
      <p:graphicFrame>
        <p:nvGraphicFramePr>
          <p:cNvPr id="657418" name="Object 10"/>
          <p:cNvGraphicFramePr>
            <a:graphicFrameLocks noChangeAspect="1"/>
          </p:cNvGraphicFramePr>
          <p:nvPr/>
        </p:nvGraphicFramePr>
        <p:xfrm>
          <a:off x="3214688" y="4476750"/>
          <a:ext cx="2682875" cy="1235075"/>
        </p:xfrm>
        <a:graphic>
          <a:graphicData uri="http://schemas.openxmlformats.org/presentationml/2006/ole">
            <p:oleObj spid="_x0000_s657418" name="Equation" r:id="rId6" imgW="965160" imgH="444240" progId="Equation.DSMT4">
              <p:embed/>
            </p:oleObj>
          </a:graphicData>
        </a:graphic>
      </p:graphicFrame>
      <p:sp>
        <p:nvSpPr>
          <p:cNvPr id="657419" name="Text Box 11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</a:t>
            </a:r>
          </a:p>
        </p:txBody>
      </p:sp>
      <p:sp>
        <p:nvSpPr>
          <p:cNvPr id="657420" name="Text Box 12"/>
          <p:cNvSpPr txBox="1">
            <a:spLocks noChangeArrowheads="1"/>
          </p:cNvSpPr>
          <p:nvPr/>
        </p:nvSpPr>
        <p:spPr bwMode="auto">
          <a:xfrm>
            <a:off x="2320640" y="1027823"/>
            <a:ext cx="40665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TEN modeling equations:</a:t>
            </a:r>
          </a:p>
        </p:txBody>
      </p:sp>
      <p:graphicFrame>
        <p:nvGraphicFramePr>
          <p:cNvPr id="657421" name="Object 13"/>
          <p:cNvGraphicFramePr>
            <a:graphicFrameLocks noChangeAspect="1"/>
          </p:cNvGraphicFramePr>
          <p:nvPr/>
        </p:nvGraphicFramePr>
        <p:xfrm>
          <a:off x="1420813" y="1992313"/>
          <a:ext cx="1023937" cy="590550"/>
        </p:xfrm>
        <a:graphic>
          <a:graphicData uri="http://schemas.openxmlformats.org/presentationml/2006/ole">
            <p:oleObj spid="_x0000_s657421" name="Equation" r:id="rId7" imgW="330120" imgH="1904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graphicFrame>
        <p:nvGraphicFramePr>
          <p:cNvPr id="658468" name="Object 36"/>
          <p:cNvGraphicFramePr>
            <a:graphicFrameLocks noChangeAspect="1"/>
          </p:cNvGraphicFramePr>
          <p:nvPr/>
        </p:nvGraphicFramePr>
        <p:xfrm>
          <a:off x="787400" y="822325"/>
          <a:ext cx="685800" cy="490538"/>
        </p:xfrm>
        <a:graphic>
          <a:graphicData uri="http://schemas.openxmlformats.org/presentationml/2006/ole">
            <p:oleObj spid="_x0000_s658468" name="Equation" r:id="rId4" imgW="266400" imgH="190440" progId="Equation.DSMT4">
              <p:embed/>
            </p:oleObj>
          </a:graphicData>
        </a:graphic>
      </p:graphicFrame>
      <p:graphicFrame>
        <p:nvGraphicFramePr>
          <p:cNvPr id="658474" name="Object 42"/>
          <p:cNvGraphicFramePr>
            <a:graphicFrameLocks noChangeAspect="1"/>
          </p:cNvGraphicFramePr>
          <p:nvPr/>
        </p:nvGraphicFramePr>
        <p:xfrm>
          <a:off x="1208611" y="5612170"/>
          <a:ext cx="2244274" cy="535387"/>
        </p:xfrm>
        <a:graphic>
          <a:graphicData uri="http://schemas.openxmlformats.org/presentationml/2006/ole">
            <p:oleObj spid="_x0000_s658474" name="Equation" r:id="rId5" imgW="1117440" imgH="266400" progId="Equation.DSMT4">
              <p:embed/>
            </p:oleObj>
          </a:graphicData>
        </a:graphic>
      </p:graphicFrame>
      <p:grpSp>
        <p:nvGrpSpPr>
          <p:cNvPr id="658483" name="Group 51"/>
          <p:cNvGrpSpPr>
            <a:grpSpLocks/>
          </p:cNvGrpSpPr>
          <p:nvPr/>
        </p:nvGrpSpPr>
        <p:grpSpPr bwMode="auto">
          <a:xfrm>
            <a:off x="1022350" y="1638301"/>
            <a:ext cx="2546350" cy="3651251"/>
            <a:chOff x="644" y="1032"/>
            <a:chExt cx="1604" cy="2300"/>
          </a:xfrm>
        </p:grpSpPr>
        <p:sp>
          <p:nvSpPr>
            <p:cNvPr id="658446" name="Rectangle 14"/>
            <p:cNvSpPr>
              <a:spLocks noChangeArrowheads="1"/>
            </p:cNvSpPr>
            <p:nvPr/>
          </p:nvSpPr>
          <p:spPr bwMode="auto">
            <a:xfrm>
              <a:off x="649" y="2093"/>
              <a:ext cx="1599" cy="5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435" name="Rectangle 3"/>
            <p:cNvSpPr>
              <a:spLocks noChangeArrowheads="1"/>
            </p:cNvSpPr>
            <p:nvPr/>
          </p:nvSpPr>
          <p:spPr bwMode="auto">
            <a:xfrm>
              <a:off x="646" y="2678"/>
              <a:ext cx="1599" cy="59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436" name="Line 4"/>
            <p:cNvSpPr>
              <a:spLocks noChangeShapeType="1"/>
            </p:cNvSpPr>
            <p:nvPr/>
          </p:nvSpPr>
          <p:spPr bwMode="auto">
            <a:xfrm flipV="1">
              <a:off x="1438" y="1262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8440" name="Object 8"/>
            <p:cNvGraphicFramePr>
              <a:graphicFrameLocks noChangeAspect="1"/>
            </p:cNvGraphicFramePr>
            <p:nvPr/>
          </p:nvGraphicFramePr>
          <p:xfrm>
            <a:off x="1355" y="1032"/>
            <a:ext cx="188" cy="189"/>
          </p:xfrm>
          <a:graphic>
            <a:graphicData uri="http://schemas.openxmlformats.org/presentationml/2006/ole">
              <p:oleObj spid="_x0000_s658440" name="Equation" r:id="rId6" imgW="114120" imgH="114120" progId="Equation.DSMT4">
                <p:embed/>
              </p:oleObj>
            </a:graphicData>
          </a:graphic>
        </p:graphicFrame>
        <p:graphicFrame>
          <p:nvGraphicFramePr>
            <p:cNvPr id="658443" name="Object 11"/>
            <p:cNvGraphicFramePr>
              <a:graphicFrameLocks noChangeAspect="1"/>
            </p:cNvGraphicFramePr>
            <p:nvPr/>
          </p:nvGraphicFramePr>
          <p:xfrm>
            <a:off x="1398" y="2396"/>
            <a:ext cx="665" cy="282"/>
          </p:xfrm>
          <a:graphic>
            <a:graphicData uri="http://schemas.openxmlformats.org/presentationml/2006/ole">
              <p:oleObj spid="_x0000_s658443" name="Equation" r:id="rId7" imgW="507960" imgH="215640" progId="Equation.DSMT4">
                <p:embed/>
              </p:oleObj>
            </a:graphicData>
          </a:graphic>
        </p:graphicFrame>
        <p:sp>
          <p:nvSpPr>
            <p:cNvPr id="658445" name="Rectangle 13"/>
            <p:cNvSpPr>
              <a:spLocks noChangeArrowheads="1"/>
            </p:cNvSpPr>
            <p:nvPr/>
          </p:nvSpPr>
          <p:spPr bwMode="auto">
            <a:xfrm>
              <a:off x="648" y="3263"/>
              <a:ext cx="1598" cy="6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450" name="Rectangle 18"/>
            <p:cNvSpPr>
              <a:spLocks noChangeArrowheads="1"/>
            </p:cNvSpPr>
            <p:nvPr/>
          </p:nvSpPr>
          <p:spPr bwMode="auto">
            <a:xfrm>
              <a:off x="646" y="1507"/>
              <a:ext cx="1599" cy="59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8467" name="Object 35"/>
            <p:cNvGraphicFramePr>
              <a:graphicFrameLocks noChangeAspect="1"/>
            </p:cNvGraphicFramePr>
            <p:nvPr/>
          </p:nvGraphicFramePr>
          <p:xfrm>
            <a:off x="1187" y="1602"/>
            <a:ext cx="495" cy="323"/>
          </p:xfrm>
          <a:graphic>
            <a:graphicData uri="http://schemas.openxmlformats.org/presentationml/2006/ole">
              <p:oleObj spid="_x0000_s658467" name="Equation" r:id="rId8" imgW="291960" imgH="190440" progId="Equation.DSMT4">
                <p:embed/>
              </p:oleObj>
            </a:graphicData>
          </a:graphic>
        </p:graphicFrame>
        <p:sp>
          <p:nvSpPr>
            <p:cNvPr id="658475" name="Line 43"/>
            <p:cNvSpPr>
              <a:spLocks noChangeShapeType="1"/>
            </p:cNvSpPr>
            <p:nvPr/>
          </p:nvSpPr>
          <p:spPr bwMode="auto">
            <a:xfrm>
              <a:off x="644" y="2360"/>
              <a:ext cx="159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8476" name="Line 44"/>
            <p:cNvSpPr>
              <a:spLocks noChangeShapeType="1"/>
            </p:cNvSpPr>
            <p:nvPr/>
          </p:nvSpPr>
          <p:spPr bwMode="auto">
            <a:xfrm>
              <a:off x="1203" y="2359"/>
              <a:ext cx="28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189413" y="1509713"/>
            <a:ext cx="4149725" cy="3814762"/>
            <a:chOff x="4189413" y="1509713"/>
            <a:chExt cx="4149725" cy="3814762"/>
          </a:xfrm>
        </p:grpSpPr>
        <p:grpSp>
          <p:nvGrpSpPr>
            <p:cNvPr id="658482" name="Group 50"/>
            <p:cNvGrpSpPr>
              <a:grpSpLocks/>
            </p:cNvGrpSpPr>
            <p:nvPr/>
          </p:nvGrpSpPr>
          <p:grpSpPr bwMode="auto">
            <a:xfrm>
              <a:off x="4189413" y="1509713"/>
              <a:ext cx="4149725" cy="3814762"/>
              <a:chOff x="2639" y="951"/>
              <a:chExt cx="2614" cy="2403"/>
            </a:xfrm>
          </p:grpSpPr>
          <p:sp>
            <p:nvSpPr>
              <p:cNvPr id="658452" name="Line 20"/>
              <p:cNvSpPr>
                <a:spLocks noChangeShapeType="1"/>
              </p:cNvSpPr>
              <p:nvPr/>
            </p:nvSpPr>
            <p:spPr bwMode="auto">
              <a:xfrm flipH="1">
                <a:off x="3186" y="971"/>
                <a:ext cx="3" cy="228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8453" name="Line 21"/>
              <p:cNvSpPr>
                <a:spLocks noChangeShapeType="1"/>
              </p:cNvSpPr>
              <p:nvPr/>
            </p:nvSpPr>
            <p:spPr bwMode="auto">
              <a:xfrm>
                <a:off x="4039" y="951"/>
                <a:ext cx="0" cy="230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8454" name="Oval 22"/>
              <p:cNvSpPr>
                <a:spLocks noChangeArrowheads="1"/>
              </p:cNvSpPr>
              <p:nvPr/>
            </p:nvSpPr>
            <p:spPr bwMode="auto">
              <a:xfrm>
                <a:off x="3136" y="1452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55" name="Oval 23"/>
              <p:cNvSpPr>
                <a:spLocks noChangeArrowheads="1"/>
              </p:cNvSpPr>
              <p:nvPr/>
            </p:nvSpPr>
            <p:spPr bwMode="auto">
              <a:xfrm>
                <a:off x="3992" y="1445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56" name="Oval 24"/>
              <p:cNvSpPr>
                <a:spLocks noChangeArrowheads="1"/>
              </p:cNvSpPr>
              <p:nvPr/>
            </p:nvSpPr>
            <p:spPr bwMode="auto">
              <a:xfrm>
                <a:off x="3142" y="203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57" name="Oval 25"/>
              <p:cNvSpPr>
                <a:spLocks noChangeArrowheads="1"/>
              </p:cNvSpPr>
              <p:nvPr/>
            </p:nvSpPr>
            <p:spPr bwMode="auto">
              <a:xfrm>
                <a:off x="3985" y="204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58" name="Oval 26"/>
              <p:cNvSpPr>
                <a:spLocks noChangeArrowheads="1"/>
              </p:cNvSpPr>
              <p:nvPr/>
            </p:nvSpPr>
            <p:spPr bwMode="auto">
              <a:xfrm>
                <a:off x="3142" y="266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59" name="Oval 27"/>
              <p:cNvSpPr>
                <a:spLocks noChangeArrowheads="1"/>
              </p:cNvSpPr>
              <p:nvPr/>
            </p:nvSpPr>
            <p:spPr bwMode="auto">
              <a:xfrm>
                <a:off x="3985" y="266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60" name="Oval 28"/>
              <p:cNvSpPr>
                <a:spLocks noChangeArrowheads="1"/>
              </p:cNvSpPr>
              <p:nvPr/>
            </p:nvSpPr>
            <p:spPr bwMode="auto">
              <a:xfrm>
                <a:off x="3141" y="326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62" name="Line 30"/>
              <p:cNvSpPr>
                <a:spLocks noChangeShapeType="1"/>
              </p:cNvSpPr>
              <p:nvPr/>
            </p:nvSpPr>
            <p:spPr bwMode="auto">
              <a:xfrm>
                <a:off x="2904" y="2366"/>
                <a:ext cx="1483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8463" name="Text Box 31"/>
              <p:cNvSpPr txBox="1">
                <a:spLocks noChangeArrowheads="1"/>
              </p:cNvSpPr>
              <p:nvPr/>
            </p:nvSpPr>
            <p:spPr bwMode="auto">
              <a:xfrm>
                <a:off x="4413" y="2321"/>
                <a:ext cx="6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Source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658464" name="Object 32"/>
              <p:cNvGraphicFramePr>
                <a:graphicFrameLocks noChangeAspect="1"/>
              </p:cNvGraphicFramePr>
              <p:nvPr/>
            </p:nvGraphicFramePr>
            <p:xfrm>
              <a:off x="3187" y="1060"/>
              <a:ext cx="849" cy="366"/>
            </p:xfrm>
            <a:graphic>
              <a:graphicData uri="http://schemas.openxmlformats.org/presentationml/2006/ole">
                <p:oleObj spid="_x0000_s658464" name="Equation" r:id="rId9" imgW="469800" imgH="203040" progId="Equation.DSMT4">
                  <p:embed/>
                </p:oleObj>
              </a:graphicData>
            </a:graphic>
          </p:graphicFrame>
          <p:graphicFrame>
            <p:nvGraphicFramePr>
              <p:cNvPr id="658466" name="Object 34"/>
              <p:cNvGraphicFramePr>
                <a:graphicFrameLocks noChangeAspect="1"/>
              </p:cNvGraphicFramePr>
              <p:nvPr/>
            </p:nvGraphicFramePr>
            <p:xfrm>
              <a:off x="3426" y="1615"/>
              <a:ext cx="459" cy="367"/>
            </p:xfrm>
            <a:graphic>
              <a:graphicData uri="http://schemas.openxmlformats.org/presentationml/2006/ole">
                <p:oleObj spid="_x0000_s658466" name="Equation" r:id="rId10" imgW="253800" imgH="203040" progId="Equation.DSMT4">
                  <p:embed/>
                </p:oleObj>
              </a:graphicData>
            </a:graphic>
          </p:graphicFrame>
          <p:graphicFrame>
            <p:nvGraphicFramePr>
              <p:cNvPr id="658469" name="Object 37"/>
              <p:cNvGraphicFramePr>
                <a:graphicFrameLocks noChangeAspect="1"/>
              </p:cNvGraphicFramePr>
              <p:nvPr/>
            </p:nvGraphicFramePr>
            <p:xfrm>
              <a:off x="2639" y="1023"/>
              <a:ext cx="413" cy="367"/>
            </p:xfrm>
            <a:graphic>
              <a:graphicData uri="http://schemas.openxmlformats.org/presentationml/2006/ole">
                <p:oleObj spid="_x0000_s658469" name="Equation" r:id="rId11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58473" name="Object 41"/>
              <p:cNvGraphicFramePr>
                <a:graphicFrameLocks noChangeAspect="1"/>
              </p:cNvGraphicFramePr>
              <p:nvPr/>
            </p:nvGraphicFramePr>
            <p:xfrm>
              <a:off x="4280" y="1446"/>
              <a:ext cx="973" cy="584"/>
            </p:xfrm>
            <a:graphic>
              <a:graphicData uri="http://schemas.openxmlformats.org/presentationml/2006/ole">
                <p:oleObj spid="_x0000_s658473" name="Equation" r:id="rId12" imgW="634680" imgH="380880" progId="Equation.DSMT4">
                  <p:embed/>
                </p:oleObj>
              </a:graphicData>
            </a:graphic>
          </p:graphicFrame>
          <p:sp>
            <p:nvSpPr>
              <p:cNvPr id="658480" name="Line 48"/>
              <p:cNvSpPr>
                <a:spLocks noChangeShapeType="1"/>
              </p:cNvSpPr>
              <p:nvPr/>
            </p:nvSpPr>
            <p:spPr bwMode="auto">
              <a:xfrm>
                <a:off x="3240" y="33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8461" name="Oval 29"/>
              <p:cNvSpPr>
                <a:spLocks noChangeArrowheads="1"/>
              </p:cNvSpPr>
              <p:nvPr/>
            </p:nvSpPr>
            <p:spPr bwMode="auto">
              <a:xfrm>
                <a:off x="3994" y="3253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 bwMode="auto">
            <a:xfrm flipV="1">
              <a:off x="5049672" y="1637731"/>
              <a:ext cx="0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80" name="Object 32"/>
          <p:cNvGraphicFramePr>
            <a:graphicFrameLocks noChangeAspect="1"/>
          </p:cNvGraphicFramePr>
          <p:nvPr/>
        </p:nvGraphicFramePr>
        <p:xfrm>
          <a:off x="696913" y="849313"/>
          <a:ext cx="673100" cy="525462"/>
        </p:xfrm>
        <a:graphic>
          <a:graphicData uri="http://schemas.openxmlformats.org/presentationml/2006/ole">
            <p:oleObj spid="_x0000_s667680" name="Equation" r:id="rId4" imgW="291960" imgH="228600" progId="Equation.DSMT4">
              <p:embed/>
            </p:oleObj>
          </a:graphicData>
        </a:graphic>
      </p:graphicFrame>
      <p:graphicFrame>
        <p:nvGraphicFramePr>
          <p:cNvPr id="667682" name="Object 34"/>
          <p:cNvGraphicFramePr>
            <a:graphicFrameLocks noChangeAspect="1"/>
          </p:cNvGraphicFramePr>
          <p:nvPr/>
        </p:nvGraphicFramePr>
        <p:xfrm>
          <a:off x="1085781" y="5627070"/>
          <a:ext cx="2353455" cy="561432"/>
        </p:xfrm>
        <a:graphic>
          <a:graphicData uri="http://schemas.openxmlformats.org/presentationml/2006/ole">
            <p:oleObj spid="_x0000_s667682" name="Equation" r:id="rId5" imgW="1117440" imgH="266400" progId="Equation.DSMT4">
              <p:embed/>
            </p:oleObj>
          </a:graphicData>
        </a:graphic>
      </p:graphicFrame>
      <p:sp>
        <p:nvSpPr>
          <p:cNvPr id="667685" name="Text Box 37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grpSp>
        <p:nvGrpSpPr>
          <p:cNvPr id="667690" name="Group 42"/>
          <p:cNvGrpSpPr>
            <a:grpSpLocks/>
          </p:cNvGrpSpPr>
          <p:nvPr/>
        </p:nvGrpSpPr>
        <p:grpSpPr bwMode="auto">
          <a:xfrm>
            <a:off x="1022350" y="1574802"/>
            <a:ext cx="2546350" cy="3714752"/>
            <a:chOff x="644" y="992"/>
            <a:chExt cx="1604" cy="2340"/>
          </a:xfrm>
        </p:grpSpPr>
        <p:sp>
          <p:nvSpPr>
            <p:cNvPr id="667691" name="Rectangle 43"/>
            <p:cNvSpPr>
              <a:spLocks noChangeArrowheads="1"/>
            </p:cNvSpPr>
            <p:nvPr/>
          </p:nvSpPr>
          <p:spPr bwMode="auto">
            <a:xfrm>
              <a:off x="649" y="2093"/>
              <a:ext cx="1599" cy="5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692" name="Rectangle 44"/>
            <p:cNvSpPr>
              <a:spLocks noChangeArrowheads="1"/>
            </p:cNvSpPr>
            <p:nvPr/>
          </p:nvSpPr>
          <p:spPr bwMode="auto">
            <a:xfrm>
              <a:off x="646" y="2678"/>
              <a:ext cx="1599" cy="59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693" name="Line 45"/>
            <p:cNvSpPr>
              <a:spLocks noChangeShapeType="1"/>
            </p:cNvSpPr>
            <p:nvPr/>
          </p:nvSpPr>
          <p:spPr bwMode="auto">
            <a:xfrm flipV="1">
              <a:off x="1438" y="1262"/>
              <a:ext cx="0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7694" name="Object 46"/>
            <p:cNvGraphicFramePr>
              <a:graphicFrameLocks noChangeAspect="1"/>
            </p:cNvGraphicFramePr>
            <p:nvPr/>
          </p:nvGraphicFramePr>
          <p:xfrm>
            <a:off x="1346" y="992"/>
            <a:ext cx="193" cy="194"/>
          </p:xfrm>
          <a:graphic>
            <a:graphicData uri="http://schemas.openxmlformats.org/presentationml/2006/ole">
              <p:oleObj spid="_x0000_s667694" name="Equation" r:id="rId6" imgW="114120" imgH="114120" progId="Equation.DSMT4">
                <p:embed/>
              </p:oleObj>
            </a:graphicData>
          </a:graphic>
        </p:graphicFrame>
        <p:graphicFrame>
          <p:nvGraphicFramePr>
            <p:cNvPr id="667695" name="Object 47"/>
            <p:cNvGraphicFramePr>
              <a:graphicFrameLocks noChangeAspect="1"/>
            </p:cNvGraphicFramePr>
            <p:nvPr/>
          </p:nvGraphicFramePr>
          <p:xfrm>
            <a:off x="1409" y="2407"/>
            <a:ext cx="663" cy="288"/>
          </p:xfrm>
          <a:graphic>
            <a:graphicData uri="http://schemas.openxmlformats.org/presentationml/2006/ole">
              <p:oleObj spid="_x0000_s667695" name="Equation" r:id="rId7" imgW="495000" imgH="215640" progId="Equation.DSMT4">
                <p:embed/>
              </p:oleObj>
            </a:graphicData>
          </a:graphic>
        </p:graphicFrame>
        <p:sp>
          <p:nvSpPr>
            <p:cNvPr id="667696" name="Rectangle 48"/>
            <p:cNvSpPr>
              <a:spLocks noChangeArrowheads="1"/>
            </p:cNvSpPr>
            <p:nvPr/>
          </p:nvSpPr>
          <p:spPr bwMode="auto">
            <a:xfrm>
              <a:off x="648" y="3263"/>
              <a:ext cx="1598" cy="6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697" name="Rectangle 49"/>
            <p:cNvSpPr>
              <a:spLocks noChangeArrowheads="1"/>
            </p:cNvSpPr>
            <p:nvPr/>
          </p:nvSpPr>
          <p:spPr bwMode="auto">
            <a:xfrm>
              <a:off x="646" y="1507"/>
              <a:ext cx="1599" cy="59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7698" name="Object 50"/>
            <p:cNvGraphicFramePr>
              <a:graphicFrameLocks noChangeAspect="1"/>
            </p:cNvGraphicFramePr>
            <p:nvPr/>
          </p:nvGraphicFramePr>
          <p:xfrm>
            <a:off x="1187" y="1602"/>
            <a:ext cx="495" cy="323"/>
          </p:xfrm>
          <a:graphic>
            <a:graphicData uri="http://schemas.openxmlformats.org/presentationml/2006/ole">
              <p:oleObj spid="_x0000_s667698" name="Equation" r:id="rId8" imgW="291960" imgH="190440" progId="Equation.DSMT4">
                <p:embed/>
              </p:oleObj>
            </a:graphicData>
          </a:graphic>
        </p:graphicFrame>
        <p:sp>
          <p:nvSpPr>
            <p:cNvPr id="667699" name="Line 51"/>
            <p:cNvSpPr>
              <a:spLocks noChangeShapeType="1"/>
            </p:cNvSpPr>
            <p:nvPr/>
          </p:nvSpPr>
          <p:spPr bwMode="auto">
            <a:xfrm>
              <a:off x="644" y="2360"/>
              <a:ext cx="159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7700" name="Line 52"/>
            <p:cNvSpPr>
              <a:spLocks noChangeShapeType="1"/>
            </p:cNvSpPr>
            <p:nvPr/>
          </p:nvSpPr>
          <p:spPr bwMode="auto">
            <a:xfrm>
              <a:off x="1203" y="2359"/>
              <a:ext cx="28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4225925" y="1522413"/>
            <a:ext cx="4230688" cy="3802062"/>
            <a:chOff x="4225925" y="1522413"/>
            <a:chExt cx="4230688" cy="3802062"/>
          </a:xfrm>
        </p:grpSpPr>
        <p:grpSp>
          <p:nvGrpSpPr>
            <p:cNvPr id="667702" name="Group 54"/>
            <p:cNvGrpSpPr>
              <a:grpSpLocks/>
            </p:cNvGrpSpPr>
            <p:nvPr/>
          </p:nvGrpSpPr>
          <p:grpSpPr bwMode="auto">
            <a:xfrm>
              <a:off x="4225925" y="1522413"/>
              <a:ext cx="4230688" cy="3802062"/>
              <a:chOff x="2662" y="959"/>
              <a:chExt cx="2665" cy="2395"/>
            </a:xfrm>
          </p:grpSpPr>
          <p:sp>
            <p:nvSpPr>
              <p:cNvPr id="667652" name="Line 4"/>
              <p:cNvSpPr>
                <a:spLocks noChangeShapeType="1"/>
              </p:cNvSpPr>
              <p:nvPr/>
            </p:nvSpPr>
            <p:spPr bwMode="auto">
              <a:xfrm>
                <a:off x="3168" y="959"/>
                <a:ext cx="2" cy="229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7653" name="Line 5"/>
              <p:cNvSpPr>
                <a:spLocks noChangeShapeType="1"/>
              </p:cNvSpPr>
              <p:nvPr/>
            </p:nvSpPr>
            <p:spPr bwMode="auto">
              <a:xfrm>
                <a:off x="4037" y="991"/>
                <a:ext cx="0" cy="226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7654" name="Oval 6"/>
              <p:cNvSpPr>
                <a:spLocks noChangeArrowheads="1"/>
              </p:cNvSpPr>
              <p:nvPr/>
            </p:nvSpPr>
            <p:spPr bwMode="auto">
              <a:xfrm>
                <a:off x="3123" y="1435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5" name="Oval 7"/>
              <p:cNvSpPr>
                <a:spLocks noChangeArrowheads="1"/>
              </p:cNvSpPr>
              <p:nvPr/>
            </p:nvSpPr>
            <p:spPr bwMode="auto">
              <a:xfrm>
                <a:off x="3993" y="1436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6" name="Oval 8"/>
              <p:cNvSpPr>
                <a:spLocks noChangeArrowheads="1"/>
              </p:cNvSpPr>
              <p:nvPr/>
            </p:nvSpPr>
            <p:spPr bwMode="auto">
              <a:xfrm>
                <a:off x="3116" y="203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7" name="Oval 9"/>
              <p:cNvSpPr>
                <a:spLocks noChangeArrowheads="1"/>
              </p:cNvSpPr>
              <p:nvPr/>
            </p:nvSpPr>
            <p:spPr bwMode="auto">
              <a:xfrm>
                <a:off x="3990" y="204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8" name="Oval 10"/>
              <p:cNvSpPr>
                <a:spLocks noChangeArrowheads="1"/>
              </p:cNvSpPr>
              <p:nvPr/>
            </p:nvSpPr>
            <p:spPr bwMode="auto">
              <a:xfrm>
                <a:off x="3116" y="2659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9" name="Oval 11"/>
              <p:cNvSpPr>
                <a:spLocks noChangeArrowheads="1"/>
              </p:cNvSpPr>
              <p:nvPr/>
            </p:nvSpPr>
            <p:spPr bwMode="auto">
              <a:xfrm>
                <a:off x="3985" y="2669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60" name="Oval 12"/>
              <p:cNvSpPr>
                <a:spLocks noChangeArrowheads="1"/>
              </p:cNvSpPr>
              <p:nvPr/>
            </p:nvSpPr>
            <p:spPr bwMode="auto">
              <a:xfrm>
                <a:off x="3125" y="3260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62" name="Line 14"/>
              <p:cNvSpPr>
                <a:spLocks noChangeShapeType="1"/>
              </p:cNvSpPr>
              <p:nvPr/>
            </p:nvSpPr>
            <p:spPr bwMode="auto">
              <a:xfrm>
                <a:off x="2904" y="2366"/>
                <a:ext cx="1483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7663" name="Text Box 15"/>
              <p:cNvSpPr txBox="1">
                <a:spLocks noChangeArrowheads="1"/>
              </p:cNvSpPr>
              <p:nvPr/>
            </p:nvSpPr>
            <p:spPr bwMode="auto">
              <a:xfrm>
                <a:off x="4413" y="2321"/>
                <a:ext cx="6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Source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667664" name="Object 16"/>
              <p:cNvGraphicFramePr>
                <a:graphicFrameLocks noChangeAspect="1"/>
              </p:cNvGraphicFramePr>
              <p:nvPr/>
            </p:nvGraphicFramePr>
            <p:xfrm>
              <a:off x="3210" y="1060"/>
              <a:ext cx="803" cy="366"/>
            </p:xfrm>
            <a:graphic>
              <a:graphicData uri="http://schemas.openxmlformats.org/presentationml/2006/ole">
                <p:oleObj spid="_x0000_s667664" name="Equation" r:id="rId9" imgW="444240" imgH="203040" progId="Equation.DSMT4">
                  <p:embed/>
                </p:oleObj>
              </a:graphicData>
            </a:graphic>
          </p:graphicFrame>
          <p:graphicFrame>
            <p:nvGraphicFramePr>
              <p:cNvPr id="667666" name="Object 18"/>
              <p:cNvGraphicFramePr>
                <a:graphicFrameLocks noChangeAspect="1"/>
              </p:cNvGraphicFramePr>
              <p:nvPr/>
            </p:nvGraphicFramePr>
            <p:xfrm>
              <a:off x="3448" y="1615"/>
              <a:ext cx="414" cy="367"/>
            </p:xfrm>
            <a:graphic>
              <a:graphicData uri="http://schemas.openxmlformats.org/presentationml/2006/ole">
                <p:oleObj spid="_x0000_s667666" name="Equation" r:id="rId10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67667" name="Object 19"/>
              <p:cNvGraphicFramePr>
                <a:graphicFrameLocks noChangeAspect="1"/>
              </p:cNvGraphicFramePr>
              <p:nvPr/>
            </p:nvGraphicFramePr>
            <p:xfrm>
              <a:off x="2662" y="1023"/>
              <a:ext cx="367" cy="367"/>
            </p:xfrm>
            <a:graphic>
              <a:graphicData uri="http://schemas.openxmlformats.org/presentationml/2006/ole">
                <p:oleObj spid="_x0000_s667667" name="Equation" r:id="rId11" imgW="203040" imgH="203040" progId="Equation.DSMT4">
                  <p:embed/>
                </p:oleObj>
              </a:graphicData>
            </a:graphic>
          </p:graphicFrame>
          <p:graphicFrame>
            <p:nvGraphicFramePr>
              <p:cNvPr id="667683" name="Object 35"/>
              <p:cNvGraphicFramePr>
                <a:graphicFrameLocks noChangeAspect="1"/>
              </p:cNvGraphicFramePr>
              <p:nvPr/>
            </p:nvGraphicFramePr>
            <p:xfrm>
              <a:off x="4260" y="1308"/>
              <a:ext cx="1067" cy="681"/>
            </p:xfrm>
            <a:graphic>
              <a:graphicData uri="http://schemas.openxmlformats.org/presentationml/2006/ole">
                <p:oleObj spid="_x0000_s667683" name="Equation" r:id="rId12" imgW="596880" imgH="380880" progId="Equation.DSMT4">
                  <p:embed/>
                </p:oleObj>
              </a:graphicData>
            </a:graphic>
          </p:graphicFrame>
          <p:sp>
            <p:nvSpPr>
              <p:cNvPr id="667701" name="Line 53"/>
              <p:cNvSpPr>
                <a:spLocks noChangeShapeType="1"/>
              </p:cNvSpPr>
              <p:nvPr/>
            </p:nvSpPr>
            <p:spPr bwMode="auto">
              <a:xfrm flipV="1">
                <a:off x="3224" y="3310"/>
                <a:ext cx="774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7661" name="Oval 13"/>
              <p:cNvSpPr>
                <a:spLocks noChangeArrowheads="1"/>
              </p:cNvSpPr>
              <p:nvPr/>
            </p:nvSpPr>
            <p:spPr bwMode="auto">
              <a:xfrm>
                <a:off x="3986" y="3253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 bwMode="auto">
            <a:xfrm flipV="1">
              <a:off x="5029200" y="1637731"/>
              <a:ext cx="0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914398" y="1872343"/>
            <a:ext cx="7519988" cy="3810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</a:t>
            </a:r>
          </a:p>
        </p:txBody>
      </p:sp>
      <p:graphicFrame>
        <p:nvGraphicFramePr>
          <p:cNvPr id="660498" name="Object 18"/>
          <p:cNvGraphicFramePr>
            <a:graphicFrameLocks noChangeAspect="1"/>
          </p:cNvGraphicFramePr>
          <p:nvPr/>
        </p:nvGraphicFramePr>
        <p:xfrm>
          <a:off x="592138" y="815975"/>
          <a:ext cx="817562" cy="588963"/>
        </p:xfrm>
        <a:graphic>
          <a:graphicData uri="http://schemas.openxmlformats.org/presentationml/2006/ole">
            <p:oleObj spid="_x0000_s660498" name="Equation" r:id="rId4" imgW="317160" imgH="228600" progId="Equation.DSMT4">
              <p:embed/>
            </p:oleObj>
          </a:graphicData>
        </a:graphic>
      </p:graphicFrame>
      <p:graphicFrame>
        <p:nvGraphicFramePr>
          <p:cNvPr id="660499" name="Object 19"/>
          <p:cNvGraphicFramePr>
            <a:graphicFrameLocks noChangeAspect="1"/>
          </p:cNvGraphicFramePr>
          <p:nvPr/>
        </p:nvGraphicFramePr>
        <p:xfrm>
          <a:off x="2014466" y="4333259"/>
          <a:ext cx="5624513" cy="1958975"/>
        </p:xfrm>
        <a:graphic>
          <a:graphicData uri="http://schemas.openxmlformats.org/presentationml/2006/ole">
            <p:oleObj spid="_x0000_s660499" name="Equation" r:id="rId5" imgW="2222280" imgH="774360" progId="Equation.DSMT4">
              <p:embed/>
            </p:oleObj>
          </a:graphicData>
        </a:graphic>
      </p:graphicFrame>
      <p:grpSp>
        <p:nvGrpSpPr>
          <p:cNvPr id="660505" name="Group 25"/>
          <p:cNvGrpSpPr>
            <a:grpSpLocks/>
          </p:cNvGrpSpPr>
          <p:nvPr/>
        </p:nvGrpSpPr>
        <p:grpSpPr bwMode="auto">
          <a:xfrm>
            <a:off x="914400" y="2239962"/>
            <a:ext cx="7519988" cy="1397000"/>
            <a:chOff x="576" y="1411"/>
            <a:chExt cx="4737" cy="880"/>
          </a:xfrm>
        </p:grpSpPr>
        <p:sp>
          <p:nvSpPr>
            <p:cNvPr id="660503" name="Rectangle 23"/>
            <p:cNvSpPr>
              <a:spLocks noChangeArrowheads="1"/>
            </p:cNvSpPr>
            <p:nvPr/>
          </p:nvSpPr>
          <p:spPr bwMode="auto">
            <a:xfrm>
              <a:off x="576" y="1413"/>
              <a:ext cx="4737" cy="878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83" name="Line 3"/>
            <p:cNvSpPr>
              <a:spLocks noChangeShapeType="1"/>
            </p:cNvSpPr>
            <p:nvPr/>
          </p:nvSpPr>
          <p:spPr bwMode="auto">
            <a:xfrm>
              <a:off x="799" y="1815"/>
              <a:ext cx="370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0485" name="Object 5"/>
            <p:cNvGraphicFramePr>
              <a:graphicFrameLocks noChangeAspect="1"/>
            </p:cNvGraphicFramePr>
            <p:nvPr/>
          </p:nvGraphicFramePr>
          <p:xfrm>
            <a:off x="2417" y="1877"/>
            <a:ext cx="862" cy="367"/>
          </p:xfrm>
          <a:graphic>
            <a:graphicData uri="http://schemas.openxmlformats.org/presentationml/2006/ole">
              <p:oleObj spid="_x0000_s660485" name="Equation" r:id="rId6" imgW="507960" imgH="215640" progId="Equation.DSMT4">
                <p:embed/>
              </p:oleObj>
            </a:graphicData>
          </a:graphic>
        </p:graphicFrame>
        <p:graphicFrame>
          <p:nvGraphicFramePr>
            <p:cNvPr id="660488" name="Object 8"/>
            <p:cNvGraphicFramePr>
              <a:graphicFrameLocks noChangeAspect="1"/>
            </p:cNvGraphicFramePr>
            <p:nvPr/>
          </p:nvGraphicFramePr>
          <p:xfrm>
            <a:off x="4622" y="1644"/>
            <a:ext cx="570" cy="331"/>
          </p:xfrm>
          <a:graphic>
            <a:graphicData uri="http://schemas.openxmlformats.org/presentationml/2006/ole">
              <p:oleObj spid="_x0000_s660488" name="Equation" r:id="rId7" imgW="330120" imgH="190440" progId="Equation.DSMT4">
                <p:embed/>
              </p:oleObj>
            </a:graphicData>
          </a:graphic>
        </p:graphicFrame>
        <p:sp>
          <p:nvSpPr>
            <p:cNvPr id="660489" name="Oval 9"/>
            <p:cNvSpPr>
              <a:spLocks noChangeArrowheads="1"/>
            </p:cNvSpPr>
            <p:nvPr/>
          </p:nvSpPr>
          <p:spPr bwMode="auto">
            <a:xfrm>
              <a:off x="922" y="1545"/>
              <a:ext cx="197" cy="189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0" name="Oval 10"/>
            <p:cNvSpPr>
              <a:spLocks noChangeArrowheads="1"/>
            </p:cNvSpPr>
            <p:nvPr/>
          </p:nvSpPr>
          <p:spPr bwMode="auto">
            <a:xfrm>
              <a:off x="930" y="1905"/>
              <a:ext cx="197" cy="189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1" name="Oval 11"/>
            <p:cNvSpPr>
              <a:spLocks noChangeArrowheads="1"/>
            </p:cNvSpPr>
            <p:nvPr/>
          </p:nvSpPr>
          <p:spPr bwMode="auto">
            <a:xfrm>
              <a:off x="992" y="1611"/>
              <a:ext cx="65" cy="6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2" name="Line 12"/>
            <p:cNvSpPr>
              <a:spLocks noChangeShapeType="1"/>
            </p:cNvSpPr>
            <p:nvPr/>
          </p:nvSpPr>
          <p:spPr bwMode="auto">
            <a:xfrm>
              <a:off x="959" y="1941"/>
              <a:ext cx="143" cy="13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3" name="Line 13"/>
            <p:cNvSpPr>
              <a:spLocks noChangeShapeType="1"/>
            </p:cNvSpPr>
            <p:nvPr/>
          </p:nvSpPr>
          <p:spPr bwMode="auto">
            <a:xfrm flipH="1">
              <a:off x="957" y="1932"/>
              <a:ext cx="150" cy="13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0494" name="Object 14"/>
            <p:cNvGraphicFramePr>
              <a:graphicFrameLocks noChangeAspect="1"/>
            </p:cNvGraphicFramePr>
            <p:nvPr/>
          </p:nvGraphicFramePr>
          <p:xfrm>
            <a:off x="1312" y="1411"/>
            <a:ext cx="370" cy="370"/>
          </p:xfrm>
          <a:graphic>
            <a:graphicData uri="http://schemas.openxmlformats.org/presentationml/2006/ole">
              <p:oleObj spid="_x0000_s660494" name="Equation" r:id="rId8" imgW="215640" imgH="215640" progId="Equation.DSMT4">
                <p:embed/>
              </p:oleObj>
            </a:graphicData>
          </a:graphic>
        </p:graphicFrame>
        <p:graphicFrame>
          <p:nvGraphicFramePr>
            <p:cNvPr id="660495" name="Object 15"/>
            <p:cNvGraphicFramePr>
              <a:graphicFrameLocks noChangeAspect="1"/>
            </p:cNvGraphicFramePr>
            <p:nvPr/>
          </p:nvGraphicFramePr>
          <p:xfrm>
            <a:off x="1298" y="1811"/>
            <a:ext cx="362" cy="384"/>
          </p:xfrm>
          <a:graphic>
            <a:graphicData uri="http://schemas.openxmlformats.org/presentationml/2006/ole">
              <p:oleObj spid="_x0000_s660495" name="Equation" r:id="rId9" imgW="203040" imgH="215640" progId="Equation.DSMT4">
                <p:embed/>
              </p:oleObj>
            </a:graphicData>
          </a:graphic>
        </p:graphicFrame>
        <p:sp>
          <p:nvSpPr>
            <p:cNvPr id="660504" name="Line 24"/>
            <p:cNvSpPr>
              <a:spLocks noChangeShapeType="1"/>
            </p:cNvSpPr>
            <p:nvPr/>
          </p:nvSpPr>
          <p:spPr bwMode="auto">
            <a:xfrm>
              <a:off x="2535" y="1812"/>
              <a:ext cx="3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914398" y="3592285"/>
            <a:ext cx="7519988" cy="3810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33110" y="1393372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Infinite phased current sheet inside layered medium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Immittance 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(SDI) Method</a:t>
            </a:r>
          </a:p>
        </p:txBody>
      </p:sp>
      <p:graphicFrame>
        <p:nvGraphicFramePr>
          <p:cNvPr id="626772" name="Object 84"/>
          <p:cNvGraphicFramePr>
            <a:graphicFrameLocks noChangeAspect="1"/>
          </p:cNvGraphicFramePr>
          <p:nvPr/>
        </p:nvGraphicFramePr>
        <p:xfrm>
          <a:off x="1457325" y="5091113"/>
          <a:ext cx="6437313" cy="1062037"/>
        </p:xfrm>
        <a:graphic>
          <a:graphicData uri="http://schemas.openxmlformats.org/presentationml/2006/ole">
            <p:oleObj spid="_x0000_s626772" name="Equation" r:id="rId4" imgW="2539800" imgH="41904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843088" y="1009652"/>
            <a:ext cx="6345237" cy="3471865"/>
            <a:chOff x="1843088" y="1009652"/>
            <a:chExt cx="6345237" cy="3471865"/>
          </a:xfrm>
        </p:grpSpPr>
        <p:grpSp>
          <p:nvGrpSpPr>
            <p:cNvPr id="626773" name="Group 85"/>
            <p:cNvGrpSpPr>
              <a:grpSpLocks/>
            </p:cNvGrpSpPr>
            <p:nvPr/>
          </p:nvGrpSpPr>
          <p:grpSpPr bwMode="auto">
            <a:xfrm>
              <a:off x="1843088" y="1009652"/>
              <a:ext cx="6345237" cy="3471865"/>
              <a:chOff x="1316" y="902"/>
              <a:chExt cx="3997" cy="2187"/>
            </a:xfrm>
          </p:grpSpPr>
          <p:sp>
            <p:nvSpPr>
              <p:cNvPr id="626750" name="Rectangle 62"/>
              <p:cNvSpPr>
                <a:spLocks noChangeArrowheads="1"/>
              </p:cNvSpPr>
              <p:nvPr/>
            </p:nvSpPr>
            <p:spPr bwMode="auto">
              <a:xfrm>
                <a:off x="1316" y="2435"/>
                <a:ext cx="3293" cy="590"/>
              </a:xfrm>
              <a:prstGeom prst="rect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51" name="Line 63"/>
              <p:cNvSpPr>
                <a:spLocks noChangeShapeType="1"/>
              </p:cNvSpPr>
              <p:nvPr/>
            </p:nvSpPr>
            <p:spPr bwMode="auto">
              <a:xfrm flipV="1">
                <a:off x="2913" y="1192"/>
                <a:ext cx="0" cy="5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26753" name="Object 65"/>
              <p:cNvGraphicFramePr>
                <a:graphicFrameLocks noChangeAspect="1"/>
              </p:cNvGraphicFramePr>
              <p:nvPr/>
            </p:nvGraphicFramePr>
            <p:xfrm>
              <a:off x="1425" y="2596"/>
              <a:ext cx="583" cy="373"/>
            </p:xfrm>
            <a:graphic>
              <a:graphicData uri="http://schemas.openxmlformats.org/presentationml/2006/ole">
                <p:oleObj spid="_x0000_s626753" name="Equation" r:id="rId5" imgW="368280" imgH="228600" progId="Equation.DSMT4">
                  <p:embed/>
                </p:oleObj>
              </a:graphicData>
            </a:graphic>
          </p:graphicFrame>
          <p:sp>
            <p:nvSpPr>
              <p:cNvPr id="626754" name="Line 66"/>
              <p:cNvSpPr>
                <a:spLocks noChangeShapeType="1"/>
              </p:cNvSpPr>
              <p:nvPr/>
            </p:nvSpPr>
            <p:spPr bwMode="auto">
              <a:xfrm>
                <a:off x="2499" y="2783"/>
                <a:ext cx="740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26755" name="Object 67"/>
              <p:cNvGraphicFramePr>
                <a:graphicFrameLocks noChangeAspect="1"/>
              </p:cNvGraphicFramePr>
              <p:nvPr/>
            </p:nvGraphicFramePr>
            <p:xfrm>
              <a:off x="2838" y="902"/>
              <a:ext cx="179" cy="180"/>
            </p:xfrm>
            <a:graphic>
              <a:graphicData uri="http://schemas.openxmlformats.org/presentationml/2006/ole">
                <p:oleObj spid="_x0000_s626755" name="Equation" r:id="rId6" imgW="114120" imgH="114120" progId="Equation.DSMT4">
                  <p:embed/>
                </p:oleObj>
              </a:graphicData>
            </a:graphic>
          </p:graphicFrame>
          <p:sp>
            <p:nvSpPr>
              <p:cNvPr id="626756" name="Line 68"/>
              <p:cNvSpPr>
                <a:spLocks noChangeShapeType="1"/>
              </p:cNvSpPr>
              <p:nvPr/>
            </p:nvSpPr>
            <p:spPr bwMode="auto">
              <a:xfrm flipV="1">
                <a:off x="4678" y="2446"/>
                <a:ext cx="407" cy="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26757" name="Object 69"/>
              <p:cNvGraphicFramePr>
                <a:graphicFrameLocks noChangeAspect="1"/>
              </p:cNvGraphicFramePr>
              <p:nvPr/>
            </p:nvGraphicFramePr>
            <p:xfrm>
              <a:off x="5138" y="2355"/>
              <a:ext cx="175" cy="194"/>
            </p:xfrm>
            <a:graphic>
              <a:graphicData uri="http://schemas.openxmlformats.org/presentationml/2006/ole">
                <p:oleObj spid="_x0000_s626757" name="Equation" r:id="rId7" imgW="114120" imgH="126720" progId="Equation.DSMT4">
                  <p:embed/>
                </p:oleObj>
              </a:graphicData>
            </a:graphic>
          </p:graphicFrame>
          <p:graphicFrame>
            <p:nvGraphicFramePr>
              <p:cNvPr id="626758" name="Object 70"/>
              <p:cNvGraphicFramePr>
                <a:graphicFrameLocks noChangeAspect="1"/>
              </p:cNvGraphicFramePr>
              <p:nvPr/>
            </p:nvGraphicFramePr>
            <p:xfrm>
              <a:off x="3416" y="2626"/>
              <a:ext cx="776" cy="323"/>
            </p:xfrm>
            <a:graphic>
              <a:graphicData uri="http://schemas.openxmlformats.org/presentationml/2006/ole">
                <p:oleObj spid="_x0000_s626758" name="Equation" r:id="rId8" imgW="457200" imgH="190440" progId="Equation.DSMT4">
                  <p:embed/>
                </p:oleObj>
              </a:graphicData>
            </a:graphic>
          </p:graphicFrame>
          <p:sp>
            <p:nvSpPr>
              <p:cNvPr id="626765" name="Rectangle 77"/>
              <p:cNvSpPr>
                <a:spLocks noChangeArrowheads="1"/>
              </p:cNvSpPr>
              <p:nvPr/>
            </p:nvSpPr>
            <p:spPr bwMode="auto">
              <a:xfrm>
                <a:off x="1316" y="3016"/>
                <a:ext cx="3292" cy="73"/>
              </a:xfrm>
              <a:prstGeom prst="rect">
                <a:avLst/>
              </a:prstGeom>
              <a:solidFill>
                <a:srgbClr val="FFC0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69" name="Rectangle 81"/>
              <p:cNvSpPr>
                <a:spLocks noChangeArrowheads="1"/>
              </p:cNvSpPr>
              <p:nvPr/>
            </p:nvSpPr>
            <p:spPr bwMode="auto">
              <a:xfrm>
                <a:off x="1317" y="1849"/>
                <a:ext cx="3293" cy="590"/>
              </a:xfrm>
              <a:prstGeom prst="rect">
                <a:avLst/>
              </a:prstGeom>
              <a:solidFill>
                <a:srgbClr val="C0C0C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26770" name="Object 82"/>
              <p:cNvGraphicFramePr>
                <a:graphicFrameLocks noChangeAspect="1"/>
              </p:cNvGraphicFramePr>
              <p:nvPr/>
            </p:nvGraphicFramePr>
            <p:xfrm>
              <a:off x="1454" y="1973"/>
              <a:ext cx="552" cy="380"/>
            </p:xfrm>
            <a:graphic>
              <a:graphicData uri="http://schemas.openxmlformats.org/presentationml/2006/ole">
                <p:oleObj spid="_x0000_s626770" name="Equation" r:id="rId9" imgW="342720" imgH="228600" progId="Equation.DSMT4">
                  <p:embed/>
                </p:oleObj>
              </a:graphicData>
            </a:graphic>
          </p:graphicFrame>
        </p:grpSp>
        <p:cxnSp>
          <p:nvCxnSpPr>
            <p:cNvPr id="21" name="Straight Arrow Connector 20"/>
            <p:cNvCxnSpPr/>
            <p:nvPr/>
          </p:nvCxnSpPr>
          <p:spPr bwMode="auto">
            <a:xfrm>
              <a:off x="4223657" y="3995056"/>
              <a:ext cx="315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30" name="Rectangle 26"/>
          <p:cNvSpPr>
            <a:spLocks noChangeArrowheads="1"/>
          </p:cNvSpPr>
          <p:nvPr/>
        </p:nvSpPr>
        <p:spPr bwMode="auto">
          <a:xfrm>
            <a:off x="2756540" y="5868612"/>
            <a:ext cx="3289300" cy="846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29" name="Rectangle 25"/>
          <p:cNvSpPr>
            <a:spLocks noChangeArrowheads="1"/>
          </p:cNvSpPr>
          <p:nvPr/>
        </p:nvSpPr>
        <p:spPr bwMode="auto">
          <a:xfrm>
            <a:off x="3030538" y="2811463"/>
            <a:ext cx="3902075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graphicFrame>
        <p:nvGraphicFramePr>
          <p:cNvPr id="661520" name="Object 16"/>
          <p:cNvGraphicFramePr>
            <a:graphicFrameLocks noChangeAspect="1"/>
          </p:cNvGraphicFramePr>
          <p:nvPr/>
        </p:nvGraphicFramePr>
        <p:xfrm>
          <a:off x="2188191" y="915513"/>
          <a:ext cx="4976813" cy="600075"/>
        </p:xfrm>
        <a:graphic>
          <a:graphicData uri="http://schemas.openxmlformats.org/presentationml/2006/ole">
            <p:oleObj spid="_x0000_s661520" name="Equation" r:id="rId4" imgW="1790640" imgH="215640" progId="Equation.DSMT4">
              <p:embed/>
            </p:oleObj>
          </a:graphicData>
        </a:graphic>
      </p:graphicFrame>
      <p:sp>
        <p:nvSpPr>
          <p:cNvPr id="661521" name="Text Box 17"/>
          <p:cNvSpPr txBox="1">
            <a:spLocks noChangeArrowheads="1"/>
          </p:cNvSpPr>
          <p:nvPr/>
        </p:nvSpPr>
        <p:spPr bwMode="auto">
          <a:xfrm>
            <a:off x="2981491" y="1588520"/>
            <a:ext cx="4937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661522" name="Text Box 18"/>
          <p:cNvSpPr txBox="1">
            <a:spLocks noChangeArrowheads="1"/>
          </p:cNvSpPr>
          <p:nvPr/>
        </p:nvSpPr>
        <p:spPr bwMode="auto">
          <a:xfrm>
            <a:off x="1903037" y="2333767"/>
            <a:ext cx="9890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61523" name="Object 19"/>
          <p:cNvGraphicFramePr>
            <a:graphicFrameLocks noChangeAspect="1"/>
          </p:cNvGraphicFramePr>
          <p:nvPr/>
        </p:nvGraphicFramePr>
        <p:xfrm>
          <a:off x="3101691" y="2945452"/>
          <a:ext cx="3611563" cy="617538"/>
        </p:xfrm>
        <a:graphic>
          <a:graphicData uri="http://schemas.openxmlformats.org/presentationml/2006/ole">
            <p:oleObj spid="_x0000_s661523" name="Equation" r:id="rId5" imgW="1409400" imgH="241200" progId="Equation.DSMT4">
              <p:embed/>
            </p:oleObj>
          </a:graphicData>
        </a:graphic>
      </p:graphicFrame>
      <p:graphicFrame>
        <p:nvGraphicFramePr>
          <p:cNvPr id="661524" name="Object 20"/>
          <p:cNvGraphicFramePr>
            <a:graphicFrameLocks noChangeAspect="1"/>
          </p:cNvGraphicFramePr>
          <p:nvPr/>
        </p:nvGraphicFramePr>
        <p:xfrm>
          <a:off x="1250973" y="3833196"/>
          <a:ext cx="2176462" cy="627062"/>
        </p:xfrm>
        <a:graphic>
          <a:graphicData uri="http://schemas.openxmlformats.org/presentationml/2006/ole">
            <p:oleObj spid="_x0000_s661524" name="Equation" r:id="rId6" imgW="927000" imgH="266400" progId="Equation.DSMT4">
              <p:embed/>
            </p:oleObj>
          </a:graphicData>
        </a:graphic>
      </p:graphicFrame>
      <p:sp>
        <p:nvSpPr>
          <p:cNvPr id="661525" name="Text Box 21"/>
          <p:cNvSpPr txBox="1">
            <a:spLocks noChangeArrowheads="1"/>
          </p:cNvSpPr>
          <p:nvPr/>
        </p:nvSpPr>
        <p:spPr bwMode="auto">
          <a:xfrm>
            <a:off x="1669390" y="5491947"/>
            <a:ext cx="10509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61526" name="Object 22"/>
          <p:cNvGraphicFramePr>
            <a:graphicFrameLocks noChangeAspect="1"/>
          </p:cNvGraphicFramePr>
          <p:nvPr/>
        </p:nvGraphicFramePr>
        <p:xfrm>
          <a:off x="5387975" y="4773613"/>
          <a:ext cx="1162050" cy="501650"/>
        </p:xfrm>
        <a:graphic>
          <a:graphicData uri="http://schemas.openxmlformats.org/presentationml/2006/ole">
            <p:oleObj spid="_x0000_s661526" name="Equation" r:id="rId7" imgW="469800" imgH="203040" progId="Equation.DSMT4">
              <p:embed/>
            </p:oleObj>
          </a:graphicData>
        </a:graphic>
      </p:graphicFrame>
      <p:sp>
        <p:nvSpPr>
          <p:cNvPr id="661527" name="Text Box 23"/>
          <p:cNvSpPr txBox="1">
            <a:spLocks noChangeArrowheads="1"/>
          </p:cNvSpPr>
          <p:nvPr/>
        </p:nvSpPr>
        <p:spPr bwMode="auto">
          <a:xfrm>
            <a:off x="511175" y="3952875"/>
            <a:ext cx="7778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Also</a:t>
            </a:r>
          </a:p>
        </p:txBody>
      </p:sp>
      <p:graphicFrame>
        <p:nvGraphicFramePr>
          <p:cNvPr id="661528" name="Object 24"/>
          <p:cNvGraphicFramePr>
            <a:graphicFrameLocks noChangeAspect="1"/>
          </p:cNvGraphicFramePr>
          <p:nvPr/>
        </p:nvGraphicFramePr>
        <p:xfrm>
          <a:off x="3124816" y="6047358"/>
          <a:ext cx="2668588" cy="596900"/>
        </p:xfrm>
        <a:graphic>
          <a:graphicData uri="http://schemas.openxmlformats.org/presentationml/2006/ole">
            <p:oleObj spid="_x0000_s661528" name="Equation" r:id="rId8" imgW="1079280" imgH="241200" progId="Equation.DSMT4">
              <p:embed/>
            </p:oleObj>
          </a:graphicData>
        </a:graphic>
      </p:graphicFrame>
      <p:sp>
        <p:nvSpPr>
          <p:cNvPr id="661531" name="AutoShape 27"/>
          <p:cNvSpPr>
            <a:spLocks noChangeArrowheads="1"/>
          </p:cNvSpPr>
          <p:nvPr/>
        </p:nvSpPr>
        <p:spPr bwMode="auto">
          <a:xfrm>
            <a:off x="1231900" y="4991100"/>
            <a:ext cx="495300" cy="139700"/>
          </a:xfrm>
          <a:prstGeom prst="rightArrow">
            <a:avLst>
              <a:gd name="adj1" fmla="val 50000"/>
              <a:gd name="adj2" fmla="val 8863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1532" name="Object 28"/>
          <p:cNvGraphicFramePr>
            <a:graphicFrameLocks noChangeAspect="1"/>
          </p:cNvGraphicFramePr>
          <p:nvPr/>
        </p:nvGraphicFramePr>
        <p:xfrm>
          <a:off x="1898650" y="4743450"/>
          <a:ext cx="2595563" cy="568325"/>
        </p:xfrm>
        <a:graphic>
          <a:graphicData uri="http://schemas.openxmlformats.org/presentationml/2006/ole">
            <p:oleObj spid="_x0000_s661532" name="Equation" r:id="rId9" imgW="1104840" imgH="241200" progId="Equation.DSMT4">
              <p:embed/>
            </p:oleObj>
          </a:graphicData>
        </a:graphic>
      </p:graphicFrame>
      <p:sp>
        <p:nvSpPr>
          <p:cNvPr id="661533" name="AutoShape 29"/>
          <p:cNvSpPr>
            <a:spLocks noChangeArrowheads="1"/>
          </p:cNvSpPr>
          <p:nvPr/>
        </p:nvSpPr>
        <p:spPr bwMode="auto">
          <a:xfrm>
            <a:off x="4699000" y="4953000"/>
            <a:ext cx="495300" cy="139700"/>
          </a:xfrm>
          <a:prstGeom prst="rightArrow">
            <a:avLst>
              <a:gd name="adj1" fmla="val 50000"/>
              <a:gd name="adj2" fmla="val 8863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1534" name="AutoShape 30"/>
          <p:cNvSpPr>
            <a:spLocks noChangeArrowheads="1"/>
          </p:cNvSpPr>
          <p:nvPr/>
        </p:nvSpPr>
        <p:spPr bwMode="auto">
          <a:xfrm>
            <a:off x="6705600" y="4978400"/>
            <a:ext cx="495300" cy="139700"/>
          </a:xfrm>
          <a:prstGeom prst="rightArrow">
            <a:avLst>
              <a:gd name="adj1" fmla="val 50000"/>
              <a:gd name="adj2" fmla="val 8863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1535" name="Object 31"/>
          <p:cNvGraphicFramePr>
            <a:graphicFrameLocks noChangeAspect="1"/>
          </p:cNvGraphicFramePr>
          <p:nvPr/>
        </p:nvGraphicFramePr>
        <p:xfrm>
          <a:off x="7361238" y="4786313"/>
          <a:ext cx="1287462" cy="501650"/>
        </p:xfrm>
        <a:graphic>
          <a:graphicData uri="http://schemas.openxmlformats.org/presentationml/2006/ole">
            <p:oleObj spid="_x0000_s661535" name="Equation" r:id="rId10" imgW="520560" imgH="20304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61536" name="Object 32"/>
          <p:cNvGraphicFramePr>
            <a:graphicFrameLocks noChangeAspect="1"/>
          </p:cNvGraphicFramePr>
          <p:nvPr/>
        </p:nvGraphicFramePr>
        <p:xfrm>
          <a:off x="3596041" y="1808021"/>
          <a:ext cx="2682875" cy="565150"/>
        </p:xfrm>
        <a:graphic>
          <a:graphicData uri="http://schemas.openxmlformats.org/presentationml/2006/ole">
            <p:oleObj spid="_x0000_s661536" name="Equation" r:id="rId11" imgW="965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58" name="Rectangle 30"/>
          <p:cNvSpPr>
            <a:spLocks noChangeArrowheads="1"/>
          </p:cNvSpPr>
          <p:nvPr/>
        </p:nvSpPr>
        <p:spPr bwMode="auto">
          <a:xfrm>
            <a:off x="925513" y="2987675"/>
            <a:ext cx="2260600" cy="846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815975" y="1266825"/>
            <a:ext cx="162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Model:</a:t>
            </a:r>
          </a:p>
        </p:txBody>
      </p:sp>
      <p:graphicFrame>
        <p:nvGraphicFramePr>
          <p:cNvPr id="662557" name="Object 29"/>
          <p:cNvGraphicFramePr>
            <a:graphicFrameLocks noChangeAspect="1"/>
          </p:cNvGraphicFramePr>
          <p:nvPr/>
        </p:nvGraphicFramePr>
        <p:xfrm>
          <a:off x="1076325" y="3157538"/>
          <a:ext cx="2038350" cy="587375"/>
        </p:xfrm>
        <a:graphic>
          <a:graphicData uri="http://schemas.openxmlformats.org/presentationml/2006/ole">
            <p:oleObj spid="_x0000_s662557" name="Equation" r:id="rId4" imgW="749160" imgH="21564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355975" y="1427163"/>
            <a:ext cx="3060700" cy="4265613"/>
            <a:chOff x="3355975" y="1427163"/>
            <a:chExt cx="3060700" cy="4265613"/>
          </a:xfrm>
        </p:grpSpPr>
        <p:grpSp>
          <p:nvGrpSpPr>
            <p:cNvPr id="662559" name="Group 31"/>
            <p:cNvGrpSpPr>
              <a:grpSpLocks/>
            </p:cNvGrpSpPr>
            <p:nvPr/>
          </p:nvGrpSpPr>
          <p:grpSpPr bwMode="auto">
            <a:xfrm>
              <a:off x="3355975" y="1427163"/>
              <a:ext cx="3060700" cy="4265613"/>
              <a:chOff x="1968" y="693"/>
              <a:chExt cx="1928" cy="2687"/>
            </a:xfrm>
          </p:grpSpPr>
          <p:sp>
            <p:nvSpPr>
              <p:cNvPr id="662538" name="Line 10"/>
              <p:cNvSpPr>
                <a:spLocks noChangeShapeType="1"/>
              </p:cNvSpPr>
              <p:nvPr/>
            </p:nvSpPr>
            <p:spPr bwMode="auto">
              <a:xfrm>
                <a:off x="2449" y="766"/>
                <a:ext cx="1" cy="261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39" name="Line 11"/>
              <p:cNvSpPr>
                <a:spLocks noChangeShapeType="1"/>
              </p:cNvSpPr>
              <p:nvPr/>
            </p:nvSpPr>
            <p:spPr bwMode="auto">
              <a:xfrm flipH="1">
                <a:off x="3325" y="783"/>
                <a:ext cx="2" cy="259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42" name="Oval 14"/>
              <p:cNvSpPr>
                <a:spLocks noChangeArrowheads="1"/>
              </p:cNvSpPr>
              <p:nvPr/>
            </p:nvSpPr>
            <p:spPr bwMode="auto">
              <a:xfrm>
                <a:off x="2395" y="1566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3" name="Oval 15"/>
              <p:cNvSpPr>
                <a:spLocks noChangeArrowheads="1"/>
              </p:cNvSpPr>
              <p:nvPr/>
            </p:nvSpPr>
            <p:spPr bwMode="auto">
              <a:xfrm>
                <a:off x="3273" y="1559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6" name="Oval 18"/>
              <p:cNvSpPr>
                <a:spLocks noChangeArrowheads="1"/>
              </p:cNvSpPr>
              <p:nvPr/>
            </p:nvSpPr>
            <p:spPr bwMode="auto">
              <a:xfrm>
                <a:off x="2395" y="2761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7" name="Oval 19"/>
              <p:cNvSpPr>
                <a:spLocks noChangeArrowheads="1"/>
              </p:cNvSpPr>
              <p:nvPr/>
            </p:nvSpPr>
            <p:spPr bwMode="auto">
              <a:xfrm>
                <a:off x="3273" y="2754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8" name="Line 20"/>
              <p:cNvSpPr>
                <a:spLocks noChangeShapeType="1"/>
              </p:cNvSpPr>
              <p:nvPr/>
            </p:nvSpPr>
            <p:spPr bwMode="auto">
              <a:xfrm>
                <a:off x="2440" y="2131"/>
                <a:ext cx="879" cy="1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62550" name="Object 22"/>
              <p:cNvGraphicFramePr>
                <a:graphicFrameLocks noChangeAspect="1"/>
              </p:cNvGraphicFramePr>
              <p:nvPr/>
            </p:nvGraphicFramePr>
            <p:xfrm>
              <a:off x="2494" y="693"/>
              <a:ext cx="849" cy="367"/>
            </p:xfrm>
            <a:graphic>
              <a:graphicData uri="http://schemas.openxmlformats.org/presentationml/2006/ole">
                <p:oleObj spid="_x0000_s662550" name="Equation" r:id="rId5" imgW="469800" imgH="203040" progId="Equation.DSMT4">
                  <p:embed/>
                </p:oleObj>
              </a:graphicData>
            </a:graphic>
          </p:graphicFrame>
          <p:graphicFrame>
            <p:nvGraphicFramePr>
              <p:cNvPr id="662552" name="Object 24"/>
              <p:cNvGraphicFramePr>
                <a:graphicFrameLocks noChangeAspect="1"/>
              </p:cNvGraphicFramePr>
              <p:nvPr/>
            </p:nvGraphicFramePr>
            <p:xfrm>
              <a:off x="2690" y="2296"/>
              <a:ext cx="413" cy="367"/>
            </p:xfrm>
            <a:graphic>
              <a:graphicData uri="http://schemas.openxmlformats.org/presentationml/2006/ole">
                <p:oleObj spid="_x0000_s662552" name="Equation" r:id="rId6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62553" name="Object 25"/>
              <p:cNvGraphicFramePr>
                <a:graphicFrameLocks noChangeAspect="1"/>
              </p:cNvGraphicFramePr>
              <p:nvPr/>
            </p:nvGraphicFramePr>
            <p:xfrm>
              <a:off x="1968" y="934"/>
              <a:ext cx="413" cy="367"/>
            </p:xfrm>
            <a:graphic>
              <a:graphicData uri="http://schemas.openxmlformats.org/presentationml/2006/ole">
                <p:oleObj spid="_x0000_s662553" name="Equation" r:id="rId7" imgW="228600" imgH="203040" progId="Equation.DSMT4">
                  <p:embed/>
                </p:oleObj>
              </a:graphicData>
            </a:graphic>
          </p:graphicFrame>
          <p:sp>
            <p:nvSpPr>
              <p:cNvPr id="662554" name="Oval 26"/>
              <p:cNvSpPr>
                <a:spLocks noChangeArrowheads="1"/>
              </p:cNvSpPr>
              <p:nvPr/>
            </p:nvSpPr>
            <p:spPr bwMode="auto">
              <a:xfrm>
                <a:off x="2709" y="1955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55" name="Line 27"/>
              <p:cNvSpPr>
                <a:spLocks noChangeShapeType="1"/>
              </p:cNvSpPr>
              <p:nvPr/>
            </p:nvSpPr>
            <p:spPr bwMode="auto">
              <a:xfrm flipH="1">
                <a:off x="2774" y="2130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62556" name="Object 28"/>
              <p:cNvGraphicFramePr>
                <a:graphicFrameLocks noChangeAspect="1"/>
              </p:cNvGraphicFramePr>
              <p:nvPr/>
            </p:nvGraphicFramePr>
            <p:xfrm>
              <a:off x="3367" y="1969"/>
              <a:ext cx="529" cy="305"/>
            </p:xfrm>
            <a:graphic>
              <a:graphicData uri="http://schemas.openxmlformats.org/presentationml/2006/ole">
                <p:oleObj spid="_x0000_s662556" name="Equation" r:id="rId8" imgW="330120" imgH="190440" progId="Equation.DSMT4">
                  <p:embed/>
                </p:oleObj>
              </a:graphicData>
            </a:graphic>
          </p:graphicFrame>
        </p:grpSp>
        <p:cxnSp>
          <p:nvCxnSpPr>
            <p:cNvPr id="22" name="Straight Arrow Connector 21"/>
            <p:cNvCxnSpPr/>
            <p:nvPr/>
          </p:nvCxnSpPr>
          <p:spPr bwMode="auto">
            <a:xfrm flipV="1">
              <a:off x="4113657" y="1924339"/>
              <a:ext cx="0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ChangeArrowheads="1"/>
          </p:cNvSpPr>
          <p:nvPr/>
        </p:nvSpPr>
        <p:spPr bwMode="auto">
          <a:xfrm>
            <a:off x="925513" y="2987675"/>
            <a:ext cx="2260600" cy="846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915" name="Text Box 3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678916" name="Text Box 4"/>
          <p:cNvSpPr txBox="1">
            <a:spLocks noChangeArrowheads="1"/>
          </p:cNvSpPr>
          <p:nvPr/>
        </p:nvSpPr>
        <p:spPr bwMode="auto">
          <a:xfrm>
            <a:off x="871538" y="1322388"/>
            <a:ext cx="1624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Model:</a:t>
            </a:r>
          </a:p>
        </p:txBody>
      </p:sp>
      <p:grpSp>
        <p:nvGrpSpPr>
          <p:cNvPr id="678933" name="Group 21"/>
          <p:cNvGrpSpPr>
            <a:grpSpLocks/>
          </p:cNvGrpSpPr>
          <p:nvPr/>
        </p:nvGrpSpPr>
        <p:grpSpPr bwMode="auto">
          <a:xfrm>
            <a:off x="3392488" y="1427163"/>
            <a:ext cx="3024187" cy="4291013"/>
            <a:chOff x="2137" y="899"/>
            <a:chExt cx="1905" cy="2703"/>
          </a:xfrm>
        </p:grpSpPr>
        <p:sp>
          <p:nvSpPr>
            <p:cNvPr id="678918" name="Line 6"/>
            <p:cNvSpPr>
              <a:spLocks noChangeShapeType="1"/>
            </p:cNvSpPr>
            <p:nvPr/>
          </p:nvSpPr>
          <p:spPr bwMode="auto">
            <a:xfrm>
              <a:off x="2603" y="963"/>
              <a:ext cx="2" cy="263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8919" name="Line 7"/>
            <p:cNvSpPr>
              <a:spLocks noChangeShapeType="1"/>
            </p:cNvSpPr>
            <p:nvPr/>
          </p:nvSpPr>
          <p:spPr bwMode="auto">
            <a:xfrm flipH="1">
              <a:off x="3465" y="976"/>
              <a:ext cx="3" cy="261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8920" name="Oval 8"/>
            <p:cNvSpPr>
              <a:spLocks noChangeArrowheads="1"/>
            </p:cNvSpPr>
            <p:nvPr/>
          </p:nvSpPr>
          <p:spPr bwMode="auto">
            <a:xfrm>
              <a:off x="2550" y="1756"/>
              <a:ext cx="95" cy="94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21" name="Oval 9"/>
            <p:cNvSpPr>
              <a:spLocks noChangeArrowheads="1"/>
            </p:cNvSpPr>
            <p:nvPr/>
          </p:nvSpPr>
          <p:spPr bwMode="auto">
            <a:xfrm>
              <a:off x="3410" y="1765"/>
              <a:ext cx="95" cy="94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22" name="Oval 10"/>
            <p:cNvSpPr>
              <a:spLocks noChangeArrowheads="1"/>
            </p:cNvSpPr>
            <p:nvPr/>
          </p:nvSpPr>
          <p:spPr bwMode="auto">
            <a:xfrm>
              <a:off x="2550" y="2967"/>
              <a:ext cx="95" cy="94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23" name="Oval 11"/>
            <p:cNvSpPr>
              <a:spLocks noChangeArrowheads="1"/>
            </p:cNvSpPr>
            <p:nvPr/>
          </p:nvSpPr>
          <p:spPr bwMode="auto">
            <a:xfrm>
              <a:off x="3414" y="2960"/>
              <a:ext cx="95" cy="94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24" name="Line 12"/>
            <p:cNvSpPr>
              <a:spLocks noChangeShapeType="1"/>
            </p:cNvSpPr>
            <p:nvPr/>
          </p:nvSpPr>
          <p:spPr bwMode="auto">
            <a:xfrm>
              <a:off x="2586" y="2337"/>
              <a:ext cx="879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8925" name="Object 13"/>
            <p:cNvGraphicFramePr>
              <a:graphicFrameLocks noChangeAspect="1"/>
            </p:cNvGraphicFramePr>
            <p:nvPr/>
          </p:nvGraphicFramePr>
          <p:xfrm>
            <a:off x="2663" y="899"/>
            <a:ext cx="803" cy="367"/>
          </p:xfrm>
          <a:graphic>
            <a:graphicData uri="http://schemas.openxmlformats.org/presentationml/2006/ole">
              <p:oleObj spid="_x0000_s678925" name="Equation" r:id="rId4" imgW="444240" imgH="203040" progId="Equation.DSMT4">
                <p:embed/>
              </p:oleObj>
            </a:graphicData>
          </a:graphic>
        </p:graphicFrame>
        <p:graphicFrame>
          <p:nvGraphicFramePr>
            <p:cNvPr id="678927" name="Object 15"/>
            <p:cNvGraphicFramePr>
              <a:graphicFrameLocks noChangeAspect="1"/>
            </p:cNvGraphicFramePr>
            <p:nvPr/>
          </p:nvGraphicFramePr>
          <p:xfrm>
            <a:off x="2859" y="2502"/>
            <a:ext cx="367" cy="367"/>
          </p:xfrm>
          <a:graphic>
            <a:graphicData uri="http://schemas.openxmlformats.org/presentationml/2006/ole">
              <p:oleObj spid="_x0000_s678927" name="Equation" r:id="rId5" imgW="203040" imgH="203040" progId="Equation.DSMT4">
                <p:embed/>
              </p:oleObj>
            </a:graphicData>
          </a:graphic>
        </p:graphicFrame>
        <p:graphicFrame>
          <p:nvGraphicFramePr>
            <p:cNvPr id="678928" name="Object 16"/>
            <p:cNvGraphicFramePr>
              <a:graphicFrameLocks noChangeAspect="1"/>
            </p:cNvGraphicFramePr>
            <p:nvPr/>
          </p:nvGraphicFramePr>
          <p:xfrm>
            <a:off x="2137" y="1140"/>
            <a:ext cx="367" cy="367"/>
          </p:xfrm>
          <a:graphic>
            <a:graphicData uri="http://schemas.openxmlformats.org/presentationml/2006/ole">
              <p:oleObj spid="_x0000_s678928" name="Equation" r:id="rId6" imgW="203040" imgH="203040" progId="Equation.DSMT4">
                <p:embed/>
              </p:oleObj>
            </a:graphicData>
          </a:graphic>
        </p:graphicFrame>
        <p:sp>
          <p:nvSpPr>
            <p:cNvPr id="678929" name="Oval 17"/>
            <p:cNvSpPr>
              <a:spLocks noChangeArrowheads="1"/>
            </p:cNvSpPr>
            <p:nvPr/>
          </p:nvSpPr>
          <p:spPr bwMode="auto">
            <a:xfrm>
              <a:off x="2855" y="2161"/>
              <a:ext cx="349" cy="33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30" name="Line 18"/>
            <p:cNvSpPr>
              <a:spLocks noChangeShapeType="1"/>
            </p:cNvSpPr>
            <p:nvPr/>
          </p:nvSpPr>
          <p:spPr bwMode="auto">
            <a:xfrm flipH="1">
              <a:off x="2920" y="2336"/>
              <a:ext cx="22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8931" name="Object 19"/>
            <p:cNvGraphicFramePr>
              <a:graphicFrameLocks noChangeAspect="1"/>
            </p:cNvGraphicFramePr>
            <p:nvPr/>
          </p:nvGraphicFramePr>
          <p:xfrm>
            <a:off x="3513" y="2175"/>
            <a:ext cx="529" cy="305"/>
          </p:xfrm>
          <a:graphic>
            <a:graphicData uri="http://schemas.openxmlformats.org/presentationml/2006/ole">
              <p:oleObj spid="_x0000_s678931" name="Equation" r:id="rId7" imgW="330120" imgH="190440" progId="Equation.DSMT4">
                <p:embed/>
              </p:oleObj>
            </a:graphicData>
          </a:graphic>
        </p:graphicFrame>
      </p:grpSp>
      <p:graphicFrame>
        <p:nvGraphicFramePr>
          <p:cNvPr id="678932" name="Object 20"/>
          <p:cNvGraphicFramePr>
            <a:graphicFrameLocks noChangeAspect="1"/>
          </p:cNvGraphicFramePr>
          <p:nvPr/>
        </p:nvGraphicFramePr>
        <p:xfrm>
          <a:off x="1196975" y="3157538"/>
          <a:ext cx="1797050" cy="587375"/>
        </p:xfrm>
        <a:graphic>
          <a:graphicData uri="http://schemas.openxmlformats.org/presentationml/2006/ole">
            <p:oleObj spid="_x0000_s678932" name="Equation" r:id="rId8" imgW="660240" imgH="215640" progId="Equation.DSMT4">
              <p:embed/>
            </p:oleObj>
          </a:graphicData>
        </a:graphic>
      </p:graphicFrame>
      <p:sp>
        <p:nvSpPr>
          <p:cNvPr id="678934" name="Text Box 22"/>
          <p:cNvSpPr txBox="1">
            <a:spLocks noChangeArrowheads="1"/>
          </p:cNvSpPr>
          <p:nvPr/>
        </p:nvSpPr>
        <p:spPr bwMode="auto">
          <a:xfrm>
            <a:off x="987425" y="3965929"/>
            <a:ext cx="2139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(derivation omitted)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4135272" y="1904431"/>
            <a:ext cx="0" cy="2866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80" name="Rectangle 28"/>
          <p:cNvSpPr>
            <a:spLocks noChangeArrowheads="1"/>
          </p:cNvSpPr>
          <p:nvPr/>
        </p:nvSpPr>
        <p:spPr bwMode="auto">
          <a:xfrm>
            <a:off x="2470150" y="1965325"/>
            <a:ext cx="5064125" cy="3562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802708" y="1152572"/>
            <a:ext cx="49839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transverse fields can then be found from</a:t>
            </a:r>
          </a:p>
        </p:txBody>
      </p:sp>
      <p:graphicFrame>
        <p:nvGraphicFramePr>
          <p:cNvPr id="663572" name="Object 20"/>
          <p:cNvGraphicFramePr>
            <a:graphicFrameLocks noChangeAspect="1"/>
          </p:cNvGraphicFramePr>
          <p:nvPr/>
        </p:nvGraphicFramePr>
        <p:xfrm>
          <a:off x="2809875" y="2165350"/>
          <a:ext cx="4171950" cy="1336675"/>
        </p:xfrm>
        <a:graphic>
          <a:graphicData uri="http://schemas.openxmlformats.org/presentationml/2006/ole">
            <p:oleObj spid="_x0000_s663572" name="Equation" r:id="rId4" imgW="1625400" imgH="520560" progId="Equation.DSMT4">
              <p:embed/>
            </p:oleObj>
          </a:graphicData>
        </a:graphic>
      </p:graphicFrame>
      <p:graphicFrame>
        <p:nvGraphicFramePr>
          <p:cNvPr id="663579" name="Object 27"/>
          <p:cNvGraphicFramePr>
            <a:graphicFrameLocks noChangeAspect="1"/>
          </p:cNvGraphicFramePr>
          <p:nvPr/>
        </p:nvGraphicFramePr>
        <p:xfrm>
          <a:off x="2643188" y="3873500"/>
          <a:ext cx="4235450" cy="1336675"/>
        </p:xfrm>
        <a:graphic>
          <a:graphicData uri="http://schemas.openxmlformats.org/presentationml/2006/ole">
            <p:oleObj spid="_x0000_s663579" name="Equation" r:id="rId5" imgW="1650960" imgH="5205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8" name="Rectangle 12"/>
          <p:cNvSpPr>
            <a:spLocks noChangeArrowheads="1"/>
          </p:cNvSpPr>
          <p:nvPr/>
        </p:nvSpPr>
        <p:spPr bwMode="auto">
          <a:xfrm>
            <a:off x="1679183" y="3630899"/>
            <a:ext cx="3943350" cy="3084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373150" y="961066"/>
            <a:ext cx="60039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Introduce </a:t>
            </a:r>
            <a:r>
              <a:rPr lang="en-US" sz="2000" dirty="0">
                <a:solidFill>
                  <a:schemeClr val="hlink"/>
                </a:solidFill>
              </a:rPr>
              <a:t>normalized </a:t>
            </a:r>
            <a:r>
              <a:rPr lang="en-US" sz="2000" dirty="0">
                <a:solidFill>
                  <a:schemeClr val="bg1"/>
                </a:solidFill>
              </a:rPr>
              <a:t>voltage and current </a:t>
            </a:r>
            <a:r>
              <a:rPr lang="en-US" sz="2000" dirty="0" smtClean="0">
                <a:solidFill>
                  <a:schemeClr val="bg1"/>
                </a:solidFill>
              </a:rPr>
              <a:t>functions: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(following the notation of K. A. Michalski)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79942" name="Object 6"/>
          <p:cNvGraphicFramePr>
            <a:graphicFrameLocks noChangeAspect="1"/>
          </p:cNvGraphicFramePr>
          <p:nvPr/>
        </p:nvGraphicFramePr>
        <p:xfrm>
          <a:off x="665611" y="1907999"/>
          <a:ext cx="5080098" cy="936410"/>
        </p:xfrm>
        <a:graphic>
          <a:graphicData uri="http://schemas.openxmlformats.org/presentationml/2006/ole">
            <p:oleObj spid="_x0000_s679942" name="Equation" r:id="rId4" imgW="2412720" imgH="444240" progId="Equation.DSMT4">
              <p:embed/>
            </p:oleObj>
          </a:graphicData>
        </a:graphic>
      </p:graphicFrame>
      <p:sp>
        <p:nvSpPr>
          <p:cNvPr id="679945" name="Text Box 9"/>
          <p:cNvSpPr txBox="1">
            <a:spLocks noChangeArrowheads="1"/>
          </p:cNvSpPr>
          <p:nvPr/>
        </p:nvSpPr>
        <p:spPr bwMode="auto">
          <a:xfrm>
            <a:off x="327548" y="3161967"/>
            <a:ext cx="21699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Then we can write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79946" name="Object 10"/>
          <p:cNvGraphicFramePr>
            <a:graphicFrameLocks noChangeAspect="1"/>
          </p:cNvGraphicFramePr>
          <p:nvPr/>
        </p:nvGraphicFramePr>
        <p:xfrm>
          <a:off x="1969696" y="3792824"/>
          <a:ext cx="3335337" cy="1179512"/>
        </p:xfrm>
        <a:graphic>
          <a:graphicData uri="http://schemas.openxmlformats.org/presentationml/2006/ole">
            <p:oleObj spid="_x0000_s679946" name="Equation" r:id="rId5" imgW="1473120" imgH="520560" progId="Equation.DSMT4">
              <p:embed/>
            </p:oleObj>
          </a:graphicData>
        </a:graphic>
      </p:graphicFrame>
      <p:graphicFrame>
        <p:nvGraphicFramePr>
          <p:cNvPr id="679947" name="Object 11"/>
          <p:cNvGraphicFramePr>
            <a:graphicFrameLocks noChangeAspect="1"/>
          </p:cNvGraphicFramePr>
          <p:nvPr/>
        </p:nvGraphicFramePr>
        <p:xfrm>
          <a:off x="2126835" y="5320947"/>
          <a:ext cx="3076575" cy="1179512"/>
        </p:xfrm>
        <a:graphic>
          <a:graphicData uri="http://schemas.openxmlformats.org/presentationml/2006/ole">
            <p:oleObj spid="_x0000_s679947" name="Equation" r:id="rId6" imgW="1358640" imgH="5205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6241411" y="2190915"/>
            <a:ext cx="2725165" cy="4189413"/>
            <a:chOff x="6241411" y="2190915"/>
            <a:chExt cx="2725165" cy="4189413"/>
          </a:xfrm>
        </p:grpSpPr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6682164" y="2190915"/>
              <a:ext cx="3175" cy="41894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H="1">
              <a:off x="8050589" y="2211553"/>
              <a:ext cx="4762" cy="41560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8"/>
            <p:cNvSpPr>
              <a:spLocks noChangeArrowheads="1"/>
            </p:cNvSpPr>
            <p:nvPr/>
          </p:nvSpPr>
          <p:spPr bwMode="auto">
            <a:xfrm>
              <a:off x="6598026" y="3449803"/>
              <a:ext cx="150812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7963276" y="3464090"/>
              <a:ext cx="150812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6598026" y="5372265"/>
              <a:ext cx="150812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7969626" y="5361153"/>
              <a:ext cx="150812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655176" y="4372140"/>
              <a:ext cx="1395412" cy="15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" name="Object 13"/>
            <p:cNvGraphicFramePr>
              <a:graphicFrameLocks noChangeAspect="1"/>
            </p:cNvGraphicFramePr>
            <p:nvPr/>
          </p:nvGraphicFramePr>
          <p:xfrm>
            <a:off x="6904414" y="2830678"/>
            <a:ext cx="1019175" cy="547688"/>
          </p:xfrm>
          <a:graphic>
            <a:graphicData uri="http://schemas.openxmlformats.org/presentationml/2006/ole">
              <p:oleObj spid="_x0000_s679962" name="Equation" r:id="rId7" imgW="355320" imgH="190440" progId="Equation.DSMT4">
                <p:embed/>
              </p:oleObj>
            </a:graphicData>
          </a:graphic>
        </p:graphicFrame>
        <p:graphicFrame>
          <p:nvGraphicFramePr>
            <p:cNvPr id="42" name="Object 15"/>
            <p:cNvGraphicFramePr>
              <a:graphicFrameLocks noChangeAspect="1"/>
            </p:cNvGraphicFramePr>
            <p:nvPr/>
          </p:nvGraphicFramePr>
          <p:xfrm>
            <a:off x="7117139" y="4796003"/>
            <a:ext cx="566737" cy="438150"/>
          </p:xfrm>
          <a:graphic>
            <a:graphicData uri="http://schemas.openxmlformats.org/presentationml/2006/ole">
              <p:oleObj spid="_x0000_s679963" name="Equation" r:id="rId8" imgW="279360" imgH="215640" progId="Equation.DSMT4">
                <p:embed/>
              </p:oleObj>
            </a:graphicData>
          </a:graphic>
        </p:graphicFrame>
        <p:graphicFrame>
          <p:nvGraphicFramePr>
            <p:cNvPr id="43" name="Object 16"/>
            <p:cNvGraphicFramePr>
              <a:graphicFrameLocks noChangeAspect="1"/>
            </p:cNvGraphicFramePr>
            <p:nvPr/>
          </p:nvGraphicFramePr>
          <p:xfrm>
            <a:off x="6241411" y="2489365"/>
            <a:ext cx="365125" cy="546100"/>
          </p:xfrm>
          <a:graphic>
            <a:graphicData uri="http://schemas.openxmlformats.org/presentationml/2006/ole">
              <p:oleObj spid="_x0000_s679964" name="Equation" r:id="rId9" imgW="126720" imgH="190440" progId="Equation.DSMT4">
                <p:embed/>
              </p:oleObj>
            </a:graphicData>
          </a:graphic>
        </p:graphicFrame>
        <p:sp>
          <p:nvSpPr>
            <p:cNvPr id="44" name="Oval 17"/>
            <p:cNvSpPr>
              <a:spLocks noChangeArrowheads="1"/>
            </p:cNvSpPr>
            <p:nvPr/>
          </p:nvSpPr>
          <p:spPr bwMode="auto">
            <a:xfrm>
              <a:off x="7082214" y="4092740"/>
              <a:ext cx="554037" cy="5349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 flipH="1">
              <a:off x="7185401" y="4370553"/>
              <a:ext cx="3492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" name="Object 19"/>
            <p:cNvGraphicFramePr>
              <a:graphicFrameLocks noChangeAspect="1"/>
            </p:cNvGraphicFramePr>
            <p:nvPr/>
          </p:nvGraphicFramePr>
          <p:xfrm>
            <a:off x="8126789" y="4114965"/>
            <a:ext cx="839787" cy="484188"/>
          </p:xfrm>
          <a:graphic>
            <a:graphicData uri="http://schemas.openxmlformats.org/presentationml/2006/ole">
              <p:oleObj spid="_x0000_s679965" name="Equation" r:id="rId10" imgW="330120" imgH="190440" progId="Equation.DSMT4">
                <p:embed/>
              </p:oleObj>
            </a:graphicData>
          </a:graphic>
        </p:graphicFrame>
        <p:cxnSp>
          <p:nvCxnSpPr>
            <p:cNvPr id="48" name="Straight Arrow Connector 47"/>
            <p:cNvCxnSpPr/>
            <p:nvPr/>
          </p:nvCxnSpPr>
          <p:spPr bwMode="auto">
            <a:xfrm flipV="1">
              <a:off x="6685630" y="2497540"/>
              <a:ext cx="0" cy="39578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1187450" y="1301750"/>
            <a:ext cx="1092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64587" name="Object 11"/>
          <p:cNvGraphicFramePr>
            <a:graphicFrameLocks noChangeAspect="1"/>
          </p:cNvGraphicFramePr>
          <p:nvPr/>
        </p:nvGraphicFramePr>
        <p:xfrm>
          <a:off x="1933575" y="1997075"/>
          <a:ext cx="5191125" cy="1406525"/>
        </p:xfrm>
        <a:graphic>
          <a:graphicData uri="http://schemas.openxmlformats.org/presentationml/2006/ole">
            <p:oleObj spid="_x0000_s664587" name="Equation" r:id="rId4" imgW="2108160" imgH="571320" progId="Equation.DSMT4">
              <p:embed/>
            </p:oleObj>
          </a:graphicData>
        </a:graphic>
      </p:graphicFrame>
      <p:graphicFrame>
        <p:nvGraphicFramePr>
          <p:cNvPr id="664594" name="Object 18"/>
          <p:cNvGraphicFramePr>
            <a:graphicFrameLocks noChangeAspect="1"/>
          </p:cNvGraphicFramePr>
          <p:nvPr/>
        </p:nvGraphicFramePr>
        <p:xfrm>
          <a:off x="1971675" y="4037013"/>
          <a:ext cx="5199063" cy="1384300"/>
        </p:xfrm>
        <a:graphic>
          <a:graphicData uri="http://schemas.openxmlformats.org/presentationml/2006/ole">
            <p:oleObj spid="_x0000_s664594" name="Equation" r:id="rId5" imgW="2145960" imgH="57132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70016" y="1092532"/>
            <a:ext cx="7481454" cy="605642"/>
            <a:chOff x="570016" y="1175657"/>
            <a:chExt cx="7481454" cy="60564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70016" y="1175657"/>
              <a:ext cx="7481454" cy="605642"/>
            </a:xfrm>
            <a:prstGeom prst="rect">
              <a:avLst/>
            </a:prstGeom>
            <a:solidFill>
              <a:srgbClr val="FF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605" name="Text Box 5"/>
            <p:cNvSpPr txBox="1">
              <a:spLocks noChangeArrowheads="1"/>
            </p:cNvSpPr>
            <p:nvPr/>
          </p:nvSpPr>
          <p:spPr bwMode="auto">
            <a:xfrm>
              <a:off x="830263" y="1236467"/>
              <a:ext cx="7178675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2"/>
                  </a:solidFill>
                </a:rPr>
                <a:t>Find </a:t>
              </a:r>
              <a:r>
                <a:rPr lang="en-US" sz="2000" i="1" dirty="0" smtClean="0">
                  <a:solidFill>
                    <a:schemeClr val="bg2"/>
                  </a:solidFill>
                  <a:latin typeface="+mn-lt"/>
                </a:rPr>
                <a:t>E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+mn-lt"/>
                </a:rPr>
                <a:t>x</a:t>
              </a:r>
              <a:r>
                <a:rPr lang="en-US" sz="2000" i="1" dirty="0" smtClean="0">
                  <a:solidFill>
                    <a:schemeClr val="bg2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</a:rPr>
                <a:t>(</a:t>
              </a:r>
              <a:r>
                <a:rPr lang="en-US" sz="2000" i="1" dirty="0" smtClean="0">
                  <a:solidFill>
                    <a:schemeClr val="bg2"/>
                  </a:solidFill>
                  <a:latin typeface="+mn-lt"/>
                </a:rPr>
                <a:t>x, y, x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</a:rPr>
                <a:t>)</a:t>
              </a:r>
              <a:r>
                <a:rPr lang="en-US" sz="2000" dirty="0" smtClean="0">
                  <a:solidFill>
                    <a:schemeClr val="bg2"/>
                  </a:solidFill>
                </a:rPr>
                <a:t> for </a:t>
              </a:r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dirty="0">
                  <a:solidFill>
                    <a:schemeClr val="bg2"/>
                  </a:solidFill>
                </a:rPr>
                <a:t> 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  <a:sym typeface="Symbol"/>
                </a:rPr>
                <a:t>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0</a:t>
              </a:r>
              <a:r>
                <a:rPr lang="en-US" sz="2000" dirty="0">
                  <a:solidFill>
                    <a:schemeClr val="bg2"/>
                  </a:solidFill>
                </a:rPr>
                <a:t> due to a surface current  at </a:t>
              </a:r>
              <a:r>
                <a:rPr lang="en-US" sz="2000" dirty="0" smtClean="0">
                  <a:solidFill>
                    <a:schemeClr val="bg2"/>
                  </a:solidFill>
                </a:rPr>
                <a:t> 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dirty="0" smtClean="0">
                  <a:solidFill>
                    <a:schemeClr val="bg2"/>
                  </a:solidFill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= </a:t>
              </a:r>
              <a:r>
                <a:rPr lang="en-US" sz="2000" dirty="0" smtClean="0">
                  <a:solidFill>
                    <a:schemeClr val="bg2"/>
                  </a:solidFill>
                  <a:latin typeface="+mn-lt"/>
                </a:rPr>
                <a:t>0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665611" name="Object 11"/>
          <p:cNvGraphicFramePr>
            <a:graphicFrameLocks noChangeAspect="1"/>
          </p:cNvGraphicFramePr>
          <p:nvPr/>
        </p:nvGraphicFramePr>
        <p:xfrm>
          <a:off x="2122695" y="1947183"/>
          <a:ext cx="2222500" cy="603250"/>
        </p:xfrm>
        <a:graphic>
          <a:graphicData uri="http://schemas.openxmlformats.org/presentationml/2006/ole">
            <p:oleObj spid="_x0000_s665611" name="Equation" r:id="rId4" imgW="888840" imgH="241200" progId="Equation.DSMT4">
              <p:embed/>
            </p:oleObj>
          </a:graphicData>
        </a:graphic>
      </p:graphicFrame>
      <p:graphicFrame>
        <p:nvGraphicFramePr>
          <p:cNvPr id="665647" name="Object 47"/>
          <p:cNvGraphicFramePr>
            <a:graphicFrameLocks noChangeAspect="1"/>
          </p:cNvGraphicFramePr>
          <p:nvPr/>
        </p:nvGraphicFramePr>
        <p:xfrm>
          <a:off x="1803175" y="3729039"/>
          <a:ext cx="1247775" cy="519112"/>
        </p:xfrm>
        <a:graphic>
          <a:graphicData uri="http://schemas.openxmlformats.org/presentationml/2006/ole">
            <p:oleObj spid="_x0000_s665647" name="Equation" r:id="rId5" imgW="457200" imgH="190440" progId="Equation.DSMT4">
              <p:embed/>
            </p:oleObj>
          </a:graphicData>
        </a:graphic>
      </p:graphicFrame>
      <p:sp>
        <p:nvSpPr>
          <p:cNvPr id="665649" name="Text Box 49"/>
          <p:cNvSpPr txBox="1">
            <a:spLocks noChangeArrowheads="1"/>
          </p:cNvSpPr>
          <p:nvPr/>
        </p:nvSpPr>
        <p:spPr bwMode="auto">
          <a:xfrm>
            <a:off x="1391531" y="3190069"/>
            <a:ext cx="80803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</a:t>
            </a:r>
          </a:p>
        </p:txBody>
      </p:sp>
      <p:sp>
        <p:nvSpPr>
          <p:cNvPr id="665650" name="Text Box 50"/>
          <p:cNvSpPr txBox="1">
            <a:spLocks noChangeArrowheads="1"/>
          </p:cNvSpPr>
          <p:nvPr/>
        </p:nvSpPr>
        <p:spPr bwMode="auto">
          <a:xfrm>
            <a:off x="4648200" y="2078084"/>
            <a:ext cx="420188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current is radiating </a:t>
            </a:r>
            <a:r>
              <a:rPr lang="en-US" dirty="0">
                <a:solidFill>
                  <a:schemeClr val="bg1"/>
                </a:solidFill>
              </a:rPr>
              <a:t>in free space.</a:t>
            </a:r>
          </a:p>
        </p:txBody>
      </p:sp>
      <p:grpSp>
        <p:nvGrpSpPr>
          <p:cNvPr id="665685" name="Group 85"/>
          <p:cNvGrpSpPr>
            <a:grpSpLocks/>
          </p:cNvGrpSpPr>
          <p:nvPr/>
        </p:nvGrpSpPr>
        <p:grpSpPr bwMode="auto">
          <a:xfrm>
            <a:off x="4354513" y="2716523"/>
            <a:ext cx="4505326" cy="3725864"/>
            <a:chOff x="2743" y="1694"/>
            <a:chExt cx="2838" cy="2347"/>
          </a:xfrm>
        </p:grpSpPr>
        <p:sp>
          <p:nvSpPr>
            <p:cNvPr id="665652" name="Line 52"/>
            <p:cNvSpPr>
              <a:spLocks noChangeShapeType="1"/>
            </p:cNvSpPr>
            <p:nvPr/>
          </p:nvSpPr>
          <p:spPr bwMode="auto">
            <a:xfrm flipV="1">
              <a:off x="3650" y="1954"/>
              <a:ext cx="0" cy="114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5653" name="Object 53"/>
            <p:cNvGraphicFramePr>
              <a:graphicFrameLocks noChangeAspect="1"/>
            </p:cNvGraphicFramePr>
            <p:nvPr/>
          </p:nvGraphicFramePr>
          <p:xfrm>
            <a:off x="3571" y="1694"/>
            <a:ext cx="172" cy="173"/>
          </p:xfrm>
          <a:graphic>
            <a:graphicData uri="http://schemas.openxmlformats.org/presentationml/2006/ole">
              <p:oleObj spid="_x0000_s665653" name="Equation" r:id="rId6" imgW="114120" imgH="114120" progId="Equation.DSMT4">
                <p:embed/>
              </p:oleObj>
            </a:graphicData>
          </a:graphic>
        </p:graphicFrame>
        <p:sp>
          <p:nvSpPr>
            <p:cNvPr id="665654" name="Line 54"/>
            <p:cNvSpPr>
              <a:spLocks noChangeShapeType="1"/>
            </p:cNvSpPr>
            <p:nvPr/>
          </p:nvSpPr>
          <p:spPr bwMode="auto">
            <a:xfrm flipV="1">
              <a:off x="3650" y="3095"/>
              <a:ext cx="167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5655" name="Object 55"/>
            <p:cNvGraphicFramePr>
              <a:graphicFrameLocks noChangeAspect="1"/>
            </p:cNvGraphicFramePr>
            <p:nvPr/>
          </p:nvGraphicFramePr>
          <p:xfrm>
            <a:off x="5399" y="3009"/>
            <a:ext cx="182" cy="218"/>
          </p:xfrm>
          <a:graphic>
            <a:graphicData uri="http://schemas.openxmlformats.org/presentationml/2006/ole">
              <p:oleObj spid="_x0000_s665655" name="Equation" r:id="rId7" imgW="126720" imgH="152280" progId="Equation.DSMT4">
                <p:embed/>
              </p:oleObj>
            </a:graphicData>
          </a:graphic>
        </p:graphicFrame>
        <p:sp>
          <p:nvSpPr>
            <p:cNvPr id="665656" name="Line 56"/>
            <p:cNvSpPr>
              <a:spLocks noChangeShapeType="1"/>
            </p:cNvSpPr>
            <p:nvPr/>
          </p:nvSpPr>
          <p:spPr bwMode="auto">
            <a:xfrm flipH="1">
              <a:off x="2948" y="3095"/>
              <a:ext cx="703" cy="7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5665" name="Object 65"/>
            <p:cNvGraphicFramePr>
              <a:graphicFrameLocks noChangeAspect="1"/>
            </p:cNvGraphicFramePr>
            <p:nvPr/>
          </p:nvGraphicFramePr>
          <p:xfrm>
            <a:off x="2743" y="3843"/>
            <a:ext cx="179" cy="198"/>
          </p:xfrm>
          <a:graphic>
            <a:graphicData uri="http://schemas.openxmlformats.org/presentationml/2006/ole">
              <p:oleObj spid="_x0000_s665665" name="Equation" r:id="rId8" imgW="114120" imgH="126720" progId="Equation.DSMT4">
                <p:embed/>
              </p:oleObj>
            </a:graphicData>
          </a:graphic>
        </p:graphicFrame>
        <p:graphicFrame>
          <p:nvGraphicFramePr>
            <p:cNvPr id="665673" name="Object 73"/>
            <p:cNvGraphicFramePr>
              <a:graphicFrameLocks noChangeAspect="1"/>
            </p:cNvGraphicFramePr>
            <p:nvPr/>
          </p:nvGraphicFramePr>
          <p:xfrm>
            <a:off x="4189" y="3516"/>
            <a:ext cx="712" cy="329"/>
          </p:xfrm>
          <a:graphic>
            <a:graphicData uri="http://schemas.openxmlformats.org/presentationml/2006/ole">
              <p:oleObj spid="_x0000_s665673" name="Equation" r:id="rId9" imgW="495000" imgH="228600" progId="Equation.DSMT4">
                <p:embed/>
              </p:oleObj>
            </a:graphicData>
          </a:graphic>
        </p:graphicFrame>
        <p:sp>
          <p:nvSpPr>
            <p:cNvPr id="665679" name="Line 79"/>
            <p:cNvSpPr>
              <a:spLocks noChangeShapeType="1"/>
            </p:cNvSpPr>
            <p:nvPr/>
          </p:nvSpPr>
          <p:spPr bwMode="auto">
            <a:xfrm flipH="1">
              <a:off x="2830" y="2972"/>
              <a:ext cx="480" cy="4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80" name="Line 80"/>
            <p:cNvSpPr>
              <a:spLocks noChangeShapeType="1"/>
            </p:cNvSpPr>
            <p:nvPr/>
          </p:nvSpPr>
          <p:spPr bwMode="auto">
            <a:xfrm flipH="1">
              <a:off x="3226" y="3044"/>
              <a:ext cx="479" cy="5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81" name="Line 81"/>
            <p:cNvSpPr>
              <a:spLocks noChangeShapeType="1"/>
            </p:cNvSpPr>
            <p:nvPr/>
          </p:nvSpPr>
          <p:spPr bwMode="auto">
            <a:xfrm flipH="1">
              <a:off x="3524" y="3146"/>
              <a:ext cx="464" cy="4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82" name="Line 82"/>
            <p:cNvSpPr>
              <a:spLocks noChangeShapeType="1"/>
            </p:cNvSpPr>
            <p:nvPr/>
          </p:nvSpPr>
          <p:spPr bwMode="auto">
            <a:xfrm flipH="1">
              <a:off x="3881" y="3223"/>
              <a:ext cx="464" cy="49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65684" name="Object 84"/>
          <p:cNvGraphicFramePr>
            <a:graphicFrameLocks noChangeAspect="1"/>
          </p:cNvGraphicFramePr>
          <p:nvPr/>
        </p:nvGraphicFramePr>
        <p:xfrm>
          <a:off x="1790927" y="4277632"/>
          <a:ext cx="1074737" cy="554038"/>
        </p:xfrm>
        <a:graphic>
          <a:graphicData uri="http://schemas.openxmlformats.org/presentationml/2006/ole">
            <p:oleObj spid="_x0000_s665684" name="Equation" r:id="rId10" imgW="393480" imgH="203040" progId="Equation.DSMT4">
              <p:embed/>
            </p:oleObj>
          </a:graphicData>
        </a:graphic>
      </p:graphicFrame>
      <p:graphicFrame>
        <p:nvGraphicFramePr>
          <p:cNvPr id="665686" name="Object 86"/>
          <p:cNvGraphicFramePr>
            <a:graphicFrameLocks noChangeAspect="1"/>
          </p:cNvGraphicFramePr>
          <p:nvPr/>
        </p:nvGraphicFramePr>
        <p:xfrm>
          <a:off x="6842125" y="3709988"/>
          <a:ext cx="1047750" cy="508000"/>
        </p:xfrm>
        <a:graphic>
          <a:graphicData uri="http://schemas.openxmlformats.org/presentationml/2006/ole">
            <p:oleObj spid="_x0000_s665686" name="Equation" r:id="rId11" imgW="419040" imgH="20304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65687" name="Object 87"/>
          <p:cNvGraphicFramePr>
            <a:graphicFrameLocks noChangeAspect="1"/>
          </p:cNvGraphicFramePr>
          <p:nvPr/>
        </p:nvGraphicFramePr>
        <p:xfrm>
          <a:off x="1905559" y="5418413"/>
          <a:ext cx="1220646" cy="505424"/>
        </p:xfrm>
        <a:graphic>
          <a:graphicData uri="http://schemas.openxmlformats.org/presentationml/2006/ole">
            <p:oleObj spid="_x0000_s665687" name="Equation" r:id="rId12" imgW="520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676871" name="Object 7"/>
          <p:cNvGraphicFramePr>
            <a:graphicFrameLocks noChangeAspect="1"/>
          </p:cNvGraphicFramePr>
          <p:nvPr/>
        </p:nvGraphicFramePr>
        <p:xfrm>
          <a:off x="713499" y="1718718"/>
          <a:ext cx="3236912" cy="523875"/>
        </p:xfrm>
        <a:graphic>
          <a:graphicData uri="http://schemas.openxmlformats.org/presentationml/2006/ole">
            <p:oleObj spid="_x0000_s676871" name="Equation" r:id="rId4" imgW="1333440" imgH="215640" progId="Equation.DSMT4">
              <p:embed/>
            </p:oleObj>
          </a:graphicData>
        </a:graphic>
      </p:graphicFrame>
      <p:graphicFrame>
        <p:nvGraphicFramePr>
          <p:cNvPr id="676872" name="Object 8"/>
          <p:cNvGraphicFramePr>
            <a:graphicFrameLocks noChangeAspect="1"/>
          </p:cNvGraphicFramePr>
          <p:nvPr/>
        </p:nvGraphicFramePr>
        <p:xfrm>
          <a:off x="646113" y="3459163"/>
          <a:ext cx="3400425" cy="1806575"/>
        </p:xfrm>
        <a:graphic>
          <a:graphicData uri="http://schemas.openxmlformats.org/presentationml/2006/ole">
            <p:oleObj spid="_x0000_s676872" name="Equation" r:id="rId5" imgW="1460160" imgH="774360" progId="Equation.DSMT4">
              <p:embed/>
            </p:oleObj>
          </a:graphicData>
        </a:graphic>
      </p:graphicFrame>
      <p:grpSp>
        <p:nvGrpSpPr>
          <p:cNvPr id="676916" name="Group 52"/>
          <p:cNvGrpSpPr>
            <a:grpSpLocks/>
          </p:cNvGrpSpPr>
          <p:nvPr/>
        </p:nvGrpSpPr>
        <p:grpSpPr bwMode="auto">
          <a:xfrm>
            <a:off x="5105403" y="3244852"/>
            <a:ext cx="3519489" cy="2735263"/>
            <a:chOff x="3216" y="2044"/>
            <a:chExt cx="2217" cy="1723"/>
          </a:xfrm>
        </p:grpSpPr>
        <p:sp>
          <p:nvSpPr>
            <p:cNvPr id="676874" name="Line 10"/>
            <p:cNvSpPr>
              <a:spLocks noChangeShapeType="1"/>
            </p:cNvSpPr>
            <p:nvPr/>
          </p:nvSpPr>
          <p:spPr bwMode="auto">
            <a:xfrm flipV="1">
              <a:off x="3918" y="2311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6875" name="Object 11"/>
            <p:cNvGraphicFramePr>
              <a:graphicFrameLocks noChangeAspect="1"/>
            </p:cNvGraphicFramePr>
            <p:nvPr/>
          </p:nvGraphicFramePr>
          <p:xfrm>
            <a:off x="3835" y="2044"/>
            <a:ext cx="180" cy="217"/>
          </p:xfrm>
          <a:graphic>
            <a:graphicData uri="http://schemas.openxmlformats.org/presentationml/2006/ole">
              <p:oleObj spid="_x0000_s676875" name="Equation" r:id="rId6" imgW="126720" imgH="152280" progId="Equation.DSMT4">
                <p:embed/>
              </p:oleObj>
            </a:graphicData>
          </a:graphic>
        </p:graphicFrame>
        <p:sp>
          <p:nvSpPr>
            <p:cNvPr id="676876" name="Line 12"/>
            <p:cNvSpPr>
              <a:spLocks noChangeShapeType="1"/>
            </p:cNvSpPr>
            <p:nvPr/>
          </p:nvSpPr>
          <p:spPr bwMode="auto">
            <a:xfrm flipV="1">
              <a:off x="3216" y="3315"/>
              <a:ext cx="1905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6877" name="Object 13"/>
            <p:cNvGraphicFramePr>
              <a:graphicFrameLocks noChangeAspect="1"/>
            </p:cNvGraphicFramePr>
            <p:nvPr/>
          </p:nvGraphicFramePr>
          <p:xfrm>
            <a:off x="5255" y="3219"/>
            <a:ext cx="175" cy="194"/>
          </p:xfrm>
          <a:graphic>
            <a:graphicData uri="http://schemas.openxmlformats.org/presentationml/2006/ole">
              <p:oleObj spid="_x0000_s676877" name="Equation" r:id="rId7" imgW="114120" imgH="126720" progId="Equation.DSMT4">
                <p:embed/>
              </p:oleObj>
            </a:graphicData>
          </a:graphic>
        </p:graphicFrame>
        <p:sp>
          <p:nvSpPr>
            <p:cNvPr id="676878" name="Line 14"/>
            <p:cNvSpPr>
              <a:spLocks noChangeShapeType="1"/>
            </p:cNvSpPr>
            <p:nvPr/>
          </p:nvSpPr>
          <p:spPr bwMode="auto">
            <a:xfrm flipV="1">
              <a:off x="3918" y="2803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79" name="Line 15"/>
            <p:cNvSpPr>
              <a:spLocks noChangeShapeType="1"/>
            </p:cNvSpPr>
            <p:nvPr/>
          </p:nvSpPr>
          <p:spPr bwMode="auto">
            <a:xfrm flipH="1" flipV="1">
              <a:off x="3495" y="2664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0" name="Line 16"/>
            <p:cNvSpPr>
              <a:spLocks noChangeShapeType="1"/>
            </p:cNvSpPr>
            <p:nvPr/>
          </p:nvSpPr>
          <p:spPr bwMode="auto">
            <a:xfrm flipV="1">
              <a:off x="3850" y="3145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1" name="Line 17"/>
            <p:cNvSpPr>
              <a:spLocks noChangeShapeType="1"/>
            </p:cNvSpPr>
            <p:nvPr/>
          </p:nvSpPr>
          <p:spPr bwMode="auto">
            <a:xfrm>
              <a:off x="3964" y="3143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2" name="Arc 18"/>
            <p:cNvSpPr>
              <a:spLocks/>
            </p:cNvSpPr>
            <p:nvPr/>
          </p:nvSpPr>
          <p:spPr bwMode="auto">
            <a:xfrm>
              <a:off x="4099" y="3204"/>
              <a:ext cx="64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76883" name="Object 19"/>
            <p:cNvGraphicFramePr>
              <a:graphicFrameLocks noChangeAspect="1"/>
            </p:cNvGraphicFramePr>
            <p:nvPr/>
          </p:nvGraphicFramePr>
          <p:xfrm>
            <a:off x="4732" y="2575"/>
            <a:ext cx="182" cy="303"/>
          </p:xfrm>
          <a:graphic>
            <a:graphicData uri="http://schemas.openxmlformats.org/presentationml/2006/ole">
              <p:oleObj spid="_x0000_s676883" name="Equation" r:id="rId8" imgW="114120" imgH="190440" progId="Equation.DSMT4">
                <p:embed/>
              </p:oleObj>
            </a:graphicData>
          </a:graphic>
        </p:graphicFrame>
        <p:graphicFrame>
          <p:nvGraphicFramePr>
            <p:cNvPr id="676884" name="Object 20"/>
            <p:cNvGraphicFramePr>
              <a:graphicFrameLocks noChangeAspect="1"/>
            </p:cNvGraphicFramePr>
            <p:nvPr/>
          </p:nvGraphicFramePr>
          <p:xfrm>
            <a:off x="3320" y="2371"/>
            <a:ext cx="190" cy="317"/>
          </p:xfrm>
          <a:graphic>
            <a:graphicData uri="http://schemas.openxmlformats.org/presentationml/2006/ole">
              <p:oleObj spid="_x0000_s676884" name="Equation" r:id="rId9" imgW="114120" imgH="190440" progId="Equation.DSMT4">
                <p:embed/>
              </p:oleObj>
            </a:graphicData>
          </a:graphic>
        </p:graphicFrame>
        <p:graphicFrame>
          <p:nvGraphicFramePr>
            <p:cNvPr id="676885" name="Object 21"/>
            <p:cNvGraphicFramePr>
              <a:graphicFrameLocks noChangeAspect="1"/>
            </p:cNvGraphicFramePr>
            <p:nvPr/>
          </p:nvGraphicFramePr>
          <p:xfrm>
            <a:off x="4235" y="3059"/>
            <a:ext cx="763" cy="282"/>
          </p:xfrm>
          <a:graphic>
            <a:graphicData uri="http://schemas.openxmlformats.org/presentationml/2006/ole">
              <p:oleObj spid="_x0000_s676885" name="Equation" r:id="rId10" imgW="583920" imgH="215640" progId="Equation.DSMT4">
                <p:embed/>
              </p:oleObj>
            </a:graphicData>
          </a:graphic>
        </p:graphicFrame>
        <p:sp>
          <p:nvSpPr>
            <p:cNvPr id="676886" name="Line 22"/>
            <p:cNvSpPr>
              <a:spLocks noChangeShapeType="1"/>
            </p:cNvSpPr>
            <p:nvPr/>
          </p:nvSpPr>
          <p:spPr bwMode="auto">
            <a:xfrm>
              <a:off x="3462" y="3447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7" name="Line 23"/>
            <p:cNvSpPr>
              <a:spLocks noChangeShapeType="1"/>
            </p:cNvSpPr>
            <p:nvPr/>
          </p:nvSpPr>
          <p:spPr bwMode="auto">
            <a:xfrm>
              <a:off x="3455" y="3767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3467" y="2976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89" name="Line 25"/>
            <p:cNvSpPr>
              <a:spLocks noChangeShapeType="1"/>
            </p:cNvSpPr>
            <p:nvPr/>
          </p:nvSpPr>
          <p:spPr bwMode="auto">
            <a:xfrm>
              <a:off x="3491" y="2597"/>
              <a:ext cx="134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6890" name="Object 26"/>
            <p:cNvGraphicFramePr>
              <a:graphicFrameLocks noChangeAspect="1"/>
            </p:cNvGraphicFramePr>
            <p:nvPr/>
          </p:nvGraphicFramePr>
          <p:xfrm>
            <a:off x="4802" y="3475"/>
            <a:ext cx="631" cy="291"/>
          </p:xfrm>
          <a:graphic>
            <a:graphicData uri="http://schemas.openxmlformats.org/presentationml/2006/ole">
              <p:oleObj spid="_x0000_s676890" name="Equation" r:id="rId11" imgW="495000" imgH="228600" progId="Equation.DSMT4">
                <p:embed/>
              </p:oleObj>
            </a:graphicData>
          </a:graphic>
        </p:graphicFrame>
      </p:grpSp>
      <p:sp>
        <p:nvSpPr>
          <p:cNvPr id="676892" name="Text Box 28"/>
          <p:cNvSpPr txBox="1">
            <a:spLocks noChangeArrowheads="1"/>
          </p:cNvSpPr>
          <p:nvPr/>
        </p:nvSpPr>
        <p:spPr bwMode="auto">
          <a:xfrm>
            <a:off x="371547" y="1228440"/>
            <a:ext cx="407762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Decompose current into two parts:</a:t>
            </a:r>
          </a:p>
        </p:txBody>
      </p:sp>
      <p:graphicFrame>
        <p:nvGraphicFramePr>
          <p:cNvPr id="676894" name="Object 30"/>
          <p:cNvGraphicFramePr>
            <a:graphicFrameLocks noChangeAspect="1"/>
          </p:cNvGraphicFramePr>
          <p:nvPr/>
        </p:nvGraphicFramePr>
        <p:xfrm>
          <a:off x="6205538" y="1452563"/>
          <a:ext cx="1984375" cy="917575"/>
        </p:xfrm>
        <a:graphic>
          <a:graphicData uri="http://schemas.openxmlformats.org/presentationml/2006/ole">
            <p:oleObj spid="_x0000_s676894" name="Equation" r:id="rId12" imgW="850680" imgH="393480" progId="Equation.DSMT4">
              <p:embed/>
            </p:oleObj>
          </a:graphicData>
        </a:graphic>
      </p:graphicFrame>
      <p:graphicFrame>
        <p:nvGraphicFramePr>
          <p:cNvPr id="676913" name="Object 49"/>
          <p:cNvGraphicFramePr>
            <a:graphicFrameLocks noChangeAspect="1"/>
          </p:cNvGraphicFramePr>
          <p:nvPr/>
        </p:nvGraphicFramePr>
        <p:xfrm>
          <a:off x="7129463" y="2508250"/>
          <a:ext cx="236537" cy="355600"/>
        </p:xfrm>
        <a:graphic>
          <a:graphicData uri="http://schemas.openxmlformats.org/presentationml/2006/ole">
            <p:oleObj spid="_x0000_s676913" name="Equation" r:id="rId13" imgW="101520" imgH="152280" progId="Equation.DSMT4">
              <p:embed/>
            </p:oleObj>
          </a:graphicData>
        </a:graphic>
      </p:graphicFrame>
      <p:graphicFrame>
        <p:nvGraphicFramePr>
          <p:cNvPr id="676914" name="Object 50"/>
          <p:cNvGraphicFramePr>
            <a:graphicFrameLocks noChangeAspect="1"/>
          </p:cNvGraphicFramePr>
          <p:nvPr/>
        </p:nvGraphicFramePr>
        <p:xfrm>
          <a:off x="6583363" y="2468563"/>
          <a:ext cx="1211262" cy="447675"/>
        </p:xfrm>
        <a:graphic>
          <a:graphicData uri="http://schemas.openxmlformats.org/presentationml/2006/ole">
            <p:oleObj spid="_x0000_s676914" name="Equation" r:id="rId14" imgW="583920" imgH="21564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66632" name="Object 8"/>
          <p:cNvGraphicFramePr>
            <a:graphicFrameLocks noChangeAspect="1"/>
          </p:cNvGraphicFramePr>
          <p:nvPr/>
        </p:nvGraphicFramePr>
        <p:xfrm>
          <a:off x="1286049" y="1293813"/>
          <a:ext cx="6711950" cy="4660900"/>
        </p:xfrm>
        <a:graphic>
          <a:graphicData uri="http://schemas.openxmlformats.org/presentationml/2006/ole">
            <p:oleObj spid="_x0000_s666632" name="Equation" r:id="rId4" imgW="3124080" imgH="217152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9" name="Text Box 3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69700" name="Object 4"/>
          <p:cNvGraphicFramePr>
            <a:graphicFrameLocks noChangeAspect="1"/>
          </p:cNvGraphicFramePr>
          <p:nvPr/>
        </p:nvGraphicFramePr>
        <p:xfrm>
          <a:off x="541338" y="1616075"/>
          <a:ext cx="7912100" cy="3319463"/>
        </p:xfrm>
        <a:graphic>
          <a:graphicData uri="http://schemas.openxmlformats.org/presentationml/2006/ole">
            <p:oleObj spid="_x0000_s669700" name="Equation" r:id="rId4" imgW="3720960" imgH="156204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48210" name="Text Box 18"/>
          <p:cNvSpPr txBox="1">
            <a:spLocks noChangeArrowheads="1"/>
          </p:cNvSpPr>
          <p:nvPr/>
        </p:nvSpPr>
        <p:spPr bwMode="auto">
          <a:xfrm>
            <a:off x="477838" y="992233"/>
            <a:ext cx="68373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finite current sheet is thus represented as a set </a:t>
            </a:r>
            <a:r>
              <a:rPr lang="en-US" sz="2000" dirty="0" smtClean="0">
                <a:solidFill>
                  <a:schemeClr val="bg1"/>
                </a:solidFill>
              </a:rPr>
              <a:t>of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infinite phased current sheets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</p:txBody>
      </p:sp>
      <p:graphicFrame>
        <p:nvGraphicFramePr>
          <p:cNvPr id="648211" name="Object 19"/>
          <p:cNvGraphicFramePr>
            <a:graphicFrameLocks noChangeAspect="1"/>
          </p:cNvGraphicFramePr>
          <p:nvPr/>
        </p:nvGraphicFramePr>
        <p:xfrm>
          <a:off x="2756825" y="1705078"/>
          <a:ext cx="3616680" cy="716262"/>
        </p:xfrm>
        <a:graphic>
          <a:graphicData uri="http://schemas.openxmlformats.org/presentationml/2006/ole">
            <p:oleObj spid="_x0000_s648211" name="Equation" r:id="rId4" imgW="1282680" imgH="253800" progId="Equation.DSMT4">
              <p:embed/>
            </p:oleObj>
          </a:graphicData>
        </a:graphic>
      </p:graphicFrame>
      <p:graphicFrame>
        <p:nvGraphicFramePr>
          <p:cNvPr id="648212" name="Object 20"/>
          <p:cNvGraphicFramePr>
            <a:graphicFrameLocks noChangeAspect="1"/>
          </p:cNvGraphicFramePr>
          <p:nvPr/>
        </p:nvGraphicFramePr>
        <p:xfrm>
          <a:off x="2732089" y="2724834"/>
          <a:ext cx="3946464" cy="1025928"/>
        </p:xfrm>
        <a:graphic>
          <a:graphicData uri="http://schemas.openxmlformats.org/presentationml/2006/ole">
            <p:oleObj spid="_x0000_s648212" name="Equation" r:id="rId5" imgW="1562040" imgH="406080" progId="Equation.DSMT4">
              <p:embed/>
            </p:oleObj>
          </a:graphicData>
        </a:graphic>
      </p:graphicFrame>
      <p:sp>
        <p:nvSpPr>
          <p:cNvPr id="648213" name="Text Box 21"/>
          <p:cNvSpPr txBox="1">
            <a:spLocks noChangeArrowheads="1"/>
          </p:cNvSpPr>
          <p:nvPr/>
        </p:nvSpPr>
        <p:spPr bwMode="auto">
          <a:xfrm>
            <a:off x="1741089" y="3004306"/>
            <a:ext cx="10001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648215" name="Text Box 23"/>
          <p:cNvSpPr txBox="1">
            <a:spLocks noChangeArrowheads="1"/>
          </p:cNvSpPr>
          <p:nvPr/>
        </p:nvSpPr>
        <p:spPr bwMode="auto">
          <a:xfrm>
            <a:off x="744538" y="3989380"/>
            <a:ext cx="80311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phased current sheet launches a pair of plane waves as shown below:</a:t>
            </a:r>
          </a:p>
        </p:txBody>
      </p:sp>
      <p:grpSp>
        <p:nvGrpSpPr>
          <p:cNvPr id="648239" name="Group 47"/>
          <p:cNvGrpSpPr>
            <a:grpSpLocks/>
          </p:cNvGrpSpPr>
          <p:nvPr/>
        </p:nvGrpSpPr>
        <p:grpSpPr bwMode="auto">
          <a:xfrm>
            <a:off x="1259341" y="4507813"/>
            <a:ext cx="6783387" cy="1812925"/>
            <a:chOff x="807" y="3011"/>
            <a:chExt cx="4273" cy="1142"/>
          </a:xfrm>
        </p:grpSpPr>
        <p:sp>
          <p:nvSpPr>
            <p:cNvPr id="648237" name="Rectangle 45"/>
            <p:cNvSpPr>
              <a:spLocks noChangeArrowheads="1"/>
            </p:cNvSpPr>
            <p:nvPr/>
          </p:nvSpPr>
          <p:spPr bwMode="auto">
            <a:xfrm>
              <a:off x="807" y="3027"/>
              <a:ext cx="4273" cy="112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19" name="Freeform 27"/>
            <p:cNvSpPr>
              <a:spLocks/>
            </p:cNvSpPr>
            <p:nvPr/>
          </p:nvSpPr>
          <p:spPr bwMode="auto">
            <a:xfrm rot="3811074">
              <a:off x="2707" y="3116"/>
              <a:ext cx="27" cy="57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62" y="220"/>
                </a:cxn>
                <a:cxn ang="0">
                  <a:pos x="424" y="441"/>
                </a:cxn>
                <a:cxn ang="0">
                  <a:pos x="90" y="789"/>
                </a:cxn>
                <a:cxn ang="0">
                  <a:pos x="396" y="1159"/>
                </a:cxn>
                <a:cxn ang="0">
                  <a:pos x="26" y="1444"/>
                </a:cxn>
                <a:cxn ang="0">
                  <a:pos x="367" y="1714"/>
                </a:cxn>
                <a:cxn ang="0">
                  <a:pos x="26" y="1906"/>
                </a:cxn>
                <a:cxn ang="0">
                  <a:pos x="211" y="2254"/>
                </a:cxn>
              </a:cxnLst>
              <a:rect l="0" t="0" r="r" b="b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26" name="Line 34"/>
            <p:cNvSpPr>
              <a:spLocks noChangeShapeType="1"/>
            </p:cNvSpPr>
            <p:nvPr/>
          </p:nvSpPr>
          <p:spPr bwMode="auto">
            <a:xfrm>
              <a:off x="1060" y="3609"/>
              <a:ext cx="3701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27" name="Freeform 35"/>
            <p:cNvSpPr>
              <a:spLocks/>
            </p:cNvSpPr>
            <p:nvPr/>
          </p:nvSpPr>
          <p:spPr bwMode="auto">
            <a:xfrm rot="17788926" flipV="1">
              <a:off x="2707" y="3548"/>
              <a:ext cx="27" cy="57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62" y="220"/>
                </a:cxn>
                <a:cxn ang="0">
                  <a:pos x="424" y="441"/>
                </a:cxn>
                <a:cxn ang="0">
                  <a:pos x="90" y="789"/>
                </a:cxn>
                <a:cxn ang="0">
                  <a:pos x="396" y="1159"/>
                </a:cxn>
                <a:cxn ang="0">
                  <a:pos x="26" y="1444"/>
                </a:cxn>
                <a:cxn ang="0">
                  <a:pos x="367" y="1714"/>
                </a:cxn>
                <a:cxn ang="0">
                  <a:pos x="26" y="1906"/>
                </a:cxn>
                <a:cxn ang="0">
                  <a:pos x="211" y="2254"/>
                </a:cxn>
              </a:cxnLst>
              <a:rect l="0" t="0" r="r" b="b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28" name="Line 36"/>
            <p:cNvSpPr>
              <a:spLocks noChangeShapeType="1"/>
            </p:cNvSpPr>
            <p:nvPr/>
          </p:nvSpPr>
          <p:spPr bwMode="auto">
            <a:xfrm flipV="1">
              <a:off x="2911" y="3247"/>
              <a:ext cx="111" cy="4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29" name="Line 37"/>
            <p:cNvSpPr>
              <a:spLocks noChangeShapeType="1"/>
            </p:cNvSpPr>
            <p:nvPr/>
          </p:nvSpPr>
          <p:spPr bwMode="auto">
            <a:xfrm>
              <a:off x="2927" y="3950"/>
              <a:ext cx="111" cy="4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8231" name="Object 39"/>
            <p:cNvGraphicFramePr>
              <a:graphicFrameLocks noChangeAspect="1"/>
            </p:cNvGraphicFramePr>
            <p:nvPr/>
          </p:nvGraphicFramePr>
          <p:xfrm>
            <a:off x="3081" y="3011"/>
            <a:ext cx="301" cy="394"/>
          </p:xfrm>
          <a:graphic>
            <a:graphicData uri="http://schemas.openxmlformats.org/presentationml/2006/ole">
              <p:oleObj spid="_x0000_s648231" name="Equation" r:id="rId6" imgW="164880" imgH="215640" progId="Equation.DSMT4">
                <p:embed/>
              </p:oleObj>
            </a:graphicData>
          </a:graphic>
        </p:graphicFrame>
        <p:graphicFrame>
          <p:nvGraphicFramePr>
            <p:cNvPr id="648232" name="Object 40"/>
            <p:cNvGraphicFramePr>
              <a:graphicFrameLocks noChangeAspect="1"/>
            </p:cNvGraphicFramePr>
            <p:nvPr/>
          </p:nvGraphicFramePr>
          <p:xfrm>
            <a:off x="3107" y="3755"/>
            <a:ext cx="301" cy="394"/>
          </p:xfrm>
          <a:graphic>
            <a:graphicData uri="http://schemas.openxmlformats.org/presentationml/2006/ole">
              <p:oleObj spid="_x0000_s648232" name="Equation" r:id="rId7" imgW="164880" imgH="215640" progId="Equation.DSMT4">
                <p:embed/>
              </p:oleObj>
            </a:graphicData>
          </a:graphic>
        </p:graphicFrame>
        <p:graphicFrame>
          <p:nvGraphicFramePr>
            <p:cNvPr id="648233" name="Object 41"/>
            <p:cNvGraphicFramePr>
              <a:graphicFrameLocks noChangeAspect="1"/>
            </p:cNvGraphicFramePr>
            <p:nvPr/>
          </p:nvGraphicFramePr>
          <p:xfrm>
            <a:off x="1923" y="3214"/>
            <a:ext cx="302" cy="367"/>
          </p:xfrm>
          <a:graphic>
            <a:graphicData uri="http://schemas.openxmlformats.org/presentationml/2006/ole">
              <p:oleObj spid="_x0000_s648233" name="Equation" r:id="rId8" imgW="177480" imgH="215640" progId="Equation.DSMT4">
                <p:embed/>
              </p:oleObj>
            </a:graphicData>
          </a:graphic>
        </p:graphicFrame>
        <p:sp>
          <p:nvSpPr>
            <p:cNvPr id="648236" name="Line 44"/>
            <p:cNvSpPr>
              <a:spLocks noChangeShapeType="1"/>
            </p:cNvSpPr>
            <p:nvPr/>
          </p:nvSpPr>
          <p:spPr bwMode="auto">
            <a:xfrm flipV="1">
              <a:off x="2682" y="3613"/>
              <a:ext cx="23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38" name="Text Box 46"/>
            <p:cNvSpPr txBox="1">
              <a:spLocks noChangeArrowheads="1"/>
            </p:cNvSpPr>
            <p:nvPr/>
          </p:nvSpPr>
          <p:spPr bwMode="auto">
            <a:xfrm>
              <a:off x="1516" y="3753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70725" name="Object 5"/>
          <p:cNvGraphicFramePr>
            <a:graphicFrameLocks noChangeAspect="1"/>
          </p:cNvGraphicFramePr>
          <p:nvPr/>
        </p:nvGraphicFramePr>
        <p:xfrm>
          <a:off x="914400" y="2486822"/>
          <a:ext cx="7554913" cy="1025525"/>
        </p:xfrm>
        <a:graphic>
          <a:graphicData uri="http://schemas.openxmlformats.org/presentationml/2006/ole">
            <p:oleObj spid="_x0000_s670725" name="Equation" r:id="rId4" imgW="2806560" imgH="380880" progId="Equation.DSMT4">
              <p:embed/>
            </p:oleObj>
          </a:graphicData>
        </a:graphic>
      </p:graphicFrame>
      <p:sp>
        <p:nvSpPr>
          <p:cNvPr id="670726" name="Text Box 6"/>
          <p:cNvSpPr txBox="1">
            <a:spLocks noChangeArrowheads="1"/>
          </p:cNvSpPr>
          <p:nvPr/>
        </p:nvSpPr>
        <p:spPr bwMode="auto">
          <a:xfrm>
            <a:off x="838200" y="1708947"/>
            <a:ext cx="10096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70727" name="Object 7"/>
          <p:cNvGraphicFramePr>
            <a:graphicFrameLocks noChangeAspect="1"/>
          </p:cNvGraphicFramePr>
          <p:nvPr/>
        </p:nvGraphicFramePr>
        <p:xfrm>
          <a:off x="2065409" y="4460606"/>
          <a:ext cx="1047750" cy="508000"/>
        </p:xfrm>
        <a:graphic>
          <a:graphicData uri="http://schemas.openxmlformats.org/presentationml/2006/ole">
            <p:oleObj spid="_x0000_s670727" name="Equation" r:id="rId5" imgW="419040" imgH="203040" progId="Equation.DSMT4">
              <p:embed/>
            </p:oleObj>
          </a:graphicData>
        </a:graphic>
      </p:graphicFrame>
      <p:graphicFrame>
        <p:nvGraphicFramePr>
          <p:cNvPr id="670728" name="Object 8"/>
          <p:cNvGraphicFramePr>
            <a:graphicFrameLocks noChangeAspect="1"/>
          </p:cNvGraphicFramePr>
          <p:nvPr/>
        </p:nvGraphicFramePr>
        <p:xfrm>
          <a:off x="3928162" y="4163482"/>
          <a:ext cx="1247775" cy="519112"/>
        </p:xfrm>
        <a:graphic>
          <a:graphicData uri="http://schemas.openxmlformats.org/presentationml/2006/ole">
            <p:oleObj spid="_x0000_s670728" name="Equation" r:id="rId6" imgW="457200" imgH="190440" progId="Equation.DSMT4">
              <p:embed/>
            </p:oleObj>
          </a:graphicData>
        </a:graphic>
      </p:graphicFrame>
      <p:graphicFrame>
        <p:nvGraphicFramePr>
          <p:cNvPr id="670729" name="Object 9"/>
          <p:cNvGraphicFramePr>
            <a:graphicFrameLocks noChangeAspect="1"/>
          </p:cNvGraphicFramePr>
          <p:nvPr/>
        </p:nvGraphicFramePr>
        <p:xfrm>
          <a:off x="3937687" y="4679419"/>
          <a:ext cx="1074737" cy="554038"/>
        </p:xfrm>
        <a:graphic>
          <a:graphicData uri="http://schemas.openxmlformats.org/presentationml/2006/ole">
            <p:oleObj spid="_x0000_s670729" name="Equation" r:id="rId7" imgW="393480" imgH="203040" progId="Equation.DSMT4">
              <p:embed/>
            </p:oleObj>
          </a:graphicData>
        </a:graphic>
      </p:graphicFrame>
      <p:graphicFrame>
        <p:nvGraphicFramePr>
          <p:cNvPr id="670730" name="Object 10"/>
          <p:cNvGraphicFramePr>
            <a:graphicFrameLocks noChangeAspect="1"/>
          </p:cNvGraphicFramePr>
          <p:nvPr/>
        </p:nvGraphicFramePr>
        <p:xfrm>
          <a:off x="5754688" y="4310063"/>
          <a:ext cx="1420812" cy="587375"/>
        </p:xfrm>
        <a:graphic>
          <a:graphicData uri="http://schemas.openxmlformats.org/presentationml/2006/ole">
            <p:oleObj spid="_x0000_s670730" name="Equation" r:id="rId8" imgW="520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73816" name="Text Box 24"/>
          <p:cNvSpPr txBox="1">
            <a:spLocks noChangeArrowheads="1"/>
          </p:cNvSpPr>
          <p:nvPr/>
        </p:nvSpPr>
        <p:spPr bwMode="auto">
          <a:xfrm>
            <a:off x="914257" y="1282867"/>
            <a:ext cx="15423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hlink"/>
                </a:solidFill>
              </a:rPr>
              <a:t>TM</a:t>
            </a:r>
            <a:r>
              <a:rPr lang="en-US" sz="2000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hlink"/>
                </a:solidFill>
              </a:rPr>
              <a:t> Model</a:t>
            </a:r>
          </a:p>
        </p:txBody>
      </p:sp>
      <p:graphicFrame>
        <p:nvGraphicFramePr>
          <p:cNvPr id="673817" name="Object 25"/>
          <p:cNvGraphicFramePr>
            <a:graphicFrameLocks noChangeAspect="1"/>
          </p:cNvGraphicFramePr>
          <p:nvPr/>
        </p:nvGraphicFramePr>
        <p:xfrm>
          <a:off x="922338" y="3008313"/>
          <a:ext cx="2508250" cy="1603375"/>
        </p:xfrm>
        <a:graphic>
          <a:graphicData uri="http://schemas.openxmlformats.org/presentationml/2006/ole">
            <p:oleObj spid="_x0000_s673817" name="Equation" r:id="rId4" imgW="1091880" imgH="698400" progId="Equation.DSMT4">
              <p:embed/>
            </p:oleObj>
          </a:graphicData>
        </a:graphic>
      </p:graphicFrame>
      <p:sp>
        <p:nvSpPr>
          <p:cNvPr id="673818" name="Text Box 26"/>
          <p:cNvSpPr txBox="1">
            <a:spLocks noChangeArrowheads="1"/>
          </p:cNvSpPr>
          <p:nvPr/>
        </p:nvSpPr>
        <p:spPr bwMode="auto">
          <a:xfrm>
            <a:off x="860425" y="2390775"/>
            <a:ext cx="11865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&gt;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746625" y="1427163"/>
            <a:ext cx="3027363" cy="4210050"/>
            <a:chOff x="4746625" y="1427163"/>
            <a:chExt cx="3027363" cy="4210050"/>
          </a:xfrm>
        </p:grpSpPr>
        <p:grpSp>
          <p:nvGrpSpPr>
            <p:cNvPr id="673815" name="Group 23"/>
            <p:cNvGrpSpPr>
              <a:grpSpLocks/>
            </p:cNvGrpSpPr>
            <p:nvPr/>
          </p:nvGrpSpPr>
          <p:grpSpPr bwMode="auto">
            <a:xfrm>
              <a:off x="4746625" y="1427163"/>
              <a:ext cx="3027363" cy="4210050"/>
              <a:chOff x="2010" y="985"/>
              <a:chExt cx="1907" cy="2652"/>
            </a:xfrm>
          </p:grpSpPr>
          <p:sp>
            <p:nvSpPr>
              <p:cNvPr id="673799" name="Line 7"/>
              <p:cNvSpPr>
                <a:spLocks noChangeShapeType="1"/>
              </p:cNvSpPr>
              <p:nvPr/>
            </p:nvSpPr>
            <p:spPr bwMode="auto">
              <a:xfrm>
                <a:off x="2499" y="1049"/>
                <a:ext cx="3" cy="258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3800" name="Line 8"/>
              <p:cNvSpPr>
                <a:spLocks noChangeShapeType="1"/>
              </p:cNvSpPr>
              <p:nvPr/>
            </p:nvSpPr>
            <p:spPr bwMode="auto">
              <a:xfrm>
                <a:off x="3360" y="1045"/>
                <a:ext cx="1" cy="25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3805" name="Line 13"/>
              <p:cNvSpPr>
                <a:spLocks noChangeShapeType="1"/>
              </p:cNvSpPr>
              <p:nvPr/>
            </p:nvSpPr>
            <p:spPr bwMode="auto">
              <a:xfrm>
                <a:off x="2482" y="2423"/>
                <a:ext cx="871" cy="1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3806" name="Object 14"/>
              <p:cNvGraphicFramePr>
                <a:graphicFrameLocks noChangeAspect="1"/>
              </p:cNvGraphicFramePr>
              <p:nvPr/>
            </p:nvGraphicFramePr>
            <p:xfrm>
              <a:off x="2536" y="985"/>
              <a:ext cx="849" cy="367"/>
            </p:xfrm>
            <a:graphic>
              <a:graphicData uri="http://schemas.openxmlformats.org/presentationml/2006/ole">
                <p:oleObj spid="_x0000_s673806" name="Equation" r:id="rId5" imgW="469800" imgH="203040" progId="Equation.DSMT4">
                  <p:embed/>
                </p:oleObj>
              </a:graphicData>
            </a:graphic>
          </p:graphicFrame>
          <p:graphicFrame>
            <p:nvGraphicFramePr>
              <p:cNvPr id="673808" name="Object 16"/>
              <p:cNvGraphicFramePr>
                <a:graphicFrameLocks noChangeAspect="1"/>
              </p:cNvGraphicFramePr>
              <p:nvPr/>
            </p:nvGraphicFramePr>
            <p:xfrm>
              <a:off x="2654" y="2629"/>
              <a:ext cx="607" cy="304"/>
            </p:xfrm>
            <a:graphic>
              <a:graphicData uri="http://schemas.openxmlformats.org/presentationml/2006/ole">
                <p:oleObj spid="_x0000_s673808" name="Equation" r:id="rId6" imgW="406080" imgH="203040" progId="Equation.DSMT4">
                  <p:embed/>
                </p:oleObj>
              </a:graphicData>
            </a:graphic>
          </p:graphicFrame>
          <p:graphicFrame>
            <p:nvGraphicFramePr>
              <p:cNvPr id="673809" name="Object 17"/>
              <p:cNvGraphicFramePr>
                <a:graphicFrameLocks noChangeAspect="1"/>
              </p:cNvGraphicFramePr>
              <p:nvPr/>
            </p:nvGraphicFramePr>
            <p:xfrm>
              <a:off x="2010" y="1226"/>
              <a:ext cx="413" cy="367"/>
            </p:xfrm>
            <a:graphic>
              <a:graphicData uri="http://schemas.openxmlformats.org/presentationml/2006/ole">
                <p:oleObj spid="_x0000_s673809" name="Equation" r:id="rId7" imgW="228600" imgH="203040" progId="Equation.DSMT4">
                  <p:embed/>
                </p:oleObj>
              </a:graphicData>
            </a:graphic>
          </p:graphicFrame>
          <p:sp>
            <p:nvSpPr>
              <p:cNvPr id="673810" name="Oval 18"/>
              <p:cNvSpPr>
                <a:spLocks noChangeArrowheads="1"/>
              </p:cNvSpPr>
              <p:nvPr/>
            </p:nvSpPr>
            <p:spPr bwMode="auto">
              <a:xfrm>
                <a:off x="2751" y="2247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811" name="Line 19"/>
              <p:cNvSpPr>
                <a:spLocks noChangeShapeType="1"/>
              </p:cNvSpPr>
              <p:nvPr/>
            </p:nvSpPr>
            <p:spPr bwMode="auto">
              <a:xfrm flipH="1">
                <a:off x="2816" y="2422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3812" name="Object 20"/>
              <p:cNvGraphicFramePr>
                <a:graphicFrameLocks noChangeAspect="1"/>
              </p:cNvGraphicFramePr>
              <p:nvPr/>
            </p:nvGraphicFramePr>
            <p:xfrm>
              <a:off x="3429" y="2291"/>
              <a:ext cx="488" cy="244"/>
            </p:xfrm>
            <a:graphic>
              <a:graphicData uri="http://schemas.openxmlformats.org/presentationml/2006/ole">
                <p:oleObj spid="_x0000_s673812" name="Equation" r:id="rId8" imgW="304560" imgH="152280" progId="Equation.DSMT4">
                  <p:embed/>
                </p:oleObj>
              </a:graphicData>
            </a:graphic>
          </p:graphicFrame>
          <p:graphicFrame>
            <p:nvGraphicFramePr>
              <p:cNvPr id="673813" name="Object 21"/>
              <p:cNvGraphicFramePr>
                <a:graphicFrameLocks noChangeAspect="1"/>
              </p:cNvGraphicFramePr>
              <p:nvPr/>
            </p:nvGraphicFramePr>
            <p:xfrm>
              <a:off x="2739" y="1574"/>
              <a:ext cx="407" cy="325"/>
            </p:xfrm>
            <a:graphic>
              <a:graphicData uri="http://schemas.openxmlformats.org/presentationml/2006/ole">
                <p:oleObj spid="_x0000_s673813" name="Equation" r:id="rId9" imgW="253800" imgH="203040" progId="Equation.DSMT4">
                  <p:embed/>
                </p:oleObj>
              </a:graphicData>
            </a:graphic>
          </p:graphicFrame>
          <p:graphicFrame>
            <p:nvGraphicFramePr>
              <p:cNvPr id="673814" name="Object 22"/>
              <p:cNvGraphicFramePr>
                <a:graphicFrameLocks noChangeAspect="1"/>
              </p:cNvGraphicFramePr>
              <p:nvPr/>
            </p:nvGraphicFramePr>
            <p:xfrm>
              <a:off x="2724" y="3132"/>
              <a:ext cx="407" cy="325"/>
            </p:xfrm>
            <a:graphic>
              <a:graphicData uri="http://schemas.openxmlformats.org/presentationml/2006/ole">
                <p:oleObj spid="_x0000_s673814" name="Equation" r:id="rId10" imgW="253800" imgH="203040" progId="Equation.DSMT4">
                  <p:embed/>
                </p:oleObj>
              </a:graphicData>
            </a:graphic>
          </p:graphicFrame>
        </p:grpSp>
        <p:cxnSp>
          <p:nvCxnSpPr>
            <p:cNvPr id="21" name="Straight Arrow Connector 20"/>
            <p:cNvCxnSpPr/>
            <p:nvPr/>
          </p:nvCxnSpPr>
          <p:spPr bwMode="auto">
            <a:xfrm flipV="1">
              <a:off x="5512810" y="1987559"/>
              <a:ext cx="0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74832" name="Text Box 16"/>
          <p:cNvSpPr txBox="1">
            <a:spLocks noChangeArrowheads="1"/>
          </p:cNvSpPr>
          <p:nvPr/>
        </p:nvSpPr>
        <p:spPr bwMode="auto">
          <a:xfrm>
            <a:off x="752759" y="1255950"/>
            <a:ext cx="15673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hlink"/>
                </a:solidFill>
              </a:rPr>
              <a:t>TE</a:t>
            </a:r>
            <a:r>
              <a:rPr lang="en-US" sz="2000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hlink"/>
                </a:solidFill>
              </a:rPr>
              <a:t> Model</a:t>
            </a:r>
          </a:p>
        </p:txBody>
      </p:sp>
      <p:graphicFrame>
        <p:nvGraphicFramePr>
          <p:cNvPr id="674833" name="Object 17"/>
          <p:cNvGraphicFramePr>
            <a:graphicFrameLocks noChangeAspect="1"/>
          </p:cNvGraphicFramePr>
          <p:nvPr/>
        </p:nvGraphicFramePr>
        <p:xfrm>
          <a:off x="1006475" y="2957513"/>
          <a:ext cx="2417763" cy="1603375"/>
        </p:xfrm>
        <a:graphic>
          <a:graphicData uri="http://schemas.openxmlformats.org/presentationml/2006/ole">
            <p:oleObj spid="_x0000_s674833" name="Equation" r:id="rId4" imgW="1054080" imgH="698400" progId="Equation.DSMT4">
              <p:embed/>
            </p:oleObj>
          </a:graphicData>
        </a:graphic>
      </p:graphicFrame>
      <p:sp>
        <p:nvSpPr>
          <p:cNvPr id="674835" name="Text Box 19"/>
          <p:cNvSpPr txBox="1">
            <a:spLocks noChangeArrowheads="1"/>
          </p:cNvSpPr>
          <p:nvPr/>
        </p:nvSpPr>
        <p:spPr bwMode="auto">
          <a:xfrm>
            <a:off x="987425" y="2390775"/>
            <a:ext cx="11737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&gt; 0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783138" y="1427163"/>
            <a:ext cx="2990850" cy="4237038"/>
            <a:chOff x="4783138" y="1427163"/>
            <a:chExt cx="2990850" cy="4237038"/>
          </a:xfrm>
        </p:grpSpPr>
        <p:grpSp>
          <p:nvGrpSpPr>
            <p:cNvPr id="674834" name="Group 18"/>
            <p:cNvGrpSpPr>
              <a:grpSpLocks/>
            </p:cNvGrpSpPr>
            <p:nvPr/>
          </p:nvGrpSpPr>
          <p:grpSpPr bwMode="auto">
            <a:xfrm>
              <a:off x="4783138" y="1427163"/>
              <a:ext cx="2990850" cy="4237038"/>
              <a:chOff x="3013" y="899"/>
              <a:chExt cx="1884" cy="2669"/>
            </a:xfrm>
          </p:grpSpPr>
          <p:sp>
            <p:nvSpPr>
              <p:cNvPr id="674820" name="Line 4"/>
              <p:cNvSpPr>
                <a:spLocks noChangeShapeType="1"/>
              </p:cNvSpPr>
              <p:nvPr/>
            </p:nvSpPr>
            <p:spPr bwMode="auto">
              <a:xfrm>
                <a:off x="3479" y="963"/>
                <a:ext cx="3" cy="260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4821" name="Line 5"/>
              <p:cNvSpPr>
                <a:spLocks noChangeShapeType="1"/>
              </p:cNvSpPr>
              <p:nvPr/>
            </p:nvSpPr>
            <p:spPr bwMode="auto">
              <a:xfrm>
                <a:off x="4340" y="959"/>
                <a:ext cx="1" cy="260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4822" name="Line 6"/>
              <p:cNvSpPr>
                <a:spLocks noChangeShapeType="1"/>
              </p:cNvSpPr>
              <p:nvPr/>
            </p:nvSpPr>
            <p:spPr bwMode="auto">
              <a:xfrm flipV="1">
                <a:off x="3462" y="2331"/>
                <a:ext cx="885" cy="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4823" name="Object 7"/>
              <p:cNvGraphicFramePr>
                <a:graphicFrameLocks noChangeAspect="1"/>
              </p:cNvGraphicFramePr>
              <p:nvPr/>
            </p:nvGraphicFramePr>
            <p:xfrm>
              <a:off x="3539" y="899"/>
              <a:ext cx="803" cy="367"/>
            </p:xfrm>
            <a:graphic>
              <a:graphicData uri="http://schemas.openxmlformats.org/presentationml/2006/ole">
                <p:oleObj spid="_x0000_s674823" name="Equation" r:id="rId5" imgW="444240" imgH="203040" progId="Equation.DSMT4">
                  <p:embed/>
                </p:oleObj>
              </a:graphicData>
            </a:graphic>
          </p:graphicFrame>
          <p:graphicFrame>
            <p:nvGraphicFramePr>
              <p:cNvPr id="674825" name="Object 9"/>
              <p:cNvGraphicFramePr>
                <a:graphicFrameLocks noChangeAspect="1"/>
              </p:cNvGraphicFramePr>
              <p:nvPr/>
            </p:nvGraphicFramePr>
            <p:xfrm>
              <a:off x="3645" y="2547"/>
              <a:ext cx="551" cy="285"/>
            </p:xfrm>
            <a:graphic>
              <a:graphicData uri="http://schemas.openxmlformats.org/presentationml/2006/ole">
                <p:oleObj spid="_x0000_s674825" name="Equation" r:id="rId6" imgW="393480" imgH="203040" progId="Equation.DSMT4">
                  <p:embed/>
                </p:oleObj>
              </a:graphicData>
            </a:graphic>
          </p:graphicFrame>
          <p:graphicFrame>
            <p:nvGraphicFramePr>
              <p:cNvPr id="674826" name="Object 10"/>
              <p:cNvGraphicFramePr>
                <a:graphicFrameLocks noChangeAspect="1"/>
              </p:cNvGraphicFramePr>
              <p:nvPr/>
            </p:nvGraphicFramePr>
            <p:xfrm>
              <a:off x="3013" y="1140"/>
              <a:ext cx="367" cy="367"/>
            </p:xfrm>
            <a:graphic>
              <a:graphicData uri="http://schemas.openxmlformats.org/presentationml/2006/ole">
                <p:oleObj spid="_x0000_s674826" name="Equation" r:id="rId7" imgW="203040" imgH="203040" progId="Equation.DSMT4">
                  <p:embed/>
                </p:oleObj>
              </a:graphicData>
            </a:graphic>
          </p:graphicFrame>
          <p:sp>
            <p:nvSpPr>
              <p:cNvPr id="674827" name="Oval 11"/>
              <p:cNvSpPr>
                <a:spLocks noChangeArrowheads="1"/>
              </p:cNvSpPr>
              <p:nvPr/>
            </p:nvSpPr>
            <p:spPr bwMode="auto">
              <a:xfrm>
                <a:off x="3731" y="2161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828" name="Line 12"/>
              <p:cNvSpPr>
                <a:spLocks noChangeShapeType="1"/>
              </p:cNvSpPr>
              <p:nvPr/>
            </p:nvSpPr>
            <p:spPr bwMode="auto">
              <a:xfrm flipH="1">
                <a:off x="3796" y="2336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4829" name="Object 13"/>
              <p:cNvGraphicFramePr>
                <a:graphicFrameLocks noChangeAspect="1"/>
              </p:cNvGraphicFramePr>
              <p:nvPr/>
            </p:nvGraphicFramePr>
            <p:xfrm>
              <a:off x="4409" y="2205"/>
              <a:ext cx="488" cy="244"/>
            </p:xfrm>
            <a:graphic>
              <a:graphicData uri="http://schemas.openxmlformats.org/presentationml/2006/ole">
                <p:oleObj spid="_x0000_s674829" name="Equation" r:id="rId8" imgW="304560" imgH="152280" progId="Equation.DSMT4">
                  <p:embed/>
                </p:oleObj>
              </a:graphicData>
            </a:graphic>
          </p:graphicFrame>
          <p:graphicFrame>
            <p:nvGraphicFramePr>
              <p:cNvPr id="674830" name="Object 14"/>
              <p:cNvGraphicFramePr>
                <a:graphicFrameLocks noChangeAspect="1"/>
              </p:cNvGraphicFramePr>
              <p:nvPr/>
            </p:nvGraphicFramePr>
            <p:xfrm>
              <a:off x="3739" y="1488"/>
              <a:ext cx="366" cy="325"/>
            </p:xfrm>
            <a:graphic>
              <a:graphicData uri="http://schemas.openxmlformats.org/presentationml/2006/ole">
                <p:oleObj spid="_x0000_s674830" name="Equation" r:id="rId9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74831" name="Object 15"/>
              <p:cNvGraphicFramePr>
                <a:graphicFrameLocks noChangeAspect="1"/>
              </p:cNvGraphicFramePr>
              <p:nvPr/>
            </p:nvGraphicFramePr>
            <p:xfrm>
              <a:off x="3724" y="3046"/>
              <a:ext cx="366" cy="325"/>
            </p:xfrm>
            <a:graphic>
              <a:graphicData uri="http://schemas.openxmlformats.org/presentationml/2006/ole">
                <p:oleObj spid="_x0000_s674831" name="Equation" r:id="rId10" imgW="228600" imgH="203040" progId="Equation.DSMT4">
                  <p:embed/>
                </p:oleObj>
              </a:graphicData>
            </a:graphic>
          </p:graphicFrame>
        </p:grpSp>
        <p:cxnSp>
          <p:nvCxnSpPr>
            <p:cNvPr id="20" name="Straight Arrow Connector 19"/>
            <p:cNvCxnSpPr/>
            <p:nvPr/>
          </p:nvCxnSpPr>
          <p:spPr bwMode="auto">
            <a:xfrm flipV="1">
              <a:off x="5524647" y="1904431"/>
              <a:ext cx="0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75844" name="Object 4"/>
          <p:cNvGraphicFramePr>
            <a:graphicFrameLocks noChangeAspect="1"/>
          </p:cNvGraphicFramePr>
          <p:nvPr/>
        </p:nvGraphicFramePr>
        <p:xfrm>
          <a:off x="1017588" y="2924175"/>
          <a:ext cx="7315200" cy="1044575"/>
        </p:xfrm>
        <a:graphic>
          <a:graphicData uri="http://schemas.openxmlformats.org/presentationml/2006/ole">
            <p:oleObj spid="_x0000_s675844" name="Equation" r:id="rId4" imgW="3111480" imgH="444240" progId="Equation.DSMT4">
              <p:embed/>
            </p:oleObj>
          </a:graphicData>
        </a:graphic>
      </p:graphicFrame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514350" y="942050"/>
            <a:ext cx="10096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75846" name="Object 6"/>
          <p:cNvGraphicFramePr>
            <a:graphicFrameLocks noChangeAspect="1"/>
          </p:cNvGraphicFramePr>
          <p:nvPr/>
        </p:nvGraphicFramePr>
        <p:xfrm>
          <a:off x="4883150" y="4464976"/>
          <a:ext cx="1555750" cy="933450"/>
        </p:xfrm>
        <a:graphic>
          <a:graphicData uri="http://schemas.openxmlformats.org/presentationml/2006/ole">
            <p:oleObj spid="_x0000_s675846" name="Equation" r:id="rId5" imgW="634680" imgH="380880" progId="Equation.DSMT4">
              <p:embed/>
            </p:oleObj>
          </a:graphicData>
        </a:graphic>
      </p:graphicFrame>
      <p:graphicFrame>
        <p:nvGraphicFramePr>
          <p:cNvPr id="675847" name="Object 7"/>
          <p:cNvGraphicFramePr>
            <a:graphicFrameLocks noChangeAspect="1"/>
          </p:cNvGraphicFramePr>
          <p:nvPr/>
        </p:nvGraphicFramePr>
        <p:xfrm>
          <a:off x="2563813" y="4459288"/>
          <a:ext cx="1595437" cy="939800"/>
        </p:xfrm>
        <a:graphic>
          <a:graphicData uri="http://schemas.openxmlformats.org/presentationml/2006/ole">
            <p:oleObj spid="_x0000_s675847" name="Equation" r:id="rId6" imgW="647640" imgH="380880" progId="Equation.DSMT4">
              <p:embed/>
            </p:oleObj>
          </a:graphicData>
        </a:graphic>
      </p:graphicFrame>
      <p:graphicFrame>
        <p:nvGraphicFramePr>
          <p:cNvPr id="675848" name="Object 8"/>
          <p:cNvGraphicFramePr>
            <a:graphicFrameLocks noChangeAspect="1"/>
          </p:cNvGraphicFramePr>
          <p:nvPr/>
        </p:nvGraphicFramePr>
        <p:xfrm>
          <a:off x="3179165" y="5655282"/>
          <a:ext cx="2568493" cy="605880"/>
        </p:xfrm>
        <a:graphic>
          <a:graphicData uri="http://schemas.openxmlformats.org/presentationml/2006/ole">
            <p:oleObj spid="_x0000_s675848" name="Equation" r:id="rId7" imgW="1130040" imgH="266400" progId="Equation.DSMT4">
              <p:embed/>
            </p:oleObj>
          </a:graphicData>
        </a:graphic>
      </p:graphicFrame>
      <p:sp>
        <p:nvSpPr>
          <p:cNvPr id="675849" name="Text Box 9"/>
          <p:cNvSpPr txBox="1">
            <a:spLocks noChangeArrowheads="1"/>
          </p:cNvSpPr>
          <p:nvPr/>
        </p:nvSpPr>
        <p:spPr bwMode="auto">
          <a:xfrm>
            <a:off x="1455670" y="4705288"/>
            <a:ext cx="10096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675850" name="Object 10"/>
          <p:cNvGraphicFramePr>
            <a:graphicFrameLocks noChangeAspect="1"/>
          </p:cNvGraphicFramePr>
          <p:nvPr/>
        </p:nvGraphicFramePr>
        <p:xfrm>
          <a:off x="904875" y="1390650"/>
          <a:ext cx="7521575" cy="1025525"/>
        </p:xfrm>
        <a:graphic>
          <a:graphicData uri="http://schemas.openxmlformats.org/presentationml/2006/ole">
            <p:oleObj spid="_x0000_s675850" name="Equation" r:id="rId8" imgW="2793960" imgH="380880" progId="Equation.DSMT4">
              <p:embed/>
            </p:oleObj>
          </a:graphicData>
        </a:graphic>
      </p:graphicFrame>
      <p:sp>
        <p:nvSpPr>
          <p:cNvPr id="675851" name="AutoShape 11"/>
          <p:cNvSpPr>
            <a:spLocks noChangeArrowheads="1"/>
          </p:cNvSpPr>
          <p:nvPr/>
        </p:nvSpPr>
        <p:spPr bwMode="auto">
          <a:xfrm>
            <a:off x="4381500" y="2298700"/>
            <a:ext cx="241300" cy="381000"/>
          </a:xfrm>
          <a:prstGeom prst="downArrow">
            <a:avLst>
              <a:gd name="adj1" fmla="val 50000"/>
              <a:gd name="adj2" fmla="val 3947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7" name="Text Box 3"/>
          <p:cNvSpPr txBox="1">
            <a:spLocks noChangeArrowheads="1"/>
          </p:cNvSpPr>
          <p:nvPr/>
        </p:nvSpPr>
        <p:spPr bwMode="auto">
          <a:xfrm>
            <a:off x="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81988" name="Object 4"/>
          <p:cNvGraphicFramePr>
            <a:graphicFrameLocks noChangeAspect="1"/>
          </p:cNvGraphicFramePr>
          <p:nvPr/>
        </p:nvGraphicFramePr>
        <p:xfrm>
          <a:off x="1016000" y="3325813"/>
          <a:ext cx="7165975" cy="925512"/>
        </p:xfrm>
        <a:graphic>
          <a:graphicData uri="http://schemas.openxmlformats.org/presentationml/2006/ole">
            <p:oleObj spid="_x0000_s681988" name="Equation" r:id="rId4" imgW="3047760" imgH="393480" progId="Equation.DSMT4">
              <p:embed/>
            </p:oleObj>
          </a:graphicData>
        </a:graphic>
      </p:graphicFrame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831850" y="1236994"/>
            <a:ext cx="34944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Substituting in values, we have:</a:t>
            </a:r>
          </a:p>
        </p:txBody>
      </p:sp>
      <p:graphicFrame>
        <p:nvGraphicFramePr>
          <p:cNvPr id="681990" name="Object 6"/>
          <p:cNvGraphicFramePr>
            <a:graphicFrameLocks noChangeAspect="1"/>
          </p:cNvGraphicFramePr>
          <p:nvPr/>
        </p:nvGraphicFramePr>
        <p:xfrm>
          <a:off x="5153025" y="1736725"/>
          <a:ext cx="1524000" cy="841375"/>
        </p:xfrm>
        <a:graphic>
          <a:graphicData uri="http://schemas.openxmlformats.org/presentationml/2006/ole">
            <p:oleObj spid="_x0000_s681990" name="Equation" r:id="rId5" imgW="622080" imgH="342720" progId="Equation.DSMT4">
              <p:embed/>
            </p:oleObj>
          </a:graphicData>
        </a:graphic>
      </p:graphicFrame>
      <p:graphicFrame>
        <p:nvGraphicFramePr>
          <p:cNvPr id="681991" name="Object 7"/>
          <p:cNvGraphicFramePr>
            <a:graphicFrameLocks noChangeAspect="1"/>
          </p:cNvGraphicFramePr>
          <p:nvPr/>
        </p:nvGraphicFramePr>
        <p:xfrm>
          <a:off x="2951163" y="1909763"/>
          <a:ext cx="1812925" cy="500062"/>
        </p:xfrm>
        <a:graphic>
          <a:graphicData uri="http://schemas.openxmlformats.org/presentationml/2006/ole">
            <p:oleObj spid="_x0000_s681991" name="Equation" r:id="rId6" imgW="736560" imgH="203040" progId="Equation.DSMT4">
              <p:embed/>
            </p:oleObj>
          </a:graphicData>
        </a:graphic>
      </p:graphicFrame>
      <p:graphicFrame>
        <p:nvGraphicFramePr>
          <p:cNvPr id="681992" name="Object 8"/>
          <p:cNvGraphicFramePr>
            <a:graphicFrameLocks noChangeAspect="1"/>
          </p:cNvGraphicFramePr>
          <p:nvPr/>
        </p:nvGraphicFramePr>
        <p:xfrm>
          <a:off x="911225" y="1909763"/>
          <a:ext cx="1674813" cy="501650"/>
        </p:xfrm>
        <a:graphic>
          <a:graphicData uri="http://schemas.openxmlformats.org/presentationml/2006/ole">
            <p:oleObj spid="_x0000_s681992" name="Equation" r:id="rId7" imgW="634680" imgH="190440" progId="Equation.DSMT4">
              <p:embed/>
            </p:oleObj>
          </a:graphicData>
        </a:graphic>
      </p:graphicFrame>
      <p:graphicFrame>
        <p:nvGraphicFramePr>
          <p:cNvPr id="681993" name="Object 9"/>
          <p:cNvGraphicFramePr>
            <a:graphicFrameLocks noChangeAspect="1"/>
          </p:cNvGraphicFramePr>
          <p:nvPr/>
        </p:nvGraphicFramePr>
        <p:xfrm>
          <a:off x="2215154" y="4388466"/>
          <a:ext cx="4629150" cy="865188"/>
        </p:xfrm>
        <a:graphic>
          <a:graphicData uri="http://schemas.openxmlformats.org/presentationml/2006/ole">
            <p:oleObj spid="_x0000_s681993" name="Equation" r:id="rId8" imgW="1968480" imgH="368280" progId="Equation.DSMT4">
              <p:embed/>
            </p:oleObj>
          </a:graphicData>
        </a:graphic>
      </p:graphicFrame>
      <p:graphicFrame>
        <p:nvGraphicFramePr>
          <p:cNvPr id="681994" name="Object 10"/>
          <p:cNvGraphicFramePr>
            <a:graphicFrameLocks noChangeAspect="1"/>
          </p:cNvGraphicFramePr>
          <p:nvPr/>
        </p:nvGraphicFramePr>
        <p:xfrm>
          <a:off x="2495053" y="5701286"/>
          <a:ext cx="5314950" cy="835025"/>
        </p:xfrm>
        <a:graphic>
          <a:graphicData uri="http://schemas.openxmlformats.org/presentationml/2006/ole">
            <p:oleObj spid="_x0000_s681994" name="Equation" r:id="rId9" imgW="2260440" imgH="355320" progId="Equation.DSMT4">
              <p:embed/>
            </p:oleObj>
          </a:graphicData>
        </a:graphic>
      </p:graphicFrame>
      <p:graphicFrame>
        <p:nvGraphicFramePr>
          <p:cNvPr id="681995" name="Object 11"/>
          <p:cNvGraphicFramePr>
            <a:graphicFrameLocks noChangeAspect="1"/>
          </p:cNvGraphicFramePr>
          <p:nvPr/>
        </p:nvGraphicFramePr>
        <p:xfrm>
          <a:off x="7235825" y="1944688"/>
          <a:ext cx="1047750" cy="508000"/>
        </p:xfrm>
        <a:graphic>
          <a:graphicData uri="http://schemas.openxmlformats.org/presentationml/2006/ole">
            <p:oleObj spid="_x0000_s681995" name="Equation" r:id="rId10" imgW="419040" imgH="203040" progId="Equation.DSMT4">
              <p:embed/>
            </p:oleObj>
          </a:graphicData>
        </a:graphic>
      </p:graphicFrame>
      <p:graphicFrame>
        <p:nvGraphicFramePr>
          <p:cNvPr id="681996" name="Object 12"/>
          <p:cNvGraphicFramePr>
            <a:graphicFrameLocks noChangeAspect="1"/>
          </p:cNvGraphicFramePr>
          <p:nvPr/>
        </p:nvGraphicFramePr>
        <p:xfrm>
          <a:off x="4500990" y="1251282"/>
          <a:ext cx="1031875" cy="428625"/>
        </p:xfrm>
        <a:graphic>
          <a:graphicData uri="http://schemas.openxmlformats.org/presentationml/2006/ole">
            <p:oleObj spid="_x0000_s681996" name="Equation" r:id="rId11" imgW="457200" imgH="190440" progId="Equation.DSMT4">
              <p:embed/>
            </p:oleObj>
          </a:graphicData>
        </a:graphic>
      </p:graphicFrame>
      <p:graphicFrame>
        <p:nvGraphicFramePr>
          <p:cNvPr id="681997" name="Object 13"/>
          <p:cNvGraphicFramePr>
            <a:graphicFrameLocks noChangeAspect="1"/>
          </p:cNvGraphicFramePr>
          <p:nvPr/>
        </p:nvGraphicFramePr>
        <p:xfrm>
          <a:off x="5884957" y="1254457"/>
          <a:ext cx="858837" cy="442913"/>
        </p:xfrm>
        <a:graphic>
          <a:graphicData uri="http://schemas.openxmlformats.org/presentationml/2006/ole">
            <p:oleObj spid="_x0000_s681997" name="Equation" r:id="rId12" imgW="393480" imgH="203040" progId="Equation.DSMT4">
              <p:embed/>
            </p:oleObj>
          </a:graphicData>
        </a:graphic>
      </p:graphicFrame>
      <p:sp>
        <p:nvSpPr>
          <p:cNvPr id="681998" name="Text Box 14"/>
          <p:cNvSpPr txBox="1">
            <a:spLocks noChangeArrowheads="1"/>
          </p:cNvSpPr>
          <p:nvPr/>
        </p:nvSpPr>
        <p:spPr bwMode="auto">
          <a:xfrm>
            <a:off x="450850" y="2979738"/>
            <a:ext cx="10350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81999" name="Object 15"/>
          <p:cNvGraphicFramePr>
            <a:graphicFrameLocks noChangeAspect="1"/>
          </p:cNvGraphicFramePr>
          <p:nvPr/>
        </p:nvGraphicFramePr>
        <p:xfrm>
          <a:off x="7049874" y="1246827"/>
          <a:ext cx="1076325" cy="465138"/>
        </p:xfrm>
        <a:graphic>
          <a:graphicData uri="http://schemas.openxmlformats.org/presentationml/2006/ole">
            <p:oleObj spid="_x0000_s681999" name="Equation" r:id="rId13" imgW="469800" imgH="2030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976368" y="5225564"/>
            <a:ext cx="4203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751949" y="4198939"/>
            <a:ext cx="4203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9234" name="Object 18"/>
          <p:cNvGraphicFramePr>
            <a:graphicFrameLocks noChangeAspect="1"/>
          </p:cNvGraphicFramePr>
          <p:nvPr/>
        </p:nvGraphicFramePr>
        <p:xfrm>
          <a:off x="4751388" y="1441450"/>
          <a:ext cx="2971800" cy="1206500"/>
        </p:xfrm>
        <a:graphic>
          <a:graphicData uri="http://schemas.openxmlformats.org/presentationml/2006/ole">
            <p:oleObj spid="_x0000_s649234" name="Equation" r:id="rId4" imgW="1155600" imgH="469800" progId="Equation.DSMT4">
              <p:embed/>
            </p:oleObj>
          </a:graphicData>
        </a:graphic>
      </p:graphicFrame>
      <p:graphicFrame>
        <p:nvGraphicFramePr>
          <p:cNvPr id="649235" name="Object 19"/>
          <p:cNvGraphicFramePr>
            <a:graphicFrameLocks noChangeAspect="1"/>
          </p:cNvGraphicFramePr>
          <p:nvPr/>
        </p:nvGraphicFramePr>
        <p:xfrm>
          <a:off x="3419475" y="3508375"/>
          <a:ext cx="2398713" cy="1355725"/>
        </p:xfrm>
        <a:graphic>
          <a:graphicData uri="http://schemas.openxmlformats.org/presentationml/2006/ole">
            <p:oleObj spid="_x0000_s649235" name="Equation" r:id="rId5" imgW="876240" imgH="495000" progId="Equation.DSMT4">
              <p:embed/>
            </p:oleObj>
          </a:graphicData>
        </a:graphic>
      </p:graphicFrame>
      <p:sp>
        <p:nvSpPr>
          <p:cNvPr id="649237" name="Text Box 21"/>
          <p:cNvSpPr txBox="1">
            <a:spLocks noChangeArrowheads="1"/>
          </p:cNvSpPr>
          <p:nvPr/>
        </p:nvSpPr>
        <p:spPr bwMode="auto">
          <a:xfrm>
            <a:off x="490538" y="5489575"/>
            <a:ext cx="86534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Goal: </a:t>
            </a:r>
            <a:r>
              <a:rPr lang="en-US" dirty="0" smtClean="0">
                <a:solidFill>
                  <a:schemeClr val="bg1"/>
                </a:solidFill>
              </a:rPr>
              <a:t>Decompose </a:t>
            </a:r>
            <a:r>
              <a:rPr lang="en-US" dirty="0">
                <a:solidFill>
                  <a:schemeClr val="bg1"/>
                </a:solidFill>
              </a:rPr>
              <a:t>the current into two parts: one that excites only </a:t>
            </a:r>
            <a:r>
              <a:rPr lang="en-US" dirty="0" smtClean="0">
                <a:solidFill>
                  <a:schemeClr val="bg1"/>
                </a:solidFill>
              </a:rPr>
              <a:t>a pair of </a:t>
            </a:r>
            <a:r>
              <a:rPr lang="en-US" dirty="0" err="1">
                <a:solidFill>
                  <a:schemeClr val="hlink"/>
                </a:solidFill>
              </a:rPr>
              <a:t>TM</a:t>
            </a:r>
            <a:r>
              <a:rPr lang="en-US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plane </a:t>
            </a:r>
            <a:r>
              <a:rPr lang="en-US" dirty="0" smtClean="0">
                <a:solidFill>
                  <a:schemeClr val="bg1"/>
                </a:solidFill>
              </a:rPr>
              <a:t>waves, </a:t>
            </a:r>
            <a:r>
              <a:rPr lang="en-US" dirty="0">
                <a:solidFill>
                  <a:schemeClr val="bg1"/>
                </a:solidFill>
              </a:rPr>
              <a:t>and one that excites only </a:t>
            </a:r>
            <a:r>
              <a:rPr lang="en-US" dirty="0" smtClean="0">
                <a:solidFill>
                  <a:schemeClr val="bg1"/>
                </a:solidFill>
              </a:rPr>
              <a:t>a pair of </a:t>
            </a:r>
            <a:r>
              <a:rPr lang="en-US" dirty="0" err="1">
                <a:solidFill>
                  <a:schemeClr val="hlink"/>
                </a:solidFill>
              </a:rPr>
              <a:t>TE</a:t>
            </a:r>
            <a:r>
              <a:rPr lang="en-US" i="1" baseline="-25000" dirty="0" err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plane </a:t>
            </a:r>
            <a:r>
              <a:rPr lang="en-US" dirty="0" smtClean="0">
                <a:solidFill>
                  <a:schemeClr val="bg1"/>
                </a:solidFill>
              </a:rPr>
              <a:t>waves.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9240" name="Text Box 24"/>
          <p:cNvSpPr txBox="1">
            <a:spLocks noChangeArrowheads="1"/>
          </p:cNvSpPr>
          <p:nvPr/>
        </p:nvSpPr>
        <p:spPr bwMode="auto">
          <a:xfrm>
            <a:off x="1793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grpSp>
        <p:nvGrpSpPr>
          <p:cNvPr id="649255" name="Group 39"/>
          <p:cNvGrpSpPr>
            <a:grpSpLocks/>
          </p:cNvGrpSpPr>
          <p:nvPr/>
        </p:nvGrpSpPr>
        <p:grpSpPr bwMode="auto">
          <a:xfrm>
            <a:off x="587375" y="1023938"/>
            <a:ext cx="3521075" cy="2141537"/>
            <a:chOff x="370" y="645"/>
            <a:chExt cx="2218" cy="1349"/>
          </a:xfrm>
        </p:grpSpPr>
        <p:sp>
          <p:nvSpPr>
            <p:cNvPr id="649252" name="Rectangle 36"/>
            <p:cNvSpPr>
              <a:spLocks noChangeArrowheads="1"/>
            </p:cNvSpPr>
            <p:nvPr/>
          </p:nvSpPr>
          <p:spPr bwMode="auto">
            <a:xfrm>
              <a:off x="370" y="645"/>
              <a:ext cx="2218" cy="1349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42" name="Freeform 26"/>
            <p:cNvSpPr>
              <a:spLocks/>
            </p:cNvSpPr>
            <p:nvPr/>
          </p:nvSpPr>
          <p:spPr bwMode="auto">
            <a:xfrm rot="3811074">
              <a:off x="1555" y="858"/>
              <a:ext cx="27" cy="57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62" y="220"/>
                </a:cxn>
                <a:cxn ang="0">
                  <a:pos x="424" y="441"/>
                </a:cxn>
                <a:cxn ang="0">
                  <a:pos x="90" y="789"/>
                </a:cxn>
                <a:cxn ang="0">
                  <a:pos x="396" y="1159"/>
                </a:cxn>
                <a:cxn ang="0">
                  <a:pos x="26" y="1444"/>
                </a:cxn>
                <a:cxn ang="0">
                  <a:pos x="367" y="1714"/>
                </a:cxn>
                <a:cxn ang="0">
                  <a:pos x="26" y="1906"/>
                </a:cxn>
                <a:cxn ang="0">
                  <a:pos x="211" y="2254"/>
                </a:cxn>
              </a:cxnLst>
              <a:rect l="0" t="0" r="r" b="b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FF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9243" name="Line 27"/>
            <p:cNvSpPr>
              <a:spLocks noChangeShapeType="1"/>
            </p:cNvSpPr>
            <p:nvPr/>
          </p:nvSpPr>
          <p:spPr bwMode="auto">
            <a:xfrm>
              <a:off x="647" y="1351"/>
              <a:ext cx="159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9244" name="Freeform 28"/>
            <p:cNvSpPr>
              <a:spLocks/>
            </p:cNvSpPr>
            <p:nvPr/>
          </p:nvSpPr>
          <p:spPr bwMode="auto">
            <a:xfrm rot="17788926" flipV="1">
              <a:off x="1555" y="1290"/>
              <a:ext cx="27" cy="57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62" y="220"/>
                </a:cxn>
                <a:cxn ang="0">
                  <a:pos x="424" y="441"/>
                </a:cxn>
                <a:cxn ang="0">
                  <a:pos x="90" y="789"/>
                </a:cxn>
                <a:cxn ang="0">
                  <a:pos x="396" y="1159"/>
                </a:cxn>
                <a:cxn ang="0">
                  <a:pos x="26" y="1444"/>
                </a:cxn>
                <a:cxn ang="0">
                  <a:pos x="367" y="1714"/>
                </a:cxn>
                <a:cxn ang="0">
                  <a:pos x="26" y="1906"/>
                </a:cxn>
                <a:cxn ang="0">
                  <a:pos x="211" y="2254"/>
                </a:cxn>
              </a:cxnLst>
              <a:rect l="0" t="0" r="r" b="b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19050" cap="flat" cmpd="sng">
              <a:solidFill>
                <a:srgbClr val="FF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9245" name="Line 29"/>
            <p:cNvSpPr>
              <a:spLocks noChangeShapeType="1"/>
            </p:cNvSpPr>
            <p:nvPr/>
          </p:nvSpPr>
          <p:spPr bwMode="auto">
            <a:xfrm flipV="1">
              <a:off x="1759" y="989"/>
              <a:ext cx="111" cy="47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9246" name="Line 30"/>
            <p:cNvSpPr>
              <a:spLocks noChangeShapeType="1"/>
            </p:cNvSpPr>
            <p:nvPr/>
          </p:nvSpPr>
          <p:spPr bwMode="auto">
            <a:xfrm>
              <a:off x="1775" y="1692"/>
              <a:ext cx="111" cy="47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49247" name="Object 31"/>
            <p:cNvGraphicFramePr>
              <a:graphicFrameLocks noChangeAspect="1"/>
            </p:cNvGraphicFramePr>
            <p:nvPr/>
          </p:nvGraphicFramePr>
          <p:xfrm>
            <a:off x="1929" y="753"/>
            <a:ext cx="301" cy="394"/>
          </p:xfrm>
          <a:graphic>
            <a:graphicData uri="http://schemas.openxmlformats.org/presentationml/2006/ole">
              <p:oleObj spid="_x0000_s649247" name="Equation" r:id="rId6" imgW="164880" imgH="215640" progId="Equation.DSMT4">
                <p:embed/>
              </p:oleObj>
            </a:graphicData>
          </a:graphic>
        </p:graphicFrame>
        <p:graphicFrame>
          <p:nvGraphicFramePr>
            <p:cNvPr id="649248" name="Object 32"/>
            <p:cNvGraphicFramePr>
              <a:graphicFrameLocks noChangeAspect="1"/>
            </p:cNvGraphicFramePr>
            <p:nvPr/>
          </p:nvGraphicFramePr>
          <p:xfrm>
            <a:off x="1955" y="1497"/>
            <a:ext cx="301" cy="394"/>
          </p:xfrm>
          <a:graphic>
            <a:graphicData uri="http://schemas.openxmlformats.org/presentationml/2006/ole">
              <p:oleObj spid="_x0000_s649248" name="Equation" r:id="rId7" imgW="164880" imgH="215640" progId="Equation.DSMT4">
                <p:embed/>
              </p:oleObj>
            </a:graphicData>
          </a:graphic>
        </p:graphicFrame>
        <p:graphicFrame>
          <p:nvGraphicFramePr>
            <p:cNvPr id="649249" name="Object 33"/>
            <p:cNvGraphicFramePr>
              <a:graphicFrameLocks noChangeAspect="1"/>
            </p:cNvGraphicFramePr>
            <p:nvPr/>
          </p:nvGraphicFramePr>
          <p:xfrm>
            <a:off x="786" y="904"/>
            <a:ext cx="302" cy="367"/>
          </p:xfrm>
          <a:graphic>
            <a:graphicData uri="http://schemas.openxmlformats.org/presentationml/2006/ole">
              <p:oleObj spid="_x0000_s649249" name="Equation" r:id="rId8" imgW="177480" imgH="215640" progId="Equation.DSMT4">
                <p:embed/>
              </p:oleObj>
            </a:graphicData>
          </a:graphic>
        </p:graphicFrame>
        <p:sp>
          <p:nvSpPr>
            <p:cNvPr id="649253" name="Text Box 37"/>
            <p:cNvSpPr txBox="1">
              <a:spLocks noChangeArrowheads="1"/>
            </p:cNvSpPr>
            <p:nvPr/>
          </p:nvSpPr>
          <p:spPr bwMode="auto">
            <a:xfrm>
              <a:off x="871" y="1492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49254" name="Line 38"/>
            <p:cNvSpPr>
              <a:spLocks noChangeShapeType="1"/>
            </p:cNvSpPr>
            <p:nvPr/>
          </p:nvSpPr>
          <p:spPr bwMode="auto">
            <a:xfrm>
              <a:off x="1109" y="1349"/>
              <a:ext cx="387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Text Box 2"/>
          <p:cNvSpPr txBox="1">
            <a:spLocks noChangeArrowheads="1"/>
          </p:cNvSpPr>
          <p:nvPr/>
        </p:nvSpPr>
        <p:spPr bwMode="auto">
          <a:xfrm>
            <a:off x="1713883" y="931721"/>
            <a:ext cx="1150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Define:</a:t>
            </a:r>
          </a:p>
        </p:txBody>
      </p:sp>
      <p:graphicFrame>
        <p:nvGraphicFramePr>
          <p:cNvPr id="683011" name="Object 3"/>
          <p:cNvGraphicFramePr>
            <a:graphicFrameLocks noChangeAspect="1"/>
          </p:cNvGraphicFramePr>
          <p:nvPr/>
        </p:nvGraphicFramePr>
        <p:xfrm>
          <a:off x="3181042" y="1312531"/>
          <a:ext cx="2928937" cy="1679575"/>
        </p:xfrm>
        <a:graphic>
          <a:graphicData uri="http://schemas.openxmlformats.org/presentationml/2006/ole">
            <p:oleObj spid="_x0000_s683011" name="Equation" r:id="rId4" imgW="1041120" imgH="596880" progId="Equation.DSMT4">
              <p:embed/>
            </p:oleObj>
          </a:graphicData>
        </a:graphic>
      </p:graphicFrame>
      <p:sp>
        <p:nvSpPr>
          <p:cNvPr id="683012" name="Text Box 4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83064" name="Text Box 56"/>
          <p:cNvSpPr txBox="1">
            <a:spLocks noChangeArrowheads="1"/>
          </p:cNvSpPr>
          <p:nvPr/>
        </p:nvSpPr>
        <p:spPr bwMode="auto">
          <a:xfrm>
            <a:off x="596900" y="3857886"/>
            <a:ext cx="382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Launching of plane wave by source: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314700" y="3390900"/>
            <a:ext cx="5023579" cy="3251200"/>
            <a:chOff x="3314700" y="3390900"/>
            <a:chExt cx="5023579" cy="3251200"/>
          </a:xfrm>
        </p:grpSpPr>
        <p:sp>
          <p:nvSpPr>
            <p:cNvPr id="683062" name="AutoShape 54"/>
            <p:cNvSpPr>
              <a:spLocks noChangeArrowheads="1"/>
            </p:cNvSpPr>
            <p:nvPr/>
          </p:nvSpPr>
          <p:spPr bwMode="auto">
            <a:xfrm>
              <a:off x="3314700" y="4749800"/>
              <a:ext cx="3632200" cy="914400"/>
            </a:xfrm>
            <a:prstGeom prst="parallelogram">
              <a:avLst>
                <a:gd name="adj" fmla="val 9930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032" name="Line 24"/>
            <p:cNvSpPr>
              <a:spLocks noChangeShapeType="1"/>
            </p:cNvSpPr>
            <p:nvPr/>
          </p:nvSpPr>
          <p:spPr bwMode="auto">
            <a:xfrm flipV="1">
              <a:off x="5284788" y="3824288"/>
              <a:ext cx="0" cy="136683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83033" name="Object 25"/>
            <p:cNvGraphicFramePr>
              <a:graphicFrameLocks noChangeAspect="1"/>
            </p:cNvGraphicFramePr>
            <p:nvPr/>
          </p:nvGraphicFramePr>
          <p:xfrm>
            <a:off x="5130801" y="3390900"/>
            <a:ext cx="285975" cy="287337"/>
          </p:xfrm>
          <a:graphic>
            <a:graphicData uri="http://schemas.openxmlformats.org/presentationml/2006/ole">
              <p:oleObj spid="_x0000_s683033" name="Equation" r:id="rId5" imgW="114120" imgH="114120" progId="Equation.DSMT4">
                <p:embed/>
              </p:oleObj>
            </a:graphicData>
          </a:graphic>
        </p:graphicFrame>
        <p:graphicFrame>
          <p:nvGraphicFramePr>
            <p:cNvPr id="683035" name="Object 27"/>
            <p:cNvGraphicFramePr>
              <a:graphicFrameLocks noChangeAspect="1"/>
            </p:cNvGraphicFramePr>
            <p:nvPr/>
          </p:nvGraphicFramePr>
          <p:xfrm>
            <a:off x="8058151" y="5054600"/>
            <a:ext cx="280128" cy="334962"/>
          </p:xfrm>
          <a:graphic>
            <a:graphicData uri="http://schemas.openxmlformats.org/presentationml/2006/ole">
              <p:oleObj spid="_x0000_s683035" name="Equation" r:id="rId6" imgW="126720" imgH="152280" progId="Equation.DSMT4">
                <p:embed/>
              </p:oleObj>
            </a:graphicData>
          </a:graphic>
        </p:graphicFrame>
        <p:sp>
          <p:nvSpPr>
            <p:cNvPr id="683036" name="Line 28"/>
            <p:cNvSpPr>
              <a:spLocks noChangeShapeType="1"/>
            </p:cNvSpPr>
            <p:nvPr/>
          </p:nvSpPr>
          <p:spPr bwMode="auto">
            <a:xfrm flipH="1">
              <a:off x="4124325" y="5192713"/>
              <a:ext cx="1176338" cy="1104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42" name="Line 34"/>
            <p:cNvSpPr>
              <a:spLocks noChangeShapeType="1"/>
            </p:cNvSpPr>
            <p:nvPr/>
          </p:nvSpPr>
          <p:spPr bwMode="auto">
            <a:xfrm flipV="1">
              <a:off x="5284788" y="4359275"/>
              <a:ext cx="1682750" cy="80645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43" name="Line 35"/>
            <p:cNvSpPr>
              <a:spLocks noChangeShapeType="1"/>
            </p:cNvSpPr>
            <p:nvPr/>
          </p:nvSpPr>
          <p:spPr bwMode="auto">
            <a:xfrm rot="2959119">
              <a:off x="6188075" y="4576762"/>
              <a:ext cx="434975" cy="12700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83044" name="Object 36"/>
            <p:cNvGraphicFramePr>
              <a:graphicFrameLocks noChangeAspect="1"/>
            </p:cNvGraphicFramePr>
            <p:nvPr/>
          </p:nvGraphicFramePr>
          <p:xfrm>
            <a:off x="5713413" y="4200525"/>
            <a:ext cx="330200" cy="552450"/>
          </p:xfrm>
          <a:graphic>
            <a:graphicData uri="http://schemas.openxmlformats.org/presentationml/2006/ole">
              <p:oleObj spid="_x0000_s683044" name="Equation" r:id="rId7" imgW="114120" imgH="190440" progId="Equation.DSMT4">
                <p:embed/>
              </p:oleObj>
            </a:graphicData>
          </a:graphic>
        </p:graphicFrame>
        <p:sp>
          <p:nvSpPr>
            <p:cNvPr id="683050" name="Line 42"/>
            <p:cNvSpPr>
              <a:spLocks noChangeShapeType="1"/>
            </p:cNvSpPr>
            <p:nvPr/>
          </p:nvSpPr>
          <p:spPr bwMode="auto">
            <a:xfrm rot="2959119">
              <a:off x="6251575" y="4551362"/>
              <a:ext cx="434975" cy="12700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51" name="Line 43"/>
            <p:cNvSpPr>
              <a:spLocks noChangeShapeType="1"/>
            </p:cNvSpPr>
            <p:nvPr/>
          </p:nvSpPr>
          <p:spPr bwMode="auto">
            <a:xfrm rot="2959119">
              <a:off x="6315075" y="4519612"/>
              <a:ext cx="434975" cy="12700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52" name="Line 44"/>
            <p:cNvSpPr>
              <a:spLocks noChangeShapeType="1"/>
            </p:cNvSpPr>
            <p:nvPr/>
          </p:nvSpPr>
          <p:spPr bwMode="auto">
            <a:xfrm rot="2959119">
              <a:off x="6372225" y="4481512"/>
              <a:ext cx="434975" cy="12700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83053" name="Object 45"/>
            <p:cNvGraphicFramePr>
              <a:graphicFrameLocks noChangeAspect="1"/>
            </p:cNvGraphicFramePr>
            <p:nvPr/>
          </p:nvGraphicFramePr>
          <p:xfrm>
            <a:off x="4022725" y="4730750"/>
            <a:ext cx="430213" cy="522288"/>
          </p:xfrm>
          <a:graphic>
            <a:graphicData uri="http://schemas.openxmlformats.org/presentationml/2006/ole">
              <p:oleObj spid="_x0000_s683053" name="Equation" r:id="rId8" imgW="177480" imgH="215640" progId="Equation.DSMT4">
                <p:embed/>
              </p:oleObj>
            </a:graphicData>
          </a:graphic>
        </p:graphicFrame>
        <p:sp>
          <p:nvSpPr>
            <p:cNvPr id="683054" name="Line 46"/>
            <p:cNvSpPr>
              <a:spLocks noChangeShapeType="1"/>
            </p:cNvSpPr>
            <p:nvPr/>
          </p:nvSpPr>
          <p:spPr bwMode="auto">
            <a:xfrm>
              <a:off x="5332413" y="5207000"/>
              <a:ext cx="1579563" cy="83343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55" name="Line 47"/>
            <p:cNvSpPr>
              <a:spLocks noChangeShapeType="1"/>
            </p:cNvSpPr>
            <p:nvPr/>
          </p:nvSpPr>
          <p:spPr bwMode="auto">
            <a:xfrm>
              <a:off x="6924675" y="4441825"/>
              <a:ext cx="0" cy="1570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83056" name="Object 48"/>
            <p:cNvGraphicFramePr>
              <a:graphicFrameLocks noChangeAspect="1"/>
            </p:cNvGraphicFramePr>
            <p:nvPr/>
          </p:nvGraphicFramePr>
          <p:xfrm>
            <a:off x="6210300" y="5868988"/>
            <a:ext cx="319088" cy="438150"/>
          </p:xfrm>
          <a:graphic>
            <a:graphicData uri="http://schemas.openxmlformats.org/presentationml/2006/ole">
              <p:oleObj spid="_x0000_s683056" name="Equation" r:id="rId9" imgW="139680" imgH="190440" progId="Equation.DSMT4">
                <p:embed/>
              </p:oleObj>
            </a:graphicData>
          </a:graphic>
        </p:graphicFrame>
        <p:sp>
          <p:nvSpPr>
            <p:cNvPr id="683059" name="Line 51"/>
            <p:cNvSpPr>
              <a:spLocks noChangeShapeType="1"/>
            </p:cNvSpPr>
            <p:nvPr/>
          </p:nvSpPr>
          <p:spPr bwMode="auto">
            <a:xfrm flipH="1">
              <a:off x="4051300" y="4864100"/>
              <a:ext cx="901700" cy="7493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60" name="Line 52"/>
            <p:cNvSpPr>
              <a:spLocks noChangeShapeType="1"/>
            </p:cNvSpPr>
            <p:nvPr/>
          </p:nvSpPr>
          <p:spPr bwMode="auto">
            <a:xfrm flipH="1">
              <a:off x="5346700" y="4864100"/>
              <a:ext cx="838200" cy="7747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61" name="Line 53"/>
            <p:cNvSpPr>
              <a:spLocks noChangeShapeType="1"/>
            </p:cNvSpPr>
            <p:nvPr/>
          </p:nvSpPr>
          <p:spPr bwMode="auto">
            <a:xfrm flipH="1">
              <a:off x="4673600" y="4838700"/>
              <a:ext cx="863600" cy="787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63" name="Line 55"/>
            <p:cNvSpPr>
              <a:spLocks noChangeShapeType="1"/>
            </p:cNvSpPr>
            <p:nvPr/>
          </p:nvSpPr>
          <p:spPr bwMode="auto">
            <a:xfrm>
              <a:off x="5397500" y="5181600"/>
              <a:ext cx="2514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66" name="AutoShape 58"/>
            <p:cNvSpPr>
              <a:spLocks noChangeAspect="1" noChangeArrowheads="1" noTextEdit="1"/>
            </p:cNvSpPr>
            <p:nvPr/>
          </p:nvSpPr>
          <p:spPr bwMode="auto">
            <a:xfrm>
              <a:off x="3716338" y="6270625"/>
              <a:ext cx="334963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83072" name="Object 64"/>
            <p:cNvGraphicFramePr>
              <a:graphicFrameLocks noChangeAspect="1"/>
            </p:cNvGraphicFramePr>
            <p:nvPr/>
          </p:nvGraphicFramePr>
          <p:xfrm>
            <a:off x="3843338" y="6326188"/>
            <a:ext cx="250825" cy="279400"/>
          </p:xfrm>
          <a:graphic>
            <a:graphicData uri="http://schemas.openxmlformats.org/presentationml/2006/ole">
              <p:oleObj spid="_x0000_s683072" name="Equation" r:id="rId10" imgW="1141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99" name="Rectangle 35"/>
          <p:cNvSpPr>
            <a:spLocks noChangeArrowheads="1"/>
          </p:cNvSpPr>
          <p:nvPr/>
        </p:nvSpPr>
        <p:spPr bwMode="auto">
          <a:xfrm>
            <a:off x="873125" y="955675"/>
            <a:ext cx="7219950" cy="3179763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1301" name="Group 37"/>
          <p:cNvGrpSpPr>
            <a:grpSpLocks/>
          </p:cNvGrpSpPr>
          <p:nvPr/>
        </p:nvGrpSpPr>
        <p:grpSpPr bwMode="auto">
          <a:xfrm>
            <a:off x="1925638" y="1368425"/>
            <a:ext cx="5162550" cy="2244725"/>
            <a:chOff x="1213" y="862"/>
            <a:chExt cx="3252" cy="1414"/>
          </a:xfrm>
        </p:grpSpPr>
        <p:sp>
          <p:nvSpPr>
            <p:cNvPr id="651270" name="Line 6"/>
            <p:cNvSpPr>
              <a:spLocks noChangeShapeType="1"/>
            </p:cNvSpPr>
            <p:nvPr/>
          </p:nvSpPr>
          <p:spPr bwMode="auto">
            <a:xfrm flipV="1">
              <a:off x="2551" y="1168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1271" name="Object 7"/>
            <p:cNvGraphicFramePr>
              <a:graphicFrameLocks noChangeAspect="1"/>
            </p:cNvGraphicFramePr>
            <p:nvPr/>
          </p:nvGraphicFramePr>
          <p:xfrm>
            <a:off x="2458" y="862"/>
            <a:ext cx="198" cy="239"/>
          </p:xfrm>
          <a:graphic>
            <a:graphicData uri="http://schemas.openxmlformats.org/presentationml/2006/ole">
              <p:oleObj spid="_x0000_s651271" name="Equation" r:id="rId4" imgW="126720" imgH="152280" progId="Equation.DSMT4">
                <p:embed/>
              </p:oleObj>
            </a:graphicData>
          </a:graphic>
        </p:graphicFrame>
        <p:sp>
          <p:nvSpPr>
            <p:cNvPr id="651272" name="Line 8"/>
            <p:cNvSpPr>
              <a:spLocks noChangeShapeType="1"/>
            </p:cNvSpPr>
            <p:nvPr/>
          </p:nvSpPr>
          <p:spPr bwMode="auto">
            <a:xfrm flipV="1">
              <a:off x="1213" y="2172"/>
              <a:ext cx="2953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1273" name="Object 9"/>
            <p:cNvGraphicFramePr>
              <a:graphicFrameLocks noChangeAspect="1"/>
            </p:cNvGraphicFramePr>
            <p:nvPr/>
          </p:nvGraphicFramePr>
          <p:xfrm>
            <a:off x="4295" y="2088"/>
            <a:ext cx="170" cy="188"/>
          </p:xfrm>
          <a:graphic>
            <a:graphicData uri="http://schemas.openxmlformats.org/presentationml/2006/ole">
              <p:oleObj spid="_x0000_s651273" name="Equation" r:id="rId5" imgW="114120" imgH="126720" progId="Equation.DSMT4">
                <p:embed/>
              </p:oleObj>
            </a:graphicData>
          </a:graphic>
        </p:graphicFrame>
        <p:sp>
          <p:nvSpPr>
            <p:cNvPr id="651288" name="Line 24"/>
            <p:cNvSpPr>
              <a:spLocks noChangeShapeType="1"/>
            </p:cNvSpPr>
            <p:nvPr/>
          </p:nvSpPr>
          <p:spPr bwMode="auto">
            <a:xfrm flipV="1">
              <a:off x="2492" y="2003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89" name="Line 25"/>
            <p:cNvSpPr>
              <a:spLocks noChangeShapeType="1"/>
            </p:cNvSpPr>
            <p:nvPr/>
          </p:nvSpPr>
          <p:spPr bwMode="auto">
            <a:xfrm>
              <a:off x="2606" y="2001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90" name="Arc 26"/>
            <p:cNvSpPr>
              <a:spLocks/>
            </p:cNvSpPr>
            <p:nvPr/>
          </p:nvSpPr>
          <p:spPr bwMode="auto">
            <a:xfrm>
              <a:off x="2732" y="2061"/>
              <a:ext cx="64" cy="1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1291" name="Object 27"/>
            <p:cNvGraphicFramePr>
              <a:graphicFrameLocks noChangeAspect="1"/>
            </p:cNvGraphicFramePr>
            <p:nvPr/>
          </p:nvGraphicFramePr>
          <p:xfrm>
            <a:off x="3477" y="1362"/>
            <a:ext cx="222" cy="370"/>
          </p:xfrm>
          <a:graphic>
            <a:graphicData uri="http://schemas.openxmlformats.org/presentationml/2006/ole">
              <p:oleObj spid="_x0000_s651291" name="Equation" r:id="rId6" imgW="114120" imgH="190440" progId="Equation.DSMT4">
                <p:embed/>
              </p:oleObj>
            </a:graphicData>
          </a:graphic>
        </p:graphicFrame>
        <p:graphicFrame>
          <p:nvGraphicFramePr>
            <p:cNvPr id="651292" name="Object 28"/>
            <p:cNvGraphicFramePr>
              <a:graphicFrameLocks noChangeAspect="1"/>
            </p:cNvGraphicFramePr>
            <p:nvPr/>
          </p:nvGraphicFramePr>
          <p:xfrm>
            <a:off x="1828" y="1170"/>
            <a:ext cx="273" cy="370"/>
          </p:xfrm>
          <a:graphic>
            <a:graphicData uri="http://schemas.openxmlformats.org/presentationml/2006/ole">
              <p:oleObj spid="_x0000_s651292" name="Equation" r:id="rId7" imgW="139680" imgH="190440" progId="Equation.DSMT4">
                <p:embed/>
              </p:oleObj>
            </a:graphicData>
          </a:graphic>
        </p:graphicFrame>
        <p:graphicFrame>
          <p:nvGraphicFramePr>
            <p:cNvPr id="651293" name="Object 29"/>
            <p:cNvGraphicFramePr>
              <a:graphicFrameLocks noChangeAspect="1"/>
            </p:cNvGraphicFramePr>
            <p:nvPr/>
          </p:nvGraphicFramePr>
          <p:xfrm>
            <a:off x="2982" y="1846"/>
            <a:ext cx="190" cy="359"/>
          </p:xfrm>
          <a:graphic>
            <a:graphicData uri="http://schemas.openxmlformats.org/presentationml/2006/ole">
              <p:oleObj spid="_x0000_s651293" name="Equation" r:id="rId8" imgW="114120" imgH="215640" progId="Equation.DSMT4">
                <p:embed/>
              </p:oleObj>
            </a:graphicData>
          </a:graphic>
        </p:graphicFrame>
        <p:sp>
          <p:nvSpPr>
            <p:cNvPr id="651278" name="Line 14"/>
            <p:cNvSpPr>
              <a:spLocks noChangeShapeType="1"/>
            </p:cNvSpPr>
            <p:nvPr/>
          </p:nvSpPr>
          <p:spPr bwMode="auto">
            <a:xfrm flipV="1">
              <a:off x="2551" y="1660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1286" name="Line 22"/>
            <p:cNvSpPr>
              <a:spLocks noChangeShapeType="1"/>
            </p:cNvSpPr>
            <p:nvPr/>
          </p:nvSpPr>
          <p:spPr bwMode="auto">
            <a:xfrm flipH="1" flipV="1">
              <a:off x="2128" y="1521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51294" name="Object 30"/>
          <p:cNvGraphicFramePr>
            <a:graphicFrameLocks noChangeAspect="1"/>
          </p:cNvGraphicFramePr>
          <p:nvPr/>
        </p:nvGraphicFramePr>
        <p:xfrm>
          <a:off x="2990850" y="4814439"/>
          <a:ext cx="2711450" cy="884686"/>
        </p:xfrm>
        <a:graphic>
          <a:graphicData uri="http://schemas.openxmlformats.org/presentationml/2006/ole">
            <p:oleObj spid="_x0000_s651294" name="Equation" r:id="rId9" imgW="1206360" imgH="393480" progId="Equation.DSMT4">
              <p:embed/>
            </p:oleObj>
          </a:graphicData>
        </a:graphic>
      </p:graphicFrame>
      <p:sp>
        <p:nvSpPr>
          <p:cNvPr id="651295" name="Text Box 31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904" name="Text Box 16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graphicFrame>
        <p:nvGraphicFramePr>
          <p:cNvPr id="677906" name="Object 18"/>
          <p:cNvGraphicFramePr>
            <a:graphicFrameLocks noChangeAspect="1"/>
          </p:cNvGraphicFramePr>
          <p:nvPr/>
        </p:nvGraphicFramePr>
        <p:xfrm>
          <a:off x="2129407" y="4861636"/>
          <a:ext cx="4849812" cy="1203325"/>
        </p:xfrm>
        <a:graphic>
          <a:graphicData uri="http://schemas.openxmlformats.org/presentationml/2006/ole">
            <p:oleObj spid="_x0000_s677906" name="Equation" r:id="rId4" imgW="1790640" imgH="444240" progId="Equation.DSMT4">
              <p:embed/>
            </p:oleObj>
          </a:graphicData>
        </a:graphic>
      </p:graphicFrame>
      <p:grpSp>
        <p:nvGrpSpPr>
          <p:cNvPr id="677915" name="Group 27"/>
          <p:cNvGrpSpPr>
            <a:grpSpLocks/>
          </p:cNvGrpSpPr>
          <p:nvPr/>
        </p:nvGrpSpPr>
        <p:grpSpPr bwMode="auto">
          <a:xfrm>
            <a:off x="1222375" y="1019175"/>
            <a:ext cx="6673850" cy="3576638"/>
            <a:chOff x="722" y="722"/>
            <a:chExt cx="4204" cy="2253"/>
          </a:xfrm>
        </p:grpSpPr>
        <p:sp>
          <p:nvSpPr>
            <p:cNvPr id="677912" name="Rectangle 24"/>
            <p:cNvSpPr>
              <a:spLocks noChangeArrowheads="1"/>
            </p:cNvSpPr>
            <p:nvPr/>
          </p:nvSpPr>
          <p:spPr bwMode="auto">
            <a:xfrm>
              <a:off x="722" y="722"/>
              <a:ext cx="4204" cy="2253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891" name="Line 3"/>
            <p:cNvSpPr>
              <a:spLocks noChangeShapeType="1"/>
            </p:cNvSpPr>
            <p:nvPr/>
          </p:nvSpPr>
          <p:spPr bwMode="auto">
            <a:xfrm flipV="1">
              <a:off x="2534" y="1160"/>
              <a:ext cx="0" cy="10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7892" name="Object 4"/>
            <p:cNvGraphicFramePr>
              <a:graphicFrameLocks noChangeAspect="1"/>
            </p:cNvGraphicFramePr>
            <p:nvPr/>
          </p:nvGraphicFramePr>
          <p:xfrm>
            <a:off x="2457" y="872"/>
            <a:ext cx="183" cy="221"/>
          </p:xfrm>
          <a:graphic>
            <a:graphicData uri="http://schemas.openxmlformats.org/presentationml/2006/ole">
              <p:oleObj spid="_x0000_s677892" name="Equation" r:id="rId5" imgW="126720" imgH="152280" progId="Equation.DSMT4">
                <p:embed/>
              </p:oleObj>
            </a:graphicData>
          </a:graphic>
        </p:graphicFrame>
        <p:sp>
          <p:nvSpPr>
            <p:cNvPr id="677893" name="Line 5"/>
            <p:cNvSpPr>
              <a:spLocks noChangeShapeType="1"/>
            </p:cNvSpPr>
            <p:nvPr/>
          </p:nvSpPr>
          <p:spPr bwMode="auto">
            <a:xfrm>
              <a:off x="1196" y="2167"/>
              <a:ext cx="2900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7894" name="Object 6"/>
            <p:cNvGraphicFramePr>
              <a:graphicFrameLocks noChangeAspect="1"/>
            </p:cNvGraphicFramePr>
            <p:nvPr/>
          </p:nvGraphicFramePr>
          <p:xfrm>
            <a:off x="4278" y="2080"/>
            <a:ext cx="184" cy="204"/>
          </p:xfrm>
          <a:graphic>
            <a:graphicData uri="http://schemas.openxmlformats.org/presentationml/2006/ole">
              <p:oleObj spid="_x0000_s677894" name="Equation" r:id="rId6" imgW="114120" imgH="126720" progId="Equation.DSMT4">
                <p:embed/>
              </p:oleObj>
            </a:graphicData>
          </a:graphic>
        </p:graphicFrame>
        <p:sp>
          <p:nvSpPr>
            <p:cNvPr id="677897" name="Line 9"/>
            <p:cNvSpPr>
              <a:spLocks noChangeShapeType="1"/>
            </p:cNvSpPr>
            <p:nvPr/>
          </p:nvSpPr>
          <p:spPr bwMode="auto">
            <a:xfrm flipV="1">
              <a:off x="2475" y="1993"/>
              <a:ext cx="110" cy="7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898" name="Line 10"/>
            <p:cNvSpPr>
              <a:spLocks noChangeShapeType="1"/>
            </p:cNvSpPr>
            <p:nvPr/>
          </p:nvSpPr>
          <p:spPr bwMode="auto">
            <a:xfrm>
              <a:off x="2580" y="2000"/>
              <a:ext cx="65" cy="9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07" name="Line 19"/>
            <p:cNvSpPr>
              <a:spLocks noChangeShapeType="1"/>
            </p:cNvSpPr>
            <p:nvPr/>
          </p:nvSpPr>
          <p:spPr bwMode="auto">
            <a:xfrm>
              <a:off x="1651" y="2545"/>
              <a:ext cx="168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08" name="Line 20"/>
            <p:cNvSpPr>
              <a:spLocks noChangeShapeType="1"/>
            </p:cNvSpPr>
            <p:nvPr/>
          </p:nvSpPr>
          <p:spPr bwMode="auto">
            <a:xfrm>
              <a:off x="1653" y="2056"/>
              <a:ext cx="168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09" name="Line 21"/>
            <p:cNvSpPr>
              <a:spLocks noChangeShapeType="1"/>
            </p:cNvSpPr>
            <p:nvPr/>
          </p:nvSpPr>
          <p:spPr bwMode="auto">
            <a:xfrm>
              <a:off x="1664" y="2333"/>
              <a:ext cx="168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10" name="Line 22"/>
            <p:cNvSpPr>
              <a:spLocks noChangeShapeType="1"/>
            </p:cNvSpPr>
            <p:nvPr/>
          </p:nvSpPr>
          <p:spPr bwMode="auto">
            <a:xfrm>
              <a:off x="1654" y="1817"/>
              <a:ext cx="168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7911" name="Object 23"/>
            <p:cNvGraphicFramePr>
              <a:graphicFrameLocks noChangeAspect="1"/>
            </p:cNvGraphicFramePr>
            <p:nvPr/>
          </p:nvGraphicFramePr>
          <p:xfrm>
            <a:off x="3514" y="2430"/>
            <a:ext cx="844" cy="390"/>
          </p:xfrm>
          <a:graphic>
            <a:graphicData uri="http://schemas.openxmlformats.org/presentationml/2006/ole">
              <p:oleObj spid="_x0000_s677911" name="Equation" r:id="rId7" imgW="495000" imgH="228600" progId="Equation.DSMT4">
                <p:embed/>
              </p:oleObj>
            </a:graphicData>
          </a:graphic>
        </p:graphicFrame>
        <p:sp>
          <p:nvSpPr>
            <p:cNvPr id="677895" name="Line 7"/>
            <p:cNvSpPr>
              <a:spLocks noChangeShapeType="1"/>
            </p:cNvSpPr>
            <p:nvPr/>
          </p:nvSpPr>
          <p:spPr bwMode="auto">
            <a:xfrm flipV="1">
              <a:off x="2534" y="1652"/>
              <a:ext cx="777" cy="5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896" name="Line 8"/>
            <p:cNvSpPr>
              <a:spLocks noChangeShapeType="1"/>
            </p:cNvSpPr>
            <p:nvPr/>
          </p:nvSpPr>
          <p:spPr bwMode="auto">
            <a:xfrm flipH="1" flipV="1">
              <a:off x="2111" y="1513"/>
              <a:ext cx="423" cy="6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2" name="Object 27"/>
          <p:cNvGraphicFramePr>
            <a:graphicFrameLocks noChangeAspect="1"/>
          </p:cNvGraphicFramePr>
          <p:nvPr/>
        </p:nvGraphicFramePr>
        <p:xfrm>
          <a:off x="5595938" y="2035175"/>
          <a:ext cx="352425" cy="587375"/>
        </p:xfrm>
        <a:graphic>
          <a:graphicData uri="http://schemas.openxmlformats.org/presentationml/2006/ole">
            <p:oleObj spid="_x0000_s677916" name="Equation" r:id="rId8" imgW="114120" imgH="190440" progId="Equation.DSMT4">
              <p:embed/>
            </p:oleObj>
          </a:graphicData>
        </a:graphic>
      </p:graphicFrame>
      <p:graphicFrame>
        <p:nvGraphicFramePr>
          <p:cNvPr id="23" name="Object 28"/>
          <p:cNvGraphicFramePr>
            <a:graphicFrameLocks noChangeAspect="1"/>
          </p:cNvGraphicFramePr>
          <p:nvPr/>
        </p:nvGraphicFramePr>
        <p:xfrm>
          <a:off x="2940050" y="1679575"/>
          <a:ext cx="433388" cy="587375"/>
        </p:xfrm>
        <a:graphic>
          <a:graphicData uri="http://schemas.openxmlformats.org/presentationml/2006/ole">
            <p:oleObj spid="_x0000_s677917" name="Equation" r:id="rId9" imgW="139680" imgH="19044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34268" y="6237026"/>
            <a:ext cx="300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proof of this is given next.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331" name="Rectangle 43"/>
          <p:cNvSpPr>
            <a:spLocks noChangeArrowheads="1"/>
          </p:cNvSpPr>
          <p:nvPr/>
        </p:nvSpPr>
        <p:spPr bwMode="auto">
          <a:xfrm>
            <a:off x="763588" y="1591314"/>
            <a:ext cx="1133475" cy="8747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52318" name="Object 30"/>
          <p:cNvGraphicFramePr>
            <a:graphicFrameLocks noChangeAspect="1"/>
          </p:cNvGraphicFramePr>
          <p:nvPr/>
        </p:nvGraphicFramePr>
        <p:xfrm>
          <a:off x="639146" y="2900478"/>
          <a:ext cx="1504415" cy="1084665"/>
        </p:xfrm>
        <a:graphic>
          <a:graphicData uri="http://schemas.openxmlformats.org/presentationml/2006/ole">
            <p:oleObj spid="_x0000_s652318" name="Equation" r:id="rId4" imgW="545760" imgH="393480" progId="Equation.DSMT4">
              <p:embed/>
            </p:oleObj>
          </a:graphicData>
        </a:graphic>
      </p:graphicFrame>
      <p:sp>
        <p:nvSpPr>
          <p:cNvPr id="652330" name="Text Box 4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grpSp>
        <p:nvGrpSpPr>
          <p:cNvPr id="652344" name="Group 56"/>
          <p:cNvGrpSpPr>
            <a:grpSpLocks/>
          </p:cNvGrpSpPr>
          <p:nvPr/>
        </p:nvGrpSpPr>
        <p:grpSpPr bwMode="auto">
          <a:xfrm>
            <a:off x="3195638" y="1430074"/>
            <a:ext cx="4462463" cy="3857625"/>
            <a:chOff x="2013" y="1228"/>
            <a:chExt cx="2811" cy="2430"/>
          </a:xfrm>
        </p:grpSpPr>
        <p:sp>
          <p:nvSpPr>
            <p:cNvPr id="652291" name="Line 3"/>
            <p:cNvSpPr>
              <a:spLocks noChangeShapeType="1"/>
            </p:cNvSpPr>
            <p:nvPr/>
          </p:nvSpPr>
          <p:spPr bwMode="auto">
            <a:xfrm flipV="1">
              <a:off x="2937" y="1472"/>
              <a:ext cx="0" cy="114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2" name="Object 4"/>
            <p:cNvGraphicFramePr>
              <a:graphicFrameLocks noChangeAspect="1"/>
            </p:cNvGraphicFramePr>
            <p:nvPr/>
          </p:nvGraphicFramePr>
          <p:xfrm>
            <a:off x="2864" y="1228"/>
            <a:ext cx="168" cy="169"/>
          </p:xfrm>
          <a:graphic>
            <a:graphicData uri="http://schemas.openxmlformats.org/presentationml/2006/ole">
              <p:oleObj spid="_x0000_s652292" name="Equation" r:id="rId5" imgW="114120" imgH="114120" progId="Equation.DSMT4">
                <p:embed/>
              </p:oleObj>
            </a:graphicData>
          </a:graphic>
        </p:graphicFrame>
        <p:sp>
          <p:nvSpPr>
            <p:cNvPr id="652293" name="Line 5"/>
            <p:cNvSpPr>
              <a:spLocks noChangeShapeType="1"/>
            </p:cNvSpPr>
            <p:nvPr/>
          </p:nvSpPr>
          <p:spPr bwMode="auto">
            <a:xfrm>
              <a:off x="2937" y="2622"/>
              <a:ext cx="1671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294" name="Object 6"/>
            <p:cNvGraphicFramePr>
              <a:graphicFrameLocks noChangeAspect="1"/>
            </p:cNvGraphicFramePr>
            <p:nvPr/>
          </p:nvGraphicFramePr>
          <p:xfrm>
            <a:off x="4660" y="2543"/>
            <a:ext cx="164" cy="196"/>
          </p:xfrm>
          <a:graphic>
            <a:graphicData uri="http://schemas.openxmlformats.org/presentationml/2006/ole">
              <p:oleObj spid="_x0000_s652294" name="Equation" r:id="rId6" imgW="126720" imgH="152280" progId="Equation.DSMT4">
                <p:embed/>
              </p:oleObj>
            </a:graphicData>
          </a:graphic>
        </p:graphicFrame>
        <p:sp>
          <p:nvSpPr>
            <p:cNvPr id="652304" name="Line 16"/>
            <p:cNvSpPr>
              <a:spLocks noChangeShapeType="1"/>
            </p:cNvSpPr>
            <p:nvPr/>
          </p:nvSpPr>
          <p:spPr bwMode="auto">
            <a:xfrm flipH="1">
              <a:off x="2189" y="2631"/>
              <a:ext cx="741" cy="6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2335" name="Group 47"/>
            <p:cNvGrpSpPr>
              <a:grpSpLocks/>
            </p:cNvGrpSpPr>
            <p:nvPr/>
          </p:nvGrpSpPr>
          <p:grpSpPr bwMode="auto">
            <a:xfrm>
              <a:off x="2673" y="2882"/>
              <a:ext cx="928" cy="628"/>
              <a:chOff x="1342" y="3449"/>
              <a:chExt cx="928" cy="628"/>
            </a:xfrm>
          </p:grpSpPr>
          <p:sp>
            <p:nvSpPr>
              <p:cNvPr id="652295" name="Line 7"/>
              <p:cNvSpPr>
                <a:spLocks noChangeShapeType="1"/>
              </p:cNvSpPr>
              <p:nvPr/>
            </p:nvSpPr>
            <p:spPr bwMode="auto">
              <a:xfrm>
                <a:off x="1710" y="3449"/>
                <a:ext cx="560" cy="3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05" name="Line 17"/>
              <p:cNvSpPr>
                <a:spLocks noChangeShapeType="1"/>
              </p:cNvSpPr>
              <p:nvPr/>
            </p:nvSpPr>
            <p:spPr bwMode="auto">
              <a:xfrm>
                <a:off x="1598" y="3536"/>
                <a:ext cx="560" cy="3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06" name="Line 18"/>
              <p:cNvSpPr>
                <a:spLocks noChangeShapeType="1"/>
              </p:cNvSpPr>
              <p:nvPr/>
            </p:nvSpPr>
            <p:spPr bwMode="auto">
              <a:xfrm>
                <a:off x="1478" y="3641"/>
                <a:ext cx="560" cy="3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2307" name="Line 19"/>
              <p:cNvSpPr>
                <a:spLocks noChangeShapeType="1"/>
              </p:cNvSpPr>
              <p:nvPr/>
            </p:nvSpPr>
            <p:spPr bwMode="auto">
              <a:xfrm>
                <a:off x="1342" y="3737"/>
                <a:ext cx="560" cy="3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2308" name="Line 20"/>
            <p:cNvSpPr>
              <a:spLocks noChangeShapeType="1"/>
            </p:cNvSpPr>
            <p:nvPr/>
          </p:nvSpPr>
          <p:spPr bwMode="auto">
            <a:xfrm flipV="1">
              <a:off x="2937" y="2106"/>
              <a:ext cx="1060" cy="50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12" name="Line 24"/>
            <p:cNvSpPr>
              <a:spLocks noChangeShapeType="1"/>
            </p:cNvSpPr>
            <p:nvPr/>
          </p:nvSpPr>
          <p:spPr bwMode="auto">
            <a:xfrm rot="2959119">
              <a:off x="3506" y="2243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13" name="Object 25"/>
            <p:cNvGraphicFramePr>
              <a:graphicFrameLocks noChangeAspect="1"/>
            </p:cNvGraphicFramePr>
            <p:nvPr/>
          </p:nvGraphicFramePr>
          <p:xfrm>
            <a:off x="3175" y="1942"/>
            <a:ext cx="208" cy="348"/>
          </p:xfrm>
          <a:graphic>
            <a:graphicData uri="http://schemas.openxmlformats.org/presentationml/2006/ole">
              <p:oleObj spid="_x0000_s652313" name="Equation" r:id="rId7" imgW="114120" imgH="190440" progId="Equation.DSMT4">
                <p:embed/>
              </p:oleObj>
            </a:graphicData>
          </a:graphic>
        </p:graphicFrame>
        <p:graphicFrame>
          <p:nvGraphicFramePr>
            <p:cNvPr id="652316" name="Object 28"/>
            <p:cNvGraphicFramePr>
              <a:graphicFrameLocks noChangeAspect="1"/>
            </p:cNvGraphicFramePr>
            <p:nvPr/>
          </p:nvGraphicFramePr>
          <p:xfrm>
            <a:off x="2013" y="3344"/>
            <a:ext cx="173" cy="192"/>
          </p:xfrm>
          <a:graphic>
            <a:graphicData uri="http://schemas.openxmlformats.org/presentationml/2006/ole">
              <p:oleObj spid="_x0000_s652316" name="Equation" r:id="rId8" imgW="114120" imgH="126720" progId="Equation.DSMT4">
                <p:embed/>
              </p:oleObj>
            </a:graphicData>
          </a:graphic>
        </p:graphicFrame>
        <p:sp>
          <p:nvSpPr>
            <p:cNvPr id="652319" name="Line 31"/>
            <p:cNvSpPr>
              <a:spLocks noChangeShapeType="1"/>
            </p:cNvSpPr>
            <p:nvPr/>
          </p:nvSpPr>
          <p:spPr bwMode="auto">
            <a:xfrm>
              <a:off x="4036" y="2101"/>
              <a:ext cx="167" cy="32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20" name="Line 32"/>
            <p:cNvSpPr>
              <a:spLocks noChangeShapeType="1"/>
            </p:cNvSpPr>
            <p:nvPr/>
          </p:nvSpPr>
          <p:spPr bwMode="auto">
            <a:xfrm flipV="1">
              <a:off x="4030" y="1916"/>
              <a:ext cx="255" cy="179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21" name="Object 33"/>
            <p:cNvGraphicFramePr>
              <a:graphicFrameLocks noChangeAspect="1"/>
            </p:cNvGraphicFramePr>
            <p:nvPr/>
          </p:nvGraphicFramePr>
          <p:xfrm>
            <a:off x="4212" y="2259"/>
            <a:ext cx="254" cy="323"/>
          </p:xfrm>
          <a:graphic>
            <a:graphicData uri="http://schemas.openxmlformats.org/presentationml/2006/ole">
              <p:oleObj spid="_x0000_s652321" name="Equation" r:id="rId9" imgW="139680" imgH="177480" progId="Equation.DSMT4">
                <p:embed/>
              </p:oleObj>
            </a:graphicData>
          </a:graphic>
        </p:graphicFrame>
        <p:graphicFrame>
          <p:nvGraphicFramePr>
            <p:cNvPr id="652322" name="Object 34"/>
            <p:cNvGraphicFramePr>
              <a:graphicFrameLocks noChangeAspect="1"/>
            </p:cNvGraphicFramePr>
            <p:nvPr/>
          </p:nvGraphicFramePr>
          <p:xfrm>
            <a:off x="4293" y="1679"/>
            <a:ext cx="301" cy="323"/>
          </p:xfrm>
          <a:graphic>
            <a:graphicData uri="http://schemas.openxmlformats.org/presentationml/2006/ole">
              <p:oleObj spid="_x0000_s652322" name="Equation" r:id="rId10" imgW="164880" imgH="177480" progId="Equation.DSMT4">
                <p:embed/>
              </p:oleObj>
            </a:graphicData>
          </a:graphic>
        </p:graphicFrame>
        <p:sp>
          <p:nvSpPr>
            <p:cNvPr id="652323" name="Line 35"/>
            <p:cNvSpPr>
              <a:spLocks noChangeShapeType="1"/>
            </p:cNvSpPr>
            <p:nvPr/>
          </p:nvSpPr>
          <p:spPr bwMode="auto">
            <a:xfrm rot="2959119">
              <a:off x="3546" y="2227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24" name="Line 36"/>
            <p:cNvSpPr>
              <a:spLocks noChangeShapeType="1"/>
            </p:cNvSpPr>
            <p:nvPr/>
          </p:nvSpPr>
          <p:spPr bwMode="auto">
            <a:xfrm rot="2959119">
              <a:off x="3586" y="2207"/>
              <a:ext cx="274" cy="8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25" name="Line 37"/>
            <p:cNvSpPr>
              <a:spLocks noChangeShapeType="1"/>
            </p:cNvSpPr>
            <p:nvPr/>
          </p:nvSpPr>
          <p:spPr bwMode="auto">
            <a:xfrm rot="2959119">
              <a:off x="3622" y="2183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29" name="Object 41"/>
            <p:cNvGraphicFramePr>
              <a:graphicFrameLocks noChangeAspect="1"/>
            </p:cNvGraphicFramePr>
            <p:nvPr/>
          </p:nvGraphicFramePr>
          <p:xfrm>
            <a:off x="3564" y="3312"/>
            <a:ext cx="324" cy="346"/>
          </p:xfrm>
          <a:graphic>
            <a:graphicData uri="http://schemas.openxmlformats.org/presentationml/2006/ole">
              <p:oleObj spid="_x0000_s652329" name="Equation" r:id="rId11" imgW="190440" imgH="203040" progId="Equation.DSMT4">
                <p:embed/>
              </p:oleObj>
            </a:graphicData>
          </a:graphic>
        </p:graphicFrame>
        <p:sp>
          <p:nvSpPr>
            <p:cNvPr id="652332" name="Line 44"/>
            <p:cNvSpPr>
              <a:spLocks noChangeShapeType="1"/>
            </p:cNvSpPr>
            <p:nvPr/>
          </p:nvSpPr>
          <p:spPr bwMode="auto">
            <a:xfrm>
              <a:off x="2999" y="2648"/>
              <a:ext cx="971" cy="525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2333" name="Line 45"/>
            <p:cNvSpPr>
              <a:spLocks noChangeShapeType="1"/>
            </p:cNvSpPr>
            <p:nvPr/>
          </p:nvSpPr>
          <p:spPr bwMode="auto">
            <a:xfrm>
              <a:off x="4010" y="2174"/>
              <a:ext cx="0" cy="9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2336" name="Object 48"/>
            <p:cNvGraphicFramePr>
              <a:graphicFrameLocks noChangeAspect="1"/>
            </p:cNvGraphicFramePr>
            <p:nvPr/>
          </p:nvGraphicFramePr>
          <p:xfrm>
            <a:off x="3592" y="2649"/>
            <a:ext cx="254" cy="348"/>
          </p:xfrm>
          <a:graphic>
            <a:graphicData uri="http://schemas.openxmlformats.org/presentationml/2006/ole">
              <p:oleObj spid="_x0000_s652336" name="Equation" r:id="rId12" imgW="139680" imgH="190440" progId="Equation.DSMT4">
                <p:embed/>
              </p:oleObj>
            </a:graphicData>
          </a:graphic>
        </p:graphicFrame>
        <p:graphicFrame>
          <p:nvGraphicFramePr>
            <p:cNvPr id="652339" name="Object 51"/>
            <p:cNvGraphicFramePr>
              <a:graphicFrameLocks noChangeAspect="1"/>
            </p:cNvGraphicFramePr>
            <p:nvPr/>
          </p:nvGraphicFramePr>
          <p:xfrm>
            <a:off x="2544" y="2520"/>
            <a:ext cx="190" cy="359"/>
          </p:xfrm>
          <a:graphic>
            <a:graphicData uri="http://schemas.openxmlformats.org/presentationml/2006/ole">
              <p:oleObj spid="_x0000_s652339" name="Equation" r:id="rId13" imgW="114120" imgH="215640" progId="Equation.DSMT4">
                <p:embed/>
              </p:oleObj>
            </a:graphicData>
          </a:graphic>
        </p:graphicFrame>
        <p:sp>
          <p:nvSpPr>
            <p:cNvPr id="652340" name="Freeform 52"/>
            <p:cNvSpPr>
              <a:spLocks/>
            </p:cNvSpPr>
            <p:nvPr/>
          </p:nvSpPr>
          <p:spPr bwMode="auto">
            <a:xfrm>
              <a:off x="2878" y="2683"/>
              <a:ext cx="163" cy="2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86" y="26"/>
                </a:cxn>
                <a:cxn ang="0">
                  <a:pos x="163" y="0"/>
                </a:cxn>
              </a:cxnLst>
              <a:rect l="0" t="0" r="r" b="b"/>
              <a:pathLst>
                <a:path w="163" h="29">
                  <a:moveTo>
                    <a:pt x="0" y="17"/>
                  </a:moveTo>
                  <a:cubicBezTo>
                    <a:pt x="29" y="23"/>
                    <a:pt x="59" y="29"/>
                    <a:pt x="86" y="26"/>
                  </a:cubicBezTo>
                  <a:cubicBezTo>
                    <a:pt x="113" y="23"/>
                    <a:pt x="146" y="10"/>
                    <a:pt x="163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52343" name="Text Box 55"/>
          <p:cNvSpPr txBox="1">
            <a:spLocks noChangeArrowheads="1"/>
          </p:cNvSpPr>
          <p:nvPr/>
        </p:nvSpPr>
        <p:spPr bwMode="auto">
          <a:xfrm>
            <a:off x="932997" y="1777278"/>
            <a:ext cx="792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2"/>
                </a:solidFill>
              </a:rPr>
              <a:t>TM</a:t>
            </a:r>
            <a:r>
              <a:rPr lang="en-US" sz="28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04716" y="5895829"/>
            <a:ext cx="851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figure shows the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 component of the current launching a </a:t>
            </a:r>
            <a:r>
              <a:rPr lang="en-US" dirty="0" err="1" smtClean="0">
                <a:solidFill>
                  <a:schemeClr val="bg1"/>
                </a:solidFill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plane wave.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44" name="Rectangle 32"/>
          <p:cNvSpPr>
            <a:spLocks noChangeArrowheads="1"/>
          </p:cNvSpPr>
          <p:nvPr/>
        </p:nvSpPr>
        <p:spPr bwMode="auto">
          <a:xfrm>
            <a:off x="558800" y="1296175"/>
            <a:ext cx="1160463" cy="887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53329" name="Object 17"/>
          <p:cNvGraphicFramePr>
            <a:graphicFrameLocks noChangeAspect="1"/>
          </p:cNvGraphicFramePr>
          <p:nvPr/>
        </p:nvGraphicFramePr>
        <p:xfrm>
          <a:off x="398463" y="2621737"/>
          <a:ext cx="1584325" cy="1146175"/>
        </p:xfrm>
        <a:graphic>
          <a:graphicData uri="http://schemas.openxmlformats.org/presentationml/2006/ole">
            <p:oleObj spid="_x0000_s653329" name="Equation" r:id="rId4" imgW="545760" imgH="393480" progId="Equation.DSMT4">
              <p:embed/>
            </p:oleObj>
          </a:graphicData>
        </a:graphic>
      </p:graphicFrame>
      <p:sp>
        <p:nvSpPr>
          <p:cNvPr id="653343" name="Text Box 31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grpSp>
        <p:nvGrpSpPr>
          <p:cNvPr id="653349" name="Group 37"/>
          <p:cNvGrpSpPr>
            <a:grpSpLocks/>
          </p:cNvGrpSpPr>
          <p:nvPr/>
        </p:nvGrpSpPr>
        <p:grpSpPr bwMode="auto">
          <a:xfrm>
            <a:off x="3238500" y="1431113"/>
            <a:ext cx="4546600" cy="3817938"/>
            <a:chOff x="1971" y="1468"/>
            <a:chExt cx="2864" cy="2405"/>
          </a:xfrm>
        </p:grpSpPr>
        <p:sp>
          <p:nvSpPr>
            <p:cNvPr id="653331" name="Line 19"/>
            <p:cNvSpPr>
              <a:spLocks noChangeShapeType="1"/>
            </p:cNvSpPr>
            <p:nvPr/>
          </p:nvSpPr>
          <p:spPr bwMode="auto">
            <a:xfrm>
              <a:off x="3988" y="2388"/>
              <a:ext cx="187" cy="31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15" name="Line 3"/>
            <p:cNvSpPr>
              <a:spLocks noChangeShapeType="1"/>
            </p:cNvSpPr>
            <p:nvPr/>
          </p:nvSpPr>
          <p:spPr bwMode="auto">
            <a:xfrm flipV="1">
              <a:off x="2887" y="1726"/>
              <a:ext cx="0" cy="114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16" name="Object 4"/>
            <p:cNvGraphicFramePr>
              <a:graphicFrameLocks noChangeAspect="1"/>
            </p:cNvGraphicFramePr>
            <p:nvPr/>
          </p:nvGraphicFramePr>
          <p:xfrm>
            <a:off x="2814" y="1468"/>
            <a:ext cx="165" cy="166"/>
          </p:xfrm>
          <a:graphic>
            <a:graphicData uri="http://schemas.openxmlformats.org/presentationml/2006/ole">
              <p:oleObj spid="_x0000_s653316" name="Equation" r:id="rId5" imgW="114120" imgH="114120" progId="Equation.DSMT4">
                <p:embed/>
              </p:oleObj>
            </a:graphicData>
          </a:graphic>
        </p:graphicFrame>
        <p:sp>
          <p:nvSpPr>
            <p:cNvPr id="653317" name="Line 5"/>
            <p:cNvSpPr>
              <a:spLocks noChangeShapeType="1"/>
            </p:cNvSpPr>
            <p:nvPr/>
          </p:nvSpPr>
          <p:spPr bwMode="auto">
            <a:xfrm>
              <a:off x="2887" y="2867"/>
              <a:ext cx="1695" cy="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18" name="Object 6"/>
            <p:cNvGraphicFramePr>
              <a:graphicFrameLocks noChangeAspect="1"/>
            </p:cNvGraphicFramePr>
            <p:nvPr/>
          </p:nvGraphicFramePr>
          <p:xfrm>
            <a:off x="4658" y="2772"/>
            <a:ext cx="177" cy="212"/>
          </p:xfrm>
          <a:graphic>
            <a:graphicData uri="http://schemas.openxmlformats.org/presentationml/2006/ole">
              <p:oleObj spid="_x0000_s653318" name="Equation" r:id="rId6" imgW="126720" imgH="152280" progId="Equation.DSMT4">
                <p:embed/>
              </p:oleObj>
            </a:graphicData>
          </a:graphic>
        </p:graphicFrame>
        <p:sp>
          <p:nvSpPr>
            <p:cNvPr id="653319" name="Line 7"/>
            <p:cNvSpPr>
              <a:spLocks noChangeShapeType="1"/>
            </p:cNvSpPr>
            <p:nvPr/>
          </p:nvSpPr>
          <p:spPr bwMode="auto">
            <a:xfrm flipV="1">
              <a:off x="3112" y="3010"/>
              <a:ext cx="450" cy="31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20" name="Line 8"/>
            <p:cNvSpPr>
              <a:spLocks noChangeShapeType="1"/>
            </p:cNvSpPr>
            <p:nvPr/>
          </p:nvSpPr>
          <p:spPr bwMode="auto">
            <a:xfrm flipH="1">
              <a:off x="2154" y="2860"/>
              <a:ext cx="741" cy="6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21" name="Line 9"/>
            <p:cNvSpPr>
              <a:spLocks noChangeShapeType="1"/>
            </p:cNvSpPr>
            <p:nvPr/>
          </p:nvSpPr>
          <p:spPr bwMode="auto">
            <a:xfrm>
              <a:off x="2907" y="2869"/>
              <a:ext cx="1024" cy="681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24" name="Line 12"/>
            <p:cNvSpPr>
              <a:spLocks noChangeShapeType="1"/>
            </p:cNvSpPr>
            <p:nvPr/>
          </p:nvSpPr>
          <p:spPr bwMode="auto">
            <a:xfrm flipV="1">
              <a:off x="2887" y="2351"/>
              <a:ext cx="1060" cy="50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25" name="Line 13"/>
            <p:cNvSpPr>
              <a:spLocks noChangeShapeType="1"/>
            </p:cNvSpPr>
            <p:nvPr/>
          </p:nvSpPr>
          <p:spPr bwMode="auto">
            <a:xfrm rot="2959119">
              <a:off x="3304" y="2544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26" name="Object 14"/>
            <p:cNvGraphicFramePr>
              <a:graphicFrameLocks noChangeAspect="1"/>
            </p:cNvGraphicFramePr>
            <p:nvPr/>
          </p:nvGraphicFramePr>
          <p:xfrm>
            <a:off x="3125" y="2187"/>
            <a:ext cx="208" cy="348"/>
          </p:xfrm>
          <a:graphic>
            <a:graphicData uri="http://schemas.openxmlformats.org/presentationml/2006/ole">
              <p:oleObj spid="_x0000_s653326" name="Equation" r:id="rId7" imgW="114120" imgH="190440" progId="Equation.DSMT4">
                <p:embed/>
              </p:oleObj>
            </a:graphicData>
          </a:graphic>
        </p:graphicFrame>
        <p:graphicFrame>
          <p:nvGraphicFramePr>
            <p:cNvPr id="653327" name="Object 15"/>
            <p:cNvGraphicFramePr>
              <a:graphicFrameLocks noChangeAspect="1"/>
            </p:cNvGraphicFramePr>
            <p:nvPr/>
          </p:nvGraphicFramePr>
          <p:xfrm>
            <a:off x="1971" y="3580"/>
            <a:ext cx="160" cy="177"/>
          </p:xfrm>
          <a:graphic>
            <a:graphicData uri="http://schemas.openxmlformats.org/presentationml/2006/ole">
              <p:oleObj spid="_x0000_s653327" name="Equation" r:id="rId8" imgW="114120" imgH="126720" progId="Equation.DSMT4">
                <p:embed/>
              </p:oleObj>
            </a:graphicData>
          </a:graphic>
        </p:graphicFrame>
        <p:sp>
          <p:nvSpPr>
            <p:cNvPr id="653330" name="Line 18"/>
            <p:cNvSpPr>
              <a:spLocks noChangeShapeType="1"/>
            </p:cNvSpPr>
            <p:nvPr/>
          </p:nvSpPr>
          <p:spPr bwMode="auto">
            <a:xfrm flipH="1">
              <a:off x="3741" y="2386"/>
              <a:ext cx="250" cy="19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32" name="Object 20"/>
            <p:cNvGraphicFramePr>
              <a:graphicFrameLocks noChangeAspect="1"/>
            </p:cNvGraphicFramePr>
            <p:nvPr/>
          </p:nvGraphicFramePr>
          <p:xfrm>
            <a:off x="3586" y="2536"/>
            <a:ext cx="254" cy="323"/>
          </p:xfrm>
          <a:graphic>
            <a:graphicData uri="http://schemas.openxmlformats.org/presentationml/2006/ole">
              <p:oleObj spid="_x0000_s653332" name="Equation" r:id="rId9" imgW="139680" imgH="177480" progId="Equation.DSMT4">
                <p:embed/>
              </p:oleObj>
            </a:graphicData>
          </a:graphic>
        </p:graphicFrame>
        <p:graphicFrame>
          <p:nvGraphicFramePr>
            <p:cNvPr id="653333" name="Object 21"/>
            <p:cNvGraphicFramePr>
              <a:graphicFrameLocks noChangeAspect="1"/>
            </p:cNvGraphicFramePr>
            <p:nvPr/>
          </p:nvGraphicFramePr>
          <p:xfrm>
            <a:off x="4175" y="2484"/>
            <a:ext cx="301" cy="323"/>
          </p:xfrm>
          <a:graphic>
            <a:graphicData uri="http://schemas.openxmlformats.org/presentationml/2006/ole">
              <p:oleObj spid="_x0000_s653333" name="Equation" r:id="rId10" imgW="164880" imgH="177480" progId="Equation.DSMT4">
                <p:embed/>
              </p:oleObj>
            </a:graphicData>
          </a:graphic>
        </p:graphicFrame>
        <p:sp>
          <p:nvSpPr>
            <p:cNvPr id="653334" name="Line 22"/>
            <p:cNvSpPr>
              <a:spLocks noChangeShapeType="1"/>
            </p:cNvSpPr>
            <p:nvPr/>
          </p:nvSpPr>
          <p:spPr bwMode="auto">
            <a:xfrm rot="2959119">
              <a:off x="3344" y="2528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5" name="Line 23"/>
            <p:cNvSpPr>
              <a:spLocks noChangeShapeType="1"/>
            </p:cNvSpPr>
            <p:nvPr/>
          </p:nvSpPr>
          <p:spPr bwMode="auto">
            <a:xfrm rot="2959119">
              <a:off x="3384" y="2508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6" name="Line 24"/>
            <p:cNvSpPr>
              <a:spLocks noChangeShapeType="1"/>
            </p:cNvSpPr>
            <p:nvPr/>
          </p:nvSpPr>
          <p:spPr bwMode="auto">
            <a:xfrm rot="2959119">
              <a:off x="3420" y="2484"/>
              <a:ext cx="274" cy="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8" name="Line 26"/>
            <p:cNvSpPr>
              <a:spLocks noChangeShapeType="1"/>
            </p:cNvSpPr>
            <p:nvPr/>
          </p:nvSpPr>
          <p:spPr bwMode="auto">
            <a:xfrm flipV="1">
              <a:off x="3216" y="3082"/>
              <a:ext cx="450" cy="31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39" name="Line 27"/>
            <p:cNvSpPr>
              <a:spLocks noChangeShapeType="1"/>
            </p:cNvSpPr>
            <p:nvPr/>
          </p:nvSpPr>
          <p:spPr bwMode="auto">
            <a:xfrm flipV="1">
              <a:off x="3336" y="3162"/>
              <a:ext cx="450" cy="31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3340" name="Line 28"/>
            <p:cNvSpPr>
              <a:spLocks noChangeShapeType="1"/>
            </p:cNvSpPr>
            <p:nvPr/>
          </p:nvSpPr>
          <p:spPr bwMode="auto">
            <a:xfrm flipV="1">
              <a:off x="3440" y="3242"/>
              <a:ext cx="450" cy="31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41" name="Object 29"/>
            <p:cNvGraphicFramePr>
              <a:graphicFrameLocks noChangeAspect="1"/>
            </p:cNvGraphicFramePr>
            <p:nvPr/>
          </p:nvGraphicFramePr>
          <p:xfrm>
            <a:off x="2900" y="3397"/>
            <a:ext cx="325" cy="347"/>
          </p:xfrm>
          <a:graphic>
            <a:graphicData uri="http://schemas.openxmlformats.org/presentationml/2006/ole">
              <p:oleObj spid="_x0000_s653341" name="Equation" r:id="rId11" imgW="190440" imgH="203040" progId="Equation.DSMT4">
                <p:embed/>
              </p:oleObj>
            </a:graphicData>
          </a:graphic>
        </p:graphicFrame>
        <p:graphicFrame>
          <p:nvGraphicFramePr>
            <p:cNvPr id="653342" name="Object 30"/>
            <p:cNvGraphicFramePr>
              <a:graphicFrameLocks noChangeAspect="1"/>
            </p:cNvGraphicFramePr>
            <p:nvPr/>
          </p:nvGraphicFramePr>
          <p:xfrm>
            <a:off x="4170" y="3572"/>
            <a:ext cx="221" cy="301"/>
          </p:xfrm>
          <a:graphic>
            <a:graphicData uri="http://schemas.openxmlformats.org/presentationml/2006/ole">
              <p:oleObj spid="_x0000_s653342" name="Equation" r:id="rId12" imgW="139680" imgH="190440" progId="Equation.DSMT4">
                <p:embed/>
              </p:oleObj>
            </a:graphicData>
          </a:graphic>
        </p:graphicFrame>
        <p:sp>
          <p:nvSpPr>
            <p:cNvPr id="653346" name="Line 34"/>
            <p:cNvSpPr>
              <a:spLocks noChangeShapeType="1"/>
            </p:cNvSpPr>
            <p:nvPr/>
          </p:nvSpPr>
          <p:spPr bwMode="auto">
            <a:xfrm>
              <a:off x="3986" y="2464"/>
              <a:ext cx="0" cy="11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3347" name="Object 35"/>
            <p:cNvGraphicFramePr>
              <a:graphicFrameLocks noChangeAspect="1"/>
            </p:cNvGraphicFramePr>
            <p:nvPr/>
          </p:nvGraphicFramePr>
          <p:xfrm>
            <a:off x="2500" y="2613"/>
            <a:ext cx="190" cy="359"/>
          </p:xfrm>
          <a:graphic>
            <a:graphicData uri="http://schemas.openxmlformats.org/presentationml/2006/ole">
              <p:oleObj spid="_x0000_s653347" name="Equation" r:id="rId13" imgW="114120" imgH="215640" progId="Equation.DSMT4">
                <p:embed/>
              </p:oleObj>
            </a:graphicData>
          </a:graphic>
        </p:graphicFrame>
        <p:sp>
          <p:nvSpPr>
            <p:cNvPr id="653348" name="Freeform 36"/>
            <p:cNvSpPr>
              <a:spLocks/>
            </p:cNvSpPr>
            <p:nvPr/>
          </p:nvSpPr>
          <p:spPr bwMode="auto">
            <a:xfrm>
              <a:off x="2822" y="2923"/>
              <a:ext cx="163" cy="49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9" y="43"/>
                </a:cxn>
                <a:cxn ang="0">
                  <a:pos x="163" y="0"/>
                </a:cxn>
              </a:cxnLst>
              <a:rect l="0" t="0" r="r" b="b"/>
              <a:pathLst>
                <a:path w="163" h="49">
                  <a:moveTo>
                    <a:pt x="0" y="34"/>
                  </a:moveTo>
                  <a:cubicBezTo>
                    <a:pt x="21" y="41"/>
                    <a:pt x="42" y="49"/>
                    <a:pt x="69" y="43"/>
                  </a:cubicBezTo>
                  <a:cubicBezTo>
                    <a:pt x="96" y="37"/>
                    <a:pt x="146" y="11"/>
                    <a:pt x="163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53350" name="Text Box 38"/>
          <p:cNvSpPr txBox="1">
            <a:spLocks noChangeArrowheads="1"/>
          </p:cNvSpPr>
          <p:nvPr/>
        </p:nvSpPr>
        <p:spPr bwMode="auto">
          <a:xfrm>
            <a:off x="796925" y="1470800"/>
            <a:ext cx="73183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2"/>
                </a:solidFill>
              </a:rPr>
              <a:t>TE</a:t>
            </a:r>
            <a:r>
              <a:rPr lang="en-US" sz="28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B940256-3405-4E95-B4DE-CE54F2A23D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72955" y="5923128"/>
            <a:ext cx="851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figure shows the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component of the current launching a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1"/>
                </a:solidFill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plane wave.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14708</TotalTime>
  <Words>599</Words>
  <Application>Microsoft Office PowerPoint</Application>
  <PresentationFormat>On-screen Show (4:3)</PresentationFormat>
  <Paragraphs>169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1018</cp:revision>
  <cp:lastPrinted>1999-08-25T18:07:04Z</cp:lastPrinted>
  <dcterms:created xsi:type="dcterms:W3CDTF">1999-08-24T13:57:19Z</dcterms:created>
  <dcterms:modified xsi:type="dcterms:W3CDTF">2016-04-25T16:12:18Z</dcterms:modified>
</cp:coreProperties>
</file>