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79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00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20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20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55.xml" ContentType="application/vnd.openxmlformats-officedocument.presentationml.notesSlide+xml"/>
  <Default Extension="jpeg" ContentType="image/jpeg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20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203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  <p:sldMasterId id="2147483679" r:id="rId3"/>
  </p:sldMasterIdLst>
  <p:notesMasterIdLst>
    <p:notesMasterId r:id="rId213"/>
  </p:notesMasterIdLst>
  <p:handoutMasterIdLst>
    <p:handoutMasterId r:id="rId214"/>
  </p:handoutMasterIdLst>
  <p:sldIdLst>
    <p:sldId id="333" r:id="rId4"/>
    <p:sldId id="510" r:id="rId5"/>
    <p:sldId id="511" r:id="rId6"/>
    <p:sldId id="513" r:id="rId7"/>
    <p:sldId id="515" r:id="rId8"/>
    <p:sldId id="512" r:id="rId9"/>
    <p:sldId id="509" r:id="rId10"/>
    <p:sldId id="517" r:id="rId11"/>
    <p:sldId id="453" r:id="rId12"/>
    <p:sldId id="516" r:id="rId13"/>
    <p:sldId id="519" r:id="rId14"/>
    <p:sldId id="525" r:id="rId15"/>
    <p:sldId id="518" r:id="rId16"/>
    <p:sldId id="520" r:id="rId17"/>
    <p:sldId id="521" r:id="rId18"/>
    <p:sldId id="522" r:id="rId19"/>
    <p:sldId id="524" r:id="rId20"/>
    <p:sldId id="474" r:id="rId21"/>
    <p:sldId id="475" r:id="rId22"/>
    <p:sldId id="687" r:id="rId23"/>
    <p:sldId id="507" r:id="rId24"/>
    <p:sldId id="477" r:id="rId25"/>
    <p:sldId id="503" r:id="rId26"/>
    <p:sldId id="478" r:id="rId27"/>
    <p:sldId id="479" r:id="rId28"/>
    <p:sldId id="526" r:id="rId29"/>
    <p:sldId id="527" r:id="rId30"/>
    <p:sldId id="481" r:id="rId31"/>
    <p:sldId id="482" r:id="rId32"/>
    <p:sldId id="497" r:id="rId33"/>
    <p:sldId id="498" r:id="rId34"/>
    <p:sldId id="483" r:id="rId35"/>
    <p:sldId id="484" r:id="rId36"/>
    <p:sldId id="493" r:id="rId37"/>
    <p:sldId id="486" r:id="rId38"/>
    <p:sldId id="487" r:id="rId39"/>
    <p:sldId id="488" r:id="rId40"/>
    <p:sldId id="504" r:id="rId41"/>
    <p:sldId id="489" r:id="rId42"/>
    <p:sldId id="505" r:id="rId43"/>
    <p:sldId id="490" r:id="rId44"/>
    <p:sldId id="491" r:id="rId45"/>
    <p:sldId id="502" r:id="rId46"/>
    <p:sldId id="492" r:id="rId47"/>
    <p:sldId id="495" r:id="rId48"/>
    <p:sldId id="496" r:id="rId49"/>
    <p:sldId id="499" r:id="rId50"/>
    <p:sldId id="500" r:id="rId51"/>
    <p:sldId id="501" r:id="rId52"/>
    <p:sldId id="506" r:id="rId53"/>
    <p:sldId id="598" r:id="rId54"/>
    <p:sldId id="599" r:id="rId55"/>
    <p:sldId id="600" r:id="rId56"/>
    <p:sldId id="601" r:id="rId57"/>
    <p:sldId id="602" r:id="rId58"/>
    <p:sldId id="603" r:id="rId59"/>
    <p:sldId id="604" r:id="rId60"/>
    <p:sldId id="605" r:id="rId61"/>
    <p:sldId id="606" r:id="rId62"/>
    <p:sldId id="607" r:id="rId63"/>
    <p:sldId id="608" r:id="rId64"/>
    <p:sldId id="609" r:id="rId65"/>
    <p:sldId id="610" r:id="rId66"/>
    <p:sldId id="611" r:id="rId67"/>
    <p:sldId id="612" r:id="rId68"/>
    <p:sldId id="613" r:id="rId69"/>
    <p:sldId id="614" r:id="rId70"/>
    <p:sldId id="528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536" r:id="rId79"/>
    <p:sldId id="537" r:id="rId80"/>
    <p:sldId id="538" r:id="rId81"/>
    <p:sldId id="539" r:id="rId82"/>
    <p:sldId id="540" r:id="rId83"/>
    <p:sldId id="541" r:id="rId84"/>
    <p:sldId id="542" r:id="rId85"/>
    <p:sldId id="543" r:id="rId86"/>
    <p:sldId id="544" r:id="rId87"/>
    <p:sldId id="545" r:id="rId88"/>
    <p:sldId id="546" r:id="rId89"/>
    <p:sldId id="547" r:id="rId90"/>
    <p:sldId id="548" r:id="rId91"/>
    <p:sldId id="549" r:id="rId92"/>
    <p:sldId id="550" r:id="rId93"/>
    <p:sldId id="551" r:id="rId94"/>
    <p:sldId id="552" r:id="rId95"/>
    <p:sldId id="553" r:id="rId96"/>
    <p:sldId id="554" r:id="rId97"/>
    <p:sldId id="555" r:id="rId98"/>
    <p:sldId id="556" r:id="rId99"/>
    <p:sldId id="557" r:id="rId100"/>
    <p:sldId id="558" r:id="rId101"/>
    <p:sldId id="559" r:id="rId102"/>
    <p:sldId id="560" r:id="rId103"/>
    <p:sldId id="561" r:id="rId104"/>
    <p:sldId id="562" r:id="rId105"/>
    <p:sldId id="563" r:id="rId106"/>
    <p:sldId id="564" r:id="rId107"/>
    <p:sldId id="565" r:id="rId108"/>
    <p:sldId id="566" r:id="rId109"/>
    <p:sldId id="567" r:id="rId110"/>
    <p:sldId id="568" r:id="rId111"/>
    <p:sldId id="569" r:id="rId112"/>
    <p:sldId id="570" r:id="rId113"/>
    <p:sldId id="571" r:id="rId114"/>
    <p:sldId id="572" r:id="rId115"/>
    <p:sldId id="573" r:id="rId116"/>
    <p:sldId id="574" r:id="rId117"/>
    <p:sldId id="575" r:id="rId118"/>
    <p:sldId id="576" r:id="rId119"/>
    <p:sldId id="577" r:id="rId120"/>
    <p:sldId id="578" r:id="rId121"/>
    <p:sldId id="579" r:id="rId122"/>
    <p:sldId id="580" r:id="rId123"/>
    <p:sldId id="581" r:id="rId124"/>
    <p:sldId id="582" r:id="rId125"/>
    <p:sldId id="583" r:id="rId126"/>
    <p:sldId id="584" r:id="rId127"/>
    <p:sldId id="585" r:id="rId128"/>
    <p:sldId id="586" r:id="rId129"/>
    <p:sldId id="587" r:id="rId130"/>
    <p:sldId id="588" r:id="rId131"/>
    <p:sldId id="589" r:id="rId132"/>
    <p:sldId id="590" r:id="rId133"/>
    <p:sldId id="591" r:id="rId134"/>
    <p:sldId id="592" r:id="rId135"/>
    <p:sldId id="593" r:id="rId136"/>
    <p:sldId id="594" r:id="rId137"/>
    <p:sldId id="595" r:id="rId138"/>
    <p:sldId id="596" r:id="rId139"/>
    <p:sldId id="597" r:id="rId140"/>
    <p:sldId id="615" r:id="rId141"/>
    <p:sldId id="616" r:id="rId142"/>
    <p:sldId id="617" r:id="rId143"/>
    <p:sldId id="618" r:id="rId144"/>
    <p:sldId id="619" r:id="rId145"/>
    <p:sldId id="620" r:id="rId146"/>
    <p:sldId id="621" r:id="rId147"/>
    <p:sldId id="622" r:id="rId148"/>
    <p:sldId id="623" r:id="rId149"/>
    <p:sldId id="624" r:id="rId150"/>
    <p:sldId id="625" r:id="rId151"/>
    <p:sldId id="626" r:id="rId152"/>
    <p:sldId id="627" r:id="rId153"/>
    <p:sldId id="628" r:id="rId154"/>
    <p:sldId id="629" r:id="rId155"/>
    <p:sldId id="630" r:id="rId156"/>
    <p:sldId id="631" r:id="rId157"/>
    <p:sldId id="632" r:id="rId158"/>
    <p:sldId id="633" r:id="rId159"/>
    <p:sldId id="634" r:id="rId160"/>
    <p:sldId id="635" r:id="rId161"/>
    <p:sldId id="636" r:id="rId162"/>
    <p:sldId id="637" r:id="rId163"/>
    <p:sldId id="638" r:id="rId164"/>
    <p:sldId id="639" r:id="rId165"/>
    <p:sldId id="640" r:id="rId166"/>
    <p:sldId id="641" r:id="rId167"/>
    <p:sldId id="676" r:id="rId168"/>
    <p:sldId id="642" r:id="rId169"/>
    <p:sldId id="643" r:id="rId170"/>
    <p:sldId id="644" r:id="rId171"/>
    <p:sldId id="645" r:id="rId172"/>
    <p:sldId id="646" r:id="rId173"/>
    <p:sldId id="647" r:id="rId174"/>
    <p:sldId id="648" r:id="rId175"/>
    <p:sldId id="649" r:id="rId176"/>
    <p:sldId id="650" r:id="rId177"/>
    <p:sldId id="651" r:id="rId178"/>
    <p:sldId id="652" r:id="rId179"/>
    <p:sldId id="653" r:id="rId180"/>
    <p:sldId id="654" r:id="rId181"/>
    <p:sldId id="655" r:id="rId182"/>
    <p:sldId id="656" r:id="rId183"/>
    <p:sldId id="657" r:id="rId184"/>
    <p:sldId id="658" r:id="rId185"/>
    <p:sldId id="659" r:id="rId186"/>
    <p:sldId id="660" r:id="rId187"/>
    <p:sldId id="661" r:id="rId188"/>
    <p:sldId id="662" r:id="rId189"/>
    <p:sldId id="663" r:id="rId190"/>
    <p:sldId id="664" r:id="rId191"/>
    <p:sldId id="665" r:id="rId192"/>
    <p:sldId id="666" r:id="rId193"/>
    <p:sldId id="667" r:id="rId194"/>
    <p:sldId id="668" r:id="rId195"/>
    <p:sldId id="669" r:id="rId196"/>
    <p:sldId id="670" r:id="rId197"/>
    <p:sldId id="671" r:id="rId198"/>
    <p:sldId id="672" r:id="rId199"/>
    <p:sldId id="673" r:id="rId200"/>
    <p:sldId id="674" r:id="rId201"/>
    <p:sldId id="675" r:id="rId202"/>
    <p:sldId id="677" r:id="rId203"/>
    <p:sldId id="678" r:id="rId204"/>
    <p:sldId id="679" r:id="rId205"/>
    <p:sldId id="680" r:id="rId206"/>
    <p:sldId id="681" r:id="rId207"/>
    <p:sldId id="682" r:id="rId208"/>
    <p:sldId id="683" r:id="rId209"/>
    <p:sldId id="684" r:id="rId210"/>
    <p:sldId id="685" r:id="rId211"/>
    <p:sldId id="686" r:id="rId2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0000FF"/>
    <a:srgbClr val="00FFFF"/>
    <a:srgbClr val="33CC33"/>
    <a:srgbClr val="FF9933"/>
    <a:srgbClr val="0000CC"/>
    <a:srgbClr val="6699FF"/>
    <a:srgbClr val="969696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25" autoAdjust="0"/>
    <p:restoredTop sz="95041" autoAdjust="0"/>
  </p:normalViewPr>
  <p:slideViewPr>
    <p:cSldViewPr snapToGrid="0">
      <p:cViewPr>
        <p:scale>
          <a:sx n="70" d="100"/>
          <a:sy n="70" d="100"/>
        </p:scale>
        <p:origin x="-2160" y="-378"/>
      </p:cViewPr>
      <p:guideLst>
        <p:guide orient="horz" pos="2158"/>
        <p:guide pos="29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181" Type="http://schemas.openxmlformats.org/officeDocument/2006/relationships/slide" Target="slides/slide178.xml"/><Relationship Id="rId186" Type="http://schemas.openxmlformats.org/officeDocument/2006/relationships/slide" Target="slides/slide183.xml"/><Relationship Id="rId216" Type="http://schemas.openxmlformats.org/officeDocument/2006/relationships/viewProps" Target="viewProps.xml"/><Relationship Id="rId211" Type="http://schemas.openxmlformats.org/officeDocument/2006/relationships/slide" Target="slides/slide208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slide" Target="slides/slide173.xml"/><Relationship Id="rId192" Type="http://schemas.openxmlformats.org/officeDocument/2006/relationships/slide" Target="slides/slide189.xml"/><Relationship Id="rId197" Type="http://schemas.openxmlformats.org/officeDocument/2006/relationships/slide" Target="slides/slide194.xml"/><Relationship Id="rId206" Type="http://schemas.openxmlformats.org/officeDocument/2006/relationships/slide" Target="slides/slide203.xml"/><Relationship Id="rId201" Type="http://schemas.openxmlformats.org/officeDocument/2006/relationships/slide" Target="slides/slide198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slide" Target="slides/slide179.xml"/><Relationship Id="rId187" Type="http://schemas.openxmlformats.org/officeDocument/2006/relationships/slide" Target="slides/slide184.xml"/><Relationship Id="rId21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12" Type="http://schemas.openxmlformats.org/officeDocument/2006/relationships/slide" Target="slides/slide209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2" Type="http://schemas.openxmlformats.org/officeDocument/2006/relationships/slide" Target="slides/slide199.xml"/><Relationship Id="rId207" Type="http://schemas.openxmlformats.org/officeDocument/2006/relationships/slide" Target="slides/slide204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3" Type="http://schemas.openxmlformats.org/officeDocument/2006/relationships/notesMaster" Target="notesMasters/notesMaster1.xml"/><Relationship Id="rId21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208" Type="http://schemas.openxmlformats.org/officeDocument/2006/relationships/slide" Target="slides/slide205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189" Type="http://schemas.openxmlformats.org/officeDocument/2006/relationships/slide" Target="slides/slide186.xml"/><Relationship Id="rId3" Type="http://schemas.openxmlformats.org/officeDocument/2006/relationships/slideMaster" Target="slideMasters/slideMaster3.xml"/><Relationship Id="rId214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presProps" Target="presProps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4.xml"/><Relationship Id="rId3" Type="http://schemas.openxmlformats.org/officeDocument/2006/relationships/slide" Target="slides/slide144.xml"/><Relationship Id="rId7" Type="http://schemas.openxmlformats.org/officeDocument/2006/relationships/slide" Target="slides/slide153.xml"/><Relationship Id="rId2" Type="http://schemas.openxmlformats.org/officeDocument/2006/relationships/slide" Target="slides/slide143.xml"/><Relationship Id="rId1" Type="http://schemas.openxmlformats.org/officeDocument/2006/relationships/slide" Target="slides/slide141.xml"/><Relationship Id="rId6" Type="http://schemas.openxmlformats.org/officeDocument/2006/relationships/slide" Target="slides/slide152.xml"/><Relationship Id="rId11" Type="http://schemas.openxmlformats.org/officeDocument/2006/relationships/slide" Target="slides/slide160.xml"/><Relationship Id="rId5" Type="http://schemas.openxmlformats.org/officeDocument/2006/relationships/slide" Target="slides/slide146.xml"/><Relationship Id="rId10" Type="http://schemas.openxmlformats.org/officeDocument/2006/relationships/slide" Target="slides/slide159.xml"/><Relationship Id="rId4" Type="http://schemas.openxmlformats.org/officeDocument/2006/relationships/slide" Target="slides/slide145.xml"/><Relationship Id="rId9" Type="http://schemas.openxmlformats.org/officeDocument/2006/relationships/slide" Target="slides/slide15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wmf"/><Relationship Id="rId2" Type="http://schemas.openxmlformats.org/officeDocument/2006/relationships/image" Target="../media/image390.wmf"/><Relationship Id="rId1" Type="http://schemas.openxmlformats.org/officeDocument/2006/relationships/image" Target="../media/image389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/Relationships>
</file>

<file path=ppt/drawings/_rels/vmlDrawing1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6.wmf"/><Relationship Id="rId1" Type="http://schemas.openxmlformats.org/officeDocument/2006/relationships/image" Target="../media/image395.wmf"/></Relationships>
</file>

<file path=ppt/drawings/_rels/vmlDrawing10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image" Target="../media/image290.wmf"/><Relationship Id="rId7" Type="http://schemas.openxmlformats.org/officeDocument/2006/relationships/image" Target="../media/image348.wmf"/><Relationship Id="rId2" Type="http://schemas.openxmlformats.org/officeDocument/2006/relationships/image" Target="../media/image345.wmf"/><Relationship Id="rId1" Type="http://schemas.openxmlformats.org/officeDocument/2006/relationships/image" Target="../media/image344.wmf"/><Relationship Id="rId6" Type="http://schemas.openxmlformats.org/officeDocument/2006/relationships/image" Target="../media/image347.wmf"/><Relationship Id="rId11" Type="http://schemas.openxmlformats.org/officeDocument/2006/relationships/image" Target="../media/image352.wmf"/><Relationship Id="rId5" Type="http://schemas.openxmlformats.org/officeDocument/2006/relationships/image" Target="../media/image346.wmf"/><Relationship Id="rId10" Type="http://schemas.openxmlformats.org/officeDocument/2006/relationships/image" Target="../media/image351.wmf"/><Relationship Id="rId4" Type="http://schemas.openxmlformats.org/officeDocument/2006/relationships/image" Target="../media/image291.wmf"/><Relationship Id="rId9" Type="http://schemas.openxmlformats.org/officeDocument/2006/relationships/image" Target="../media/image350.wmf"/></Relationships>
</file>

<file path=ppt/drawings/_rels/vmlDrawing1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5" Type="http://schemas.openxmlformats.org/officeDocument/2006/relationships/image" Target="../media/image357.wmf"/><Relationship Id="rId4" Type="http://schemas.openxmlformats.org/officeDocument/2006/relationships/image" Target="../media/image356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wmf"/><Relationship Id="rId2" Type="http://schemas.openxmlformats.org/officeDocument/2006/relationships/image" Target="../media/image397.wmf"/><Relationship Id="rId1" Type="http://schemas.openxmlformats.org/officeDocument/2006/relationships/image" Target="../media/image358.wmf"/><Relationship Id="rId4" Type="http://schemas.openxmlformats.org/officeDocument/2006/relationships/image" Target="../media/image359.wmf"/></Relationships>
</file>

<file path=ppt/drawings/_rels/vmlDrawing10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wmf"/><Relationship Id="rId1" Type="http://schemas.openxmlformats.org/officeDocument/2006/relationships/image" Target="../media/image360.w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wmf"/><Relationship Id="rId2" Type="http://schemas.openxmlformats.org/officeDocument/2006/relationships/image" Target="../media/image399.wmf"/><Relationship Id="rId1" Type="http://schemas.openxmlformats.org/officeDocument/2006/relationships/image" Target="../media/image398.wmf"/><Relationship Id="rId6" Type="http://schemas.openxmlformats.org/officeDocument/2006/relationships/image" Target="../media/image370.wmf"/><Relationship Id="rId5" Type="http://schemas.openxmlformats.org/officeDocument/2006/relationships/image" Target="../media/image402.wmf"/><Relationship Id="rId4" Type="http://schemas.openxmlformats.org/officeDocument/2006/relationships/image" Target="../media/image401.wmf"/></Relationships>
</file>

<file path=ppt/drawings/_rels/vmlDrawing10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wmf"/><Relationship Id="rId1" Type="http://schemas.openxmlformats.org/officeDocument/2006/relationships/image" Target="../media/image403.w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wmf"/><Relationship Id="rId2" Type="http://schemas.openxmlformats.org/officeDocument/2006/relationships/image" Target="../media/image406.wmf"/><Relationship Id="rId1" Type="http://schemas.openxmlformats.org/officeDocument/2006/relationships/image" Target="../media/image405.wmf"/><Relationship Id="rId6" Type="http://schemas.openxmlformats.org/officeDocument/2006/relationships/image" Target="../media/image373.wmf"/><Relationship Id="rId5" Type="http://schemas.openxmlformats.org/officeDocument/2006/relationships/image" Target="../media/image409.wmf"/><Relationship Id="rId4" Type="http://schemas.openxmlformats.org/officeDocument/2006/relationships/image" Target="../media/image40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0.wmf"/><Relationship Id="rId4" Type="http://schemas.openxmlformats.org/officeDocument/2006/relationships/image" Target="../media/image35.wmf"/></Relationships>
</file>

<file path=ppt/drawings/_rels/vmlDrawing1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wmf"/><Relationship Id="rId3" Type="http://schemas.openxmlformats.org/officeDocument/2006/relationships/image" Target="../media/image412.wmf"/><Relationship Id="rId7" Type="http://schemas.openxmlformats.org/officeDocument/2006/relationships/image" Target="../media/image178.wmf"/><Relationship Id="rId2" Type="http://schemas.openxmlformats.org/officeDocument/2006/relationships/image" Target="../media/image411.wmf"/><Relationship Id="rId1" Type="http://schemas.openxmlformats.org/officeDocument/2006/relationships/image" Target="../media/image410.wmf"/><Relationship Id="rId6" Type="http://schemas.openxmlformats.org/officeDocument/2006/relationships/image" Target="../media/image415.wmf"/><Relationship Id="rId5" Type="http://schemas.openxmlformats.org/officeDocument/2006/relationships/image" Target="../media/image414.wmf"/><Relationship Id="rId4" Type="http://schemas.openxmlformats.org/officeDocument/2006/relationships/image" Target="../media/image413.wmf"/></Relationships>
</file>

<file path=ppt/drawings/_rels/vmlDrawing1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wmf"/><Relationship Id="rId2" Type="http://schemas.openxmlformats.org/officeDocument/2006/relationships/image" Target="../media/image417.wmf"/><Relationship Id="rId1" Type="http://schemas.openxmlformats.org/officeDocument/2006/relationships/image" Target="../media/image411.wmf"/><Relationship Id="rId5" Type="http://schemas.openxmlformats.org/officeDocument/2006/relationships/image" Target="../media/image420.wmf"/><Relationship Id="rId4" Type="http://schemas.openxmlformats.org/officeDocument/2006/relationships/image" Target="../media/image419.wmf"/></Relationships>
</file>

<file path=ppt/drawings/_rels/vmlDrawing1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2" Type="http://schemas.openxmlformats.org/officeDocument/2006/relationships/image" Target="../media/image422.wmf"/><Relationship Id="rId1" Type="http://schemas.openxmlformats.org/officeDocument/2006/relationships/image" Target="../media/image421.wmf"/><Relationship Id="rId6" Type="http://schemas.openxmlformats.org/officeDocument/2006/relationships/image" Target="../media/image426.wmf"/><Relationship Id="rId5" Type="http://schemas.openxmlformats.org/officeDocument/2006/relationships/image" Target="../media/image425.wmf"/><Relationship Id="rId4" Type="http://schemas.openxmlformats.org/officeDocument/2006/relationships/image" Target="../media/image424.w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wmf"/><Relationship Id="rId7" Type="http://schemas.openxmlformats.org/officeDocument/2006/relationships/image" Target="../media/image433.wmf"/><Relationship Id="rId2" Type="http://schemas.openxmlformats.org/officeDocument/2006/relationships/image" Target="../media/image408.wmf"/><Relationship Id="rId1" Type="http://schemas.openxmlformats.org/officeDocument/2006/relationships/image" Target="../media/image428.wmf"/><Relationship Id="rId6" Type="http://schemas.openxmlformats.org/officeDocument/2006/relationships/image" Target="../media/image432.wmf"/><Relationship Id="rId5" Type="http://schemas.openxmlformats.org/officeDocument/2006/relationships/image" Target="../media/image431.wmf"/><Relationship Id="rId4" Type="http://schemas.openxmlformats.org/officeDocument/2006/relationships/image" Target="../media/image430.wmf"/></Relationships>
</file>

<file path=ppt/drawings/_rels/vmlDrawing1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wmf"/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2" Type="http://schemas.openxmlformats.org/officeDocument/2006/relationships/image" Target="../media/image435.wmf"/><Relationship Id="rId1" Type="http://schemas.openxmlformats.org/officeDocument/2006/relationships/image" Target="../media/image434.wmf"/><Relationship Id="rId6" Type="http://schemas.openxmlformats.org/officeDocument/2006/relationships/image" Target="../media/image426.wmf"/><Relationship Id="rId5" Type="http://schemas.openxmlformats.org/officeDocument/2006/relationships/image" Target="../media/image436.wmf"/><Relationship Id="rId4" Type="http://schemas.openxmlformats.org/officeDocument/2006/relationships/image" Target="../media/image424.wmf"/></Relationships>
</file>

<file path=ppt/drawings/_rels/vmlDrawing1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wmf"/><Relationship Id="rId1" Type="http://schemas.openxmlformats.org/officeDocument/2006/relationships/image" Target="../media/image438.wmf"/></Relationships>
</file>

<file path=ppt/drawings/_rels/vmlDrawing1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wmf"/><Relationship Id="rId2" Type="http://schemas.openxmlformats.org/officeDocument/2006/relationships/image" Target="../media/image441.wmf"/><Relationship Id="rId1" Type="http://schemas.openxmlformats.org/officeDocument/2006/relationships/image" Target="../media/image440.wmf"/></Relationships>
</file>

<file path=ppt/drawings/_rels/vmlDrawing1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3.wmf"/><Relationship Id="rId1" Type="http://schemas.openxmlformats.org/officeDocument/2006/relationships/image" Target="../media/image442.wmf"/></Relationships>
</file>

<file path=ppt/drawings/_rels/vmlDrawing1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wmf"/><Relationship Id="rId2" Type="http://schemas.openxmlformats.org/officeDocument/2006/relationships/image" Target="../media/image423.wmf"/><Relationship Id="rId1" Type="http://schemas.openxmlformats.org/officeDocument/2006/relationships/image" Target="../media/image444.wmf"/><Relationship Id="rId6" Type="http://schemas.openxmlformats.org/officeDocument/2006/relationships/image" Target="../media/image446.wmf"/><Relationship Id="rId5" Type="http://schemas.openxmlformats.org/officeDocument/2006/relationships/image" Target="../media/image427.wmf"/><Relationship Id="rId4" Type="http://schemas.openxmlformats.org/officeDocument/2006/relationships/image" Target="../media/image445.wmf"/></Relationships>
</file>

<file path=ppt/drawings/_rels/vmlDrawing1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wmf"/><Relationship Id="rId2" Type="http://schemas.openxmlformats.org/officeDocument/2006/relationships/image" Target="../media/image423.wmf"/><Relationship Id="rId1" Type="http://schemas.openxmlformats.org/officeDocument/2006/relationships/image" Target="../media/image447.wmf"/><Relationship Id="rId6" Type="http://schemas.openxmlformats.org/officeDocument/2006/relationships/image" Target="../media/image446.wmf"/><Relationship Id="rId5" Type="http://schemas.openxmlformats.org/officeDocument/2006/relationships/image" Target="../media/image427.wmf"/><Relationship Id="rId4" Type="http://schemas.openxmlformats.org/officeDocument/2006/relationships/image" Target="../media/image4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8.wmf"/></Relationships>
</file>

<file path=ppt/drawings/_rels/vmlDrawing1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8.wmf"/><Relationship Id="rId1" Type="http://schemas.openxmlformats.org/officeDocument/2006/relationships/image" Target="../media/image450.wmf"/></Relationships>
</file>

<file path=ppt/drawings/_rels/vmlDrawing1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wmf"/><Relationship Id="rId2" Type="http://schemas.openxmlformats.org/officeDocument/2006/relationships/image" Target="../media/image453.wmf"/><Relationship Id="rId1" Type="http://schemas.openxmlformats.org/officeDocument/2006/relationships/image" Target="../media/image452.wmf"/></Relationships>
</file>

<file path=ppt/drawings/_rels/vmlDrawing1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wmf"/><Relationship Id="rId3" Type="http://schemas.openxmlformats.org/officeDocument/2006/relationships/image" Target="../media/image457.wmf"/><Relationship Id="rId7" Type="http://schemas.openxmlformats.org/officeDocument/2006/relationships/image" Target="../media/image459.wmf"/><Relationship Id="rId2" Type="http://schemas.openxmlformats.org/officeDocument/2006/relationships/image" Target="../media/image456.wmf"/><Relationship Id="rId1" Type="http://schemas.openxmlformats.org/officeDocument/2006/relationships/image" Target="../media/image455.wmf"/><Relationship Id="rId6" Type="http://schemas.openxmlformats.org/officeDocument/2006/relationships/image" Target="../media/image4.wmf"/><Relationship Id="rId5" Type="http://schemas.openxmlformats.org/officeDocument/2006/relationships/image" Target="../media/image47.wmf"/><Relationship Id="rId4" Type="http://schemas.openxmlformats.org/officeDocument/2006/relationships/image" Target="../media/image458.wmf"/><Relationship Id="rId9" Type="http://schemas.openxmlformats.org/officeDocument/2006/relationships/image" Target="../media/image50.wmf"/></Relationships>
</file>

<file path=ppt/drawings/_rels/vmlDrawing1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wmf"/><Relationship Id="rId2" Type="http://schemas.openxmlformats.org/officeDocument/2006/relationships/image" Target="../media/image462.wmf"/><Relationship Id="rId1" Type="http://schemas.openxmlformats.org/officeDocument/2006/relationships/image" Target="../media/image461.wmf"/><Relationship Id="rId4" Type="http://schemas.openxmlformats.org/officeDocument/2006/relationships/image" Target="../media/image464.wmf"/></Relationships>
</file>

<file path=ppt/drawings/_rels/vmlDrawing1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wmf"/><Relationship Id="rId2" Type="http://schemas.openxmlformats.org/officeDocument/2006/relationships/image" Target="../media/image466.wmf"/><Relationship Id="rId1" Type="http://schemas.openxmlformats.org/officeDocument/2006/relationships/image" Target="../media/image465.wmf"/><Relationship Id="rId5" Type="http://schemas.openxmlformats.org/officeDocument/2006/relationships/image" Target="../media/image456.wmf"/><Relationship Id="rId4" Type="http://schemas.openxmlformats.org/officeDocument/2006/relationships/image" Target="../media/image468.wmf"/></Relationships>
</file>

<file path=ppt/drawings/_rels/vmlDrawing1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wmf"/><Relationship Id="rId2" Type="http://schemas.openxmlformats.org/officeDocument/2006/relationships/image" Target="../media/image469.wmf"/><Relationship Id="rId1" Type="http://schemas.openxmlformats.org/officeDocument/2006/relationships/image" Target="../media/image465.wmf"/><Relationship Id="rId5" Type="http://schemas.openxmlformats.org/officeDocument/2006/relationships/image" Target="../media/image468.wmf"/><Relationship Id="rId4" Type="http://schemas.openxmlformats.org/officeDocument/2006/relationships/image" Target="../media/image471.wmf"/></Relationships>
</file>

<file path=ppt/drawings/_rels/vmlDrawing1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3.wmf"/><Relationship Id="rId1" Type="http://schemas.openxmlformats.org/officeDocument/2006/relationships/image" Target="../media/image472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4.wmf"/></Relationships>
</file>

<file path=ppt/drawings/_rels/vmlDrawing1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wmf"/><Relationship Id="rId2" Type="http://schemas.openxmlformats.org/officeDocument/2006/relationships/image" Target="../media/image476.wmf"/><Relationship Id="rId1" Type="http://schemas.openxmlformats.org/officeDocument/2006/relationships/image" Target="../media/image4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3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wmf"/><Relationship Id="rId3" Type="http://schemas.openxmlformats.org/officeDocument/2006/relationships/image" Target="../media/image479.wmf"/><Relationship Id="rId7" Type="http://schemas.openxmlformats.org/officeDocument/2006/relationships/image" Target="../media/image483.wmf"/><Relationship Id="rId2" Type="http://schemas.openxmlformats.org/officeDocument/2006/relationships/image" Target="../media/image478.wmf"/><Relationship Id="rId1" Type="http://schemas.openxmlformats.org/officeDocument/2006/relationships/image" Target="../media/image477.wmf"/><Relationship Id="rId6" Type="http://schemas.openxmlformats.org/officeDocument/2006/relationships/image" Target="../media/image482.wmf"/><Relationship Id="rId5" Type="http://schemas.openxmlformats.org/officeDocument/2006/relationships/image" Target="../media/image481.wmf"/><Relationship Id="rId4" Type="http://schemas.openxmlformats.org/officeDocument/2006/relationships/image" Target="../media/image480.wmf"/><Relationship Id="rId9" Type="http://schemas.openxmlformats.org/officeDocument/2006/relationships/image" Target="../media/image485.wmf"/></Relationships>
</file>

<file path=ppt/drawings/_rels/vmlDrawing1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wmf"/><Relationship Id="rId2" Type="http://schemas.openxmlformats.org/officeDocument/2006/relationships/image" Target="../media/image487.wmf"/><Relationship Id="rId1" Type="http://schemas.openxmlformats.org/officeDocument/2006/relationships/image" Target="../media/image486.wmf"/><Relationship Id="rId5" Type="http://schemas.openxmlformats.org/officeDocument/2006/relationships/image" Target="../media/image485.wmf"/><Relationship Id="rId4" Type="http://schemas.openxmlformats.org/officeDocument/2006/relationships/image" Target="../media/image489.wmf"/></Relationships>
</file>

<file path=ppt/drawings/_rels/vmlDrawing1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wmf"/><Relationship Id="rId2" Type="http://schemas.openxmlformats.org/officeDocument/2006/relationships/image" Target="../media/image489.wmf"/><Relationship Id="rId1" Type="http://schemas.openxmlformats.org/officeDocument/2006/relationships/image" Target="../media/image486.wmf"/><Relationship Id="rId4" Type="http://schemas.openxmlformats.org/officeDocument/2006/relationships/image" Target="../media/image491.wmf"/></Relationships>
</file>

<file path=ppt/drawings/_rels/vmlDrawing1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4.wmf"/><Relationship Id="rId2" Type="http://schemas.openxmlformats.org/officeDocument/2006/relationships/image" Target="../media/image493.wmf"/><Relationship Id="rId1" Type="http://schemas.openxmlformats.org/officeDocument/2006/relationships/image" Target="../media/image492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5.wmf"/></Relationships>
</file>

<file path=ppt/drawings/_rels/vmlDrawing1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8.wmf"/><Relationship Id="rId2" Type="http://schemas.openxmlformats.org/officeDocument/2006/relationships/image" Target="../media/image497.wmf"/><Relationship Id="rId1" Type="http://schemas.openxmlformats.org/officeDocument/2006/relationships/image" Target="../media/image496.wmf"/><Relationship Id="rId5" Type="http://schemas.openxmlformats.org/officeDocument/2006/relationships/image" Target="../media/image500.wmf"/><Relationship Id="rId4" Type="http://schemas.openxmlformats.org/officeDocument/2006/relationships/image" Target="../media/image499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1.wmf"/></Relationships>
</file>

<file path=ppt/drawings/_rels/vmlDrawing1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4.wmf"/><Relationship Id="rId2" Type="http://schemas.openxmlformats.org/officeDocument/2006/relationships/image" Target="../media/image503.wmf"/><Relationship Id="rId1" Type="http://schemas.openxmlformats.org/officeDocument/2006/relationships/image" Target="../media/image502.wmf"/></Relationships>
</file>

<file path=ppt/drawings/_rels/vmlDrawing1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wmf"/><Relationship Id="rId2" Type="http://schemas.openxmlformats.org/officeDocument/2006/relationships/image" Target="../media/image506.wmf"/><Relationship Id="rId1" Type="http://schemas.openxmlformats.org/officeDocument/2006/relationships/image" Target="../media/image505.wmf"/><Relationship Id="rId4" Type="http://schemas.openxmlformats.org/officeDocument/2006/relationships/image" Target="../media/image508.wmf"/></Relationships>
</file>

<file path=ppt/drawings/_rels/vmlDrawing1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wmf"/><Relationship Id="rId2" Type="http://schemas.openxmlformats.org/officeDocument/2006/relationships/image" Target="../media/image510.wmf"/><Relationship Id="rId1" Type="http://schemas.openxmlformats.org/officeDocument/2006/relationships/image" Target="../media/image50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wmf"/><Relationship Id="rId2" Type="http://schemas.openxmlformats.org/officeDocument/2006/relationships/image" Target="../media/image512.wmf"/><Relationship Id="rId1" Type="http://schemas.openxmlformats.org/officeDocument/2006/relationships/image" Target="../media/image511.wmf"/><Relationship Id="rId6" Type="http://schemas.openxmlformats.org/officeDocument/2006/relationships/image" Target="../media/image486.wmf"/><Relationship Id="rId5" Type="http://schemas.openxmlformats.org/officeDocument/2006/relationships/image" Target="../media/image489.wmf"/><Relationship Id="rId4" Type="http://schemas.openxmlformats.org/officeDocument/2006/relationships/image" Target="../media/image514.wmf"/></Relationships>
</file>

<file path=ppt/drawings/_rels/vmlDrawing1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6.wmf"/><Relationship Id="rId1" Type="http://schemas.openxmlformats.org/officeDocument/2006/relationships/image" Target="../media/image515.wmf"/></Relationships>
</file>

<file path=ppt/drawings/_rels/vmlDrawing1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8.wmf"/><Relationship Id="rId1" Type="http://schemas.openxmlformats.org/officeDocument/2006/relationships/image" Target="../media/image517.wmf"/></Relationships>
</file>

<file path=ppt/drawings/_rels/vmlDrawing1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wmf"/><Relationship Id="rId2" Type="http://schemas.openxmlformats.org/officeDocument/2006/relationships/image" Target="../media/image520.wmf"/><Relationship Id="rId1" Type="http://schemas.openxmlformats.org/officeDocument/2006/relationships/image" Target="../media/image519.wmf"/><Relationship Id="rId4" Type="http://schemas.openxmlformats.org/officeDocument/2006/relationships/image" Target="../media/image522.wmf"/></Relationships>
</file>

<file path=ppt/drawings/_rels/vmlDrawing1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524.wmf"/><Relationship Id="rId1" Type="http://schemas.openxmlformats.org/officeDocument/2006/relationships/image" Target="../media/image523.wmf"/><Relationship Id="rId5" Type="http://schemas.openxmlformats.org/officeDocument/2006/relationships/image" Target="../media/image527.wmf"/><Relationship Id="rId4" Type="http://schemas.openxmlformats.org/officeDocument/2006/relationships/image" Target="../media/image526.wmf"/></Relationships>
</file>

<file path=ppt/drawings/_rels/vmlDrawing1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9.wmf"/><Relationship Id="rId2" Type="http://schemas.openxmlformats.org/officeDocument/2006/relationships/image" Target="../media/image528.wmf"/><Relationship Id="rId1" Type="http://schemas.openxmlformats.org/officeDocument/2006/relationships/image" Target="../media/image523.wmf"/><Relationship Id="rId5" Type="http://schemas.openxmlformats.org/officeDocument/2006/relationships/image" Target="../media/image531.wmf"/><Relationship Id="rId4" Type="http://schemas.openxmlformats.org/officeDocument/2006/relationships/image" Target="../media/image530.wmf"/></Relationships>
</file>

<file path=ppt/drawings/_rels/vmlDrawing1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wmf"/><Relationship Id="rId3" Type="http://schemas.openxmlformats.org/officeDocument/2006/relationships/image" Target="../media/image534.wmf"/><Relationship Id="rId7" Type="http://schemas.openxmlformats.org/officeDocument/2006/relationships/image" Target="../media/image538.wmf"/><Relationship Id="rId2" Type="http://schemas.openxmlformats.org/officeDocument/2006/relationships/image" Target="../media/image533.wmf"/><Relationship Id="rId1" Type="http://schemas.openxmlformats.org/officeDocument/2006/relationships/image" Target="../media/image532.wmf"/><Relationship Id="rId6" Type="http://schemas.openxmlformats.org/officeDocument/2006/relationships/image" Target="../media/image537.wmf"/><Relationship Id="rId5" Type="http://schemas.openxmlformats.org/officeDocument/2006/relationships/image" Target="../media/image536.wmf"/><Relationship Id="rId4" Type="http://schemas.openxmlformats.org/officeDocument/2006/relationships/image" Target="../media/image535.wmf"/></Relationships>
</file>

<file path=ppt/drawings/_rels/vmlDrawing1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wmf"/><Relationship Id="rId2" Type="http://schemas.openxmlformats.org/officeDocument/2006/relationships/image" Target="../media/image541.wmf"/><Relationship Id="rId1" Type="http://schemas.openxmlformats.org/officeDocument/2006/relationships/image" Target="../media/image540.wmf"/><Relationship Id="rId6" Type="http://schemas.openxmlformats.org/officeDocument/2006/relationships/image" Target="../media/image545.wmf"/><Relationship Id="rId5" Type="http://schemas.openxmlformats.org/officeDocument/2006/relationships/image" Target="../media/image544.wmf"/><Relationship Id="rId4" Type="http://schemas.openxmlformats.org/officeDocument/2006/relationships/image" Target="../media/image543.wmf"/></Relationships>
</file>

<file path=ppt/drawings/_rels/vmlDrawing1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8.wmf"/><Relationship Id="rId2" Type="http://schemas.openxmlformats.org/officeDocument/2006/relationships/image" Target="../media/image547.wmf"/><Relationship Id="rId1" Type="http://schemas.openxmlformats.org/officeDocument/2006/relationships/image" Target="../media/image546.wmf"/><Relationship Id="rId4" Type="http://schemas.openxmlformats.org/officeDocument/2006/relationships/image" Target="../media/image549.wmf"/></Relationships>
</file>

<file path=ppt/drawings/_rels/vmlDrawing1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wmf"/><Relationship Id="rId2" Type="http://schemas.openxmlformats.org/officeDocument/2006/relationships/image" Target="../media/image552.wmf"/><Relationship Id="rId1" Type="http://schemas.openxmlformats.org/officeDocument/2006/relationships/image" Target="../media/image551.wmf"/><Relationship Id="rId5" Type="http://schemas.openxmlformats.org/officeDocument/2006/relationships/image" Target="../media/image555.wmf"/><Relationship Id="rId4" Type="http://schemas.openxmlformats.org/officeDocument/2006/relationships/image" Target="../media/image5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7.wmf"/><Relationship Id="rId1" Type="http://schemas.openxmlformats.org/officeDocument/2006/relationships/image" Target="../media/image52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53.wmf"/></Relationships>
</file>

<file path=ppt/drawings/_rels/vmlDrawing1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wmf"/><Relationship Id="rId2" Type="http://schemas.openxmlformats.org/officeDocument/2006/relationships/image" Target="../media/image557.wmf"/><Relationship Id="rId1" Type="http://schemas.openxmlformats.org/officeDocument/2006/relationships/image" Target="../media/image556.wmf"/><Relationship Id="rId6" Type="http://schemas.openxmlformats.org/officeDocument/2006/relationships/image" Target="../media/image561.wmf"/><Relationship Id="rId5" Type="http://schemas.openxmlformats.org/officeDocument/2006/relationships/image" Target="../media/image560.wmf"/><Relationship Id="rId4" Type="http://schemas.openxmlformats.org/officeDocument/2006/relationships/image" Target="../media/image559.wmf"/></Relationships>
</file>

<file path=ppt/drawings/_rels/vmlDrawing1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3.wmf"/><Relationship Id="rId1" Type="http://schemas.openxmlformats.org/officeDocument/2006/relationships/image" Target="../media/image562.wmf"/></Relationships>
</file>

<file path=ppt/drawings/_rels/vmlDrawing1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200.wmf"/><Relationship Id="rId7" Type="http://schemas.openxmlformats.org/officeDocument/2006/relationships/image" Target="../media/image388.wmf"/><Relationship Id="rId2" Type="http://schemas.openxmlformats.org/officeDocument/2006/relationships/image" Target="../media/image386.wmf"/><Relationship Id="rId1" Type="http://schemas.openxmlformats.org/officeDocument/2006/relationships/image" Target="../media/image385.wmf"/><Relationship Id="rId6" Type="http://schemas.openxmlformats.org/officeDocument/2006/relationships/image" Target="../media/image387.wmf"/><Relationship Id="rId5" Type="http://schemas.openxmlformats.org/officeDocument/2006/relationships/image" Target="../media/image4.wmf"/><Relationship Id="rId4" Type="http://schemas.openxmlformats.org/officeDocument/2006/relationships/image" Target="../media/image47.wmf"/></Relationships>
</file>

<file path=ppt/drawings/_rels/vmlDrawing1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6.wmf"/><Relationship Id="rId2" Type="http://schemas.openxmlformats.org/officeDocument/2006/relationships/image" Target="../media/image565.wmf"/><Relationship Id="rId1" Type="http://schemas.openxmlformats.org/officeDocument/2006/relationships/image" Target="../media/image564.wmf"/></Relationships>
</file>

<file path=ppt/drawings/_rels/vmlDrawing1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8.wmf"/><Relationship Id="rId1" Type="http://schemas.openxmlformats.org/officeDocument/2006/relationships/image" Target="../media/image567.wmf"/></Relationships>
</file>

<file path=ppt/drawings/_rels/vmlDrawing1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3.wmf"/><Relationship Id="rId3" Type="http://schemas.openxmlformats.org/officeDocument/2006/relationships/image" Target="../media/image559.wmf"/><Relationship Id="rId7" Type="http://schemas.openxmlformats.org/officeDocument/2006/relationships/image" Target="../media/image572.wmf"/><Relationship Id="rId12" Type="http://schemas.openxmlformats.org/officeDocument/2006/relationships/image" Target="../media/image577.wmf"/><Relationship Id="rId2" Type="http://schemas.openxmlformats.org/officeDocument/2006/relationships/image" Target="../media/image558.wmf"/><Relationship Id="rId1" Type="http://schemas.openxmlformats.org/officeDocument/2006/relationships/image" Target="../media/image557.wmf"/><Relationship Id="rId6" Type="http://schemas.openxmlformats.org/officeDocument/2006/relationships/image" Target="../media/image571.wmf"/><Relationship Id="rId11" Type="http://schemas.openxmlformats.org/officeDocument/2006/relationships/image" Target="../media/image576.wmf"/><Relationship Id="rId5" Type="http://schemas.openxmlformats.org/officeDocument/2006/relationships/image" Target="../media/image570.wmf"/><Relationship Id="rId10" Type="http://schemas.openxmlformats.org/officeDocument/2006/relationships/image" Target="../media/image575.wmf"/><Relationship Id="rId4" Type="http://schemas.openxmlformats.org/officeDocument/2006/relationships/image" Target="../media/image569.wmf"/><Relationship Id="rId9" Type="http://schemas.openxmlformats.org/officeDocument/2006/relationships/image" Target="../media/image574.wmf"/></Relationships>
</file>

<file path=ppt/drawings/_rels/vmlDrawing1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wmf"/><Relationship Id="rId2" Type="http://schemas.openxmlformats.org/officeDocument/2006/relationships/image" Target="../media/image558.wmf"/><Relationship Id="rId1" Type="http://schemas.openxmlformats.org/officeDocument/2006/relationships/image" Target="../media/image557.wmf"/><Relationship Id="rId6" Type="http://schemas.openxmlformats.org/officeDocument/2006/relationships/image" Target="../media/image580.wmf"/><Relationship Id="rId5" Type="http://schemas.openxmlformats.org/officeDocument/2006/relationships/image" Target="../media/image579.wmf"/><Relationship Id="rId4" Type="http://schemas.openxmlformats.org/officeDocument/2006/relationships/image" Target="../media/image570.wmf"/></Relationships>
</file>

<file path=ppt/drawings/_rels/vmlDrawing1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wmf"/><Relationship Id="rId2" Type="http://schemas.openxmlformats.org/officeDocument/2006/relationships/image" Target="../media/image582.wmf"/><Relationship Id="rId1" Type="http://schemas.openxmlformats.org/officeDocument/2006/relationships/image" Target="../media/image581.wmf"/></Relationships>
</file>

<file path=ppt/drawings/_rels/vmlDrawing1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6.wmf"/><Relationship Id="rId2" Type="http://schemas.openxmlformats.org/officeDocument/2006/relationships/image" Target="../media/image585.wmf"/><Relationship Id="rId1" Type="http://schemas.openxmlformats.org/officeDocument/2006/relationships/image" Target="../media/image584.wmf"/><Relationship Id="rId6" Type="http://schemas.openxmlformats.org/officeDocument/2006/relationships/image" Target="../media/image589.wmf"/><Relationship Id="rId5" Type="http://schemas.openxmlformats.org/officeDocument/2006/relationships/image" Target="../media/image588.wmf"/><Relationship Id="rId4" Type="http://schemas.openxmlformats.org/officeDocument/2006/relationships/image" Target="../media/image587.wmf"/></Relationships>
</file>

<file path=ppt/drawings/_rels/vmlDrawing1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wmf"/><Relationship Id="rId2" Type="http://schemas.openxmlformats.org/officeDocument/2006/relationships/image" Target="../media/image591.wmf"/><Relationship Id="rId1" Type="http://schemas.openxmlformats.org/officeDocument/2006/relationships/image" Target="../media/image590.wmf"/><Relationship Id="rId4" Type="http://schemas.openxmlformats.org/officeDocument/2006/relationships/image" Target="../media/image58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42.wmf"/><Relationship Id="rId7" Type="http://schemas.openxmlformats.org/officeDocument/2006/relationships/image" Target="../media/image56.wmf"/><Relationship Id="rId2" Type="http://schemas.openxmlformats.org/officeDocument/2006/relationships/image" Target="../media/image3.wmf"/><Relationship Id="rId1" Type="http://schemas.openxmlformats.org/officeDocument/2006/relationships/image" Target="../media/image54.wmf"/><Relationship Id="rId6" Type="http://schemas.openxmlformats.org/officeDocument/2006/relationships/image" Target="../media/image55.wmf"/><Relationship Id="rId5" Type="http://schemas.openxmlformats.org/officeDocument/2006/relationships/image" Target="../media/image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drawings/_rels/vmlDrawing1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wmf"/><Relationship Id="rId2" Type="http://schemas.openxmlformats.org/officeDocument/2006/relationships/image" Target="../media/image594.wmf"/><Relationship Id="rId1" Type="http://schemas.openxmlformats.org/officeDocument/2006/relationships/image" Target="../media/image593.wmf"/><Relationship Id="rId4" Type="http://schemas.openxmlformats.org/officeDocument/2006/relationships/image" Target="../media/image596.w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7.wmf"/></Relationships>
</file>

<file path=ppt/drawings/_rels/vmlDrawing1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wmf"/><Relationship Id="rId3" Type="http://schemas.openxmlformats.org/officeDocument/2006/relationships/image" Target="../media/image600.wmf"/><Relationship Id="rId7" Type="http://schemas.openxmlformats.org/officeDocument/2006/relationships/image" Target="../media/image570.wmf"/><Relationship Id="rId12" Type="http://schemas.openxmlformats.org/officeDocument/2006/relationships/image" Target="../media/image605.wmf"/><Relationship Id="rId2" Type="http://schemas.openxmlformats.org/officeDocument/2006/relationships/image" Target="../media/image599.wmf"/><Relationship Id="rId1" Type="http://schemas.openxmlformats.org/officeDocument/2006/relationships/image" Target="../media/image598.wmf"/><Relationship Id="rId6" Type="http://schemas.openxmlformats.org/officeDocument/2006/relationships/image" Target="../media/image601.wmf"/><Relationship Id="rId11" Type="http://schemas.openxmlformats.org/officeDocument/2006/relationships/image" Target="../media/image604.wmf"/><Relationship Id="rId5" Type="http://schemas.openxmlformats.org/officeDocument/2006/relationships/image" Target="../media/image558.wmf"/><Relationship Id="rId10" Type="http://schemas.openxmlformats.org/officeDocument/2006/relationships/image" Target="../media/image603.wmf"/><Relationship Id="rId4" Type="http://schemas.openxmlformats.org/officeDocument/2006/relationships/image" Target="../media/image557.wmf"/><Relationship Id="rId9" Type="http://schemas.openxmlformats.org/officeDocument/2006/relationships/image" Target="../media/image580.wmf"/></Relationships>
</file>

<file path=ppt/drawings/_rels/vmlDrawing1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wmf"/><Relationship Id="rId3" Type="http://schemas.openxmlformats.org/officeDocument/2006/relationships/image" Target="../media/image557.wmf"/><Relationship Id="rId7" Type="http://schemas.openxmlformats.org/officeDocument/2006/relationships/image" Target="../media/image608.wmf"/><Relationship Id="rId2" Type="http://schemas.openxmlformats.org/officeDocument/2006/relationships/image" Target="../media/image607.wmf"/><Relationship Id="rId1" Type="http://schemas.openxmlformats.org/officeDocument/2006/relationships/image" Target="../media/image606.wmf"/><Relationship Id="rId6" Type="http://schemas.openxmlformats.org/officeDocument/2006/relationships/image" Target="../media/image570.wmf"/><Relationship Id="rId11" Type="http://schemas.openxmlformats.org/officeDocument/2006/relationships/image" Target="../media/image610.wmf"/><Relationship Id="rId5" Type="http://schemas.openxmlformats.org/officeDocument/2006/relationships/image" Target="../media/image601.wmf"/><Relationship Id="rId10" Type="http://schemas.openxmlformats.org/officeDocument/2006/relationships/image" Target="../media/image604.wmf"/><Relationship Id="rId4" Type="http://schemas.openxmlformats.org/officeDocument/2006/relationships/image" Target="../media/image558.wmf"/><Relationship Id="rId9" Type="http://schemas.openxmlformats.org/officeDocument/2006/relationships/image" Target="../media/image609.wmf"/></Relationships>
</file>

<file path=ppt/drawings/_rels/vmlDrawing1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wmf"/><Relationship Id="rId3" Type="http://schemas.openxmlformats.org/officeDocument/2006/relationships/image" Target="../media/image557.wmf"/><Relationship Id="rId7" Type="http://schemas.openxmlformats.org/officeDocument/2006/relationships/image" Target="../media/image613.wmf"/><Relationship Id="rId2" Type="http://schemas.openxmlformats.org/officeDocument/2006/relationships/image" Target="../media/image612.wmf"/><Relationship Id="rId1" Type="http://schemas.openxmlformats.org/officeDocument/2006/relationships/image" Target="../media/image611.wmf"/><Relationship Id="rId6" Type="http://schemas.openxmlformats.org/officeDocument/2006/relationships/image" Target="../media/image570.wmf"/><Relationship Id="rId5" Type="http://schemas.openxmlformats.org/officeDocument/2006/relationships/image" Target="../media/image601.wmf"/><Relationship Id="rId10" Type="http://schemas.openxmlformats.org/officeDocument/2006/relationships/image" Target="../media/image604.wmf"/><Relationship Id="rId4" Type="http://schemas.openxmlformats.org/officeDocument/2006/relationships/image" Target="../media/image558.wmf"/><Relationship Id="rId9" Type="http://schemas.openxmlformats.org/officeDocument/2006/relationships/image" Target="../media/image614.wmf"/></Relationships>
</file>

<file path=ppt/drawings/_rels/vmlDrawing1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wmf"/><Relationship Id="rId2" Type="http://schemas.openxmlformats.org/officeDocument/2006/relationships/image" Target="../media/image616.wmf"/><Relationship Id="rId1" Type="http://schemas.openxmlformats.org/officeDocument/2006/relationships/image" Target="../media/image615.wmf"/><Relationship Id="rId4" Type="http://schemas.openxmlformats.org/officeDocument/2006/relationships/image" Target="../media/image618.wmf"/></Relationships>
</file>

<file path=ppt/drawings/_rels/vmlDrawing1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wmf"/><Relationship Id="rId2" Type="http://schemas.openxmlformats.org/officeDocument/2006/relationships/image" Target="../media/image620.wmf"/><Relationship Id="rId1" Type="http://schemas.openxmlformats.org/officeDocument/2006/relationships/image" Target="../media/image619.wmf"/></Relationships>
</file>

<file path=ppt/drawings/_rels/vmlDrawing1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wmf"/><Relationship Id="rId2" Type="http://schemas.openxmlformats.org/officeDocument/2006/relationships/image" Target="../media/image623.wmf"/><Relationship Id="rId1" Type="http://schemas.openxmlformats.org/officeDocument/2006/relationships/image" Target="../media/image622.wmf"/><Relationship Id="rId4" Type="http://schemas.openxmlformats.org/officeDocument/2006/relationships/image" Target="../media/image625.wmf"/></Relationships>
</file>

<file path=ppt/drawings/_rels/vmlDrawing1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wmf"/><Relationship Id="rId2" Type="http://schemas.openxmlformats.org/officeDocument/2006/relationships/image" Target="../media/image627.wmf"/><Relationship Id="rId1" Type="http://schemas.openxmlformats.org/officeDocument/2006/relationships/image" Target="../media/image626.wmf"/><Relationship Id="rId4" Type="http://schemas.openxmlformats.org/officeDocument/2006/relationships/image" Target="../media/image629.wmf"/></Relationships>
</file>

<file path=ppt/drawings/_rels/vmlDrawing1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wmf"/><Relationship Id="rId2" Type="http://schemas.openxmlformats.org/officeDocument/2006/relationships/image" Target="../media/image631.wmf"/><Relationship Id="rId1" Type="http://schemas.openxmlformats.org/officeDocument/2006/relationships/image" Target="../media/image630.wmf"/><Relationship Id="rId4" Type="http://schemas.openxmlformats.org/officeDocument/2006/relationships/image" Target="../media/image63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42.wmf"/><Relationship Id="rId7" Type="http://schemas.openxmlformats.org/officeDocument/2006/relationships/image" Target="../media/image56.wmf"/><Relationship Id="rId2" Type="http://schemas.openxmlformats.org/officeDocument/2006/relationships/image" Target="../media/image3.wmf"/><Relationship Id="rId1" Type="http://schemas.openxmlformats.org/officeDocument/2006/relationships/image" Target="../media/image58.wmf"/><Relationship Id="rId6" Type="http://schemas.openxmlformats.org/officeDocument/2006/relationships/image" Target="../media/image55.wmf"/><Relationship Id="rId5" Type="http://schemas.openxmlformats.org/officeDocument/2006/relationships/image" Target="../media/image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60.wmf"/></Relationships>
</file>

<file path=ppt/drawings/_rels/vmlDrawing1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5.wmf"/><Relationship Id="rId1" Type="http://schemas.openxmlformats.org/officeDocument/2006/relationships/image" Target="../media/image634.wmf"/></Relationships>
</file>

<file path=ppt/drawings/_rels/vmlDrawing1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wmf"/><Relationship Id="rId2" Type="http://schemas.openxmlformats.org/officeDocument/2006/relationships/image" Target="../media/image637.wmf"/><Relationship Id="rId1" Type="http://schemas.openxmlformats.org/officeDocument/2006/relationships/image" Target="../media/image636.wmf"/><Relationship Id="rId6" Type="http://schemas.openxmlformats.org/officeDocument/2006/relationships/image" Target="../media/image640.wmf"/><Relationship Id="rId5" Type="http://schemas.openxmlformats.org/officeDocument/2006/relationships/image" Target="../media/image639.wmf"/><Relationship Id="rId4" Type="http://schemas.openxmlformats.org/officeDocument/2006/relationships/image" Target="../media/image638.wmf"/></Relationships>
</file>

<file path=ppt/drawings/_rels/vmlDrawing1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wmf"/><Relationship Id="rId3" Type="http://schemas.openxmlformats.org/officeDocument/2006/relationships/image" Target="../media/image643.wmf"/><Relationship Id="rId7" Type="http://schemas.openxmlformats.org/officeDocument/2006/relationships/image" Target="../media/image277.wmf"/><Relationship Id="rId2" Type="http://schemas.openxmlformats.org/officeDocument/2006/relationships/image" Target="../media/image424.wmf"/><Relationship Id="rId1" Type="http://schemas.openxmlformats.org/officeDocument/2006/relationships/image" Target="../media/image642.wmf"/><Relationship Id="rId6" Type="http://schemas.openxmlformats.org/officeDocument/2006/relationships/image" Target="../media/image646.wmf"/><Relationship Id="rId5" Type="http://schemas.openxmlformats.org/officeDocument/2006/relationships/image" Target="../media/image645.wmf"/><Relationship Id="rId4" Type="http://schemas.openxmlformats.org/officeDocument/2006/relationships/image" Target="../media/image644.wmf"/></Relationships>
</file>

<file path=ppt/drawings/_rels/vmlDrawing1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wmf"/><Relationship Id="rId3" Type="http://schemas.openxmlformats.org/officeDocument/2006/relationships/image" Target="../media/image650.wmf"/><Relationship Id="rId7" Type="http://schemas.openxmlformats.org/officeDocument/2006/relationships/image" Target="../media/image654.wmf"/><Relationship Id="rId2" Type="http://schemas.openxmlformats.org/officeDocument/2006/relationships/image" Target="../media/image649.wmf"/><Relationship Id="rId1" Type="http://schemas.openxmlformats.org/officeDocument/2006/relationships/image" Target="../media/image648.wmf"/><Relationship Id="rId6" Type="http://schemas.openxmlformats.org/officeDocument/2006/relationships/image" Target="../media/image653.wmf"/><Relationship Id="rId5" Type="http://schemas.openxmlformats.org/officeDocument/2006/relationships/image" Target="../media/image652.wmf"/><Relationship Id="rId10" Type="http://schemas.openxmlformats.org/officeDocument/2006/relationships/image" Target="../media/image657.wmf"/><Relationship Id="rId4" Type="http://schemas.openxmlformats.org/officeDocument/2006/relationships/image" Target="../media/image651.wmf"/><Relationship Id="rId9" Type="http://schemas.openxmlformats.org/officeDocument/2006/relationships/image" Target="../media/image656.wmf"/></Relationships>
</file>

<file path=ppt/drawings/_rels/vmlDrawing1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wmf"/><Relationship Id="rId2" Type="http://schemas.openxmlformats.org/officeDocument/2006/relationships/image" Target="../media/image659.wmf"/><Relationship Id="rId1" Type="http://schemas.openxmlformats.org/officeDocument/2006/relationships/image" Target="../media/image658.wmf"/><Relationship Id="rId5" Type="http://schemas.openxmlformats.org/officeDocument/2006/relationships/image" Target="../media/image662.wmf"/><Relationship Id="rId4" Type="http://schemas.openxmlformats.org/officeDocument/2006/relationships/image" Target="../media/image661.w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3.wmf"/></Relationships>
</file>

<file path=ppt/drawings/_rels/vmlDrawing1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4.wmf"/><Relationship Id="rId3" Type="http://schemas.openxmlformats.org/officeDocument/2006/relationships/image" Target="../media/image643.wmf"/><Relationship Id="rId7" Type="http://schemas.openxmlformats.org/officeDocument/2006/relationships/image" Target="../media/image277.wmf"/><Relationship Id="rId2" Type="http://schemas.openxmlformats.org/officeDocument/2006/relationships/image" Target="../media/image424.wmf"/><Relationship Id="rId1" Type="http://schemas.openxmlformats.org/officeDocument/2006/relationships/image" Target="../media/image642.wmf"/><Relationship Id="rId6" Type="http://schemas.openxmlformats.org/officeDocument/2006/relationships/image" Target="../media/image646.wmf"/><Relationship Id="rId5" Type="http://schemas.openxmlformats.org/officeDocument/2006/relationships/image" Target="../media/image645.wmf"/><Relationship Id="rId10" Type="http://schemas.openxmlformats.org/officeDocument/2006/relationships/image" Target="../media/image666.wmf"/><Relationship Id="rId4" Type="http://schemas.openxmlformats.org/officeDocument/2006/relationships/image" Target="../media/image644.wmf"/><Relationship Id="rId9" Type="http://schemas.openxmlformats.org/officeDocument/2006/relationships/image" Target="../media/image665.wmf"/></Relationships>
</file>

<file path=ppt/drawings/_rels/vmlDrawing1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5.wmf"/><Relationship Id="rId3" Type="http://schemas.openxmlformats.org/officeDocument/2006/relationships/image" Target="../media/image643.wmf"/><Relationship Id="rId7" Type="http://schemas.openxmlformats.org/officeDocument/2006/relationships/image" Target="../media/image667.wmf"/><Relationship Id="rId2" Type="http://schemas.openxmlformats.org/officeDocument/2006/relationships/image" Target="../media/image424.wmf"/><Relationship Id="rId1" Type="http://schemas.openxmlformats.org/officeDocument/2006/relationships/image" Target="../media/image642.wmf"/><Relationship Id="rId6" Type="http://schemas.openxmlformats.org/officeDocument/2006/relationships/image" Target="../media/image646.wmf"/><Relationship Id="rId5" Type="http://schemas.openxmlformats.org/officeDocument/2006/relationships/image" Target="../media/image645.wmf"/><Relationship Id="rId4" Type="http://schemas.openxmlformats.org/officeDocument/2006/relationships/image" Target="../media/image644.wmf"/><Relationship Id="rId9" Type="http://schemas.openxmlformats.org/officeDocument/2006/relationships/image" Target="../media/image666.wmf"/></Relationships>
</file>

<file path=ppt/drawings/_rels/vmlDrawing1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wmf"/><Relationship Id="rId3" Type="http://schemas.openxmlformats.org/officeDocument/2006/relationships/image" Target="../media/image643.wmf"/><Relationship Id="rId7" Type="http://schemas.openxmlformats.org/officeDocument/2006/relationships/image" Target="../media/image665.wmf"/><Relationship Id="rId2" Type="http://schemas.openxmlformats.org/officeDocument/2006/relationships/image" Target="../media/image424.wmf"/><Relationship Id="rId1" Type="http://schemas.openxmlformats.org/officeDocument/2006/relationships/image" Target="../media/image642.wmf"/><Relationship Id="rId6" Type="http://schemas.openxmlformats.org/officeDocument/2006/relationships/image" Target="../media/image646.wmf"/><Relationship Id="rId5" Type="http://schemas.openxmlformats.org/officeDocument/2006/relationships/image" Target="../media/image645.wmf"/><Relationship Id="rId4" Type="http://schemas.openxmlformats.org/officeDocument/2006/relationships/image" Target="../media/image644.wmf"/></Relationships>
</file>

<file path=ppt/drawings/_rels/vmlDrawing1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5.wmf"/><Relationship Id="rId3" Type="http://schemas.openxmlformats.org/officeDocument/2006/relationships/image" Target="../media/image643.wmf"/><Relationship Id="rId7" Type="http://schemas.openxmlformats.org/officeDocument/2006/relationships/image" Target="../media/image277.wmf"/><Relationship Id="rId2" Type="http://schemas.openxmlformats.org/officeDocument/2006/relationships/image" Target="../media/image424.wmf"/><Relationship Id="rId1" Type="http://schemas.openxmlformats.org/officeDocument/2006/relationships/image" Target="../media/image642.wmf"/><Relationship Id="rId6" Type="http://schemas.openxmlformats.org/officeDocument/2006/relationships/image" Target="../media/image646.wmf"/><Relationship Id="rId5" Type="http://schemas.openxmlformats.org/officeDocument/2006/relationships/image" Target="../media/image645.wmf"/><Relationship Id="rId4" Type="http://schemas.openxmlformats.org/officeDocument/2006/relationships/image" Target="../media/image644.wmf"/><Relationship Id="rId9" Type="http://schemas.openxmlformats.org/officeDocument/2006/relationships/image" Target="../media/image66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3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4.wmf"/><Relationship Id="rId1" Type="http://schemas.openxmlformats.org/officeDocument/2006/relationships/image" Target="../media/image67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674.wmf"/><Relationship Id="rId4" Type="http://schemas.openxmlformats.org/officeDocument/2006/relationships/image" Target="../media/image671.wmf"/><Relationship Id="rId9" Type="http://schemas.openxmlformats.org/officeDocument/2006/relationships/image" Target="../media/image673.wmf"/></Relationships>
</file>

<file path=ppt/drawings/_rels/vmlDrawing1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9.wmf"/><Relationship Id="rId2" Type="http://schemas.openxmlformats.org/officeDocument/2006/relationships/image" Target="../media/image528.wmf"/><Relationship Id="rId1" Type="http://schemas.openxmlformats.org/officeDocument/2006/relationships/image" Target="../media/image675.wmf"/><Relationship Id="rId4" Type="http://schemas.openxmlformats.org/officeDocument/2006/relationships/image" Target="../media/image523.wmf"/></Relationships>
</file>

<file path=ppt/drawings/_rels/vmlDrawing1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7.wmf"/><Relationship Id="rId1" Type="http://schemas.openxmlformats.org/officeDocument/2006/relationships/image" Target="../media/image676.wmf"/></Relationships>
</file>

<file path=ppt/drawings/_rels/vmlDrawing1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3.wmf"/><Relationship Id="rId13" Type="http://schemas.openxmlformats.org/officeDocument/2006/relationships/image" Target="../media/image688.wmf"/><Relationship Id="rId3" Type="http://schemas.openxmlformats.org/officeDocument/2006/relationships/image" Target="../media/image680.wmf"/><Relationship Id="rId7" Type="http://schemas.openxmlformats.org/officeDocument/2006/relationships/image" Target="../media/image682.wmf"/><Relationship Id="rId12" Type="http://schemas.openxmlformats.org/officeDocument/2006/relationships/image" Target="../media/image687.wmf"/><Relationship Id="rId2" Type="http://schemas.openxmlformats.org/officeDocument/2006/relationships/image" Target="../media/image679.wmf"/><Relationship Id="rId1" Type="http://schemas.openxmlformats.org/officeDocument/2006/relationships/image" Target="../media/image678.wmf"/><Relationship Id="rId6" Type="http://schemas.openxmlformats.org/officeDocument/2006/relationships/image" Target="../media/image537.wmf"/><Relationship Id="rId11" Type="http://schemas.openxmlformats.org/officeDocument/2006/relationships/image" Target="../media/image686.wmf"/><Relationship Id="rId5" Type="http://schemas.openxmlformats.org/officeDocument/2006/relationships/image" Target="../media/image681.wmf"/><Relationship Id="rId10" Type="http://schemas.openxmlformats.org/officeDocument/2006/relationships/image" Target="../media/image685.wmf"/><Relationship Id="rId4" Type="http://schemas.openxmlformats.org/officeDocument/2006/relationships/image" Target="../media/image535.wmf"/><Relationship Id="rId9" Type="http://schemas.openxmlformats.org/officeDocument/2006/relationships/image" Target="../media/image684.wmf"/><Relationship Id="rId14" Type="http://schemas.openxmlformats.org/officeDocument/2006/relationships/image" Target="../media/image689.wmf"/></Relationships>
</file>

<file path=ppt/drawings/_rels/vmlDrawing1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2.wmf"/><Relationship Id="rId2" Type="http://schemas.openxmlformats.org/officeDocument/2006/relationships/image" Target="../media/image691.wmf"/><Relationship Id="rId1" Type="http://schemas.openxmlformats.org/officeDocument/2006/relationships/image" Target="../media/image690.wmf"/><Relationship Id="rId4" Type="http://schemas.openxmlformats.org/officeDocument/2006/relationships/image" Target="../media/image693.wmf"/></Relationships>
</file>

<file path=ppt/drawings/_rels/vmlDrawing1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5.wmf"/><Relationship Id="rId1" Type="http://schemas.openxmlformats.org/officeDocument/2006/relationships/image" Target="../media/image694.wmf"/></Relationships>
</file>

<file path=ppt/drawings/_rels/vmlDrawing1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6.wmf"/><Relationship Id="rId1" Type="http://schemas.openxmlformats.org/officeDocument/2006/relationships/image" Target="../media/image69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2.wmf"/><Relationship Id="rId7" Type="http://schemas.openxmlformats.org/officeDocument/2006/relationships/image" Target="../media/image72.wmf"/><Relationship Id="rId2" Type="http://schemas.openxmlformats.org/officeDocument/2006/relationships/image" Target="../media/image3.wmf"/><Relationship Id="rId1" Type="http://schemas.openxmlformats.org/officeDocument/2006/relationships/image" Target="../media/image70.wmf"/><Relationship Id="rId6" Type="http://schemas.openxmlformats.org/officeDocument/2006/relationships/image" Target="../media/image71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7.wmf"/><Relationship Id="rId7" Type="http://schemas.openxmlformats.org/officeDocument/2006/relationships/image" Target="../media/image5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7.wmf"/><Relationship Id="rId1" Type="http://schemas.openxmlformats.org/officeDocument/2006/relationships/image" Target="../media/image79.wmf"/><Relationship Id="rId6" Type="http://schemas.openxmlformats.org/officeDocument/2006/relationships/image" Target="../media/image50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7.wmf"/><Relationship Id="rId1" Type="http://schemas.openxmlformats.org/officeDocument/2006/relationships/image" Target="../media/image82.wmf"/><Relationship Id="rId6" Type="http://schemas.openxmlformats.org/officeDocument/2006/relationships/image" Target="../media/image5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3.wmf"/><Relationship Id="rId7" Type="http://schemas.openxmlformats.org/officeDocument/2006/relationships/image" Target="../media/image94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3.wmf"/><Relationship Id="rId7" Type="http://schemas.openxmlformats.org/officeDocument/2006/relationships/image" Target="../media/image100.wmf"/><Relationship Id="rId2" Type="http://schemas.openxmlformats.org/officeDocument/2006/relationships/image" Target="../media/image90.wmf"/><Relationship Id="rId1" Type="http://schemas.openxmlformats.org/officeDocument/2006/relationships/image" Target="../media/image97.wmf"/><Relationship Id="rId6" Type="http://schemas.openxmlformats.org/officeDocument/2006/relationships/image" Target="../media/image99.wmf"/><Relationship Id="rId5" Type="http://schemas.openxmlformats.org/officeDocument/2006/relationships/image" Target="../media/image92.wmf"/><Relationship Id="rId4" Type="http://schemas.openxmlformats.org/officeDocument/2006/relationships/image" Target="../media/image98.wmf"/><Relationship Id="rId9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7.wmf"/><Relationship Id="rId4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0.wmf"/><Relationship Id="rId4" Type="http://schemas.openxmlformats.org/officeDocument/2006/relationships/image" Target="../media/image11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30.wmf"/><Relationship Id="rId7" Type="http://schemas.openxmlformats.org/officeDocument/2006/relationships/image" Target="../media/image53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4.wmf"/><Relationship Id="rId5" Type="http://schemas.openxmlformats.org/officeDocument/2006/relationships/image" Target="../media/image42.wmf"/><Relationship Id="rId10" Type="http://schemas.openxmlformats.org/officeDocument/2006/relationships/image" Target="../media/image133.wmf"/><Relationship Id="rId4" Type="http://schemas.openxmlformats.org/officeDocument/2006/relationships/image" Target="../media/image3.wmf"/><Relationship Id="rId9" Type="http://schemas.openxmlformats.org/officeDocument/2006/relationships/image" Target="../media/image13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47.wmf"/><Relationship Id="rId7" Type="http://schemas.openxmlformats.org/officeDocument/2006/relationships/image" Target="../media/image138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4.wmf"/><Relationship Id="rId9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32.wmf"/><Relationship Id="rId1" Type="http://schemas.openxmlformats.org/officeDocument/2006/relationships/image" Target="../media/image144.wmf"/><Relationship Id="rId5" Type="http://schemas.openxmlformats.org/officeDocument/2006/relationships/image" Target="../media/image145.wmf"/><Relationship Id="rId4" Type="http://schemas.openxmlformats.org/officeDocument/2006/relationships/image" Target="../media/image13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0.wmf"/><Relationship Id="rId4" Type="http://schemas.openxmlformats.org/officeDocument/2006/relationships/image" Target="../media/image15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64.wmf"/><Relationship Id="rId7" Type="http://schemas.openxmlformats.org/officeDocument/2006/relationships/image" Target="../media/image132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image" Target="../media/image13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75.wmf"/><Relationship Id="rId7" Type="http://schemas.openxmlformats.org/officeDocument/2006/relationships/image" Target="../media/image177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6.wmf"/><Relationship Id="rId11" Type="http://schemas.openxmlformats.org/officeDocument/2006/relationships/image" Target="../media/image181.wmf"/><Relationship Id="rId5" Type="http://schemas.openxmlformats.org/officeDocument/2006/relationships/image" Target="../media/image4.wmf"/><Relationship Id="rId10" Type="http://schemas.openxmlformats.org/officeDocument/2006/relationships/image" Target="../media/image180.wmf"/><Relationship Id="rId4" Type="http://schemas.openxmlformats.org/officeDocument/2006/relationships/image" Target="../media/image47.wmf"/><Relationship Id="rId9" Type="http://schemas.openxmlformats.org/officeDocument/2006/relationships/image" Target="../media/image17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4" Type="http://schemas.openxmlformats.org/officeDocument/2006/relationships/image" Target="../media/image18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5" Type="http://schemas.openxmlformats.org/officeDocument/2006/relationships/image" Target="../media/image95.wmf"/><Relationship Id="rId4" Type="http://schemas.openxmlformats.org/officeDocument/2006/relationships/image" Target="../media/image11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0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200.wmf"/><Relationship Id="rId7" Type="http://schemas.openxmlformats.org/officeDocument/2006/relationships/image" Target="../media/image202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1.wmf"/><Relationship Id="rId5" Type="http://schemas.openxmlformats.org/officeDocument/2006/relationships/image" Target="../media/image4.wmf"/><Relationship Id="rId4" Type="http://schemas.openxmlformats.org/officeDocument/2006/relationships/image" Target="../media/image47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7" Type="http://schemas.openxmlformats.org/officeDocument/2006/relationships/image" Target="../media/image211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4" Type="http://schemas.openxmlformats.org/officeDocument/2006/relationships/image" Target="../media/image20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3.wmf"/><Relationship Id="rId4" Type="http://schemas.openxmlformats.org/officeDocument/2006/relationships/image" Target="../media/image21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5.wmf"/><Relationship Id="rId4" Type="http://schemas.openxmlformats.org/officeDocument/2006/relationships/image" Target="../media/image220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116.wmf"/><Relationship Id="rId7" Type="http://schemas.openxmlformats.org/officeDocument/2006/relationships/image" Target="../media/image231.wmf"/><Relationship Id="rId2" Type="http://schemas.openxmlformats.org/officeDocument/2006/relationships/image" Target="../media/image228.wmf"/><Relationship Id="rId1" Type="http://schemas.openxmlformats.org/officeDocument/2006/relationships/image" Target="../media/image187.wmf"/><Relationship Id="rId6" Type="http://schemas.openxmlformats.org/officeDocument/2006/relationships/image" Target="../media/image230.wmf"/><Relationship Id="rId5" Type="http://schemas.openxmlformats.org/officeDocument/2006/relationships/image" Target="../media/image229.wmf"/><Relationship Id="rId10" Type="http://schemas.openxmlformats.org/officeDocument/2006/relationships/image" Target="../media/image234.wmf"/><Relationship Id="rId4" Type="http://schemas.openxmlformats.org/officeDocument/2006/relationships/image" Target="../media/image95.wmf"/><Relationship Id="rId9" Type="http://schemas.openxmlformats.org/officeDocument/2006/relationships/image" Target="../media/image233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11" Type="http://schemas.openxmlformats.org/officeDocument/2006/relationships/image" Target="../media/image245.wmf"/><Relationship Id="rId5" Type="http://schemas.openxmlformats.org/officeDocument/2006/relationships/image" Target="../media/image239.wmf"/><Relationship Id="rId10" Type="http://schemas.openxmlformats.org/officeDocument/2006/relationships/image" Target="../media/image244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4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8.wmf"/><Relationship Id="rId2" Type="http://schemas.openxmlformats.org/officeDocument/2006/relationships/image" Target="../media/image4.wmf"/><Relationship Id="rId1" Type="http://schemas.openxmlformats.org/officeDocument/2006/relationships/image" Target="../media/image246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7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4" Type="http://schemas.openxmlformats.org/officeDocument/2006/relationships/image" Target="../media/image26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image" Target="../media/image26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4" Type="http://schemas.openxmlformats.org/officeDocument/2006/relationships/image" Target="../media/image268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3.wmf"/><Relationship Id="rId1" Type="http://schemas.openxmlformats.org/officeDocument/2006/relationships/image" Target="../media/image269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4" Type="http://schemas.openxmlformats.org/officeDocument/2006/relationships/image" Target="../media/image285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7.wmf"/><Relationship Id="rId3" Type="http://schemas.openxmlformats.org/officeDocument/2006/relationships/image" Target="../media/image287.wmf"/><Relationship Id="rId7" Type="http://schemas.openxmlformats.org/officeDocument/2006/relationships/image" Target="../media/image291.wmf"/><Relationship Id="rId12" Type="http://schemas.openxmlformats.org/officeDocument/2006/relationships/image" Target="../media/image296.wmf"/><Relationship Id="rId2" Type="http://schemas.openxmlformats.org/officeDocument/2006/relationships/image" Target="../media/image286.wmf"/><Relationship Id="rId16" Type="http://schemas.openxmlformats.org/officeDocument/2006/relationships/image" Target="../media/image300.wmf"/><Relationship Id="rId1" Type="http://schemas.openxmlformats.org/officeDocument/2006/relationships/image" Target="../media/image187.wmf"/><Relationship Id="rId6" Type="http://schemas.openxmlformats.org/officeDocument/2006/relationships/image" Target="../media/image290.wmf"/><Relationship Id="rId11" Type="http://schemas.openxmlformats.org/officeDocument/2006/relationships/image" Target="../media/image295.wmf"/><Relationship Id="rId5" Type="http://schemas.openxmlformats.org/officeDocument/2006/relationships/image" Target="../media/image289.wmf"/><Relationship Id="rId15" Type="http://schemas.openxmlformats.org/officeDocument/2006/relationships/image" Target="../media/image299.wmf"/><Relationship Id="rId10" Type="http://schemas.openxmlformats.org/officeDocument/2006/relationships/image" Target="../media/image294.wmf"/><Relationship Id="rId4" Type="http://schemas.openxmlformats.org/officeDocument/2006/relationships/image" Target="../media/image288.wmf"/><Relationship Id="rId9" Type="http://schemas.openxmlformats.org/officeDocument/2006/relationships/image" Target="../media/image293.wmf"/><Relationship Id="rId14" Type="http://schemas.openxmlformats.org/officeDocument/2006/relationships/image" Target="../media/image298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308.wmf"/><Relationship Id="rId3" Type="http://schemas.openxmlformats.org/officeDocument/2006/relationships/image" Target="../media/image303.wmf"/><Relationship Id="rId7" Type="http://schemas.openxmlformats.org/officeDocument/2006/relationships/image" Target="../media/image306.wmf"/><Relationship Id="rId12" Type="http://schemas.openxmlformats.org/officeDocument/2006/relationships/image" Target="../media/image307.wmf"/><Relationship Id="rId2" Type="http://schemas.openxmlformats.org/officeDocument/2006/relationships/image" Target="../media/image302.wmf"/><Relationship Id="rId16" Type="http://schemas.openxmlformats.org/officeDocument/2006/relationships/image" Target="../media/image311.wmf"/><Relationship Id="rId1" Type="http://schemas.openxmlformats.org/officeDocument/2006/relationships/image" Target="../media/image301.wmf"/><Relationship Id="rId6" Type="http://schemas.openxmlformats.org/officeDocument/2006/relationships/image" Target="../media/image305.wmf"/><Relationship Id="rId11" Type="http://schemas.openxmlformats.org/officeDocument/2006/relationships/image" Target="../media/image295.wmf"/><Relationship Id="rId5" Type="http://schemas.openxmlformats.org/officeDocument/2006/relationships/image" Target="../media/image289.wmf"/><Relationship Id="rId15" Type="http://schemas.openxmlformats.org/officeDocument/2006/relationships/image" Target="../media/image310.wmf"/><Relationship Id="rId10" Type="http://schemas.openxmlformats.org/officeDocument/2006/relationships/image" Target="../media/image294.wmf"/><Relationship Id="rId4" Type="http://schemas.openxmlformats.org/officeDocument/2006/relationships/image" Target="../media/image304.wmf"/><Relationship Id="rId9" Type="http://schemas.openxmlformats.org/officeDocument/2006/relationships/image" Target="../media/image293.wmf"/><Relationship Id="rId14" Type="http://schemas.openxmlformats.org/officeDocument/2006/relationships/image" Target="../media/image309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7.wmf"/><Relationship Id="rId3" Type="http://schemas.openxmlformats.org/officeDocument/2006/relationships/image" Target="../media/image314.wmf"/><Relationship Id="rId7" Type="http://schemas.openxmlformats.org/officeDocument/2006/relationships/image" Target="../media/image317.wmf"/><Relationship Id="rId12" Type="http://schemas.openxmlformats.org/officeDocument/2006/relationships/image" Target="../media/image318.wmf"/><Relationship Id="rId2" Type="http://schemas.openxmlformats.org/officeDocument/2006/relationships/image" Target="../media/image313.wmf"/><Relationship Id="rId16" Type="http://schemas.openxmlformats.org/officeDocument/2006/relationships/image" Target="../media/image320.wmf"/><Relationship Id="rId1" Type="http://schemas.openxmlformats.org/officeDocument/2006/relationships/image" Target="../media/image312.wmf"/><Relationship Id="rId6" Type="http://schemas.openxmlformats.org/officeDocument/2006/relationships/image" Target="../media/image316.wmf"/><Relationship Id="rId11" Type="http://schemas.openxmlformats.org/officeDocument/2006/relationships/image" Target="../media/image295.wmf"/><Relationship Id="rId5" Type="http://schemas.openxmlformats.org/officeDocument/2006/relationships/image" Target="../media/image289.wmf"/><Relationship Id="rId15" Type="http://schemas.openxmlformats.org/officeDocument/2006/relationships/image" Target="../media/image319.wmf"/><Relationship Id="rId10" Type="http://schemas.openxmlformats.org/officeDocument/2006/relationships/image" Target="../media/image294.wmf"/><Relationship Id="rId4" Type="http://schemas.openxmlformats.org/officeDocument/2006/relationships/image" Target="../media/image315.wmf"/><Relationship Id="rId9" Type="http://schemas.openxmlformats.org/officeDocument/2006/relationships/image" Target="../media/image293.wmf"/><Relationship Id="rId14" Type="http://schemas.openxmlformats.org/officeDocument/2006/relationships/image" Target="../media/image298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2" Type="http://schemas.openxmlformats.org/officeDocument/2006/relationships/image" Target="../media/image322.wmf"/><Relationship Id="rId1" Type="http://schemas.openxmlformats.org/officeDocument/2006/relationships/image" Target="../media/image321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2" Type="http://schemas.openxmlformats.org/officeDocument/2006/relationships/image" Target="../media/image322.wmf"/><Relationship Id="rId1" Type="http://schemas.openxmlformats.org/officeDocument/2006/relationships/image" Target="../media/image321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wmf"/><Relationship Id="rId2" Type="http://schemas.openxmlformats.org/officeDocument/2006/relationships/image" Target="../media/image322.wmf"/><Relationship Id="rId1" Type="http://schemas.openxmlformats.org/officeDocument/2006/relationships/image" Target="../media/image326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wmf"/><Relationship Id="rId2" Type="http://schemas.openxmlformats.org/officeDocument/2006/relationships/image" Target="../media/image328.wmf"/><Relationship Id="rId1" Type="http://schemas.openxmlformats.org/officeDocument/2006/relationships/image" Target="../media/image327.wmf"/><Relationship Id="rId5" Type="http://schemas.openxmlformats.org/officeDocument/2006/relationships/image" Target="../media/image331.wmf"/><Relationship Id="rId4" Type="http://schemas.openxmlformats.org/officeDocument/2006/relationships/image" Target="../media/image330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26.wmf"/><Relationship Id="rId1" Type="http://schemas.openxmlformats.org/officeDocument/2006/relationships/image" Target="../media/image3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wmf"/><Relationship Id="rId2" Type="http://schemas.openxmlformats.org/officeDocument/2006/relationships/image" Target="../media/image335.wmf"/><Relationship Id="rId1" Type="http://schemas.openxmlformats.org/officeDocument/2006/relationships/image" Target="../media/image334.wmf"/><Relationship Id="rId4" Type="http://schemas.openxmlformats.org/officeDocument/2006/relationships/image" Target="../media/image337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5" Type="http://schemas.openxmlformats.org/officeDocument/2006/relationships/image" Target="../media/image256.wmf"/><Relationship Id="rId4" Type="http://schemas.openxmlformats.org/officeDocument/2006/relationships/image" Target="../media/image341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2" Type="http://schemas.openxmlformats.org/officeDocument/2006/relationships/image" Target="../media/image256.wmf"/><Relationship Id="rId1" Type="http://schemas.openxmlformats.org/officeDocument/2006/relationships/image" Target="../media/image342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image" Target="../media/image290.wmf"/><Relationship Id="rId7" Type="http://schemas.openxmlformats.org/officeDocument/2006/relationships/image" Target="../media/image348.wmf"/><Relationship Id="rId2" Type="http://schemas.openxmlformats.org/officeDocument/2006/relationships/image" Target="../media/image345.wmf"/><Relationship Id="rId1" Type="http://schemas.openxmlformats.org/officeDocument/2006/relationships/image" Target="../media/image344.wmf"/><Relationship Id="rId6" Type="http://schemas.openxmlformats.org/officeDocument/2006/relationships/image" Target="../media/image347.wmf"/><Relationship Id="rId11" Type="http://schemas.openxmlformats.org/officeDocument/2006/relationships/image" Target="../media/image352.wmf"/><Relationship Id="rId5" Type="http://schemas.openxmlformats.org/officeDocument/2006/relationships/image" Target="../media/image346.wmf"/><Relationship Id="rId10" Type="http://schemas.openxmlformats.org/officeDocument/2006/relationships/image" Target="../media/image351.wmf"/><Relationship Id="rId4" Type="http://schemas.openxmlformats.org/officeDocument/2006/relationships/image" Target="../media/image291.wmf"/><Relationship Id="rId9" Type="http://schemas.openxmlformats.org/officeDocument/2006/relationships/image" Target="../media/image350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5" Type="http://schemas.openxmlformats.org/officeDocument/2006/relationships/image" Target="../media/image357.wmf"/><Relationship Id="rId4" Type="http://schemas.openxmlformats.org/officeDocument/2006/relationships/image" Target="../media/image35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2" Type="http://schemas.openxmlformats.org/officeDocument/2006/relationships/image" Target="../media/image357.wmf"/><Relationship Id="rId1" Type="http://schemas.openxmlformats.org/officeDocument/2006/relationships/image" Target="../media/image358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wmf"/><Relationship Id="rId1" Type="http://schemas.openxmlformats.org/officeDocument/2006/relationships/image" Target="../media/image360.w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wmf"/><Relationship Id="rId1" Type="http://schemas.openxmlformats.org/officeDocument/2006/relationships/image" Target="../media/image362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wmf"/><Relationship Id="rId1" Type="http://schemas.openxmlformats.org/officeDocument/2006/relationships/image" Target="../media/image364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wmf"/><Relationship Id="rId1" Type="http://schemas.openxmlformats.org/officeDocument/2006/relationships/image" Target="../media/image3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.wmf"/><Relationship Id="rId7" Type="http://schemas.openxmlformats.org/officeDocument/2006/relationships/image" Target="../media/image32.wmf"/><Relationship Id="rId2" Type="http://schemas.openxmlformats.org/officeDocument/2006/relationships/image" Target="../media/image9.wmf"/><Relationship Id="rId1" Type="http://schemas.openxmlformats.org/officeDocument/2006/relationships/image" Target="../media/image30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2.w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4.wmf"/><Relationship Id="rId7" Type="http://schemas.openxmlformats.org/officeDocument/2006/relationships/image" Target="../media/image25.wmf"/><Relationship Id="rId2" Type="http://schemas.openxmlformats.org/officeDocument/2006/relationships/image" Target="../media/image370.wmf"/><Relationship Id="rId1" Type="http://schemas.openxmlformats.org/officeDocument/2006/relationships/image" Target="../media/image36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371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wmf"/><Relationship Id="rId2" Type="http://schemas.openxmlformats.org/officeDocument/2006/relationships/image" Target="../media/image220.wmf"/><Relationship Id="rId1" Type="http://schemas.openxmlformats.org/officeDocument/2006/relationships/image" Target="../media/image215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/Relationships>
</file>

<file path=ppt/drawings/_rels/vmlDrawing9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7.wmf"/><Relationship Id="rId3" Type="http://schemas.openxmlformats.org/officeDocument/2006/relationships/image" Target="../media/image287.wmf"/><Relationship Id="rId7" Type="http://schemas.openxmlformats.org/officeDocument/2006/relationships/image" Target="../media/image291.wmf"/><Relationship Id="rId12" Type="http://schemas.openxmlformats.org/officeDocument/2006/relationships/image" Target="../media/image296.wmf"/><Relationship Id="rId2" Type="http://schemas.openxmlformats.org/officeDocument/2006/relationships/image" Target="../media/image376.wmf"/><Relationship Id="rId16" Type="http://schemas.openxmlformats.org/officeDocument/2006/relationships/image" Target="../media/image300.wmf"/><Relationship Id="rId1" Type="http://schemas.openxmlformats.org/officeDocument/2006/relationships/image" Target="../media/image187.wmf"/><Relationship Id="rId6" Type="http://schemas.openxmlformats.org/officeDocument/2006/relationships/image" Target="../media/image290.wmf"/><Relationship Id="rId11" Type="http://schemas.openxmlformats.org/officeDocument/2006/relationships/image" Target="../media/image295.wmf"/><Relationship Id="rId5" Type="http://schemas.openxmlformats.org/officeDocument/2006/relationships/image" Target="../media/image289.wmf"/><Relationship Id="rId15" Type="http://schemas.openxmlformats.org/officeDocument/2006/relationships/image" Target="../media/image299.wmf"/><Relationship Id="rId10" Type="http://schemas.openxmlformats.org/officeDocument/2006/relationships/image" Target="../media/image294.wmf"/><Relationship Id="rId4" Type="http://schemas.openxmlformats.org/officeDocument/2006/relationships/image" Target="../media/image288.wmf"/><Relationship Id="rId9" Type="http://schemas.openxmlformats.org/officeDocument/2006/relationships/image" Target="../media/image293.wmf"/><Relationship Id="rId14" Type="http://schemas.openxmlformats.org/officeDocument/2006/relationships/image" Target="../media/image298.wmf"/></Relationships>
</file>

<file path=ppt/drawings/_rels/vmlDrawing9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308.wmf"/><Relationship Id="rId3" Type="http://schemas.openxmlformats.org/officeDocument/2006/relationships/image" Target="../media/image303.wmf"/><Relationship Id="rId7" Type="http://schemas.openxmlformats.org/officeDocument/2006/relationships/image" Target="../media/image306.wmf"/><Relationship Id="rId12" Type="http://schemas.openxmlformats.org/officeDocument/2006/relationships/image" Target="../media/image307.wmf"/><Relationship Id="rId2" Type="http://schemas.openxmlformats.org/officeDocument/2006/relationships/image" Target="../media/image377.wmf"/><Relationship Id="rId16" Type="http://schemas.openxmlformats.org/officeDocument/2006/relationships/image" Target="../media/image311.wmf"/><Relationship Id="rId1" Type="http://schemas.openxmlformats.org/officeDocument/2006/relationships/image" Target="../media/image301.wmf"/><Relationship Id="rId6" Type="http://schemas.openxmlformats.org/officeDocument/2006/relationships/image" Target="../media/image305.wmf"/><Relationship Id="rId11" Type="http://schemas.openxmlformats.org/officeDocument/2006/relationships/image" Target="../media/image295.wmf"/><Relationship Id="rId5" Type="http://schemas.openxmlformats.org/officeDocument/2006/relationships/image" Target="../media/image289.wmf"/><Relationship Id="rId15" Type="http://schemas.openxmlformats.org/officeDocument/2006/relationships/image" Target="../media/image310.wmf"/><Relationship Id="rId10" Type="http://schemas.openxmlformats.org/officeDocument/2006/relationships/image" Target="../media/image294.wmf"/><Relationship Id="rId4" Type="http://schemas.openxmlformats.org/officeDocument/2006/relationships/image" Target="../media/image304.wmf"/><Relationship Id="rId9" Type="http://schemas.openxmlformats.org/officeDocument/2006/relationships/image" Target="../media/image293.wmf"/><Relationship Id="rId14" Type="http://schemas.openxmlformats.org/officeDocument/2006/relationships/image" Target="../media/image309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wmf"/><Relationship Id="rId2" Type="http://schemas.openxmlformats.org/officeDocument/2006/relationships/image" Target="../media/image380.wmf"/><Relationship Id="rId1" Type="http://schemas.openxmlformats.org/officeDocument/2006/relationships/image" Target="../media/image315.wmf"/><Relationship Id="rId4" Type="http://schemas.openxmlformats.org/officeDocument/2006/relationships/image" Target="../media/image220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2.w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wmf"/><Relationship Id="rId1" Type="http://schemas.openxmlformats.org/officeDocument/2006/relationships/image" Target="../media/image383.wmf"/></Relationships>
</file>

<file path=ppt/drawings/_rels/vmlDrawing9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200.wmf"/><Relationship Id="rId7" Type="http://schemas.openxmlformats.org/officeDocument/2006/relationships/image" Target="../media/image388.wmf"/><Relationship Id="rId2" Type="http://schemas.openxmlformats.org/officeDocument/2006/relationships/image" Target="../media/image386.wmf"/><Relationship Id="rId1" Type="http://schemas.openxmlformats.org/officeDocument/2006/relationships/image" Target="../media/image385.wmf"/><Relationship Id="rId6" Type="http://schemas.openxmlformats.org/officeDocument/2006/relationships/image" Target="../media/image387.wmf"/><Relationship Id="rId5" Type="http://schemas.openxmlformats.org/officeDocument/2006/relationships/image" Target="../media/image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C879C52A-8CF8-4660-937B-44B943916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82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70CA6975-DFBE-4425-9044-B1F8A2A7B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93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4F94B-6AFC-4AF5-9169-538D0D9FC953}" type="slidenum">
              <a:rPr lang="en-US"/>
              <a:pPr/>
              <a:t>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10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F45EA-2769-4160-A3EA-D08A9D56D98D}" type="slidenum">
              <a:rPr lang="en-US"/>
              <a:pPr/>
              <a:t>100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4B36-FADF-4EE8-87B3-BB4300269215}" type="slidenum">
              <a:rPr lang="en-US"/>
              <a:pPr/>
              <a:t>101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F9E1E-64C9-4482-826F-93A0F2126A21}" type="slidenum">
              <a:rPr lang="en-US"/>
              <a:pPr/>
              <a:t>102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02C70-AF10-4DB1-BC5E-F7E8E33DE68A}" type="slidenum">
              <a:rPr lang="en-US"/>
              <a:pPr/>
              <a:t>103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104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871E-3D70-4478-A4F9-3BDC21DA35EE}" type="slidenum">
              <a:rPr lang="en-US"/>
              <a:pPr/>
              <a:t>105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EB2AD-263E-461A-965C-9DFF01A4B303}" type="slidenum">
              <a:rPr lang="en-US"/>
              <a:pPr/>
              <a:t>106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F0F77-68A2-4EE0-A2A4-24D56542FB61}" type="slidenum">
              <a:rPr lang="en-US"/>
              <a:pPr/>
              <a:t>107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D3DA0-B27A-40AF-BED2-CE8B3217BAF9}" type="slidenum">
              <a:rPr lang="en-US"/>
              <a:pPr/>
              <a:t>108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25CAF-8436-4290-B03D-56B6C7D2626A}" type="slidenum">
              <a:rPr lang="en-US"/>
              <a:pPr/>
              <a:t>109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3C090-4ABA-497B-9B79-B8D6CEAFD6D6}" type="slidenum">
              <a:rPr lang="en-US"/>
              <a:pPr/>
              <a:t>110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FA54B-C9B8-4F46-89D8-026ED76687C4}" type="slidenum">
              <a:rPr lang="en-US"/>
              <a:pPr/>
              <a:t>111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BF38B-1B47-4F74-814E-0E19E696565C}" type="slidenum">
              <a:rPr lang="en-US"/>
              <a:pPr/>
              <a:t>112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E93D-9677-4ED3-B676-83BD79BC6722}" type="slidenum">
              <a:rPr lang="en-US"/>
              <a:pPr/>
              <a:t>113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E4FB0-604B-4288-9D5A-126009B99636}" type="slidenum">
              <a:rPr lang="en-US"/>
              <a:pPr/>
              <a:t>114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08D0B-DB83-4A4E-AB3F-155FFA49D4AD}" type="slidenum">
              <a:rPr lang="en-US"/>
              <a:pPr/>
              <a:t>115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8EC9-1E0B-4B0B-B7F2-E7F70D41C03E}" type="slidenum">
              <a:rPr lang="en-US"/>
              <a:pPr/>
              <a:t>116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C1F91-FD45-46D6-884B-9D4F10A7226A}" type="slidenum">
              <a:rPr lang="en-US"/>
              <a:pPr/>
              <a:t>117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58A95-2526-4273-AF66-95B9EE9035A8}" type="slidenum">
              <a:rPr lang="en-US"/>
              <a:pPr/>
              <a:t>118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88500-9C99-4BDE-A0B0-9C5E5FDAF33C}" type="slidenum">
              <a:rPr lang="en-US"/>
              <a:pPr/>
              <a:t>119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12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120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121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A56C3-E67D-4275-86AD-627544085C82}" type="slidenum">
              <a:rPr lang="en-US"/>
              <a:pPr/>
              <a:t>122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73323-0ECC-4865-84BD-1009722B8FFA}" type="slidenum">
              <a:rPr lang="en-US"/>
              <a:pPr/>
              <a:t>123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4DFD5-B2DF-4C7B-92FC-A8E9ACCDA622}" type="slidenum">
              <a:rPr lang="en-US"/>
              <a:pPr/>
              <a:t>124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5880D-2D2B-459A-86A6-7ED548D06B17}" type="slidenum">
              <a:rPr lang="en-US"/>
              <a:pPr/>
              <a:t>125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2E2FF-776F-4E0C-B492-11C21E7B4DCB}" type="slidenum">
              <a:rPr lang="en-US"/>
              <a:pPr/>
              <a:t>126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E6FD-1922-4FC9-9C23-C336B1DD65C6}" type="slidenum">
              <a:rPr lang="en-US"/>
              <a:pPr/>
              <a:t>127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9A8CB-C3DB-4693-A3AF-4912AAD3182D}" type="slidenum">
              <a:rPr lang="en-US"/>
              <a:pPr/>
              <a:t>128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D42E0-418C-41A3-9044-74F3993E56DD}" type="slidenum">
              <a:rPr lang="en-US"/>
              <a:pPr/>
              <a:t>129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13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4217B-3520-4F45-AF36-C2E8F87249FD}" type="slidenum">
              <a:rPr lang="en-US"/>
              <a:pPr/>
              <a:t>130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74F2E-A34C-475A-9B0B-2635CE8F4566}" type="slidenum">
              <a:rPr lang="en-US"/>
              <a:pPr/>
              <a:t>131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67252-C966-4979-971D-BA49262567A7}" type="slidenum">
              <a:rPr lang="en-US"/>
              <a:pPr/>
              <a:t>132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B3A9-9891-412D-8AD9-B4C07B1CEC88}" type="slidenum">
              <a:rPr lang="en-US"/>
              <a:pPr/>
              <a:t>133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EB287-697B-4A35-BB36-4A959ACAF7EC}" type="slidenum">
              <a:rPr lang="en-US"/>
              <a:pPr/>
              <a:t>134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59273-8568-4027-8390-468CF2AE9C96}" type="slidenum">
              <a:rPr lang="en-US"/>
              <a:pPr/>
              <a:t>135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67DD-1775-4140-AD20-7DD5F0B0BD25}" type="slidenum">
              <a:rPr lang="en-US"/>
              <a:pPr/>
              <a:t>136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137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3ED03-7C34-4700-A2CA-CE0C01A4314D}" type="slidenum">
              <a:rPr lang="en-US"/>
              <a:pPr/>
              <a:t>138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114F7-84D6-42B3-BB7C-CBD44736369F}" type="slidenum">
              <a:rPr lang="en-US"/>
              <a:pPr/>
              <a:t>139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14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3DF2B-C307-4539-AD6D-72EA97B846C9}" type="slidenum">
              <a:rPr lang="en-US"/>
              <a:pPr/>
              <a:t>140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9F40E-DA25-4096-9410-CDA389119706}" type="slidenum">
              <a:rPr lang="en-US"/>
              <a:pPr/>
              <a:t>141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B5CF9-7212-4EDF-B5A9-F14F06EA77D8}" type="slidenum">
              <a:rPr lang="en-US"/>
              <a:pPr/>
              <a:t>142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792A-E14E-4680-A1B5-A0766B590DD3}" type="slidenum">
              <a:rPr lang="en-US"/>
              <a:pPr/>
              <a:t>143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FD451-CAF2-430F-9F2B-96AE355C4228}" type="slidenum">
              <a:rPr lang="en-US"/>
              <a:pPr/>
              <a:t>144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0CEED-AA95-47B8-9903-99657FB468AB}" type="slidenum">
              <a:rPr lang="en-US"/>
              <a:pPr/>
              <a:t>145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E2DB5-F98E-42AF-81A0-1BF1AF438F8B}" type="slidenum">
              <a:rPr lang="en-US"/>
              <a:pPr/>
              <a:t>146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5D005-51B4-4CB1-B6B6-AA332817968D}" type="slidenum">
              <a:rPr lang="en-US"/>
              <a:pPr/>
              <a:t>147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EDAFA-7F08-4140-A09F-B2D7C03AFA6A}" type="slidenum">
              <a:rPr lang="en-US"/>
              <a:pPr/>
              <a:t>148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C4214-6811-4A9D-8A4F-20F58906CF56}" type="slidenum">
              <a:rPr lang="en-US"/>
              <a:pPr/>
              <a:t>149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3939F-F327-4F01-8E08-EC2B735BC01E}" type="slidenum">
              <a:rPr lang="en-US"/>
              <a:pPr/>
              <a:t>150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A6BB3-EDC2-4B32-9E98-2E27CD1662B6}" type="slidenum">
              <a:rPr lang="en-US"/>
              <a:pPr/>
              <a:t>151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EF438-B047-4D0B-B6F5-C05DDF06A76E}" type="slidenum">
              <a:rPr lang="en-US"/>
              <a:pPr/>
              <a:t>152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E54D3-5911-4E6F-B09B-DDB17F86C84C}" type="slidenum">
              <a:rPr lang="en-US"/>
              <a:pPr/>
              <a:t>153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B7B83-B886-4F05-B31C-505D04F8240A}" type="slidenum">
              <a:rPr lang="en-US"/>
              <a:pPr/>
              <a:t>154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B45EB-4694-42BD-92CF-30645D698BD2}" type="slidenum">
              <a:rPr lang="en-US"/>
              <a:pPr/>
              <a:t>155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DA39B-51ED-480A-9675-1F9BB9089481}" type="slidenum">
              <a:rPr lang="en-US"/>
              <a:pPr/>
              <a:t>156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3AABD-0EA4-49C0-AC11-28267676F299}" type="slidenum">
              <a:rPr lang="en-US"/>
              <a:pPr/>
              <a:t>157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0F771-4242-4011-BE9F-3DF229067743}" type="slidenum">
              <a:rPr lang="en-US"/>
              <a:pPr/>
              <a:t>158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C28F2-3155-428F-8E76-4ADC2867F9B7}" type="slidenum">
              <a:rPr lang="en-US"/>
              <a:pPr/>
              <a:t>159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16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F62C5-A455-4EC7-86A2-7E07AB29C9BA}" type="slidenum">
              <a:rPr lang="en-US"/>
              <a:pPr/>
              <a:t>160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8F9E9-7A23-4F88-A950-0B3A32FF42A7}" type="slidenum">
              <a:rPr lang="en-US"/>
              <a:pPr/>
              <a:t>161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8F9E9-7A23-4F88-A950-0B3A32FF42A7}" type="slidenum">
              <a:rPr lang="en-US"/>
              <a:pPr/>
              <a:t>162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A2C26-9999-44C5-BAD9-B32E0F793EAC}" type="slidenum">
              <a:rPr lang="en-US"/>
              <a:pPr/>
              <a:t>163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A2C26-9999-44C5-BAD9-B32E0F793EAC}" type="slidenum">
              <a:rPr lang="en-US"/>
              <a:pPr/>
              <a:t>164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165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E9B6-28B4-4661-BE80-F70256A98D28}" type="slidenum">
              <a:rPr lang="en-US">
                <a:solidFill>
                  <a:prstClr val="black"/>
                </a:solidFill>
              </a:rPr>
              <a:pPr/>
              <a:t>166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ADFEC-BB64-4949-A879-7562FFE43FAB}" type="slidenum">
              <a:rPr lang="en-US">
                <a:solidFill>
                  <a:prstClr val="black"/>
                </a:solidFill>
              </a:rPr>
              <a:pPr/>
              <a:t>167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A6DE0-F630-49C8-84D2-878BF86FFDF0}" type="slidenum">
              <a:rPr lang="en-US">
                <a:solidFill>
                  <a:prstClr val="black"/>
                </a:solidFill>
              </a:rPr>
              <a:pPr/>
              <a:t>168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E93D-9677-4ED3-B676-83BD79BC6722}" type="slidenum">
              <a:rPr lang="en-US">
                <a:solidFill>
                  <a:prstClr val="black"/>
                </a:solidFill>
              </a:rPr>
              <a:pPr/>
              <a:t>169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17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E4FB0-604B-4288-9D5A-126009B99636}" type="slidenum">
              <a:rPr lang="en-US">
                <a:solidFill>
                  <a:prstClr val="black"/>
                </a:solidFill>
              </a:rPr>
              <a:pPr/>
              <a:t>170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08D0B-DB83-4A4E-AB3F-155FFA49D4AD}" type="slidenum">
              <a:rPr lang="en-US">
                <a:solidFill>
                  <a:prstClr val="black"/>
                </a:solidFill>
              </a:rPr>
              <a:pPr/>
              <a:t>171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B5B11-DB41-4EDD-91E9-5D7E86502518}" type="slidenum">
              <a:rPr lang="en-US">
                <a:solidFill>
                  <a:prstClr val="black"/>
                </a:solidFill>
              </a:rPr>
              <a:pPr/>
              <a:t>172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431B9-2503-455F-B1CF-3E40A00D8F88}" type="slidenum">
              <a:rPr lang="en-US">
                <a:solidFill>
                  <a:prstClr val="black"/>
                </a:solidFill>
              </a:rPr>
              <a:pPr/>
              <a:t>173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F5D-F463-45E1-ADE1-B8C655697610}" type="slidenum">
              <a:rPr lang="en-US">
                <a:solidFill>
                  <a:prstClr val="black"/>
                </a:solidFill>
              </a:rPr>
              <a:pPr/>
              <a:t>174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7C167-FAED-499D-BC69-CFB5094E9A9D}" type="slidenum">
              <a:rPr lang="en-US">
                <a:solidFill>
                  <a:prstClr val="black"/>
                </a:solidFill>
              </a:rPr>
              <a:pPr/>
              <a:t>175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FB1A9-6205-429A-B286-5E2CA743647B}" type="slidenum">
              <a:rPr lang="en-US">
                <a:solidFill>
                  <a:prstClr val="black"/>
                </a:solidFill>
              </a:rPr>
              <a:pPr/>
              <a:t>176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5D506-C8A1-4523-8F13-844DC970E321}" type="slidenum">
              <a:rPr lang="en-US">
                <a:solidFill>
                  <a:prstClr val="black"/>
                </a:solidFill>
              </a:rPr>
              <a:pPr/>
              <a:t>177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CE232-FE9F-4E3E-94BF-4AE05E207F1B}" type="slidenum">
              <a:rPr lang="en-US">
                <a:solidFill>
                  <a:prstClr val="black"/>
                </a:solidFill>
              </a:rPr>
              <a:pPr/>
              <a:t>178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30AAF-936B-4CFD-9ED4-AC9B963675C9}" type="slidenum">
              <a:rPr lang="en-US">
                <a:solidFill>
                  <a:prstClr val="black"/>
                </a:solidFill>
              </a:rPr>
              <a:pPr/>
              <a:t>179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AF6DB-2197-4923-9579-0064F1B29008}" type="slidenum">
              <a:rPr lang="en-US"/>
              <a:pPr/>
              <a:t>18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E7472-CD46-4D4C-ACD3-6981FD3CD8A6}" type="slidenum">
              <a:rPr lang="en-US">
                <a:solidFill>
                  <a:prstClr val="black"/>
                </a:solidFill>
              </a:rPr>
              <a:pPr/>
              <a:t>180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95569-3ECC-4592-8D3D-BB0633C0C481}" type="slidenum">
              <a:rPr lang="en-US">
                <a:solidFill>
                  <a:prstClr val="black"/>
                </a:solidFill>
              </a:rPr>
              <a:pPr/>
              <a:t>181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F02C8-BFDD-49DC-AA8F-F81B658B3ECD}" type="slidenum">
              <a:rPr lang="en-US">
                <a:solidFill>
                  <a:prstClr val="black"/>
                </a:solidFill>
              </a:rPr>
              <a:pPr/>
              <a:t>182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9D5CB-88D4-4868-AD82-30347EB2862B}" type="slidenum">
              <a:rPr lang="en-US">
                <a:solidFill>
                  <a:prstClr val="black"/>
                </a:solidFill>
              </a:rPr>
              <a:pPr/>
              <a:t>183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AADDA-50EB-4098-8C8E-B5B5887CB0CC}" type="slidenum">
              <a:rPr lang="en-US">
                <a:solidFill>
                  <a:prstClr val="black"/>
                </a:solidFill>
              </a:rPr>
              <a:pPr/>
              <a:t>184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F9837-9C14-4DA5-AC71-FFB7885EC2E0}" type="slidenum">
              <a:rPr lang="en-US">
                <a:solidFill>
                  <a:prstClr val="black"/>
                </a:solidFill>
              </a:rPr>
              <a:pPr/>
              <a:t>185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B051F-32B2-47A4-8FC3-9586463D48AA}" type="slidenum">
              <a:rPr lang="en-US">
                <a:solidFill>
                  <a:prstClr val="black"/>
                </a:solidFill>
              </a:rPr>
              <a:pPr/>
              <a:t>186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96EB-D9BC-4552-8DE6-7450AD54C95B}" type="slidenum">
              <a:rPr lang="en-US">
                <a:solidFill>
                  <a:prstClr val="black"/>
                </a:solidFill>
              </a:rPr>
              <a:pPr/>
              <a:t>187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3146A-803F-4903-B957-26ABD52B1668}" type="slidenum">
              <a:rPr lang="en-US">
                <a:solidFill>
                  <a:prstClr val="black"/>
                </a:solidFill>
              </a:rPr>
              <a:pPr/>
              <a:t>188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1735A-5401-48A8-8EAC-603FA3D510FB}" type="slidenum">
              <a:rPr lang="en-US"/>
              <a:pPr/>
              <a:t>19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199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2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1735A-5401-48A8-8EAC-603FA3D510FB}" type="slidenum">
              <a:rPr lang="en-US"/>
              <a:pPr/>
              <a:t>20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>
                <a:solidFill>
                  <a:prstClr val="black"/>
                </a:solidFill>
              </a:rPr>
              <a:pPr/>
              <a:t>200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>
                <a:solidFill>
                  <a:prstClr val="black"/>
                </a:solidFill>
              </a:rPr>
              <a:pPr/>
              <a:t>209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15486-DCE2-43BE-8C8B-DE3021E55269}" type="slidenum">
              <a:rPr lang="en-US"/>
              <a:pPr/>
              <a:t>21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5D825-8081-42B4-9467-5EC6CDA7DA8B}" type="slidenum">
              <a:rPr lang="en-US"/>
              <a:pPr/>
              <a:t>22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85E0A-8A60-4CC5-B842-875FF03D1C81}" type="slidenum">
              <a:rPr lang="en-US"/>
              <a:pPr/>
              <a:t>23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A11C0-F55A-4BD2-8591-BC782AA5E81D}" type="slidenum">
              <a:rPr lang="en-US"/>
              <a:pPr/>
              <a:t>24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ACB2B-6E05-47F6-895D-B5E75E491293}" type="slidenum">
              <a:rPr lang="en-US"/>
              <a:pPr/>
              <a:t>25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AF93E-2AF4-4D62-B8D5-4006E2F4B73F}" type="slidenum">
              <a:rPr lang="en-US"/>
              <a:pPr/>
              <a:t>26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AF93E-2AF4-4D62-B8D5-4006E2F4B73F}" type="slidenum">
              <a:rPr lang="en-US"/>
              <a:pPr/>
              <a:t>27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72A57-EF75-42A2-8CD4-82FF5A4997DF}" type="slidenum">
              <a:rPr lang="en-US"/>
              <a:pPr/>
              <a:t>28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E24EF-408B-49F6-98B1-1FCC0057FF3B}" type="slidenum">
              <a:rPr lang="en-US"/>
              <a:pPr/>
              <a:t>29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3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43566-0E58-4699-B9C0-E40AB87577F7}" type="slidenum">
              <a:rPr lang="en-US"/>
              <a:pPr/>
              <a:t>30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D6939-3EEF-4333-BFE9-8FF304769FE9}" type="slidenum">
              <a:rPr lang="en-US"/>
              <a:pPr/>
              <a:t>31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86ACD-9374-45F8-AF3D-5A687482446E}" type="slidenum">
              <a:rPr lang="en-US"/>
              <a:pPr/>
              <a:t>32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EAAFF-284D-4236-AE84-296B775ED909}" type="slidenum">
              <a:rPr lang="en-US"/>
              <a:pPr/>
              <a:t>33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A69E2-A22D-484B-916C-4AAB2B1BCC86}" type="slidenum">
              <a:rPr lang="en-US"/>
              <a:pPr/>
              <a:t>34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9BBCE-1860-4B89-AC68-65174E3ABA97}" type="slidenum">
              <a:rPr lang="en-US"/>
              <a:pPr/>
              <a:t>35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62164-9E76-4AB7-A89C-CD22361A3408}" type="slidenum">
              <a:rPr lang="en-US"/>
              <a:pPr/>
              <a:t>36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8FBE-52AA-4E64-A0CB-EBDA2D26EBF0}" type="slidenum">
              <a:rPr lang="en-US"/>
              <a:pPr/>
              <a:t>37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5C14A-0DE5-43E1-A426-AB64C5E66F3E}" type="slidenum">
              <a:rPr lang="en-US"/>
              <a:pPr/>
              <a:t>38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1975A-96DA-4732-B393-16EAEB877CA3}" type="slidenum">
              <a:rPr lang="en-US"/>
              <a:pPr/>
              <a:t>39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4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44DE6-8018-40E9-9E9F-08EA70C97235}" type="slidenum">
              <a:rPr lang="en-US"/>
              <a:pPr/>
              <a:t>40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9A9DE-895A-4655-8CD1-F83C20BBF315}" type="slidenum">
              <a:rPr lang="en-US"/>
              <a:pPr/>
              <a:t>41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FD33D-94A3-4EA0-9BFE-09BFB38DB329}" type="slidenum">
              <a:rPr lang="en-US"/>
              <a:pPr/>
              <a:t>42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6E447-34B2-4A9D-BAFD-2AC19911C6CC}" type="slidenum">
              <a:rPr lang="en-US"/>
              <a:pPr/>
              <a:t>43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C8048-DF10-479B-929B-27B1AF5C2743}" type="slidenum">
              <a:rPr lang="en-US"/>
              <a:pPr/>
              <a:t>44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66C25-91B0-46A5-9347-6435E0DD0F0E}" type="slidenum">
              <a:rPr lang="en-US"/>
              <a:pPr/>
              <a:t>45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92B8-A26F-4BD5-AD5C-8145073209A1}" type="slidenum">
              <a:rPr lang="en-US"/>
              <a:pPr/>
              <a:t>46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D6E23-69A9-456A-B220-D64699750A25}" type="slidenum">
              <a:rPr lang="en-US"/>
              <a:pPr/>
              <a:t>47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8DA12-7E83-457D-A1EC-D3439D3AD65F}" type="slidenum">
              <a:rPr lang="en-US"/>
              <a:pPr/>
              <a:t>48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7EF9F-9E10-4E93-BFD9-55D52854E92C}" type="slidenum">
              <a:rPr lang="en-US"/>
              <a:pPr/>
              <a:t>49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5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BE89-5260-487D-A5EA-F42EFCF8760C}" type="slidenum">
              <a:rPr lang="en-US"/>
              <a:pPr/>
              <a:t>50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4FE7F-2E07-4230-AA43-2D2B59CF135C}" type="slidenum">
              <a:rPr lang="en-US"/>
              <a:pPr/>
              <a:t>51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77E01-EAC9-4208-B27A-B60254526BA4}" type="slidenum">
              <a:rPr lang="en-US"/>
              <a:pPr/>
              <a:t>52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60D69-1DA1-4EBE-9E51-705D069AB0DC}" type="slidenum">
              <a:rPr lang="en-US"/>
              <a:pPr/>
              <a:t>53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2910A-B87E-4649-9BC8-7EA4A5AA4698}" type="slidenum">
              <a:rPr lang="en-US"/>
              <a:pPr/>
              <a:t>54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149BF-3B7F-4F7F-BE0B-89CDF6EBBF1E}" type="slidenum">
              <a:rPr lang="en-US"/>
              <a:pPr/>
              <a:t>55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5B83-64AE-47A7-B28A-2C9DA4FF1731}" type="slidenum">
              <a:rPr lang="en-US"/>
              <a:pPr/>
              <a:t>56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0180-A612-4AF1-8C43-7411D277F570}" type="slidenum">
              <a:rPr lang="en-US"/>
              <a:pPr/>
              <a:t>57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527E2-AE62-4F8C-A280-3776E6808736}" type="slidenum">
              <a:rPr lang="en-US"/>
              <a:pPr/>
              <a:t>58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01673-B714-49CC-9BC2-55FB96E2715A}" type="slidenum">
              <a:rPr lang="en-US"/>
              <a:pPr/>
              <a:t>59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6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C7BE7-1F65-47C9-88CB-92C7E6E02A48}" type="slidenum">
              <a:rPr lang="en-US"/>
              <a:pPr/>
              <a:t>60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5A4E8-B414-4BEB-87A7-C12FD0E2612A}" type="slidenum">
              <a:rPr lang="en-US"/>
              <a:pPr/>
              <a:t>61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CD117-1618-40D9-A481-2ED4CDF21758}" type="slidenum">
              <a:rPr lang="en-US"/>
              <a:pPr/>
              <a:t>62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FBF31-A3C4-4019-9AD4-338BDA249412}" type="slidenum">
              <a:rPr lang="en-US"/>
              <a:pPr/>
              <a:t>63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CCAE-02C4-4132-BC04-1FC0FB3E179E}" type="slidenum">
              <a:rPr lang="en-US"/>
              <a:pPr/>
              <a:t>64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8F9E9-7A23-4F88-A950-0B3A32FF42A7}" type="slidenum">
              <a:rPr lang="en-US"/>
              <a:pPr/>
              <a:t>65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149BF-3B7F-4F7F-BE0B-89CDF6EBBF1E}" type="slidenum">
              <a:rPr lang="en-US"/>
              <a:pPr/>
              <a:t>66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149BF-3B7F-4F7F-BE0B-89CDF6EBBF1E}" type="slidenum">
              <a:rPr lang="en-US"/>
              <a:pPr/>
              <a:t>67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68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3AF22-5736-4C95-AA57-839D911A9788}" type="slidenum">
              <a:rPr lang="en-US"/>
              <a:pPr/>
              <a:t>69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7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EA80F-824D-4323-B5EF-B3F4327A785F}" type="slidenum">
              <a:rPr lang="en-US"/>
              <a:pPr/>
              <a:t>70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FDD38-3AFC-44CC-A94A-C8E774C29502}" type="slidenum">
              <a:rPr lang="en-US"/>
              <a:pPr/>
              <a:t>71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7E737-0C9B-4E2E-9F3C-5A355D5B03D6}" type="slidenum">
              <a:rPr lang="en-US"/>
              <a:pPr/>
              <a:t>72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83C72-E7A2-41BE-8337-B3D60DFFF612}" type="slidenum">
              <a:rPr lang="en-US"/>
              <a:pPr/>
              <a:t>73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240E-6F0C-460A-901B-7D6BE314D6C8}" type="slidenum">
              <a:rPr lang="en-US"/>
              <a:pPr/>
              <a:t>74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B60DA-59C3-4523-BD5E-44ECF5C48FF5}" type="slidenum">
              <a:rPr lang="en-US"/>
              <a:pPr/>
              <a:t>75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E37E7-3572-409F-8F4D-D9728AA11870}" type="slidenum">
              <a:rPr lang="en-US"/>
              <a:pPr/>
              <a:t>76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A6B69-3F0E-4FEC-B4AE-485436ECA6CA}" type="slidenum">
              <a:rPr lang="en-US"/>
              <a:pPr/>
              <a:t>77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E3BF-D5B7-4F69-8BD6-178CED73B057}" type="slidenum">
              <a:rPr lang="en-US"/>
              <a:pPr/>
              <a:t>78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960C1-B49D-4F46-8F4F-690F7F16FDDE}" type="slidenum">
              <a:rPr lang="en-US"/>
              <a:pPr/>
              <a:t>79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8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960C1-B49D-4F46-8F4F-690F7F16FDDE}" type="slidenum">
              <a:rPr lang="en-US"/>
              <a:pPr/>
              <a:t>80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68854-8429-4594-B5DA-98219348427B}" type="slidenum">
              <a:rPr lang="en-US"/>
              <a:pPr/>
              <a:t>81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D3DA0-B27A-40AF-BED2-CE8B3217BAF9}" type="slidenum">
              <a:rPr lang="en-US"/>
              <a:pPr/>
              <a:t>82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25CAF-8436-4290-B03D-56B6C7D2626A}" type="slidenum">
              <a:rPr lang="en-US"/>
              <a:pPr/>
              <a:t>83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D3538-B21E-4C7A-ABA3-3C0E3F48530D}" type="slidenum">
              <a:rPr lang="en-US"/>
              <a:pPr/>
              <a:t>84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8CF6D-CBDA-4D39-9477-6839BC70607E}" type="slidenum">
              <a:rPr lang="en-US"/>
              <a:pPr/>
              <a:t>85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E1A58-DEE4-44B1-8408-07CDD42701B9}" type="slidenum">
              <a:rPr lang="en-US"/>
              <a:pPr/>
              <a:t>86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D0C48-2A9F-44D7-946B-B7D086B9958B}" type="slidenum">
              <a:rPr lang="en-US"/>
              <a:pPr/>
              <a:t>87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4404E-B306-4A7F-BCF5-5370230CB42E}" type="slidenum">
              <a:rPr lang="en-US"/>
              <a:pPr/>
              <a:t>88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89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2F83-89DD-4B39-AA19-FA11627CD452}" type="slidenum">
              <a:rPr lang="en-US"/>
              <a:pPr/>
              <a:t>9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90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91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92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58A95-2526-4273-AF66-95B9EE9035A8}" type="slidenum">
              <a:rPr lang="en-US"/>
              <a:pPr/>
              <a:t>93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88500-9C99-4BDE-A0B0-9C5E5FDAF33C}" type="slidenum">
              <a:rPr lang="en-US"/>
              <a:pPr/>
              <a:t>94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95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96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97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92211-9428-4208-BC39-987E41E4430C}" type="slidenum">
              <a:rPr lang="en-US"/>
              <a:pPr/>
              <a:t>98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9ABF5-A1A2-43D8-B149-6503637527EE}" type="slidenum">
              <a:rPr lang="en-US"/>
              <a:pPr/>
              <a:t>99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b="1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7.bin"/><Relationship Id="rId3" Type="http://schemas.openxmlformats.org/officeDocument/2006/relationships/notesSlide" Target="../notesSlides/notesSlide105.xml"/><Relationship Id="rId7" Type="http://schemas.openxmlformats.org/officeDocument/2006/relationships/oleObject" Target="../embeddings/oleObject506.bin"/><Relationship Id="rId12" Type="http://schemas.openxmlformats.org/officeDocument/2006/relationships/oleObject" Target="../embeddings/oleObject5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505.bin"/><Relationship Id="rId11" Type="http://schemas.openxmlformats.org/officeDocument/2006/relationships/oleObject" Target="../embeddings/oleObject510.bin"/><Relationship Id="rId5" Type="http://schemas.openxmlformats.org/officeDocument/2006/relationships/oleObject" Target="../embeddings/oleObject504.bin"/><Relationship Id="rId10" Type="http://schemas.openxmlformats.org/officeDocument/2006/relationships/oleObject" Target="../embeddings/oleObject509.bin"/><Relationship Id="rId4" Type="http://schemas.openxmlformats.org/officeDocument/2006/relationships/oleObject" Target="../embeddings/oleObject503.bin"/><Relationship Id="rId9" Type="http://schemas.openxmlformats.org/officeDocument/2006/relationships/oleObject" Target="../embeddings/oleObject508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514.bin"/><Relationship Id="rId5" Type="http://schemas.openxmlformats.org/officeDocument/2006/relationships/oleObject" Target="../embeddings/oleObject513.bin"/><Relationship Id="rId4" Type="http://schemas.openxmlformats.org/officeDocument/2006/relationships/oleObject" Target="../embeddings/oleObject51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517.bin"/><Relationship Id="rId5" Type="http://schemas.openxmlformats.org/officeDocument/2006/relationships/oleObject" Target="../embeddings/oleObject516.bin"/><Relationship Id="rId4" Type="http://schemas.openxmlformats.org/officeDocument/2006/relationships/oleObject" Target="../embeddings/oleObject515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2.bin"/><Relationship Id="rId13" Type="http://schemas.openxmlformats.org/officeDocument/2006/relationships/oleObject" Target="../embeddings/oleObject527.bin"/><Relationship Id="rId18" Type="http://schemas.openxmlformats.org/officeDocument/2006/relationships/oleObject" Target="../embeddings/oleObject532.bin"/><Relationship Id="rId3" Type="http://schemas.openxmlformats.org/officeDocument/2006/relationships/notesSlide" Target="../notesSlides/notesSlide108.xml"/><Relationship Id="rId21" Type="http://schemas.openxmlformats.org/officeDocument/2006/relationships/oleObject" Target="../embeddings/oleObject535.bin"/><Relationship Id="rId7" Type="http://schemas.openxmlformats.org/officeDocument/2006/relationships/oleObject" Target="../embeddings/oleObject521.bin"/><Relationship Id="rId12" Type="http://schemas.openxmlformats.org/officeDocument/2006/relationships/oleObject" Target="../embeddings/oleObject526.bin"/><Relationship Id="rId17" Type="http://schemas.openxmlformats.org/officeDocument/2006/relationships/oleObject" Target="../embeddings/oleObject5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0.bin"/><Relationship Id="rId20" Type="http://schemas.openxmlformats.org/officeDocument/2006/relationships/oleObject" Target="../embeddings/oleObject534.bin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520.bin"/><Relationship Id="rId11" Type="http://schemas.openxmlformats.org/officeDocument/2006/relationships/oleObject" Target="../embeddings/oleObject525.bin"/><Relationship Id="rId5" Type="http://schemas.openxmlformats.org/officeDocument/2006/relationships/oleObject" Target="../embeddings/oleObject519.bin"/><Relationship Id="rId15" Type="http://schemas.openxmlformats.org/officeDocument/2006/relationships/oleObject" Target="../embeddings/oleObject529.bin"/><Relationship Id="rId10" Type="http://schemas.openxmlformats.org/officeDocument/2006/relationships/oleObject" Target="../embeddings/oleObject524.bin"/><Relationship Id="rId19" Type="http://schemas.openxmlformats.org/officeDocument/2006/relationships/oleObject" Target="../embeddings/oleObject533.bin"/><Relationship Id="rId4" Type="http://schemas.openxmlformats.org/officeDocument/2006/relationships/oleObject" Target="../embeddings/oleObject518.bin"/><Relationship Id="rId9" Type="http://schemas.openxmlformats.org/officeDocument/2006/relationships/oleObject" Target="../embeddings/oleObject523.bin"/><Relationship Id="rId14" Type="http://schemas.openxmlformats.org/officeDocument/2006/relationships/oleObject" Target="../embeddings/oleObject528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0.bin"/><Relationship Id="rId13" Type="http://schemas.openxmlformats.org/officeDocument/2006/relationships/oleObject" Target="../embeddings/oleObject545.bin"/><Relationship Id="rId18" Type="http://schemas.openxmlformats.org/officeDocument/2006/relationships/oleObject" Target="../embeddings/oleObject550.bin"/><Relationship Id="rId3" Type="http://schemas.openxmlformats.org/officeDocument/2006/relationships/notesSlide" Target="../notesSlides/notesSlide109.xml"/><Relationship Id="rId21" Type="http://schemas.openxmlformats.org/officeDocument/2006/relationships/oleObject" Target="../embeddings/oleObject553.bin"/><Relationship Id="rId7" Type="http://schemas.openxmlformats.org/officeDocument/2006/relationships/oleObject" Target="../embeddings/oleObject539.bin"/><Relationship Id="rId12" Type="http://schemas.openxmlformats.org/officeDocument/2006/relationships/oleObject" Target="../embeddings/oleObject544.bin"/><Relationship Id="rId17" Type="http://schemas.openxmlformats.org/officeDocument/2006/relationships/oleObject" Target="../embeddings/oleObject54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8.bin"/><Relationship Id="rId20" Type="http://schemas.openxmlformats.org/officeDocument/2006/relationships/oleObject" Target="../embeddings/oleObject552.bin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538.bin"/><Relationship Id="rId11" Type="http://schemas.openxmlformats.org/officeDocument/2006/relationships/oleObject" Target="../embeddings/oleObject543.bin"/><Relationship Id="rId5" Type="http://schemas.openxmlformats.org/officeDocument/2006/relationships/oleObject" Target="../embeddings/oleObject537.bin"/><Relationship Id="rId15" Type="http://schemas.openxmlformats.org/officeDocument/2006/relationships/oleObject" Target="../embeddings/oleObject547.bin"/><Relationship Id="rId10" Type="http://schemas.openxmlformats.org/officeDocument/2006/relationships/oleObject" Target="../embeddings/oleObject542.bin"/><Relationship Id="rId19" Type="http://schemas.openxmlformats.org/officeDocument/2006/relationships/oleObject" Target="../embeddings/oleObject551.bin"/><Relationship Id="rId4" Type="http://schemas.openxmlformats.org/officeDocument/2006/relationships/oleObject" Target="../embeddings/oleObject536.bin"/><Relationship Id="rId9" Type="http://schemas.openxmlformats.org/officeDocument/2006/relationships/oleObject" Target="../embeddings/oleObject541.bin"/><Relationship Id="rId14" Type="http://schemas.openxmlformats.org/officeDocument/2006/relationships/oleObject" Target="../embeddings/oleObject54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556.bin"/><Relationship Id="rId5" Type="http://schemas.openxmlformats.org/officeDocument/2006/relationships/oleObject" Target="../embeddings/oleObject555.bin"/><Relationship Id="rId4" Type="http://schemas.openxmlformats.org/officeDocument/2006/relationships/oleObject" Target="../embeddings/oleObject55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7" Type="http://schemas.openxmlformats.org/officeDocument/2006/relationships/oleObject" Target="../embeddings/oleObject5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559.bin"/><Relationship Id="rId5" Type="http://schemas.openxmlformats.org/officeDocument/2006/relationships/oleObject" Target="../embeddings/oleObject558.bin"/><Relationship Id="rId4" Type="http://schemas.openxmlformats.org/officeDocument/2006/relationships/oleObject" Target="../embeddings/oleObject55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561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5" Type="http://schemas.openxmlformats.org/officeDocument/2006/relationships/oleObject" Target="../embeddings/oleObject563.bin"/><Relationship Id="rId4" Type="http://schemas.openxmlformats.org/officeDocument/2006/relationships/oleObject" Target="../embeddings/oleObject562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8.bin"/><Relationship Id="rId3" Type="http://schemas.openxmlformats.org/officeDocument/2006/relationships/notesSlide" Target="../notesSlides/notesSlide114.xml"/><Relationship Id="rId7" Type="http://schemas.openxmlformats.org/officeDocument/2006/relationships/oleObject" Target="../embeddings/oleObject5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566.bin"/><Relationship Id="rId11" Type="http://schemas.openxmlformats.org/officeDocument/2006/relationships/oleObject" Target="../embeddings/oleObject571.bin"/><Relationship Id="rId5" Type="http://schemas.openxmlformats.org/officeDocument/2006/relationships/oleObject" Target="../embeddings/oleObject565.bin"/><Relationship Id="rId10" Type="http://schemas.openxmlformats.org/officeDocument/2006/relationships/oleObject" Target="../embeddings/oleObject570.bin"/><Relationship Id="rId4" Type="http://schemas.openxmlformats.org/officeDocument/2006/relationships/oleObject" Target="../embeddings/oleObject564.bin"/><Relationship Id="rId9" Type="http://schemas.openxmlformats.org/officeDocument/2006/relationships/oleObject" Target="../embeddings/oleObject56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574.bin"/><Relationship Id="rId5" Type="http://schemas.openxmlformats.org/officeDocument/2006/relationships/oleObject" Target="../embeddings/oleObject573.bin"/><Relationship Id="rId4" Type="http://schemas.openxmlformats.org/officeDocument/2006/relationships/oleObject" Target="../embeddings/oleObject572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577.bin"/><Relationship Id="rId5" Type="http://schemas.openxmlformats.org/officeDocument/2006/relationships/oleObject" Target="../embeddings/oleObject576.bin"/><Relationship Id="rId4" Type="http://schemas.openxmlformats.org/officeDocument/2006/relationships/oleObject" Target="../embeddings/oleObject57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5" Type="http://schemas.openxmlformats.org/officeDocument/2006/relationships/oleObject" Target="../embeddings/oleObject579.bin"/><Relationship Id="rId4" Type="http://schemas.openxmlformats.org/officeDocument/2006/relationships/oleObject" Target="../embeddings/oleObject578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4.bin"/><Relationship Id="rId13" Type="http://schemas.openxmlformats.org/officeDocument/2006/relationships/oleObject" Target="../embeddings/oleObject589.bin"/><Relationship Id="rId3" Type="http://schemas.openxmlformats.org/officeDocument/2006/relationships/notesSlide" Target="../notesSlides/notesSlide118.xml"/><Relationship Id="rId7" Type="http://schemas.openxmlformats.org/officeDocument/2006/relationships/oleObject" Target="../embeddings/oleObject583.bin"/><Relationship Id="rId12" Type="http://schemas.openxmlformats.org/officeDocument/2006/relationships/oleObject" Target="../embeddings/oleObject5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582.bin"/><Relationship Id="rId11" Type="http://schemas.openxmlformats.org/officeDocument/2006/relationships/oleObject" Target="../embeddings/oleObject587.bin"/><Relationship Id="rId5" Type="http://schemas.openxmlformats.org/officeDocument/2006/relationships/oleObject" Target="../embeddings/oleObject581.bin"/><Relationship Id="rId10" Type="http://schemas.openxmlformats.org/officeDocument/2006/relationships/oleObject" Target="../embeddings/oleObject586.bin"/><Relationship Id="rId4" Type="http://schemas.openxmlformats.org/officeDocument/2006/relationships/oleObject" Target="../embeddings/oleObject580.bin"/><Relationship Id="rId9" Type="http://schemas.openxmlformats.org/officeDocument/2006/relationships/oleObject" Target="../embeddings/oleObject585.bin"/><Relationship Id="rId14" Type="http://schemas.openxmlformats.org/officeDocument/2006/relationships/oleObject" Target="../embeddings/oleObject590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5.bin"/><Relationship Id="rId3" Type="http://schemas.openxmlformats.org/officeDocument/2006/relationships/notesSlide" Target="../notesSlides/notesSlide119.xml"/><Relationship Id="rId7" Type="http://schemas.openxmlformats.org/officeDocument/2006/relationships/oleObject" Target="../embeddings/oleObject5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593.bin"/><Relationship Id="rId5" Type="http://schemas.openxmlformats.org/officeDocument/2006/relationships/oleObject" Target="../embeddings/oleObject592.bin"/><Relationship Id="rId4" Type="http://schemas.openxmlformats.org/officeDocument/2006/relationships/oleObject" Target="../embeddings/oleObject59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oleObject" Target="../embeddings/oleObject5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598.bin"/><Relationship Id="rId5" Type="http://schemas.openxmlformats.org/officeDocument/2006/relationships/oleObject" Target="../embeddings/oleObject597.bin"/><Relationship Id="rId4" Type="http://schemas.openxmlformats.org/officeDocument/2006/relationships/oleObject" Target="../embeddings/oleObject596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5" Type="http://schemas.openxmlformats.org/officeDocument/2006/relationships/oleObject" Target="../embeddings/oleObject601.bin"/><Relationship Id="rId4" Type="http://schemas.openxmlformats.org/officeDocument/2006/relationships/oleObject" Target="../embeddings/oleObject600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6.bin"/><Relationship Id="rId3" Type="http://schemas.openxmlformats.org/officeDocument/2006/relationships/notesSlide" Target="../notesSlides/notesSlide122.xml"/><Relationship Id="rId7" Type="http://schemas.openxmlformats.org/officeDocument/2006/relationships/oleObject" Target="../embeddings/oleObject6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604.bin"/><Relationship Id="rId5" Type="http://schemas.openxmlformats.org/officeDocument/2006/relationships/oleObject" Target="../embeddings/oleObject603.bin"/><Relationship Id="rId10" Type="http://schemas.openxmlformats.org/officeDocument/2006/relationships/oleObject" Target="../embeddings/oleObject608.bin"/><Relationship Id="rId4" Type="http://schemas.openxmlformats.org/officeDocument/2006/relationships/oleObject" Target="../embeddings/oleObject602.bin"/><Relationship Id="rId9" Type="http://schemas.openxmlformats.org/officeDocument/2006/relationships/oleObject" Target="../embeddings/oleObject607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oleObject" Target="../embeddings/oleObject610.bin"/><Relationship Id="rId4" Type="http://schemas.openxmlformats.org/officeDocument/2006/relationships/oleObject" Target="../embeddings/oleObject609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5.bin"/><Relationship Id="rId3" Type="http://schemas.openxmlformats.org/officeDocument/2006/relationships/notesSlide" Target="../notesSlides/notesSlide124.xml"/><Relationship Id="rId7" Type="http://schemas.openxmlformats.org/officeDocument/2006/relationships/oleObject" Target="../embeddings/oleObject6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613.bin"/><Relationship Id="rId5" Type="http://schemas.openxmlformats.org/officeDocument/2006/relationships/oleObject" Target="../embeddings/oleObject612.bin"/><Relationship Id="rId4" Type="http://schemas.openxmlformats.org/officeDocument/2006/relationships/oleObject" Target="../embeddings/oleObject611.bin"/><Relationship Id="rId9" Type="http://schemas.openxmlformats.org/officeDocument/2006/relationships/oleObject" Target="../embeddings/oleObject616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1.bin"/><Relationship Id="rId3" Type="http://schemas.openxmlformats.org/officeDocument/2006/relationships/notesSlide" Target="../notesSlides/notesSlide125.xml"/><Relationship Id="rId7" Type="http://schemas.openxmlformats.org/officeDocument/2006/relationships/oleObject" Target="../embeddings/oleObject6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619.bin"/><Relationship Id="rId11" Type="http://schemas.openxmlformats.org/officeDocument/2006/relationships/oleObject" Target="../embeddings/oleObject624.bin"/><Relationship Id="rId5" Type="http://schemas.openxmlformats.org/officeDocument/2006/relationships/oleObject" Target="../embeddings/oleObject618.bin"/><Relationship Id="rId10" Type="http://schemas.openxmlformats.org/officeDocument/2006/relationships/oleObject" Target="../embeddings/oleObject623.bin"/><Relationship Id="rId4" Type="http://schemas.openxmlformats.org/officeDocument/2006/relationships/oleObject" Target="../embeddings/oleObject617.bin"/><Relationship Id="rId9" Type="http://schemas.openxmlformats.org/officeDocument/2006/relationships/oleObject" Target="../embeddings/oleObject622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9.bin"/><Relationship Id="rId3" Type="http://schemas.openxmlformats.org/officeDocument/2006/relationships/notesSlide" Target="../notesSlides/notesSlide126.xml"/><Relationship Id="rId7" Type="http://schemas.openxmlformats.org/officeDocument/2006/relationships/oleObject" Target="../embeddings/oleObject6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627.bin"/><Relationship Id="rId5" Type="http://schemas.openxmlformats.org/officeDocument/2006/relationships/oleObject" Target="../embeddings/oleObject626.bin"/><Relationship Id="rId4" Type="http://schemas.openxmlformats.org/officeDocument/2006/relationships/oleObject" Target="../embeddings/oleObject625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4.bin"/><Relationship Id="rId3" Type="http://schemas.openxmlformats.org/officeDocument/2006/relationships/notesSlide" Target="../notesSlides/notesSlide127.xml"/><Relationship Id="rId7" Type="http://schemas.openxmlformats.org/officeDocument/2006/relationships/oleObject" Target="../embeddings/oleObject6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632.bin"/><Relationship Id="rId5" Type="http://schemas.openxmlformats.org/officeDocument/2006/relationships/oleObject" Target="../embeddings/oleObject631.bin"/><Relationship Id="rId10" Type="http://schemas.openxmlformats.org/officeDocument/2006/relationships/oleObject" Target="../embeddings/oleObject636.bin"/><Relationship Id="rId4" Type="http://schemas.openxmlformats.org/officeDocument/2006/relationships/oleObject" Target="../embeddings/oleObject630.bin"/><Relationship Id="rId9" Type="http://schemas.openxmlformats.org/officeDocument/2006/relationships/oleObject" Target="../embeddings/oleObject635.bin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1.bin"/><Relationship Id="rId3" Type="http://schemas.openxmlformats.org/officeDocument/2006/relationships/notesSlide" Target="../notesSlides/notesSlide128.xml"/><Relationship Id="rId7" Type="http://schemas.openxmlformats.org/officeDocument/2006/relationships/oleObject" Target="../embeddings/oleObject6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639.bin"/><Relationship Id="rId5" Type="http://schemas.openxmlformats.org/officeDocument/2006/relationships/oleObject" Target="../embeddings/oleObject638.bin"/><Relationship Id="rId10" Type="http://schemas.openxmlformats.org/officeDocument/2006/relationships/oleObject" Target="../embeddings/oleObject643.bin"/><Relationship Id="rId4" Type="http://schemas.openxmlformats.org/officeDocument/2006/relationships/oleObject" Target="../embeddings/oleObject637.bin"/><Relationship Id="rId9" Type="http://schemas.openxmlformats.org/officeDocument/2006/relationships/oleObject" Target="../embeddings/oleObject642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8.bin"/><Relationship Id="rId3" Type="http://schemas.openxmlformats.org/officeDocument/2006/relationships/notesSlide" Target="../notesSlides/notesSlide129.xml"/><Relationship Id="rId7" Type="http://schemas.openxmlformats.org/officeDocument/2006/relationships/oleObject" Target="../embeddings/oleObject6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646.bin"/><Relationship Id="rId11" Type="http://schemas.openxmlformats.org/officeDocument/2006/relationships/oleObject" Target="../embeddings/oleObject651.bin"/><Relationship Id="rId5" Type="http://schemas.openxmlformats.org/officeDocument/2006/relationships/oleObject" Target="../embeddings/oleObject645.bin"/><Relationship Id="rId10" Type="http://schemas.openxmlformats.org/officeDocument/2006/relationships/oleObject" Target="../embeddings/oleObject650.bin"/><Relationship Id="rId4" Type="http://schemas.openxmlformats.org/officeDocument/2006/relationships/oleObject" Target="../embeddings/oleObject644.bin"/><Relationship Id="rId9" Type="http://schemas.openxmlformats.org/officeDocument/2006/relationships/oleObject" Target="../embeddings/oleObject64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5" Type="http://schemas.openxmlformats.org/officeDocument/2006/relationships/oleObject" Target="../embeddings/oleObject653.bin"/><Relationship Id="rId4" Type="http://schemas.openxmlformats.org/officeDocument/2006/relationships/oleObject" Target="../embeddings/oleObject652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6" Type="http://schemas.openxmlformats.org/officeDocument/2006/relationships/oleObject" Target="../embeddings/oleObject656.bin"/><Relationship Id="rId5" Type="http://schemas.openxmlformats.org/officeDocument/2006/relationships/oleObject" Target="../embeddings/oleObject655.bin"/><Relationship Id="rId4" Type="http://schemas.openxmlformats.org/officeDocument/2006/relationships/oleObject" Target="../embeddings/oleObject654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5" Type="http://schemas.openxmlformats.org/officeDocument/2006/relationships/oleObject" Target="../embeddings/oleObject658.bin"/><Relationship Id="rId4" Type="http://schemas.openxmlformats.org/officeDocument/2006/relationships/oleObject" Target="../embeddings/oleObject657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3.bin"/><Relationship Id="rId3" Type="http://schemas.openxmlformats.org/officeDocument/2006/relationships/notesSlide" Target="../notesSlides/notesSlide133.xml"/><Relationship Id="rId7" Type="http://schemas.openxmlformats.org/officeDocument/2006/relationships/oleObject" Target="../embeddings/oleObject6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661.bin"/><Relationship Id="rId5" Type="http://schemas.openxmlformats.org/officeDocument/2006/relationships/oleObject" Target="../embeddings/oleObject660.bin"/><Relationship Id="rId4" Type="http://schemas.openxmlformats.org/officeDocument/2006/relationships/oleObject" Target="../embeddings/oleObject659.bin"/><Relationship Id="rId9" Type="http://schemas.openxmlformats.org/officeDocument/2006/relationships/oleObject" Target="../embeddings/oleObject664.bin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9.bin"/><Relationship Id="rId3" Type="http://schemas.openxmlformats.org/officeDocument/2006/relationships/notesSlide" Target="../notesSlides/notesSlide134.xml"/><Relationship Id="rId7" Type="http://schemas.openxmlformats.org/officeDocument/2006/relationships/oleObject" Target="../embeddings/oleObject6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667.bin"/><Relationship Id="rId5" Type="http://schemas.openxmlformats.org/officeDocument/2006/relationships/oleObject" Target="../embeddings/oleObject666.bin"/><Relationship Id="rId4" Type="http://schemas.openxmlformats.org/officeDocument/2006/relationships/oleObject" Target="../embeddings/oleObject665.bin"/><Relationship Id="rId9" Type="http://schemas.openxmlformats.org/officeDocument/2006/relationships/oleObject" Target="../embeddings/oleObject670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5" Type="http://schemas.openxmlformats.org/officeDocument/2006/relationships/oleObject" Target="../embeddings/oleObject671.bin"/><Relationship Id="rId4" Type="http://schemas.openxmlformats.org/officeDocument/2006/relationships/image" Target="../media/image449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673.bin"/><Relationship Id="rId5" Type="http://schemas.openxmlformats.org/officeDocument/2006/relationships/oleObject" Target="../embeddings/oleObject672.bin"/><Relationship Id="rId4" Type="http://schemas.openxmlformats.org/officeDocument/2006/relationships/image" Target="../media/image451.wmf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676.bin"/><Relationship Id="rId5" Type="http://schemas.openxmlformats.org/officeDocument/2006/relationships/oleObject" Target="../embeddings/oleObject675.bin"/><Relationship Id="rId4" Type="http://schemas.openxmlformats.org/officeDocument/2006/relationships/oleObject" Target="../embeddings/oleObject67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1.bin"/><Relationship Id="rId3" Type="http://schemas.openxmlformats.org/officeDocument/2006/relationships/notesSlide" Target="../notesSlides/notesSlide140.xml"/><Relationship Id="rId7" Type="http://schemas.openxmlformats.org/officeDocument/2006/relationships/oleObject" Target="../embeddings/oleObject680.bin"/><Relationship Id="rId12" Type="http://schemas.openxmlformats.org/officeDocument/2006/relationships/oleObject" Target="../embeddings/oleObject6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679.bin"/><Relationship Id="rId11" Type="http://schemas.openxmlformats.org/officeDocument/2006/relationships/oleObject" Target="../embeddings/oleObject684.bin"/><Relationship Id="rId5" Type="http://schemas.openxmlformats.org/officeDocument/2006/relationships/oleObject" Target="../embeddings/oleObject678.bin"/><Relationship Id="rId10" Type="http://schemas.openxmlformats.org/officeDocument/2006/relationships/oleObject" Target="../embeddings/oleObject683.bin"/><Relationship Id="rId4" Type="http://schemas.openxmlformats.org/officeDocument/2006/relationships/oleObject" Target="../embeddings/oleObject677.bin"/><Relationship Id="rId9" Type="http://schemas.openxmlformats.org/officeDocument/2006/relationships/oleObject" Target="../embeddings/oleObject682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7" Type="http://schemas.openxmlformats.org/officeDocument/2006/relationships/oleObject" Target="../embeddings/oleObject6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6" Type="http://schemas.openxmlformats.org/officeDocument/2006/relationships/oleObject" Target="../embeddings/oleObject688.bin"/><Relationship Id="rId5" Type="http://schemas.openxmlformats.org/officeDocument/2006/relationships/oleObject" Target="../embeddings/oleObject687.bin"/><Relationship Id="rId4" Type="http://schemas.openxmlformats.org/officeDocument/2006/relationships/oleObject" Target="../embeddings/oleObject686.bin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4.bin"/><Relationship Id="rId3" Type="http://schemas.openxmlformats.org/officeDocument/2006/relationships/notesSlide" Target="../notesSlides/notesSlide142.xml"/><Relationship Id="rId7" Type="http://schemas.openxmlformats.org/officeDocument/2006/relationships/oleObject" Target="../embeddings/oleObject6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6" Type="http://schemas.openxmlformats.org/officeDocument/2006/relationships/oleObject" Target="../embeddings/oleObject692.bin"/><Relationship Id="rId5" Type="http://schemas.openxmlformats.org/officeDocument/2006/relationships/oleObject" Target="../embeddings/oleObject691.bin"/><Relationship Id="rId4" Type="http://schemas.openxmlformats.org/officeDocument/2006/relationships/oleObject" Target="../embeddings/oleObject690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9.bin"/><Relationship Id="rId3" Type="http://schemas.openxmlformats.org/officeDocument/2006/relationships/notesSlide" Target="../notesSlides/notesSlide143.xml"/><Relationship Id="rId7" Type="http://schemas.openxmlformats.org/officeDocument/2006/relationships/oleObject" Target="../embeddings/oleObject6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6.vml"/><Relationship Id="rId6" Type="http://schemas.openxmlformats.org/officeDocument/2006/relationships/oleObject" Target="../embeddings/oleObject697.bin"/><Relationship Id="rId5" Type="http://schemas.openxmlformats.org/officeDocument/2006/relationships/oleObject" Target="../embeddings/oleObject696.bin"/><Relationship Id="rId4" Type="http://schemas.openxmlformats.org/officeDocument/2006/relationships/oleObject" Target="../embeddings/oleObject695.bin"/><Relationship Id="rId9" Type="http://schemas.openxmlformats.org/officeDocument/2006/relationships/oleObject" Target="../embeddings/oleObject700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5" Type="http://schemas.openxmlformats.org/officeDocument/2006/relationships/oleObject" Target="../embeddings/oleObject702.bin"/><Relationship Id="rId4" Type="http://schemas.openxmlformats.org/officeDocument/2006/relationships/oleObject" Target="../embeddings/oleObject701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8.vml"/><Relationship Id="rId4" Type="http://schemas.openxmlformats.org/officeDocument/2006/relationships/oleObject" Target="../embeddings/oleObject703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706.bin"/><Relationship Id="rId5" Type="http://schemas.openxmlformats.org/officeDocument/2006/relationships/oleObject" Target="../embeddings/oleObject705.bin"/><Relationship Id="rId4" Type="http://schemas.openxmlformats.org/officeDocument/2006/relationships/oleObject" Target="../embeddings/oleObject704.bin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1.bin"/><Relationship Id="rId3" Type="http://schemas.openxmlformats.org/officeDocument/2006/relationships/notesSlide" Target="../notesSlides/notesSlide147.xml"/><Relationship Id="rId7" Type="http://schemas.openxmlformats.org/officeDocument/2006/relationships/oleObject" Target="../embeddings/oleObject710.bin"/><Relationship Id="rId12" Type="http://schemas.openxmlformats.org/officeDocument/2006/relationships/oleObject" Target="../embeddings/oleObject7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709.bin"/><Relationship Id="rId11" Type="http://schemas.openxmlformats.org/officeDocument/2006/relationships/oleObject" Target="../embeddings/oleObject714.bin"/><Relationship Id="rId5" Type="http://schemas.openxmlformats.org/officeDocument/2006/relationships/oleObject" Target="../embeddings/oleObject708.bin"/><Relationship Id="rId10" Type="http://schemas.openxmlformats.org/officeDocument/2006/relationships/oleObject" Target="../embeddings/oleObject713.bin"/><Relationship Id="rId4" Type="http://schemas.openxmlformats.org/officeDocument/2006/relationships/oleObject" Target="../embeddings/oleObject707.bin"/><Relationship Id="rId9" Type="http://schemas.openxmlformats.org/officeDocument/2006/relationships/oleObject" Target="../embeddings/oleObject712.bin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0.bin"/><Relationship Id="rId3" Type="http://schemas.openxmlformats.org/officeDocument/2006/relationships/notesSlide" Target="../notesSlides/notesSlide148.xml"/><Relationship Id="rId7" Type="http://schemas.openxmlformats.org/officeDocument/2006/relationships/oleObject" Target="../embeddings/oleObject7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6" Type="http://schemas.openxmlformats.org/officeDocument/2006/relationships/oleObject" Target="../embeddings/oleObject718.bin"/><Relationship Id="rId5" Type="http://schemas.openxmlformats.org/officeDocument/2006/relationships/oleObject" Target="../embeddings/oleObject717.bin"/><Relationship Id="rId4" Type="http://schemas.openxmlformats.org/officeDocument/2006/relationships/oleObject" Target="../embeddings/oleObject716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7" Type="http://schemas.openxmlformats.org/officeDocument/2006/relationships/oleObject" Target="../embeddings/oleObject7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723.bin"/><Relationship Id="rId5" Type="http://schemas.openxmlformats.org/officeDocument/2006/relationships/oleObject" Target="../embeddings/oleObject722.bin"/><Relationship Id="rId4" Type="http://schemas.openxmlformats.org/officeDocument/2006/relationships/oleObject" Target="../embeddings/oleObject7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727.bin"/><Relationship Id="rId5" Type="http://schemas.openxmlformats.org/officeDocument/2006/relationships/oleObject" Target="../embeddings/oleObject726.bin"/><Relationship Id="rId4" Type="http://schemas.openxmlformats.org/officeDocument/2006/relationships/oleObject" Target="../embeddings/oleObject725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oleObject" Target="../embeddings/oleObject728.bin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3.bin"/><Relationship Id="rId3" Type="http://schemas.openxmlformats.org/officeDocument/2006/relationships/notesSlide" Target="../notesSlides/notesSlide152.xml"/><Relationship Id="rId7" Type="http://schemas.openxmlformats.org/officeDocument/2006/relationships/oleObject" Target="../embeddings/oleObject7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5.vml"/><Relationship Id="rId6" Type="http://schemas.openxmlformats.org/officeDocument/2006/relationships/oleObject" Target="../embeddings/oleObject731.bin"/><Relationship Id="rId5" Type="http://schemas.openxmlformats.org/officeDocument/2006/relationships/oleObject" Target="../embeddings/oleObject730.bin"/><Relationship Id="rId4" Type="http://schemas.openxmlformats.org/officeDocument/2006/relationships/oleObject" Target="../embeddings/oleObject729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4" Type="http://schemas.openxmlformats.org/officeDocument/2006/relationships/oleObject" Target="../embeddings/oleObject734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6" Type="http://schemas.openxmlformats.org/officeDocument/2006/relationships/oleObject" Target="../embeddings/oleObject737.bin"/><Relationship Id="rId5" Type="http://schemas.openxmlformats.org/officeDocument/2006/relationships/oleObject" Target="../embeddings/oleObject736.bin"/><Relationship Id="rId4" Type="http://schemas.openxmlformats.org/officeDocument/2006/relationships/oleObject" Target="../embeddings/oleObject735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7" Type="http://schemas.openxmlformats.org/officeDocument/2006/relationships/oleObject" Target="../embeddings/oleObject7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8.vml"/><Relationship Id="rId6" Type="http://schemas.openxmlformats.org/officeDocument/2006/relationships/oleObject" Target="../embeddings/oleObject740.bin"/><Relationship Id="rId5" Type="http://schemas.openxmlformats.org/officeDocument/2006/relationships/oleObject" Target="../embeddings/oleObject739.bin"/><Relationship Id="rId4" Type="http://schemas.openxmlformats.org/officeDocument/2006/relationships/oleObject" Target="../embeddings/oleObject738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9.vml"/><Relationship Id="rId6" Type="http://schemas.openxmlformats.org/officeDocument/2006/relationships/oleObject" Target="../embeddings/oleObject744.bin"/><Relationship Id="rId5" Type="http://schemas.openxmlformats.org/officeDocument/2006/relationships/oleObject" Target="../embeddings/oleObject743.bin"/><Relationship Id="rId4" Type="http://schemas.openxmlformats.org/officeDocument/2006/relationships/oleObject" Target="../embeddings/oleObject742.bin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9.bin"/><Relationship Id="rId3" Type="http://schemas.openxmlformats.org/officeDocument/2006/relationships/notesSlide" Target="../notesSlides/notesSlide157.xml"/><Relationship Id="rId7" Type="http://schemas.openxmlformats.org/officeDocument/2006/relationships/oleObject" Target="../embeddings/oleObject7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0.vml"/><Relationship Id="rId6" Type="http://schemas.openxmlformats.org/officeDocument/2006/relationships/oleObject" Target="../embeddings/oleObject747.bin"/><Relationship Id="rId5" Type="http://schemas.openxmlformats.org/officeDocument/2006/relationships/oleObject" Target="../embeddings/oleObject746.bin"/><Relationship Id="rId4" Type="http://schemas.openxmlformats.org/officeDocument/2006/relationships/oleObject" Target="../embeddings/oleObject745.bin"/><Relationship Id="rId9" Type="http://schemas.openxmlformats.org/officeDocument/2006/relationships/oleObject" Target="../embeddings/oleObject750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1.vml"/><Relationship Id="rId5" Type="http://schemas.openxmlformats.org/officeDocument/2006/relationships/oleObject" Target="../embeddings/oleObject752.bin"/><Relationship Id="rId4" Type="http://schemas.openxmlformats.org/officeDocument/2006/relationships/oleObject" Target="../embeddings/oleObject751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2.vml"/><Relationship Id="rId5" Type="http://schemas.openxmlformats.org/officeDocument/2006/relationships/oleObject" Target="../embeddings/oleObject754.bin"/><Relationship Id="rId4" Type="http://schemas.openxmlformats.org/officeDocument/2006/relationships/oleObject" Target="../embeddings/oleObject7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7" Type="http://schemas.openxmlformats.org/officeDocument/2006/relationships/oleObject" Target="../embeddings/oleObject7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3.vml"/><Relationship Id="rId6" Type="http://schemas.openxmlformats.org/officeDocument/2006/relationships/oleObject" Target="../embeddings/oleObject757.bin"/><Relationship Id="rId5" Type="http://schemas.openxmlformats.org/officeDocument/2006/relationships/oleObject" Target="../embeddings/oleObject756.bin"/><Relationship Id="rId4" Type="http://schemas.openxmlformats.org/officeDocument/2006/relationships/oleObject" Target="../embeddings/oleObject755.bin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3.bin"/><Relationship Id="rId3" Type="http://schemas.openxmlformats.org/officeDocument/2006/relationships/notesSlide" Target="../notesSlides/notesSlide161.xml"/><Relationship Id="rId7" Type="http://schemas.openxmlformats.org/officeDocument/2006/relationships/oleObject" Target="../embeddings/oleObject7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4.vml"/><Relationship Id="rId6" Type="http://schemas.openxmlformats.org/officeDocument/2006/relationships/oleObject" Target="../embeddings/oleObject761.bin"/><Relationship Id="rId5" Type="http://schemas.openxmlformats.org/officeDocument/2006/relationships/oleObject" Target="../embeddings/oleObject760.bin"/><Relationship Id="rId4" Type="http://schemas.openxmlformats.org/officeDocument/2006/relationships/oleObject" Target="../embeddings/oleObject759.bin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8.bin"/><Relationship Id="rId3" Type="http://schemas.openxmlformats.org/officeDocument/2006/relationships/notesSlide" Target="../notesSlides/notesSlide162.xml"/><Relationship Id="rId7" Type="http://schemas.openxmlformats.org/officeDocument/2006/relationships/oleObject" Target="../embeddings/oleObject7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6" Type="http://schemas.openxmlformats.org/officeDocument/2006/relationships/oleObject" Target="../embeddings/oleObject766.bin"/><Relationship Id="rId5" Type="http://schemas.openxmlformats.org/officeDocument/2006/relationships/oleObject" Target="../embeddings/oleObject765.bin"/><Relationship Id="rId4" Type="http://schemas.openxmlformats.org/officeDocument/2006/relationships/oleObject" Target="../embeddings/oleObject764.bin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3.bin"/><Relationship Id="rId3" Type="http://schemas.openxmlformats.org/officeDocument/2006/relationships/notesSlide" Target="../notesSlides/notesSlide163.xml"/><Relationship Id="rId7" Type="http://schemas.openxmlformats.org/officeDocument/2006/relationships/oleObject" Target="../embeddings/oleObject7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6.vml"/><Relationship Id="rId6" Type="http://schemas.openxmlformats.org/officeDocument/2006/relationships/oleObject" Target="../embeddings/oleObject771.bin"/><Relationship Id="rId11" Type="http://schemas.openxmlformats.org/officeDocument/2006/relationships/oleObject" Target="../embeddings/oleObject776.bin"/><Relationship Id="rId5" Type="http://schemas.openxmlformats.org/officeDocument/2006/relationships/oleObject" Target="../embeddings/oleObject770.bin"/><Relationship Id="rId10" Type="http://schemas.openxmlformats.org/officeDocument/2006/relationships/oleObject" Target="../embeddings/oleObject775.bin"/><Relationship Id="rId4" Type="http://schemas.openxmlformats.org/officeDocument/2006/relationships/oleObject" Target="../embeddings/oleObject769.bin"/><Relationship Id="rId9" Type="http://schemas.openxmlformats.org/officeDocument/2006/relationships/oleObject" Target="../embeddings/oleObject774.bin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1.bin"/><Relationship Id="rId3" Type="http://schemas.openxmlformats.org/officeDocument/2006/relationships/notesSlide" Target="../notesSlides/notesSlide164.xml"/><Relationship Id="rId7" Type="http://schemas.openxmlformats.org/officeDocument/2006/relationships/oleObject" Target="../embeddings/oleObject7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7.vml"/><Relationship Id="rId6" Type="http://schemas.openxmlformats.org/officeDocument/2006/relationships/oleObject" Target="../embeddings/oleObject779.bin"/><Relationship Id="rId5" Type="http://schemas.openxmlformats.org/officeDocument/2006/relationships/oleObject" Target="../embeddings/oleObject778.bin"/><Relationship Id="rId4" Type="http://schemas.openxmlformats.org/officeDocument/2006/relationships/oleObject" Target="../embeddings/oleObject777.bin"/><Relationship Id="rId9" Type="http://schemas.openxmlformats.org/officeDocument/2006/relationships/oleObject" Target="../embeddings/oleObject782.bin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6.bin"/><Relationship Id="rId3" Type="http://schemas.openxmlformats.org/officeDocument/2006/relationships/notesSlide" Target="../notesSlides/notesSlide166.xml"/><Relationship Id="rId7" Type="http://schemas.openxmlformats.org/officeDocument/2006/relationships/oleObject" Target="../embeddings/oleObject78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784.bin"/><Relationship Id="rId5" Type="http://schemas.openxmlformats.org/officeDocument/2006/relationships/oleObject" Target="../embeddings/oleObject783.bin"/><Relationship Id="rId4" Type="http://schemas.openxmlformats.org/officeDocument/2006/relationships/image" Target="../media/image550.jpe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1.bin"/><Relationship Id="rId3" Type="http://schemas.openxmlformats.org/officeDocument/2006/relationships/notesSlide" Target="../notesSlides/notesSlide167.xml"/><Relationship Id="rId7" Type="http://schemas.openxmlformats.org/officeDocument/2006/relationships/oleObject" Target="../embeddings/oleObject79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9.vml"/><Relationship Id="rId6" Type="http://schemas.openxmlformats.org/officeDocument/2006/relationships/oleObject" Target="../embeddings/oleObject789.bin"/><Relationship Id="rId5" Type="http://schemas.openxmlformats.org/officeDocument/2006/relationships/oleObject" Target="../embeddings/oleObject788.bin"/><Relationship Id="rId4" Type="http://schemas.openxmlformats.org/officeDocument/2006/relationships/oleObject" Target="../embeddings/oleObject787.bin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6.bin"/><Relationship Id="rId3" Type="http://schemas.openxmlformats.org/officeDocument/2006/relationships/notesSlide" Target="../notesSlides/notesSlide168.xml"/><Relationship Id="rId7" Type="http://schemas.openxmlformats.org/officeDocument/2006/relationships/oleObject" Target="../embeddings/oleObject79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0.vml"/><Relationship Id="rId6" Type="http://schemas.openxmlformats.org/officeDocument/2006/relationships/oleObject" Target="../embeddings/oleObject794.bin"/><Relationship Id="rId5" Type="http://schemas.openxmlformats.org/officeDocument/2006/relationships/oleObject" Target="../embeddings/oleObject793.bin"/><Relationship Id="rId4" Type="http://schemas.openxmlformats.org/officeDocument/2006/relationships/oleObject" Target="../embeddings/oleObject792.bin"/><Relationship Id="rId9" Type="http://schemas.openxmlformats.org/officeDocument/2006/relationships/oleObject" Target="../embeddings/oleObject797.bin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1.vml"/><Relationship Id="rId5" Type="http://schemas.openxmlformats.org/officeDocument/2006/relationships/oleObject" Target="../embeddings/oleObject799.bin"/><Relationship Id="rId4" Type="http://schemas.openxmlformats.org/officeDocument/2006/relationships/oleObject" Target="../embeddings/oleObject79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4.bin"/><Relationship Id="rId3" Type="http://schemas.openxmlformats.org/officeDocument/2006/relationships/notesSlide" Target="../notesSlides/notesSlide170.xml"/><Relationship Id="rId7" Type="http://schemas.openxmlformats.org/officeDocument/2006/relationships/oleObject" Target="../embeddings/oleObject8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2.vml"/><Relationship Id="rId6" Type="http://schemas.openxmlformats.org/officeDocument/2006/relationships/oleObject" Target="../embeddings/oleObject802.bin"/><Relationship Id="rId11" Type="http://schemas.openxmlformats.org/officeDocument/2006/relationships/oleObject" Target="../embeddings/oleObject807.bin"/><Relationship Id="rId5" Type="http://schemas.openxmlformats.org/officeDocument/2006/relationships/oleObject" Target="../embeddings/oleObject801.bin"/><Relationship Id="rId10" Type="http://schemas.openxmlformats.org/officeDocument/2006/relationships/oleObject" Target="../embeddings/oleObject806.bin"/><Relationship Id="rId4" Type="http://schemas.openxmlformats.org/officeDocument/2006/relationships/oleObject" Target="../embeddings/oleObject800.bin"/><Relationship Id="rId9" Type="http://schemas.openxmlformats.org/officeDocument/2006/relationships/oleObject" Target="../embeddings/oleObject805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3.vml"/><Relationship Id="rId6" Type="http://schemas.openxmlformats.org/officeDocument/2006/relationships/oleObject" Target="../embeddings/oleObject810.bin"/><Relationship Id="rId5" Type="http://schemas.openxmlformats.org/officeDocument/2006/relationships/oleObject" Target="../embeddings/oleObject809.bin"/><Relationship Id="rId4" Type="http://schemas.openxmlformats.org/officeDocument/2006/relationships/oleObject" Target="../embeddings/oleObject808.bin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4.vml"/><Relationship Id="rId5" Type="http://schemas.openxmlformats.org/officeDocument/2006/relationships/oleObject" Target="../embeddings/oleObject812.bin"/><Relationship Id="rId4" Type="http://schemas.openxmlformats.org/officeDocument/2006/relationships/oleObject" Target="../embeddings/oleObject811.bin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7.bin"/><Relationship Id="rId13" Type="http://schemas.openxmlformats.org/officeDocument/2006/relationships/oleObject" Target="../embeddings/oleObject822.bin"/><Relationship Id="rId18" Type="http://schemas.openxmlformats.org/officeDocument/2006/relationships/oleObject" Target="../embeddings/oleObject827.bin"/><Relationship Id="rId3" Type="http://schemas.openxmlformats.org/officeDocument/2006/relationships/notesSlide" Target="../notesSlides/notesSlide173.xml"/><Relationship Id="rId7" Type="http://schemas.openxmlformats.org/officeDocument/2006/relationships/oleObject" Target="../embeddings/oleObject816.bin"/><Relationship Id="rId12" Type="http://schemas.openxmlformats.org/officeDocument/2006/relationships/oleObject" Target="../embeddings/oleObject821.bin"/><Relationship Id="rId17" Type="http://schemas.openxmlformats.org/officeDocument/2006/relationships/oleObject" Target="../embeddings/oleObject826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25.bin"/><Relationship Id="rId1" Type="http://schemas.openxmlformats.org/officeDocument/2006/relationships/vmlDrawing" Target="../drawings/vmlDrawing155.vml"/><Relationship Id="rId6" Type="http://schemas.openxmlformats.org/officeDocument/2006/relationships/oleObject" Target="../embeddings/oleObject815.bin"/><Relationship Id="rId11" Type="http://schemas.openxmlformats.org/officeDocument/2006/relationships/oleObject" Target="../embeddings/oleObject820.bin"/><Relationship Id="rId5" Type="http://schemas.openxmlformats.org/officeDocument/2006/relationships/oleObject" Target="../embeddings/oleObject814.bin"/><Relationship Id="rId15" Type="http://schemas.openxmlformats.org/officeDocument/2006/relationships/oleObject" Target="../embeddings/oleObject824.bin"/><Relationship Id="rId10" Type="http://schemas.openxmlformats.org/officeDocument/2006/relationships/oleObject" Target="../embeddings/oleObject819.bin"/><Relationship Id="rId19" Type="http://schemas.openxmlformats.org/officeDocument/2006/relationships/oleObject" Target="../embeddings/oleObject828.bin"/><Relationship Id="rId4" Type="http://schemas.openxmlformats.org/officeDocument/2006/relationships/oleObject" Target="../embeddings/oleObject813.bin"/><Relationship Id="rId9" Type="http://schemas.openxmlformats.org/officeDocument/2006/relationships/oleObject" Target="../embeddings/oleObject818.bin"/><Relationship Id="rId14" Type="http://schemas.openxmlformats.org/officeDocument/2006/relationships/oleObject" Target="../embeddings/oleObject823.bin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3.bin"/><Relationship Id="rId3" Type="http://schemas.openxmlformats.org/officeDocument/2006/relationships/notesSlide" Target="../notesSlides/notesSlide174.xml"/><Relationship Id="rId7" Type="http://schemas.openxmlformats.org/officeDocument/2006/relationships/oleObject" Target="../embeddings/oleObject8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6.vml"/><Relationship Id="rId6" Type="http://schemas.openxmlformats.org/officeDocument/2006/relationships/oleObject" Target="../embeddings/oleObject831.bin"/><Relationship Id="rId5" Type="http://schemas.openxmlformats.org/officeDocument/2006/relationships/oleObject" Target="../embeddings/oleObject830.bin"/><Relationship Id="rId10" Type="http://schemas.openxmlformats.org/officeDocument/2006/relationships/oleObject" Target="../embeddings/oleObject835.bin"/><Relationship Id="rId4" Type="http://schemas.openxmlformats.org/officeDocument/2006/relationships/oleObject" Target="../embeddings/oleObject829.bin"/><Relationship Id="rId9" Type="http://schemas.openxmlformats.org/officeDocument/2006/relationships/oleObject" Target="../embeddings/oleObject834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7.vml"/><Relationship Id="rId6" Type="http://schemas.openxmlformats.org/officeDocument/2006/relationships/oleObject" Target="../embeddings/oleObject838.bin"/><Relationship Id="rId5" Type="http://schemas.openxmlformats.org/officeDocument/2006/relationships/oleObject" Target="../embeddings/oleObject837.bin"/><Relationship Id="rId4" Type="http://schemas.openxmlformats.org/officeDocument/2006/relationships/oleObject" Target="../embeddings/oleObject836.bin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3.bin"/><Relationship Id="rId3" Type="http://schemas.openxmlformats.org/officeDocument/2006/relationships/notesSlide" Target="../notesSlides/notesSlide176.xml"/><Relationship Id="rId7" Type="http://schemas.openxmlformats.org/officeDocument/2006/relationships/oleObject" Target="../embeddings/oleObject8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8.vml"/><Relationship Id="rId6" Type="http://schemas.openxmlformats.org/officeDocument/2006/relationships/oleObject" Target="../embeddings/oleObject841.bin"/><Relationship Id="rId5" Type="http://schemas.openxmlformats.org/officeDocument/2006/relationships/oleObject" Target="../embeddings/oleObject840.bin"/><Relationship Id="rId4" Type="http://schemas.openxmlformats.org/officeDocument/2006/relationships/oleObject" Target="../embeddings/oleObject839.bin"/><Relationship Id="rId9" Type="http://schemas.openxmlformats.org/officeDocument/2006/relationships/oleObject" Target="../embeddings/oleObject844.bin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7" Type="http://schemas.openxmlformats.org/officeDocument/2006/relationships/oleObject" Target="../embeddings/oleObject84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9.vml"/><Relationship Id="rId6" Type="http://schemas.openxmlformats.org/officeDocument/2006/relationships/oleObject" Target="../embeddings/oleObject847.bin"/><Relationship Id="rId5" Type="http://schemas.openxmlformats.org/officeDocument/2006/relationships/oleObject" Target="../embeddings/oleObject846.bin"/><Relationship Id="rId4" Type="http://schemas.openxmlformats.org/officeDocument/2006/relationships/oleObject" Target="../embeddings/oleObject845.bin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7" Type="http://schemas.openxmlformats.org/officeDocument/2006/relationships/oleObject" Target="../embeddings/oleObject85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0.vml"/><Relationship Id="rId6" Type="http://schemas.openxmlformats.org/officeDocument/2006/relationships/oleObject" Target="../embeddings/oleObject851.bin"/><Relationship Id="rId5" Type="http://schemas.openxmlformats.org/officeDocument/2006/relationships/oleObject" Target="../embeddings/oleObject850.bin"/><Relationship Id="rId4" Type="http://schemas.openxmlformats.org/officeDocument/2006/relationships/oleObject" Target="../embeddings/oleObject849.bin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1.vml"/><Relationship Id="rId4" Type="http://schemas.openxmlformats.org/officeDocument/2006/relationships/oleObject" Target="../embeddings/oleObject85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8.bin"/><Relationship Id="rId13" Type="http://schemas.openxmlformats.org/officeDocument/2006/relationships/oleObject" Target="../embeddings/oleObject863.bin"/><Relationship Id="rId3" Type="http://schemas.openxmlformats.org/officeDocument/2006/relationships/notesSlide" Target="../notesSlides/notesSlide180.xml"/><Relationship Id="rId7" Type="http://schemas.openxmlformats.org/officeDocument/2006/relationships/oleObject" Target="../embeddings/oleObject857.bin"/><Relationship Id="rId12" Type="http://schemas.openxmlformats.org/officeDocument/2006/relationships/oleObject" Target="../embeddings/oleObject862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66.bin"/><Relationship Id="rId1" Type="http://schemas.openxmlformats.org/officeDocument/2006/relationships/vmlDrawing" Target="../drawings/vmlDrawing162.vml"/><Relationship Id="rId6" Type="http://schemas.openxmlformats.org/officeDocument/2006/relationships/oleObject" Target="../embeddings/oleObject856.bin"/><Relationship Id="rId11" Type="http://schemas.openxmlformats.org/officeDocument/2006/relationships/oleObject" Target="../embeddings/oleObject861.bin"/><Relationship Id="rId5" Type="http://schemas.openxmlformats.org/officeDocument/2006/relationships/oleObject" Target="../embeddings/oleObject855.bin"/><Relationship Id="rId15" Type="http://schemas.openxmlformats.org/officeDocument/2006/relationships/oleObject" Target="../embeddings/oleObject865.bin"/><Relationship Id="rId10" Type="http://schemas.openxmlformats.org/officeDocument/2006/relationships/oleObject" Target="../embeddings/oleObject860.bin"/><Relationship Id="rId4" Type="http://schemas.openxmlformats.org/officeDocument/2006/relationships/oleObject" Target="../embeddings/oleObject854.bin"/><Relationship Id="rId9" Type="http://schemas.openxmlformats.org/officeDocument/2006/relationships/oleObject" Target="../embeddings/oleObject859.bin"/><Relationship Id="rId14" Type="http://schemas.openxmlformats.org/officeDocument/2006/relationships/oleObject" Target="../embeddings/oleObject864.bin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1.bin"/><Relationship Id="rId13" Type="http://schemas.openxmlformats.org/officeDocument/2006/relationships/oleObject" Target="../embeddings/oleObject876.bin"/><Relationship Id="rId3" Type="http://schemas.openxmlformats.org/officeDocument/2006/relationships/notesSlide" Target="../notesSlides/notesSlide181.xml"/><Relationship Id="rId7" Type="http://schemas.openxmlformats.org/officeDocument/2006/relationships/oleObject" Target="../embeddings/oleObject870.bin"/><Relationship Id="rId12" Type="http://schemas.openxmlformats.org/officeDocument/2006/relationships/oleObject" Target="../embeddings/oleObject87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3.vml"/><Relationship Id="rId6" Type="http://schemas.openxmlformats.org/officeDocument/2006/relationships/oleObject" Target="../embeddings/oleObject869.bin"/><Relationship Id="rId11" Type="http://schemas.openxmlformats.org/officeDocument/2006/relationships/oleObject" Target="../embeddings/oleObject874.bin"/><Relationship Id="rId5" Type="http://schemas.openxmlformats.org/officeDocument/2006/relationships/oleObject" Target="../embeddings/oleObject868.bin"/><Relationship Id="rId15" Type="http://schemas.openxmlformats.org/officeDocument/2006/relationships/oleObject" Target="../embeddings/oleObject878.bin"/><Relationship Id="rId10" Type="http://schemas.openxmlformats.org/officeDocument/2006/relationships/oleObject" Target="../embeddings/oleObject873.bin"/><Relationship Id="rId4" Type="http://schemas.openxmlformats.org/officeDocument/2006/relationships/oleObject" Target="../embeddings/oleObject867.bin"/><Relationship Id="rId9" Type="http://schemas.openxmlformats.org/officeDocument/2006/relationships/oleObject" Target="../embeddings/oleObject872.bin"/><Relationship Id="rId14" Type="http://schemas.openxmlformats.org/officeDocument/2006/relationships/oleObject" Target="../embeddings/oleObject877.bin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3.bin"/><Relationship Id="rId13" Type="http://schemas.openxmlformats.org/officeDocument/2006/relationships/oleObject" Target="../embeddings/oleObject888.bin"/><Relationship Id="rId3" Type="http://schemas.openxmlformats.org/officeDocument/2006/relationships/notesSlide" Target="../notesSlides/notesSlide182.xml"/><Relationship Id="rId7" Type="http://schemas.openxmlformats.org/officeDocument/2006/relationships/oleObject" Target="../embeddings/oleObject882.bin"/><Relationship Id="rId12" Type="http://schemas.openxmlformats.org/officeDocument/2006/relationships/oleObject" Target="../embeddings/oleObject88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4.vml"/><Relationship Id="rId6" Type="http://schemas.openxmlformats.org/officeDocument/2006/relationships/oleObject" Target="../embeddings/oleObject881.bin"/><Relationship Id="rId11" Type="http://schemas.openxmlformats.org/officeDocument/2006/relationships/oleObject" Target="../embeddings/oleObject886.bin"/><Relationship Id="rId5" Type="http://schemas.openxmlformats.org/officeDocument/2006/relationships/oleObject" Target="../embeddings/oleObject880.bin"/><Relationship Id="rId10" Type="http://schemas.openxmlformats.org/officeDocument/2006/relationships/oleObject" Target="../embeddings/oleObject885.bin"/><Relationship Id="rId4" Type="http://schemas.openxmlformats.org/officeDocument/2006/relationships/oleObject" Target="../embeddings/oleObject879.bin"/><Relationship Id="rId9" Type="http://schemas.openxmlformats.org/officeDocument/2006/relationships/oleObject" Target="../embeddings/oleObject884.bin"/><Relationship Id="rId14" Type="http://schemas.openxmlformats.org/officeDocument/2006/relationships/oleObject" Target="../embeddings/oleObject889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7" Type="http://schemas.openxmlformats.org/officeDocument/2006/relationships/oleObject" Target="../embeddings/oleObject89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5.vml"/><Relationship Id="rId6" Type="http://schemas.openxmlformats.org/officeDocument/2006/relationships/oleObject" Target="../embeddings/oleObject892.bin"/><Relationship Id="rId5" Type="http://schemas.openxmlformats.org/officeDocument/2006/relationships/oleObject" Target="../embeddings/oleObject891.bin"/><Relationship Id="rId4" Type="http://schemas.openxmlformats.org/officeDocument/2006/relationships/oleObject" Target="../embeddings/oleObject890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6.vml"/><Relationship Id="rId6" Type="http://schemas.openxmlformats.org/officeDocument/2006/relationships/oleObject" Target="../embeddings/oleObject896.bin"/><Relationship Id="rId5" Type="http://schemas.openxmlformats.org/officeDocument/2006/relationships/oleObject" Target="../embeddings/oleObject895.bin"/><Relationship Id="rId4" Type="http://schemas.openxmlformats.org/officeDocument/2006/relationships/oleObject" Target="../embeddings/oleObject894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7" Type="http://schemas.openxmlformats.org/officeDocument/2006/relationships/oleObject" Target="../embeddings/oleObject90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7.vml"/><Relationship Id="rId6" Type="http://schemas.openxmlformats.org/officeDocument/2006/relationships/oleObject" Target="../embeddings/oleObject899.bin"/><Relationship Id="rId5" Type="http://schemas.openxmlformats.org/officeDocument/2006/relationships/oleObject" Target="../embeddings/oleObject898.bin"/><Relationship Id="rId4" Type="http://schemas.openxmlformats.org/officeDocument/2006/relationships/oleObject" Target="../embeddings/oleObject897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7" Type="http://schemas.openxmlformats.org/officeDocument/2006/relationships/oleObject" Target="../embeddings/oleObject90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8.vml"/><Relationship Id="rId6" Type="http://schemas.openxmlformats.org/officeDocument/2006/relationships/oleObject" Target="../embeddings/oleObject903.bin"/><Relationship Id="rId5" Type="http://schemas.openxmlformats.org/officeDocument/2006/relationships/oleObject" Target="../embeddings/oleObject902.bin"/><Relationship Id="rId4" Type="http://schemas.openxmlformats.org/officeDocument/2006/relationships/oleObject" Target="../embeddings/oleObject901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7" Type="http://schemas.openxmlformats.org/officeDocument/2006/relationships/oleObject" Target="../embeddings/oleObject90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9.vml"/><Relationship Id="rId6" Type="http://schemas.openxmlformats.org/officeDocument/2006/relationships/oleObject" Target="../embeddings/oleObject907.bin"/><Relationship Id="rId5" Type="http://schemas.openxmlformats.org/officeDocument/2006/relationships/oleObject" Target="../embeddings/oleObject906.bin"/><Relationship Id="rId4" Type="http://schemas.openxmlformats.org/officeDocument/2006/relationships/oleObject" Target="../embeddings/oleObject905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0.vml"/><Relationship Id="rId5" Type="http://schemas.openxmlformats.org/officeDocument/2006/relationships/oleObject" Target="../embeddings/oleObject910.bin"/><Relationship Id="rId4" Type="http://schemas.openxmlformats.org/officeDocument/2006/relationships/oleObject" Target="../embeddings/oleObject909.bin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5.bin"/><Relationship Id="rId3" Type="http://schemas.openxmlformats.org/officeDocument/2006/relationships/notesSlide" Target="../notesSlides/notesSlide189.xml"/><Relationship Id="rId7" Type="http://schemas.openxmlformats.org/officeDocument/2006/relationships/oleObject" Target="../embeddings/oleObject9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1.vml"/><Relationship Id="rId6" Type="http://schemas.openxmlformats.org/officeDocument/2006/relationships/oleObject" Target="../embeddings/oleObject913.bin"/><Relationship Id="rId5" Type="http://schemas.openxmlformats.org/officeDocument/2006/relationships/oleObject" Target="../embeddings/oleObject912.bin"/><Relationship Id="rId10" Type="http://schemas.openxmlformats.org/officeDocument/2006/relationships/image" Target="../media/image641.emf"/><Relationship Id="rId4" Type="http://schemas.openxmlformats.org/officeDocument/2006/relationships/oleObject" Target="../embeddings/oleObject911.bin"/><Relationship Id="rId9" Type="http://schemas.openxmlformats.org/officeDocument/2006/relationships/oleObject" Target="../embeddings/oleObject9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1.bin"/><Relationship Id="rId3" Type="http://schemas.openxmlformats.org/officeDocument/2006/relationships/notesSlide" Target="../notesSlides/notesSlide190.xml"/><Relationship Id="rId7" Type="http://schemas.openxmlformats.org/officeDocument/2006/relationships/oleObject" Target="../embeddings/oleObject9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2.vml"/><Relationship Id="rId6" Type="http://schemas.openxmlformats.org/officeDocument/2006/relationships/oleObject" Target="../embeddings/oleObject919.bin"/><Relationship Id="rId11" Type="http://schemas.openxmlformats.org/officeDocument/2006/relationships/oleObject" Target="../embeddings/oleObject924.bin"/><Relationship Id="rId5" Type="http://schemas.openxmlformats.org/officeDocument/2006/relationships/oleObject" Target="../embeddings/oleObject918.bin"/><Relationship Id="rId10" Type="http://schemas.openxmlformats.org/officeDocument/2006/relationships/oleObject" Target="../embeddings/oleObject923.bin"/><Relationship Id="rId4" Type="http://schemas.openxmlformats.org/officeDocument/2006/relationships/oleObject" Target="../embeddings/oleObject917.bin"/><Relationship Id="rId9" Type="http://schemas.openxmlformats.org/officeDocument/2006/relationships/oleObject" Target="../embeddings/oleObject922.bin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9.bin"/><Relationship Id="rId13" Type="http://schemas.openxmlformats.org/officeDocument/2006/relationships/oleObject" Target="../embeddings/oleObject934.bin"/><Relationship Id="rId3" Type="http://schemas.openxmlformats.org/officeDocument/2006/relationships/notesSlide" Target="../notesSlides/notesSlide191.xml"/><Relationship Id="rId7" Type="http://schemas.openxmlformats.org/officeDocument/2006/relationships/oleObject" Target="../embeddings/oleObject928.bin"/><Relationship Id="rId12" Type="http://schemas.openxmlformats.org/officeDocument/2006/relationships/oleObject" Target="../embeddings/oleObject9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3.vml"/><Relationship Id="rId6" Type="http://schemas.openxmlformats.org/officeDocument/2006/relationships/oleObject" Target="../embeddings/oleObject927.bin"/><Relationship Id="rId11" Type="http://schemas.openxmlformats.org/officeDocument/2006/relationships/oleObject" Target="../embeddings/oleObject932.bin"/><Relationship Id="rId5" Type="http://schemas.openxmlformats.org/officeDocument/2006/relationships/oleObject" Target="../embeddings/oleObject926.bin"/><Relationship Id="rId10" Type="http://schemas.openxmlformats.org/officeDocument/2006/relationships/oleObject" Target="../embeddings/oleObject931.bin"/><Relationship Id="rId4" Type="http://schemas.openxmlformats.org/officeDocument/2006/relationships/oleObject" Target="../embeddings/oleObject925.bin"/><Relationship Id="rId9" Type="http://schemas.openxmlformats.org/officeDocument/2006/relationships/oleObject" Target="../embeddings/oleObject930.bin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9.bin"/><Relationship Id="rId3" Type="http://schemas.openxmlformats.org/officeDocument/2006/relationships/notesSlide" Target="../notesSlides/notesSlide192.xml"/><Relationship Id="rId7" Type="http://schemas.openxmlformats.org/officeDocument/2006/relationships/oleObject" Target="../embeddings/oleObject9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4.vml"/><Relationship Id="rId6" Type="http://schemas.openxmlformats.org/officeDocument/2006/relationships/oleObject" Target="../embeddings/oleObject937.bin"/><Relationship Id="rId5" Type="http://schemas.openxmlformats.org/officeDocument/2006/relationships/oleObject" Target="../embeddings/oleObject936.bin"/><Relationship Id="rId4" Type="http://schemas.openxmlformats.org/officeDocument/2006/relationships/oleObject" Target="../embeddings/oleObject935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5.vml"/><Relationship Id="rId4" Type="http://schemas.openxmlformats.org/officeDocument/2006/relationships/oleObject" Target="../embeddings/oleObject940.bin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5.bin"/><Relationship Id="rId13" Type="http://schemas.openxmlformats.org/officeDocument/2006/relationships/oleObject" Target="../embeddings/oleObject950.bin"/><Relationship Id="rId3" Type="http://schemas.openxmlformats.org/officeDocument/2006/relationships/notesSlide" Target="../notesSlides/notesSlide194.xml"/><Relationship Id="rId7" Type="http://schemas.openxmlformats.org/officeDocument/2006/relationships/oleObject" Target="../embeddings/oleObject944.bin"/><Relationship Id="rId12" Type="http://schemas.openxmlformats.org/officeDocument/2006/relationships/oleObject" Target="../embeddings/oleObject94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6.vml"/><Relationship Id="rId6" Type="http://schemas.openxmlformats.org/officeDocument/2006/relationships/oleObject" Target="../embeddings/oleObject943.bin"/><Relationship Id="rId11" Type="http://schemas.openxmlformats.org/officeDocument/2006/relationships/oleObject" Target="../embeddings/oleObject948.bin"/><Relationship Id="rId5" Type="http://schemas.openxmlformats.org/officeDocument/2006/relationships/oleObject" Target="../embeddings/oleObject942.bin"/><Relationship Id="rId10" Type="http://schemas.openxmlformats.org/officeDocument/2006/relationships/oleObject" Target="../embeddings/oleObject947.bin"/><Relationship Id="rId4" Type="http://schemas.openxmlformats.org/officeDocument/2006/relationships/oleObject" Target="../embeddings/oleObject941.bin"/><Relationship Id="rId9" Type="http://schemas.openxmlformats.org/officeDocument/2006/relationships/oleObject" Target="../embeddings/oleObject946.bin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5.bin"/><Relationship Id="rId3" Type="http://schemas.openxmlformats.org/officeDocument/2006/relationships/notesSlide" Target="../notesSlides/notesSlide195.xml"/><Relationship Id="rId7" Type="http://schemas.openxmlformats.org/officeDocument/2006/relationships/oleObject" Target="../embeddings/oleObject954.bin"/><Relationship Id="rId12" Type="http://schemas.openxmlformats.org/officeDocument/2006/relationships/oleObject" Target="../embeddings/oleObject95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7.vml"/><Relationship Id="rId6" Type="http://schemas.openxmlformats.org/officeDocument/2006/relationships/oleObject" Target="../embeddings/oleObject953.bin"/><Relationship Id="rId11" Type="http://schemas.openxmlformats.org/officeDocument/2006/relationships/oleObject" Target="../embeddings/oleObject958.bin"/><Relationship Id="rId5" Type="http://schemas.openxmlformats.org/officeDocument/2006/relationships/oleObject" Target="../embeddings/oleObject952.bin"/><Relationship Id="rId10" Type="http://schemas.openxmlformats.org/officeDocument/2006/relationships/oleObject" Target="../embeddings/oleObject957.bin"/><Relationship Id="rId4" Type="http://schemas.openxmlformats.org/officeDocument/2006/relationships/oleObject" Target="../embeddings/oleObject951.bin"/><Relationship Id="rId9" Type="http://schemas.openxmlformats.org/officeDocument/2006/relationships/oleObject" Target="../embeddings/oleObject956.bin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4.bin"/><Relationship Id="rId3" Type="http://schemas.openxmlformats.org/officeDocument/2006/relationships/notesSlide" Target="../notesSlides/notesSlide196.xml"/><Relationship Id="rId7" Type="http://schemas.openxmlformats.org/officeDocument/2006/relationships/oleObject" Target="../embeddings/oleObject9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8.vml"/><Relationship Id="rId6" Type="http://schemas.openxmlformats.org/officeDocument/2006/relationships/oleObject" Target="../embeddings/oleObject962.bin"/><Relationship Id="rId11" Type="http://schemas.openxmlformats.org/officeDocument/2006/relationships/oleObject" Target="../embeddings/oleObject967.bin"/><Relationship Id="rId5" Type="http://schemas.openxmlformats.org/officeDocument/2006/relationships/oleObject" Target="../embeddings/oleObject961.bin"/><Relationship Id="rId10" Type="http://schemas.openxmlformats.org/officeDocument/2006/relationships/oleObject" Target="../embeddings/oleObject966.bin"/><Relationship Id="rId4" Type="http://schemas.openxmlformats.org/officeDocument/2006/relationships/oleObject" Target="../embeddings/oleObject960.bin"/><Relationship Id="rId9" Type="http://schemas.openxmlformats.org/officeDocument/2006/relationships/oleObject" Target="../embeddings/oleObject965.bin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8.xml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2.bin"/><Relationship Id="rId3" Type="http://schemas.openxmlformats.org/officeDocument/2006/relationships/notesSlide" Target="../notesSlides/notesSlide199.xml"/><Relationship Id="rId7" Type="http://schemas.openxmlformats.org/officeDocument/2006/relationships/oleObject" Target="../embeddings/oleObject971.bin"/><Relationship Id="rId12" Type="http://schemas.openxmlformats.org/officeDocument/2006/relationships/oleObject" Target="../embeddings/oleObject97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9.vml"/><Relationship Id="rId6" Type="http://schemas.openxmlformats.org/officeDocument/2006/relationships/oleObject" Target="../embeddings/oleObject970.bin"/><Relationship Id="rId11" Type="http://schemas.openxmlformats.org/officeDocument/2006/relationships/oleObject" Target="../embeddings/oleObject975.bin"/><Relationship Id="rId5" Type="http://schemas.openxmlformats.org/officeDocument/2006/relationships/oleObject" Target="../embeddings/oleObject969.bin"/><Relationship Id="rId10" Type="http://schemas.openxmlformats.org/officeDocument/2006/relationships/oleObject" Target="../embeddings/oleObject974.bin"/><Relationship Id="rId4" Type="http://schemas.openxmlformats.org/officeDocument/2006/relationships/oleObject" Target="../embeddings/oleObject968.bin"/><Relationship Id="rId9" Type="http://schemas.openxmlformats.org/officeDocument/2006/relationships/oleObject" Target="../embeddings/oleObject97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9.xml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1.bin"/><Relationship Id="rId13" Type="http://schemas.openxmlformats.org/officeDocument/2006/relationships/oleObject" Target="../embeddings/oleObject986.bin"/><Relationship Id="rId3" Type="http://schemas.openxmlformats.org/officeDocument/2006/relationships/notesSlide" Target="../notesSlides/notesSlide201.xml"/><Relationship Id="rId7" Type="http://schemas.openxmlformats.org/officeDocument/2006/relationships/oleObject" Target="../embeddings/oleObject980.bin"/><Relationship Id="rId12" Type="http://schemas.openxmlformats.org/officeDocument/2006/relationships/oleObject" Target="../embeddings/oleObject98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0.vml"/><Relationship Id="rId6" Type="http://schemas.openxmlformats.org/officeDocument/2006/relationships/oleObject" Target="../embeddings/oleObject979.bin"/><Relationship Id="rId11" Type="http://schemas.openxmlformats.org/officeDocument/2006/relationships/oleObject" Target="../embeddings/oleObject984.bin"/><Relationship Id="rId5" Type="http://schemas.openxmlformats.org/officeDocument/2006/relationships/oleObject" Target="../embeddings/oleObject978.bin"/><Relationship Id="rId10" Type="http://schemas.openxmlformats.org/officeDocument/2006/relationships/oleObject" Target="../embeddings/oleObject983.bin"/><Relationship Id="rId4" Type="http://schemas.openxmlformats.org/officeDocument/2006/relationships/oleObject" Target="../embeddings/oleObject977.bin"/><Relationship Id="rId9" Type="http://schemas.openxmlformats.org/officeDocument/2006/relationships/oleObject" Target="../embeddings/oleObject982.bin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7" Type="http://schemas.openxmlformats.org/officeDocument/2006/relationships/oleObject" Target="../embeddings/oleObject99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1.vml"/><Relationship Id="rId6" Type="http://schemas.openxmlformats.org/officeDocument/2006/relationships/oleObject" Target="../embeddings/oleObject989.bin"/><Relationship Id="rId5" Type="http://schemas.openxmlformats.org/officeDocument/2006/relationships/oleObject" Target="../embeddings/oleObject988.bin"/><Relationship Id="rId4" Type="http://schemas.openxmlformats.org/officeDocument/2006/relationships/oleObject" Target="../embeddings/oleObject987.bin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2.vml"/><Relationship Id="rId5" Type="http://schemas.openxmlformats.org/officeDocument/2006/relationships/oleObject" Target="../embeddings/oleObject992.bin"/><Relationship Id="rId4" Type="http://schemas.openxmlformats.org/officeDocument/2006/relationships/oleObject" Target="../embeddings/oleObject991.bin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7.bin"/><Relationship Id="rId13" Type="http://schemas.openxmlformats.org/officeDocument/2006/relationships/oleObject" Target="../embeddings/oleObject1002.bin"/><Relationship Id="rId3" Type="http://schemas.openxmlformats.org/officeDocument/2006/relationships/notesSlide" Target="../notesSlides/notesSlide204.xml"/><Relationship Id="rId7" Type="http://schemas.openxmlformats.org/officeDocument/2006/relationships/oleObject" Target="../embeddings/oleObject996.bin"/><Relationship Id="rId12" Type="http://schemas.openxmlformats.org/officeDocument/2006/relationships/oleObject" Target="../embeddings/oleObject1001.bin"/><Relationship Id="rId17" Type="http://schemas.openxmlformats.org/officeDocument/2006/relationships/oleObject" Target="../embeddings/oleObject1006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05.bin"/><Relationship Id="rId1" Type="http://schemas.openxmlformats.org/officeDocument/2006/relationships/vmlDrawing" Target="../drawings/vmlDrawing183.vml"/><Relationship Id="rId6" Type="http://schemas.openxmlformats.org/officeDocument/2006/relationships/oleObject" Target="../embeddings/oleObject995.bin"/><Relationship Id="rId11" Type="http://schemas.openxmlformats.org/officeDocument/2006/relationships/oleObject" Target="../embeddings/oleObject1000.bin"/><Relationship Id="rId5" Type="http://schemas.openxmlformats.org/officeDocument/2006/relationships/oleObject" Target="../embeddings/oleObject994.bin"/><Relationship Id="rId15" Type="http://schemas.openxmlformats.org/officeDocument/2006/relationships/oleObject" Target="../embeddings/oleObject1004.bin"/><Relationship Id="rId10" Type="http://schemas.openxmlformats.org/officeDocument/2006/relationships/oleObject" Target="../embeddings/oleObject999.bin"/><Relationship Id="rId4" Type="http://schemas.openxmlformats.org/officeDocument/2006/relationships/oleObject" Target="../embeddings/oleObject993.bin"/><Relationship Id="rId9" Type="http://schemas.openxmlformats.org/officeDocument/2006/relationships/oleObject" Target="../embeddings/oleObject998.bin"/><Relationship Id="rId14" Type="http://schemas.openxmlformats.org/officeDocument/2006/relationships/oleObject" Target="../embeddings/oleObject1003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7" Type="http://schemas.openxmlformats.org/officeDocument/2006/relationships/oleObject" Target="../embeddings/oleObject10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4.vml"/><Relationship Id="rId6" Type="http://schemas.openxmlformats.org/officeDocument/2006/relationships/oleObject" Target="../embeddings/oleObject1009.bin"/><Relationship Id="rId5" Type="http://schemas.openxmlformats.org/officeDocument/2006/relationships/oleObject" Target="../embeddings/oleObject1008.bin"/><Relationship Id="rId4" Type="http://schemas.openxmlformats.org/officeDocument/2006/relationships/oleObject" Target="../embeddings/oleObject1007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5.vml"/><Relationship Id="rId5" Type="http://schemas.openxmlformats.org/officeDocument/2006/relationships/oleObject" Target="../embeddings/oleObject1012.bin"/><Relationship Id="rId4" Type="http://schemas.openxmlformats.org/officeDocument/2006/relationships/oleObject" Target="../embeddings/oleObject1011.bin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6.vml"/><Relationship Id="rId5" Type="http://schemas.openxmlformats.org/officeDocument/2006/relationships/oleObject" Target="../embeddings/oleObject1014.bin"/><Relationship Id="rId4" Type="http://schemas.openxmlformats.org/officeDocument/2006/relationships/oleObject" Target="../embeddings/oleObject1013.bin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8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12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4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egr.uh.edu/ECE/ECE634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Relationship Id="rId9" Type="http://schemas.openxmlformats.org/officeDocument/2006/relationships/oleObject" Target="../embeddings/oleObject13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9.bin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48.bin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59.bin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57.bin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6.bin"/><Relationship Id="rId9" Type="http://schemas.openxmlformats.org/officeDocument/2006/relationships/oleObject" Target="../embeddings/oleObject16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3.bin"/><Relationship Id="rId5" Type="http://schemas.openxmlformats.org/officeDocument/2006/relationships/oleObject" Target="../embeddings/oleObject172.bin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0.bin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94.bin"/><Relationship Id="rId4" Type="http://schemas.openxmlformats.org/officeDocument/2006/relationships/oleObject" Target="../embeddings/oleObject19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oleObject" Target="../embeddings/oleObject204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98.bin"/><Relationship Id="rId12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97.bin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6.bin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5.bin"/><Relationship Id="rId9" Type="http://schemas.openxmlformats.org/officeDocument/2006/relationships/oleObject" Target="../embeddings/oleObject20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oleObject" Target="../embeddings/oleObject214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08.bin"/><Relationship Id="rId12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7.bin"/><Relationship Id="rId11" Type="http://schemas.openxmlformats.org/officeDocument/2006/relationships/oleObject" Target="../embeddings/oleObject212.bin"/><Relationship Id="rId5" Type="http://schemas.openxmlformats.org/officeDocument/2006/relationships/oleObject" Target="../embeddings/oleObject206.bin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05.bin"/><Relationship Id="rId9" Type="http://schemas.openxmlformats.org/officeDocument/2006/relationships/oleObject" Target="../embeddings/oleObject210.bin"/><Relationship Id="rId14" Type="http://schemas.openxmlformats.org/officeDocument/2006/relationships/oleObject" Target="../embeddings/oleObject2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2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21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20.bin"/><Relationship Id="rId5" Type="http://schemas.openxmlformats.org/officeDocument/2006/relationships/oleObject" Target="../embeddings/oleObject219.bin"/><Relationship Id="rId4" Type="http://schemas.openxmlformats.org/officeDocument/2006/relationships/oleObject" Target="../embeddings/oleObject21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25.bin"/><Relationship Id="rId5" Type="http://schemas.openxmlformats.org/officeDocument/2006/relationships/oleObject" Target="../embeddings/oleObject224.bin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32.bin"/><Relationship Id="rId5" Type="http://schemas.openxmlformats.org/officeDocument/2006/relationships/oleObject" Target="../embeddings/oleObject231.bin"/><Relationship Id="rId10" Type="http://schemas.openxmlformats.org/officeDocument/2006/relationships/oleObject" Target="../embeddings/oleObject236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39.bin"/><Relationship Id="rId5" Type="http://schemas.openxmlformats.org/officeDocument/2006/relationships/oleObject" Target="../embeddings/oleObject238.bin"/><Relationship Id="rId4" Type="http://schemas.openxmlformats.org/officeDocument/2006/relationships/oleObject" Target="../embeddings/oleObject23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oleObject" Target="../embeddings/oleObject251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45.bin"/><Relationship Id="rId12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44.bin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3.bin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2.bin"/><Relationship Id="rId9" Type="http://schemas.openxmlformats.org/officeDocument/2006/relationships/oleObject" Target="../embeddings/oleObject24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54.bin"/><Relationship Id="rId5" Type="http://schemas.openxmlformats.org/officeDocument/2006/relationships/oleObject" Target="../embeddings/oleObject253.bin"/><Relationship Id="rId4" Type="http://schemas.openxmlformats.org/officeDocument/2006/relationships/oleObject" Target="../embeddings/oleObject25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13" Type="http://schemas.openxmlformats.org/officeDocument/2006/relationships/oleObject" Target="../embeddings/oleObject265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259.bin"/><Relationship Id="rId12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58.bin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7.bin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6.bin"/><Relationship Id="rId9" Type="http://schemas.openxmlformats.org/officeDocument/2006/relationships/oleObject" Target="../embeddings/oleObject261.bin"/><Relationship Id="rId14" Type="http://schemas.openxmlformats.org/officeDocument/2006/relationships/oleObject" Target="../embeddings/oleObject26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70.bin"/><Relationship Id="rId5" Type="http://schemas.openxmlformats.org/officeDocument/2006/relationships/oleObject" Target="../embeddings/oleObject269.bin"/><Relationship Id="rId4" Type="http://schemas.openxmlformats.org/officeDocument/2006/relationships/oleObject" Target="../embeddings/oleObject26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27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75.bin"/><Relationship Id="rId5" Type="http://schemas.openxmlformats.org/officeDocument/2006/relationships/oleObject" Target="../embeddings/oleObject274.bin"/><Relationship Id="rId4" Type="http://schemas.openxmlformats.org/officeDocument/2006/relationships/oleObject" Target="../embeddings/oleObject27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80.bin"/><Relationship Id="rId5" Type="http://schemas.openxmlformats.org/officeDocument/2006/relationships/oleObject" Target="../embeddings/oleObject279.bin"/><Relationship Id="rId4" Type="http://schemas.openxmlformats.org/officeDocument/2006/relationships/oleObject" Target="../embeddings/oleObject27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85.bin"/><Relationship Id="rId5" Type="http://schemas.openxmlformats.org/officeDocument/2006/relationships/oleObject" Target="../embeddings/oleObject284.bin"/><Relationship Id="rId4" Type="http://schemas.openxmlformats.org/officeDocument/2006/relationships/oleObject" Target="../embeddings/oleObject28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2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88.bin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87.bin"/><Relationship Id="rId10" Type="http://schemas.openxmlformats.org/officeDocument/2006/relationships/oleObject" Target="../embeddings/oleObject292.bin"/><Relationship Id="rId4" Type="http://schemas.openxmlformats.org/officeDocument/2006/relationships/oleObject" Target="../embeddings/oleObject286.bin"/><Relationship Id="rId9" Type="http://schemas.openxmlformats.org/officeDocument/2006/relationships/oleObject" Target="../embeddings/oleObject29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295.bin"/><Relationship Id="rId4" Type="http://schemas.openxmlformats.org/officeDocument/2006/relationships/oleObject" Target="../embeddings/oleObject29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0.bin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98.bin"/><Relationship Id="rId5" Type="http://schemas.openxmlformats.org/officeDocument/2006/relationships/oleObject" Target="../embeddings/oleObject297.bin"/><Relationship Id="rId10" Type="http://schemas.openxmlformats.org/officeDocument/2006/relationships/oleObject" Target="../embeddings/oleObject302.bin"/><Relationship Id="rId4" Type="http://schemas.openxmlformats.org/officeDocument/2006/relationships/oleObject" Target="../embeddings/oleObject296.bin"/><Relationship Id="rId9" Type="http://schemas.openxmlformats.org/officeDocument/2006/relationships/oleObject" Target="../embeddings/oleObject30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305.bin"/><Relationship Id="rId5" Type="http://schemas.openxmlformats.org/officeDocument/2006/relationships/oleObject" Target="../embeddings/oleObject304.bin"/><Relationship Id="rId4" Type="http://schemas.openxmlformats.org/officeDocument/2006/relationships/oleObject" Target="../embeddings/oleObject30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3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09.bin"/><Relationship Id="rId5" Type="http://schemas.openxmlformats.org/officeDocument/2006/relationships/oleObject" Target="../embeddings/oleObject308.bin"/><Relationship Id="rId4" Type="http://schemas.openxmlformats.org/officeDocument/2006/relationships/oleObject" Target="../embeddings/oleObject30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3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13.bin"/><Relationship Id="rId5" Type="http://schemas.openxmlformats.org/officeDocument/2006/relationships/oleObject" Target="../embeddings/oleObject312.bin"/><Relationship Id="rId4" Type="http://schemas.openxmlformats.org/officeDocument/2006/relationships/oleObject" Target="../embeddings/oleObject31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316.bin"/><Relationship Id="rId4" Type="http://schemas.openxmlformats.org/officeDocument/2006/relationships/oleObject" Target="../embeddings/oleObject31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319.bin"/><Relationship Id="rId5" Type="http://schemas.openxmlformats.org/officeDocument/2006/relationships/oleObject" Target="../embeddings/oleObject318.bin"/><Relationship Id="rId4" Type="http://schemas.openxmlformats.org/officeDocument/2006/relationships/oleObject" Target="../embeddings/oleObject31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oleObject" Target="../embeddings/oleObject331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325.bin"/><Relationship Id="rId12" Type="http://schemas.openxmlformats.org/officeDocument/2006/relationships/oleObject" Target="../embeddings/oleObject3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324.bin"/><Relationship Id="rId11" Type="http://schemas.openxmlformats.org/officeDocument/2006/relationships/oleObject" Target="../embeddings/oleObject329.bin"/><Relationship Id="rId5" Type="http://schemas.openxmlformats.org/officeDocument/2006/relationships/oleObject" Target="../embeddings/oleObject323.bin"/><Relationship Id="rId10" Type="http://schemas.openxmlformats.org/officeDocument/2006/relationships/oleObject" Target="../embeddings/oleObject328.bin"/><Relationship Id="rId4" Type="http://schemas.openxmlformats.org/officeDocument/2006/relationships/oleObject" Target="../embeddings/oleObject322.bin"/><Relationship Id="rId9" Type="http://schemas.openxmlformats.org/officeDocument/2006/relationships/oleObject" Target="../embeddings/oleObject327.bin"/><Relationship Id="rId14" Type="http://schemas.openxmlformats.org/officeDocument/2006/relationships/oleObject" Target="../embeddings/oleObject332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oleObject" Target="../embeddings/oleObject342.bin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336.bin"/><Relationship Id="rId12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35.bin"/><Relationship Id="rId11" Type="http://schemas.openxmlformats.org/officeDocument/2006/relationships/oleObject" Target="../embeddings/oleObject340.bin"/><Relationship Id="rId5" Type="http://schemas.openxmlformats.org/officeDocument/2006/relationships/oleObject" Target="../embeddings/oleObject334.bin"/><Relationship Id="rId10" Type="http://schemas.openxmlformats.org/officeDocument/2006/relationships/oleObject" Target="../embeddings/oleObject339.bin"/><Relationship Id="rId4" Type="http://schemas.openxmlformats.org/officeDocument/2006/relationships/oleObject" Target="../embeddings/oleObject333.bin"/><Relationship Id="rId9" Type="http://schemas.openxmlformats.org/officeDocument/2006/relationships/oleObject" Target="../embeddings/oleObject338.bin"/><Relationship Id="rId14" Type="http://schemas.openxmlformats.org/officeDocument/2006/relationships/oleObject" Target="../embeddings/oleObject343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46.bin"/><Relationship Id="rId5" Type="http://schemas.openxmlformats.org/officeDocument/2006/relationships/oleObject" Target="../embeddings/oleObject345.bin"/><Relationship Id="rId10" Type="http://schemas.openxmlformats.org/officeDocument/2006/relationships/oleObject" Target="../embeddings/oleObject350.bin"/><Relationship Id="rId4" Type="http://schemas.openxmlformats.org/officeDocument/2006/relationships/oleObject" Target="../embeddings/oleObject344.bin"/><Relationship Id="rId9" Type="http://schemas.openxmlformats.org/officeDocument/2006/relationships/oleObject" Target="../embeddings/oleObject34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353.bin"/><Relationship Id="rId5" Type="http://schemas.openxmlformats.org/officeDocument/2006/relationships/oleObject" Target="../embeddings/oleObject352.bin"/><Relationship Id="rId4" Type="http://schemas.openxmlformats.org/officeDocument/2006/relationships/oleObject" Target="../embeddings/oleObject3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356.bin"/><Relationship Id="rId5" Type="http://schemas.openxmlformats.org/officeDocument/2006/relationships/oleObject" Target="../embeddings/oleObject355.bin"/><Relationship Id="rId4" Type="http://schemas.openxmlformats.org/officeDocument/2006/relationships/oleObject" Target="../embeddings/oleObject35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1.bin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3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59.bin"/><Relationship Id="rId5" Type="http://schemas.openxmlformats.org/officeDocument/2006/relationships/oleObject" Target="../embeddings/oleObject358.bin"/><Relationship Id="rId4" Type="http://schemas.openxmlformats.org/officeDocument/2006/relationships/oleObject" Target="../embeddings/oleObject35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3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64.bin"/><Relationship Id="rId5" Type="http://schemas.openxmlformats.org/officeDocument/2006/relationships/oleObject" Target="../embeddings/oleObject363.bin"/><Relationship Id="rId4" Type="http://schemas.openxmlformats.org/officeDocument/2006/relationships/oleObject" Target="../embeddings/oleObject36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68.bin"/><Relationship Id="rId5" Type="http://schemas.openxmlformats.org/officeDocument/2006/relationships/oleObject" Target="../embeddings/oleObject367.bin"/><Relationship Id="rId4" Type="http://schemas.openxmlformats.org/officeDocument/2006/relationships/oleObject" Target="../embeddings/oleObject36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3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71.bin"/><Relationship Id="rId5" Type="http://schemas.openxmlformats.org/officeDocument/2006/relationships/oleObject" Target="../embeddings/oleObject370.bin"/><Relationship Id="rId4" Type="http://schemas.openxmlformats.org/officeDocument/2006/relationships/oleObject" Target="../embeddings/oleObject36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75.bin"/><Relationship Id="rId5" Type="http://schemas.openxmlformats.org/officeDocument/2006/relationships/oleObject" Target="../embeddings/oleObject374.bin"/><Relationship Id="rId4" Type="http://schemas.openxmlformats.org/officeDocument/2006/relationships/oleObject" Target="../embeddings/oleObject37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78.bin"/><Relationship Id="rId5" Type="http://schemas.openxmlformats.org/officeDocument/2006/relationships/oleObject" Target="../embeddings/oleObject377.bin"/><Relationship Id="rId4" Type="http://schemas.openxmlformats.org/officeDocument/2006/relationships/oleObject" Target="../embeddings/oleObject376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3.bin"/><Relationship Id="rId3" Type="http://schemas.openxmlformats.org/officeDocument/2006/relationships/notesSlide" Target="../notesSlides/notesSlide78.xml"/><Relationship Id="rId7" Type="http://schemas.openxmlformats.org/officeDocument/2006/relationships/oleObject" Target="../embeddings/oleObject3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81.bin"/><Relationship Id="rId5" Type="http://schemas.openxmlformats.org/officeDocument/2006/relationships/oleObject" Target="../embeddings/oleObject380.bin"/><Relationship Id="rId10" Type="http://schemas.openxmlformats.org/officeDocument/2006/relationships/oleObject" Target="../embeddings/oleObject385.bin"/><Relationship Id="rId4" Type="http://schemas.openxmlformats.org/officeDocument/2006/relationships/oleObject" Target="../embeddings/oleObject379.bin"/><Relationship Id="rId9" Type="http://schemas.openxmlformats.org/officeDocument/2006/relationships/oleObject" Target="../embeddings/oleObject38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388.bin"/><Relationship Id="rId5" Type="http://schemas.openxmlformats.org/officeDocument/2006/relationships/oleObject" Target="../embeddings/oleObject387.bin"/><Relationship Id="rId4" Type="http://schemas.openxmlformats.org/officeDocument/2006/relationships/oleObject" Target="../embeddings/oleObject38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91.bin"/><Relationship Id="rId5" Type="http://schemas.openxmlformats.org/officeDocument/2006/relationships/oleObject" Target="../embeddings/oleObject390.bin"/><Relationship Id="rId4" Type="http://schemas.openxmlformats.org/officeDocument/2006/relationships/oleObject" Target="../embeddings/oleObject389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oleObject" Target="../embeddings/oleObject402.bin"/><Relationship Id="rId18" Type="http://schemas.openxmlformats.org/officeDocument/2006/relationships/oleObject" Target="../embeddings/oleObject407.bin"/><Relationship Id="rId3" Type="http://schemas.openxmlformats.org/officeDocument/2006/relationships/notesSlide" Target="../notesSlides/notesSlide82.xml"/><Relationship Id="rId21" Type="http://schemas.openxmlformats.org/officeDocument/2006/relationships/oleObject" Target="../embeddings/oleObject410.bin"/><Relationship Id="rId7" Type="http://schemas.openxmlformats.org/officeDocument/2006/relationships/oleObject" Target="../embeddings/oleObject396.bin"/><Relationship Id="rId12" Type="http://schemas.openxmlformats.org/officeDocument/2006/relationships/oleObject" Target="../embeddings/oleObject401.bin"/><Relationship Id="rId17" Type="http://schemas.openxmlformats.org/officeDocument/2006/relationships/oleObject" Target="../embeddings/oleObject40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5.bin"/><Relationship Id="rId20" Type="http://schemas.openxmlformats.org/officeDocument/2006/relationships/oleObject" Target="../embeddings/oleObject409.bin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395.bin"/><Relationship Id="rId11" Type="http://schemas.openxmlformats.org/officeDocument/2006/relationships/oleObject" Target="../embeddings/oleObject400.bin"/><Relationship Id="rId5" Type="http://schemas.openxmlformats.org/officeDocument/2006/relationships/oleObject" Target="../embeddings/oleObject394.bin"/><Relationship Id="rId15" Type="http://schemas.openxmlformats.org/officeDocument/2006/relationships/oleObject" Target="../embeddings/oleObject404.bin"/><Relationship Id="rId10" Type="http://schemas.openxmlformats.org/officeDocument/2006/relationships/oleObject" Target="../embeddings/oleObject399.bin"/><Relationship Id="rId19" Type="http://schemas.openxmlformats.org/officeDocument/2006/relationships/oleObject" Target="../embeddings/oleObject408.bin"/><Relationship Id="rId4" Type="http://schemas.openxmlformats.org/officeDocument/2006/relationships/oleObject" Target="../embeddings/oleObject393.bin"/><Relationship Id="rId9" Type="http://schemas.openxmlformats.org/officeDocument/2006/relationships/oleObject" Target="../embeddings/oleObject398.bin"/><Relationship Id="rId14" Type="http://schemas.openxmlformats.org/officeDocument/2006/relationships/oleObject" Target="../embeddings/oleObject403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5.bin"/><Relationship Id="rId13" Type="http://schemas.openxmlformats.org/officeDocument/2006/relationships/oleObject" Target="../embeddings/oleObject420.bin"/><Relationship Id="rId18" Type="http://schemas.openxmlformats.org/officeDocument/2006/relationships/oleObject" Target="../embeddings/oleObject425.bin"/><Relationship Id="rId3" Type="http://schemas.openxmlformats.org/officeDocument/2006/relationships/notesSlide" Target="../notesSlides/notesSlide83.xml"/><Relationship Id="rId21" Type="http://schemas.openxmlformats.org/officeDocument/2006/relationships/oleObject" Target="../embeddings/oleObject428.bin"/><Relationship Id="rId7" Type="http://schemas.openxmlformats.org/officeDocument/2006/relationships/oleObject" Target="../embeddings/oleObject414.bin"/><Relationship Id="rId12" Type="http://schemas.openxmlformats.org/officeDocument/2006/relationships/oleObject" Target="../embeddings/oleObject419.bin"/><Relationship Id="rId17" Type="http://schemas.openxmlformats.org/officeDocument/2006/relationships/oleObject" Target="../embeddings/oleObject4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3.bin"/><Relationship Id="rId20" Type="http://schemas.openxmlformats.org/officeDocument/2006/relationships/oleObject" Target="../embeddings/oleObject427.bin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413.bin"/><Relationship Id="rId11" Type="http://schemas.openxmlformats.org/officeDocument/2006/relationships/oleObject" Target="../embeddings/oleObject418.bin"/><Relationship Id="rId5" Type="http://schemas.openxmlformats.org/officeDocument/2006/relationships/oleObject" Target="../embeddings/oleObject412.bin"/><Relationship Id="rId15" Type="http://schemas.openxmlformats.org/officeDocument/2006/relationships/oleObject" Target="../embeddings/oleObject422.bin"/><Relationship Id="rId10" Type="http://schemas.openxmlformats.org/officeDocument/2006/relationships/oleObject" Target="../embeddings/oleObject417.bin"/><Relationship Id="rId19" Type="http://schemas.openxmlformats.org/officeDocument/2006/relationships/oleObject" Target="../embeddings/oleObject426.bin"/><Relationship Id="rId4" Type="http://schemas.openxmlformats.org/officeDocument/2006/relationships/oleObject" Target="../embeddings/oleObject411.bin"/><Relationship Id="rId9" Type="http://schemas.openxmlformats.org/officeDocument/2006/relationships/oleObject" Target="../embeddings/oleObject416.bin"/><Relationship Id="rId14" Type="http://schemas.openxmlformats.org/officeDocument/2006/relationships/oleObject" Target="../embeddings/oleObject421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3.bin"/><Relationship Id="rId13" Type="http://schemas.openxmlformats.org/officeDocument/2006/relationships/oleObject" Target="../embeddings/oleObject438.bin"/><Relationship Id="rId18" Type="http://schemas.openxmlformats.org/officeDocument/2006/relationships/oleObject" Target="../embeddings/oleObject443.bin"/><Relationship Id="rId3" Type="http://schemas.openxmlformats.org/officeDocument/2006/relationships/notesSlide" Target="../notesSlides/notesSlide84.xml"/><Relationship Id="rId21" Type="http://schemas.openxmlformats.org/officeDocument/2006/relationships/oleObject" Target="../embeddings/oleObject446.bin"/><Relationship Id="rId7" Type="http://schemas.openxmlformats.org/officeDocument/2006/relationships/oleObject" Target="../embeddings/oleObject432.bin"/><Relationship Id="rId12" Type="http://schemas.openxmlformats.org/officeDocument/2006/relationships/oleObject" Target="../embeddings/oleObject437.bin"/><Relationship Id="rId17" Type="http://schemas.openxmlformats.org/officeDocument/2006/relationships/oleObject" Target="../embeddings/oleObject4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1.bin"/><Relationship Id="rId20" Type="http://schemas.openxmlformats.org/officeDocument/2006/relationships/oleObject" Target="../embeddings/oleObject445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431.bin"/><Relationship Id="rId11" Type="http://schemas.openxmlformats.org/officeDocument/2006/relationships/oleObject" Target="../embeddings/oleObject436.bin"/><Relationship Id="rId5" Type="http://schemas.openxmlformats.org/officeDocument/2006/relationships/oleObject" Target="../embeddings/oleObject430.bin"/><Relationship Id="rId15" Type="http://schemas.openxmlformats.org/officeDocument/2006/relationships/oleObject" Target="../embeddings/oleObject440.bin"/><Relationship Id="rId10" Type="http://schemas.openxmlformats.org/officeDocument/2006/relationships/oleObject" Target="../embeddings/oleObject435.bin"/><Relationship Id="rId19" Type="http://schemas.openxmlformats.org/officeDocument/2006/relationships/oleObject" Target="../embeddings/oleObject444.bin"/><Relationship Id="rId4" Type="http://schemas.openxmlformats.org/officeDocument/2006/relationships/oleObject" Target="../embeddings/oleObject429.bin"/><Relationship Id="rId9" Type="http://schemas.openxmlformats.org/officeDocument/2006/relationships/oleObject" Target="../embeddings/oleObject434.bin"/><Relationship Id="rId14" Type="http://schemas.openxmlformats.org/officeDocument/2006/relationships/oleObject" Target="../embeddings/oleObject43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4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448.bin"/><Relationship Id="rId5" Type="http://schemas.openxmlformats.org/officeDocument/2006/relationships/image" Target="../media/image324.jpeg"/><Relationship Id="rId4" Type="http://schemas.openxmlformats.org/officeDocument/2006/relationships/oleObject" Target="../embeddings/oleObject44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4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451.bin"/><Relationship Id="rId5" Type="http://schemas.openxmlformats.org/officeDocument/2006/relationships/image" Target="../media/image325.jpeg"/><Relationship Id="rId4" Type="http://schemas.openxmlformats.org/officeDocument/2006/relationships/oleObject" Target="../embeddings/oleObject45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455.bin"/><Relationship Id="rId5" Type="http://schemas.openxmlformats.org/officeDocument/2006/relationships/oleObject" Target="../embeddings/oleObject454.bin"/><Relationship Id="rId4" Type="http://schemas.openxmlformats.org/officeDocument/2006/relationships/oleObject" Target="../embeddings/oleObject453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0.bin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4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458.bin"/><Relationship Id="rId5" Type="http://schemas.openxmlformats.org/officeDocument/2006/relationships/oleObject" Target="../embeddings/oleObject457.bin"/><Relationship Id="rId4" Type="http://schemas.openxmlformats.org/officeDocument/2006/relationships/oleObject" Target="../embeddings/oleObject456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463.bin"/><Relationship Id="rId5" Type="http://schemas.openxmlformats.org/officeDocument/2006/relationships/oleObject" Target="../embeddings/oleObject462.bin"/><Relationship Id="rId4" Type="http://schemas.openxmlformats.org/officeDocument/2006/relationships/oleObject" Target="../embeddings/oleObject46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oleObject" Target="../embeddings/oleObject4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466.bin"/><Relationship Id="rId5" Type="http://schemas.openxmlformats.org/officeDocument/2006/relationships/oleObject" Target="../embeddings/oleObject465.bin"/><Relationship Id="rId4" Type="http://schemas.openxmlformats.org/officeDocument/2006/relationships/oleObject" Target="../embeddings/oleObject464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2.bin"/><Relationship Id="rId3" Type="http://schemas.openxmlformats.org/officeDocument/2006/relationships/notesSlide" Target="../notesSlides/notesSlide91.xml"/><Relationship Id="rId7" Type="http://schemas.openxmlformats.org/officeDocument/2006/relationships/oleObject" Target="../embeddings/oleObject4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470.bin"/><Relationship Id="rId5" Type="http://schemas.openxmlformats.org/officeDocument/2006/relationships/oleObject" Target="../embeddings/oleObject469.bin"/><Relationship Id="rId4" Type="http://schemas.openxmlformats.org/officeDocument/2006/relationships/oleObject" Target="../embeddings/oleObject46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475.bin"/><Relationship Id="rId5" Type="http://schemas.openxmlformats.org/officeDocument/2006/relationships/oleObject" Target="../embeddings/oleObject474.bin"/><Relationship Id="rId4" Type="http://schemas.openxmlformats.org/officeDocument/2006/relationships/oleObject" Target="../embeddings/oleObject473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0.bin"/><Relationship Id="rId13" Type="http://schemas.openxmlformats.org/officeDocument/2006/relationships/oleObject" Target="../embeddings/oleObject485.bin"/><Relationship Id="rId3" Type="http://schemas.openxmlformats.org/officeDocument/2006/relationships/notesSlide" Target="../notesSlides/notesSlide93.xml"/><Relationship Id="rId7" Type="http://schemas.openxmlformats.org/officeDocument/2006/relationships/oleObject" Target="../embeddings/oleObject479.bin"/><Relationship Id="rId12" Type="http://schemas.openxmlformats.org/officeDocument/2006/relationships/oleObject" Target="../embeddings/oleObject4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78.bin"/><Relationship Id="rId11" Type="http://schemas.openxmlformats.org/officeDocument/2006/relationships/oleObject" Target="../embeddings/oleObject483.bin"/><Relationship Id="rId5" Type="http://schemas.openxmlformats.org/officeDocument/2006/relationships/oleObject" Target="../embeddings/oleObject477.bin"/><Relationship Id="rId10" Type="http://schemas.openxmlformats.org/officeDocument/2006/relationships/oleObject" Target="../embeddings/oleObject482.bin"/><Relationship Id="rId4" Type="http://schemas.openxmlformats.org/officeDocument/2006/relationships/oleObject" Target="../embeddings/oleObject476.bin"/><Relationship Id="rId9" Type="http://schemas.openxmlformats.org/officeDocument/2006/relationships/oleObject" Target="../embeddings/oleObject481.bin"/><Relationship Id="rId14" Type="http://schemas.openxmlformats.org/officeDocument/2006/relationships/oleObject" Target="../embeddings/oleObject486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1.bin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4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89.bin"/><Relationship Id="rId5" Type="http://schemas.openxmlformats.org/officeDocument/2006/relationships/oleObject" Target="../embeddings/oleObject488.bin"/><Relationship Id="rId4" Type="http://schemas.openxmlformats.org/officeDocument/2006/relationships/oleObject" Target="../embeddings/oleObject487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494.bin"/><Relationship Id="rId5" Type="http://schemas.openxmlformats.org/officeDocument/2006/relationships/oleObject" Target="../embeddings/oleObject493.bin"/><Relationship Id="rId4" Type="http://schemas.openxmlformats.org/officeDocument/2006/relationships/oleObject" Target="../embeddings/oleObject492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5" Type="http://schemas.openxmlformats.org/officeDocument/2006/relationships/oleObject" Target="../embeddings/oleObject496.bin"/><Relationship Id="rId4" Type="http://schemas.openxmlformats.org/officeDocument/2006/relationships/oleObject" Target="../embeddings/oleObject495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5" Type="http://schemas.openxmlformats.org/officeDocument/2006/relationships/oleObject" Target="../embeddings/oleObject498.bin"/><Relationship Id="rId4" Type="http://schemas.openxmlformats.org/officeDocument/2006/relationships/oleObject" Target="../embeddings/oleObject497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oleObject" Target="../embeddings/oleObject500.bin"/><Relationship Id="rId4" Type="http://schemas.openxmlformats.org/officeDocument/2006/relationships/oleObject" Target="../embeddings/oleObject499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5" Type="http://schemas.openxmlformats.org/officeDocument/2006/relationships/oleObject" Target="../embeddings/oleObject502.bin"/><Relationship Id="rId4" Type="http://schemas.openxmlformats.org/officeDocument/2006/relationships/oleObject" Target="../embeddings/oleObject50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 descr="D:\User\Temp\Heade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87" y="4069080"/>
            <a:ext cx="7620000" cy="27889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3076" y="609600"/>
            <a:ext cx="880586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Spectral </a:t>
            </a:r>
            <a:r>
              <a:rPr lang="en-US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 </a:t>
            </a:r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</a:t>
            </a:r>
          </a:p>
          <a:p>
            <a:pPr algn="ctr"/>
            <a:r>
              <a:rPr lang="en-US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Electromagnetics</a:t>
            </a:r>
            <a:endParaRPr lang="en-US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4570" y="2079172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David R. Jackson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University of Houston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772" name="Object 84"/>
          <p:cNvGraphicFramePr>
            <a:graphicFrameLocks noChangeAspect="1"/>
          </p:cNvGraphicFramePr>
          <p:nvPr/>
        </p:nvGraphicFramePr>
        <p:xfrm>
          <a:off x="1424666" y="4206648"/>
          <a:ext cx="6437313" cy="1062037"/>
        </p:xfrm>
        <a:graphic>
          <a:graphicData uri="http://schemas.openxmlformats.org/presentationml/2006/ole">
            <p:oleObj spid="_x0000_s744490" name="Equation" r:id="rId4" imgW="2540000" imgH="41910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0113" y="1001484"/>
            <a:ext cx="83928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A 2D spatial Fourier transform in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,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can be used to represent the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 finite-size current sheet as a collection (superposition) of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</a:rPr>
              <a:t>infinite phased current sheets.</a:t>
            </a:r>
          </a:p>
          <a:p>
            <a:pPr algn="ctr"/>
            <a:endParaRPr lang="en-US" sz="600" i="1" dirty="0">
              <a:solidFill>
                <a:schemeClr val="bg2"/>
              </a:solidFill>
            </a:endParaRPr>
          </a:p>
        </p:txBody>
      </p:sp>
      <p:graphicFrame>
        <p:nvGraphicFramePr>
          <p:cNvPr id="744457" name="Object 84"/>
          <p:cNvGraphicFramePr>
            <a:graphicFrameLocks noChangeAspect="1"/>
          </p:cNvGraphicFramePr>
          <p:nvPr/>
        </p:nvGraphicFramePr>
        <p:xfrm>
          <a:off x="1943780" y="2837997"/>
          <a:ext cx="5311775" cy="996950"/>
        </p:xfrm>
        <a:graphic>
          <a:graphicData uri="http://schemas.openxmlformats.org/presentationml/2006/ole">
            <p:oleObj spid="_x0000_s744491" name="Equation" r:id="rId5" imgW="2095500" imgH="393700" progId="Equation.DSMT4">
              <p:embed/>
            </p:oleObj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407081" y="1435554"/>
            <a:ext cx="32019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Comparison of methods:</a:t>
            </a: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15446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620939" y="2322513"/>
            <a:ext cx="7661275" cy="27114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At low frequency all three methods agree well.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As frequency increases,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VI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PI</a:t>
            </a:r>
            <a:r>
              <a:rPr lang="en-US" dirty="0">
                <a:solidFill>
                  <a:schemeClr val="bg2"/>
                </a:solidFill>
              </a:rPr>
              <a:t>, and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PV</a:t>
            </a:r>
            <a:r>
              <a:rPr lang="en-US" dirty="0">
                <a:solidFill>
                  <a:schemeClr val="bg2"/>
                </a:solidFill>
              </a:rPr>
              <a:t> methods give a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that increases with frequency.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The Quasi-TEM method gives a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that decreases with frequency.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PI</a:t>
            </a:r>
            <a:r>
              <a:rPr lang="en-US" dirty="0">
                <a:solidFill>
                  <a:schemeClr val="bg2"/>
                </a:solidFill>
              </a:rPr>
              <a:t> method is usually regarded as being the best one for high </a:t>
            </a:r>
            <a:r>
              <a:rPr lang="en-US" dirty="0" smtClean="0">
                <a:solidFill>
                  <a:schemeClr val="bg2"/>
                </a:solidFill>
              </a:rPr>
              <a:t>frequency (agrees better with measurements).</a:t>
            </a: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5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546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1561403"/>
            <a:ext cx="6741659" cy="490380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54722" name="Text Box 34"/>
          <p:cNvSpPr txBox="1">
            <a:spLocks noChangeArrowheads="1"/>
          </p:cNvSpPr>
          <p:nvPr/>
        </p:nvSpPr>
        <p:spPr bwMode="auto">
          <a:xfrm>
            <a:off x="3527426" y="1862139"/>
            <a:ext cx="3924300" cy="409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15.87,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 =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1.016 mm,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= 0.543 </a:t>
            </a:r>
          </a:p>
        </p:txBody>
      </p:sp>
      <p:sp>
        <p:nvSpPr>
          <p:cNvPr id="754723" name="Text Box 35"/>
          <p:cNvSpPr txBox="1">
            <a:spLocks noChangeArrowheads="1"/>
          </p:cNvSpPr>
          <p:nvPr/>
        </p:nvSpPr>
        <p:spPr bwMode="auto">
          <a:xfrm>
            <a:off x="3396797" y="905556"/>
            <a:ext cx="24064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Quasi-TEM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2682546" y="3664330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6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" y="1099949"/>
            <a:ext cx="7876721" cy="54512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663335" y="3916075"/>
            <a:ext cx="3133725" cy="101758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F. Mesa and D. R. Jackson, “A </a:t>
            </a:r>
            <a:r>
              <a:rPr lang="en-US" sz="1200" dirty="0">
                <a:solidFill>
                  <a:schemeClr val="bg1"/>
                </a:solidFill>
              </a:rPr>
              <a:t>novel approach for calculating the characteristic impedance of printed-circuit lines,”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Microwave and Wireless Components Letters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4, pp. 283-285, April 2005.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16843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6747" name="Text Box 11"/>
          <p:cNvSpPr txBox="1">
            <a:spLocks noChangeArrowheads="1"/>
          </p:cNvSpPr>
          <p:nvPr/>
        </p:nvSpPr>
        <p:spPr bwMode="auto">
          <a:xfrm>
            <a:off x="1558925" y="6161088"/>
            <a:ext cx="61765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3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</a:rPr>
              <a:t> effective voltage (average taken over different paths).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68276" y="927100"/>
            <a:ext cx="8728075" cy="5035550"/>
            <a:chOff x="106" y="584"/>
            <a:chExt cx="5498" cy="3172"/>
          </a:xfrm>
        </p:grpSpPr>
        <p:pic>
          <p:nvPicPr>
            <p:cNvPr id="7567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" y="584"/>
              <a:ext cx="5498" cy="317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756742" name="Text Box 6"/>
            <p:cNvSpPr txBox="1">
              <a:spLocks noChangeArrowheads="1"/>
            </p:cNvSpPr>
            <p:nvPr/>
          </p:nvSpPr>
          <p:spPr bwMode="auto">
            <a:xfrm>
              <a:off x="4206" y="1015"/>
              <a:ext cx="252" cy="23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VI</a:t>
              </a:r>
            </a:p>
          </p:txBody>
        </p:sp>
        <p:sp>
          <p:nvSpPr>
            <p:cNvPr id="756743" name="Text Box 7"/>
            <p:cNvSpPr txBox="1">
              <a:spLocks noChangeArrowheads="1"/>
            </p:cNvSpPr>
            <p:nvPr/>
          </p:nvSpPr>
          <p:spPr bwMode="auto">
            <a:xfrm>
              <a:off x="4070" y="1911"/>
              <a:ext cx="252" cy="23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PI</a:t>
              </a:r>
            </a:p>
          </p:txBody>
        </p:sp>
        <p:sp>
          <p:nvSpPr>
            <p:cNvPr id="756744" name="Text Box 8"/>
            <p:cNvSpPr txBox="1">
              <a:spLocks noChangeArrowheads="1"/>
            </p:cNvSpPr>
            <p:nvPr/>
          </p:nvSpPr>
          <p:spPr bwMode="auto">
            <a:xfrm>
              <a:off x="4126" y="1367"/>
              <a:ext cx="292" cy="23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</a:p>
          </p:txBody>
        </p:sp>
        <p:sp>
          <p:nvSpPr>
            <p:cNvPr id="756745" name="Text Box 9"/>
            <p:cNvSpPr txBox="1">
              <a:spLocks noChangeArrowheads="1"/>
            </p:cNvSpPr>
            <p:nvPr/>
          </p:nvSpPr>
          <p:spPr bwMode="auto">
            <a:xfrm>
              <a:off x="4678" y="2223"/>
              <a:ext cx="309" cy="233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r>
                <a:rPr lang="en-US" sz="6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i="1" baseline="30000" dirty="0" err="1" smtClean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r>
                <a:rPr lang="en-US" i="1" dirty="0" err="1" smtClean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endParaRPr lang="en-US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6746" name="Text Box 10"/>
            <p:cNvSpPr txBox="1">
              <a:spLocks noChangeArrowheads="1"/>
            </p:cNvSpPr>
            <p:nvPr/>
          </p:nvSpPr>
          <p:spPr bwMode="auto">
            <a:xfrm>
              <a:off x="3998" y="2359"/>
              <a:ext cx="350" cy="233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6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i="1" baseline="30000" dirty="0" smtClean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6748" name="Text Box 12"/>
            <p:cNvSpPr txBox="1">
              <a:spLocks noChangeArrowheads="1"/>
            </p:cNvSpPr>
            <p:nvPr/>
          </p:nvSpPr>
          <p:spPr bwMode="auto">
            <a:xfrm>
              <a:off x="3086" y="3309"/>
              <a:ext cx="2040" cy="25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r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 = 10, 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 =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 0.635 mm, 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= 1 </a:t>
              </a:r>
            </a:p>
          </p:txBody>
        </p:sp>
        <p:sp>
          <p:nvSpPr>
            <p:cNvPr id="756749" name="Text Box 13"/>
            <p:cNvSpPr txBox="1">
              <a:spLocks noChangeArrowheads="1"/>
            </p:cNvSpPr>
            <p:nvPr/>
          </p:nvSpPr>
          <p:spPr bwMode="auto">
            <a:xfrm>
              <a:off x="1558" y="925"/>
              <a:ext cx="2094" cy="1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(Circles </a:t>
              </a:r>
              <a:r>
                <a:rPr lang="en-US" sz="1200" dirty="0">
                  <a:solidFill>
                    <a:schemeClr val="bg1"/>
                  </a:solidFill>
                </a:rPr>
                <a:t>represent results from another </a:t>
              </a:r>
              <a:r>
                <a:rPr lang="en-US" sz="1200" dirty="0" smtClean="0">
                  <a:solidFill>
                    <a:schemeClr val="bg1"/>
                  </a:solidFill>
                </a:rPr>
                <a:t>paper.)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56750" name="Rectangle 14"/>
            <p:cNvSpPr>
              <a:spLocks noChangeArrowheads="1"/>
            </p:cNvSpPr>
            <p:nvPr/>
          </p:nvSpPr>
          <p:spPr bwMode="auto">
            <a:xfrm>
              <a:off x="2016" y="688"/>
              <a:ext cx="107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51" name="Rectangle 15"/>
            <p:cNvSpPr>
              <a:spLocks noChangeArrowheads="1"/>
            </p:cNvSpPr>
            <p:nvPr/>
          </p:nvSpPr>
          <p:spPr bwMode="auto">
            <a:xfrm>
              <a:off x="2568" y="3600"/>
              <a:ext cx="280" cy="12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53" name="Text Box 17"/>
            <p:cNvSpPr txBox="1">
              <a:spLocks noChangeArrowheads="1"/>
            </p:cNvSpPr>
            <p:nvPr/>
          </p:nvSpPr>
          <p:spPr bwMode="auto">
            <a:xfrm>
              <a:off x="290" y="2373"/>
              <a:ext cx="3430" cy="3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B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Bianco</a:t>
              </a:r>
              <a:r>
                <a:rPr lang="en-US" sz="1100" dirty="0" smtClean="0">
                  <a:solidFill>
                    <a:schemeClr val="bg1"/>
                  </a:solidFill>
                </a:rPr>
                <a:t>, L. Panini, M.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Parodi</a:t>
              </a:r>
              <a:r>
                <a:rPr lang="en-US" sz="1100" dirty="0" smtClean="0">
                  <a:solidFill>
                    <a:schemeClr val="bg1"/>
                  </a:solidFill>
                </a:rPr>
                <a:t>, and S.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Ridella</a:t>
              </a:r>
              <a:r>
                <a:rPr lang="en-US" sz="1100" dirty="0" smtClean="0">
                  <a:solidFill>
                    <a:schemeClr val="bg1"/>
                  </a:solidFill>
                </a:rPr>
                <a:t>,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</a:rPr>
                <a:t>“Some </a:t>
              </a:r>
              <a:r>
                <a:rPr lang="en-US" sz="1100" dirty="0">
                  <a:solidFill>
                    <a:schemeClr val="bg1"/>
                  </a:solidFill>
                </a:rPr>
                <a:t>considerations about the frequency dependence of the characteristic impedance of uniform </a:t>
              </a:r>
              <a:r>
                <a:rPr lang="en-US" sz="1100" dirty="0" err="1">
                  <a:solidFill>
                    <a:schemeClr val="bg1"/>
                  </a:solidFill>
                </a:rPr>
                <a:t>microstrips</a:t>
              </a:r>
              <a:r>
                <a:rPr lang="en-US" sz="1100" dirty="0" smtClean="0">
                  <a:solidFill>
                    <a:schemeClr val="bg1"/>
                  </a:solidFill>
                </a:rPr>
                <a:t>,” 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IEEE </a:t>
              </a:r>
              <a:r>
                <a:rPr lang="en-US" sz="1100" i="1" dirty="0">
                  <a:solidFill>
                    <a:schemeClr val="bg1"/>
                  </a:solidFill>
                </a:rPr>
                <a:t>Trans. Microwave Theory and Techniques, </a:t>
              </a:r>
              <a:r>
                <a:rPr lang="en-US" sz="1100" dirty="0" smtClean="0">
                  <a:solidFill>
                    <a:schemeClr val="bg1"/>
                  </a:solidFill>
                </a:rPr>
                <a:t>vol</a:t>
              </a:r>
              <a:r>
                <a:rPr lang="en-US" sz="1100" dirty="0">
                  <a:solidFill>
                    <a:schemeClr val="bg1"/>
                  </a:solidFill>
                </a:rPr>
                <a:t>. 26, pp. 182-185, March 1978. </a:t>
              </a:r>
            </a:p>
          </p:txBody>
        </p:sp>
        <p:sp>
          <p:nvSpPr>
            <p:cNvPr id="756754" name="Text Box 18"/>
            <p:cNvSpPr txBox="1">
              <a:spLocks noChangeArrowheads="1"/>
            </p:cNvSpPr>
            <p:nvPr/>
          </p:nvSpPr>
          <p:spPr bwMode="auto">
            <a:xfrm>
              <a:off x="2678" y="2949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8.0</a:t>
              </a:r>
            </a:p>
          </p:txBody>
        </p:sp>
        <p:sp>
          <p:nvSpPr>
            <p:cNvPr id="756755" name="Text Box 19"/>
            <p:cNvSpPr txBox="1">
              <a:spLocks noChangeArrowheads="1"/>
            </p:cNvSpPr>
            <p:nvPr/>
          </p:nvSpPr>
          <p:spPr bwMode="auto">
            <a:xfrm>
              <a:off x="3462" y="2933"/>
              <a:ext cx="30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12.0</a:t>
              </a:r>
            </a:p>
          </p:txBody>
        </p:sp>
        <p:sp>
          <p:nvSpPr>
            <p:cNvPr id="756756" name="Text Box 20"/>
            <p:cNvSpPr txBox="1">
              <a:spLocks noChangeArrowheads="1"/>
            </p:cNvSpPr>
            <p:nvPr/>
          </p:nvSpPr>
          <p:spPr bwMode="auto">
            <a:xfrm>
              <a:off x="4278" y="2949"/>
              <a:ext cx="30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16.0</a:t>
              </a:r>
            </a:p>
          </p:txBody>
        </p:sp>
        <p:sp>
          <p:nvSpPr>
            <p:cNvPr id="756757" name="Text Box 21"/>
            <p:cNvSpPr txBox="1">
              <a:spLocks noChangeArrowheads="1"/>
            </p:cNvSpPr>
            <p:nvPr/>
          </p:nvSpPr>
          <p:spPr bwMode="auto">
            <a:xfrm>
              <a:off x="1910" y="2941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4.0</a:t>
              </a:r>
            </a:p>
          </p:txBody>
        </p:sp>
        <p:sp>
          <p:nvSpPr>
            <p:cNvPr id="756758" name="Text Box 22"/>
            <p:cNvSpPr txBox="1">
              <a:spLocks noChangeArrowheads="1"/>
            </p:cNvSpPr>
            <p:nvPr/>
          </p:nvSpPr>
          <p:spPr bwMode="auto">
            <a:xfrm>
              <a:off x="1278" y="2901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1.0</a:t>
              </a:r>
            </a:p>
          </p:txBody>
        </p:sp>
        <p:sp>
          <p:nvSpPr>
            <p:cNvPr id="756759" name="Text Box 23"/>
            <p:cNvSpPr txBox="1">
              <a:spLocks noChangeArrowheads="1"/>
            </p:cNvSpPr>
            <p:nvPr/>
          </p:nvSpPr>
          <p:spPr bwMode="auto">
            <a:xfrm>
              <a:off x="3742" y="2975"/>
              <a:ext cx="40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GHz</a:t>
              </a:r>
            </a:p>
          </p:txBody>
        </p:sp>
        <p:sp>
          <p:nvSpPr>
            <p:cNvPr id="756760" name="Text Box 24"/>
            <p:cNvSpPr txBox="1">
              <a:spLocks noChangeArrowheads="1"/>
            </p:cNvSpPr>
            <p:nvPr/>
          </p:nvSpPr>
          <p:spPr bwMode="auto">
            <a:xfrm>
              <a:off x="1001" y="1199"/>
              <a:ext cx="227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56761" name="Text Box 25"/>
            <p:cNvSpPr txBox="1">
              <a:spLocks noChangeArrowheads="1"/>
            </p:cNvSpPr>
            <p:nvPr/>
          </p:nvSpPr>
          <p:spPr bwMode="auto">
            <a:xfrm>
              <a:off x="1134" y="933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58</a:t>
              </a:r>
            </a:p>
          </p:txBody>
        </p:sp>
        <p:sp>
          <p:nvSpPr>
            <p:cNvPr id="756762" name="Text Box 26"/>
            <p:cNvSpPr txBox="1">
              <a:spLocks noChangeArrowheads="1"/>
            </p:cNvSpPr>
            <p:nvPr/>
          </p:nvSpPr>
          <p:spPr bwMode="auto">
            <a:xfrm>
              <a:off x="1126" y="1541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52</a:t>
              </a:r>
            </a:p>
          </p:txBody>
        </p:sp>
        <p:sp>
          <p:nvSpPr>
            <p:cNvPr id="756763" name="Text Box 27"/>
            <p:cNvSpPr txBox="1">
              <a:spLocks noChangeArrowheads="1"/>
            </p:cNvSpPr>
            <p:nvPr/>
          </p:nvSpPr>
          <p:spPr bwMode="auto">
            <a:xfrm>
              <a:off x="1150" y="2157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46</a:t>
              </a:r>
            </a:p>
          </p:txBody>
        </p:sp>
        <p:sp>
          <p:nvSpPr>
            <p:cNvPr id="756764" name="Text Box 28"/>
            <p:cNvSpPr txBox="1">
              <a:spLocks noChangeArrowheads="1"/>
            </p:cNvSpPr>
            <p:nvPr/>
          </p:nvSpPr>
          <p:spPr bwMode="auto">
            <a:xfrm>
              <a:off x="1142" y="2773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40</a:t>
              </a:r>
            </a:p>
          </p:txBody>
        </p:sp>
        <p:sp>
          <p:nvSpPr>
            <p:cNvPr id="756765" name="Rectangle 29"/>
            <p:cNvSpPr>
              <a:spLocks noChangeArrowheads="1"/>
            </p:cNvSpPr>
            <p:nvPr/>
          </p:nvSpPr>
          <p:spPr bwMode="auto">
            <a:xfrm>
              <a:off x="1096" y="1696"/>
              <a:ext cx="160" cy="4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71" name="Rectangle 35"/>
            <p:cNvSpPr>
              <a:spLocks noChangeArrowheads="1"/>
            </p:cNvSpPr>
            <p:nvPr/>
          </p:nvSpPr>
          <p:spPr bwMode="auto">
            <a:xfrm>
              <a:off x="968" y="1408"/>
              <a:ext cx="208" cy="10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477833" y="1021633"/>
            <a:ext cx="2483892" cy="655092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1333500" y="0"/>
            <a:ext cx="6759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 Example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0195" name="Text Box 19"/>
          <p:cNvSpPr txBox="1">
            <a:spLocks noChangeArrowheads="1"/>
          </p:cNvSpPr>
          <p:nvPr/>
        </p:nvSpPr>
        <p:spPr bwMode="auto">
          <a:xfrm>
            <a:off x="696458" y="1138918"/>
            <a:ext cx="923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</a:t>
            </a:r>
          </a:p>
        </p:txBody>
      </p:sp>
      <p:graphicFrame>
        <p:nvGraphicFramePr>
          <p:cNvPr id="690196" name="Object 20"/>
          <p:cNvGraphicFramePr>
            <a:graphicFrameLocks noChangeAspect="1"/>
          </p:cNvGraphicFramePr>
          <p:nvPr/>
        </p:nvGraphicFramePr>
        <p:xfrm>
          <a:off x="1396774" y="1100939"/>
          <a:ext cx="1416689" cy="523754"/>
        </p:xfrm>
        <a:graphic>
          <a:graphicData uri="http://schemas.openxmlformats.org/presentationml/2006/ole">
            <p:oleObj spid="_x0000_s832667" name="Equation" r:id="rId4" imgW="583693" imgH="215713" progId="Equation.DSMT4">
              <p:embed/>
            </p:oleObj>
          </a:graphicData>
        </a:graphic>
      </p:graphicFrame>
      <p:sp>
        <p:nvSpPr>
          <p:cNvPr id="690197" name="Text Box 21"/>
          <p:cNvSpPr txBox="1">
            <a:spLocks noChangeArrowheads="1"/>
          </p:cNvSpPr>
          <p:nvPr/>
        </p:nvSpPr>
        <p:spPr bwMode="auto">
          <a:xfrm>
            <a:off x="852489" y="5108575"/>
            <a:ext cx="2792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Dominant (1,0) mode:</a:t>
            </a:r>
          </a:p>
        </p:txBody>
      </p:sp>
      <p:graphicFrame>
        <p:nvGraphicFramePr>
          <p:cNvPr id="690199" name="Object 23"/>
          <p:cNvGraphicFramePr>
            <a:graphicFrameLocks noChangeAspect="1"/>
          </p:cNvGraphicFramePr>
          <p:nvPr/>
        </p:nvGraphicFramePr>
        <p:xfrm>
          <a:off x="2893705" y="5670195"/>
          <a:ext cx="3198813" cy="936625"/>
        </p:xfrm>
        <a:graphic>
          <a:graphicData uri="http://schemas.openxmlformats.org/presentationml/2006/ole">
            <p:oleObj spid="_x0000_s832668" name="Equation" r:id="rId5" imgW="1257300" imgH="3683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105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92275" y="974274"/>
            <a:ext cx="5728153" cy="3879849"/>
            <a:chOff x="1692275" y="974274"/>
            <a:chExt cx="5728153" cy="3879849"/>
          </a:xfrm>
        </p:grpSpPr>
        <p:sp>
          <p:nvSpPr>
            <p:cNvPr id="690180" name="AutoShape 4"/>
            <p:cNvSpPr>
              <a:spLocks noChangeArrowheads="1"/>
            </p:cNvSpPr>
            <p:nvPr/>
          </p:nvSpPr>
          <p:spPr bwMode="auto">
            <a:xfrm>
              <a:off x="2108200" y="2322513"/>
              <a:ext cx="5024438" cy="1928813"/>
            </a:xfrm>
            <a:prstGeom prst="cube">
              <a:avLst>
                <a:gd name="adj" fmla="val 9725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81" name="AutoShape 5"/>
            <p:cNvSpPr>
              <a:spLocks noChangeArrowheads="1"/>
            </p:cNvSpPr>
            <p:nvPr/>
          </p:nvSpPr>
          <p:spPr bwMode="auto">
            <a:xfrm>
              <a:off x="2109788" y="2006600"/>
              <a:ext cx="5014913" cy="2192338"/>
            </a:xfrm>
            <a:prstGeom prst="cube">
              <a:avLst>
                <a:gd name="adj" fmla="val 85306"/>
              </a:avLst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82" name="AutoShape 6"/>
            <p:cNvSpPr>
              <a:spLocks noChangeArrowheads="1"/>
            </p:cNvSpPr>
            <p:nvPr/>
          </p:nvSpPr>
          <p:spPr bwMode="auto">
            <a:xfrm>
              <a:off x="3929063" y="2609850"/>
              <a:ext cx="1409700" cy="614363"/>
            </a:xfrm>
            <a:prstGeom prst="cube">
              <a:avLst>
                <a:gd name="adj" fmla="val 94639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0183" name="Line 7"/>
            <p:cNvSpPr>
              <a:spLocks noChangeShapeType="1"/>
            </p:cNvSpPr>
            <p:nvPr/>
          </p:nvSpPr>
          <p:spPr bwMode="auto">
            <a:xfrm flipH="1">
              <a:off x="3189514" y="2892653"/>
              <a:ext cx="1421948" cy="16249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0184" name="Line 8"/>
            <p:cNvSpPr>
              <a:spLocks noChangeShapeType="1"/>
            </p:cNvSpPr>
            <p:nvPr/>
          </p:nvSpPr>
          <p:spPr bwMode="auto">
            <a:xfrm>
              <a:off x="4638221" y="2902856"/>
              <a:ext cx="2339522" cy="36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90185" name="Object 9"/>
            <p:cNvGraphicFramePr>
              <a:graphicFrameLocks noChangeAspect="1"/>
            </p:cNvGraphicFramePr>
            <p:nvPr/>
          </p:nvGraphicFramePr>
          <p:xfrm>
            <a:off x="2940278" y="4563610"/>
            <a:ext cx="261938" cy="290513"/>
          </p:xfrm>
          <a:graphic>
            <a:graphicData uri="http://schemas.openxmlformats.org/presentationml/2006/ole">
              <p:oleObj spid="_x0000_s832669" name="Equation" r:id="rId6" imgW="114102" imgH="126780" progId="Equation.DSMT4">
                <p:embed/>
              </p:oleObj>
            </a:graphicData>
          </a:graphic>
        </p:graphicFrame>
        <p:graphicFrame>
          <p:nvGraphicFramePr>
            <p:cNvPr id="690186" name="Object 10"/>
            <p:cNvGraphicFramePr>
              <a:graphicFrameLocks noChangeAspect="1"/>
            </p:cNvGraphicFramePr>
            <p:nvPr/>
          </p:nvGraphicFramePr>
          <p:xfrm>
            <a:off x="7145790" y="2783568"/>
            <a:ext cx="274638" cy="330200"/>
          </p:xfrm>
          <a:graphic>
            <a:graphicData uri="http://schemas.openxmlformats.org/presentationml/2006/ole">
              <p:oleObj spid="_x0000_s832670" name="Equation" r:id="rId7" imgW="126835" imgH="152202" progId="Equation.DSMT4">
                <p:embed/>
              </p:oleObj>
            </a:graphicData>
          </a:graphic>
        </p:graphicFrame>
        <p:graphicFrame>
          <p:nvGraphicFramePr>
            <p:cNvPr id="690187" name="Object 11"/>
            <p:cNvGraphicFramePr>
              <a:graphicFrameLocks noChangeAspect="1"/>
            </p:cNvGraphicFramePr>
            <p:nvPr/>
          </p:nvGraphicFramePr>
          <p:xfrm>
            <a:off x="4818063" y="2255838"/>
            <a:ext cx="354013" cy="327025"/>
          </p:xfrm>
          <a:graphic>
            <a:graphicData uri="http://schemas.openxmlformats.org/presentationml/2006/ole">
              <p:oleObj spid="_x0000_s832671" name="Equation" r:id="rId8" imgW="164957" imgH="152268" progId="Equation.DSMT4">
                <p:embed/>
              </p:oleObj>
            </a:graphicData>
          </a:graphic>
        </p:graphicFrame>
        <p:sp>
          <p:nvSpPr>
            <p:cNvPr id="690188" name="Line 12"/>
            <p:cNvSpPr>
              <a:spLocks noChangeShapeType="1"/>
            </p:cNvSpPr>
            <p:nvPr/>
          </p:nvSpPr>
          <p:spPr bwMode="auto">
            <a:xfrm flipH="1">
              <a:off x="4156075" y="2652713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0189" name="Line 13"/>
            <p:cNvSpPr>
              <a:spLocks noChangeShapeType="1"/>
            </p:cNvSpPr>
            <p:nvPr/>
          </p:nvSpPr>
          <p:spPr bwMode="auto">
            <a:xfrm flipH="1">
              <a:off x="4387850" y="2652713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0190" name="Line 14"/>
            <p:cNvSpPr>
              <a:spLocks noChangeShapeType="1"/>
            </p:cNvSpPr>
            <p:nvPr/>
          </p:nvSpPr>
          <p:spPr bwMode="auto">
            <a:xfrm flipH="1">
              <a:off x="4621213" y="2654300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90191" name="Object 15"/>
            <p:cNvGraphicFramePr>
              <a:graphicFrameLocks noChangeAspect="1"/>
            </p:cNvGraphicFramePr>
            <p:nvPr/>
          </p:nvGraphicFramePr>
          <p:xfrm>
            <a:off x="3862388" y="2589213"/>
            <a:ext cx="304800" cy="334963"/>
          </p:xfrm>
          <a:graphic>
            <a:graphicData uri="http://schemas.openxmlformats.org/presentationml/2006/ole">
              <p:oleObj spid="_x0000_s832672" name="Equation" r:id="rId9" imgW="126835" imgH="139518" progId="Equation.DSMT4">
                <p:embed/>
              </p:oleObj>
            </a:graphicData>
          </a:graphic>
        </p:graphicFrame>
        <p:graphicFrame>
          <p:nvGraphicFramePr>
            <p:cNvPr id="690192" name="Object 16"/>
            <p:cNvGraphicFramePr>
              <a:graphicFrameLocks noChangeAspect="1"/>
            </p:cNvGraphicFramePr>
            <p:nvPr/>
          </p:nvGraphicFramePr>
          <p:xfrm>
            <a:off x="1692275" y="3860800"/>
            <a:ext cx="266700" cy="384175"/>
          </p:xfrm>
          <a:graphic>
            <a:graphicData uri="http://schemas.openxmlformats.org/presentationml/2006/ole">
              <p:oleObj spid="_x0000_s832673" name="Equation" r:id="rId10" imgW="114151" imgH="164885" progId="Equation.DSMT4">
                <p:embed/>
              </p:oleObj>
            </a:graphicData>
          </a:graphic>
        </p:graphicFrame>
        <p:graphicFrame>
          <p:nvGraphicFramePr>
            <p:cNvPr id="690193" name="Object 17"/>
            <p:cNvGraphicFramePr>
              <a:graphicFrameLocks noChangeAspect="1"/>
            </p:cNvGraphicFramePr>
            <p:nvPr/>
          </p:nvGraphicFramePr>
          <p:xfrm>
            <a:off x="4268788" y="3800475"/>
            <a:ext cx="703263" cy="422275"/>
          </p:xfrm>
          <a:graphic>
            <a:graphicData uri="http://schemas.openxmlformats.org/presentationml/2006/ole">
              <p:oleObj spid="_x0000_s832674" name="Equation" r:id="rId11" imgW="317225" imgH="190335" progId="Equation.DSMT4">
                <p:embed/>
              </p:oleObj>
            </a:graphicData>
          </a:graphic>
        </p:graphicFrame>
        <p:sp>
          <p:nvSpPr>
            <p:cNvPr id="24" name="Line 8"/>
            <p:cNvSpPr>
              <a:spLocks noChangeShapeType="1"/>
            </p:cNvSpPr>
            <p:nvPr/>
          </p:nvSpPr>
          <p:spPr bwMode="auto">
            <a:xfrm rot="16200000" flipV="1">
              <a:off x="3848556" y="2127704"/>
              <a:ext cx="1581603" cy="40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32522" name="Object 10"/>
            <p:cNvGraphicFramePr>
              <a:graphicFrameLocks noChangeAspect="1"/>
            </p:cNvGraphicFramePr>
            <p:nvPr/>
          </p:nvGraphicFramePr>
          <p:xfrm>
            <a:off x="4526644" y="974274"/>
            <a:ext cx="246063" cy="247650"/>
          </p:xfrm>
          <a:graphic>
            <a:graphicData uri="http://schemas.openxmlformats.org/presentationml/2006/ole">
              <p:oleObj spid="_x0000_s832675" name="Equation" r:id="rId12" imgW="114102" imgH="114102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5" name="Text Box 25"/>
          <p:cNvSpPr txBox="1">
            <a:spLocks noChangeArrowheads="1"/>
          </p:cNvSpPr>
          <p:nvPr/>
        </p:nvSpPr>
        <p:spPr bwMode="auto">
          <a:xfrm>
            <a:off x="1524186" y="0"/>
            <a:ext cx="5946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Antenna (cont.)</a:t>
            </a:r>
          </a:p>
        </p:txBody>
      </p:sp>
      <p:graphicFrame>
        <p:nvGraphicFramePr>
          <p:cNvPr id="675867" name="Object 27"/>
          <p:cNvGraphicFramePr>
            <a:graphicFrameLocks noChangeAspect="1"/>
          </p:cNvGraphicFramePr>
          <p:nvPr/>
        </p:nvGraphicFramePr>
        <p:xfrm>
          <a:off x="3284764" y="1450295"/>
          <a:ext cx="1627188" cy="509587"/>
        </p:xfrm>
        <a:graphic>
          <a:graphicData uri="http://schemas.openxmlformats.org/presentationml/2006/ole">
            <p:oleObj spid="_x0000_s833589" name="Equation" r:id="rId4" imgW="685502" imgH="215806" progId="Equation.DSMT4">
              <p:embed/>
            </p:oleObj>
          </a:graphicData>
        </a:graphic>
      </p:graphicFrame>
      <p:graphicFrame>
        <p:nvGraphicFramePr>
          <p:cNvPr id="675868" name="Object 28"/>
          <p:cNvGraphicFramePr>
            <a:graphicFrameLocks noChangeAspect="1"/>
          </p:cNvGraphicFramePr>
          <p:nvPr/>
        </p:nvGraphicFramePr>
        <p:xfrm>
          <a:off x="1269588" y="2416193"/>
          <a:ext cx="6511925" cy="892175"/>
        </p:xfrm>
        <a:graphic>
          <a:graphicData uri="http://schemas.openxmlformats.org/presentationml/2006/ole">
            <p:oleObj spid="_x0000_s833590" name="Equation" r:id="rId5" imgW="2781300" imgH="381000" progId="Equation.DSMT4">
              <p:embed/>
            </p:oleObj>
          </a:graphicData>
        </a:graphic>
      </p:graphicFrame>
      <p:sp>
        <p:nvSpPr>
          <p:cNvPr id="675869" name="Text Box 29"/>
          <p:cNvSpPr txBox="1">
            <a:spLocks noChangeArrowheads="1"/>
          </p:cNvSpPr>
          <p:nvPr/>
        </p:nvSpPr>
        <p:spPr bwMode="auto">
          <a:xfrm>
            <a:off x="1539463" y="1153124"/>
            <a:ext cx="13965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Recall that</a:t>
            </a:r>
          </a:p>
        </p:txBody>
      </p:sp>
      <p:graphicFrame>
        <p:nvGraphicFramePr>
          <p:cNvPr id="675870" name="Object 30"/>
          <p:cNvGraphicFramePr>
            <a:graphicFrameLocks noChangeAspect="1"/>
          </p:cNvGraphicFramePr>
          <p:nvPr/>
        </p:nvGraphicFramePr>
        <p:xfrm>
          <a:off x="4375646" y="4589974"/>
          <a:ext cx="771525" cy="862013"/>
        </p:xfrm>
        <a:graphic>
          <a:graphicData uri="http://schemas.openxmlformats.org/presentationml/2006/ole">
            <p:oleObj spid="_x0000_s833591" name="Equation" r:id="rId6" imgW="330200" imgH="368300" progId="Equation.DSMT4">
              <p:embed/>
            </p:oleObj>
          </a:graphicData>
        </a:graphic>
      </p:graphicFrame>
      <p:sp>
        <p:nvSpPr>
          <p:cNvPr id="675871" name="Text Box 31"/>
          <p:cNvSpPr txBox="1">
            <a:spLocks noChangeArrowheads="1"/>
          </p:cNvSpPr>
          <p:nvPr/>
        </p:nvSpPr>
        <p:spPr bwMode="auto">
          <a:xfrm>
            <a:off x="2562719" y="4089132"/>
            <a:ext cx="18646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this problem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5538" name="Object 2"/>
          <p:cNvGraphicFramePr>
            <a:graphicFrameLocks noChangeAspect="1"/>
          </p:cNvGraphicFramePr>
          <p:nvPr/>
        </p:nvGraphicFramePr>
        <p:xfrm>
          <a:off x="1641290" y="3899791"/>
          <a:ext cx="5555157" cy="1795829"/>
        </p:xfrm>
        <a:graphic>
          <a:graphicData uri="http://schemas.openxmlformats.org/presentationml/2006/ole">
            <p:oleObj spid="_x0000_s834613" name="Equation" r:id="rId4" imgW="2476500" imgH="800100" progId="Equation.DSMT4">
              <p:embed/>
            </p:oleObj>
          </a:graphicData>
        </a:graphic>
      </p:graphicFrame>
      <p:graphicFrame>
        <p:nvGraphicFramePr>
          <p:cNvPr id="705539" name="Object 3"/>
          <p:cNvGraphicFramePr>
            <a:graphicFrameLocks noChangeAspect="1"/>
          </p:cNvGraphicFramePr>
          <p:nvPr/>
        </p:nvGraphicFramePr>
        <p:xfrm>
          <a:off x="2796990" y="1185428"/>
          <a:ext cx="2630033" cy="770805"/>
        </p:xfrm>
        <a:graphic>
          <a:graphicData uri="http://schemas.openxmlformats.org/presentationml/2006/ole">
            <p:oleObj spid="_x0000_s834614" name="Equation" r:id="rId5" imgW="1257300" imgH="368300" progId="Equation.DSMT4">
              <p:embed/>
            </p:oleObj>
          </a:graphicData>
        </a:graphic>
      </p:graphicFrame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1512311" y="0"/>
            <a:ext cx="5946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Antenna (cont.)</a:t>
            </a:r>
          </a:p>
        </p:txBody>
      </p:sp>
      <p:graphicFrame>
        <p:nvGraphicFramePr>
          <p:cNvPr id="705541" name="Object 5"/>
          <p:cNvGraphicFramePr>
            <a:graphicFrameLocks noChangeAspect="1"/>
          </p:cNvGraphicFramePr>
          <p:nvPr/>
        </p:nvGraphicFramePr>
        <p:xfrm>
          <a:off x="1363293" y="2412027"/>
          <a:ext cx="5821280" cy="941721"/>
        </p:xfrm>
        <a:graphic>
          <a:graphicData uri="http://schemas.openxmlformats.org/presentationml/2006/ole">
            <p:oleObj spid="_x0000_s834615" name="Equation" r:id="rId6" imgW="2438400" imgH="3937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682" name="Object 2"/>
          <p:cNvGraphicFramePr>
            <a:graphicFrameLocks noChangeAspect="1"/>
          </p:cNvGraphicFramePr>
          <p:nvPr/>
        </p:nvGraphicFramePr>
        <p:xfrm>
          <a:off x="644525" y="1130300"/>
          <a:ext cx="1133475" cy="654050"/>
        </p:xfrm>
        <a:graphic>
          <a:graphicData uri="http://schemas.openxmlformats.org/presentationml/2006/ole">
            <p:oleObj spid="_x0000_s835892" name="Equation" r:id="rId4" imgW="330057" imgH="190417" progId="Equation.DSMT4">
              <p:embed/>
            </p:oleObj>
          </a:graphicData>
        </a:graphic>
      </p:graphicFrame>
      <p:graphicFrame>
        <p:nvGraphicFramePr>
          <p:cNvPr id="711697" name="Object 17"/>
          <p:cNvGraphicFramePr>
            <a:graphicFrameLocks noChangeAspect="1"/>
          </p:cNvGraphicFramePr>
          <p:nvPr/>
        </p:nvGraphicFramePr>
        <p:xfrm>
          <a:off x="1481138" y="5500688"/>
          <a:ext cx="5673725" cy="895350"/>
        </p:xfrm>
        <a:graphic>
          <a:graphicData uri="http://schemas.openxmlformats.org/presentationml/2006/ole">
            <p:oleObj spid="_x0000_s835893" name="Equation" r:id="rId5" imgW="2654300" imgH="419100" progId="Equation.DSMT4">
              <p:embed/>
            </p:oleObj>
          </a:graphicData>
        </a:graphic>
      </p:graphicFrame>
      <p:graphicFrame>
        <p:nvGraphicFramePr>
          <p:cNvPr id="711698" name="Object 18"/>
          <p:cNvGraphicFramePr>
            <a:graphicFrameLocks noChangeAspect="1"/>
          </p:cNvGraphicFramePr>
          <p:nvPr/>
        </p:nvGraphicFramePr>
        <p:xfrm>
          <a:off x="5942299" y="1416857"/>
          <a:ext cx="2205416" cy="1242275"/>
        </p:xfrm>
        <a:graphic>
          <a:graphicData uri="http://schemas.openxmlformats.org/presentationml/2006/ole">
            <p:oleObj spid="_x0000_s835894" name="Equation" r:id="rId6" imgW="1104900" imgH="622300" progId="Equation.DSMT4">
              <p:embed/>
            </p:oleObj>
          </a:graphicData>
        </a:graphic>
      </p:graphicFrame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108</a:t>
            </a:fld>
            <a:endParaRPr lang="en-US"/>
          </a:p>
        </p:txBody>
      </p:sp>
      <p:graphicFrame>
        <p:nvGraphicFramePr>
          <p:cNvPr id="711719" name="Object 39"/>
          <p:cNvGraphicFramePr>
            <a:graphicFrameLocks noChangeAspect="1"/>
          </p:cNvGraphicFramePr>
          <p:nvPr/>
        </p:nvGraphicFramePr>
        <p:xfrm>
          <a:off x="542925" y="1987550"/>
          <a:ext cx="1433513" cy="566738"/>
        </p:xfrm>
        <a:graphic>
          <a:graphicData uri="http://schemas.openxmlformats.org/presentationml/2006/ole">
            <p:oleObj spid="_x0000_s835895" name="Equation" r:id="rId7" imgW="545626" imgH="215713" progId="Equation.DSMT4">
              <p:embed/>
            </p:oleObj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2151063" y="1520826"/>
            <a:ext cx="3097212" cy="3379787"/>
            <a:chOff x="2151063" y="1520826"/>
            <a:chExt cx="3097212" cy="3379787"/>
          </a:xfrm>
        </p:grpSpPr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 flipH="1">
              <a:off x="2897188" y="153828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2" name="Line 22"/>
            <p:cNvSpPr>
              <a:spLocks noChangeShapeType="1"/>
            </p:cNvSpPr>
            <p:nvPr/>
          </p:nvSpPr>
          <p:spPr bwMode="auto">
            <a:xfrm flipH="1">
              <a:off x="4264088" y="1556513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3" name="Line 23"/>
            <p:cNvSpPr>
              <a:spLocks noChangeShapeType="1"/>
            </p:cNvSpPr>
            <p:nvPr/>
          </p:nvSpPr>
          <p:spPr bwMode="auto">
            <a:xfrm>
              <a:off x="2887662" y="3700461"/>
              <a:ext cx="1375580" cy="46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4" name="Object 24"/>
            <p:cNvGraphicFramePr>
              <a:graphicFrameLocks noChangeAspect="1"/>
            </p:cNvGraphicFramePr>
            <p:nvPr/>
          </p:nvGraphicFramePr>
          <p:xfrm>
            <a:off x="3659188" y="3962400"/>
            <a:ext cx="521783" cy="317500"/>
          </p:xfrm>
          <a:graphic>
            <a:graphicData uri="http://schemas.openxmlformats.org/presentationml/2006/ole">
              <p:oleObj spid="_x0000_s835896" name="Equation" r:id="rId8" imgW="291847" imgH="177646" progId="Equation.DSMT4">
                <p:embed/>
              </p:oleObj>
            </a:graphicData>
          </a:graphic>
        </p:graphicFrame>
        <p:sp>
          <p:nvSpPr>
            <p:cNvPr id="711705" name="Oval 25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6" name="Line 26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7" name="Object 27"/>
            <p:cNvGraphicFramePr>
              <a:graphicFrameLocks noChangeAspect="1"/>
            </p:cNvGraphicFramePr>
            <p:nvPr/>
          </p:nvGraphicFramePr>
          <p:xfrm>
            <a:off x="2151063" y="3072765"/>
            <a:ext cx="496887" cy="397509"/>
          </p:xfrm>
          <a:graphic>
            <a:graphicData uri="http://schemas.openxmlformats.org/presentationml/2006/ole">
              <p:oleObj spid="_x0000_s835897" name="Equation" r:id="rId9" imgW="253780" imgH="203024" progId="Equation.DSMT4">
                <p:embed/>
              </p:oleObj>
            </a:graphicData>
          </a:graphic>
        </p:graphicFrame>
        <p:graphicFrame>
          <p:nvGraphicFramePr>
            <p:cNvPr id="711708" name="Object 28"/>
            <p:cNvGraphicFramePr>
              <a:graphicFrameLocks noChangeAspect="1"/>
            </p:cNvGraphicFramePr>
            <p:nvPr/>
          </p:nvGraphicFramePr>
          <p:xfrm>
            <a:off x="2178051" y="4152899"/>
            <a:ext cx="480663" cy="385763"/>
          </p:xfrm>
          <a:graphic>
            <a:graphicData uri="http://schemas.openxmlformats.org/presentationml/2006/ole">
              <p:oleObj spid="_x0000_s835898" name="Equation" r:id="rId10" imgW="253780" imgH="203024" progId="Equation.DSMT4">
                <p:embed/>
              </p:oleObj>
            </a:graphicData>
          </a:graphic>
        </p:graphicFrame>
        <p:sp>
          <p:nvSpPr>
            <p:cNvPr id="711709" name="Line 29"/>
            <p:cNvSpPr>
              <a:spLocks noChangeShapeType="1"/>
            </p:cNvSpPr>
            <p:nvPr/>
          </p:nvSpPr>
          <p:spPr bwMode="auto">
            <a:xfrm flipH="1">
              <a:off x="2887662" y="4785755"/>
              <a:ext cx="1375580" cy="21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0" name="Object 30"/>
            <p:cNvGraphicFramePr>
              <a:graphicFrameLocks noChangeAspect="1"/>
            </p:cNvGraphicFramePr>
            <p:nvPr/>
          </p:nvGraphicFramePr>
          <p:xfrm>
            <a:off x="3397251" y="1520826"/>
            <a:ext cx="441324" cy="441324"/>
          </p:xfrm>
          <a:graphic>
            <a:graphicData uri="http://schemas.openxmlformats.org/presentationml/2006/ole">
              <p:oleObj spid="_x0000_s835899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711711" name="Object 31"/>
            <p:cNvGraphicFramePr>
              <a:graphicFrameLocks noChangeAspect="1"/>
            </p:cNvGraphicFramePr>
            <p:nvPr/>
          </p:nvGraphicFramePr>
          <p:xfrm>
            <a:off x="3379788" y="4295775"/>
            <a:ext cx="408855" cy="438149"/>
          </p:xfrm>
          <a:graphic>
            <a:graphicData uri="http://schemas.openxmlformats.org/presentationml/2006/ole">
              <p:oleObj spid="_x0000_s835900" name="Equation" r:id="rId12" imgW="177646" imgH="190335" progId="Equation.DSMT4">
                <p:embed/>
              </p:oleObj>
            </a:graphicData>
          </a:graphic>
        </p:graphicFrame>
        <p:graphicFrame>
          <p:nvGraphicFramePr>
            <p:cNvPr id="711712" name="Object 32"/>
            <p:cNvGraphicFramePr>
              <a:graphicFrameLocks noChangeAspect="1"/>
            </p:cNvGraphicFramePr>
            <p:nvPr/>
          </p:nvGraphicFramePr>
          <p:xfrm>
            <a:off x="4519614" y="3514726"/>
            <a:ext cx="645966" cy="322262"/>
          </p:xfrm>
          <a:graphic>
            <a:graphicData uri="http://schemas.openxmlformats.org/presentationml/2006/ole">
              <p:oleObj spid="_x0000_s835901" name="Equation" r:id="rId13" imgW="304536" imgH="152268" progId="Equation.DSMT4">
                <p:embed/>
              </p:oleObj>
            </a:graphicData>
          </a:graphic>
        </p:graphicFrame>
        <p:graphicFrame>
          <p:nvGraphicFramePr>
            <p:cNvPr id="711713" name="Object 33"/>
            <p:cNvGraphicFramePr>
              <a:graphicFrameLocks noChangeAspect="1"/>
            </p:cNvGraphicFramePr>
            <p:nvPr/>
          </p:nvGraphicFramePr>
          <p:xfrm>
            <a:off x="4473576" y="4565048"/>
            <a:ext cx="774699" cy="335565"/>
          </p:xfrm>
          <a:graphic>
            <a:graphicData uri="http://schemas.openxmlformats.org/presentationml/2006/ole">
              <p:oleObj spid="_x0000_s835902" name="Equation" r:id="rId14" imgW="380835" imgH="165028" progId="Equation.DSMT4">
                <p:embed/>
              </p:oleObj>
            </a:graphicData>
          </a:graphic>
        </p:graphicFrame>
        <p:sp>
          <p:nvSpPr>
            <p:cNvPr id="711714" name="Line 34"/>
            <p:cNvSpPr>
              <a:spLocks noChangeShapeType="1"/>
            </p:cNvSpPr>
            <p:nvPr/>
          </p:nvSpPr>
          <p:spPr bwMode="auto">
            <a:xfrm flipV="1">
              <a:off x="2895601" y="2514600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5" name="Object 35"/>
            <p:cNvGraphicFramePr>
              <a:graphicFrameLocks noChangeAspect="1"/>
            </p:cNvGraphicFramePr>
            <p:nvPr/>
          </p:nvGraphicFramePr>
          <p:xfrm>
            <a:off x="2308226" y="2317965"/>
            <a:ext cx="454024" cy="403010"/>
          </p:xfrm>
          <a:graphic>
            <a:graphicData uri="http://schemas.openxmlformats.org/presentationml/2006/ole">
              <p:oleObj spid="_x0000_s835903" name="Equation" r:id="rId15" imgW="228501" imgH="203112" progId="Equation.DSMT4">
                <p:embed/>
              </p:oleObj>
            </a:graphicData>
          </a:graphic>
        </p:graphicFrame>
        <p:graphicFrame>
          <p:nvGraphicFramePr>
            <p:cNvPr id="711716" name="Object 36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835904" name="Equation" r:id="rId16" imgW="126725" imgH="126725" progId="Equation.DSMT4">
                <p:embed/>
              </p:oleObj>
            </a:graphicData>
          </a:graphic>
        </p:graphicFrame>
        <p:graphicFrame>
          <p:nvGraphicFramePr>
            <p:cNvPr id="711717" name="Object 37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835905" name="Equation" r:id="rId17" imgW="114003" imgH="88669" progId="Equation.DSMT4">
                <p:embed/>
              </p:oleObj>
            </a:graphicData>
          </a:graphic>
        </p:graphicFrame>
        <p:graphicFrame>
          <p:nvGraphicFramePr>
            <p:cNvPr id="711718" name="Object 38"/>
            <p:cNvGraphicFramePr>
              <a:graphicFrameLocks noChangeAspect="1"/>
            </p:cNvGraphicFramePr>
            <p:nvPr/>
          </p:nvGraphicFramePr>
          <p:xfrm>
            <a:off x="3381376" y="2105025"/>
            <a:ext cx="628650" cy="501650"/>
          </p:xfrm>
          <a:graphic>
            <a:graphicData uri="http://schemas.openxmlformats.org/presentationml/2006/ole">
              <p:oleObj spid="_x0000_s835906" name="Equation" r:id="rId18" imgW="253780" imgH="203024" progId="Equation.DSMT4">
                <p:embed/>
              </p:oleObj>
            </a:graphicData>
          </a:graphic>
        </p:graphicFrame>
        <p:graphicFrame>
          <p:nvGraphicFramePr>
            <p:cNvPr id="711720" name="Object 40"/>
            <p:cNvGraphicFramePr>
              <a:graphicFrameLocks noChangeAspect="1"/>
            </p:cNvGraphicFramePr>
            <p:nvPr/>
          </p:nvGraphicFramePr>
          <p:xfrm>
            <a:off x="2890838" y="3189288"/>
            <a:ext cx="365125" cy="365125"/>
          </p:xfrm>
          <a:graphic>
            <a:graphicData uri="http://schemas.openxmlformats.org/presentationml/2006/ole">
              <p:oleObj spid="_x0000_s835907" name="Equation" r:id="rId19" imgW="126725" imgH="126725" progId="Equation.DSMT4">
                <p:embed/>
              </p:oleObj>
            </a:graphicData>
          </a:graphic>
        </p:graphicFrame>
        <p:graphicFrame>
          <p:nvGraphicFramePr>
            <p:cNvPr id="711721" name="Object 41"/>
            <p:cNvGraphicFramePr>
              <a:graphicFrameLocks noChangeAspect="1"/>
            </p:cNvGraphicFramePr>
            <p:nvPr/>
          </p:nvGraphicFramePr>
          <p:xfrm>
            <a:off x="3990975" y="3319463"/>
            <a:ext cx="328613" cy="255587"/>
          </p:xfrm>
          <a:graphic>
            <a:graphicData uri="http://schemas.openxmlformats.org/presentationml/2006/ole">
              <p:oleObj spid="_x0000_s835908" name="Equation" r:id="rId20" imgW="114003" imgH="88669" progId="Equation.DSMT4">
                <p:embed/>
              </p:oleObj>
            </a:graphicData>
          </a:graphic>
        </p:graphicFrame>
        <p:graphicFrame>
          <p:nvGraphicFramePr>
            <p:cNvPr id="711722" name="Object 42"/>
            <p:cNvGraphicFramePr>
              <a:graphicFrameLocks noChangeAspect="1"/>
            </p:cNvGraphicFramePr>
            <p:nvPr/>
          </p:nvGraphicFramePr>
          <p:xfrm>
            <a:off x="3114675" y="2932447"/>
            <a:ext cx="1028700" cy="404477"/>
          </p:xfrm>
          <a:graphic>
            <a:graphicData uri="http://schemas.openxmlformats.org/presentationml/2006/ole">
              <p:oleObj spid="_x0000_s835909" name="Equation" r:id="rId21" imgW="545626" imgH="215713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18" name="Object 2"/>
          <p:cNvGraphicFramePr>
            <a:graphicFrameLocks noChangeAspect="1"/>
          </p:cNvGraphicFramePr>
          <p:nvPr/>
        </p:nvGraphicFramePr>
        <p:xfrm>
          <a:off x="603250" y="1150938"/>
          <a:ext cx="1001713" cy="654050"/>
        </p:xfrm>
        <a:graphic>
          <a:graphicData uri="http://schemas.openxmlformats.org/presentationml/2006/ole">
            <p:oleObj spid="_x0000_s836916" name="Equation" r:id="rId4" imgW="291973" imgH="190417" progId="Equation.DSMT4">
              <p:embed/>
            </p:oleObj>
          </a:graphicData>
        </a:graphic>
      </p:graphicFrame>
      <p:graphicFrame>
        <p:nvGraphicFramePr>
          <p:cNvPr id="700419" name="Object 3"/>
          <p:cNvGraphicFramePr>
            <a:graphicFrameLocks noChangeAspect="1"/>
          </p:cNvGraphicFramePr>
          <p:nvPr/>
        </p:nvGraphicFramePr>
        <p:xfrm>
          <a:off x="1385888" y="5480050"/>
          <a:ext cx="5842000" cy="850900"/>
        </p:xfrm>
        <a:graphic>
          <a:graphicData uri="http://schemas.openxmlformats.org/presentationml/2006/ole">
            <p:oleObj spid="_x0000_s836917" name="Equation" r:id="rId5" imgW="2705100" imgH="393700" progId="Equation.DSMT4">
              <p:embed/>
            </p:oleObj>
          </a:graphicData>
        </a:graphic>
      </p:graphicFrame>
      <p:graphicFrame>
        <p:nvGraphicFramePr>
          <p:cNvPr id="700434" name="Object 18"/>
          <p:cNvGraphicFramePr>
            <a:graphicFrameLocks noChangeAspect="1"/>
          </p:cNvGraphicFramePr>
          <p:nvPr/>
        </p:nvGraphicFramePr>
        <p:xfrm>
          <a:off x="5819681" y="1411841"/>
          <a:ext cx="2409920" cy="1357469"/>
        </p:xfrm>
        <a:graphic>
          <a:graphicData uri="http://schemas.openxmlformats.org/presentationml/2006/ole">
            <p:oleObj spid="_x0000_s836918" name="Equation" r:id="rId6" imgW="1104900" imgH="622300" progId="Equation.DSMT4">
              <p:embed/>
            </p:oleObj>
          </a:graphicData>
        </a:graphic>
      </p:graphicFrame>
      <p:sp>
        <p:nvSpPr>
          <p:cNvPr id="700436" name="Text Box 20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109</a:t>
            </a:fld>
            <a:endParaRPr lang="en-US"/>
          </a:p>
        </p:txBody>
      </p:sp>
      <p:graphicFrame>
        <p:nvGraphicFramePr>
          <p:cNvPr id="700456" name="Object 40"/>
          <p:cNvGraphicFramePr>
            <a:graphicFrameLocks noChangeAspect="1"/>
          </p:cNvGraphicFramePr>
          <p:nvPr/>
        </p:nvGraphicFramePr>
        <p:xfrm>
          <a:off x="481013" y="2016125"/>
          <a:ext cx="1366837" cy="566738"/>
        </p:xfrm>
        <a:graphic>
          <a:graphicData uri="http://schemas.openxmlformats.org/presentationml/2006/ole">
            <p:oleObj spid="_x0000_s836919" name="Equation" r:id="rId7" imgW="520474" imgH="215806" progId="Equation.DSMT4">
              <p:embed/>
            </p:oleObj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2208213" y="1530350"/>
            <a:ext cx="3046002" cy="3370263"/>
            <a:chOff x="2208213" y="1530350"/>
            <a:chExt cx="3046002" cy="3370263"/>
          </a:xfrm>
        </p:grpSpPr>
        <p:sp>
          <p:nvSpPr>
            <p:cNvPr id="700438" name="Line 22"/>
            <p:cNvSpPr>
              <a:spLocks noChangeShapeType="1"/>
            </p:cNvSpPr>
            <p:nvPr/>
          </p:nvSpPr>
          <p:spPr bwMode="auto">
            <a:xfrm flipH="1">
              <a:off x="2897188" y="153828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39" name="Line 23"/>
            <p:cNvSpPr>
              <a:spLocks noChangeShapeType="1"/>
            </p:cNvSpPr>
            <p:nvPr/>
          </p:nvSpPr>
          <p:spPr bwMode="auto">
            <a:xfrm flipH="1">
              <a:off x="4275963" y="1544638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>
              <a:off x="2911413" y="3700459"/>
              <a:ext cx="1351828" cy="464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1" name="Object 25"/>
            <p:cNvGraphicFramePr>
              <a:graphicFrameLocks noChangeAspect="1"/>
            </p:cNvGraphicFramePr>
            <p:nvPr/>
          </p:nvGraphicFramePr>
          <p:xfrm>
            <a:off x="3716338" y="3926060"/>
            <a:ext cx="503237" cy="306215"/>
          </p:xfrm>
          <a:graphic>
            <a:graphicData uri="http://schemas.openxmlformats.org/presentationml/2006/ole">
              <p:oleObj spid="_x0000_s836920" name="Equation" r:id="rId8" imgW="291847" imgH="177646" progId="Equation.DSMT4">
                <p:embed/>
              </p:oleObj>
            </a:graphicData>
          </a:graphic>
        </p:graphicFrame>
        <p:sp>
          <p:nvSpPr>
            <p:cNvPr id="700442" name="Oval 26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43" name="Line 27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4" name="Object 28"/>
            <p:cNvGraphicFramePr>
              <a:graphicFrameLocks noChangeAspect="1"/>
            </p:cNvGraphicFramePr>
            <p:nvPr/>
          </p:nvGraphicFramePr>
          <p:xfrm>
            <a:off x="2239963" y="3086099"/>
            <a:ext cx="431589" cy="384175"/>
          </p:xfrm>
          <a:graphic>
            <a:graphicData uri="http://schemas.openxmlformats.org/presentationml/2006/ole">
              <p:oleObj spid="_x0000_s836921" name="Equation" r:id="rId9" imgW="228501" imgH="203112" progId="Equation.DSMT4">
                <p:embed/>
              </p:oleObj>
            </a:graphicData>
          </a:graphic>
        </p:graphicFrame>
        <p:graphicFrame>
          <p:nvGraphicFramePr>
            <p:cNvPr id="700445" name="Object 29"/>
            <p:cNvGraphicFramePr>
              <a:graphicFrameLocks noChangeAspect="1"/>
            </p:cNvGraphicFramePr>
            <p:nvPr/>
          </p:nvGraphicFramePr>
          <p:xfrm>
            <a:off x="2208213" y="4162425"/>
            <a:ext cx="421915" cy="376238"/>
          </p:xfrm>
          <a:graphic>
            <a:graphicData uri="http://schemas.openxmlformats.org/presentationml/2006/ole">
              <p:oleObj spid="_x0000_s836922" name="Equation" r:id="rId10" imgW="228501" imgH="203112" progId="Equation.DSMT4">
                <p:embed/>
              </p:oleObj>
            </a:graphicData>
          </a:graphic>
        </p:graphicFrame>
        <p:sp>
          <p:nvSpPr>
            <p:cNvPr id="700446" name="Line 30"/>
            <p:cNvSpPr>
              <a:spLocks noChangeShapeType="1"/>
            </p:cNvSpPr>
            <p:nvPr/>
          </p:nvSpPr>
          <p:spPr bwMode="auto">
            <a:xfrm flipH="1">
              <a:off x="2887660" y="4785756"/>
              <a:ext cx="1399331" cy="21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7" name="Object 31"/>
            <p:cNvGraphicFramePr>
              <a:graphicFrameLocks noChangeAspect="1"/>
            </p:cNvGraphicFramePr>
            <p:nvPr/>
          </p:nvGraphicFramePr>
          <p:xfrm>
            <a:off x="3378201" y="1530350"/>
            <a:ext cx="412749" cy="412749"/>
          </p:xfrm>
          <a:graphic>
            <a:graphicData uri="http://schemas.openxmlformats.org/presentationml/2006/ole">
              <p:oleObj spid="_x0000_s836923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700448" name="Object 32"/>
            <p:cNvGraphicFramePr>
              <a:graphicFrameLocks noChangeAspect="1"/>
            </p:cNvGraphicFramePr>
            <p:nvPr/>
          </p:nvGraphicFramePr>
          <p:xfrm>
            <a:off x="3408363" y="4276725"/>
            <a:ext cx="399966" cy="428624"/>
          </p:xfrm>
          <a:graphic>
            <a:graphicData uri="http://schemas.openxmlformats.org/presentationml/2006/ole">
              <p:oleObj spid="_x0000_s836924" name="Equation" r:id="rId12" imgW="177646" imgH="190335" progId="Equation.DSMT4">
                <p:embed/>
              </p:oleObj>
            </a:graphicData>
          </a:graphic>
        </p:graphicFrame>
        <p:graphicFrame>
          <p:nvGraphicFramePr>
            <p:cNvPr id="700449" name="Object 33"/>
            <p:cNvGraphicFramePr>
              <a:graphicFrameLocks noChangeAspect="1"/>
            </p:cNvGraphicFramePr>
            <p:nvPr/>
          </p:nvGraphicFramePr>
          <p:xfrm>
            <a:off x="4519614" y="3540019"/>
            <a:ext cx="614362" cy="306494"/>
          </p:xfrm>
          <a:graphic>
            <a:graphicData uri="http://schemas.openxmlformats.org/presentationml/2006/ole">
              <p:oleObj spid="_x0000_s836925" name="Equation" r:id="rId13" imgW="304536" imgH="152268" progId="Equation.DSMT4">
                <p:embed/>
              </p:oleObj>
            </a:graphicData>
          </a:graphic>
        </p:graphicFrame>
        <p:graphicFrame>
          <p:nvGraphicFramePr>
            <p:cNvPr id="700450" name="Object 34"/>
            <p:cNvGraphicFramePr>
              <a:graphicFrameLocks noChangeAspect="1"/>
            </p:cNvGraphicFramePr>
            <p:nvPr/>
          </p:nvGraphicFramePr>
          <p:xfrm>
            <a:off x="4473576" y="4562475"/>
            <a:ext cx="780639" cy="338138"/>
          </p:xfrm>
          <a:graphic>
            <a:graphicData uri="http://schemas.openxmlformats.org/presentationml/2006/ole">
              <p:oleObj spid="_x0000_s836926" name="Equation" r:id="rId14" imgW="380835" imgH="165028" progId="Equation.DSMT4">
                <p:embed/>
              </p:oleObj>
            </a:graphicData>
          </a:graphic>
        </p:graphicFrame>
        <p:sp>
          <p:nvSpPr>
            <p:cNvPr id="700451" name="Line 35"/>
            <p:cNvSpPr>
              <a:spLocks noChangeShapeType="1"/>
            </p:cNvSpPr>
            <p:nvPr/>
          </p:nvSpPr>
          <p:spPr bwMode="auto">
            <a:xfrm flipV="1">
              <a:off x="2895601" y="2528888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52" name="Object 36"/>
            <p:cNvGraphicFramePr>
              <a:graphicFrameLocks noChangeAspect="1"/>
            </p:cNvGraphicFramePr>
            <p:nvPr/>
          </p:nvGraphicFramePr>
          <p:xfrm>
            <a:off x="2338388" y="2307945"/>
            <a:ext cx="414337" cy="413030"/>
          </p:xfrm>
          <a:graphic>
            <a:graphicData uri="http://schemas.openxmlformats.org/presentationml/2006/ole">
              <p:oleObj spid="_x0000_s836927" name="Equation" r:id="rId15" imgW="203024" imgH="203024" progId="Equation.DSMT4">
                <p:embed/>
              </p:oleObj>
            </a:graphicData>
          </a:graphic>
        </p:graphicFrame>
        <p:graphicFrame>
          <p:nvGraphicFramePr>
            <p:cNvPr id="700453" name="Object 37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836928" name="Equation" r:id="rId16" imgW="126725" imgH="126725" progId="Equation.DSMT4">
                <p:embed/>
              </p:oleObj>
            </a:graphicData>
          </a:graphic>
        </p:graphicFrame>
        <p:graphicFrame>
          <p:nvGraphicFramePr>
            <p:cNvPr id="700454" name="Object 38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836929" name="Equation" r:id="rId17" imgW="114003" imgH="88669" progId="Equation.DSMT4">
                <p:embed/>
              </p:oleObj>
            </a:graphicData>
          </a:graphic>
        </p:graphicFrame>
        <p:graphicFrame>
          <p:nvGraphicFramePr>
            <p:cNvPr id="700455" name="Object 39"/>
            <p:cNvGraphicFramePr>
              <a:graphicFrameLocks noChangeAspect="1"/>
            </p:cNvGraphicFramePr>
            <p:nvPr/>
          </p:nvGraphicFramePr>
          <p:xfrm>
            <a:off x="3413126" y="2105025"/>
            <a:ext cx="565150" cy="501650"/>
          </p:xfrm>
          <a:graphic>
            <a:graphicData uri="http://schemas.openxmlformats.org/presentationml/2006/ole">
              <p:oleObj spid="_x0000_s836930" name="Equation" r:id="rId18" imgW="228501" imgH="203112" progId="Equation.DSMT4">
                <p:embed/>
              </p:oleObj>
            </a:graphicData>
          </a:graphic>
        </p:graphicFrame>
        <p:graphicFrame>
          <p:nvGraphicFramePr>
            <p:cNvPr id="700457" name="Object 41"/>
            <p:cNvGraphicFramePr>
              <a:graphicFrameLocks noChangeAspect="1"/>
            </p:cNvGraphicFramePr>
            <p:nvPr/>
          </p:nvGraphicFramePr>
          <p:xfrm>
            <a:off x="2919413" y="3094038"/>
            <a:ext cx="365125" cy="365125"/>
          </p:xfrm>
          <a:graphic>
            <a:graphicData uri="http://schemas.openxmlformats.org/presentationml/2006/ole">
              <p:oleObj spid="_x0000_s836931" name="Equation" r:id="rId19" imgW="126725" imgH="126725" progId="Equation.DSMT4">
                <p:embed/>
              </p:oleObj>
            </a:graphicData>
          </a:graphic>
        </p:graphicFrame>
        <p:graphicFrame>
          <p:nvGraphicFramePr>
            <p:cNvPr id="700458" name="Object 42"/>
            <p:cNvGraphicFramePr>
              <a:graphicFrameLocks noChangeAspect="1"/>
            </p:cNvGraphicFramePr>
            <p:nvPr/>
          </p:nvGraphicFramePr>
          <p:xfrm>
            <a:off x="3905250" y="3214688"/>
            <a:ext cx="328613" cy="255587"/>
          </p:xfrm>
          <a:graphic>
            <a:graphicData uri="http://schemas.openxmlformats.org/presentationml/2006/ole">
              <p:oleObj spid="_x0000_s836932" name="Equation" r:id="rId20" imgW="114003" imgH="88669" progId="Equation.DSMT4">
                <p:embed/>
              </p:oleObj>
            </a:graphicData>
          </a:graphic>
        </p:graphicFrame>
        <p:graphicFrame>
          <p:nvGraphicFramePr>
            <p:cNvPr id="700459" name="Object 43"/>
            <p:cNvGraphicFramePr>
              <a:graphicFrameLocks noChangeAspect="1"/>
            </p:cNvGraphicFramePr>
            <p:nvPr/>
          </p:nvGraphicFramePr>
          <p:xfrm>
            <a:off x="3109913" y="2813126"/>
            <a:ext cx="1014412" cy="419023"/>
          </p:xfrm>
          <a:graphic>
            <a:graphicData uri="http://schemas.openxmlformats.org/presentationml/2006/ole">
              <p:oleObj spid="_x0000_s836933" name="Equation" r:id="rId21" imgW="520474" imgH="21580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8211" name="Object 19"/>
          <p:cNvGraphicFramePr>
            <a:graphicFrameLocks noChangeAspect="1"/>
          </p:cNvGraphicFramePr>
          <p:nvPr/>
        </p:nvGraphicFramePr>
        <p:xfrm>
          <a:off x="1436688" y="4310063"/>
          <a:ext cx="6302375" cy="754062"/>
        </p:xfrm>
        <a:graphic>
          <a:graphicData uri="http://schemas.openxmlformats.org/presentationml/2006/ole">
            <p:oleObj spid="_x0000_s746552" name="Equation" r:id="rId4" imgW="2234230" imgH="266584" progId="Equation.DSMT4">
              <p:embed/>
            </p:oleObj>
          </a:graphicData>
        </a:graphic>
      </p:graphicFrame>
      <p:graphicFrame>
        <p:nvGraphicFramePr>
          <p:cNvPr id="6482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0047071"/>
              </p:ext>
            </p:extLst>
          </p:nvPr>
        </p:nvGraphicFramePr>
        <p:xfrm>
          <a:off x="1989138" y="5343525"/>
          <a:ext cx="5387975" cy="993775"/>
        </p:xfrm>
        <a:graphic>
          <a:graphicData uri="http://schemas.openxmlformats.org/presentationml/2006/ole">
            <p:oleObj spid="_x0000_s746553" name="Equation" r:id="rId5" imgW="2133360" imgH="393480" progId="Equation.DSMT4">
              <p:embed/>
            </p:oleObj>
          </a:graphicData>
        </a:graphic>
      </p:graphicFrame>
      <p:sp>
        <p:nvSpPr>
          <p:cNvPr id="648213" name="Text Box 21"/>
          <p:cNvSpPr txBox="1">
            <a:spLocks noChangeArrowheads="1"/>
          </p:cNvSpPr>
          <p:nvPr/>
        </p:nvSpPr>
        <p:spPr bwMode="auto">
          <a:xfrm>
            <a:off x="804919" y="3798964"/>
            <a:ext cx="10001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46503" name="Object 84"/>
          <p:cNvGraphicFramePr>
            <a:graphicFrameLocks noChangeAspect="1"/>
          </p:cNvGraphicFramePr>
          <p:nvPr/>
        </p:nvGraphicFramePr>
        <p:xfrm>
          <a:off x="1347107" y="1084263"/>
          <a:ext cx="6437313" cy="2733675"/>
        </p:xfrm>
        <a:graphic>
          <a:graphicData uri="http://schemas.openxmlformats.org/presentationml/2006/ole">
            <p:oleObj spid="_x0000_s746554" name="Equation" r:id="rId6" imgW="2540000" imgH="1079500" progId="Equation.DSMT4">
              <p:embed/>
            </p:oleObj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1469983" y="1020104"/>
            <a:ext cx="11900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At 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0: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78919" name="Object 7"/>
          <p:cNvGraphicFramePr>
            <a:graphicFrameLocks noChangeAspect="1"/>
          </p:cNvGraphicFramePr>
          <p:nvPr/>
        </p:nvGraphicFramePr>
        <p:xfrm>
          <a:off x="2709429" y="1615416"/>
          <a:ext cx="3873500" cy="1787525"/>
        </p:xfrm>
        <a:graphic>
          <a:graphicData uri="http://schemas.openxmlformats.org/presentationml/2006/ole">
            <p:oleObj spid="_x0000_s837685" name="Equation" r:id="rId4" imgW="1625600" imgH="749300" progId="Equation.DSMT4">
              <p:embed/>
            </p:oleObj>
          </a:graphicData>
        </a:graphic>
      </p:graphicFrame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505279" y="4038600"/>
            <a:ext cx="1009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78921" name="Object 9"/>
          <p:cNvGraphicFramePr>
            <a:graphicFrameLocks noChangeAspect="1"/>
          </p:cNvGraphicFramePr>
          <p:nvPr/>
        </p:nvGraphicFramePr>
        <p:xfrm>
          <a:off x="757010" y="4667098"/>
          <a:ext cx="2667041" cy="1768897"/>
        </p:xfrm>
        <a:graphic>
          <a:graphicData uri="http://schemas.openxmlformats.org/presentationml/2006/ole">
            <p:oleObj spid="_x0000_s837686" name="Equation" r:id="rId5" imgW="1244600" imgH="825500" progId="Equation.DSMT4">
              <p:embed/>
            </p:oleObj>
          </a:graphicData>
        </a:graphic>
      </p:graphicFrame>
      <p:graphicFrame>
        <p:nvGraphicFramePr>
          <p:cNvPr id="678923" name="Object 11"/>
          <p:cNvGraphicFramePr>
            <a:graphicFrameLocks noChangeAspect="1"/>
          </p:cNvGraphicFramePr>
          <p:nvPr/>
        </p:nvGraphicFramePr>
        <p:xfrm>
          <a:off x="4349750" y="5032519"/>
          <a:ext cx="3939227" cy="1074593"/>
        </p:xfrm>
        <a:graphic>
          <a:graphicData uri="http://schemas.openxmlformats.org/presentationml/2006/ole">
            <p:oleObj spid="_x0000_s837687" name="Equation" r:id="rId6" imgW="1815312" imgH="495085" progId="Equation.DSMT4">
              <p:embed/>
            </p:oleObj>
          </a:graphicData>
        </a:graphic>
      </p:graphicFrame>
      <p:sp>
        <p:nvSpPr>
          <p:cNvPr id="678924" name="Text Box 12"/>
          <p:cNvSpPr txBox="1">
            <a:spLocks noChangeArrowheads="1"/>
          </p:cNvSpPr>
          <p:nvPr/>
        </p:nvSpPr>
        <p:spPr bwMode="auto">
          <a:xfrm>
            <a:off x="1512311" y="0"/>
            <a:ext cx="5946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Antenna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2009777" y="2978830"/>
            <a:ext cx="9402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</a:t>
            </a:r>
          </a:p>
        </p:txBody>
      </p:sp>
      <p:graphicFrame>
        <p:nvGraphicFramePr>
          <p:cNvPr id="679944" name="Object 8"/>
          <p:cNvGraphicFramePr>
            <a:graphicFrameLocks noChangeAspect="1"/>
          </p:cNvGraphicFramePr>
          <p:nvPr/>
        </p:nvGraphicFramePr>
        <p:xfrm>
          <a:off x="2333625" y="1281113"/>
          <a:ext cx="4156075" cy="1133475"/>
        </p:xfrm>
        <a:graphic>
          <a:graphicData uri="http://schemas.openxmlformats.org/presentationml/2006/ole">
            <p:oleObj spid="_x0000_s838726" name="Equation" r:id="rId4" imgW="1815312" imgH="495085" progId="Equation.DSMT4">
              <p:embed/>
            </p:oleObj>
          </a:graphicData>
        </a:graphic>
      </p:graphicFrame>
      <p:graphicFrame>
        <p:nvGraphicFramePr>
          <p:cNvPr id="679945" name="Object 9"/>
          <p:cNvGraphicFramePr>
            <a:graphicFrameLocks noChangeAspect="1"/>
          </p:cNvGraphicFramePr>
          <p:nvPr/>
        </p:nvGraphicFramePr>
        <p:xfrm>
          <a:off x="2949575" y="2911475"/>
          <a:ext cx="2949575" cy="584200"/>
        </p:xfrm>
        <a:graphic>
          <a:graphicData uri="http://schemas.openxmlformats.org/presentationml/2006/ole">
            <p:oleObj spid="_x0000_s838727" name="Equation" r:id="rId5" imgW="1218671" imgH="241195" progId="Equation.DSMT4">
              <p:embed/>
            </p:oleObj>
          </a:graphicData>
        </a:graphic>
      </p:graphicFrame>
      <p:graphicFrame>
        <p:nvGraphicFramePr>
          <p:cNvPr id="679946" name="Object 10"/>
          <p:cNvGraphicFramePr>
            <a:graphicFrameLocks noChangeAspect="1"/>
          </p:cNvGraphicFramePr>
          <p:nvPr/>
        </p:nvGraphicFramePr>
        <p:xfrm>
          <a:off x="1293874" y="5221061"/>
          <a:ext cx="6588125" cy="1085850"/>
        </p:xfrm>
        <a:graphic>
          <a:graphicData uri="http://schemas.openxmlformats.org/presentationml/2006/ole">
            <p:oleObj spid="_x0000_s838728" name="Equation" r:id="rId6" imgW="2857500" imgH="469900" progId="Equation.DSMT4">
              <p:embed/>
            </p:oleObj>
          </a:graphicData>
        </a:graphic>
      </p:graphicFrame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420977" y="4881913"/>
            <a:ext cx="25072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  <a:r>
              <a:rPr lang="en-US" sz="2000" dirty="0" smtClean="0">
                <a:solidFill>
                  <a:schemeClr val="bg1"/>
                </a:solidFill>
              </a:rPr>
              <a:t>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9949" name="Text Box 13"/>
          <p:cNvSpPr txBox="1">
            <a:spLocks noChangeArrowheads="1"/>
          </p:cNvSpPr>
          <p:nvPr/>
        </p:nvSpPr>
        <p:spPr bwMode="auto">
          <a:xfrm>
            <a:off x="1559812" y="0"/>
            <a:ext cx="5946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Antenna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111</a:t>
            </a:fld>
            <a:endParaRPr lang="en-US"/>
          </a:p>
        </p:txBody>
      </p:sp>
      <p:graphicFrame>
        <p:nvGraphicFramePr>
          <p:cNvPr id="679947" name="Object 11"/>
          <p:cNvGraphicFramePr>
            <a:graphicFrameLocks noChangeAspect="1"/>
          </p:cNvGraphicFramePr>
          <p:nvPr/>
        </p:nvGraphicFramePr>
        <p:xfrm>
          <a:off x="2101274" y="3858161"/>
          <a:ext cx="5261428" cy="720849"/>
        </p:xfrm>
        <a:graphic>
          <a:graphicData uri="http://schemas.openxmlformats.org/presentationml/2006/ole">
            <p:oleObj spid="_x0000_s838729" name="Equation" r:id="rId7" imgW="2781300" imgH="381000" progId="Equation.DSMT4">
              <p:embed/>
            </p:oleObj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4904507" y="4545282"/>
            <a:ext cx="273132" cy="47501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65" name="Object 5"/>
          <p:cNvGraphicFramePr>
            <a:graphicFrameLocks noChangeAspect="1"/>
          </p:cNvGraphicFramePr>
          <p:nvPr/>
        </p:nvGraphicFramePr>
        <p:xfrm>
          <a:off x="821645" y="2504849"/>
          <a:ext cx="7292975" cy="2022475"/>
        </p:xfrm>
        <a:graphic>
          <a:graphicData uri="http://schemas.openxmlformats.org/presentationml/2006/ole">
            <p:oleObj spid="_x0000_s839699" name="Equation" r:id="rId4" imgW="3162300" imgH="876300" progId="Equation.DSMT4">
              <p:embed/>
            </p:oleObj>
          </a:graphicData>
        </a:graphic>
      </p:graphicFrame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390464" y="1760846"/>
            <a:ext cx="5645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Taking the inverse Fourier transform, we have</a:t>
            </a: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559812" y="0"/>
            <a:ext cx="5946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Patch Antenna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81862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Vertical Field </a:t>
            </a: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39713" y="1228725"/>
            <a:ext cx="8631237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(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2"/>
                </a:solidFill>
              </a:rPr>
              <a:t>,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bg2"/>
                </a:solidFill>
              </a:rPr>
              <a:t>,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</a:rPr>
              <a:t>) inside the substrate for the same patch antenna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(-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&lt;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&lt; 0</a:t>
            </a:r>
            <a:r>
              <a:rPr lang="en-US" sz="2000" dirty="0">
                <a:solidFill>
                  <a:schemeClr val="bg2"/>
                </a:solidFill>
              </a:rPr>
              <a:t>).</a:t>
            </a:r>
          </a:p>
        </p:txBody>
      </p:sp>
      <p:graphicFrame>
        <p:nvGraphicFramePr>
          <p:cNvPr id="680967" name="Object 7"/>
          <p:cNvGraphicFramePr>
            <a:graphicFrameLocks noChangeAspect="1"/>
          </p:cNvGraphicFramePr>
          <p:nvPr/>
        </p:nvGraphicFramePr>
        <p:xfrm>
          <a:off x="3130550" y="1971675"/>
          <a:ext cx="2247900" cy="519113"/>
        </p:xfrm>
        <a:graphic>
          <a:graphicData uri="http://schemas.openxmlformats.org/presentationml/2006/ole">
            <p:oleObj spid="_x0000_s840740" name="Equation" r:id="rId4" imgW="825500" imgH="190500" progId="Equation.DSMT4">
              <p:embed/>
            </p:oleObj>
          </a:graphicData>
        </a:graphic>
      </p:graphicFrame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2497138" y="3097213"/>
          <a:ext cx="3751262" cy="2852737"/>
        </p:xfrm>
        <a:graphic>
          <a:graphicData uri="http://schemas.openxmlformats.org/presentationml/2006/ole">
            <p:oleObj spid="_x0000_s840741" name="Equation" r:id="rId5" imgW="1536700" imgH="11684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193737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633908" y="1591293"/>
          <a:ext cx="3065346" cy="1756930"/>
        </p:xfrm>
        <a:graphic>
          <a:graphicData uri="http://schemas.openxmlformats.org/presentationml/2006/ole">
            <p:oleObj spid="_x0000_s841866" name="Equation" r:id="rId4" imgW="1574800" imgH="901700" progId="Equation.DSMT4">
              <p:embed/>
            </p:oleObj>
          </a:graphicData>
        </a:graphic>
      </p:graphicFrame>
      <p:graphicFrame>
        <p:nvGraphicFramePr>
          <p:cNvPr id="681992" name="Object 8"/>
          <p:cNvGraphicFramePr>
            <a:graphicFrameLocks noChangeAspect="1"/>
          </p:cNvGraphicFramePr>
          <p:nvPr/>
        </p:nvGraphicFramePr>
        <p:xfrm>
          <a:off x="641350" y="4154488"/>
          <a:ext cx="2814638" cy="1858962"/>
        </p:xfrm>
        <a:graphic>
          <a:graphicData uri="http://schemas.openxmlformats.org/presentationml/2006/ole">
            <p:oleObj spid="_x0000_s841867" name="Equation" r:id="rId5" imgW="1422400" imgH="939800" progId="Equation.DSMT4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06050" y="2518274"/>
            <a:ext cx="4454525" cy="2120897"/>
            <a:chOff x="2517" y="2378"/>
            <a:chExt cx="2806" cy="1336"/>
          </a:xfrm>
        </p:grpSpPr>
        <p:graphicFrame>
          <p:nvGraphicFramePr>
            <p:cNvPr id="682012" name="Object 28"/>
            <p:cNvGraphicFramePr>
              <a:graphicFrameLocks noChangeAspect="1"/>
            </p:cNvGraphicFramePr>
            <p:nvPr/>
          </p:nvGraphicFramePr>
          <p:xfrm>
            <a:off x="4482" y="2520"/>
            <a:ext cx="841" cy="307"/>
          </p:xfrm>
          <a:graphic>
            <a:graphicData uri="http://schemas.openxmlformats.org/presentationml/2006/ole">
              <p:oleObj spid="_x0000_s841868" name="Equation" r:id="rId6" imgW="660113" imgH="241195" progId="Equation.DSMT4">
                <p:embed/>
              </p:oleObj>
            </a:graphicData>
          </a:graphic>
        </p:graphicFrame>
        <p:sp>
          <p:nvSpPr>
            <p:cNvPr id="682013" name="Line 29"/>
            <p:cNvSpPr>
              <a:spLocks noChangeShapeType="1"/>
            </p:cNvSpPr>
            <p:nvPr/>
          </p:nvSpPr>
          <p:spPr bwMode="auto">
            <a:xfrm flipV="1">
              <a:off x="3365" y="2620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2014" name="Object 30"/>
            <p:cNvGraphicFramePr>
              <a:graphicFrameLocks noChangeAspect="1"/>
            </p:cNvGraphicFramePr>
            <p:nvPr/>
          </p:nvGraphicFramePr>
          <p:xfrm>
            <a:off x="3301" y="2378"/>
            <a:ext cx="157" cy="190"/>
          </p:xfrm>
          <a:graphic>
            <a:graphicData uri="http://schemas.openxmlformats.org/presentationml/2006/ole">
              <p:oleObj spid="_x0000_s841869" name="Equation" r:id="rId7" imgW="126835" imgH="152202" progId="Equation.DSMT4">
                <p:embed/>
              </p:oleObj>
            </a:graphicData>
          </a:graphic>
        </p:graphicFrame>
        <p:sp>
          <p:nvSpPr>
            <p:cNvPr id="682015" name="Line 31"/>
            <p:cNvSpPr>
              <a:spLocks noChangeShapeType="1"/>
            </p:cNvSpPr>
            <p:nvPr/>
          </p:nvSpPr>
          <p:spPr bwMode="auto">
            <a:xfrm>
              <a:off x="2517" y="3627"/>
              <a:ext cx="1873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2016" name="Object 32"/>
            <p:cNvGraphicFramePr>
              <a:graphicFrameLocks noChangeAspect="1"/>
            </p:cNvGraphicFramePr>
            <p:nvPr/>
          </p:nvGraphicFramePr>
          <p:xfrm>
            <a:off x="4531" y="3543"/>
            <a:ext cx="154" cy="171"/>
          </p:xfrm>
          <a:graphic>
            <a:graphicData uri="http://schemas.openxmlformats.org/presentationml/2006/ole">
              <p:oleObj spid="_x0000_s841870" name="Equation" r:id="rId8" imgW="114102" imgH="126780" progId="Equation.DSMT4">
                <p:embed/>
              </p:oleObj>
            </a:graphicData>
          </a:graphic>
        </p:graphicFrame>
        <p:sp>
          <p:nvSpPr>
            <p:cNvPr id="682017" name="Line 33"/>
            <p:cNvSpPr>
              <a:spLocks noChangeShapeType="1"/>
            </p:cNvSpPr>
            <p:nvPr/>
          </p:nvSpPr>
          <p:spPr bwMode="auto">
            <a:xfrm flipV="1">
              <a:off x="3365" y="3230"/>
              <a:ext cx="631" cy="3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18" name="Line 34"/>
            <p:cNvSpPr>
              <a:spLocks noChangeShapeType="1"/>
            </p:cNvSpPr>
            <p:nvPr/>
          </p:nvSpPr>
          <p:spPr bwMode="auto">
            <a:xfrm flipH="1" flipV="1">
              <a:off x="2942" y="2973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19" name="Line 35"/>
            <p:cNvSpPr>
              <a:spLocks noChangeShapeType="1"/>
            </p:cNvSpPr>
            <p:nvPr/>
          </p:nvSpPr>
          <p:spPr bwMode="auto">
            <a:xfrm flipV="1">
              <a:off x="3302" y="3467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0" name="Line 36"/>
            <p:cNvSpPr>
              <a:spLocks noChangeShapeType="1"/>
            </p:cNvSpPr>
            <p:nvPr/>
          </p:nvSpPr>
          <p:spPr bwMode="auto">
            <a:xfrm>
              <a:off x="3415" y="3460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1" name="Arc 37"/>
            <p:cNvSpPr>
              <a:spLocks/>
            </p:cNvSpPr>
            <p:nvPr/>
          </p:nvSpPr>
          <p:spPr bwMode="auto">
            <a:xfrm>
              <a:off x="3546" y="3513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2022" name="Object 38"/>
            <p:cNvGraphicFramePr>
              <a:graphicFrameLocks noChangeAspect="1"/>
            </p:cNvGraphicFramePr>
            <p:nvPr/>
          </p:nvGraphicFramePr>
          <p:xfrm>
            <a:off x="3682" y="2989"/>
            <a:ext cx="150" cy="250"/>
          </p:xfrm>
          <a:graphic>
            <a:graphicData uri="http://schemas.openxmlformats.org/presentationml/2006/ole">
              <p:oleObj spid="_x0000_s841871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82023" name="Object 39"/>
            <p:cNvGraphicFramePr>
              <a:graphicFrameLocks noChangeAspect="1"/>
            </p:cNvGraphicFramePr>
            <p:nvPr/>
          </p:nvGraphicFramePr>
          <p:xfrm>
            <a:off x="2730" y="3031"/>
            <a:ext cx="152" cy="253"/>
          </p:xfrm>
          <a:graphic>
            <a:graphicData uri="http://schemas.openxmlformats.org/presentationml/2006/ole">
              <p:oleObj spid="_x0000_s841872" name="Equation" r:id="rId10" imgW="114201" imgH="190335" progId="Equation.DSMT4">
                <p:embed/>
              </p:oleObj>
            </a:graphicData>
          </a:graphic>
        </p:graphicFrame>
        <p:graphicFrame>
          <p:nvGraphicFramePr>
            <p:cNvPr id="682026" name="Object 42"/>
            <p:cNvGraphicFramePr>
              <a:graphicFrameLocks noChangeAspect="1"/>
            </p:cNvGraphicFramePr>
            <p:nvPr/>
          </p:nvGraphicFramePr>
          <p:xfrm>
            <a:off x="3832" y="3315"/>
            <a:ext cx="179" cy="339"/>
          </p:xfrm>
          <a:graphic>
            <a:graphicData uri="http://schemas.openxmlformats.org/presentationml/2006/ole">
              <p:oleObj spid="_x0000_s841873" name="Equation" r:id="rId11" imgW="114151" imgH="215619" progId="Equation.DSMT4">
                <p:embed/>
              </p:oleObj>
            </a:graphicData>
          </a:graphic>
        </p:graphicFrame>
        <p:sp>
          <p:nvSpPr>
            <p:cNvPr id="682025" name="Line 41"/>
            <p:cNvSpPr>
              <a:spLocks noChangeShapeType="1"/>
            </p:cNvSpPr>
            <p:nvPr/>
          </p:nvSpPr>
          <p:spPr bwMode="auto">
            <a:xfrm flipV="1">
              <a:off x="3361" y="2880"/>
              <a:ext cx="1195" cy="7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4" name="Oval 40"/>
            <p:cNvSpPr>
              <a:spLocks noChangeArrowheads="1"/>
            </p:cNvSpPr>
            <p:nvPr/>
          </p:nvSpPr>
          <p:spPr bwMode="auto">
            <a:xfrm>
              <a:off x="4513" y="2851"/>
              <a:ext cx="69" cy="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984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528638" y="1235075"/>
            <a:ext cx="9620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3014" name="Object 6"/>
          <p:cNvGraphicFramePr>
            <a:graphicFrameLocks noChangeAspect="1"/>
          </p:cNvGraphicFramePr>
          <p:nvPr/>
        </p:nvGraphicFramePr>
        <p:xfrm>
          <a:off x="366713" y="1755775"/>
          <a:ext cx="8537575" cy="1082675"/>
        </p:xfrm>
        <a:graphic>
          <a:graphicData uri="http://schemas.openxmlformats.org/presentationml/2006/ole">
            <p:oleObj spid="_x0000_s842805" name="Equation" r:id="rId4" imgW="3505200" imgH="444500" progId="Equation.DSMT4">
              <p:embed/>
            </p:oleObj>
          </a:graphicData>
        </a:graphic>
      </p:graphicFrame>
      <p:sp>
        <p:nvSpPr>
          <p:cNvPr id="683015" name="Text Box 7"/>
          <p:cNvSpPr txBox="1">
            <a:spLocks noChangeArrowheads="1"/>
          </p:cNvSpPr>
          <p:nvPr/>
        </p:nvSpPr>
        <p:spPr bwMode="auto">
          <a:xfrm>
            <a:off x="1979863" y="3236047"/>
            <a:ext cx="4921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683016" name="Object 8"/>
          <p:cNvGraphicFramePr>
            <a:graphicFrameLocks noChangeAspect="1"/>
          </p:cNvGraphicFramePr>
          <p:nvPr/>
        </p:nvGraphicFramePr>
        <p:xfrm>
          <a:off x="2465388" y="3511097"/>
          <a:ext cx="3423783" cy="974725"/>
        </p:xfrm>
        <a:graphic>
          <a:graphicData uri="http://schemas.openxmlformats.org/presentationml/2006/ole">
            <p:oleObj spid="_x0000_s842806" name="Equation" r:id="rId5" imgW="1739900" imgH="419100" progId="Equation.DSMT4">
              <p:embed/>
            </p:oleObj>
          </a:graphicData>
        </a:graphic>
      </p:graphicFrame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2776538" y="5024440"/>
            <a:ext cx="4714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3314700" y="5315860"/>
          <a:ext cx="2748643" cy="995363"/>
        </p:xfrm>
        <a:graphic>
          <a:graphicData uri="http://schemas.openxmlformats.org/presentationml/2006/ole">
            <p:oleObj spid="_x0000_s842807" name="Equation" r:id="rId6" imgW="990170" imgH="380835" progId="Equation.DSMT4">
              <p:embed/>
            </p:oleObj>
          </a:graphicData>
        </a:graphic>
      </p:graphicFrame>
      <p:sp>
        <p:nvSpPr>
          <p:cNvPr id="683019" name="Line 11"/>
          <p:cNvSpPr>
            <a:spLocks noChangeShapeType="1"/>
          </p:cNvSpPr>
          <p:nvPr/>
        </p:nvSpPr>
        <p:spPr bwMode="auto">
          <a:xfrm flipV="1">
            <a:off x="2660650" y="1652588"/>
            <a:ext cx="1201738" cy="1133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sz="2000"/>
          </a:p>
        </p:txBody>
      </p:sp>
      <p:sp>
        <p:nvSpPr>
          <p:cNvPr id="683020" name="Line 12"/>
          <p:cNvSpPr>
            <a:spLocks noChangeShapeType="1"/>
          </p:cNvSpPr>
          <p:nvPr/>
        </p:nvSpPr>
        <p:spPr bwMode="auto">
          <a:xfrm flipV="1">
            <a:off x="5861050" y="1671638"/>
            <a:ext cx="1201738" cy="1241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sz="2000"/>
          </a:p>
        </p:txBody>
      </p:sp>
      <p:sp>
        <p:nvSpPr>
          <p:cNvPr id="683021" name="Text Box 13"/>
          <p:cNvSpPr txBox="1">
            <a:spLocks noChangeArrowheads="1"/>
          </p:cNvSpPr>
          <p:nvPr/>
        </p:nvSpPr>
        <p:spPr bwMode="auto">
          <a:xfrm>
            <a:off x="5254625" y="1217613"/>
            <a:ext cx="10550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cancels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146236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1889248" y="800827"/>
            <a:ext cx="5111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969963" y="2482850"/>
            <a:ext cx="9620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4041" name="Object 9"/>
          <p:cNvGraphicFramePr>
            <a:graphicFrameLocks noChangeAspect="1"/>
          </p:cNvGraphicFramePr>
          <p:nvPr/>
        </p:nvGraphicFramePr>
        <p:xfrm>
          <a:off x="2463593" y="1247752"/>
          <a:ext cx="4303713" cy="949325"/>
        </p:xfrm>
        <a:graphic>
          <a:graphicData uri="http://schemas.openxmlformats.org/presentationml/2006/ole">
            <p:oleObj spid="_x0000_s843829" name="Equation" r:id="rId4" imgW="1727200" imgH="381000" progId="Equation.DSMT4">
              <p:embed/>
            </p:oleObj>
          </a:graphicData>
        </a:graphic>
      </p:graphicFrame>
      <p:graphicFrame>
        <p:nvGraphicFramePr>
          <p:cNvPr id="684042" name="Object 10"/>
          <p:cNvGraphicFramePr>
            <a:graphicFrameLocks noChangeAspect="1"/>
          </p:cNvGraphicFramePr>
          <p:nvPr/>
        </p:nvGraphicFramePr>
        <p:xfrm>
          <a:off x="1897063" y="2805113"/>
          <a:ext cx="5964237" cy="1936750"/>
        </p:xfrm>
        <a:graphic>
          <a:graphicData uri="http://schemas.openxmlformats.org/presentationml/2006/ole">
            <p:oleObj spid="_x0000_s843830" name="Equation" r:id="rId5" imgW="2463800" imgH="800100" progId="Equation.DSMT4">
              <p:embed/>
            </p:oleObj>
          </a:graphicData>
        </a:graphic>
      </p:graphicFrame>
      <p:graphicFrame>
        <p:nvGraphicFramePr>
          <p:cNvPr id="684043" name="Object 11"/>
          <p:cNvGraphicFramePr>
            <a:graphicFrameLocks noChangeAspect="1"/>
          </p:cNvGraphicFramePr>
          <p:nvPr/>
        </p:nvGraphicFramePr>
        <p:xfrm>
          <a:off x="2332739" y="5469666"/>
          <a:ext cx="4955272" cy="991054"/>
        </p:xfrm>
        <a:graphic>
          <a:graphicData uri="http://schemas.openxmlformats.org/presentationml/2006/ole">
            <p:oleObj spid="_x0000_s843831" name="Equation" r:id="rId6" imgW="1905000" imgH="381000" progId="Equation.DSMT4">
              <p:embed/>
            </p:oleObj>
          </a:graphicData>
        </a:graphic>
      </p:graphicFrame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825524" y="4919974"/>
            <a:ext cx="22955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result is then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6" name="Rectangle 10"/>
          <p:cNvSpPr>
            <a:spLocks noChangeArrowheads="1"/>
          </p:cNvSpPr>
          <p:nvPr/>
        </p:nvSpPr>
        <p:spPr bwMode="auto">
          <a:xfrm>
            <a:off x="333000" y="1713016"/>
            <a:ext cx="8181604" cy="16015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158112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576942" y="3935867"/>
            <a:ext cx="7489371" cy="40011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Note: Only 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</a:rPr>
              <a:t>TM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waves </a:t>
            </a:r>
            <a:r>
              <a:rPr lang="en-US" sz="2000" dirty="0" smtClean="0">
                <a:solidFill>
                  <a:schemeClr val="bg1"/>
                </a:solidFill>
              </a:rPr>
              <a:t>contribute to the vertical electric field.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85063" name="Object 7"/>
          <p:cNvGraphicFramePr>
            <a:graphicFrameLocks noChangeAspect="1"/>
          </p:cNvGraphicFramePr>
          <p:nvPr/>
        </p:nvGraphicFramePr>
        <p:xfrm>
          <a:off x="425141" y="2047590"/>
          <a:ext cx="7946963" cy="1019971"/>
        </p:xfrm>
        <a:graphic>
          <a:graphicData uri="http://schemas.openxmlformats.org/presentationml/2006/ole">
            <p:oleObj spid="_x0000_s844836" name="Equation" r:id="rId4" imgW="3263900" imgH="419100" progId="Equation.DSMT4">
              <p:embed/>
            </p:oleObj>
          </a:graphicData>
        </a:graphic>
      </p:graphicFrame>
      <p:graphicFrame>
        <p:nvGraphicFramePr>
          <p:cNvPr id="685065" name="Object 9"/>
          <p:cNvGraphicFramePr>
            <a:graphicFrameLocks noChangeAspect="1"/>
          </p:cNvGraphicFramePr>
          <p:nvPr/>
        </p:nvGraphicFramePr>
        <p:xfrm>
          <a:off x="5931344" y="5391396"/>
          <a:ext cx="1035050" cy="517525"/>
        </p:xfrm>
        <a:graphic>
          <a:graphicData uri="http://schemas.openxmlformats.org/presentationml/2006/ole">
            <p:oleObj spid="_x0000_s844837" name="Equation" r:id="rId5" imgW="431613" imgH="215806" progId="Equation.DSMT4">
              <p:embed/>
            </p:oleObj>
          </a:graphicData>
        </a:graphic>
      </p:graphicFrame>
      <p:sp>
        <p:nvSpPr>
          <p:cNvPr id="685067" name="Text Box 11"/>
          <p:cNvSpPr txBox="1">
            <a:spLocks noChangeArrowheads="1"/>
          </p:cNvSpPr>
          <p:nvPr/>
        </p:nvSpPr>
        <p:spPr bwMode="auto">
          <a:xfrm>
            <a:off x="454025" y="5432425"/>
            <a:ext cx="54072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 the next page we </a:t>
            </a:r>
            <a:r>
              <a:rPr lang="en-US" sz="2000" dirty="0" smtClean="0">
                <a:solidFill>
                  <a:schemeClr val="bg1"/>
                </a:solidFill>
              </a:rPr>
              <a:t>start calculating </a:t>
            </a:r>
            <a:r>
              <a:rPr lang="en-US" sz="2000" dirty="0">
                <a:solidFill>
                  <a:schemeClr val="bg1"/>
                </a:solidFill>
              </a:rPr>
              <a:t>the term</a:t>
            </a:r>
            <a:endParaRPr lang="en-US" sz="2000" dirty="0"/>
          </a:p>
        </p:txBody>
      </p:sp>
      <p:sp>
        <p:nvSpPr>
          <p:cNvPr id="685068" name="Text Box 12"/>
          <p:cNvSpPr txBox="1">
            <a:spLocks noChangeArrowheads="1"/>
          </p:cNvSpPr>
          <p:nvPr/>
        </p:nvSpPr>
        <p:spPr bwMode="auto">
          <a:xfrm>
            <a:off x="276843" y="1120898"/>
            <a:ext cx="44481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Hence, in the space domain we have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46236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86106" name="Object 26"/>
          <p:cNvGraphicFramePr>
            <a:graphicFrameLocks noChangeAspect="1"/>
          </p:cNvGraphicFramePr>
          <p:nvPr/>
        </p:nvGraphicFramePr>
        <p:xfrm>
          <a:off x="1512888" y="5014913"/>
          <a:ext cx="5724525" cy="811212"/>
        </p:xfrm>
        <a:graphic>
          <a:graphicData uri="http://schemas.openxmlformats.org/presentationml/2006/ole">
            <p:oleObj spid="_x0000_s846013" name="Equation" r:id="rId4" imgW="2959100" imgH="419100" progId="Equation.DSMT4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118</a:t>
            </a:fld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4225952" y="1329274"/>
            <a:ext cx="2968625" cy="2912301"/>
            <a:chOff x="4225952" y="1329274"/>
            <a:chExt cx="2968625" cy="2912301"/>
          </a:xfrm>
        </p:grpSpPr>
        <p:sp>
          <p:nvSpPr>
            <p:cNvPr id="686083" name="Line 3"/>
            <p:cNvSpPr>
              <a:spLocks noChangeShapeType="1"/>
            </p:cNvSpPr>
            <p:nvPr/>
          </p:nvSpPr>
          <p:spPr bwMode="auto">
            <a:xfrm flipH="1">
              <a:off x="5130827" y="1329274"/>
              <a:ext cx="1588" cy="29114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4" name="Line 4"/>
            <p:cNvSpPr>
              <a:spLocks noChangeShapeType="1"/>
            </p:cNvSpPr>
            <p:nvPr/>
          </p:nvSpPr>
          <p:spPr bwMode="auto">
            <a:xfrm flipH="1">
              <a:off x="6516715" y="1353912"/>
              <a:ext cx="1588" cy="28797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5" name="Line 5"/>
            <p:cNvSpPr>
              <a:spLocks noChangeShapeType="1"/>
            </p:cNvSpPr>
            <p:nvPr/>
          </p:nvSpPr>
          <p:spPr bwMode="auto">
            <a:xfrm flipV="1">
              <a:off x="5119715" y="2921330"/>
              <a:ext cx="1399838" cy="420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86" name="Object 6"/>
            <p:cNvGraphicFramePr>
              <a:graphicFrameLocks noChangeAspect="1"/>
            </p:cNvGraphicFramePr>
            <p:nvPr/>
          </p:nvGraphicFramePr>
          <p:xfrm>
            <a:off x="5549927" y="2190524"/>
            <a:ext cx="596900" cy="363538"/>
          </p:xfrm>
          <a:graphic>
            <a:graphicData uri="http://schemas.openxmlformats.org/presentationml/2006/ole">
              <p:oleObj spid="_x0000_s846014" name="Equation" r:id="rId5" imgW="291847" imgH="177646" progId="Equation.DSMT4">
                <p:embed/>
              </p:oleObj>
            </a:graphicData>
          </a:graphic>
        </p:graphicFrame>
        <p:sp>
          <p:nvSpPr>
            <p:cNvPr id="686087" name="Oval 7"/>
            <p:cNvSpPr>
              <a:spLocks noChangeArrowheads="1"/>
            </p:cNvSpPr>
            <p:nvPr/>
          </p:nvSpPr>
          <p:spPr bwMode="auto">
            <a:xfrm>
              <a:off x="5546752" y="2631849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8" name="Line 8"/>
            <p:cNvSpPr>
              <a:spLocks noChangeShapeType="1"/>
            </p:cNvSpPr>
            <p:nvPr/>
          </p:nvSpPr>
          <p:spPr bwMode="auto">
            <a:xfrm flipH="1">
              <a:off x="5649940" y="2909662"/>
              <a:ext cx="349250" cy="15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0" name="Object 10"/>
            <p:cNvGraphicFramePr>
              <a:graphicFrameLocks noChangeAspect="1"/>
            </p:cNvGraphicFramePr>
            <p:nvPr/>
          </p:nvGraphicFramePr>
          <p:xfrm>
            <a:off x="4225952" y="2084162"/>
            <a:ext cx="581025" cy="465138"/>
          </p:xfrm>
          <a:graphic>
            <a:graphicData uri="http://schemas.openxmlformats.org/presentationml/2006/ole">
              <p:oleObj spid="_x0000_s846015" name="Equation" r:id="rId6" imgW="253780" imgH="203024" progId="Equation.DSMT4">
                <p:embed/>
              </p:oleObj>
            </a:graphicData>
          </a:graphic>
        </p:graphicFrame>
        <p:graphicFrame>
          <p:nvGraphicFramePr>
            <p:cNvPr id="686091" name="Object 11"/>
            <p:cNvGraphicFramePr>
              <a:graphicFrameLocks noChangeAspect="1"/>
            </p:cNvGraphicFramePr>
            <p:nvPr/>
          </p:nvGraphicFramePr>
          <p:xfrm>
            <a:off x="4243415" y="3395437"/>
            <a:ext cx="596900" cy="477838"/>
          </p:xfrm>
          <a:graphic>
            <a:graphicData uri="http://schemas.openxmlformats.org/presentationml/2006/ole">
              <p:oleObj spid="_x0000_s846016" name="Equation" r:id="rId7" imgW="253780" imgH="203024" progId="Equation.DSMT4">
                <p:embed/>
              </p:oleObj>
            </a:graphicData>
          </a:graphic>
        </p:graphicFrame>
        <p:sp>
          <p:nvSpPr>
            <p:cNvPr id="686092" name="Line 12"/>
            <p:cNvSpPr>
              <a:spLocks noChangeShapeType="1"/>
            </p:cNvSpPr>
            <p:nvPr/>
          </p:nvSpPr>
          <p:spPr bwMode="auto">
            <a:xfrm flipH="1">
              <a:off x="5124477" y="4241575"/>
              <a:ext cx="14017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9" name="Object 19"/>
            <p:cNvGraphicFramePr>
              <a:graphicFrameLocks noChangeAspect="1"/>
            </p:cNvGraphicFramePr>
            <p:nvPr/>
          </p:nvGraphicFramePr>
          <p:xfrm>
            <a:off x="5430838" y="3422650"/>
            <a:ext cx="806450" cy="415925"/>
          </p:xfrm>
          <a:graphic>
            <a:graphicData uri="http://schemas.openxmlformats.org/presentationml/2006/ole">
              <p:oleObj spid="_x0000_s846017" name="Equation" r:id="rId8" imgW="393529" imgH="203112" progId="Equation.DSMT4">
                <p:embed/>
              </p:oleObj>
            </a:graphicData>
          </a:graphic>
        </p:graphicFrame>
        <p:sp>
          <p:nvSpPr>
            <p:cNvPr id="686102" name="Oval 22"/>
            <p:cNvSpPr>
              <a:spLocks noChangeArrowheads="1"/>
            </p:cNvSpPr>
            <p:nvPr/>
          </p:nvSpPr>
          <p:spPr bwMode="auto">
            <a:xfrm>
              <a:off x="5064152" y="2842987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6104" name="Object 24"/>
            <p:cNvGraphicFramePr>
              <a:graphicFrameLocks noChangeAspect="1"/>
            </p:cNvGraphicFramePr>
            <p:nvPr/>
          </p:nvGraphicFramePr>
          <p:xfrm>
            <a:off x="6615595" y="3520850"/>
            <a:ext cx="239713" cy="347663"/>
          </p:xfrm>
          <a:graphic>
            <a:graphicData uri="http://schemas.openxmlformats.org/presentationml/2006/ole">
              <p:oleObj spid="_x0000_s846018" name="Equation" r:id="rId9" imgW="114151" imgH="164885" progId="Equation.DSMT4">
                <p:embed/>
              </p:oleObj>
            </a:graphicData>
          </a:graphic>
        </p:graphicFrame>
        <p:sp>
          <p:nvSpPr>
            <p:cNvPr id="686105" name="Oval 25"/>
            <p:cNvSpPr>
              <a:spLocks noChangeArrowheads="1"/>
            </p:cNvSpPr>
            <p:nvPr/>
          </p:nvSpPr>
          <p:spPr bwMode="auto">
            <a:xfrm>
              <a:off x="6457977" y="2857275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7" name="Line 27"/>
            <p:cNvSpPr>
              <a:spLocks noChangeShapeType="1"/>
            </p:cNvSpPr>
            <p:nvPr/>
          </p:nvSpPr>
          <p:spPr bwMode="auto">
            <a:xfrm flipV="1">
              <a:off x="6853265" y="2928712"/>
              <a:ext cx="330200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08" name="Line 28"/>
            <p:cNvSpPr>
              <a:spLocks noChangeShapeType="1"/>
            </p:cNvSpPr>
            <p:nvPr/>
          </p:nvSpPr>
          <p:spPr bwMode="auto">
            <a:xfrm flipH="1" flipV="1">
              <a:off x="7027890" y="2652487"/>
              <a:ext cx="1588" cy="265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109" name="Object 29"/>
            <p:cNvGraphicFramePr>
              <a:graphicFrameLocks noChangeAspect="1"/>
            </p:cNvGraphicFramePr>
            <p:nvPr/>
          </p:nvGraphicFramePr>
          <p:xfrm>
            <a:off x="6918352" y="2273074"/>
            <a:ext cx="276225" cy="274638"/>
          </p:xfrm>
          <a:graphic>
            <a:graphicData uri="http://schemas.openxmlformats.org/presentationml/2006/ole">
              <p:oleObj spid="_x0000_s846019" name="Equation" r:id="rId10" imgW="114102" imgH="114102" progId="Equation.DSMT4">
                <p:embed/>
              </p:oleObj>
            </a:graphicData>
          </a:graphic>
        </p:graphicFrame>
        <p:graphicFrame>
          <p:nvGraphicFramePr>
            <p:cNvPr id="686128" name="Object 48"/>
            <p:cNvGraphicFramePr>
              <a:graphicFrameLocks noChangeAspect="1"/>
            </p:cNvGraphicFramePr>
            <p:nvPr/>
          </p:nvGraphicFramePr>
          <p:xfrm>
            <a:off x="5234015" y="1479324"/>
            <a:ext cx="365125" cy="365125"/>
          </p:xfrm>
          <a:graphic>
            <a:graphicData uri="http://schemas.openxmlformats.org/presentationml/2006/ole">
              <p:oleObj spid="_x0000_s846020" name="Equation" r:id="rId11" imgW="126725" imgH="126725" progId="Equation.DSMT4">
                <p:embed/>
              </p:oleObj>
            </a:graphicData>
          </a:graphic>
        </p:graphicFrame>
        <p:graphicFrame>
          <p:nvGraphicFramePr>
            <p:cNvPr id="686129" name="Object 49"/>
            <p:cNvGraphicFramePr>
              <a:graphicFrameLocks noChangeAspect="1"/>
            </p:cNvGraphicFramePr>
            <p:nvPr/>
          </p:nvGraphicFramePr>
          <p:xfrm>
            <a:off x="6115077" y="1609499"/>
            <a:ext cx="328613" cy="255588"/>
          </p:xfrm>
          <a:graphic>
            <a:graphicData uri="http://schemas.openxmlformats.org/presentationml/2006/ole">
              <p:oleObj spid="_x0000_s846021" name="Equation" r:id="rId12" imgW="114003" imgH="88669" progId="Equation.DSMT4">
                <p:embed/>
              </p:oleObj>
            </a:graphicData>
          </a:graphic>
        </p:graphicFrame>
        <p:graphicFrame>
          <p:nvGraphicFramePr>
            <p:cNvPr id="686130" name="Object 50"/>
            <p:cNvGraphicFramePr>
              <a:graphicFrameLocks noChangeAspect="1"/>
            </p:cNvGraphicFramePr>
            <p:nvPr/>
          </p:nvGraphicFramePr>
          <p:xfrm>
            <a:off x="5610252" y="1404712"/>
            <a:ext cx="628650" cy="501650"/>
          </p:xfrm>
          <a:graphic>
            <a:graphicData uri="http://schemas.openxmlformats.org/presentationml/2006/ole">
              <p:oleObj spid="_x0000_s846022" name="Equation" r:id="rId13" imgW="253780" imgH="203024" progId="Equation.DSMT4">
                <p:embed/>
              </p:oleObj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 bwMode="auto">
            <a:xfrm flipV="1">
              <a:off x="5126546" y="3307278"/>
              <a:ext cx="0" cy="3325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04800" y="1524000"/>
            <a:ext cx="359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next calculate the function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51"/>
          <p:cNvGraphicFramePr>
            <a:graphicFrameLocks noChangeAspect="1"/>
          </p:cNvGraphicFramePr>
          <p:nvPr/>
        </p:nvGraphicFramePr>
        <p:xfrm>
          <a:off x="1305153" y="1956254"/>
          <a:ext cx="1050925" cy="525463"/>
        </p:xfrm>
        <a:graphic>
          <a:graphicData uri="http://schemas.openxmlformats.org/presentationml/2006/ole">
            <p:oleObj spid="_x0000_s846023" name="Equation" r:id="rId14" imgW="431613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158112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633537" y="896338"/>
            <a:ext cx="34147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Because of the short circuit,</a:t>
            </a:r>
          </a:p>
        </p:txBody>
      </p:sp>
      <p:graphicFrame>
        <p:nvGraphicFramePr>
          <p:cNvPr id="687127" name="Object 23"/>
          <p:cNvGraphicFramePr>
            <a:graphicFrameLocks noChangeAspect="1"/>
          </p:cNvGraphicFramePr>
          <p:nvPr/>
        </p:nvGraphicFramePr>
        <p:xfrm>
          <a:off x="1768475" y="1450975"/>
          <a:ext cx="5129213" cy="587375"/>
        </p:xfrm>
        <a:graphic>
          <a:graphicData uri="http://schemas.openxmlformats.org/presentationml/2006/ole">
            <p:oleObj spid="_x0000_s846935" name="Equation" r:id="rId4" imgW="2108200" imgH="241300" progId="Equation.DSMT4">
              <p:embed/>
            </p:oleObj>
          </a:graphicData>
        </a:graphic>
      </p:graphicFrame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2476458" y="3370242"/>
            <a:ext cx="136048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</a:t>
            </a:r>
          </a:p>
        </p:txBody>
      </p:sp>
      <p:graphicFrame>
        <p:nvGraphicFramePr>
          <p:cNvPr id="687129" name="Object 25"/>
          <p:cNvGraphicFramePr>
            <a:graphicFrameLocks noChangeAspect="1"/>
          </p:cNvGraphicFramePr>
          <p:nvPr/>
        </p:nvGraphicFramePr>
        <p:xfrm>
          <a:off x="3729493" y="3558495"/>
          <a:ext cx="1668462" cy="973137"/>
        </p:xfrm>
        <a:graphic>
          <a:graphicData uri="http://schemas.openxmlformats.org/presentationml/2006/ole">
            <p:oleObj spid="_x0000_s846936" name="Equation" r:id="rId5" imgW="761669" imgH="444307" progId="Equation.DSMT4">
              <p:embed/>
            </p:oleObj>
          </a:graphicData>
        </a:graphic>
      </p:graphicFrame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1325810" y="4977040"/>
            <a:ext cx="9525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2184894" y="2504356"/>
            <a:ext cx="12332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 =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0: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87134" name="Object 30"/>
          <p:cNvGraphicFramePr>
            <a:graphicFrameLocks noChangeAspect="1"/>
          </p:cNvGraphicFramePr>
          <p:nvPr/>
        </p:nvGraphicFramePr>
        <p:xfrm>
          <a:off x="2151743" y="5267099"/>
          <a:ext cx="4011613" cy="938212"/>
        </p:xfrm>
        <a:graphic>
          <a:graphicData uri="http://schemas.openxmlformats.org/presentationml/2006/ole">
            <p:oleObj spid="_x0000_s846937" name="Equation" r:id="rId6" imgW="1905000" imgH="4445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119</a:t>
            </a:fld>
            <a:endParaRPr lang="en-US"/>
          </a:p>
        </p:txBody>
      </p:sp>
      <p:graphicFrame>
        <p:nvGraphicFramePr>
          <p:cNvPr id="687135" name="Object 31"/>
          <p:cNvGraphicFramePr>
            <a:graphicFrameLocks noChangeAspect="1"/>
          </p:cNvGraphicFramePr>
          <p:nvPr/>
        </p:nvGraphicFramePr>
        <p:xfrm>
          <a:off x="3423786" y="2427742"/>
          <a:ext cx="2830512" cy="576262"/>
        </p:xfrm>
        <a:graphic>
          <a:graphicData uri="http://schemas.openxmlformats.org/presentationml/2006/ole">
            <p:oleObj spid="_x0000_s846938" name="Equation" r:id="rId7" imgW="1180588" imgH="241195" progId="Equation.DSMT4">
              <p:embed/>
            </p:oleObj>
          </a:graphicData>
        </a:graphic>
      </p:graphicFrame>
      <p:graphicFrame>
        <p:nvGraphicFramePr>
          <p:cNvPr id="687136" name="Object 32"/>
          <p:cNvGraphicFramePr>
            <a:graphicFrameLocks noChangeAspect="1"/>
          </p:cNvGraphicFramePr>
          <p:nvPr/>
        </p:nvGraphicFramePr>
        <p:xfrm>
          <a:off x="6788831" y="5562146"/>
          <a:ext cx="1358900" cy="369888"/>
        </p:xfrm>
        <a:graphic>
          <a:graphicData uri="http://schemas.openxmlformats.org/presentationml/2006/ole">
            <p:oleObj spid="_x0000_s846939" name="Equation" r:id="rId8" imgW="558558" imgH="15233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987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2445511"/>
              </p:ext>
            </p:extLst>
          </p:nvPr>
        </p:nvGraphicFramePr>
        <p:xfrm>
          <a:off x="1774825" y="1152525"/>
          <a:ext cx="5294313" cy="993775"/>
        </p:xfrm>
        <a:graphic>
          <a:graphicData uri="http://schemas.openxmlformats.org/presentationml/2006/ole">
            <p:oleObj spid="_x0000_s798861" name="Equation" r:id="rId4" imgW="2095200" imgH="393480" progId="Equation.DSMT4">
              <p:embed/>
            </p:oleObj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968500" y="2614392"/>
            <a:ext cx="5000398" cy="3492500"/>
            <a:chOff x="1968500" y="2614392"/>
            <a:chExt cx="5000398" cy="349250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503718" y="4637320"/>
              <a:ext cx="392974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517572" y="3309264"/>
              <a:ext cx="0" cy="27976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98725" name="Object 19"/>
            <p:cNvGraphicFramePr>
              <a:graphicFrameLocks noChangeAspect="1"/>
            </p:cNvGraphicFramePr>
            <p:nvPr/>
          </p:nvGraphicFramePr>
          <p:xfrm>
            <a:off x="6581548" y="4361549"/>
            <a:ext cx="387350" cy="485775"/>
          </p:xfrm>
          <a:graphic>
            <a:graphicData uri="http://schemas.openxmlformats.org/presentationml/2006/ole">
              <p:oleObj spid="_x0000_s798862" name="Equation" r:id="rId5" imgW="152334" imgH="190417" progId="Equation.DSMT4">
                <p:embed/>
              </p:oleObj>
            </a:graphicData>
          </a:graphic>
        </p:graphicFrame>
        <p:graphicFrame>
          <p:nvGraphicFramePr>
            <p:cNvPr id="798726" name="Object 19"/>
            <p:cNvGraphicFramePr>
              <a:graphicFrameLocks noChangeAspect="1"/>
            </p:cNvGraphicFramePr>
            <p:nvPr/>
          </p:nvGraphicFramePr>
          <p:xfrm>
            <a:off x="4338864" y="2614392"/>
            <a:ext cx="387350" cy="519113"/>
          </p:xfrm>
          <a:graphic>
            <a:graphicData uri="http://schemas.openxmlformats.org/presentationml/2006/ole">
              <p:oleObj spid="_x0000_s798863" name="Equation" r:id="rId6" imgW="152268" imgH="203024" progId="Equation.DSMT4">
                <p:embed/>
              </p:oleObj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3124202" y="4577433"/>
              <a:ext cx="2775858" cy="108857"/>
              <a:chOff x="2928259" y="4991089"/>
              <a:chExt cx="2775858" cy="108857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42617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9285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5950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595260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9282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24202" y="4011376"/>
              <a:ext cx="2775858" cy="108857"/>
              <a:chOff x="2928259" y="4991089"/>
              <a:chExt cx="2775858" cy="108857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42617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49285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5950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595260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9282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124202" y="5143490"/>
              <a:ext cx="2775858" cy="108857"/>
              <a:chOff x="2928259" y="4991089"/>
              <a:chExt cx="2775858" cy="108857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2617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49285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35950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595260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9282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124202" y="3445319"/>
              <a:ext cx="2775858" cy="108857"/>
              <a:chOff x="2928259" y="4991089"/>
              <a:chExt cx="2775858" cy="108857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42617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9285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5950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5595260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29282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124202" y="5709546"/>
              <a:ext cx="2775858" cy="108857"/>
              <a:chOff x="2928259" y="4991089"/>
              <a:chExt cx="2775858" cy="108857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42617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49285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359500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595260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2928259" y="4991089"/>
                <a:ext cx="108857" cy="10885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aphicFrame>
          <p:nvGraphicFramePr>
            <p:cNvPr id="798727" name="Object 19"/>
            <p:cNvGraphicFramePr>
              <a:graphicFrameLocks noChangeAspect="1"/>
            </p:cNvGraphicFramePr>
            <p:nvPr/>
          </p:nvGraphicFramePr>
          <p:xfrm>
            <a:off x="1968500" y="3530146"/>
            <a:ext cx="581025" cy="515938"/>
          </p:xfrm>
          <a:graphic>
            <a:graphicData uri="http://schemas.openxmlformats.org/presentationml/2006/ole">
              <p:oleObj spid="_x0000_s798864" name="Equation" r:id="rId7" imgW="228501" imgH="203112" progId="Equation.DSMT4">
                <p:embed/>
              </p:oleObj>
            </a:graphicData>
          </a:graphic>
        </p:graphicFrame>
        <p:graphicFrame>
          <p:nvGraphicFramePr>
            <p:cNvPr id="798728" name="Object 19"/>
            <p:cNvGraphicFramePr>
              <a:graphicFrameLocks noChangeAspect="1"/>
            </p:cNvGraphicFramePr>
            <p:nvPr/>
          </p:nvGraphicFramePr>
          <p:xfrm>
            <a:off x="3220357" y="2642508"/>
            <a:ext cx="581025" cy="484188"/>
          </p:xfrm>
          <a:graphic>
            <a:graphicData uri="http://schemas.openxmlformats.org/presentationml/2006/ole">
              <p:oleObj spid="_x0000_s798865" name="Equation" r:id="rId8" imgW="228600" imgH="190500" progId="Equation.DSMT4">
                <p:embed/>
              </p:oleObj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 bwMode="auto">
            <a:xfrm>
              <a:off x="2830286" y="3516086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3537858" y="3015343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798730" name="Object 19"/>
            <p:cNvGraphicFramePr>
              <a:graphicFrameLocks noChangeAspect="1"/>
            </p:cNvGraphicFramePr>
            <p:nvPr/>
          </p:nvGraphicFramePr>
          <p:xfrm>
            <a:off x="4598535" y="4688630"/>
            <a:ext cx="583066" cy="397494"/>
          </p:xfrm>
          <a:graphic>
            <a:graphicData uri="http://schemas.openxmlformats.org/presentationml/2006/ole">
              <p:oleObj spid="_x0000_s798866" name="Equation" r:id="rId9" imgW="317087" imgH="215619" progId="Equation.DSMT4">
                <p:embed/>
              </p:oleObj>
            </a:graphicData>
          </a:graphic>
        </p:graphicFrame>
        <p:graphicFrame>
          <p:nvGraphicFramePr>
            <p:cNvPr id="798731" name="Object 19"/>
            <p:cNvGraphicFramePr>
              <a:graphicFrameLocks noChangeAspect="1"/>
            </p:cNvGraphicFramePr>
            <p:nvPr/>
          </p:nvGraphicFramePr>
          <p:xfrm>
            <a:off x="6025017" y="3229202"/>
            <a:ext cx="582612" cy="398462"/>
          </p:xfrm>
          <a:graphic>
            <a:graphicData uri="http://schemas.openxmlformats.org/presentationml/2006/ole">
              <p:oleObj spid="_x0000_s798867" name="Equation" r:id="rId10" imgW="317087" imgH="215619" progId="Equation.DSMT4">
                <p:embed/>
              </p:oleObj>
            </a:graphicData>
          </a:graphic>
        </p:graphicFrame>
        <p:graphicFrame>
          <p:nvGraphicFramePr>
            <p:cNvPr id="798732" name="Object 19"/>
            <p:cNvGraphicFramePr>
              <a:graphicFrameLocks noChangeAspect="1"/>
            </p:cNvGraphicFramePr>
            <p:nvPr/>
          </p:nvGraphicFramePr>
          <p:xfrm>
            <a:off x="2152650" y="5481638"/>
            <a:ext cx="838200" cy="398462"/>
          </p:xfrm>
          <a:graphic>
            <a:graphicData uri="http://schemas.openxmlformats.org/presentationml/2006/ole">
              <p:oleObj spid="_x0000_s798868" name="Equation" r:id="rId11" imgW="457002" imgH="215806" progId="Equation.DSMT4">
                <p:embed/>
              </p:oleObj>
            </a:graphicData>
          </a:graphic>
        </p:graphicFrame>
      </p:grp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158111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0" name="Object 8"/>
          <p:cNvGraphicFramePr>
            <a:graphicFrameLocks noChangeAspect="1"/>
          </p:cNvGraphicFramePr>
          <p:nvPr/>
        </p:nvGraphicFramePr>
        <p:xfrm>
          <a:off x="1357313" y="1462088"/>
          <a:ext cx="5884862" cy="1030287"/>
        </p:xfrm>
        <a:graphic>
          <a:graphicData uri="http://schemas.openxmlformats.org/presentationml/2006/ole">
            <p:oleObj spid="_x0000_s847942" name="Equation" r:id="rId4" imgW="2540000" imgH="444500" progId="Equation.DSMT4">
              <p:embed/>
            </p:oleObj>
          </a:graphicData>
        </a:graphic>
      </p:graphicFrame>
      <p:graphicFrame>
        <p:nvGraphicFramePr>
          <p:cNvPr id="689163" name="Object 11"/>
          <p:cNvGraphicFramePr>
            <a:graphicFrameLocks noChangeAspect="1"/>
          </p:cNvGraphicFramePr>
          <p:nvPr/>
        </p:nvGraphicFramePr>
        <p:xfrm>
          <a:off x="1049338" y="3662363"/>
          <a:ext cx="6684962" cy="958850"/>
        </p:xfrm>
        <a:graphic>
          <a:graphicData uri="http://schemas.openxmlformats.org/presentationml/2006/ole">
            <p:oleObj spid="_x0000_s847943" name="Equation" r:id="rId5" imgW="2921000" imgH="419100" progId="Equation.DSMT4">
              <p:embed/>
            </p:oleObj>
          </a:graphicData>
        </a:graphic>
      </p:graphicFrame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845251" y="3105625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120</a:t>
            </a:fld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067175" y="2612119"/>
          <a:ext cx="1358900" cy="369888"/>
        </p:xfrm>
        <a:graphic>
          <a:graphicData uri="http://schemas.openxmlformats.org/presentationml/2006/ole">
            <p:oleObj spid="_x0000_s847944" name="Equation" r:id="rId6" imgW="558558" imgH="152334" progId="Equation.DSMT4">
              <p:embed/>
            </p:oleObj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1686605" y="5545365"/>
          <a:ext cx="5581650" cy="958850"/>
        </p:xfrm>
        <a:graphic>
          <a:graphicData uri="http://schemas.openxmlformats.org/presentationml/2006/ole">
            <p:oleObj spid="_x0000_s847945" name="Equation" r:id="rId7" imgW="2438400" imgH="419100" progId="Equation.DSMT4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24223" y="4988854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158111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2" name="Object 10"/>
          <p:cNvGraphicFramePr>
            <a:graphicFrameLocks noChangeAspect="1"/>
          </p:cNvGraphicFramePr>
          <p:nvPr/>
        </p:nvGraphicFramePr>
        <p:xfrm>
          <a:off x="2207038" y="4131191"/>
          <a:ext cx="4405313" cy="585787"/>
        </p:xfrm>
        <a:graphic>
          <a:graphicData uri="http://schemas.openxmlformats.org/presentationml/2006/ole">
            <p:oleObj spid="_x0000_s848932" name="Equation" r:id="rId4" imgW="1816100" imgH="241300" progId="Equation.DSMT4">
              <p:embed/>
            </p:oleObj>
          </a:graphicData>
        </a:graphic>
      </p:graphicFrame>
      <p:graphicFrame>
        <p:nvGraphicFramePr>
          <p:cNvPr id="689163" name="Object 11"/>
          <p:cNvGraphicFramePr>
            <a:graphicFrameLocks noChangeAspect="1"/>
          </p:cNvGraphicFramePr>
          <p:nvPr/>
        </p:nvGraphicFramePr>
        <p:xfrm>
          <a:off x="1622652" y="1702481"/>
          <a:ext cx="5581650" cy="958850"/>
        </p:xfrm>
        <a:graphic>
          <a:graphicData uri="http://schemas.openxmlformats.org/presentationml/2006/ole">
            <p:oleObj spid="_x0000_s848933" name="Equation" r:id="rId5" imgW="2438400" imgH="419100" progId="Equation.DSMT4">
              <p:embed/>
            </p:oleObj>
          </a:graphicData>
        </a:graphic>
      </p:graphicFrame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1672565" y="3584597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from Patch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617663" y="1168397"/>
            <a:ext cx="5622925" cy="2790821"/>
            <a:chOff x="1019" y="736"/>
            <a:chExt cx="3542" cy="1758"/>
          </a:xfrm>
        </p:grpSpPr>
        <p:sp>
          <p:nvSpPr>
            <p:cNvPr id="1038" name="Rectangle 77"/>
            <p:cNvSpPr>
              <a:spLocks noChangeArrowheads="1"/>
            </p:cNvSpPr>
            <p:nvPr/>
          </p:nvSpPr>
          <p:spPr bwMode="auto">
            <a:xfrm>
              <a:off x="1264" y="2425"/>
              <a:ext cx="3297" cy="69"/>
            </a:xfrm>
            <a:prstGeom prst="rect">
              <a:avLst/>
            </a:prstGeom>
            <a:solidFill>
              <a:srgbClr val="FF99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81"/>
            <p:cNvSpPr>
              <a:spLocks noChangeArrowheads="1"/>
            </p:cNvSpPr>
            <p:nvPr/>
          </p:nvSpPr>
          <p:spPr bwMode="auto">
            <a:xfrm>
              <a:off x="1264" y="1835"/>
              <a:ext cx="3293" cy="5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67"/>
            <p:cNvGraphicFramePr>
              <a:graphicFrameLocks noChangeAspect="1"/>
            </p:cNvGraphicFramePr>
            <p:nvPr/>
          </p:nvGraphicFramePr>
          <p:xfrm>
            <a:off x="2763" y="736"/>
            <a:ext cx="291" cy="274"/>
          </p:xfrm>
          <a:graphic>
            <a:graphicData uri="http://schemas.openxmlformats.org/presentationml/2006/ole">
              <p:oleObj spid="_x0000_s850041" name="Equation" r:id="rId4" imgW="203112" imgH="190417" progId="Equation.DSMT4">
                <p:embed/>
              </p:oleObj>
            </a:graphicData>
          </a:graphic>
        </p:graphicFrame>
        <p:graphicFrame>
          <p:nvGraphicFramePr>
            <p:cNvPr id="1028" name="Object 70"/>
            <p:cNvGraphicFramePr>
              <a:graphicFrameLocks noChangeAspect="1"/>
            </p:cNvGraphicFramePr>
            <p:nvPr/>
          </p:nvGraphicFramePr>
          <p:xfrm>
            <a:off x="1019" y="2048"/>
            <a:ext cx="173" cy="250"/>
          </p:xfrm>
          <a:graphic>
            <a:graphicData uri="http://schemas.openxmlformats.org/presentationml/2006/ole">
              <p:oleObj spid="_x0000_s850042" name="Equation" r:id="rId5" imgW="114151" imgH="164885" progId="Equation.DSMT4">
                <p:embed/>
              </p:oleObj>
            </a:graphicData>
          </a:graphic>
        </p:graphicFrame>
        <p:graphicFrame>
          <p:nvGraphicFramePr>
            <p:cNvPr id="1029" name="Object 82"/>
            <p:cNvGraphicFramePr>
              <a:graphicFrameLocks noChangeAspect="1"/>
            </p:cNvGraphicFramePr>
            <p:nvPr/>
          </p:nvGraphicFramePr>
          <p:xfrm>
            <a:off x="1665" y="2003"/>
            <a:ext cx="216" cy="309"/>
          </p:xfrm>
          <a:graphic>
            <a:graphicData uri="http://schemas.openxmlformats.org/presentationml/2006/ole">
              <p:oleObj spid="_x0000_s850043" name="Equation" r:id="rId6" imgW="165028" imgH="228501" progId="Equation.DSMT4">
                <p:embed/>
              </p:oleObj>
            </a:graphicData>
          </a:graphic>
        </p:graphicFrame>
        <p:sp>
          <p:nvSpPr>
            <p:cNvPr id="1040" name="Rectangle 85"/>
            <p:cNvSpPr>
              <a:spLocks noChangeArrowheads="1"/>
            </p:cNvSpPr>
            <p:nvPr/>
          </p:nvSpPr>
          <p:spPr bwMode="auto">
            <a:xfrm>
              <a:off x="2460" y="1774"/>
              <a:ext cx="900" cy="62"/>
            </a:xfrm>
            <a:prstGeom prst="rect">
              <a:avLst/>
            </a:prstGeom>
            <a:solidFill>
              <a:srgbClr val="FF99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90"/>
            <p:cNvSpPr>
              <a:spLocks/>
            </p:cNvSpPr>
            <p:nvPr/>
          </p:nvSpPr>
          <p:spPr bwMode="auto">
            <a:xfrm>
              <a:off x="3451" y="1740"/>
              <a:ext cx="698" cy="69"/>
            </a:xfrm>
            <a:custGeom>
              <a:avLst/>
              <a:gdLst>
                <a:gd name="T0" fmla="*/ 698 w 698"/>
                <a:gd name="T1" fmla="*/ 54 h 69"/>
                <a:gd name="T2" fmla="*/ 634 w 698"/>
                <a:gd name="T3" fmla="*/ 5 h 69"/>
                <a:gd name="T4" fmla="*/ 540 w 698"/>
                <a:gd name="T5" fmla="*/ 69 h 69"/>
                <a:gd name="T6" fmla="*/ 445 w 698"/>
                <a:gd name="T7" fmla="*/ 3 h 69"/>
                <a:gd name="T8" fmla="*/ 351 w 698"/>
                <a:gd name="T9" fmla="*/ 67 h 69"/>
                <a:gd name="T10" fmla="*/ 253 w 698"/>
                <a:gd name="T11" fmla="*/ 3 h 69"/>
                <a:gd name="T12" fmla="*/ 159 w 698"/>
                <a:gd name="T13" fmla="*/ 65 h 69"/>
                <a:gd name="T14" fmla="*/ 73 w 698"/>
                <a:gd name="T15" fmla="*/ 0 h 69"/>
                <a:gd name="T16" fmla="*/ 0 w 698"/>
                <a:gd name="T17" fmla="*/ 66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8"/>
                <a:gd name="T28" fmla="*/ 0 h 69"/>
                <a:gd name="T29" fmla="*/ 698 w 698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8" h="69">
                  <a:moveTo>
                    <a:pt x="698" y="54"/>
                  </a:moveTo>
                  <a:cubicBezTo>
                    <a:pt x="688" y="46"/>
                    <a:pt x="660" y="2"/>
                    <a:pt x="634" y="5"/>
                  </a:cubicBezTo>
                  <a:cubicBezTo>
                    <a:pt x="608" y="8"/>
                    <a:pt x="571" y="69"/>
                    <a:pt x="540" y="69"/>
                  </a:cubicBezTo>
                  <a:cubicBezTo>
                    <a:pt x="509" y="69"/>
                    <a:pt x="476" y="3"/>
                    <a:pt x="445" y="3"/>
                  </a:cubicBezTo>
                  <a:cubicBezTo>
                    <a:pt x="414" y="3"/>
                    <a:pt x="383" y="68"/>
                    <a:pt x="351" y="67"/>
                  </a:cubicBezTo>
                  <a:cubicBezTo>
                    <a:pt x="319" y="67"/>
                    <a:pt x="285" y="3"/>
                    <a:pt x="253" y="3"/>
                  </a:cubicBezTo>
                  <a:cubicBezTo>
                    <a:pt x="221" y="3"/>
                    <a:pt x="189" y="65"/>
                    <a:pt x="159" y="65"/>
                  </a:cubicBezTo>
                  <a:cubicBezTo>
                    <a:pt x="129" y="65"/>
                    <a:pt x="99" y="1"/>
                    <a:pt x="73" y="0"/>
                  </a:cubicBezTo>
                  <a:cubicBezTo>
                    <a:pt x="47" y="1"/>
                    <a:pt x="15" y="52"/>
                    <a:pt x="0" y="6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2" name="Freeform 91"/>
            <p:cNvSpPr>
              <a:spLocks/>
            </p:cNvSpPr>
            <p:nvPr/>
          </p:nvSpPr>
          <p:spPr bwMode="auto">
            <a:xfrm>
              <a:off x="1641" y="1737"/>
              <a:ext cx="704" cy="75"/>
            </a:xfrm>
            <a:custGeom>
              <a:avLst/>
              <a:gdLst>
                <a:gd name="T0" fmla="*/ 704 w 704"/>
                <a:gd name="T1" fmla="*/ 75 h 75"/>
                <a:gd name="T2" fmla="*/ 636 w 704"/>
                <a:gd name="T3" fmla="*/ 10 h 75"/>
                <a:gd name="T4" fmla="*/ 542 w 704"/>
                <a:gd name="T5" fmla="*/ 74 h 75"/>
                <a:gd name="T6" fmla="*/ 447 w 704"/>
                <a:gd name="T7" fmla="*/ 8 h 75"/>
                <a:gd name="T8" fmla="*/ 353 w 704"/>
                <a:gd name="T9" fmla="*/ 72 h 75"/>
                <a:gd name="T10" fmla="*/ 255 w 704"/>
                <a:gd name="T11" fmla="*/ 8 h 75"/>
                <a:gd name="T12" fmla="*/ 161 w 704"/>
                <a:gd name="T13" fmla="*/ 70 h 75"/>
                <a:gd name="T14" fmla="*/ 75 w 704"/>
                <a:gd name="T15" fmla="*/ 5 h 75"/>
                <a:gd name="T16" fmla="*/ 0 w 704"/>
                <a:gd name="T17" fmla="*/ 42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4"/>
                <a:gd name="T28" fmla="*/ 0 h 75"/>
                <a:gd name="T29" fmla="*/ 704 w 704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4" h="75">
                  <a:moveTo>
                    <a:pt x="704" y="75"/>
                  </a:moveTo>
                  <a:cubicBezTo>
                    <a:pt x="693" y="64"/>
                    <a:pt x="663" y="10"/>
                    <a:pt x="636" y="10"/>
                  </a:cubicBezTo>
                  <a:cubicBezTo>
                    <a:pt x="609" y="9"/>
                    <a:pt x="573" y="74"/>
                    <a:pt x="542" y="74"/>
                  </a:cubicBezTo>
                  <a:cubicBezTo>
                    <a:pt x="511" y="74"/>
                    <a:pt x="478" y="8"/>
                    <a:pt x="447" y="8"/>
                  </a:cubicBezTo>
                  <a:cubicBezTo>
                    <a:pt x="416" y="8"/>
                    <a:pt x="385" y="73"/>
                    <a:pt x="353" y="72"/>
                  </a:cubicBezTo>
                  <a:cubicBezTo>
                    <a:pt x="321" y="72"/>
                    <a:pt x="287" y="8"/>
                    <a:pt x="255" y="8"/>
                  </a:cubicBezTo>
                  <a:cubicBezTo>
                    <a:pt x="223" y="8"/>
                    <a:pt x="191" y="70"/>
                    <a:pt x="161" y="70"/>
                  </a:cubicBezTo>
                  <a:cubicBezTo>
                    <a:pt x="131" y="70"/>
                    <a:pt x="102" y="10"/>
                    <a:pt x="75" y="5"/>
                  </a:cubicBezTo>
                  <a:cubicBezTo>
                    <a:pt x="48" y="0"/>
                    <a:pt x="16" y="34"/>
                    <a:pt x="0" y="4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3" name="Line 92"/>
            <p:cNvSpPr>
              <a:spLocks noChangeShapeType="1"/>
            </p:cNvSpPr>
            <p:nvPr/>
          </p:nvSpPr>
          <p:spPr bwMode="auto">
            <a:xfrm>
              <a:off x="4150" y="1791"/>
              <a:ext cx="119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" name="Line 93"/>
            <p:cNvSpPr>
              <a:spLocks noChangeShapeType="1"/>
            </p:cNvSpPr>
            <p:nvPr/>
          </p:nvSpPr>
          <p:spPr bwMode="auto">
            <a:xfrm flipH="1">
              <a:off x="1525" y="1779"/>
              <a:ext cx="119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5" name="Line 94"/>
            <p:cNvSpPr>
              <a:spLocks noChangeShapeType="1"/>
            </p:cNvSpPr>
            <p:nvPr/>
          </p:nvSpPr>
          <p:spPr bwMode="auto">
            <a:xfrm flipV="1">
              <a:off x="2911" y="1089"/>
              <a:ext cx="0" cy="603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6" name="Line 95"/>
            <p:cNvSpPr>
              <a:spLocks noChangeShapeType="1"/>
            </p:cNvSpPr>
            <p:nvPr/>
          </p:nvSpPr>
          <p:spPr bwMode="auto">
            <a:xfrm flipV="1">
              <a:off x="3022" y="1215"/>
              <a:ext cx="294" cy="477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7" name="Line 96"/>
            <p:cNvSpPr>
              <a:spLocks noChangeShapeType="1"/>
            </p:cNvSpPr>
            <p:nvPr/>
          </p:nvSpPr>
          <p:spPr bwMode="auto">
            <a:xfrm flipH="1" flipV="1">
              <a:off x="2452" y="1290"/>
              <a:ext cx="348" cy="40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8" name="Line 97"/>
            <p:cNvSpPr>
              <a:spLocks noChangeShapeType="1"/>
            </p:cNvSpPr>
            <p:nvPr/>
          </p:nvSpPr>
          <p:spPr bwMode="auto">
            <a:xfrm flipV="1">
              <a:off x="2968" y="1137"/>
              <a:ext cx="180" cy="5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9" name="Line 98"/>
            <p:cNvSpPr>
              <a:spLocks noChangeShapeType="1"/>
            </p:cNvSpPr>
            <p:nvPr/>
          </p:nvSpPr>
          <p:spPr bwMode="auto">
            <a:xfrm flipH="1" flipV="1">
              <a:off x="2692" y="1152"/>
              <a:ext cx="162" cy="543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30" name="Object 99"/>
            <p:cNvGraphicFramePr>
              <a:graphicFrameLocks noChangeAspect="1"/>
            </p:cNvGraphicFramePr>
            <p:nvPr/>
          </p:nvGraphicFramePr>
          <p:xfrm>
            <a:off x="3870" y="1427"/>
            <a:ext cx="325" cy="273"/>
          </p:xfrm>
          <a:graphic>
            <a:graphicData uri="http://schemas.openxmlformats.org/presentationml/2006/ole">
              <p:oleObj spid="_x0000_s850044" name="Equation" r:id="rId7" imgW="228600" imgH="190500" progId="Equation.DSMT4">
                <p:embed/>
              </p:oleObj>
            </a:graphicData>
          </a:graphic>
        </p:graphicFrame>
        <p:graphicFrame>
          <p:nvGraphicFramePr>
            <p:cNvPr id="1031" name="Object 100"/>
            <p:cNvGraphicFramePr>
              <a:graphicFrameLocks noChangeAspect="1"/>
            </p:cNvGraphicFramePr>
            <p:nvPr/>
          </p:nvGraphicFramePr>
          <p:xfrm>
            <a:off x="1481" y="1427"/>
            <a:ext cx="327" cy="274"/>
          </p:xfrm>
          <a:graphic>
            <a:graphicData uri="http://schemas.openxmlformats.org/presentationml/2006/ole">
              <p:oleObj spid="_x0000_s850045" name="Equation" r:id="rId8" imgW="228600" imgH="190500" progId="Equation.DSMT4">
                <p:embed/>
              </p:oleObj>
            </a:graphicData>
          </a:graphic>
        </p:graphicFrame>
      </p:grpSp>
      <p:graphicFrame>
        <p:nvGraphicFramePr>
          <p:cNvPr id="1026" name="Object 101"/>
          <p:cNvGraphicFramePr>
            <a:graphicFrameLocks noChangeAspect="1"/>
          </p:cNvGraphicFramePr>
          <p:nvPr/>
        </p:nvGraphicFramePr>
        <p:xfrm>
          <a:off x="3346450" y="4857750"/>
          <a:ext cx="2341563" cy="1573213"/>
        </p:xfrm>
        <a:graphic>
          <a:graphicData uri="http://schemas.openxmlformats.org/presentationml/2006/ole">
            <p:oleObj spid="_x0000_s850046" name="Equation" r:id="rId9" imgW="850531" imgH="571252" progId="Equation.DSMT4">
              <p:embed/>
            </p:oleObj>
          </a:graphicData>
        </a:graphic>
      </p:graphicFrame>
      <p:sp>
        <p:nvSpPr>
          <p:cNvPr id="1035" name="Text Box 103"/>
          <p:cNvSpPr txBox="1">
            <a:spLocks noChangeArrowheads="1"/>
          </p:cNvSpPr>
          <p:nvPr/>
        </p:nvSpPr>
        <p:spPr bwMode="auto">
          <a:xfrm>
            <a:off x="4225925" y="3021013"/>
            <a:ext cx="8402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6" name="Text Box 104"/>
          <p:cNvSpPr txBox="1">
            <a:spLocks noChangeArrowheads="1"/>
          </p:cNvSpPr>
          <p:nvPr/>
        </p:nvSpPr>
        <p:spPr bwMode="auto">
          <a:xfrm>
            <a:off x="3019425" y="4011613"/>
            <a:ext cx="350288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Lossless </a:t>
            </a:r>
            <a:r>
              <a:rPr lang="en-US" dirty="0">
                <a:solidFill>
                  <a:schemeClr val="bg2"/>
                </a:solidFill>
              </a:rPr>
              <a:t>substrate and metal</a:t>
            </a:r>
          </a:p>
        </p:txBody>
      </p:sp>
      <p:sp>
        <p:nvSpPr>
          <p:cNvPr id="1037" name="Slide Number Placeholder 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D62F1-255C-45A4-9EA5-2CCA16631793}" type="slidenum">
              <a:rPr lang="en-US">
                <a:latin typeface="Arial" charset="0"/>
              </a:rPr>
              <a:pPr/>
              <a:t>122</a:t>
            </a:fld>
            <a:endParaRPr lang="en-US">
              <a:latin typeface="Arial" charset="0"/>
            </a:endParaRPr>
          </a:p>
        </p:txBody>
      </p:sp>
      <p:graphicFrame>
        <p:nvGraphicFramePr>
          <p:cNvPr id="1032" name="Object 105"/>
          <p:cNvGraphicFramePr>
            <a:graphicFrameLocks noChangeAspect="1"/>
          </p:cNvGraphicFramePr>
          <p:nvPr/>
        </p:nvGraphicFramePr>
        <p:xfrm>
          <a:off x="5820770" y="1029718"/>
          <a:ext cx="2680560" cy="785433"/>
        </p:xfrm>
        <a:graphic>
          <a:graphicData uri="http://schemas.openxmlformats.org/presentationml/2006/ole">
            <p:oleObj spid="_x0000_s850047" name="Equation" r:id="rId10" imgW="1257300" imgH="368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2687614" y="1036670"/>
          <a:ext cx="3590925" cy="2168525"/>
        </p:xfrm>
        <a:graphic>
          <a:graphicData uri="http://schemas.openxmlformats.org/presentationml/2006/ole">
            <p:oleObj spid="_x0000_s850980" name="Equation" r:id="rId4" imgW="1282700" imgH="774700" progId="Equation.DSMT4">
              <p:embed/>
            </p:oleObj>
          </a:graphicData>
        </a:graphic>
      </p:graphicFrame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271154" y="3785593"/>
            <a:ext cx="3035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</a:t>
            </a:r>
            <a:r>
              <a:rPr lang="en-US" sz="2000" dirty="0" err="1">
                <a:solidFill>
                  <a:schemeClr val="bg1"/>
                </a:solidFill>
              </a:rPr>
              <a:t>Parseval’s</a:t>
            </a:r>
            <a:r>
              <a:rPr lang="en-US" sz="2000" dirty="0">
                <a:solidFill>
                  <a:schemeClr val="bg1"/>
                </a:solidFill>
              </a:rPr>
              <a:t> Theorem:</a:t>
            </a:r>
          </a:p>
        </p:txBody>
      </p:sp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484188" y="4391025"/>
          <a:ext cx="7650162" cy="949325"/>
        </p:xfrm>
        <a:graphic>
          <a:graphicData uri="http://schemas.openxmlformats.org/presentationml/2006/ole">
            <p:oleObj spid="_x0000_s850981" name="Equation" r:id="rId5" imgW="3378200" imgH="419100" progId="Equation.DSMT4">
              <p:embed/>
            </p:oleObj>
          </a:graphicData>
        </a:graphic>
      </p:graphicFrame>
      <p:sp>
        <p:nvSpPr>
          <p:cNvPr id="20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18D19-23E0-408E-98E5-59F9768D6C8E}" type="slidenum">
              <a:rPr lang="en-US">
                <a:latin typeface="Arial" charset="0"/>
              </a:rPr>
              <a:pPr/>
              <a:t>123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509713" y="981075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2540000" y="1190625"/>
          <a:ext cx="3538538" cy="927100"/>
        </p:xfrm>
        <a:graphic>
          <a:graphicData uri="http://schemas.openxmlformats.org/presentationml/2006/ole">
            <p:oleObj spid="_x0000_s852072" name="Equation" r:id="rId4" imgW="1600200" imgH="419100" progId="Equation.DSMT4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3530577" y="2848898"/>
          <a:ext cx="1733550" cy="600075"/>
        </p:xfrm>
        <a:graphic>
          <a:graphicData uri="http://schemas.openxmlformats.org/presentationml/2006/ole">
            <p:oleObj spid="_x0000_s852073" name="Equation" r:id="rId5" imgW="622030" imgH="215806" progId="Equation.DSMT4">
              <p:embed/>
            </p:oleObj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03846" y="2498109"/>
            <a:ext cx="23503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From SDI analysis,</a:t>
            </a:r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347917" y="4205577"/>
          <a:ext cx="3500751" cy="964841"/>
        </p:xfrm>
        <a:graphic>
          <a:graphicData uri="http://schemas.openxmlformats.org/presentationml/2006/ole">
            <p:oleObj spid="_x0000_s852074" name="Equation" r:id="rId6" imgW="1612900" imgH="444500" progId="Equation.DSMT4">
              <p:embed/>
            </p:oleObj>
          </a:graphicData>
        </a:graphic>
      </p:graphicFrame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670910" y="5403236"/>
          <a:ext cx="3206750" cy="417513"/>
        </p:xfrm>
        <a:graphic>
          <a:graphicData uri="http://schemas.openxmlformats.org/presentationml/2006/ole">
            <p:oleObj spid="_x0000_s852075" name="Equation" r:id="rId7" imgW="1651000" imgH="215900" progId="Equation.DSMT4">
              <p:embed/>
            </p:oleObj>
          </a:graphicData>
        </a:graphic>
      </p:graphicFrame>
      <p:graphicFrame>
        <p:nvGraphicFramePr>
          <p:cNvPr id="3078" name="Object 14"/>
          <p:cNvGraphicFramePr>
            <a:graphicFrameLocks noChangeAspect="1"/>
          </p:cNvGraphicFramePr>
          <p:nvPr/>
        </p:nvGraphicFramePr>
        <p:xfrm>
          <a:off x="678848" y="5901711"/>
          <a:ext cx="3173412" cy="430213"/>
        </p:xfrm>
        <a:graphic>
          <a:graphicData uri="http://schemas.openxmlformats.org/presentationml/2006/ole">
            <p:oleObj spid="_x0000_s852076" name="Equation" r:id="rId8" imgW="1586811" imgH="215806" progId="Equation.DSMT4">
              <p:embed/>
            </p:oleObj>
          </a:graphicData>
        </a:graphic>
      </p:graphicFrame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718925" y="3620523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308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DF075-BECC-4BD8-993A-36D75466E5E4}" type="slidenum">
              <a:rPr lang="en-US">
                <a:latin typeface="Arial" charset="0"/>
              </a:rPr>
              <a:pPr/>
              <a:t>124</a:t>
            </a:fld>
            <a:endParaRPr lang="en-US">
              <a:latin typeface="Arial" charset="0"/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168000" y="3957853"/>
          <a:ext cx="4692650" cy="1516830"/>
        </p:xfrm>
        <a:graphic>
          <a:graphicData uri="http://schemas.openxmlformats.org/presentationml/2006/ole">
            <p:oleObj spid="_x0000_s852077" name="Equation" r:id="rId9" imgW="2476500" imgH="800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535238" y="1263650"/>
          <a:ext cx="3819525" cy="914400"/>
        </p:xfrm>
        <a:graphic>
          <a:graphicData uri="http://schemas.openxmlformats.org/presentationml/2006/ole">
            <p:oleObj spid="_x0000_s853130" name="Equation" r:id="rId4" imgW="1752600" imgH="419100" progId="Equation.DSMT4">
              <p:embed/>
            </p:oleObj>
          </a:graphicData>
        </a:graphic>
      </p:graphicFrame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1369681" y="954088"/>
            <a:ext cx="17606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88950" y="4951413"/>
          <a:ext cx="4408488" cy="1031875"/>
        </p:xfrm>
        <a:graphic>
          <a:graphicData uri="http://schemas.openxmlformats.org/presentationml/2006/ole">
            <p:oleObj spid="_x0000_s853131" name="Equation" r:id="rId5" imgW="1790700" imgH="419100" progId="Equation.DSMT4">
              <p:embed/>
            </p:oleObj>
          </a:graphicData>
        </a:graphic>
      </p:graphicFrame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531813" y="4446588"/>
            <a:ext cx="22509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Polar coordinates:</a:t>
            </a:r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1434272" y="2787627"/>
          <a:ext cx="5910262" cy="1011237"/>
        </p:xfrm>
        <a:graphic>
          <a:graphicData uri="http://schemas.openxmlformats.org/presentationml/2006/ole">
            <p:oleObj spid="_x0000_s853132" name="Equation" r:id="rId6" imgW="2451100" imgH="419100" progId="Equation.DSMT4">
              <p:embed/>
            </p:oleObj>
          </a:graphicData>
        </a:graphic>
      </p:graphicFrame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779865" y="2306614"/>
            <a:ext cx="2073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symmetry,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181600" y="4406900"/>
            <a:ext cx="2946400" cy="2151063"/>
            <a:chOff x="3264" y="2776"/>
            <a:chExt cx="1856" cy="1355"/>
          </a:xfrm>
        </p:grpSpPr>
        <p:graphicFrame>
          <p:nvGraphicFramePr>
            <p:cNvPr id="4101" name="Object 15"/>
            <p:cNvGraphicFramePr>
              <a:graphicFrameLocks noChangeAspect="1"/>
            </p:cNvGraphicFramePr>
            <p:nvPr/>
          </p:nvGraphicFramePr>
          <p:xfrm>
            <a:off x="4545" y="2867"/>
            <a:ext cx="471" cy="271"/>
          </p:xfrm>
          <a:graphic>
            <a:graphicData uri="http://schemas.openxmlformats.org/presentationml/2006/ole">
              <p:oleObj spid="_x0000_s853133" name="Equation" r:id="rId7" imgW="418918" imgH="241195" progId="Equation.DSMT4">
                <p:embed/>
              </p:oleObj>
            </a:graphicData>
          </a:graphic>
        </p:graphicFrame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V="1">
              <a:off x="3938" y="3084"/>
              <a:ext cx="0" cy="10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2" name="Object 17"/>
            <p:cNvGraphicFramePr>
              <a:graphicFrameLocks noChangeAspect="1"/>
            </p:cNvGraphicFramePr>
            <p:nvPr/>
          </p:nvGraphicFramePr>
          <p:xfrm>
            <a:off x="3854" y="2776"/>
            <a:ext cx="178" cy="240"/>
          </p:xfrm>
          <a:graphic>
            <a:graphicData uri="http://schemas.openxmlformats.org/presentationml/2006/ole">
              <p:oleObj spid="_x0000_s853134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4103" name="Object 18"/>
            <p:cNvGraphicFramePr>
              <a:graphicFrameLocks noChangeAspect="1"/>
            </p:cNvGraphicFramePr>
            <p:nvPr/>
          </p:nvGraphicFramePr>
          <p:xfrm>
            <a:off x="4926" y="3665"/>
            <a:ext cx="194" cy="242"/>
          </p:xfrm>
          <a:graphic>
            <a:graphicData uri="http://schemas.openxmlformats.org/presentationml/2006/ole">
              <p:oleObj spid="_x0000_s853135" name="Equation" r:id="rId9" imgW="152334" imgH="190417" progId="Equation.DSMT4">
                <p:embed/>
              </p:oleObj>
            </a:graphicData>
          </a:graphic>
        </p:graphicFrame>
        <p:sp>
          <p:nvSpPr>
            <p:cNvPr id="4113" name="Line 19"/>
            <p:cNvSpPr>
              <a:spLocks noChangeShapeType="1"/>
            </p:cNvSpPr>
            <p:nvPr/>
          </p:nvSpPr>
          <p:spPr bwMode="auto">
            <a:xfrm flipV="1">
              <a:off x="3938" y="3217"/>
              <a:ext cx="551" cy="57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4" name="Arc 23"/>
            <p:cNvSpPr>
              <a:spLocks/>
            </p:cNvSpPr>
            <p:nvPr/>
          </p:nvSpPr>
          <p:spPr bwMode="auto">
            <a:xfrm>
              <a:off x="4039" y="3673"/>
              <a:ext cx="64" cy="114"/>
            </a:xfrm>
            <a:custGeom>
              <a:avLst/>
              <a:gdLst>
                <a:gd name="T0" fmla="*/ 0 w 21600"/>
                <a:gd name="T1" fmla="*/ 0 h 21600"/>
                <a:gd name="T2" fmla="*/ 64 w 21600"/>
                <a:gd name="T3" fmla="*/ 114 h 21600"/>
                <a:gd name="T4" fmla="*/ 0 w 21600"/>
                <a:gd name="T5" fmla="*/ 1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26"/>
            <p:cNvSpPr>
              <a:spLocks noChangeArrowheads="1"/>
            </p:cNvSpPr>
            <p:nvPr/>
          </p:nvSpPr>
          <p:spPr bwMode="auto">
            <a:xfrm>
              <a:off x="4453" y="3181"/>
              <a:ext cx="69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28"/>
            <p:cNvGraphicFramePr>
              <a:graphicFrameLocks noChangeAspect="1"/>
            </p:cNvGraphicFramePr>
            <p:nvPr/>
          </p:nvGraphicFramePr>
          <p:xfrm>
            <a:off x="4237" y="3527"/>
            <a:ext cx="139" cy="263"/>
          </p:xfrm>
          <a:graphic>
            <a:graphicData uri="http://schemas.openxmlformats.org/presentationml/2006/ole">
              <p:oleObj spid="_x0000_s853136" name="Equation" r:id="rId10" imgW="114151" imgH="215619" progId="Equation.DSMT4">
                <p:embed/>
              </p:oleObj>
            </a:graphicData>
          </a:graphic>
        </p:graphicFrame>
        <p:sp>
          <p:nvSpPr>
            <p:cNvPr id="4116" name="Line 29"/>
            <p:cNvSpPr>
              <a:spLocks noChangeShapeType="1"/>
            </p:cNvSpPr>
            <p:nvPr/>
          </p:nvSpPr>
          <p:spPr bwMode="auto">
            <a:xfrm>
              <a:off x="3264" y="3792"/>
              <a:ext cx="15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5" name="Object 31"/>
            <p:cNvGraphicFramePr>
              <a:graphicFrameLocks noChangeAspect="1"/>
            </p:cNvGraphicFramePr>
            <p:nvPr/>
          </p:nvGraphicFramePr>
          <p:xfrm>
            <a:off x="4042" y="3189"/>
            <a:ext cx="174" cy="238"/>
          </p:xfrm>
          <a:graphic>
            <a:graphicData uri="http://schemas.openxmlformats.org/presentationml/2006/ole">
              <p:oleObj spid="_x0000_s853137" name="Equation" r:id="rId11" imgW="139639" imgH="190417" progId="Equation.DSMT4">
                <p:embed/>
              </p:oleObj>
            </a:graphicData>
          </a:graphic>
        </p:graphicFrame>
      </p:grpSp>
      <p:sp>
        <p:nvSpPr>
          <p:cNvPr id="4111" name="Slide Number Placeholder 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AD6C5-4BEB-4FE1-8D3D-B69C2C971F44}" type="slidenum">
              <a:rPr lang="en-US">
                <a:latin typeface="Arial" charset="0"/>
              </a:rPr>
              <a:pPr/>
              <a:t>125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793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1730826" y="2250127"/>
            <a:ext cx="12234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 that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1013" y="3562350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2081213" y="914400"/>
          <a:ext cx="4298950" cy="1006475"/>
        </p:xfrm>
        <a:graphic>
          <a:graphicData uri="http://schemas.openxmlformats.org/presentationml/2006/ole">
            <p:oleObj spid="_x0000_s854103" name="Equation" r:id="rId4" imgW="1790700" imgH="419100" progId="Equation.DSMT4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2438400" y="2711450"/>
          <a:ext cx="5330825" cy="530225"/>
        </p:xfrm>
        <a:graphic>
          <a:graphicData uri="http://schemas.openxmlformats.org/presentationml/2006/ole">
            <p:oleObj spid="_x0000_s854104" name="Equation" r:id="rId5" imgW="2425700" imgH="241300" progId="Equation.DSMT4">
              <p:embed/>
            </p:oleObj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1285875" y="4144963"/>
          <a:ext cx="6284913" cy="1133475"/>
        </p:xfrm>
        <a:graphic>
          <a:graphicData uri="http://schemas.openxmlformats.org/presentationml/2006/ole">
            <p:oleObj spid="_x0000_s854105" name="Equation" r:id="rId6" imgW="2324100" imgH="419100" progId="Equation.DSMT4">
              <p:embed/>
            </p:oleObj>
          </a:graphicData>
        </a:graphic>
      </p:graphicFrame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712788" y="5815013"/>
            <a:ext cx="741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Note:          is analytic but            is not. This is a preferable form!</a:t>
            </a:r>
          </a:p>
        </p:txBody>
      </p:sp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1508125" y="5754688"/>
          <a:ext cx="460375" cy="520700"/>
        </p:xfrm>
        <a:graphic>
          <a:graphicData uri="http://schemas.openxmlformats.org/presentationml/2006/ole">
            <p:oleObj spid="_x0000_s854106" name="Equation" r:id="rId7" imgW="190335" imgH="215713" progId="Equation.DSMT4">
              <p:embed/>
            </p:oleObj>
          </a:graphicData>
        </a:graphic>
      </p:graphicFrame>
      <p:graphicFrame>
        <p:nvGraphicFramePr>
          <p:cNvPr id="5126" name="Object 14"/>
          <p:cNvGraphicFramePr>
            <a:graphicFrameLocks noChangeAspect="1"/>
          </p:cNvGraphicFramePr>
          <p:nvPr/>
        </p:nvGraphicFramePr>
        <p:xfrm>
          <a:off x="3751718" y="5702753"/>
          <a:ext cx="642937" cy="614363"/>
        </p:xfrm>
        <a:graphic>
          <a:graphicData uri="http://schemas.openxmlformats.org/presentationml/2006/ole">
            <p:oleObj spid="_x0000_s854107" name="Equation" r:id="rId8" imgW="279279" imgH="266584" progId="Equation.DSMT4">
              <p:embed/>
            </p:oleObj>
          </a:graphicData>
        </a:graphic>
      </p:graphicFrame>
      <p:sp>
        <p:nvSpPr>
          <p:cNvPr id="5131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1573-266F-4FAF-AFCC-E9EEC0459A4C}" type="slidenum">
              <a:rPr lang="en-US">
                <a:latin typeface="Arial" charset="0"/>
              </a:rPr>
              <a:pPr/>
              <a:t>126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2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34988" y="4735513"/>
            <a:ext cx="477246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</a:t>
            </a:r>
            <a:r>
              <a:rPr lang="en-US" sz="2000">
                <a:solidFill>
                  <a:schemeClr val="hlink"/>
                </a:solidFill>
              </a:rPr>
              <a:t>real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sz="2000">
                <a:solidFill>
                  <a:schemeClr val="bg1"/>
                </a:solidFill>
              </a:rPr>
              <a:t> we have (proof on next page):</a:t>
            </a:r>
          </a:p>
        </p:txBody>
      </p:sp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996950" y="1016000"/>
          <a:ext cx="6743700" cy="1049338"/>
        </p:xfrm>
        <a:graphic>
          <a:graphicData uri="http://schemas.openxmlformats.org/presentationml/2006/ole">
            <p:oleObj spid="_x0000_s855161" name="Equation" r:id="rId4" imgW="2692400" imgH="419100" progId="Equation.DSMT4">
              <p:embed/>
            </p:oleObj>
          </a:graphicData>
        </a:graphic>
      </p:graphicFrame>
      <p:graphicFrame>
        <p:nvGraphicFramePr>
          <p:cNvPr id="6147" name="Object 61"/>
          <p:cNvGraphicFramePr>
            <a:graphicFrameLocks noChangeAspect="1"/>
          </p:cNvGraphicFramePr>
          <p:nvPr/>
        </p:nvGraphicFramePr>
        <p:xfrm>
          <a:off x="788988" y="5345113"/>
          <a:ext cx="3186112" cy="1030287"/>
        </p:xfrm>
        <a:graphic>
          <a:graphicData uri="http://schemas.openxmlformats.org/presentationml/2006/ole">
            <p:oleObj spid="_x0000_s855162" name="Equation" r:id="rId5" imgW="1295400" imgH="419100" progId="Equation.DSMT4">
              <p:embed/>
            </p:oleObj>
          </a:graphicData>
        </a:graphic>
      </p:graphicFrame>
      <p:sp>
        <p:nvSpPr>
          <p:cNvPr id="6155" name="Text Box 64"/>
          <p:cNvSpPr txBox="1">
            <a:spLocks noChangeArrowheads="1"/>
          </p:cNvSpPr>
          <p:nvPr/>
        </p:nvSpPr>
        <p:spPr bwMode="auto">
          <a:xfrm>
            <a:off x="4498643" y="5553075"/>
            <a:ext cx="37211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Hence, we can neglect the region</a:t>
            </a:r>
          </a:p>
          <a:p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i="1" baseline="-25000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except possibly for the pole. </a:t>
            </a:r>
          </a:p>
        </p:txBody>
      </p:sp>
      <p:sp>
        <p:nvSpPr>
          <p:cNvPr id="6171" name="Slide Number Placeholder 2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48F0D4-F837-4345-A161-4BB806F75653}" type="slidenum">
              <a:rPr lang="en-US">
                <a:latin typeface="Arial" charset="0"/>
              </a:rPr>
              <a:pPr/>
              <a:t>127</a:t>
            </a:fld>
            <a:endParaRPr lang="en-US">
              <a:latin typeface="Arial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000125" y="2501900"/>
            <a:ext cx="6797675" cy="2076450"/>
            <a:chOff x="1000125" y="2501900"/>
            <a:chExt cx="6797675" cy="2076450"/>
          </a:xfrm>
        </p:grpSpPr>
        <p:graphicFrame>
          <p:nvGraphicFramePr>
            <p:cNvPr id="6148" name="Object 38"/>
            <p:cNvGraphicFramePr>
              <a:graphicFrameLocks noChangeAspect="1"/>
            </p:cNvGraphicFramePr>
            <p:nvPr/>
          </p:nvGraphicFramePr>
          <p:xfrm>
            <a:off x="1106488" y="2501900"/>
            <a:ext cx="674687" cy="447675"/>
          </p:xfrm>
          <a:graphic>
            <a:graphicData uri="http://schemas.openxmlformats.org/presentationml/2006/ole">
              <p:oleObj spid="_x0000_s855163" name="Equation" r:id="rId6" imgW="342751" imgH="228501" progId="Equation.DSMT4">
                <p:embed/>
              </p:oleObj>
            </a:graphicData>
          </a:graphic>
        </p:graphicFrame>
        <p:graphicFrame>
          <p:nvGraphicFramePr>
            <p:cNvPr id="6149" name="Object 44"/>
            <p:cNvGraphicFramePr>
              <a:graphicFrameLocks noChangeAspect="1"/>
            </p:cNvGraphicFramePr>
            <p:nvPr/>
          </p:nvGraphicFramePr>
          <p:xfrm>
            <a:off x="3951288" y="3811588"/>
            <a:ext cx="358775" cy="496887"/>
          </p:xfrm>
          <a:graphic>
            <a:graphicData uri="http://schemas.openxmlformats.org/presentationml/2006/ole">
              <p:oleObj spid="_x0000_s855164" name="Equation" r:id="rId7" imgW="165028" imgH="228501" progId="Equation.DSMT4">
                <p:embed/>
              </p:oleObj>
            </a:graphicData>
          </a:graphic>
        </p:graphicFrame>
        <p:sp>
          <p:nvSpPr>
            <p:cNvPr id="6156" name="Line 46"/>
            <p:cNvSpPr>
              <a:spLocks noChangeShapeType="1"/>
            </p:cNvSpPr>
            <p:nvPr/>
          </p:nvSpPr>
          <p:spPr bwMode="auto">
            <a:xfrm>
              <a:off x="4130675" y="3500438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>
              <a:off x="5556250" y="3502025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50" name="Object 48"/>
            <p:cNvGraphicFramePr>
              <a:graphicFrameLocks noChangeAspect="1"/>
            </p:cNvGraphicFramePr>
            <p:nvPr/>
          </p:nvGraphicFramePr>
          <p:xfrm>
            <a:off x="6127750" y="3054350"/>
            <a:ext cx="317500" cy="368300"/>
          </p:xfrm>
          <a:graphic>
            <a:graphicData uri="http://schemas.openxmlformats.org/presentationml/2006/ole">
              <p:oleObj spid="_x0000_s855165" name="Equation" r:id="rId8" imgW="152202" imgH="177569" progId="Equation.DSMT4">
                <p:embed/>
              </p:oleObj>
            </a:graphicData>
          </a:graphic>
        </p:graphicFrame>
        <p:sp>
          <p:nvSpPr>
            <p:cNvPr id="6158" name="Line 50"/>
            <p:cNvSpPr>
              <a:spLocks noChangeShapeType="1"/>
            </p:cNvSpPr>
            <p:nvPr/>
          </p:nvSpPr>
          <p:spPr bwMode="auto">
            <a:xfrm flipV="1">
              <a:off x="1873250" y="2705100"/>
              <a:ext cx="25400" cy="18732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9" name="Line 51"/>
            <p:cNvSpPr>
              <a:spLocks noChangeShapeType="1"/>
            </p:cNvSpPr>
            <p:nvPr/>
          </p:nvSpPr>
          <p:spPr bwMode="auto">
            <a:xfrm>
              <a:off x="1000125" y="3617913"/>
              <a:ext cx="60229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51" name="Object 52"/>
            <p:cNvGraphicFramePr>
              <a:graphicFrameLocks noChangeAspect="1"/>
            </p:cNvGraphicFramePr>
            <p:nvPr/>
          </p:nvGraphicFramePr>
          <p:xfrm>
            <a:off x="5410200" y="3802063"/>
            <a:ext cx="306388" cy="458787"/>
          </p:xfrm>
          <a:graphic>
            <a:graphicData uri="http://schemas.openxmlformats.org/presentationml/2006/ole">
              <p:oleObj spid="_x0000_s855166" name="Equation" r:id="rId9" imgW="152334" imgH="228501" progId="Equation.DSMT4">
                <p:embed/>
              </p:oleObj>
            </a:graphicData>
          </a:graphic>
        </p:graphicFrame>
        <p:sp>
          <p:nvSpPr>
            <p:cNvPr id="6160" name="Line 53"/>
            <p:cNvSpPr>
              <a:spLocks noChangeShapeType="1"/>
            </p:cNvSpPr>
            <p:nvPr/>
          </p:nvSpPr>
          <p:spPr bwMode="auto">
            <a:xfrm>
              <a:off x="1885950" y="3616325"/>
              <a:ext cx="27559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Arc 54"/>
            <p:cNvSpPr>
              <a:spLocks/>
            </p:cNvSpPr>
            <p:nvPr/>
          </p:nvSpPr>
          <p:spPr bwMode="auto">
            <a:xfrm rot="16200000">
              <a:off x="4700429" y="3274219"/>
              <a:ext cx="276225" cy="436563"/>
            </a:xfrm>
            <a:custGeom>
              <a:avLst/>
              <a:gdLst>
                <a:gd name="T0" fmla="*/ 11179 w 22511"/>
                <a:gd name="T1" fmla="*/ 0 h 43200"/>
                <a:gd name="T2" fmla="*/ 0 w 22511"/>
                <a:gd name="T3" fmla="*/ 436371 h 43200"/>
                <a:gd name="T4" fmla="*/ 11179 w 22511"/>
                <a:gd name="T5" fmla="*/ 218282 h 43200"/>
                <a:gd name="T6" fmla="*/ 0 60000 65536"/>
                <a:gd name="T7" fmla="*/ 0 60000 65536"/>
                <a:gd name="T8" fmla="*/ 0 60000 65536"/>
                <a:gd name="T9" fmla="*/ 0 w 22511"/>
                <a:gd name="T10" fmla="*/ 0 h 43200"/>
                <a:gd name="T11" fmla="*/ 22511 w 2251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11" h="43200" fill="none" extrusionOk="0">
                  <a:moveTo>
                    <a:pt x="910" y="0"/>
                  </a:moveTo>
                  <a:cubicBezTo>
                    <a:pt x="12840" y="0"/>
                    <a:pt x="22511" y="9670"/>
                    <a:pt x="22511" y="21600"/>
                  </a:cubicBezTo>
                  <a:cubicBezTo>
                    <a:pt x="22511" y="33529"/>
                    <a:pt x="12840" y="43200"/>
                    <a:pt x="911" y="43200"/>
                  </a:cubicBezTo>
                  <a:cubicBezTo>
                    <a:pt x="607" y="43200"/>
                    <a:pt x="303" y="43193"/>
                    <a:pt x="0" y="43180"/>
                  </a:cubicBezTo>
                </a:path>
                <a:path w="22511" h="43200" stroke="0" extrusionOk="0">
                  <a:moveTo>
                    <a:pt x="910" y="0"/>
                  </a:moveTo>
                  <a:cubicBezTo>
                    <a:pt x="12840" y="0"/>
                    <a:pt x="22511" y="9670"/>
                    <a:pt x="22511" y="21600"/>
                  </a:cubicBezTo>
                  <a:cubicBezTo>
                    <a:pt x="22511" y="33529"/>
                    <a:pt x="12840" y="43200"/>
                    <a:pt x="911" y="43200"/>
                  </a:cubicBezTo>
                  <a:cubicBezTo>
                    <a:pt x="607" y="43200"/>
                    <a:pt x="303" y="43193"/>
                    <a:pt x="0" y="43180"/>
                  </a:cubicBezTo>
                  <a:lnTo>
                    <a:pt x="911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55"/>
            <p:cNvSpPr>
              <a:spLocks noChangeShapeType="1"/>
            </p:cNvSpPr>
            <p:nvPr/>
          </p:nvSpPr>
          <p:spPr bwMode="auto">
            <a:xfrm>
              <a:off x="5050786" y="3613150"/>
              <a:ext cx="171767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Line 56"/>
            <p:cNvSpPr>
              <a:spLocks noChangeShapeType="1"/>
            </p:cNvSpPr>
            <p:nvPr/>
          </p:nvSpPr>
          <p:spPr bwMode="auto">
            <a:xfrm>
              <a:off x="4721225" y="3489325"/>
              <a:ext cx="241300" cy="254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Line 57"/>
            <p:cNvSpPr>
              <a:spLocks noChangeShapeType="1"/>
            </p:cNvSpPr>
            <p:nvPr/>
          </p:nvSpPr>
          <p:spPr bwMode="auto">
            <a:xfrm flipH="1">
              <a:off x="4708525" y="3495675"/>
              <a:ext cx="241300" cy="254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52" name="Object 59"/>
            <p:cNvGraphicFramePr>
              <a:graphicFrameLocks noChangeAspect="1"/>
            </p:cNvGraphicFramePr>
            <p:nvPr/>
          </p:nvGraphicFramePr>
          <p:xfrm>
            <a:off x="7185025" y="3417888"/>
            <a:ext cx="612775" cy="406400"/>
          </p:xfrm>
          <a:graphic>
            <a:graphicData uri="http://schemas.openxmlformats.org/presentationml/2006/ole">
              <p:oleObj spid="_x0000_s855167" name="Equation" r:id="rId10" imgW="342751" imgH="228501" progId="Equation.DSMT4">
                <p:embed/>
              </p:oleObj>
            </a:graphicData>
          </a:graphic>
        </p:graphicFrame>
        <p:sp>
          <p:nvSpPr>
            <p:cNvPr id="6166" name="Text Box 66"/>
            <p:cNvSpPr txBox="1">
              <a:spLocks noChangeArrowheads="1"/>
            </p:cNvSpPr>
            <p:nvPr/>
          </p:nvSpPr>
          <p:spPr bwMode="auto">
            <a:xfrm>
              <a:off x="4060825" y="2881313"/>
              <a:ext cx="10858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TM</a:t>
              </a:r>
              <a:r>
                <a:rPr lang="en-US" sz="1800" baseline="-2500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r>
                <a:rPr lang="en-US" sz="1800">
                  <a:solidFill>
                    <a:schemeClr val="bg1"/>
                  </a:solidFill>
                </a:rPr>
                <a:t> pole</a:t>
              </a:r>
            </a:p>
          </p:txBody>
        </p:sp>
        <p:sp>
          <p:nvSpPr>
            <p:cNvPr id="6167" name="Oval 67"/>
            <p:cNvSpPr>
              <a:spLocks noChangeArrowheads="1"/>
            </p:cNvSpPr>
            <p:nvPr/>
          </p:nvSpPr>
          <p:spPr bwMode="auto">
            <a:xfrm>
              <a:off x="4000500" y="3632200"/>
              <a:ext cx="114300" cy="114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69"/>
            <p:cNvSpPr>
              <a:spLocks noChangeShapeType="1"/>
            </p:cNvSpPr>
            <p:nvPr/>
          </p:nvSpPr>
          <p:spPr bwMode="auto">
            <a:xfrm>
              <a:off x="1943100" y="3683000"/>
              <a:ext cx="2133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9" name="Line 70"/>
            <p:cNvSpPr>
              <a:spLocks noChangeShapeType="1"/>
            </p:cNvSpPr>
            <p:nvPr/>
          </p:nvSpPr>
          <p:spPr bwMode="auto">
            <a:xfrm>
              <a:off x="1943100" y="3683000"/>
              <a:ext cx="0" cy="812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Text Box 71"/>
            <p:cNvSpPr txBox="1">
              <a:spLocks noChangeArrowheads="1"/>
            </p:cNvSpPr>
            <p:nvPr/>
          </p:nvSpPr>
          <p:spPr bwMode="auto">
            <a:xfrm>
              <a:off x="2587625" y="3211513"/>
              <a:ext cx="1479550" cy="369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Branch point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400800" y="2628900"/>
              <a:ext cx="406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5969000" y="3614420"/>
              <a:ext cx="317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162566" y="3466531"/>
            <a:ext cx="614150" cy="6141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7" name="Oval 28"/>
          <p:cNvSpPr>
            <a:spLocks noChangeArrowheads="1"/>
          </p:cNvSpPr>
          <p:nvPr/>
        </p:nvSpPr>
        <p:spPr bwMode="auto">
          <a:xfrm>
            <a:off x="4775200" y="3438525"/>
            <a:ext cx="2470150" cy="736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46" name="Text Box 2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Radiated Power (cont.)</a:t>
            </a:r>
          </a:p>
        </p:txBody>
      </p:sp>
      <p:sp>
        <p:nvSpPr>
          <p:cNvPr id="7179" name="Text Box 3"/>
          <p:cNvSpPr txBox="1">
            <a:spLocks noChangeArrowheads="1"/>
          </p:cNvSpPr>
          <p:nvPr/>
        </p:nvSpPr>
        <p:spPr bwMode="auto">
          <a:xfrm>
            <a:off x="461963" y="879475"/>
            <a:ext cx="31575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Proof of complex property:</a:t>
            </a:r>
          </a:p>
        </p:txBody>
      </p:sp>
      <p:graphicFrame>
        <p:nvGraphicFramePr>
          <p:cNvPr id="7170" name="Object 22"/>
          <p:cNvGraphicFramePr>
            <a:graphicFrameLocks noChangeAspect="1"/>
          </p:cNvGraphicFramePr>
          <p:nvPr/>
        </p:nvGraphicFramePr>
        <p:xfrm>
          <a:off x="1760538" y="1422400"/>
          <a:ext cx="4456112" cy="1020763"/>
        </p:xfrm>
        <a:graphic>
          <a:graphicData uri="http://schemas.openxmlformats.org/presentationml/2006/ole">
            <p:oleObj spid="_x0000_s856185" name="Equation" r:id="rId4" imgW="1943100" imgH="444500" progId="Equation.DSMT4">
              <p:embed/>
            </p:oleObj>
          </a:graphicData>
        </a:graphic>
      </p:graphicFrame>
      <p:graphicFrame>
        <p:nvGraphicFramePr>
          <p:cNvPr id="7171" name="Object 23"/>
          <p:cNvGraphicFramePr>
            <a:graphicFrameLocks noChangeAspect="1"/>
          </p:cNvGraphicFramePr>
          <p:nvPr/>
        </p:nvGraphicFramePr>
        <p:xfrm>
          <a:off x="2978150" y="3556000"/>
          <a:ext cx="4038600" cy="527050"/>
        </p:xfrm>
        <a:graphic>
          <a:graphicData uri="http://schemas.openxmlformats.org/presentationml/2006/ole">
            <p:oleObj spid="_x0000_s856186" name="Equation" r:id="rId5" imgW="1651000" imgH="215900" progId="Equation.DSMT4">
              <p:embed/>
            </p:oleObj>
          </a:graphicData>
        </a:graphic>
      </p:graphicFrame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777875" y="4762500"/>
          <a:ext cx="1327150" cy="795338"/>
        </p:xfrm>
        <a:graphic>
          <a:graphicData uri="http://schemas.openxmlformats.org/presentationml/2006/ole">
            <p:oleObj spid="_x0000_s856187" name="Equation" r:id="rId6" imgW="634725" imgH="380835" progId="Equation.DSMT4">
              <p:embed/>
            </p:oleObj>
          </a:graphicData>
        </a:graphic>
      </p:graphicFrame>
      <p:graphicFrame>
        <p:nvGraphicFramePr>
          <p:cNvPr id="7173" name="Object 25"/>
          <p:cNvGraphicFramePr>
            <a:graphicFrameLocks noChangeAspect="1"/>
          </p:cNvGraphicFramePr>
          <p:nvPr/>
        </p:nvGraphicFramePr>
        <p:xfrm>
          <a:off x="725488" y="5675313"/>
          <a:ext cx="1846262" cy="660400"/>
        </p:xfrm>
        <a:graphic>
          <a:graphicData uri="http://schemas.openxmlformats.org/presentationml/2006/ole">
            <p:oleObj spid="_x0000_s856188" name="Equation" r:id="rId7" imgW="888614" imgH="317362" progId="Equation.DSMT4">
              <p:embed/>
            </p:oleObj>
          </a:graphicData>
        </a:graphic>
      </p:graphicFrame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474663" y="2941638"/>
            <a:ext cx="49327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Consider the following term (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sz="2000" i="1" baseline="-25000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chemeClr val="bg1"/>
                </a:solidFill>
              </a:rPr>
              <a:t> is similar):</a:t>
            </a:r>
          </a:p>
        </p:txBody>
      </p:sp>
      <p:graphicFrame>
        <p:nvGraphicFramePr>
          <p:cNvPr id="7174" name="Object 27"/>
          <p:cNvGraphicFramePr>
            <a:graphicFrameLocks noChangeAspect="1"/>
          </p:cNvGraphicFramePr>
          <p:nvPr/>
        </p:nvGraphicFramePr>
        <p:xfrm>
          <a:off x="5956300" y="4973638"/>
          <a:ext cx="2776538" cy="1006475"/>
        </p:xfrm>
        <a:graphic>
          <a:graphicData uri="http://schemas.openxmlformats.org/presentationml/2006/ole">
            <p:oleObj spid="_x0000_s856189" name="Equation" r:id="rId8" imgW="1155700" imgH="419100" progId="Equation.DSMT4">
              <p:embed/>
            </p:oleObj>
          </a:graphicData>
        </a:graphic>
      </p:graphicFrame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6677025" y="2925763"/>
            <a:ext cx="1936750" cy="366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always imaginary</a:t>
            </a:r>
          </a:p>
        </p:txBody>
      </p:sp>
      <p:graphicFrame>
        <p:nvGraphicFramePr>
          <p:cNvPr id="7175" name="Object 30"/>
          <p:cNvGraphicFramePr>
            <a:graphicFrameLocks noChangeAspect="1"/>
          </p:cNvGraphicFramePr>
          <p:nvPr/>
        </p:nvGraphicFramePr>
        <p:xfrm>
          <a:off x="3402013" y="4727575"/>
          <a:ext cx="1425575" cy="890588"/>
        </p:xfrm>
        <a:graphic>
          <a:graphicData uri="http://schemas.openxmlformats.org/presentationml/2006/ole">
            <p:oleObj spid="_x0000_s856190" name="Equation" r:id="rId9" imgW="609336" imgH="380835" progId="Equation.DSMT4">
              <p:embed/>
            </p:oleObj>
          </a:graphicData>
        </a:graphic>
      </p:graphicFrame>
      <p:graphicFrame>
        <p:nvGraphicFramePr>
          <p:cNvPr id="7176" name="Object 31"/>
          <p:cNvGraphicFramePr>
            <a:graphicFrameLocks noChangeAspect="1"/>
          </p:cNvGraphicFramePr>
          <p:nvPr/>
        </p:nvGraphicFramePr>
        <p:xfrm>
          <a:off x="3305175" y="5646738"/>
          <a:ext cx="1816100" cy="698500"/>
        </p:xfrm>
        <a:graphic>
          <a:graphicData uri="http://schemas.openxmlformats.org/presentationml/2006/ole">
            <p:oleObj spid="_x0000_s856191" name="Equation" r:id="rId10" imgW="825142" imgH="317362" progId="Equation.DSMT4">
              <p:embed/>
            </p:oleObj>
          </a:graphicData>
        </a:graphic>
      </p:graphicFrame>
      <p:sp>
        <p:nvSpPr>
          <p:cNvPr id="7182" name="Line 32"/>
          <p:cNvSpPr>
            <a:spLocks noChangeShapeType="1"/>
          </p:cNvSpPr>
          <p:nvPr/>
        </p:nvSpPr>
        <p:spPr bwMode="auto">
          <a:xfrm flipH="1">
            <a:off x="6248400" y="3263900"/>
            <a:ext cx="444500" cy="317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83" name="Rectangle 33"/>
          <p:cNvSpPr>
            <a:spLocks noChangeArrowheads="1"/>
          </p:cNvSpPr>
          <p:nvPr/>
        </p:nvSpPr>
        <p:spPr bwMode="auto">
          <a:xfrm>
            <a:off x="660400" y="4406900"/>
            <a:ext cx="2006600" cy="21463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34"/>
          <p:cNvSpPr>
            <a:spLocks noChangeArrowheads="1"/>
          </p:cNvSpPr>
          <p:nvPr/>
        </p:nvSpPr>
        <p:spPr bwMode="auto">
          <a:xfrm>
            <a:off x="3149600" y="4406900"/>
            <a:ext cx="2133600" cy="2159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Slide Number Placeholder 1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B719F-585C-4F87-955B-8A8C1BBC035D}" type="slidenum">
              <a:rPr lang="en-US">
                <a:latin typeface="Arial" charset="0"/>
              </a:rPr>
              <a:pPr/>
              <a:t>128</a:t>
            </a:fld>
            <a:endParaRPr lang="en-US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4776716" y="4053385"/>
            <a:ext cx="1119117" cy="8734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Space-Wave Power</a:t>
            </a:r>
          </a:p>
        </p:txBody>
      </p:sp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751527" y="949065"/>
            <a:ext cx="722345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2"/>
                </a:solidFill>
              </a:rPr>
              <a:t>The </a:t>
            </a:r>
            <a:r>
              <a:rPr lang="en-US" sz="2000" dirty="0" smtClean="0">
                <a:solidFill>
                  <a:schemeClr val="bg2"/>
                </a:solidFill>
              </a:rPr>
              <a:t>region                     gives </a:t>
            </a:r>
            <a:r>
              <a:rPr lang="en-US" sz="2000" dirty="0">
                <a:solidFill>
                  <a:schemeClr val="bg2"/>
                </a:solidFill>
              </a:rPr>
              <a:t>the power </a:t>
            </a:r>
            <a:r>
              <a:rPr lang="en-US" sz="2000" dirty="0">
                <a:solidFill>
                  <a:schemeClr val="hlink"/>
                </a:solidFill>
              </a:rPr>
              <a:t>radiated into space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</a:p>
        </p:txBody>
      </p:sp>
      <p:graphicFrame>
        <p:nvGraphicFramePr>
          <p:cNvPr id="8194" name="Object 23"/>
          <p:cNvGraphicFramePr>
            <a:graphicFrameLocks noChangeAspect="1"/>
          </p:cNvGraphicFramePr>
          <p:nvPr/>
        </p:nvGraphicFramePr>
        <p:xfrm>
          <a:off x="2397675" y="953620"/>
          <a:ext cx="1300873" cy="424398"/>
        </p:xfrm>
        <a:graphic>
          <a:graphicData uri="http://schemas.openxmlformats.org/presentationml/2006/ole">
            <p:oleObj spid="_x0000_s857226" name="Equation" r:id="rId4" imgW="583947" imgH="190417" progId="Equation.DSMT4">
              <p:embed/>
            </p:oleObj>
          </a:graphicData>
        </a:graphic>
      </p:graphicFrame>
      <p:graphicFrame>
        <p:nvGraphicFramePr>
          <p:cNvPr id="8201" name="Object 28"/>
          <p:cNvGraphicFramePr>
            <a:graphicFrameLocks noChangeAspect="1"/>
          </p:cNvGraphicFramePr>
          <p:nvPr/>
        </p:nvGraphicFramePr>
        <p:xfrm>
          <a:off x="1606502" y="5379904"/>
          <a:ext cx="6103938" cy="1017587"/>
        </p:xfrm>
        <a:graphic>
          <a:graphicData uri="http://schemas.openxmlformats.org/presentationml/2006/ole">
            <p:oleObj spid="_x0000_s857227" name="Equation" r:id="rId5" imgW="2438400" imgH="406400" progId="Equation.DSMT4">
              <p:embed/>
            </p:oleObj>
          </a:graphicData>
        </a:graphic>
      </p:graphicFrame>
      <p:sp>
        <p:nvSpPr>
          <p:cNvPr id="8205" name="Slide Number Placeholder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9BE09E-5C26-4255-8227-1E8E7F0D9E1F}" type="slidenum">
              <a:rPr lang="en-US">
                <a:latin typeface="Arial" charset="0"/>
              </a:rPr>
              <a:pPr/>
              <a:t>129</a:t>
            </a:fld>
            <a:endParaRPr lang="en-US">
              <a:latin typeface="Arial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480146" y="2498306"/>
            <a:ext cx="6583406" cy="2378075"/>
            <a:chOff x="1493794" y="2184400"/>
            <a:chExt cx="6583406" cy="2378075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493794" y="2184400"/>
              <a:ext cx="6583406" cy="2378075"/>
              <a:chOff x="1493794" y="2184400"/>
              <a:chExt cx="6583406" cy="2378075"/>
            </a:xfrm>
          </p:grpSpPr>
          <p:graphicFrame>
            <p:nvGraphicFramePr>
              <p:cNvPr id="8195" name="Object 8"/>
              <p:cNvGraphicFramePr>
                <a:graphicFrameLocks noChangeAspect="1"/>
              </p:cNvGraphicFramePr>
              <p:nvPr/>
            </p:nvGraphicFramePr>
            <p:xfrm>
              <a:off x="1493794" y="2207652"/>
              <a:ext cx="553374" cy="367273"/>
            </p:xfrm>
            <a:graphic>
              <a:graphicData uri="http://schemas.openxmlformats.org/presentationml/2006/ole">
                <p:oleObj spid="_x0000_s857228" name="Equation" r:id="rId6" imgW="342751" imgH="228501" progId="Equation.DSMT4">
                  <p:embed/>
                </p:oleObj>
              </a:graphicData>
            </a:graphic>
          </p:graphicFrame>
          <p:graphicFrame>
            <p:nvGraphicFramePr>
              <p:cNvPr id="8196" name="Object 9"/>
              <p:cNvGraphicFramePr>
                <a:graphicFrameLocks noChangeAspect="1"/>
              </p:cNvGraphicFramePr>
              <p:nvPr/>
            </p:nvGraphicFramePr>
            <p:xfrm>
              <a:off x="4303713" y="3668713"/>
              <a:ext cx="395287" cy="547687"/>
            </p:xfrm>
            <a:graphic>
              <a:graphicData uri="http://schemas.openxmlformats.org/presentationml/2006/ole">
                <p:oleObj spid="_x0000_s857229" name="Equation" r:id="rId7" imgW="165028" imgH="228501" progId="Equation.DSMT4">
                  <p:embed/>
                </p:oleObj>
              </a:graphicData>
            </a:graphic>
          </p:graphicFrame>
          <p:sp>
            <p:nvSpPr>
              <p:cNvPr id="8206" name="Line 10"/>
              <p:cNvSpPr>
                <a:spLocks noChangeShapeType="1"/>
              </p:cNvSpPr>
              <p:nvPr/>
            </p:nvSpPr>
            <p:spPr bwMode="auto">
              <a:xfrm>
                <a:off x="4483100" y="3294063"/>
                <a:ext cx="0" cy="2381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7" name="Line 11"/>
              <p:cNvSpPr>
                <a:spLocks noChangeShapeType="1"/>
              </p:cNvSpPr>
              <p:nvPr/>
            </p:nvSpPr>
            <p:spPr bwMode="auto">
              <a:xfrm>
                <a:off x="5908675" y="3295650"/>
                <a:ext cx="0" cy="2381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8197" name="Object 12"/>
              <p:cNvGraphicFramePr>
                <a:graphicFrameLocks noChangeAspect="1"/>
              </p:cNvGraphicFramePr>
              <p:nvPr/>
            </p:nvGraphicFramePr>
            <p:xfrm>
              <a:off x="5307013" y="2706688"/>
              <a:ext cx="581025" cy="473075"/>
            </p:xfrm>
            <a:graphic>
              <a:graphicData uri="http://schemas.openxmlformats.org/presentationml/2006/ole">
                <p:oleObj spid="_x0000_s857230" name="Equation" r:id="rId8" imgW="279400" imgH="228600" progId="Equation.DSMT4">
                  <p:embed/>
                </p:oleObj>
              </a:graphicData>
            </a:graphic>
          </p:graphicFrame>
          <p:sp>
            <p:nvSpPr>
              <p:cNvPr id="8208" name="Line 13"/>
              <p:cNvSpPr>
                <a:spLocks noChangeShapeType="1"/>
              </p:cNvSpPr>
              <p:nvPr/>
            </p:nvSpPr>
            <p:spPr bwMode="auto">
              <a:xfrm flipV="1">
                <a:off x="2251075" y="2184400"/>
                <a:ext cx="0" cy="23780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9" name="Line 14"/>
              <p:cNvSpPr>
                <a:spLocks noChangeShapeType="1"/>
              </p:cNvSpPr>
              <p:nvPr/>
            </p:nvSpPr>
            <p:spPr bwMode="auto">
              <a:xfrm flipV="1">
                <a:off x="1619250" y="3411538"/>
                <a:ext cx="575627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8198" name="Object 15"/>
              <p:cNvGraphicFramePr>
                <a:graphicFrameLocks noChangeAspect="1"/>
              </p:cNvGraphicFramePr>
              <p:nvPr/>
            </p:nvGraphicFramePr>
            <p:xfrm>
              <a:off x="5737225" y="3671888"/>
              <a:ext cx="349250" cy="522287"/>
            </p:xfrm>
            <a:graphic>
              <a:graphicData uri="http://schemas.openxmlformats.org/presentationml/2006/ole">
                <p:oleObj spid="_x0000_s857231" name="Equation" r:id="rId9" imgW="152334" imgH="228501" progId="Equation.DSMT4">
                  <p:embed/>
                </p:oleObj>
              </a:graphicData>
            </a:graphic>
          </p:graphicFrame>
          <p:sp>
            <p:nvSpPr>
              <p:cNvPr id="8210" name="Arc 17"/>
              <p:cNvSpPr>
                <a:spLocks/>
              </p:cNvSpPr>
              <p:nvPr/>
            </p:nvSpPr>
            <p:spPr bwMode="auto">
              <a:xfrm rot="-5400000">
                <a:off x="5049044" y="3067844"/>
                <a:ext cx="276225" cy="436563"/>
              </a:xfrm>
              <a:custGeom>
                <a:avLst/>
                <a:gdLst>
                  <a:gd name="T0" fmla="*/ 11179 w 22511"/>
                  <a:gd name="T1" fmla="*/ 0 h 43200"/>
                  <a:gd name="T2" fmla="*/ 0 w 22511"/>
                  <a:gd name="T3" fmla="*/ 436371 h 43200"/>
                  <a:gd name="T4" fmla="*/ 11179 w 22511"/>
                  <a:gd name="T5" fmla="*/ 218282 h 43200"/>
                  <a:gd name="T6" fmla="*/ 0 60000 65536"/>
                  <a:gd name="T7" fmla="*/ 0 60000 65536"/>
                  <a:gd name="T8" fmla="*/ 0 60000 65536"/>
                  <a:gd name="T9" fmla="*/ 0 w 22511"/>
                  <a:gd name="T10" fmla="*/ 0 h 43200"/>
                  <a:gd name="T11" fmla="*/ 22511 w 22511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1" h="43200" fill="none" extrusionOk="0">
                    <a:moveTo>
                      <a:pt x="910" y="0"/>
                    </a:moveTo>
                    <a:cubicBezTo>
                      <a:pt x="12840" y="0"/>
                      <a:pt x="22511" y="9670"/>
                      <a:pt x="22511" y="21600"/>
                    </a:cubicBezTo>
                    <a:cubicBezTo>
                      <a:pt x="22511" y="33529"/>
                      <a:pt x="12840" y="43200"/>
                      <a:pt x="911" y="43200"/>
                    </a:cubicBezTo>
                    <a:cubicBezTo>
                      <a:pt x="607" y="43200"/>
                      <a:pt x="303" y="43193"/>
                      <a:pt x="0" y="43180"/>
                    </a:cubicBezTo>
                  </a:path>
                  <a:path w="22511" h="43200" stroke="0" extrusionOk="0">
                    <a:moveTo>
                      <a:pt x="910" y="0"/>
                    </a:moveTo>
                    <a:cubicBezTo>
                      <a:pt x="12840" y="0"/>
                      <a:pt x="22511" y="9670"/>
                      <a:pt x="22511" y="21600"/>
                    </a:cubicBezTo>
                    <a:cubicBezTo>
                      <a:pt x="22511" y="33529"/>
                      <a:pt x="12840" y="43200"/>
                      <a:pt x="911" y="43200"/>
                    </a:cubicBezTo>
                    <a:cubicBezTo>
                      <a:pt x="607" y="43200"/>
                      <a:pt x="303" y="43193"/>
                      <a:pt x="0" y="43180"/>
                    </a:cubicBezTo>
                    <a:lnTo>
                      <a:pt x="91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5073650" y="3282950"/>
                <a:ext cx="241300" cy="2540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 flipH="1">
                <a:off x="5060950" y="3289300"/>
                <a:ext cx="241300" cy="2540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5172075" y="3152775"/>
                <a:ext cx="122238" cy="317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8199" name="Object 22"/>
              <p:cNvGraphicFramePr>
                <a:graphicFrameLocks noChangeAspect="1"/>
              </p:cNvGraphicFramePr>
              <p:nvPr/>
            </p:nvGraphicFramePr>
            <p:xfrm>
              <a:off x="7512050" y="3217425"/>
              <a:ext cx="565150" cy="375088"/>
            </p:xfrm>
            <a:graphic>
              <a:graphicData uri="http://schemas.openxmlformats.org/presentationml/2006/ole">
                <p:oleObj spid="_x0000_s857232" name="Equation" r:id="rId10" imgW="342751" imgH="228501" progId="Equation.DSMT4">
                  <p:embed/>
                </p:oleObj>
              </a:graphicData>
            </a:graphic>
          </p:graphicFrame>
          <p:sp>
            <p:nvSpPr>
              <p:cNvPr id="8214" name="Line 24"/>
              <p:cNvSpPr>
                <a:spLocks noChangeShapeType="1"/>
              </p:cNvSpPr>
              <p:nvPr/>
            </p:nvSpPr>
            <p:spPr bwMode="auto">
              <a:xfrm>
                <a:off x="2239963" y="3409950"/>
                <a:ext cx="2255837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8200" name="Object 26"/>
              <p:cNvGraphicFramePr>
                <a:graphicFrameLocks noChangeAspect="1"/>
              </p:cNvGraphicFramePr>
              <p:nvPr/>
            </p:nvGraphicFramePr>
            <p:xfrm>
              <a:off x="2903538" y="2714625"/>
              <a:ext cx="593725" cy="558800"/>
            </p:xfrm>
            <a:graphic>
              <a:graphicData uri="http://schemas.openxmlformats.org/presentationml/2006/ole">
                <p:oleObj spid="_x0000_s857233" name="Equation" r:id="rId11" imgW="203112" imgH="190417" progId="Equation.DSMT4">
                  <p:embed/>
                </p:oleObj>
              </a:graphicData>
            </a:graphic>
          </p:graphicFrame>
          <p:sp>
            <p:nvSpPr>
              <p:cNvPr id="8216" name="Line 32"/>
              <p:cNvSpPr>
                <a:spLocks noChangeShapeType="1"/>
              </p:cNvSpPr>
              <p:nvPr/>
            </p:nvSpPr>
            <p:spPr bwMode="auto">
              <a:xfrm>
                <a:off x="2311400" y="3517900"/>
                <a:ext cx="21717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17" name="Line 33"/>
              <p:cNvSpPr>
                <a:spLocks noChangeShapeType="1"/>
              </p:cNvSpPr>
              <p:nvPr/>
            </p:nvSpPr>
            <p:spPr bwMode="auto">
              <a:xfrm flipH="1">
                <a:off x="2311400" y="3530600"/>
                <a:ext cx="12700" cy="9652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18" name="Oval 34"/>
              <p:cNvSpPr>
                <a:spLocks noChangeArrowheads="1"/>
              </p:cNvSpPr>
              <p:nvPr/>
            </p:nvSpPr>
            <p:spPr bwMode="auto">
              <a:xfrm>
                <a:off x="4419600" y="3454400"/>
                <a:ext cx="114300" cy="1143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3606800" y="3408278"/>
              <a:ext cx="317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311" y="1538192"/>
            <a:ext cx="92257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2"/>
                </a:solidFill>
              </a:rPr>
              <a:t>The </a:t>
            </a:r>
            <a:r>
              <a:rPr lang="en-US" sz="2000" dirty="0" smtClean="0">
                <a:solidFill>
                  <a:schemeClr val="bg2"/>
                </a:solidFill>
              </a:rPr>
              <a:t>residue contribution gives </a:t>
            </a:r>
            <a:r>
              <a:rPr lang="en-US" sz="2000" dirty="0">
                <a:solidFill>
                  <a:schemeClr val="bg2"/>
                </a:solidFill>
              </a:rPr>
              <a:t>the power </a:t>
            </a:r>
            <a:r>
              <a:rPr lang="en-US" sz="2000" dirty="0" smtClean="0">
                <a:solidFill>
                  <a:schemeClr val="hlink"/>
                </a:solidFill>
              </a:rPr>
              <a:t>launched into the TM</a:t>
            </a:r>
            <a:r>
              <a:rPr lang="en-US" sz="2000" baseline="-25000" dirty="0" smtClean="0">
                <a:solidFill>
                  <a:schemeClr val="hlink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chemeClr val="hlink"/>
                </a:solidFill>
              </a:rPr>
              <a:t> surface wave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1494745" y="770395"/>
            <a:ext cx="6345237" cy="2546352"/>
            <a:chOff x="1843088" y="1935165"/>
            <a:chExt cx="6345237" cy="2546352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1843088" y="1935165"/>
              <a:ext cx="6345237" cy="2546352"/>
              <a:chOff x="1316" y="1485"/>
              <a:chExt cx="3997" cy="1604"/>
            </a:xfrm>
          </p:grpSpPr>
          <p:sp>
            <p:nvSpPr>
              <p:cNvPr id="626750" name="Rectangle 62"/>
              <p:cNvSpPr>
                <a:spLocks noChangeArrowheads="1"/>
              </p:cNvSpPr>
              <p:nvPr/>
            </p:nvSpPr>
            <p:spPr bwMode="auto">
              <a:xfrm>
                <a:off x="1316" y="2435"/>
                <a:ext cx="3293" cy="590"/>
              </a:xfrm>
              <a:prstGeom prst="rect">
                <a:avLst/>
              </a:prstGeom>
              <a:solidFill>
                <a:srgbClr val="96969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6753" name="Object 65"/>
              <p:cNvGraphicFramePr>
                <a:graphicFrameLocks noChangeAspect="1"/>
              </p:cNvGraphicFramePr>
              <p:nvPr/>
            </p:nvGraphicFramePr>
            <p:xfrm>
              <a:off x="1425" y="2596"/>
              <a:ext cx="583" cy="373"/>
            </p:xfrm>
            <a:graphic>
              <a:graphicData uri="http://schemas.openxmlformats.org/presentationml/2006/ole">
                <p:oleObj spid="_x0000_s745644" name="Equation" r:id="rId4" imgW="368300" imgH="228600" progId="Equation.DSMT4">
                  <p:embed/>
                </p:oleObj>
              </a:graphicData>
            </a:graphic>
          </p:graphicFrame>
          <p:sp>
            <p:nvSpPr>
              <p:cNvPr id="626754" name="Line 66"/>
              <p:cNvSpPr>
                <a:spLocks noChangeShapeType="1"/>
              </p:cNvSpPr>
              <p:nvPr/>
            </p:nvSpPr>
            <p:spPr bwMode="auto">
              <a:xfrm>
                <a:off x="2499" y="2783"/>
                <a:ext cx="74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6755" name="Object 67"/>
              <p:cNvGraphicFramePr>
                <a:graphicFrameLocks noChangeAspect="1"/>
              </p:cNvGraphicFramePr>
              <p:nvPr/>
            </p:nvGraphicFramePr>
            <p:xfrm>
              <a:off x="2824" y="1485"/>
              <a:ext cx="179" cy="180"/>
            </p:xfrm>
            <a:graphic>
              <a:graphicData uri="http://schemas.openxmlformats.org/presentationml/2006/ole">
                <p:oleObj spid="_x0000_s745645" name="Equation" r:id="rId5" imgW="114102" imgH="114102" progId="Equation.DSMT4">
                  <p:embed/>
                </p:oleObj>
              </a:graphicData>
            </a:graphic>
          </p:graphicFrame>
          <p:sp>
            <p:nvSpPr>
              <p:cNvPr id="626756" name="Line 68"/>
              <p:cNvSpPr>
                <a:spLocks noChangeShapeType="1"/>
              </p:cNvSpPr>
              <p:nvPr/>
            </p:nvSpPr>
            <p:spPr bwMode="auto">
              <a:xfrm flipV="1">
                <a:off x="4678" y="2446"/>
                <a:ext cx="407" cy="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6757" name="Object 69"/>
              <p:cNvGraphicFramePr>
                <a:graphicFrameLocks noChangeAspect="1"/>
              </p:cNvGraphicFramePr>
              <p:nvPr/>
            </p:nvGraphicFramePr>
            <p:xfrm>
              <a:off x="5138" y="2355"/>
              <a:ext cx="175" cy="194"/>
            </p:xfrm>
            <a:graphic>
              <a:graphicData uri="http://schemas.openxmlformats.org/presentationml/2006/ole">
                <p:oleObj spid="_x0000_s745646" name="Equation" r:id="rId6" imgW="114102" imgH="126780" progId="Equation.DSMT4">
                  <p:embed/>
                </p:oleObj>
              </a:graphicData>
            </a:graphic>
          </p:graphicFrame>
          <p:graphicFrame>
            <p:nvGraphicFramePr>
              <p:cNvPr id="626758" name="Object 70"/>
              <p:cNvGraphicFramePr>
                <a:graphicFrameLocks noChangeAspect="1"/>
              </p:cNvGraphicFramePr>
              <p:nvPr/>
            </p:nvGraphicFramePr>
            <p:xfrm>
              <a:off x="3416" y="2626"/>
              <a:ext cx="776" cy="323"/>
            </p:xfrm>
            <a:graphic>
              <a:graphicData uri="http://schemas.openxmlformats.org/presentationml/2006/ole">
                <p:oleObj spid="_x0000_s745647" name="Equation" r:id="rId7" imgW="457200" imgH="190500" progId="Equation.DSMT4">
                  <p:embed/>
                </p:oleObj>
              </a:graphicData>
            </a:graphic>
          </p:graphicFrame>
          <p:sp>
            <p:nvSpPr>
              <p:cNvPr id="626765" name="Rectangle 77"/>
              <p:cNvSpPr>
                <a:spLocks noChangeArrowheads="1"/>
              </p:cNvSpPr>
              <p:nvPr/>
            </p:nvSpPr>
            <p:spPr bwMode="auto">
              <a:xfrm>
                <a:off x="1316" y="3016"/>
                <a:ext cx="3292" cy="73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69" name="Rectangle 81"/>
              <p:cNvSpPr>
                <a:spLocks noChangeArrowheads="1"/>
              </p:cNvSpPr>
              <p:nvPr/>
            </p:nvSpPr>
            <p:spPr bwMode="auto">
              <a:xfrm>
                <a:off x="1317" y="1849"/>
                <a:ext cx="3293" cy="59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6770" name="Object 82"/>
              <p:cNvGraphicFramePr>
                <a:graphicFrameLocks noChangeAspect="1"/>
              </p:cNvGraphicFramePr>
              <p:nvPr/>
            </p:nvGraphicFramePr>
            <p:xfrm>
              <a:off x="1454" y="1973"/>
              <a:ext cx="552" cy="380"/>
            </p:xfrm>
            <a:graphic>
              <a:graphicData uri="http://schemas.openxmlformats.org/presentationml/2006/ole">
                <p:oleObj spid="_x0000_s745648" name="Equation" r:id="rId8" imgW="342751" imgH="228501" progId="Equation.DSMT4">
                  <p:embed/>
                </p:oleObj>
              </a:graphicData>
            </a:graphic>
          </p:graphicFrame>
          <p:sp>
            <p:nvSpPr>
              <p:cNvPr id="626751" name="Line 63"/>
              <p:cNvSpPr>
                <a:spLocks noChangeShapeType="1"/>
              </p:cNvSpPr>
              <p:nvPr/>
            </p:nvSpPr>
            <p:spPr bwMode="auto">
              <a:xfrm flipV="1">
                <a:off x="2899" y="1720"/>
                <a:ext cx="0" cy="5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>
              <a:off x="4223657" y="3995056"/>
              <a:ext cx="31568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549174" y="3829280"/>
            <a:ext cx="6345237" cy="2546352"/>
            <a:chOff x="1843088" y="1935165"/>
            <a:chExt cx="6345237" cy="2546352"/>
          </a:xfrm>
        </p:grpSpPr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1843088" y="1935165"/>
              <a:ext cx="6345237" cy="2546352"/>
              <a:chOff x="1316" y="1485"/>
              <a:chExt cx="3997" cy="1604"/>
            </a:xfrm>
          </p:grpSpPr>
          <p:sp>
            <p:nvSpPr>
              <p:cNvPr id="25" name="Rectangle 62"/>
              <p:cNvSpPr>
                <a:spLocks noChangeArrowheads="1"/>
              </p:cNvSpPr>
              <p:nvPr/>
            </p:nvSpPr>
            <p:spPr bwMode="auto">
              <a:xfrm>
                <a:off x="1316" y="2435"/>
                <a:ext cx="3293" cy="590"/>
              </a:xfrm>
              <a:prstGeom prst="rect">
                <a:avLst/>
              </a:prstGeom>
              <a:solidFill>
                <a:srgbClr val="96969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6" name="Object 65"/>
              <p:cNvGraphicFramePr>
                <a:graphicFrameLocks noChangeAspect="1"/>
              </p:cNvGraphicFramePr>
              <p:nvPr/>
            </p:nvGraphicFramePr>
            <p:xfrm>
              <a:off x="1425" y="2425"/>
              <a:ext cx="583" cy="373"/>
            </p:xfrm>
            <a:graphic>
              <a:graphicData uri="http://schemas.openxmlformats.org/presentationml/2006/ole">
                <p:oleObj spid="_x0000_s745649" name="Equation" r:id="rId9" imgW="368300" imgH="228600" progId="Equation.DSMT4">
                  <p:embed/>
                </p:oleObj>
              </a:graphicData>
            </a:graphic>
          </p:graphicFrame>
          <p:sp>
            <p:nvSpPr>
              <p:cNvPr id="27" name="Line 66"/>
              <p:cNvSpPr>
                <a:spLocks noChangeShapeType="1"/>
              </p:cNvSpPr>
              <p:nvPr/>
            </p:nvSpPr>
            <p:spPr bwMode="auto">
              <a:xfrm>
                <a:off x="1321" y="2783"/>
                <a:ext cx="32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8" name="Object 67"/>
              <p:cNvGraphicFramePr>
                <a:graphicFrameLocks noChangeAspect="1"/>
              </p:cNvGraphicFramePr>
              <p:nvPr/>
            </p:nvGraphicFramePr>
            <p:xfrm>
              <a:off x="2824" y="1485"/>
              <a:ext cx="179" cy="180"/>
            </p:xfrm>
            <a:graphic>
              <a:graphicData uri="http://schemas.openxmlformats.org/presentationml/2006/ole">
                <p:oleObj spid="_x0000_s745650" name="Equation" r:id="rId10" imgW="114102" imgH="114102" progId="Equation.DSMT4">
                  <p:embed/>
                </p:oleObj>
              </a:graphicData>
            </a:graphic>
          </p:graphicFrame>
          <p:sp>
            <p:nvSpPr>
              <p:cNvPr id="29" name="Line 68"/>
              <p:cNvSpPr>
                <a:spLocks noChangeShapeType="1"/>
              </p:cNvSpPr>
              <p:nvPr/>
            </p:nvSpPr>
            <p:spPr bwMode="auto">
              <a:xfrm flipV="1">
                <a:off x="4678" y="2446"/>
                <a:ext cx="407" cy="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30" name="Object 69"/>
              <p:cNvGraphicFramePr>
                <a:graphicFrameLocks noChangeAspect="1"/>
              </p:cNvGraphicFramePr>
              <p:nvPr/>
            </p:nvGraphicFramePr>
            <p:xfrm>
              <a:off x="5138" y="2355"/>
              <a:ext cx="175" cy="194"/>
            </p:xfrm>
            <a:graphic>
              <a:graphicData uri="http://schemas.openxmlformats.org/presentationml/2006/ole">
                <p:oleObj spid="_x0000_s745651" name="Equation" r:id="rId11" imgW="114102" imgH="126780" progId="Equation.DSMT4">
                  <p:embed/>
                </p:oleObj>
              </a:graphicData>
            </a:graphic>
          </p:graphicFrame>
          <p:graphicFrame>
            <p:nvGraphicFramePr>
              <p:cNvPr id="31" name="Object 70"/>
              <p:cNvGraphicFramePr>
                <a:graphicFrameLocks noChangeAspect="1"/>
              </p:cNvGraphicFramePr>
              <p:nvPr/>
            </p:nvGraphicFramePr>
            <p:xfrm>
              <a:off x="3060" y="2395"/>
              <a:ext cx="1488" cy="388"/>
            </p:xfrm>
            <a:graphic>
              <a:graphicData uri="http://schemas.openxmlformats.org/presentationml/2006/ole">
                <p:oleObj spid="_x0000_s745652" name="Equation" r:id="rId12" imgW="876300" imgH="228600" progId="Equation.DSMT4">
                  <p:embed/>
                </p:oleObj>
              </a:graphicData>
            </a:graphic>
          </p:graphicFrame>
          <p:sp>
            <p:nvSpPr>
              <p:cNvPr id="32" name="Rectangle 77"/>
              <p:cNvSpPr>
                <a:spLocks noChangeArrowheads="1"/>
              </p:cNvSpPr>
              <p:nvPr/>
            </p:nvSpPr>
            <p:spPr bwMode="auto">
              <a:xfrm>
                <a:off x="1316" y="3016"/>
                <a:ext cx="3292" cy="73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1317" y="1849"/>
                <a:ext cx="3293" cy="59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4" name="Object 82"/>
              <p:cNvGraphicFramePr>
                <a:graphicFrameLocks noChangeAspect="1"/>
              </p:cNvGraphicFramePr>
              <p:nvPr/>
            </p:nvGraphicFramePr>
            <p:xfrm>
              <a:off x="1454" y="1973"/>
              <a:ext cx="552" cy="380"/>
            </p:xfrm>
            <a:graphic>
              <a:graphicData uri="http://schemas.openxmlformats.org/presentationml/2006/ole">
                <p:oleObj spid="_x0000_s745653" name="Equation" r:id="rId13" imgW="342751" imgH="228501" progId="Equation.DSMT4">
                  <p:embed/>
                </p:oleObj>
              </a:graphicData>
            </a:graphic>
          </p:graphicFrame>
          <p:sp>
            <p:nvSpPr>
              <p:cNvPr id="35" name="Line 63"/>
              <p:cNvSpPr>
                <a:spLocks noChangeShapeType="1"/>
              </p:cNvSpPr>
              <p:nvPr/>
            </p:nvSpPr>
            <p:spPr bwMode="auto">
              <a:xfrm flipV="1">
                <a:off x="2899" y="1720"/>
                <a:ext cx="0" cy="5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>
              <a:off x="4223657" y="3995056"/>
              <a:ext cx="31568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1539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Surface-Wave Power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94731" y="832300"/>
            <a:ext cx="6053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pole contribution gives the surface-wave power: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B07A4-A59F-4936-BB11-99839EFCD03F}" type="slidenum">
              <a:rPr lang="en-US">
                <a:latin typeface="Arial" charset="0"/>
              </a:rPr>
              <a:pPr/>
              <a:t>130</a:t>
            </a:fld>
            <a:endParaRPr lang="en-US">
              <a:latin typeface="Arial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98119" y="2640158"/>
            <a:ext cx="42274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the residue theorem,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1209391" y="1338595"/>
          <a:ext cx="6327775" cy="1050925"/>
        </p:xfrm>
        <a:graphic>
          <a:graphicData uri="http://schemas.openxmlformats.org/presentationml/2006/ole">
            <p:oleObj spid="_x0000_s858148" name="Equation" r:id="rId4" imgW="2527300" imgH="419100" progId="Equation.DSMT4">
              <p:embed/>
            </p:oleObj>
          </a:graphicData>
        </a:graphic>
      </p:graphicFrame>
      <p:graphicFrame>
        <p:nvGraphicFramePr>
          <p:cNvPr id="3" name="Object 28"/>
          <p:cNvGraphicFramePr>
            <a:graphicFrameLocks noChangeAspect="1"/>
          </p:cNvGraphicFramePr>
          <p:nvPr/>
        </p:nvGraphicFramePr>
        <p:xfrm>
          <a:off x="702006" y="3136877"/>
          <a:ext cx="7567613" cy="3025775"/>
        </p:xfrm>
        <a:graphic>
          <a:graphicData uri="http://schemas.openxmlformats.org/presentationml/2006/ole">
            <p:oleObj spid="_x0000_s858149" name="Equation" r:id="rId5" imgW="3022600" imgH="1206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044034" y="771113"/>
          <a:ext cx="4192991" cy="1890673"/>
        </p:xfrm>
        <a:graphic>
          <a:graphicData uri="http://schemas.openxmlformats.org/presentationml/2006/ole">
            <p:oleObj spid="_x0000_s859189" name="Equation" r:id="rId4" imgW="1943100" imgH="876300" progId="Equation.DSMT4">
              <p:embed/>
            </p:oleObj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1244224" y="3665536"/>
          <a:ext cx="4660900" cy="1681163"/>
        </p:xfrm>
        <a:graphic>
          <a:graphicData uri="http://schemas.openxmlformats.org/presentationml/2006/ole">
            <p:oleObj spid="_x0000_s859190" name="Equation" r:id="rId5" imgW="1866090" imgH="672808" progId="Equation.DSMT4">
              <p:embed/>
            </p:oleObj>
          </a:graphicData>
        </a:graphic>
      </p:graphicFrame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Surface-Wave Power (cont.)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433B2-610A-41ED-A724-56EEA354E36B}" type="slidenum">
              <a:rPr lang="en-US">
                <a:latin typeface="Arial" charset="0"/>
              </a:rPr>
              <a:pPr/>
              <a:t>131</a:t>
            </a:fld>
            <a:endParaRPr lang="en-US">
              <a:latin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6603" y="3131470"/>
            <a:ext cx="80349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residue of the spectral-domain Green’s function at the TM pole is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244" name="Object 13"/>
          <p:cNvGraphicFramePr>
            <a:graphicFrameLocks noChangeAspect="1"/>
          </p:cNvGraphicFramePr>
          <p:nvPr/>
        </p:nvGraphicFramePr>
        <p:xfrm>
          <a:off x="2963437" y="6112611"/>
          <a:ext cx="3206750" cy="417512"/>
        </p:xfrm>
        <a:graphic>
          <a:graphicData uri="http://schemas.openxmlformats.org/presentationml/2006/ole">
            <p:oleObj spid="_x0000_s859191" name="Equation" r:id="rId6" imgW="1651000" imgH="215900" progId="Equation.DSMT4">
              <p:embed/>
            </p:oleObj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83702" y="5722275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311" y="4039734"/>
            <a:ext cx="287967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Note: This can be calculated in closed form, but the result is omitted here.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26503" y="1106179"/>
            <a:ext cx="87414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Since the transform of the current is real (assuming that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tp</a:t>
            </a:r>
            <a:r>
              <a:rPr lang="en-US" sz="2000" dirty="0" smtClean="0">
                <a:solidFill>
                  <a:schemeClr val="bg1"/>
                </a:solidFill>
              </a:rPr>
              <a:t> is real),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7899" name="Text Box 11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Surface-Wave Power (cont.)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486864" y="3632530"/>
            <a:ext cx="58354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Since the residue is pure imaginary, 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852843" y="4259880"/>
          <a:ext cx="7180263" cy="955675"/>
        </p:xfrm>
        <a:graphic>
          <a:graphicData uri="http://schemas.openxmlformats.org/presentationml/2006/ole">
            <p:oleObj spid="_x0000_s860197" name="Equation" r:id="rId4" imgW="2959100" imgH="393700" progId="Equation.DSMT4">
              <p:embed/>
            </p:oleObj>
          </a:graphicData>
        </a:graphic>
      </p:graphicFrame>
      <p:sp>
        <p:nvSpPr>
          <p:cNvPr id="11274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AFBBE5-0417-4EBD-A8DB-5C84A396F2F9}" type="slidenum">
              <a:rPr lang="en-US">
                <a:latin typeface="Arial" charset="0"/>
              </a:rPr>
              <a:pPr/>
              <a:t>132</a:t>
            </a:fld>
            <a:endParaRPr lang="en-US">
              <a:latin typeface="Arial" charset="0"/>
            </a:endParaRPr>
          </a:p>
        </p:txBody>
      </p:sp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675399" y="1808661"/>
          <a:ext cx="7343775" cy="987425"/>
        </p:xfrm>
        <a:graphic>
          <a:graphicData uri="http://schemas.openxmlformats.org/presentationml/2006/ole">
            <p:oleObj spid="_x0000_s860198" name="Equation" r:id="rId5" imgW="29337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754063" y="1091892"/>
            <a:ext cx="5530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total power </a:t>
            </a:r>
            <a:r>
              <a:rPr lang="en-US" sz="2000" dirty="0">
                <a:solidFill>
                  <a:schemeClr val="bg1"/>
                </a:solidFill>
              </a:rPr>
              <a:t>may also be calculated directly:</a:t>
            </a:r>
          </a:p>
        </p:txBody>
      </p:sp>
      <p:graphicFrame>
        <p:nvGraphicFramePr>
          <p:cNvPr id="12290" name="Object 25"/>
          <p:cNvGraphicFramePr>
            <a:graphicFrameLocks noChangeAspect="1"/>
          </p:cNvGraphicFramePr>
          <p:nvPr/>
        </p:nvGraphicFramePr>
        <p:xfrm>
          <a:off x="1173163" y="1684785"/>
          <a:ext cx="6351587" cy="1179512"/>
        </p:xfrm>
        <a:graphic>
          <a:graphicData uri="http://schemas.openxmlformats.org/presentationml/2006/ole">
            <p:oleObj spid="_x0000_s861288" name="Equation" r:id="rId4" imgW="2667000" imgH="495300" progId="Equation.DSMT4">
              <p:embed/>
            </p:oleObj>
          </a:graphicData>
        </a:graphic>
      </p:graphicFrame>
      <p:sp>
        <p:nvSpPr>
          <p:cNvPr id="678948" name="Text Box 36"/>
          <p:cNvSpPr txBox="1">
            <a:spLocks noChangeArrowheads="1"/>
          </p:cNvSpPr>
          <p:nvPr/>
        </p:nvSpPr>
        <p:spPr bwMode="auto">
          <a:xfrm>
            <a:off x="1476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Total Power</a:t>
            </a:r>
          </a:p>
        </p:txBody>
      </p:sp>
      <p:sp>
        <p:nvSpPr>
          <p:cNvPr id="12314" name="Text Box 35"/>
          <p:cNvSpPr txBox="1">
            <a:spLocks noChangeArrowheads="1"/>
          </p:cNvSpPr>
          <p:nvPr/>
        </p:nvSpPr>
        <p:spPr bwMode="auto">
          <a:xfrm>
            <a:off x="5241925" y="3411534"/>
            <a:ext cx="3608388" cy="6461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Note: </a:t>
            </a:r>
            <a:r>
              <a:rPr lang="en-US" sz="1800" i="1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1800" i="1" baseline="-2500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0.05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i="1">
                <a:solidFill>
                  <a:schemeClr val="bg2"/>
                </a:solidFill>
                <a:latin typeface="Times New Roman" pitchFamily="18" charset="0"/>
              </a:rPr>
              <a:t>k</a:t>
            </a:r>
            <a:r>
              <a:rPr lang="en-US" sz="1800" baseline="-2500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bg2"/>
                </a:solidFill>
              </a:rPr>
              <a:t> is a good choice for numerical purposes. </a:t>
            </a:r>
          </a:p>
        </p:txBody>
      </p:sp>
      <p:sp>
        <p:nvSpPr>
          <p:cNvPr id="12299" name="Slide Number Placeholder 2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D4B102-9C53-4901-B528-E588A559F9B3}" type="slidenum">
              <a:rPr lang="en-US">
                <a:latin typeface="Arial" charset="0"/>
              </a:rPr>
              <a:pPr/>
              <a:t>133</a:t>
            </a:fld>
            <a:endParaRPr lang="en-US">
              <a:latin typeface="Arial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168400" y="3396342"/>
            <a:ext cx="6549570" cy="3031753"/>
            <a:chOff x="1168400" y="3396342"/>
            <a:chExt cx="6549570" cy="3031753"/>
          </a:xfrm>
        </p:grpSpPr>
        <p:graphicFrame>
          <p:nvGraphicFramePr>
            <p:cNvPr id="12291" name="Object 4"/>
            <p:cNvGraphicFramePr>
              <a:graphicFrameLocks noChangeAspect="1"/>
            </p:cNvGraphicFramePr>
            <p:nvPr/>
          </p:nvGraphicFramePr>
          <p:xfrm>
            <a:off x="1360258" y="3396342"/>
            <a:ext cx="704255" cy="467179"/>
          </p:xfrm>
          <a:graphic>
            <a:graphicData uri="http://schemas.openxmlformats.org/presentationml/2006/ole">
              <p:oleObj spid="_x0000_s861289" name="Equation" r:id="rId5" imgW="342751" imgH="228501" progId="Equation.DSMT4">
                <p:embed/>
              </p:oleObj>
            </a:graphicData>
          </a:graphic>
        </p:graphicFrame>
        <p:graphicFrame>
          <p:nvGraphicFramePr>
            <p:cNvPr id="12292" name="Object 5"/>
            <p:cNvGraphicFramePr>
              <a:graphicFrameLocks noChangeAspect="1"/>
            </p:cNvGraphicFramePr>
            <p:nvPr/>
          </p:nvGraphicFramePr>
          <p:xfrm>
            <a:off x="3827463" y="5843588"/>
            <a:ext cx="288925" cy="400050"/>
          </p:xfrm>
          <a:graphic>
            <a:graphicData uri="http://schemas.openxmlformats.org/presentationml/2006/ole">
              <p:oleObj spid="_x0000_s861290" name="Equation" r:id="rId6" imgW="165028" imgH="228501" progId="Equation.DSMT4">
                <p:embed/>
              </p:oleObj>
            </a:graphicData>
          </a:graphic>
        </p:graphicFrame>
        <p:sp>
          <p:nvSpPr>
            <p:cNvPr id="12300" name="Line 6"/>
            <p:cNvSpPr>
              <a:spLocks noChangeShapeType="1"/>
            </p:cNvSpPr>
            <p:nvPr/>
          </p:nvSpPr>
          <p:spPr bwMode="auto">
            <a:xfrm>
              <a:off x="3956050" y="5499101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1" name="Line 7"/>
            <p:cNvSpPr>
              <a:spLocks noChangeShapeType="1"/>
            </p:cNvSpPr>
            <p:nvPr/>
          </p:nvSpPr>
          <p:spPr bwMode="auto">
            <a:xfrm>
              <a:off x="5381625" y="5500688"/>
              <a:ext cx="0" cy="23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 flipH="1" flipV="1">
              <a:off x="1719618" y="3916907"/>
              <a:ext cx="0" cy="25111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3" name="Line 10"/>
            <p:cNvSpPr>
              <a:spLocks noChangeShapeType="1"/>
            </p:cNvSpPr>
            <p:nvPr/>
          </p:nvSpPr>
          <p:spPr bwMode="auto">
            <a:xfrm flipV="1">
              <a:off x="1168400" y="5616576"/>
              <a:ext cx="5680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3" name="Object 11"/>
            <p:cNvGraphicFramePr>
              <a:graphicFrameLocks noChangeAspect="1"/>
            </p:cNvGraphicFramePr>
            <p:nvPr/>
          </p:nvGraphicFramePr>
          <p:xfrm>
            <a:off x="5260975" y="5813426"/>
            <a:ext cx="298450" cy="446088"/>
          </p:xfrm>
          <a:graphic>
            <a:graphicData uri="http://schemas.openxmlformats.org/presentationml/2006/ole">
              <p:oleObj spid="_x0000_s861291" name="Equation" r:id="rId7" imgW="152334" imgH="228501" progId="Equation.DSMT4">
                <p:embed/>
              </p:oleObj>
            </a:graphicData>
          </a:graphic>
        </p:graphicFrame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4546600" y="5487988"/>
              <a:ext cx="241300" cy="254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 flipH="1">
              <a:off x="4533900" y="5494338"/>
              <a:ext cx="241300" cy="254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4" name="Object 18"/>
            <p:cNvGraphicFramePr>
              <a:graphicFrameLocks noChangeAspect="1"/>
            </p:cNvGraphicFramePr>
            <p:nvPr/>
          </p:nvGraphicFramePr>
          <p:xfrm>
            <a:off x="7010399" y="5369006"/>
            <a:ext cx="707571" cy="470276"/>
          </p:xfrm>
          <a:graphic>
            <a:graphicData uri="http://schemas.openxmlformats.org/presentationml/2006/ole">
              <p:oleObj spid="_x0000_s861292" name="Equation" r:id="rId8" imgW="342751" imgH="228501" progId="Equation.DSMT4">
                <p:embed/>
              </p:oleObj>
            </a:graphicData>
          </a:graphic>
        </p:graphicFrame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>
              <a:off x="1712913" y="4500563"/>
              <a:ext cx="437197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5" name="Object 21"/>
            <p:cNvGraphicFramePr>
              <a:graphicFrameLocks noChangeAspect="1"/>
            </p:cNvGraphicFramePr>
            <p:nvPr/>
          </p:nvGraphicFramePr>
          <p:xfrm>
            <a:off x="3613150" y="3678238"/>
            <a:ext cx="517525" cy="558800"/>
          </p:xfrm>
          <a:graphic>
            <a:graphicData uri="http://schemas.openxmlformats.org/presentationml/2006/ole">
              <p:oleObj spid="_x0000_s861293" name="Equation" r:id="rId9" imgW="177646" imgH="190335" progId="Equation.DSMT4">
                <p:embed/>
              </p:oleObj>
            </a:graphicData>
          </a:graphic>
        </p:graphicFrame>
        <p:sp>
          <p:nvSpPr>
            <p:cNvPr id="12308" name="Line 27"/>
            <p:cNvSpPr>
              <a:spLocks noChangeShapeType="1"/>
            </p:cNvSpPr>
            <p:nvPr/>
          </p:nvSpPr>
          <p:spPr bwMode="auto">
            <a:xfrm>
              <a:off x="1714500" y="4476751"/>
              <a:ext cx="1588" cy="1152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9" name="Line 28"/>
            <p:cNvSpPr>
              <a:spLocks noChangeShapeType="1"/>
            </p:cNvSpPr>
            <p:nvPr/>
          </p:nvSpPr>
          <p:spPr bwMode="auto">
            <a:xfrm>
              <a:off x="6059488" y="4484688"/>
              <a:ext cx="1588" cy="1152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0" name="Oval 29"/>
            <p:cNvSpPr>
              <a:spLocks noChangeArrowheads="1"/>
            </p:cNvSpPr>
            <p:nvPr/>
          </p:nvSpPr>
          <p:spPr bwMode="auto">
            <a:xfrm>
              <a:off x="1655763" y="5543551"/>
              <a:ext cx="112713" cy="11112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30"/>
            <p:cNvSpPr>
              <a:spLocks noChangeArrowheads="1"/>
            </p:cNvSpPr>
            <p:nvPr/>
          </p:nvSpPr>
          <p:spPr bwMode="auto">
            <a:xfrm>
              <a:off x="6002338" y="5543551"/>
              <a:ext cx="112713" cy="11112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2"/>
            <p:cNvSpPr>
              <a:spLocks noChangeShapeType="1"/>
            </p:cNvSpPr>
            <p:nvPr/>
          </p:nvSpPr>
          <p:spPr bwMode="auto">
            <a:xfrm>
              <a:off x="2867025" y="4514851"/>
              <a:ext cx="0" cy="1092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3" name="Text Box 33"/>
            <p:cNvSpPr txBox="1">
              <a:spLocks noChangeArrowheads="1"/>
            </p:cNvSpPr>
            <p:nvPr/>
          </p:nvSpPr>
          <p:spPr bwMode="auto">
            <a:xfrm>
              <a:off x="3033713" y="4811713"/>
              <a:ext cx="5016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sz="2400" i="1" baseline="-250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2315" name="Line 40"/>
            <p:cNvSpPr>
              <a:spLocks noChangeShapeType="1"/>
            </p:cNvSpPr>
            <p:nvPr/>
          </p:nvSpPr>
          <p:spPr bwMode="auto">
            <a:xfrm>
              <a:off x="1751652" y="5727701"/>
              <a:ext cx="21717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6" name="Line 41"/>
            <p:cNvSpPr>
              <a:spLocks noChangeShapeType="1"/>
            </p:cNvSpPr>
            <p:nvPr/>
          </p:nvSpPr>
          <p:spPr bwMode="auto">
            <a:xfrm>
              <a:off x="1765300" y="5727701"/>
              <a:ext cx="0" cy="596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Oval 42"/>
            <p:cNvSpPr>
              <a:spLocks noChangeArrowheads="1"/>
            </p:cNvSpPr>
            <p:nvPr/>
          </p:nvSpPr>
          <p:spPr bwMode="auto">
            <a:xfrm>
              <a:off x="3898900" y="5676901"/>
              <a:ext cx="101600" cy="101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632200" y="4495800"/>
              <a:ext cx="3175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 bwMode="auto">
          <a:xfrm>
            <a:off x="1743740" y="4114800"/>
            <a:ext cx="0" cy="2434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3314" name="Object 31"/>
          <p:cNvGraphicFramePr>
            <a:graphicFrameLocks noChangeAspect="1"/>
          </p:cNvGraphicFramePr>
          <p:nvPr/>
        </p:nvGraphicFramePr>
        <p:xfrm>
          <a:off x="3255963" y="1562100"/>
          <a:ext cx="2146300" cy="484188"/>
        </p:xfrm>
        <a:graphic>
          <a:graphicData uri="http://schemas.openxmlformats.org/presentationml/2006/ole">
            <p:oleObj spid="_x0000_s862312" name="Equation" r:id="rId4" imgW="901309" imgH="203112" progId="Equation.DSMT4">
              <p:embed/>
            </p:oleObj>
          </a:graphicData>
        </a:graphic>
      </p:graphicFrame>
      <p:sp>
        <p:nvSpPr>
          <p:cNvPr id="680993" name="Text Box 33"/>
          <p:cNvSpPr txBox="1">
            <a:spLocks noChangeArrowheads="1"/>
          </p:cNvSpPr>
          <p:nvPr/>
        </p:nvSpPr>
        <p:spPr bwMode="auto">
          <a:xfrm>
            <a:off x="153988" y="0"/>
            <a:ext cx="8805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Surface-Wave Power: Alternative Method</a:t>
            </a:r>
          </a:p>
        </p:txBody>
      </p:sp>
      <p:sp>
        <p:nvSpPr>
          <p:cNvPr id="13321" name="Text Box 35"/>
          <p:cNvSpPr txBox="1">
            <a:spLocks noChangeArrowheads="1"/>
          </p:cNvSpPr>
          <p:nvPr/>
        </p:nvSpPr>
        <p:spPr bwMode="auto">
          <a:xfrm>
            <a:off x="690563" y="966788"/>
            <a:ext cx="6289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hlink"/>
                </a:solidFill>
              </a:rPr>
              <a:t>surface-wave power</a:t>
            </a:r>
            <a:r>
              <a:rPr lang="en-US" sz="2000" dirty="0">
                <a:solidFill>
                  <a:schemeClr val="bg1"/>
                </a:solidFill>
              </a:rPr>
              <a:t> may then be calculated from:</a:t>
            </a:r>
          </a:p>
        </p:txBody>
      </p:sp>
      <p:sp>
        <p:nvSpPr>
          <p:cNvPr id="13322" name="Text Box 36"/>
          <p:cNvSpPr txBox="1">
            <a:spLocks noChangeArrowheads="1"/>
          </p:cNvSpPr>
          <p:nvPr/>
        </p:nvSpPr>
        <p:spPr bwMode="auto">
          <a:xfrm>
            <a:off x="2072594" y="2305050"/>
            <a:ext cx="4321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avoids calculating any residues.</a:t>
            </a:r>
          </a:p>
        </p:txBody>
      </p:sp>
      <p:graphicFrame>
        <p:nvGraphicFramePr>
          <p:cNvPr id="13315" name="Object 40"/>
          <p:cNvGraphicFramePr>
            <a:graphicFrameLocks noChangeAspect="1"/>
          </p:cNvGraphicFramePr>
          <p:nvPr/>
        </p:nvGraphicFramePr>
        <p:xfrm>
          <a:off x="1418313" y="3614061"/>
          <a:ext cx="696269" cy="461736"/>
        </p:xfrm>
        <a:graphic>
          <a:graphicData uri="http://schemas.openxmlformats.org/presentationml/2006/ole">
            <p:oleObj spid="_x0000_s862313" name="Equation" r:id="rId5" imgW="342751" imgH="228501" progId="Equation.DSMT4">
              <p:embed/>
            </p:oleObj>
          </a:graphicData>
        </a:graphic>
      </p:graphicFrame>
      <p:graphicFrame>
        <p:nvGraphicFramePr>
          <p:cNvPr id="13316" name="Object 41"/>
          <p:cNvGraphicFramePr>
            <a:graphicFrameLocks noChangeAspect="1"/>
          </p:cNvGraphicFramePr>
          <p:nvPr/>
        </p:nvGraphicFramePr>
        <p:xfrm>
          <a:off x="3852863" y="5983288"/>
          <a:ext cx="288925" cy="400050"/>
        </p:xfrm>
        <a:graphic>
          <a:graphicData uri="http://schemas.openxmlformats.org/presentationml/2006/ole">
            <p:oleObj spid="_x0000_s862314" name="Equation" r:id="rId6" imgW="165028" imgH="228501" progId="Equation.DSMT4">
              <p:embed/>
            </p:oleObj>
          </a:graphicData>
        </a:graphic>
      </p:graphicFrame>
      <p:sp>
        <p:nvSpPr>
          <p:cNvPr id="13326" name="Line 43"/>
          <p:cNvSpPr>
            <a:spLocks noChangeShapeType="1"/>
          </p:cNvSpPr>
          <p:nvPr/>
        </p:nvSpPr>
        <p:spPr bwMode="auto">
          <a:xfrm>
            <a:off x="5407025" y="5640388"/>
            <a:ext cx="0" cy="238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317" name="Object 46"/>
          <p:cNvGraphicFramePr>
            <a:graphicFrameLocks noChangeAspect="1"/>
          </p:cNvGraphicFramePr>
          <p:nvPr/>
        </p:nvGraphicFramePr>
        <p:xfrm>
          <a:off x="5286375" y="5953125"/>
          <a:ext cx="298450" cy="446088"/>
        </p:xfrm>
        <a:graphic>
          <a:graphicData uri="http://schemas.openxmlformats.org/presentationml/2006/ole">
            <p:oleObj spid="_x0000_s862315" name="Equation" r:id="rId7" imgW="152334" imgH="228501" progId="Equation.DSMT4">
              <p:embed/>
            </p:oleObj>
          </a:graphicData>
        </a:graphic>
      </p:graphicFrame>
      <p:sp>
        <p:nvSpPr>
          <p:cNvPr id="13329" name="Line 47"/>
          <p:cNvSpPr>
            <a:spLocks noChangeShapeType="1"/>
          </p:cNvSpPr>
          <p:nvPr/>
        </p:nvSpPr>
        <p:spPr bwMode="auto">
          <a:xfrm>
            <a:off x="4572000" y="5627688"/>
            <a:ext cx="241300" cy="25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30" name="Line 48"/>
          <p:cNvSpPr>
            <a:spLocks noChangeShapeType="1"/>
          </p:cNvSpPr>
          <p:nvPr/>
        </p:nvSpPr>
        <p:spPr bwMode="auto">
          <a:xfrm flipH="1">
            <a:off x="4559300" y="5634038"/>
            <a:ext cx="241300" cy="25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318" name="Object 50"/>
          <p:cNvGraphicFramePr>
            <a:graphicFrameLocks noChangeAspect="1"/>
          </p:cNvGraphicFramePr>
          <p:nvPr/>
        </p:nvGraphicFramePr>
        <p:xfrm>
          <a:off x="7035800" y="5551715"/>
          <a:ext cx="664556" cy="441779"/>
        </p:xfrm>
        <a:graphic>
          <a:graphicData uri="http://schemas.openxmlformats.org/presentationml/2006/ole">
            <p:oleObj spid="_x0000_s862316" name="Equation" r:id="rId8" imgW="342751" imgH="228501" progId="Equation.DSMT4">
              <p:embed/>
            </p:oleObj>
          </a:graphicData>
        </a:graphic>
      </p:graphicFrame>
      <p:sp>
        <p:nvSpPr>
          <p:cNvPr id="13332" name="Line 51"/>
          <p:cNvSpPr>
            <a:spLocks noChangeShapeType="1"/>
          </p:cNvSpPr>
          <p:nvPr/>
        </p:nvSpPr>
        <p:spPr bwMode="auto">
          <a:xfrm>
            <a:off x="1738313" y="4640263"/>
            <a:ext cx="437197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319" name="Object 52"/>
          <p:cNvGraphicFramePr>
            <a:graphicFrameLocks noChangeAspect="1"/>
          </p:cNvGraphicFramePr>
          <p:nvPr/>
        </p:nvGraphicFramePr>
        <p:xfrm>
          <a:off x="3638550" y="3881438"/>
          <a:ext cx="458788" cy="495300"/>
        </p:xfrm>
        <a:graphic>
          <a:graphicData uri="http://schemas.openxmlformats.org/presentationml/2006/ole">
            <p:oleObj spid="_x0000_s862317" name="Equation" r:id="rId9" imgW="177646" imgH="190335" progId="Equation.DSMT4">
              <p:embed/>
            </p:oleObj>
          </a:graphicData>
        </a:graphic>
      </p:graphicFrame>
      <p:sp>
        <p:nvSpPr>
          <p:cNvPr id="13333" name="Line 53"/>
          <p:cNvSpPr>
            <a:spLocks noChangeShapeType="1"/>
          </p:cNvSpPr>
          <p:nvPr/>
        </p:nvSpPr>
        <p:spPr bwMode="auto">
          <a:xfrm>
            <a:off x="1739900" y="4616450"/>
            <a:ext cx="1588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34" name="Line 54"/>
          <p:cNvSpPr>
            <a:spLocks noChangeShapeType="1"/>
          </p:cNvSpPr>
          <p:nvPr/>
        </p:nvSpPr>
        <p:spPr bwMode="auto">
          <a:xfrm>
            <a:off x="6084888" y="4624388"/>
            <a:ext cx="1588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37" name="Text Box 58"/>
          <p:cNvSpPr txBox="1">
            <a:spLocks noChangeArrowheads="1"/>
          </p:cNvSpPr>
          <p:nvPr/>
        </p:nvSpPr>
        <p:spPr bwMode="auto">
          <a:xfrm>
            <a:off x="3059113" y="4951413"/>
            <a:ext cx="501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400" i="1" baseline="-25000">
                <a:solidFill>
                  <a:schemeClr val="bg2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38" name="Line 60"/>
          <p:cNvSpPr>
            <a:spLocks noChangeShapeType="1"/>
          </p:cNvSpPr>
          <p:nvPr/>
        </p:nvSpPr>
        <p:spPr bwMode="auto">
          <a:xfrm>
            <a:off x="1790700" y="5867400"/>
            <a:ext cx="2171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39" name="Line 61"/>
          <p:cNvSpPr>
            <a:spLocks noChangeShapeType="1"/>
          </p:cNvSpPr>
          <p:nvPr/>
        </p:nvSpPr>
        <p:spPr bwMode="auto">
          <a:xfrm>
            <a:off x="1790700" y="5867400"/>
            <a:ext cx="0" cy="596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41" name="Line 64"/>
          <p:cNvSpPr>
            <a:spLocks noChangeShapeType="1"/>
          </p:cNvSpPr>
          <p:nvPr/>
        </p:nvSpPr>
        <p:spPr bwMode="auto">
          <a:xfrm>
            <a:off x="3213100" y="5730875"/>
            <a:ext cx="304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44" name="Text Box 65"/>
          <p:cNvSpPr txBox="1">
            <a:spLocks noChangeArrowheads="1"/>
          </p:cNvSpPr>
          <p:nvPr/>
        </p:nvSpPr>
        <p:spPr bwMode="auto">
          <a:xfrm>
            <a:off x="4962525" y="4289425"/>
            <a:ext cx="61715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Total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345" name="Text Box 66"/>
          <p:cNvSpPr txBox="1">
            <a:spLocks noChangeArrowheads="1"/>
          </p:cNvSpPr>
          <p:nvPr/>
        </p:nvSpPr>
        <p:spPr bwMode="auto">
          <a:xfrm>
            <a:off x="1939925" y="5381625"/>
            <a:ext cx="76495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Space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324" name="Slide Number Placeholder 3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5F4AD-0770-4CCC-89D3-0D0621C3E97E}" type="slidenum">
              <a:rPr lang="en-US">
                <a:latin typeface="Arial" charset="0"/>
              </a:rPr>
              <a:pPr/>
              <a:t>134</a:t>
            </a:fld>
            <a:endParaRPr lang="en-US"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48100" y="4635500"/>
            <a:ext cx="3175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328" name="Line 45"/>
          <p:cNvSpPr>
            <a:spLocks noChangeShapeType="1"/>
          </p:cNvSpPr>
          <p:nvPr/>
        </p:nvSpPr>
        <p:spPr bwMode="auto">
          <a:xfrm flipV="1">
            <a:off x="1193800" y="5756275"/>
            <a:ext cx="56800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743075" y="5734050"/>
            <a:ext cx="22479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3CC3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343" name="Oval 55"/>
          <p:cNvSpPr>
            <a:spLocks noChangeArrowheads="1"/>
          </p:cNvSpPr>
          <p:nvPr/>
        </p:nvSpPr>
        <p:spPr bwMode="auto">
          <a:xfrm>
            <a:off x="1681163" y="5683250"/>
            <a:ext cx="112713" cy="1111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42"/>
          <p:cNvSpPr>
            <a:spLocks noChangeShapeType="1"/>
          </p:cNvSpPr>
          <p:nvPr/>
        </p:nvSpPr>
        <p:spPr bwMode="auto">
          <a:xfrm>
            <a:off x="3981450" y="5638800"/>
            <a:ext cx="0" cy="238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36" name="Line 57"/>
          <p:cNvSpPr>
            <a:spLocks noChangeShapeType="1"/>
          </p:cNvSpPr>
          <p:nvPr/>
        </p:nvSpPr>
        <p:spPr bwMode="auto">
          <a:xfrm>
            <a:off x="2892425" y="4654550"/>
            <a:ext cx="0" cy="1092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40" name="Oval 62"/>
          <p:cNvSpPr>
            <a:spLocks noChangeArrowheads="1"/>
          </p:cNvSpPr>
          <p:nvPr/>
        </p:nvSpPr>
        <p:spPr bwMode="auto">
          <a:xfrm>
            <a:off x="3924300" y="5816600"/>
            <a:ext cx="101600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56"/>
          <p:cNvSpPr>
            <a:spLocks noChangeArrowheads="1"/>
          </p:cNvSpPr>
          <p:nvPr/>
        </p:nvSpPr>
        <p:spPr bwMode="auto">
          <a:xfrm>
            <a:off x="6027738" y="5683250"/>
            <a:ext cx="112713" cy="1111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3236456" y="-12700"/>
            <a:ext cx="2836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Results</a:t>
            </a:r>
          </a:p>
        </p:txBody>
      </p:sp>
      <p:sp>
        <p:nvSpPr>
          <p:cNvPr id="17411" name="Rectangle 41"/>
          <p:cNvSpPr>
            <a:spLocks noChangeArrowheads="1"/>
          </p:cNvSpPr>
          <p:nvPr/>
        </p:nvSpPr>
        <p:spPr bwMode="auto">
          <a:xfrm>
            <a:off x="812800" y="1043216"/>
            <a:ext cx="7721600" cy="49403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2"/>
          <p:cNvSpPr txBox="1">
            <a:spLocks noChangeArrowheads="1"/>
          </p:cNvSpPr>
          <p:nvPr/>
        </p:nvSpPr>
        <p:spPr bwMode="auto">
          <a:xfrm>
            <a:off x="2984500" y="619442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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2.2 </a:t>
            </a:r>
            <a:r>
              <a:rPr lang="en-US" dirty="0">
                <a:solidFill>
                  <a:srgbClr val="000000"/>
                </a:solidFill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10.8</a:t>
            </a:r>
          </a:p>
        </p:txBody>
      </p:sp>
      <p:sp>
        <p:nvSpPr>
          <p:cNvPr id="17413" name="Text Box 43"/>
          <p:cNvSpPr txBox="1">
            <a:spLocks noChangeArrowheads="1"/>
          </p:cNvSpPr>
          <p:nvPr/>
        </p:nvSpPr>
        <p:spPr bwMode="auto">
          <a:xfrm>
            <a:off x="5264150" y="6208713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1.5</a:t>
            </a:r>
          </a:p>
        </p:txBody>
      </p:sp>
      <p:pic>
        <p:nvPicPr>
          <p:cNvPr id="17414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88" y="1194029"/>
            <a:ext cx="66262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1962150" y="638175"/>
            <a:ext cx="569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Results: Conductor and dielectric losses are neglected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5795963" y="1401991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1C1C1C"/>
                </a:solidFill>
                <a:latin typeface="Times New Roman" pitchFamily="18" charset="0"/>
              </a:rPr>
              <a:t>2.2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5259388" y="2981554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1C1C1C"/>
                </a:solidFill>
                <a:latin typeface="Times New Roman" pitchFamily="18" charset="0"/>
              </a:rPr>
              <a:t>10.8</a:t>
            </a:r>
          </a:p>
        </p:txBody>
      </p:sp>
      <p:sp>
        <p:nvSpPr>
          <p:cNvPr id="17418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D1085-7D3D-4F39-826A-735D644DE6F5}" type="slidenum">
              <a:rPr lang="en-US">
                <a:latin typeface="Arial" charset="0"/>
              </a:rPr>
              <a:pPr/>
              <a:t>135</a:t>
            </a:fld>
            <a:endParaRPr lang="en-US">
              <a:latin typeface="Arial" charset="0"/>
            </a:endParaRPr>
          </a:p>
        </p:txBody>
      </p:sp>
      <p:graphicFrame>
        <p:nvGraphicFramePr>
          <p:cNvPr id="43010" name="Object 8"/>
          <p:cNvGraphicFramePr>
            <a:graphicFrameLocks noChangeAspect="1"/>
          </p:cNvGraphicFramePr>
          <p:nvPr/>
        </p:nvGraphicFramePr>
        <p:xfrm>
          <a:off x="4475163" y="5410429"/>
          <a:ext cx="727075" cy="454025"/>
        </p:xfrm>
        <a:graphic>
          <a:graphicData uri="http://schemas.openxmlformats.org/presentationml/2006/ole">
            <p:oleObj spid="_x0000_s863251" name="Equation" r:id="rId5" imgW="304668" imgH="19041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2787650" y="620712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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2.2 </a:t>
            </a:r>
            <a:r>
              <a:rPr lang="en-US">
                <a:solidFill>
                  <a:srgbClr val="000000"/>
                </a:solidFill>
              </a:rPr>
              <a:t>or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10.8</a:t>
            </a:r>
          </a:p>
        </p:txBody>
      </p: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5214938" y="6237288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= 1.5</a:t>
            </a:r>
          </a:p>
        </p:txBody>
      </p:sp>
      <p:sp>
        <p:nvSpPr>
          <p:cNvPr id="18438" name="Text Box 20"/>
          <p:cNvSpPr txBox="1">
            <a:spLocks noChangeArrowheads="1"/>
          </p:cNvSpPr>
          <p:nvPr/>
        </p:nvSpPr>
        <p:spPr bwMode="auto">
          <a:xfrm>
            <a:off x="1020114" y="625475"/>
            <a:ext cx="7661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Results: Accounting for all </a:t>
            </a:r>
            <a:r>
              <a:rPr lang="en-US" sz="1800" dirty="0" smtClean="0">
                <a:solidFill>
                  <a:srgbClr val="FF0000"/>
                </a:solidFill>
              </a:rPr>
              <a:t>losses (including conductor and dielectric loss)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98390" name="Text Box 22"/>
          <p:cNvSpPr txBox="1">
            <a:spLocks noChangeArrowheads="1"/>
          </p:cNvSpPr>
          <p:nvPr/>
        </p:nvSpPr>
        <p:spPr bwMode="auto">
          <a:xfrm>
            <a:off x="2786735" y="0"/>
            <a:ext cx="354874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Results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8440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47403-FA0B-4500-A0E0-125639AE302D}" type="slidenum">
              <a:rPr lang="en-US">
                <a:latin typeface="Arial" charset="0"/>
              </a:rPr>
              <a:pPr/>
              <a:t>136</a:t>
            </a:fld>
            <a:endParaRPr lang="en-US">
              <a:latin typeface="Arial" charset="0"/>
            </a:endParaRPr>
          </a:p>
        </p:txBody>
      </p:sp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696036" y="1064525"/>
            <a:ext cx="8038529" cy="49784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44" y="1165224"/>
            <a:ext cx="72294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5" name="Object 8"/>
          <p:cNvGraphicFramePr>
            <a:graphicFrameLocks noChangeAspect="1"/>
          </p:cNvGraphicFramePr>
          <p:nvPr/>
        </p:nvGraphicFramePr>
        <p:xfrm>
          <a:off x="2665679" y="3925233"/>
          <a:ext cx="1633371" cy="640320"/>
        </p:xfrm>
        <a:graphic>
          <a:graphicData uri="http://schemas.openxmlformats.org/presentationml/2006/ole">
            <p:oleObj spid="_x0000_s864292" name="Equation" r:id="rId5" imgW="1002865" imgH="393529" progId="Equation.DSMT4">
              <p:embed/>
            </p:oleObj>
          </a:graphicData>
        </a:graphic>
      </p:graphicFrame>
      <p:graphicFrame>
        <p:nvGraphicFramePr>
          <p:cNvPr id="44034" name="Object 8"/>
          <p:cNvGraphicFramePr>
            <a:graphicFrameLocks noChangeAspect="1"/>
          </p:cNvGraphicFramePr>
          <p:nvPr/>
        </p:nvGraphicFramePr>
        <p:xfrm>
          <a:off x="4335463" y="5370513"/>
          <a:ext cx="727075" cy="454025"/>
        </p:xfrm>
        <a:graphic>
          <a:graphicData uri="http://schemas.openxmlformats.org/presentationml/2006/ole">
            <p:oleObj spid="_x0000_s864293" name="Equation" r:id="rId6" imgW="304668" imgH="190417" progId="Equation.DSMT4">
              <p:embed/>
            </p:oleObj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11960" y="5086070"/>
            <a:ext cx="366215" cy="64827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50625" y="5370394"/>
            <a:ext cx="7506267" cy="64827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09768" y="1198729"/>
            <a:ext cx="366215" cy="64827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76943" y="0"/>
            <a:ext cx="8196943" cy="6381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General SDI Derivation</a:t>
            </a:r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Text Box 1035"/>
          <p:cNvSpPr txBox="1">
            <a:spLocks noChangeArrowheads="1"/>
          </p:cNvSpPr>
          <p:nvPr/>
        </p:nvSpPr>
        <p:spPr bwMode="auto">
          <a:xfrm>
            <a:off x="436563" y="1589088"/>
            <a:ext cx="8277225" cy="1015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In this </a:t>
            </a:r>
            <a:r>
              <a:rPr lang="en-US" sz="2000" b="0" dirty="0" smtClean="0">
                <a:solidFill>
                  <a:srgbClr val="0000FF"/>
                </a:solidFill>
              </a:rPr>
              <a:t>part </a:t>
            </a:r>
            <a:r>
              <a:rPr lang="en-US" sz="2000" b="0" dirty="0">
                <a:solidFill>
                  <a:srgbClr val="0000FF"/>
                </a:solidFill>
              </a:rPr>
              <a:t>of </a:t>
            </a:r>
            <a:r>
              <a:rPr lang="en-US" sz="2000" b="0" dirty="0" smtClean="0">
                <a:solidFill>
                  <a:srgbClr val="0000FF"/>
                </a:solidFill>
              </a:rPr>
              <a:t>the notes </a:t>
            </a:r>
            <a:r>
              <a:rPr lang="en-US" sz="2000" b="0" dirty="0">
                <a:solidFill>
                  <a:srgbClr val="0000FF"/>
                </a:solidFill>
              </a:rPr>
              <a:t>we derive the SDI formulation using </a:t>
            </a:r>
            <a:r>
              <a:rPr lang="en-US" sz="2000" b="0" dirty="0" smtClean="0">
                <a:solidFill>
                  <a:srgbClr val="0000FF"/>
                </a:solidFill>
              </a:rPr>
              <a:t>a</a:t>
            </a:r>
          </a:p>
          <a:p>
            <a:pPr algn="ctr"/>
            <a:r>
              <a:rPr lang="en-US" sz="2000" b="0" dirty="0" smtClean="0">
                <a:solidFill>
                  <a:srgbClr val="0000FF"/>
                </a:solidFill>
              </a:rPr>
              <a:t> </a:t>
            </a:r>
            <a:r>
              <a:rPr lang="en-US" sz="2000" b="0" dirty="0">
                <a:solidFill>
                  <a:srgbClr val="0000FF"/>
                </a:solidFill>
              </a:rPr>
              <a:t>more mathematical, but </a:t>
            </a:r>
            <a:r>
              <a:rPr lang="en-US" sz="2000" b="0" dirty="0" smtClean="0">
                <a:solidFill>
                  <a:srgbClr val="0000FF"/>
                </a:solidFill>
              </a:rPr>
              <a:t>more general</a:t>
            </a:r>
            <a:r>
              <a:rPr lang="en-US" sz="2000" b="0" dirty="0">
                <a:solidFill>
                  <a:srgbClr val="0000FF"/>
                </a:solidFill>
              </a:rPr>
              <a:t>, </a:t>
            </a:r>
            <a:r>
              <a:rPr lang="en-US" sz="2000" b="0" dirty="0" smtClean="0">
                <a:solidFill>
                  <a:srgbClr val="0000FF"/>
                </a:solidFill>
              </a:rPr>
              <a:t>approach</a:t>
            </a:r>
          </a:p>
          <a:p>
            <a:pPr algn="ctr"/>
            <a:r>
              <a:rPr lang="en-US" sz="2000" b="0" dirty="0" smtClean="0">
                <a:solidFill>
                  <a:srgbClr val="0000FF"/>
                </a:solidFill>
              </a:rPr>
              <a:t> </a:t>
            </a:r>
            <a:r>
              <a:rPr lang="en-US" sz="2000" b="0" dirty="0">
                <a:solidFill>
                  <a:srgbClr val="0000FF"/>
                </a:solidFill>
              </a:rPr>
              <a:t>(we directly Fourier transform Maxwell’s equations</a:t>
            </a:r>
            <a:r>
              <a:rPr lang="en-US" sz="2000" b="0" dirty="0" smtClean="0">
                <a:solidFill>
                  <a:srgbClr val="0000FF"/>
                </a:solidFill>
              </a:rPr>
              <a:t>).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525463" y="3163888"/>
            <a:ext cx="8277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v"/>
            </a:pPr>
            <a:r>
              <a:rPr lang="en-US" sz="2000" b="0" dirty="0" smtClean="0">
                <a:solidFill>
                  <a:schemeClr val="bg2"/>
                </a:solidFill>
              </a:rPr>
              <a:t>This </a:t>
            </a:r>
            <a:r>
              <a:rPr lang="en-US" sz="2000" b="0" dirty="0">
                <a:solidFill>
                  <a:schemeClr val="bg2"/>
                </a:solidFill>
              </a:rPr>
              <a:t>allows for </a:t>
            </a:r>
            <a:r>
              <a:rPr lang="en-US" sz="2000" b="0" dirty="0">
                <a:solidFill>
                  <a:srgbClr val="FF0000"/>
                </a:solidFill>
              </a:rPr>
              <a:t>all possible types of sources </a:t>
            </a:r>
            <a:r>
              <a:rPr lang="en-US" sz="2000" b="0" dirty="0">
                <a:solidFill>
                  <a:schemeClr val="bg2"/>
                </a:solidFill>
              </a:rPr>
              <a:t>(horizontal, vertical, electric, and magnetic) to be treated in one derivation.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20813" y="0"/>
            <a:ext cx="5897562" cy="6254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SDI Method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3487738" y="1314768"/>
          <a:ext cx="2430462" cy="1273175"/>
        </p:xfrm>
        <a:graphic>
          <a:graphicData uri="http://schemas.openxmlformats.org/presentationml/2006/ole">
            <p:oleObj spid="_x0000_s882741" name="Equation" r:id="rId4" imgW="1218671" imgH="634725" progId="Equation.DSMT4">
              <p:embed/>
            </p:oleObj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3249613" y="3005138"/>
          <a:ext cx="2144712" cy="863600"/>
        </p:xfrm>
        <a:graphic>
          <a:graphicData uri="http://schemas.openxmlformats.org/presentationml/2006/ole">
            <p:oleObj spid="_x0000_s882742" name="Equation" r:id="rId5" imgW="1040948" imgH="418918" progId="Equation.DSMT4">
              <p:embed/>
            </p:oleObj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4310698" y="4533583"/>
          <a:ext cx="3003550" cy="2046287"/>
        </p:xfrm>
        <a:graphic>
          <a:graphicData uri="http://schemas.openxmlformats.org/presentationml/2006/ole">
            <p:oleObj spid="_x0000_s882743" name="Equation" r:id="rId6" imgW="1524000" imgH="1041400" progId="Equation.DSMT4">
              <p:embed/>
            </p:oleObj>
          </a:graphicData>
        </a:graphic>
      </p:graphicFrame>
      <p:sp>
        <p:nvSpPr>
          <p:cNvPr id="1034" name="Rectangle 59"/>
          <p:cNvSpPr>
            <a:spLocks noChangeArrowheads="1"/>
          </p:cNvSpPr>
          <p:nvPr/>
        </p:nvSpPr>
        <p:spPr bwMode="auto">
          <a:xfrm>
            <a:off x="2116138" y="3290888"/>
            <a:ext cx="6989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1035" name="Text Box 60"/>
          <p:cNvSpPr txBox="1">
            <a:spLocks noChangeArrowheads="1"/>
          </p:cNvSpPr>
          <p:nvPr/>
        </p:nvSpPr>
        <p:spPr bwMode="auto">
          <a:xfrm>
            <a:off x="590868" y="848995"/>
            <a:ext cx="290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Start with Ampere’s law:</a:t>
            </a:r>
          </a:p>
        </p:txBody>
      </p:sp>
      <p:sp>
        <p:nvSpPr>
          <p:cNvPr id="1036" name="Text Box 61"/>
          <p:cNvSpPr txBox="1">
            <a:spLocks noChangeArrowheads="1"/>
          </p:cNvSpPr>
          <p:nvPr/>
        </p:nvSpPr>
        <p:spPr bwMode="auto">
          <a:xfrm>
            <a:off x="565150" y="4535488"/>
            <a:ext cx="375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Assume a 2D spatial transform: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13" name="Text Box 21"/>
          <p:cNvSpPr txBox="1">
            <a:spLocks noChangeArrowheads="1"/>
          </p:cNvSpPr>
          <p:nvPr/>
        </p:nvSpPr>
        <p:spPr bwMode="auto">
          <a:xfrm>
            <a:off x="587205" y="990448"/>
            <a:ext cx="1720566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Example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742" y="1719942"/>
            <a:ext cx="827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microstrip patch has a dominant (1,0) mode surface current that is described by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47526" name="Object 6"/>
          <p:cNvGraphicFramePr>
            <a:graphicFrameLocks noChangeAspect="1"/>
          </p:cNvGraphicFramePr>
          <p:nvPr/>
        </p:nvGraphicFramePr>
        <p:xfrm>
          <a:off x="2903538" y="2292350"/>
          <a:ext cx="3030537" cy="822325"/>
        </p:xfrm>
        <a:graphic>
          <a:graphicData uri="http://schemas.openxmlformats.org/presentationml/2006/ole">
            <p:oleObj spid="_x0000_s747663" name="Equation" r:id="rId4" imgW="1447172" imgH="393529" progId="Equation.DSMT4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52789" y="3563257"/>
            <a:ext cx="5902326" cy="2825751"/>
            <a:chOff x="1507217" y="3628572"/>
            <a:chExt cx="5902326" cy="2825751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923142" y="3944485"/>
              <a:ext cx="5024438" cy="1928813"/>
            </a:xfrm>
            <a:prstGeom prst="cube">
              <a:avLst>
                <a:gd name="adj" fmla="val 9725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924730" y="3628572"/>
              <a:ext cx="5014913" cy="2192338"/>
            </a:xfrm>
            <a:prstGeom prst="cube">
              <a:avLst>
                <a:gd name="adj" fmla="val 85306"/>
              </a:avLst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3744005" y="4231822"/>
              <a:ext cx="1409700" cy="614363"/>
            </a:xfrm>
            <a:prstGeom prst="cube">
              <a:avLst>
                <a:gd name="adj" fmla="val 94639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3121705" y="4906510"/>
              <a:ext cx="1065213" cy="1220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4964792" y="4644572"/>
              <a:ext cx="20304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2918505" y="6163810"/>
            <a:ext cx="261938" cy="290513"/>
          </p:xfrm>
          <a:graphic>
            <a:graphicData uri="http://schemas.openxmlformats.org/presentationml/2006/ole">
              <p:oleObj spid="_x0000_s747664" name="Equation" r:id="rId5" imgW="114102" imgH="126780" progId="Equation.DSMT4">
                <p:embed/>
              </p:oleObj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7134905" y="4514397"/>
            <a:ext cx="274638" cy="330200"/>
          </p:xfrm>
          <a:graphic>
            <a:graphicData uri="http://schemas.openxmlformats.org/presentationml/2006/ole">
              <p:oleObj spid="_x0000_s747665" name="Equation" r:id="rId6" imgW="126835" imgH="152202" progId="Equation.DSMT4">
                <p:embed/>
              </p:oleObj>
            </a:graphicData>
          </a:graphic>
        </p:graphicFrame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4633005" y="3877810"/>
            <a:ext cx="354013" cy="327025"/>
          </p:xfrm>
          <a:graphic>
            <a:graphicData uri="http://schemas.openxmlformats.org/presentationml/2006/ole">
              <p:oleObj spid="_x0000_s747666" name="Equation" r:id="rId7" imgW="164957" imgH="152268" progId="Equation.DSMT4">
                <p:embed/>
              </p:oleObj>
            </a:graphicData>
          </a:graphic>
        </p:graphicFrame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3971017" y="4274685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4202792" y="4274685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4436155" y="4276272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" name="Object 15"/>
            <p:cNvGraphicFramePr>
              <a:graphicFrameLocks noChangeAspect="1"/>
            </p:cNvGraphicFramePr>
            <p:nvPr/>
          </p:nvGraphicFramePr>
          <p:xfrm>
            <a:off x="3677330" y="4211185"/>
            <a:ext cx="304800" cy="334963"/>
          </p:xfrm>
          <a:graphic>
            <a:graphicData uri="http://schemas.openxmlformats.org/presentationml/2006/ole">
              <p:oleObj spid="_x0000_s747667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507217" y="5482772"/>
            <a:ext cx="266700" cy="384175"/>
          </p:xfrm>
          <a:graphic>
            <a:graphicData uri="http://schemas.openxmlformats.org/presentationml/2006/ole">
              <p:oleObj spid="_x0000_s747668" name="Equation" r:id="rId9" imgW="114151" imgH="164885" progId="Equation.DSMT4">
                <p:embed/>
              </p:oleObj>
            </a:graphicData>
          </a:graphic>
        </p:graphicFrame>
        <p:graphicFrame>
          <p:nvGraphicFramePr>
            <p:cNvPr id="25" name="Object 17"/>
            <p:cNvGraphicFramePr>
              <a:graphicFrameLocks noChangeAspect="1"/>
            </p:cNvGraphicFramePr>
            <p:nvPr/>
          </p:nvGraphicFramePr>
          <p:xfrm>
            <a:off x="4083730" y="5422447"/>
            <a:ext cx="703263" cy="422275"/>
          </p:xfrm>
          <a:graphic>
            <a:graphicData uri="http://schemas.openxmlformats.org/presentationml/2006/ole">
              <p:oleObj spid="_x0000_s747669" name="Equation" r:id="rId10" imgW="317225" imgH="190335" progId="Equation.DSMT4">
                <p:embed/>
              </p:oleObj>
            </a:graphicData>
          </a:graphic>
        </p:graphicFrame>
        <p:graphicFrame>
          <p:nvGraphicFramePr>
            <p:cNvPr id="747534" name="Object 14"/>
            <p:cNvGraphicFramePr>
              <a:graphicFrameLocks noChangeAspect="1"/>
            </p:cNvGraphicFramePr>
            <p:nvPr/>
          </p:nvGraphicFramePr>
          <p:xfrm>
            <a:off x="4743450" y="4752975"/>
            <a:ext cx="383721" cy="478720"/>
          </p:xfrm>
          <a:graphic>
            <a:graphicData uri="http://schemas.openxmlformats.org/presentationml/2006/ole">
              <p:oleObj spid="_x0000_s747670" name="Equation" r:id="rId11" imgW="152334" imgH="190417" progId="Equation.DSMT4">
                <p:embed/>
              </p:oleObj>
            </a:graphicData>
          </a:graphic>
        </p:graphicFrame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7"/>
          <p:cNvSpPr>
            <a:spLocks noChangeArrowheads="1"/>
          </p:cNvSpPr>
          <p:nvPr/>
        </p:nvSpPr>
        <p:spPr bwMode="auto">
          <a:xfrm>
            <a:off x="444500" y="1289050"/>
            <a:ext cx="1768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Hence we have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359025" y="973138"/>
          <a:ext cx="4425950" cy="942975"/>
        </p:xfrm>
        <a:graphic>
          <a:graphicData uri="http://schemas.openxmlformats.org/presentationml/2006/ole">
            <p:oleObj spid="_x0000_s883867" name="Equation" r:id="rId4" imgW="2032000" imgH="431800" progId="Equation.DSMT4">
              <p:embed/>
            </p:oleObj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004888" y="3973513"/>
          <a:ext cx="1417637" cy="1417637"/>
        </p:xfrm>
        <a:graphic>
          <a:graphicData uri="http://schemas.openxmlformats.org/presentationml/2006/ole">
            <p:oleObj spid="_x0000_s883868" name="Equation" r:id="rId5" imgW="660113" imgH="660113" progId="Equation.DSMT4">
              <p:embed/>
            </p:oleObj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3973513" y="2503488"/>
          <a:ext cx="3025775" cy="1477962"/>
        </p:xfrm>
        <a:graphic>
          <a:graphicData uri="http://schemas.openxmlformats.org/presentationml/2006/ole">
            <p:oleObj spid="_x0000_s883869" name="Equation" r:id="rId6" imgW="1562100" imgH="762000" progId="Equation.DSMT4">
              <p:embed/>
            </p:oleObj>
          </a:graphicData>
        </a:graphic>
      </p:graphicFrame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536575" y="3452813"/>
            <a:ext cx="10387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Note that</a:t>
            </a:r>
          </a:p>
        </p:txBody>
      </p:sp>
      <p:sp>
        <p:nvSpPr>
          <p:cNvPr id="2065" name="Rectangle 15"/>
          <p:cNvSpPr>
            <a:spLocks noChangeArrowheads="1"/>
          </p:cNvSpPr>
          <p:nvPr/>
        </p:nvSpPr>
        <p:spPr bwMode="auto">
          <a:xfrm>
            <a:off x="509588" y="6081713"/>
            <a:ext cx="801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Take the               </a:t>
            </a:r>
            <a:r>
              <a:rPr lang="en-US" sz="2000" b="0" dirty="0" smtClean="0">
                <a:solidFill>
                  <a:srgbClr val="0000FF"/>
                </a:solidFill>
              </a:rPr>
              <a:t>components </a:t>
            </a:r>
            <a:r>
              <a:rPr lang="en-US" sz="2000" b="0" dirty="0">
                <a:solidFill>
                  <a:srgbClr val="0000FF"/>
                </a:solidFill>
              </a:rPr>
              <a:t>of the transformed Ampere’s equation:</a:t>
            </a:r>
          </a:p>
        </p:txBody>
      </p:sp>
      <p:graphicFrame>
        <p:nvGraphicFramePr>
          <p:cNvPr id="2053" name="Object 16"/>
          <p:cNvGraphicFramePr>
            <a:graphicFrameLocks noChangeAspect="1"/>
          </p:cNvGraphicFramePr>
          <p:nvPr/>
        </p:nvGraphicFramePr>
        <p:xfrm>
          <a:off x="1638757" y="6128658"/>
          <a:ext cx="866775" cy="374650"/>
        </p:xfrm>
        <a:graphic>
          <a:graphicData uri="http://schemas.openxmlformats.org/presentationml/2006/ole">
            <p:oleObj spid="_x0000_s883870" name="Equation" r:id="rId7" imgW="469696" imgH="203112" progId="Equation.DSMT4">
              <p:embed/>
            </p:oleObj>
          </a:graphicData>
        </a:graphic>
      </p:graphicFrame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865188" y="2526983"/>
            <a:ext cx="3244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Next, represent the field as</a:t>
            </a: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728663" y="0"/>
            <a:ext cx="7446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SDI Method (cont.)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763963" y="3795713"/>
            <a:ext cx="3894137" cy="1912938"/>
            <a:chOff x="2371" y="2391"/>
            <a:chExt cx="2453" cy="1205"/>
          </a:xfrm>
        </p:grpSpPr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V="1">
              <a:off x="3245" y="2680"/>
              <a:ext cx="3" cy="8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2000"/>
            </a:p>
          </p:txBody>
        </p:sp>
        <p:graphicFrame>
          <p:nvGraphicFramePr>
            <p:cNvPr id="2054" name="Object 22"/>
            <p:cNvGraphicFramePr>
              <a:graphicFrameLocks noChangeAspect="1"/>
            </p:cNvGraphicFramePr>
            <p:nvPr/>
          </p:nvGraphicFramePr>
          <p:xfrm>
            <a:off x="3152" y="2391"/>
            <a:ext cx="184" cy="222"/>
          </p:xfrm>
          <a:graphic>
            <a:graphicData uri="http://schemas.openxmlformats.org/presentationml/2006/ole">
              <p:oleObj spid="_x0000_s883871" name="Equation" r:id="rId8" imgW="126835" imgH="152202" progId="Equation.DSMT4">
                <p:embed/>
              </p:oleObj>
            </a:graphicData>
          </a:graphic>
        </p:graphicFrame>
        <p:sp>
          <p:nvSpPr>
            <p:cNvPr id="2070" name="Line 23"/>
            <p:cNvSpPr>
              <a:spLocks noChangeShapeType="1"/>
            </p:cNvSpPr>
            <p:nvPr/>
          </p:nvSpPr>
          <p:spPr bwMode="auto">
            <a:xfrm flipV="1">
              <a:off x="2371" y="3492"/>
              <a:ext cx="2153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2000"/>
            </a:p>
          </p:txBody>
        </p:sp>
        <p:graphicFrame>
          <p:nvGraphicFramePr>
            <p:cNvPr id="2055" name="Object 24"/>
            <p:cNvGraphicFramePr>
              <a:graphicFrameLocks noChangeAspect="1"/>
            </p:cNvGraphicFramePr>
            <p:nvPr/>
          </p:nvGraphicFramePr>
          <p:xfrm>
            <a:off x="4645" y="3397"/>
            <a:ext cx="179" cy="199"/>
          </p:xfrm>
          <a:graphic>
            <a:graphicData uri="http://schemas.openxmlformats.org/presentationml/2006/ole">
              <p:oleObj spid="_x0000_s883872" name="Equation" r:id="rId9" imgW="114102" imgH="126780" progId="Equation.DSMT4">
                <p:embed/>
              </p:oleObj>
            </a:graphicData>
          </a:graphic>
        </p:graphicFrame>
        <p:sp>
          <p:nvSpPr>
            <p:cNvPr id="2071" name="Line 25"/>
            <p:cNvSpPr>
              <a:spLocks noChangeShapeType="1"/>
            </p:cNvSpPr>
            <p:nvPr/>
          </p:nvSpPr>
          <p:spPr bwMode="auto">
            <a:xfrm flipV="1">
              <a:off x="3245" y="2980"/>
              <a:ext cx="777" cy="5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2072" name="Line 26"/>
            <p:cNvSpPr>
              <a:spLocks noChangeShapeType="1"/>
            </p:cNvSpPr>
            <p:nvPr/>
          </p:nvSpPr>
          <p:spPr bwMode="auto">
            <a:xfrm flipH="1" flipV="1">
              <a:off x="2822" y="2841"/>
              <a:ext cx="423" cy="6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2073" name="Line 27"/>
            <p:cNvSpPr>
              <a:spLocks noChangeShapeType="1"/>
            </p:cNvSpPr>
            <p:nvPr/>
          </p:nvSpPr>
          <p:spPr bwMode="auto">
            <a:xfrm flipV="1">
              <a:off x="3186" y="3339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2074" name="Line 28"/>
            <p:cNvSpPr>
              <a:spLocks noChangeShapeType="1"/>
            </p:cNvSpPr>
            <p:nvPr/>
          </p:nvSpPr>
          <p:spPr bwMode="auto">
            <a:xfrm>
              <a:off x="3291" y="3337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2075" name="Arc 29"/>
            <p:cNvSpPr>
              <a:spLocks/>
            </p:cNvSpPr>
            <p:nvPr/>
          </p:nvSpPr>
          <p:spPr bwMode="auto">
            <a:xfrm>
              <a:off x="3426" y="3381"/>
              <a:ext cx="64" cy="114"/>
            </a:xfrm>
            <a:custGeom>
              <a:avLst/>
              <a:gdLst>
                <a:gd name="T0" fmla="*/ 0 w 21600"/>
                <a:gd name="T1" fmla="*/ 0 h 21600"/>
                <a:gd name="T2" fmla="*/ 64 w 21600"/>
                <a:gd name="T3" fmla="*/ 114 h 21600"/>
                <a:gd name="T4" fmla="*/ 0 w 21600"/>
                <a:gd name="T5" fmla="*/ 1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000"/>
            </a:p>
          </p:txBody>
        </p:sp>
        <p:graphicFrame>
          <p:nvGraphicFramePr>
            <p:cNvPr id="2056" name="Object 30"/>
            <p:cNvGraphicFramePr>
              <a:graphicFrameLocks noChangeAspect="1"/>
            </p:cNvGraphicFramePr>
            <p:nvPr/>
          </p:nvGraphicFramePr>
          <p:xfrm>
            <a:off x="4162" y="2752"/>
            <a:ext cx="175" cy="279"/>
          </p:xfrm>
          <a:graphic>
            <a:graphicData uri="http://schemas.openxmlformats.org/presentationml/2006/ole">
              <p:oleObj spid="_x0000_s883873" name="Equation" r:id="rId10" imgW="126835" imgH="202936" progId="Equation.DSMT4">
                <p:embed/>
              </p:oleObj>
            </a:graphicData>
          </a:graphic>
        </p:graphicFrame>
        <p:graphicFrame>
          <p:nvGraphicFramePr>
            <p:cNvPr id="2057" name="Object 31"/>
            <p:cNvGraphicFramePr>
              <a:graphicFrameLocks noChangeAspect="1"/>
            </p:cNvGraphicFramePr>
            <p:nvPr/>
          </p:nvGraphicFramePr>
          <p:xfrm>
            <a:off x="2638" y="2535"/>
            <a:ext cx="171" cy="273"/>
          </p:xfrm>
          <a:graphic>
            <a:graphicData uri="http://schemas.openxmlformats.org/presentationml/2006/ole">
              <p:oleObj spid="_x0000_s883874" name="Equation" r:id="rId11" imgW="126835" imgH="202936" progId="Equation.DSMT4">
                <p:embed/>
              </p:oleObj>
            </a:graphicData>
          </a:graphic>
        </p:graphicFrame>
        <p:graphicFrame>
          <p:nvGraphicFramePr>
            <p:cNvPr id="2058" name="Object 32"/>
            <p:cNvGraphicFramePr>
              <a:graphicFrameLocks noChangeAspect="1"/>
            </p:cNvGraphicFramePr>
            <p:nvPr/>
          </p:nvGraphicFramePr>
          <p:xfrm>
            <a:off x="3676" y="3215"/>
            <a:ext cx="164" cy="310"/>
          </p:xfrm>
          <a:graphic>
            <a:graphicData uri="http://schemas.openxmlformats.org/presentationml/2006/ole">
              <p:oleObj spid="_x0000_s883875" name="Equation" r:id="rId12" imgW="114151" imgH="215619" progId="Equation.DSMT4">
                <p:embed/>
              </p:oleObj>
            </a:graphicData>
          </a:graphic>
        </p:graphicFrame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933450" y="4057650"/>
            <a:ext cx="2517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Examine the </a:t>
            </a:r>
            <a:r>
              <a:rPr lang="en-US" sz="2000" b="0" dirty="0" err="1">
                <a:solidFill>
                  <a:srgbClr val="FF0000"/>
                </a:solidFill>
              </a:rPr>
              <a:t>TM</a:t>
            </a:r>
            <a:r>
              <a:rPr lang="en-US" sz="2000" b="0" i="1" baseline="-25000" dirty="0" err="1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FF0000"/>
                </a:solidFill>
              </a:rPr>
              <a:t> field</a:t>
            </a:r>
            <a:r>
              <a:rPr lang="en-US" sz="2000" b="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2376170" y="1039178"/>
          <a:ext cx="4052888" cy="2232025"/>
        </p:xfrm>
        <a:graphic>
          <a:graphicData uri="http://schemas.openxmlformats.org/presentationml/2006/ole">
            <p:oleObj spid="_x0000_s884806" name="Equation" r:id="rId4" imgW="2019300" imgH="1117600" progId="Equation.DSMT4">
              <p:embed/>
            </p:oleObj>
          </a:graphicData>
        </a:graphic>
      </p:graphicFrame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3600450" y="3900488"/>
          <a:ext cx="1638300" cy="585787"/>
        </p:xfrm>
        <a:graphic>
          <a:graphicData uri="http://schemas.openxmlformats.org/presentationml/2006/ole">
            <p:oleObj spid="_x0000_s884807" name="Equation" r:id="rId5" imgW="774364" imgH="279279" progId="Equation.DSMT4">
              <p:embed/>
            </p:oleObj>
          </a:graphicData>
        </a:graphic>
      </p:graphicFrame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5783263" y="3944938"/>
            <a:ext cx="2395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(Ignore     equation)</a:t>
            </a: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6699250" y="3906838"/>
          <a:ext cx="296863" cy="474662"/>
        </p:xfrm>
        <a:graphic>
          <a:graphicData uri="http://schemas.openxmlformats.org/presentationml/2006/ole">
            <p:oleObj spid="_x0000_s884808" name="Equation" r:id="rId6" imgW="126835" imgH="202936" progId="Equation.DSMT4">
              <p:embed/>
            </p:oleObj>
          </a:graphicData>
        </a:graphic>
      </p:graphicFrame>
      <p:graphicFrame>
        <p:nvGraphicFramePr>
          <p:cNvPr id="3077" name="Object 3"/>
          <p:cNvGraphicFramePr>
            <a:graphicFrameLocks noChangeAspect="1"/>
          </p:cNvGraphicFramePr>
          <p:nvPr/>
        </p:nvGraphicFramePr>
        <p:xfrm>
          <a:off x="3179763" y="5041900"/>
          <a:ext cx="2782887" cy="1430338"/>
        </p:xfrm>
        <a:graphic>
          <a:graphicData uri="http://schemas.openxmlformats.org/presentationml/2006/ole">
            <p:oleObj spid="_x0000_s884809" name="Equation" r:id="rId7" imgW="1333500" imgH="685800" progId="Equation.DSMT4">
              <p:embed/>
            </p:oleObj>
          </a:graphicData>
        </a:graphic>
      </p:graphicFrame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6413500" y="5921375"/>
            <a:ext cx="30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(2)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6391275" y="5173663"/>
            <a:ext cx="309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(1)</a:t>
            </a:r>
          </a:p>
        </p:txBody>
      </p:sp>
      <p:sp>
        <p:nvSpPr>
          <p:cNvPr id="520209" name="Rectangle 17"/>
          <p:cNvSpPr>
            <a:spLocks noChangeArrowheads="1"/>
          </p:cNvSpPr>
          <p:nvPr/>
        </p:nvSpPr>
        <p:spPr bwMode="auto">
          <a:xfrm>
            <a:off x="715963" y="0"/>
            <a:ext cx="7446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SDI Method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7625" y="0"/>
            <a:ext cx="3471863" cy="6254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Fields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468313" y="1052513"/>
            <a:ext cx="77691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We wish to eliminate       </a:t>
            </a:r>
            <a:r>
              <a:rPr lang="en-US" sz="2000" b="0" dirty="0" smtClean="0">
                <a:solidFill>
                  <a:srgbClr val="0000FF"/>
                </a:solidFill>
              </a:rPr>
              <a:t> from Eq. (1). </a:t>
            </a:r>
            <a:r>
              <a:rPr lang="en-US" sz="2000" b="0" dirty="0">
                <a:solidFill>
                  <a:srgbClr val="0000FF"/>
                </a:solidFill>
              </a:rPr>
              <a:t>To do this, use Faraday’s law: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873375" y="922338"/>
          <a:ext cx="403225" cy="506412"/>
        </p:xfrm>
        <a:graphic>
          <a:graphicData uri="http://schemas.openxmlformats.org/presentationml/2006/ole">
            <p:oleObj spid="_x0000_s885847" name="Equation" r:id="rId4" imgW="190417" imgH="241195" progId="Equation.DSMT4">
              <p:embed/>
            </p:oleObj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2406650" y="1722438"/>
          <a:ext cx="4292600" cy="1346200"/>
        </p:xfrm>
        <a:graphic>
          <a:graphicData uri="http://schemas.openxmlformats.org/presentationml/2006/ole">
            <p:oleObj spid="_x0000_s885848" name="Equation" r:id="rId5" imgW="2184400" imgH="685800" progId="Equation.DSMT4">
              <p:embed/>
            </p:oleObj>
          </a:graphicData>
        </a:graphic>
      </p:graphicFrame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154113" y="4159250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Take </a:t>
            </a:r>
            <a:r>
              <a:rPr lang="en-US" sz="2000" b="0" dirty="0" smtClean="0">
                <a:solidFill>
                  <a:srgbClr val="0000FF"/>
                </a:solidFill>
              </a:rPr>
              <a:t>the       </a:t>
            </a:r>
            <a:r>
              <a:rPr lang="en-US" sz="2000" b="0" dirty="0">
                <a:solidFill>
                  <a:srgbClr val="0000FF"/>
                </a:solidFill>
              </a:rPr>
              <a:t>component of the transformed Faraday’s Law:</a:t>
            </a:r>
          </a:p>
        </p:txBody>
      </p:sp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297430" y="4137025"/>
          <a:ext cx="296863" cy="474663"/>
        </p:xfrm>
        <a:graphic>
          <a:graphicData uri="http://schemas.openxmlformats.org/presentationml/2006/ole">
            <p:oleObj spid="_x0000_s885849" name="Equation" r:id="rId6" imgW="126835" imgH="202936" progId="Equation.DSMT4">
              <p:embed/>
            </p:oleObj>
          </a:graphicData>
        </a:graphic>
      </p:graphicFrame>
      <p:graphicFrame>
        <p:nvGraphicFramePr>
          <p:cNvPr id="4101" name="Object 16"/>
          <p:cNvGraphicFramePr>
            <a:graphicFrameLocks noChangeAspect="1"/>
          </p:cNvGraphicFramePr>
          <p:nvPr/>
        </p:nvGraphicFramePr>
        <p:xfrm>
          <a:off x="2630488" y="4865688"/>
          <a:ext cx="3627437" cy="854075"/>
        </p:xfrm>
        <a:graphic>
          <a:graphicData uri="http://schemas.openxmlformats.org/presentationml/2006/ole">
            <p:oleObj spid="_x0000_s885850" name="Equation" r:id="rId7" imgW="1778000" imgH="419100" progId="Equation.DSMT4">
              <p:embed/>
            </p:oleObj>
          </a:graphicData>
        </a:graphic>
      </p:graphicFrame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6951663" y="5164138"/>
            <a:ext cx="309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(3)</a:t>
            </a:r>
          </a:p>
        </p:txBody>
      </p:sp>
      <p:sp>
        <p:nvSpPr>
          <p:cNvPr id="4110" name="AutoShape 18"/>
          <p:cNvSpPr>
            <a:spLocks noChangeArrowheads="1"/>
          </p:cNvSpPr>
          <p:nvPr/>
        </p:nvSpPr>
        <p:spPr bwMode="auto">
          <a:xfrm>
            <a:off x="1484086" y="2492832"/>
            <a:ext cx="660400" cy="283028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142</a:t>
            </a:fld>
            <a:endParaRPr lang="en-US"/>
          </a:p>
        </p:txBody>
      </p:sp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446089" y="5303520"/>
          <a:ext cx="1266190" cy="1266190"/>
        </p:xfrm>
        <a:graphic>
          <a:graphicData uri="http://schemas.openxmlformats.org/presentationml/2006/ole">
            <p:oleObj spid="_x0000_s885851" name="Equation" r:id="rId8" imgW="660113" imgH="660113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0240" y="48869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Recall: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1511300" y="1111250"/>
            <a:ext cx="487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Substitute        from (1) into (3) to eliminate </a:t>
            </a:r>
          </a:p>
        </p:txBody>
      </p: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2178685" y="4952683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5122" name="Object 14"/>
          <p:cNvGraphicFramePr>
            <a:graphicFrameLocks noChangeAspect="1"/>
          </p:cNvGraphicFramePr>
          <p:nvPr/>
        </p:nvGraphicFramePr>
        <p:xfrm>
          <a:off x="2720976" y="1028700"/>
          <a:ext cx="353928" cy="444500"/>
        </p:xfrm>
        <a:graphic>
          <a:graphicData uri="http://schemas.openxmlformats.org/presentationml/2006/ole">
            <p:oleObj spid="_x0000_s886888" name="Equation" r:id="rId4" imgW="190417" imgH="241195" progId="Equation.DSMT4">
              <p:embed/>
            </p:oleObj>
          </a:graphicData>
        </a:graphic>
      </p:graphicFrame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1949450" y="3719513"/>
          <a:ext cx="5408613" cy="841375"/>
        </p:xfrm>
        <a:graphic>
          <a:graphicData uri="http://schemas.openxmlformats.org/presentationml/2006/ole">
            <p:oleObj spid="_x0000_s886889" name="Equation" r:id="rId5" imgW="2933700" imgH="457200" progId="Equation.DSMT4">
              <p:embed/>
            </p:oleObj>
          </a:graphicData>
        </a:graphic>
      </p:graphicFrame>
      <p:graphicFrame>
        <p:nvGraphicFramePr>
          <p:cNvPr id="5124" name="Object 16"/>
          <p:cNvGraphicFramePr>
            <a:graphicFrameLocks noChangeAspect="1"/>
          </p:cNvGraphicFramePr>
          <p:nvPr/>
        </p:nvGraphicFramePr>
        <p:xfrm>
          <a:off x="2575878" y="5437505"/>
          <a:ext cx="4967287" cy="911225"/>
        </p:xfrm>
        <a:graphic>
          <a:graphicData uri="http://schemas.openxmlformats.org/presentationml/2006/ole">
            <p:oleObj spid="_x0000_s886890" name="Equation" r:id="rId6" imgW="2438400" imgH="444500" progId="Equation.DSMT4">
              <p:embed/>
            </p:oleObj>
          </a:graphicData>
        </a:graphic>
      </p:graphicFrame>
      <p:sp>
        <p:nvSpPr>
          <p:cNvPr id="522260" name="Rectangle 20"/>
          <p:cNvSpPr>
            <a:spLocks noChangeArrowheads="1"/>
          </p:cNvSpPr>
          <p:nvPr/>
        </p:nvSpPr>
        <p:spPr bwMode="auto">
          <a:xfrm>
            <a:off x="2114550" y="0"/>
            <a:ext cx="4572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Fields (cont.)</a:t>
            </a:r>
          </a:p>
        </p:txBody>
      </p:sp>
      <p:graphicFrame>
        <p:nvGraphicFramePr>
          <p:cNvPr id="5125" name="Object 21"/>
          <p:cNvGraphicFramePr>
            <a:graphicFrameLocks noChangeAspect="1"/>
          </p:cNvGraphicFramePr>
          <p:nvPr/>
        </p:nvGraphicFramePr>
        <p:xfrm>
          <a:off x="2787650" y="1898650"/>
          <a:ext cx="2878138" cy="520700"/>
        </p:xfrm>
        <a:graphic>
          <a:graphicData uri="http://schemas.openxmlformats.org/presentationml/2006/ole">
            <p:oleObj spid="_x0000_s886891" name="Equation" r:id="rId7" imgW="1333500" imgH="241300" progId="Equation.DSMT4">
              <p:embed/>
            </p:oleObj>
          </a:graphicData>
        </a:graphic>
      </p:graphicFrame>
      <p:graphicFrame>
        <p:nvGraphicFramePr>
          <p:cNvPr id="5126" name="Object 22"/>
          <p:cNvGraphicFramePr>
            <a:graphicFrameLocks noChangeAspect="1"/>
          </p:cNvGraphicFramePr>
          <p:nvPr/>
        </p:nvGraphicFramePr>
        <p:xfrm>
          <a:off x="6391276" y="1041400"/>
          <a:ext cx="353928" cy="444500"/>
        </p:xfrm>
        <a:graphic>
          <a:graphicData uri="http://schemas.openxmlformats.org/presentationml/2006/ole">
            <p:oleObj spid="_x0000_s886892" name="Equation" r:id="rId8" imgW="190417" imgH="241195" progId="Equation.DSMT4">
              <p:embed/>
            </p:oleObj>
          </a:graphicData>
        </a:graphic>
      </p:graphicFrame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5891213" y="1946275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(1)</a:t>
            </a:r>
          </a:p>
        </p:txBody>
      </p:sp>
      <p:sp>
        <p:nvSpPr>
          <p:cNvPr id="5136" name="Rectangle 24"/>
          <p:cNvSpPr>
            <a:spLocks noChangeArrowheads="1"/>
          </p:cNvSpPr>
          <p:nvPr/>
        </p:nvSpPr>
        <p:spPr bwMode="auto">
          <a:xfrm>
            <a:off x="6665913" y="2695575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(3)</a:t>
            </a:r>
          </a:p>
        </p:txBody>
      </p:sp>
      <p:graphicFrame>
        <p:nvGraphicFramePr>
          <p:cNvPr id="5127" name="Object 25"/>
          <p:cNvGraphicFramePr>
            <a:graphicFrameLocks noChangeAspect="1"/>
          </p:cNvGraphicFramePr>
          <p:nvPr/>
        </p:nvGraphicFramePr>
        <p:xfrm>
          <a:off x="2719388" y="2490788"/>
          <a:ext cx="3627437" cy="854075"/>
        </p:xfrm>
        <a:graphic>
          <a:graphicData uri="http://schemas.openxmlformats.org/presentationml/2006/ole">
            <p:oleObj spid="_x0000_s886893" name="Equation" r:id="rId9" imgW="1778000" imgH="419100" progId="Equation.DSMT4">
              <p:embed/>
            </p:oleObj>
          </a:graphicData>
        </a:graphic>
      </p:graphicFrame>
      <p:sp>
        <p:nvSpPr>
          <p:cNvPr id="5137" name="AutoShape 26"/>
          <p:cNvSpPr>
            <a:spLocks noChangeArrowheads="1"/>
          </p:cNvSpPr>
          <p:nvPr/>
        </p:nvSpPr>
        <p:spPr bwMode="auto">
          <a:xfrm>
            <a:off x="876300" y="4064000"/>
            <a:ext cx="711200" cy="215900"/>
          </a:xfrm>
          <a:prstGeom prst="rightArrow">
            <a:avLst>
              <a:gd name="adj1" fmla="val 50000"/>
              <a:gd name="adj2" fmla="val 82353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354138" y="4657725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2405063" y="5132388"/>
          <a:ext cx="4476750" cy="1014412"/>
        </p:xfrm>
        <a:graphic>
          <a:graphicData uri="http://schemas.openxmlformats.org/presentationml/2006/ole">
            <p:oleObj spid="_x0000_s887844" name="Equation" r:id="rId4" imgW="2146300" imgH="482600" progId="Equation.DSMT4">
              <p:embed/>
            </p:oleObj>
          </a:graphicData>
        </a:graphic>
      </p:graphicFrame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7235825" y="5502275"/>
            <a:ext cx="30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(4)</a:t>
            </a:r>
          </a:p>
        </p:txBody>
      </p:sp>
      <p:sp>
        <p:nvSpPr>
          <p:cNvPr id="523282" name="Rectangle 18"/>
          <p:cNvSpPr>
            <a:spLocks noChangeArrowheads="1"/>
          </p:cNvSpPr>
          <p:nvPr/>
        </p:nvSpPr>
        <p:spPr bwMode="auto">
          <a:xfrm>
            <a:off x="2241550" y="0"/>
            <a:ext cx="4572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Fields (cont.)</a:t>
            </a:r>
          </a:p>
        </p:txBody>
      </p:sp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3073400" y="1463675"/>
          <a:ext cx="3124200" cy="2892425"/>
        </p:xfrm>
        <a:graphic>
          <a:graphicData uri="http://schemas.openxmlformats.org/presentationml/2006/ole">
            <p:oleObj spid="_x0000_s887845" name="Equation" r:id="rId5" imgW="1917700" imgH="1778000" progId="Equation.DSMT4">
              <p:embed/>
            </p:oleObj>
          </a:graphicData>
        </a:graphic>
      </p:graphicFrame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1547813" y="1133475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Note that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660400" y="1333500"/>
            <a:ext cx="741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Equations (2) and (4) are the final </a:t>
            </a:r>
            <a:r>
              <a:rPr lang="en-US" sz="2000" b="0" dirty="0" err="1">
                <a:solidFill>
                  <a:srgbClr val="0000FF"/>
                </a:solidFill>
              </a:rPr>
              <a:t>TM</a:t>
            </a:r>
            <a:r>
              <a:rPr lang="en-US" sz="2000" b="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</a:rPr>
              <a:t> field modeling equations: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1962150" y="2198688"/>
          <a:ext cx="4905375" cy="2062162"/>
        </p:xfrm>
        <a:graphic>
          <a:graphicData uri="http://schemas.openxmlformats.org/presentationml/2006/ole">
            <p:oleObj spid="_x0000_s888851" name="Equation" r:id="rId4" imgW="2171700" imgH="914400" progId="Equation.DSMT4">
              <p:embed/>
            </p:oleObj>
          </a:graphicData>
        </a:graphic>
      </p:graphicFrame>
      <p:sp>
        <p:nvSpPr>
          <p:cNvPr id="524303" name="Rectangle 15"/>
          <p:cNvSpPr>
            <a:spLocks noChangeArrowheads="1"/>
          </p:cNvSpPr>
          <p:nvPr/>
        </p:nvSpPr>
        <p:spPr bwMode="auto">
          <a:xfrm>
            <a:off x="2178050" y="0"/>
            <a:ext cx="4572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Fields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916714" y="833664"/>
            <a:ext cx="3931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 smtClean="0">
                <a:solidFill>
                  <a:srgbClr val="0000FF"/>
                </a:solidFill>
              </a:rPr>
              <a:t>Define TEN modeling equations: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2739073" y="5067062"/>
          <a:ext cx="4319587" cy="1600756"/>
        </p:xfrm>
        <a:graphic>
          <a:graphicData uri="http://schemas.openxmlformats.org/presentationml/2006/ole">
            <p:oleObj spid="_x0000_s889909" name="Equation" r:id="rId4" imgW="2463800" imgH="914400" progId="Equation.DSMT4">
              <p:embed/>
            </p:oleObj>
          </a:graphicData>
        </a:graphic>
      </p:graphicFrame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44183" y="2607310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8195" name="Object 1025"/>
          <p:cNvGraphicFramePr>
            <a:graphicFrameLocks noChangeAspect="1"/>
          </p:cNvGraphicFramePr>
          <p:nvPr/>
        </p:nvGraphicFramePr>
        <p:xfrm>
          <a:off x="3518853" y="1363980"/>
          <a:ext cx="2878137" cy="1138238"/>
        </p:xfrm>
        <a:graphic>
          <a:graphicData uri="http://schemas.openxmlformats.org/presentationml/2006/ole">
            <p:oleObj spid="_x0000_s889910" name="Equation" r:id="rId5" imgW="1409700" imgH="558800" progId="Equation.DSMT4">
              <p:embed/>
            </p:oleObj>
          </a:graphicData>
        </a:graphic>
      </p:graphicFrame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2203450" y="0"/>
            <a:ext cx="457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Fields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146</a:t>
            </a:fld>
            <a:endParaRPr lang="en-US"/>
          </a:p>
        </p:txBody>
      </p:sp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2907031" y="2850998"/>
          <a:ext cx="3595370" cy="1511451"/>
        </p:xfrm>
        <a:graphic>
          <a:graphicData uri="http://schemas.openxmlformats.org/presentationml/2006/ole">
            <p:oleObj spid="_x0000_s889911" name="Equation" r:id="rId6" imgW="2171700" imgH="914400" progId="Equation.DSMT4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 bwMode="auto">
          <a:xfrm>
            <a:off x="4612640" y="4490720"/>
            <a:ext cx="314960" cy="457200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0"/>
            <a:ext cx="7645400" cy="6889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Telegrapher’s Equation</a:t>
            </a:r>
          </a:p>
        </p:txBody>
      </p:sp>
      <p:sp>
        <p:nvSpPr>
          <p:cNvPr id="9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1881188" y="4576763"/>
          <a:ext cx="5295900" cy="919162"/>
        </p:xfrm>
        <a:graphic>
          <a:graphicData uri="http://schemas.openxmlformats.org/presentationml/2006/ole">
            <p:oleObj spid="_x0000_s891035" name="Equation" r:id="rId4" imgW="2247900" imgH="393700" progId="Equation.DSMT4">
              <p:embed/>
            </p:oleObj>
          </a:graphicData>
        </a:graphic>
      </p:graphicFrame>
      <p:graphicFrame>
        <p:nvGraphicFramePr>
          <p:cNvPr id="9219" name="Object 1025"/>
          <p:cNvGraphicFramePr>
            <a:graphicFrameLocks noChangeAspect="1"/>
          </p:cNvGraphicFramePr>
          <p:nvPr/>
        </p:nvGraphicFramePr>
        <p:xfrm>
          <a:off x="4745038" y="5635625"/>
          <a:ext cx="2047875" cy="873125"/>
        </p:xfrm>
        <a:graphic>
          <a:graphicData uri="http://schemas.openxmlformats.org/presentationml/2006/ole">
            <p:oleObj spid="_x0000_s891036" name="Equation" r:id="rId5" imgW="914400" imgH="393700" progId="Equation.DSMT4">
              <p:embed/>
            </p:oleObj>
          </a:graphicData>
        </a:graphic>
      </p:graphicFrame>
      <p:sp>
        <p:nvSpPr>
          <p:cNvPr id="9231" name="Text Box 36"/>
          <p:cNvSpPr txBox="1">
            <a:spLocks noChangeArrowheads="1"/>
          </p:cNvSpPr>
          <p:nvPr/>
        </p:nvSpPr>
        <p:spPr bwMode="auto">
          <a:xfrm>
            <a:off x="127000" y="4181475"/>
            <a:ext cx="1558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Allow for distributed sources</a:t>
            </a:r>
          </a:p>
        </p:txBody>
      </p:sp>
      <p:sp>
        <p:nvSpPr>
          <p:cNvPr id="9232" name="Rectangle 39"/>
          <p:cNvSpPr>
            <a:spLocks noChangeArrowheads="1"/>
          </p:cNvSpPr>
          <p:nvPr/>
        </p:nvSpPr>
        <p:spPr bwMode="auto">
          <a:xfrm>
            <a:off x="3949383" y="5858828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so 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28625" y="1039813"/>
            <a:ext cx="8134350" cy="3186112"/>
            <a:chOff x="270" y="655"/>
            <a:chExt cx="5124" cy="2007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798" y="655"/>
              <a:ext cx="4075" cy="1445"/>
              <a:chOff x="816" y="529"/>
              <a:chExt cx="4075" cy="1445"/>
            </a:xfrm>
          </p:grpSpPr>
          <p:sp>
            <p:nvSpPr>
              <p:cNvPr id="9249" name="Freeform 9"/>
              <p:cNvSpPr>
                <a:spLocks/>
              </p:cNvSpPr>
              <p:nvPr/>
            </p:nvSpPr>
            <p:spPr bwMode="auto">
              <a:xfrm>
                <a:off x="3144" y="959"/>
                <a:ext cx="616" cy="340"/>
              </a:xfrm>
              <a:custGeom>
                <a:avLst/>
                <a:gdLst>
                  <a:gd name="T0" fmla="*/ 0 w 616"/>
                  <a:gd name="T1" fmla="*/ 84 h 340"/>
                  <a:gd name="T2" fmla="*/ 63 w 616"/>
                  <a:gd name="T3" fmla="*/ 35 h 340"/>
                  <a:gd name="T4" fmla="*/ 160 w 616"/>
                  <a:gd name="T5" fmla="*/ 266 h 340"/>
                  <a:gd name="T6" fmla="*/ 77 w 616"/>
                  <a:gd name="T7" fmla="*/ 286 h 340"/>
                  <a:gd name="T8" fmla="*/ 186 w 616"/>
                  <a:gd name="T9" fmla="*/ 25 h 340"/>
                  <a:gd name="T10" fmla="*/ 283 w 616"/>
                  <a:gd name="T11" fmla="*/ 280 h 340"/>
                  <a:gd name="T12" fmla="*/ 196 w 616"/>
                  <a:gd name="T13" fmla="*/ 290 h 340"/>
                  <a:gd name="T14" fmla="*/ 306 w 616"/>
                  <a:gd name="T15" fmla="*/ 23 h 340"/>
                  <a:gd name="T16" fmla="*/ 426 w 616"/>
                  <a:gd name="T17" fmla="*/ 264 h 340"/>
                  <a:gd name="T18" fmla="*/ 336 w 616"/>
                  <a:gd name="T19" fmla="*/ 294 h 340"/>
                  <a:gd name="T20" fmla="*/ 419 w 616"/>
                  <a:gd name="T21" fmla="*/ 33 h 340"/>
                  <a:gd name="T22" fmla="*/ 562 w 616"/>
                  <a:gd name="T23" fmla="*/ 264 h 340"/>
                  <a:gd name="T24" fmla="*/ 459 w 616"/>
                  <a:gd name="T25" fmla="*/ 302 h 340"/>
                  <a:gd name="T26" fmla="*/ 555 w 616"/>
                  <a:gd name="T27" fmla="*/ 35 h 340"/>
                  <a:gd name="T28" fmla="*/ 616 w 616"/>
                  <a:gd name="T29" fmla="*/ 93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6"/>
                  <a:gd name="T46" fmla="*/ 0 h 340"/>
                  <a:gd name="T47" fmla="*/ 616 w 616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6" h="340">
                    <a:moveTo>
                      <a:pt x="0" y="84"/>
                    </a:moveTo>
                    <a:cubicBezTo>
                      <a:pt x="18" y="44"/>
                      <a:pt x="37" y="5"/>
                      <a:pt x="63" y="35"/>
                    </a:cubicBezTo>
                    <a:cubicBezTo>
                      <a:pt x="90" y="66"/>
                      <a:pt x="158" y="224"/>
                      <a:pt x="160" y="266"/>
                    </a:cubicBezTo>
                    <a:cubicBezTo>
                      <a:pt x="162" y="307"/>
                      <a:pt x="72" y="326"/>
                      <a:pt x="77" y="286"/>
                    </a:cubicBezTo>
                    <a:cubicBezTo>
                      <a:pt x="81" y="246"/>
                      <a:pt x="152" y="26"/>
                      <a:pt x="186" y="25"/>
                    </a:cubicBezTo>
                    <a:cubicBezTo>
                      <a:pt x="221" y="24"/>
                      <a:pt x="281" y="235"/>
                      <a:pt x="283" y="280"/>
                    </a:cubicBezTo>
                    <a:cubicBezTo>
                      <a:pt x="284" y="324"/>
                      <a:pt x="193" y="332"/>
                      <a:pt x="196" y="290"/>
                    </a:cubicBezTo>
                    <a:cubicBezTo>
                      <a:pt x="200" y="247"/>
                      <a:pt x="268" y="27"/>
                      <a:pt x="306" y="23"/>
                    </a:cubicBezTo>
                    <a:cubicBezTo>
                      <a:pt x="344" y="19"/>
                      <a:pt x="421" y="218"/>
                      <a:pt x="426" y="264"/>
                    </a:cubicBezTo>
                    <a:cubicBezTo>
                      <a:pt x="431" y="309"/>
                      <a:pt x="337" y="332"/>
                      <a:pt x="336" y="294"/>
                    </a:cubicBezTo>
                    <a:cubicBezTo>
                      <a:pt x="335" y="255"/>
                      <a:pt x="381" y="38"/>
                      <a:pt x="419" y="33"/>
                    </a:cubicBezTo>
                    <a:cubicBezTo>
                      <a:pt x="457" y="28"/>
                      <a:pt x="555" y="219"/>
                      <a:pt x="562" y="264"/>
                    </a:cubicBezTo>
                    <a:cubicBezTo>
                      <a:pt x="569" y="308"/>
                      <a:pt x="460" y="340"/>
                      <a:pt x="459" y="302"/>
                    </a:cubicBezTo>
                    <a:cubicBezTo>
                      <a:pt x="458" y="264"/>
                      <a:pt x="529" y="70"/>
                      <a:pt x="555" y="35"/>
                    </a:cubicBezTo>
                    <a:cubicBezTo>
                      <a:pt x="581" y="0"/>
                      <a:pt x="603" y="81"/>
                      <a:pt x="616" y="93"/>
                    </a:cubicBezTo>
                  </a:path>
                </a:pathLst>
              </a:custGeom>
              <a:noFill/>
              <a:ln w="285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10"/>
              <p:cNvSpPr>
                <a:spLocks noChangeShapeType="1"/>
              </p:cNvSpPr>
              <p:nvPr/>
            </p:nvSpPr>
            <p:spPr bwMode="auto">
              <a:xfrm>
                <a:off x="1984" y="1036"/>
                <a:ext cx="116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11"/>
              <p:cNvSpPr>
                <a:spLocks noChangeShapeType="1"/>
              </p:cNvSpPr>
              <p:nvPr/>
            </p:nvSpPr>
            <p:spPr bwMode="auto">
              <a:xfrm>
                <a:off x="872" y="1940"/>
                <a:ext cx="383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12"/>
              <p:cNvSpPr>
                <a:spLocks noChangeShapeType="1"/>
              </p:cNvSpPr>
              <p:nvPr/>
            </p:nvSpPr>
            <p:spPr bwMode="auto">
              <a:xfrm>
                <a:off x="3752" y="1052"/>
                <a:ext cx="92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13"/>
              <p:cNvSpPr>
                <a:spLocks noChangeShapeType="1"/>
              </p:cNvSpPr>
              <p:nvPr/>
            </p:nvSpPr>
            <p:spPr bwMode="auto">
              <a:xfrm rot="-5400000">
                <a:off x="4254" y="1282"/>
                <a:ext cx="0" cy="2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14"/>
              <p:cNvSpPr>
                <a:spLocks noChangeShapeType="1"/>
              </p:cNvSpPr>
              <p:nvPr/>
            </p:nvSpPr>
            <p:spPr bwMode="auto">
              <a:xfrm rot="-5400000">
                <a:off x="4076" y="1744"/>
                <a:ext cx="36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Line 15"/>
              <p:cNvSpPr>
                <a:spLocks noChangeShapeType="1"/>
              </p:cNvSpPr>
              <p:nvPr/>
            </p:nvSpPr>
            <p:spPr bwMode="auto">
              <a:xfrm rot="-5400000">
                <a:off x="4068" y="1236"/>
                <a:ext cx="36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16"/>
              <p:cNvSpPr>
                <a:spLocks noChangeShapeType="1"/>
              </p:cNvSpPr>
              <p:nvPr/>
            </p:nvSpPr>
            <p:spPr bwMode="auto">
              <a:xfrm rot="5400000" flipH="1">
                <a:off x="2560" y="1812"/>
                <a:ext cx="25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17"/>
              <p:cNvSpPr>
                <a:spLocks noChangeShapeType="1"/>
              </p:cNvSpPr>
              <p:nvPr/>
            </p:nvSpPr>
            <p:spPr bwMode="auto">
              <a:xfrm rot="16200000">
                <a:off x="2551" y="1182"/>
                <a:ext cx="279" cy="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Oval 18"/>
              <p:cNvSpPr>
                <a:spLocks noChangeArrowheads="1"/>
              </p:cNvSpPr>
              <p:nvPr/>
            </p:nvSpPr>
            <p:spPr bwMode="auto">
              <a:xfrm>
                <a:off x="2500" y="1324"/>
                <a:ext cx="368" cy="35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Line 19"/>
              <p:cNvSpPr>
                <a:spLocks noChangeShapeType="1"/>
              </p:cNvSpPr>
              <p:nvPr/>
            </p:nvSpPr>
            <p:spPr bwMode="auto">
              <a:xfrm flipV="1">
                <a:off x="2684" y="1388"/>
                <a:ext cx="0" cy="2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20"/>
              <p:cNvSpPr>
                <a:spLocks noChangeShapeType="1"/>
              </p:cNvSpPr>
              <p:nvPr/>
            </p:nvSpPr>
            <p:spPr bwMode="auto">
              <a:xfrm rot="-5400000">
                <a:off x="4254" y="1414"/>
                <a:ext cx="0" cy="2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21"/>
              <p:cNvSpPr>
                <a:spLocks noChangeShapeType="1"/>
              </p:cNvSpPr>
              <p:nvPr/>
            </p:nvSpPr>
            <p:spPr bwMode="auto">
              <a:xfrm>
                <a:off x="880" y="1030"/>
                <a:ext cx="7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Oval 22"/>
              <p:cNvSpPr>
                <a:spLocks noChangeArrowheads="1"/>
              </p:cNvSpPr>
              <p:nvPr/>
            </p:nvSpPr>
            <p:spPr bwMode="auto">
              <a:xfrm>
                <a:off x="1612" y="850"/>
                <a:ext cx="368" cy="35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220" name="Object 1026"/>
              <p:cNvGraphicFramePr>
                <a:graphicFrameLocks noChangeAspect="1"/>
              </p:cNvGraphicFramePr>
              <p:nvPr/>
            </p:nvGraphicFramePr>
            <p:xfrm>
              <a:off x="1774" y="927"/>
              <a:ext cx="207" cy="205"/>
            </p:xfrm>
            <a:graphic>
              <a:graphicData uri="http://schemas.openxmlformats.org/presentationml/2006/ole">
                <p:oleObj spid="_x0000_s891037" name="Equation" r:id="rId6" imgW="139700" imgH="139700" progId="Equation.DSMT4">
                  <p:embed/>
                </p:oleObj>
              </a:graphicData>
            </a:graphic>
          </p:graphicFrame>
          <p:graphicFrame>
            <p:nvGraphicFramePr>
              <p:cNvPr id="9221" name="Object 1027"/>
              <p:cNvGraphicFramePr>
                <a:graphicFrameLocks noChangeAspect="1"/>
              </p:cNvGraphicFramePr>
              <p:nvPr/>
            </p:nvGraphicFramePr>
            <p:xfrm>
              <a:off x="1603" y="985"/>
              <a:ext cx="188" cy="149"/>
            </p:xfrm>
            <a:graphic>
              <a:graphicData uri="http://schemas.openxmlformats.org/presentationml/2006/ole">
                <p:oleObj spid="_x0000_s891038" name="Equation" r:id="rId7" imgW="126780" imgH="101424" progId="Equation.DSMT4">
                  <p:embed/>
                </p:oleObj>
              </a:graphicData>
            </a:graphic>
          </p:graphicFrame>
          <p:graphicFrame>
            <p:nvGraphicFramePr>
              <p:cNvPr id="9222" name="Object 1028"/>
              <p:cNvGraphicFramePr>
                <a:graphicFrameLocks noChangeAspect="1"/>
              </p:cNvGraphicFramePr>
              <p:nvPr/>
            </p:nvGraphicFramePr>
            <p:xfrm>
              <a:off x="3204" y="705"/>
              <a:ext cx="432" cy="242"/>
            </p:xfrm>
            <a:graphic>
              <a:graphicData uri="http://schemas.openxmlformats.org/presentationml/2006/ole">
                <p:oleObj spid="_x0000_s891039" name="Equation" r:id="rId8" imgW="291847" imgH="164957" progId="Equation.DSMT4">
                  <p:embed/>
                </p:oleObj>
              </a:graphicData>
            </a:graphic>
          </p:graphicFrame>
          <p:graphicFrame>
            <p:nvGraphicFramePr>
              <p:cNvPr id="9223" name="Object 1029"/>
              <p:cNvGraphicFramePr>
                <a:graphicFrameLocks noChangeAspect="1"/>
              </p:cNvGraphicFramePr>
              <p:nvPr/>
            </p:nvGraphicFramePr>
            <p:xfrm>
              <a:off x="4421" y="1350"/>
              <a:ext cx="470" cy="261"/>
            </p:xfrm>
            <a:graphic>
              <a:graphicData uri="http://schemas.openxmlformats.org/presentationml/2006/ole">
                <p:oleObj spid="_x0000_s891040" name="Equation" r:id="rId9" imgW="317087" imgH="177569" progId="Equation.DSMT4">
                  <p:embed/>
                </p:oleObj>
              </a:graphicData>
            </a:graphic>
          </p:graphicFrame>
          <p:graphicFrame>
            <p:nvGraphicFramePr>
              <p:cNvPr id="9224" name="Object 1030"/>
              <p:cNvGraphicFramePr>
                <a:graphicFrameLocks noChangeAspect="1"/>
              </p:cNvGraphicFramePr>
              <p:nvPr/>
            </p:nvGraphicFramePr>
            <p:xfrm>
              <a:off x="2027" y="1321"/>
              <a:ext cx="470" cy="354"/>
            </p:xfrm>
            <a:graphic>
              <a:graphicData uri="http://schemas.openxmlformats.org/presentationml/2006/ole">
                <p:oleObj spid="_x0000_s891041" name="Equation" r:id="rId10" imgW="317225" imgH="241091" progId="Equation.DSMT4">
                  <p:embed/>
                </p:oleObj>
              </a:graphicData>
            </a:graphic>
          </p:graphicFrame>
          <p:graphicFrame>
            <p:nvGraphicFramePr>
              <p:cNvPr id="9225" name="Object 1031"/>
              <p:cNvGraphicFramePr>
                <a:graphicFrameLocks noChangeAspect="1"/>
              </p:cNvGraphicFramePr>
              <p:nvPr/>
            </p:nvGraphicFramePr>
            <p:xfrm>
              <a:off x="1541" y="529"/>
              <a:ext cx="507" cy="354"/>
            </p:xfrm>
            <a:graphic>
              <a:graphicData uri="http://schemas.openxmlformats.org/presentationml/2006/ole">
                <p:oleObj spid="_x0000_s891042" name="Equation" r:id="rId11" imgW="342751" imgH="241195" progId="Equation.DSMT4">
                  <p:embed/>
                </p:oleObj>
              </a:graphicData>
            </a:graphic>
          </p:graphicFrame>
          <p:sp>
            <p:nvSpPr>
              <p:cNvPr id="9263" name="Oval 29"/>
              <p:cNvSpPr>
                <a:spLocks noChangeArrowheads="1"/>
              </p:cNvSpPr>
              <p:nvPr/>
            </p:nvSpPr>
            <p:spPr bwMode="auto">
              <a:xfrm>
                <a:off x="828" y="996"/>
                <a:ext cx="56" cy="6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30"/>
              <p:cNvSpPr>
                <a:spLocks noChangeArrowheads="1"/>
              </p:cNvSpPr>
              <p:nvPr/>
            </p:nvSpPr>
            <p:spPr bwMode="auto">
              <a:xfrm>
                <a:off x="4704" y="1902"/>
                <a:ext cx="56" cy="6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31"/>
              <p:cNvSpPr>
                <a:spLocks noChangeArrowheads="1"/>
              </p:cNvSpPr>
              <p:nvPr/>
            </p:nvSpPr>
            <p:spPr bwMode="auto">
              <a:xfrm>
                <a:off x="4674" y="1014"/>
                <a:ext cx="56" cy="6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32"/>
              <p:cNvSpPr>
                <a:spLocks noChangeArrowheads="1"/>
              </p:cNvSpPr>
              <p:nvPr/>
            </p:nvSpPr>
            <p:spPr bwMode="auto">
              <a:xfrm>
                <a:off x="816" y="1908"/>
                <a:ext cx="56" cy="66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5" name="Line 37"/>
            <p:cNvSpPr>
              <a:spLocks noChangeShapeType="1"/>
            </p:cNvSpPr>
            <p:nvPr/>
          </p:nvSpPr>
          <p:spPr bwMode="auto">
            <a:xfrm flipV="1">
              <a:off x="270" y="1359"/>
              <a:ext cx="1296" cy="12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38"/>
            <p:cNvSpPr>
              <a:spLocks noChangeShapeType="1"/>
            </p:cNvSpPr>
            <p:nvPr/>
          </p:nvSpPr>
          <p:spPr bwMode="auto">
            <a:xfrm flipV="1">
              <a:off x="279" y="1800"/>
              <a:ext cx="2124" cy="81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Text Box 40"/>
            <p:cNvSpPr txBox="1">
              <a:spLocks noChangeArrowheads="1"/>
            </p:cNvSpPr>
            <p:nvPr/>
          </p:nvSpPr>
          <p:spPr bwMode="auto">
            <a:xfrm>
              <a:off x="5090" y="1428"/>
              <a:ext cx="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sz="2800" b="0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238" name="Text Box 41"/>
            <p:cNvSpPr txBox="1">
              <a:spLocks noChangeArrowheads="1"/>
            </p:cNvSpPr>
            <p:nvPr/>
          </p:nvSpPr>
          <p:spPr bwMode="auto">
            <a:xfrm>
              <a:off x="317" y="1443"/>
              <a:ext cx="3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 i="1">
                  <a:solidFill>
                    <a:srgbClr val="FF0000"/>
                  </a:solidFill>
                  <a:latin typeface="Times New Roman" pitchFamily="18" charset="0"/>
                </a:rPr>
                <a:t>v </a:t>
              </a:r>
              <a:r>
                <a:rPr lang="en-US" sz="2800" b="0" baseline="30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9239" name="Text Box 42"/>
            <p:cNvSpPr txBox="1">
              <a:spLocks noChangeArrowheads="1"/>
            </p:cNvSpPr>
            <p:nvPr/>
          </p:nvSpPr>
          <p:spPr bwMode="auto">
            <a:xfrm>
              <a:off x="4820" y="120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240" name="Text Box 43"/>
            <p:cNvSpPr txBox="1">
              <a:spLocks noChangeArrowheads="1"/>
            </p:cNvSpPr>
            <p:nvPr/>
          </p:nvSpPr>
          <p:spPr bwMode="auto">
            <a:xfrm>
              <a:off x="4835" y="1736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9241" name="Text Box 44"/>
            <p:cNvSpPr txBox="1">
              <a:spLocks noChangeArrowheads="1"/>
            </p:cNvSpPr>
            <p:nvPr/>
          </p:nvSpPr>
          <p:spPr bwMode="auto">
            <a:xfrm>
              <a:off x="614" y="123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242" name="Text Box 47"/>
            <p:cNvSpPr txBox="1">
              <a:spLocks noChangeArrowheads="1"/>
            </p:cNvSpPr>
            <p:nvPr/>
          </p:nvSpPr>
          <p:spPr bwMode="auto">
            <a:xfrm>
              <a:off x="638" y="172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9243" name="Text Box 48"/>
            <p:cNvSpPr txBox="1">
              <a:spLocks noChangeArrowheads="1"/>
            </p:cNvSpPr>
            <p:nvPr/>
          </p:nvSpPr>
          <p:spPr bwMode="auto">
            <a:xfrm>
              <a:off x="2480" y="2374"/>
              <a:ext cx="3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  <a:sym typeface="Symbol" pitchFamily="18" charset="2"/>
                </a:rPr>
                <a:t>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</a:p>
          </p:txBody>
        </p:sp>
        <p:sp>
          <p:nvSpPr>
            <p:cNvPr id="9244" name="Line 49"/>
            <p:cNvSpPr>
              <a:spLocks noChangeShapeType="1"/>
            </p:cNvSpPr>
            <p:nvPr/>
          </p:nvSpPr>
          <p:spPr bwMode="auto">
            <a:xfrm>
              <a:off x="806" y="2259"/>
              <a:ext cx="39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50"/>
            <p:cNvSpPr>
              <a:spLocks noChangeShapeType="1"/>
            </p:cNvSpPr>
            <p:nvPr/>
          </p:nvSpPr>
          <p:spPr bwMode="auto">
            <a:xfrm>
              <a:off x="4311" y="1179"/>
              <a:ext cx="279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51"/>
            <p:cNvSpPr txBox="1">
              <a:spLocks noChangeArrowheads="1"/>
            </p:cNvSpPr>
            <p:nvPr/>
          </p:nvSpPr>
          <p:spPr bwMode="auto">
            <a:xfrm>
              <a:off x="4457" y="777"/>
              <a:ext cx="2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 i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r>
                <a:rPr lang="en-US" sz="2800" b="0" baseline="3000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247" name="Text Box 52"/>
            <p:cNvSpPr txBox="1">
              <a:spLocks noChangeArrowheads="1"/>
            </p:cNvSpPr>
            <p:nvPr/>
          </p:nvSpPr>
          <p:spPr bwMode="auto">
            <a:xfrm>
              <a:off x="665" y="720"/>
              <a:ext cx="2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 i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r>
                <a:rPr lang="en-US" sz="2800" b="0" baseline="300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9248" name="Line 53"/>
            <p:cNvSpPr>
              <a:spLocks noChangeShapeType="1"/>
            </p:cNvSpPr>
            <p:nvPr/>
          </p:nvSpPr>
          <p:spPr bwMode="auto">
            <a:xfrm>
              <a:off x="933" y="1157"/>
              <a:ext cx="279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147</a:t>
            </a:fld>
            <a:endParaRPr lang="en-US"/>
          </a:p>
        </p:txBody>
      </p:sp>
      <p:graphicFrame>
        <p:nvGraphicFramePr>
          <p:cNvPr id="9226" name="Object 1024"/>
          <p:cNvGraphicFramePr>
            <a:graphicFrameLocks noChangeAspect="1"/>
          </p:cNvGraphicFramePr>
          <p:nvPr/>
        </p:nvGraphicFramePr>
        <p:xfrm>
          <a:off x="2644458" y="5880433"/>
          <a:ext cx="952182" cy="338122"/>
        </p:xfrm>
        <a:graphic>
          <a:graphicData uri="http://schemas.openxmlformats.org/presentationml/2006/ole">
            <p:oleObj spid="_x0000_s891043" name="Equation" r:id="rId12" imgW="494870" imgH="17764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7238" y="0"/>
            <a:ext cx="7659687" cy="5746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Telegrapher’s Equation (cont.)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3281362" y="1549400"/>
          <a:ext cx="2599403" cy="895350"/>
        </p:xfrm>
        <a:graphic>
          <a:graphicData uri="http://schemas.openxmlformats.org/presentationml/2006/ole">
            <p:oleObj spid="_x0000_s891991" name="Equation" r:id="rId4" imgW="1129810" imgH="393529" progId="Equation.DSMT4">
              <p:embed/>
            </p:oleObj>
          </a:graphicData>
        </a:graphic>
      </p:graphicFrame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1655763" y="3141663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Also,</a:t>
            </a:r>
          </a:p>
        </p:txBody>
      </p:sp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2838450" y="2889250"/>
          <a:ext cx="3525838" cy="906463"/>
        </p:xfrm>
        <a:graphic>
          <a:graphicData uri="http://schemas.openxmlformats.org/presentationml/2006/ole">
            <p:oleObj spid="_x0000_s891992" name="Equation" r:id="rId5" imgW="1612900" imgH="419100" progId="Equation.DSMT4">
              <p:embed/>
            </p:oleObj>
          </a:graphicData>
        </a:graphic>
      </p:graphicFrame>
      <p:graphicFrame>
        <p:nvGraphicFramePr>
          <p:cNvPr id="10244" name="Object 1026"/>
          <p:cNvGraphicFramePr>
            <a:graphicFrameLocks noChangeAspect="1"/>
          </p:cNvGraphicFramePr>
          <p:nvPr/>
        </p:nvGraphicFramePr>
        <p:xfrm>
          <a:off x="4310063" y="3883025"/>
          <a:ext cx="2133600" cy="911225"/>
        </p:xfrm>
        <a:graphic>
          <a:graphicData uri="http://schemas.openxmlformats.org/presentationml/2006/ole">
            <p:oleObj spid="_x0000_s891993" name="Equation" r:id="rId6" imgW="914400" imgH="393700" progId="Equation.DSMT4">
              <p:embed/>
            </p:oleObj>
          </a:graphicData>
        </a:graphic>
      </p:graphicFrame>
      <p:graphicFrame>
        <p:nvGraphicFramePr>
          <p:cNvPr id="10245" name="Object 1027"/>
          <p:cNvGraphicFramePr>
            <a:graphicFrameLocks noChangeAspect="1"/>
          </p:cNvGraphicFramePr>
          <p:nvPr/>
        </p:nvGraphicFramePr>
        <p:xfrm>
          <a:off x="3249930" y="5436870"/>
          <a:ext cx="2681288" cy="939800"/>
        </p:xfrm>
        <a:graphic>
          <a:graphicData uri="http://schemas.openxmlformats.org/presentationml/2006/ole">
            <p:oleObj spid="_x0000_s891994" name="Equation" r:id="rId7" imgW="1117115" imgH="393529" progId="Equation.DSMT4">
              <p:embed/>
            </p:oleObj>
          </a:graphicData>
        </a:graphic>
      </p:graphicFrame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755650" y="927100"/>
            <a:ext cx="3602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Hence, in the phasor domain, </a:t>
            </a: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638175" y="5051425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Hence, </a:t>
            </a:r>
            <a:r>
              <a:rPr lang="en-US" sz="2000" b="0" dirty="0" smtClean="0">
                <a:solidFill>
                  <a:srgbClr val="0000FF"/>
                </a:solidFill>
              </a:rPr>
              <a:t>we have 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3533775" y="4129088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148</a:t>
            </a:fld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390775" y="4132580"/>
          <a:ext cx="952500" cy="338138"/>
        </p:xfrm>
        <a:graphic>
          <a:graphicData uri="http://schemas.openxmlformats.org/presentationml/2006/ole">
            <p:oleObj spid="_x0000_s891995" name="Equation" r:id="rId8" imgW="494870" imgH="17764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5500688" y="1954213"/>
            <a:ext cx="3328987" cy="3800475"/>
          </a:xfrm>
          <a:prstGeom prst="rect">
            <a:avLst/>
          </a:prstGeom>
          <a:solidFill>
            <a:srgbClr val="E4F3F4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14325" y="1939925"/>
            <a:ext cx="4700588" cy="3771900"/>
          </a:xfrm>
          <a:prstGeom prst="rect">
            <a:avLst/>
          </a:prstGeom>
          <a:solidFill>
            <a:srgbClr val="E4F3F4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313" y="0"/>
            <a:ext cx="7793037" cy="5746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Telegrapher’s Equation (cont.)</a:t>
            </a: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Rectangle 7"/>
          <p:cNvSpPr>
            <a:spLocks noChangeArrowheads="1"/>
          </p:cNvSpPr>
          <p:nvPr/>
        </p:nvSpPr>
        <p:spPr bwMode="auto">
          <a:xfrm>
            <a:off x="914400" y="1206500"/>
            <a:ext cx="659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Compare field equations for TM</a:t>
            </a:r>
            <a:r>
              <a:rPr lang="en-US" sz="2000" b="0" i="1" baseline="-2500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>
                <a:solidFill>
                  <a:srgbClr val="0000FF"/>
                </a:solidFill>
              </a:rPr>
              <a:t> fields with TL equations: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6072188" y="4014788"/>
          <a:ext cx="2286000" cy="787400"/>
        </p:xfrm>
        <a:graphic>
          <a:graphicData uri="http://schemas.openxmlformats.org/presentationml/2006/ole">
            <p:oleObj spid="_x0000_s892998" name="Equation" r:id="rId4" imgW="1129810" imgH="393529" progId="Equation.DSMT4">
              <p:embed/>
            </p:oleObj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6134100" y="2387600"/>
          <a:ext cx="2338388" cy="819150"/>
        </p:xfrm>
        <a:graphic>
          <a:graphicData uri="http://schemas.openxmlformats.org/presentationml/2006/ole">
            <p:oleObj spid="_x0000_s892999" name="Equation" r:id="rId5" imgW="1117115" imgH="393529" progId="Equation.DSMT4">
              <p:embed/>
            </p:oleObj>
          </a:graphicData>
        </a:graphic>
      </p:graphicFrame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979488" y="2397125"/>
          <a:ext cx="2784475" cy="825500"/>
        </p:xfrm>
        <a:graphic>
          <a:graphicData uri="http://schemas.openxmlformats.org/presentationml/2006/ole">
            <p:oleObj spid="_x0000_s893000" name="Equation" r:id="rId6" imgW="1409700" imgH="419100" progId="Equation.DSMT4">
              <p:embed/>
            </p:oleObj>
          </a:graphicData>
        </a:graphic>
      </p:graphicFrame>
      <p:graphicFrame>
        <p:nvGraphicFramePr>
          <p:cNvPr id="11269" name="Object 1027"/>
          <p:cNvGraphicFramePr>
            <a:graphicFrameLocks noChangeAspect="1"/>
          </p:cNvGraphicFramePr>
          <p:nvPr/>
        </p:nvGraphicFramePr>
        <p:xfrm>
          <a:off x="395288" y="4010025"/>
          <a:ext cx="4500562" cy="879475"/>
        </p:xfrm>
        <a:graphic>
          <a:graphicData uri="http://schemas.openxmlformats.org/presentationml/2006/ole">
            <p:oleObj spid="_x0000_s893001" name="Equation" r:id="rId7" imgW="2463800" imgH="4826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47525" name="Object 5"/>
          <p:cNvGraphicFramePr>
            <a:graphicFrameLocks noChangeAspect="1"/>
          </p:cNvGraphicFramePr>
          <p:nvPr/>
        </p:nvGraphicFramePr>
        <p:xfrm>
          <a:off x="1646238" y="4592864"/>
          <a:ext cx="5697537" cy="1738313"/>
        </p:xfrm>
        <a:graphic>
          <a:graphicData uri="http://schemas.openxmlformats.org/presentationml/2006/ole">
            <p:oleObj spid="_x0000_s794678" name="Equation" r:id="rId4" imgW="2540000" imgH="774700" progId="Equation.DSMT4">
              <p:embed/>
            </p:oleObj>
          </a:graphicData>
        </a:graphic>
      </p:graphicFrame>
      <p:graphicFrame>
        <p:nvGraphicFramePr>
          <p:cNvPr id="747527" name="Object 7"/>
          <p:cNvGraphicFramePr>
            <a:graphicFrameLocks noChangeAspect="1"/>
          </p:cNvGraphicFramePr>
          <p:nvPr/>
        </p:nvGraphicFramePr>
        <p:xfrm>
          <a:off x="1534433" y="2956152"/>
          <a:ext cx="6003925" cy="942975"/>
        </p:xfrm>
        <a:graphic>
          <a:graphicData uri="http://schemas.openxmlformats.org/presentationml/2006/ole">
            <p:oleObj spid="_x0000_s794679" name="Equation" r:id="rId5" imgW="2514600" imgH="393700" progId="Equation.DSMT4">
              <p:embed/>
            </p:oleObj>
          </a:graphicData>
        </a:graphic>
      </p:graphicFrame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87205" y="990448"/>
            <a:ext cx="2634966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Example (cont.)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794629" name="Object 5"/>
          <p:cNvGraphicFramePr>
            <a:graphicFrameLocks noChangeAspect="1"/>
          </p:cNvGraphicFramePr>
          <p:nvPr/>
        </p:nvGraphicFramePr>
        <p:xfrm>
          <a:off x="2936195" y="1748065"/>
          <a:ext cx="3030537" cy="822325"/>
        </p:xfrm>
        <a:graphic>
          <a:graphicData uri="http://schemas.openxmlformats.org/presentationml/2006/ole">
            <p:oleObj spid="_x0000_s794680" name="Equation" r:id="rId6" imgW="1447172" imgH="393529" progId="Equation.DSMT4">
              <p:embed/>
            </p:oleObj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0"/>
            <a:ext cx="7607300" cy="6635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Telegrapher’s Equation (cont.)</a:t>
            </a:r>
          </a:p>
        </p:txBody>
      </p:sp>
      <p:sp>
        <p:nvSpPr>
          <p:cNvPr id="12294" name="Rectangle 10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10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10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10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1031"/>
          <p:cNvSpPr>
            <a:spLocks noChangeArrowheads="1"/>
          </p:cNvSpPr>
          <p:nvPr/>
        </p:nvSpPr>
        <p:spPr bwMode="auto">
          <a:xfrm>
            <a:off x="647700" y="1066800"/>
            <a:ext cx="5024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We then make the following identifications:</a:t>
            </a:r>
          </a:p>
        </p:txBody>
      </p:sp>
      <p:sp>
        <p:nvSpPr>
          <p:cNvPr id="12299" name="Rectangle 1032"/>
          <p:cNvSpPr>
            <a:spLocks noChangeArrowheads="1"/>
          </p:cNvSpPr>
          <p:nvPr/>
        </p:nvSpPr>
        <p:spPr bwMode="auto">
          <a:xfrm>
            <a:off x="579438" y="3581400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3776663" y="1766888"/>
          <a:ext cx="1574800" cy="1666875"/>
        </p:xfrm>
        <a:graphic>
          <a:graphicData uri="http://schemas.openxmlformats.org/presentationml/2006/ole">
            <p:oleObj spid="_x0000_s894005" name="Equation" r:id="rId4" imgW="596641" imgH="634725" progId="Equation.DSMT4">
              <p:embed/>
            </p:oleObj>
          </a:graphicData>
        </a:graphic>
      </p:graphicFrame>
      <p:graphicFrame>
        <p:nvGraphicFramePr>
          <p:cNvPr id="12291" name="Object 1025"/>
          <p:cNvGraphicFramePr>
            <a:graphicFrameLocks noChangeAspect="1"/>
          </p:cNvGraphicFramePr>
          <p:nvPr/>
        </p:nvGraphicFramePr>
        <p:xfrm>
          <a:off x="904240" y="4151711"/>
          <a:ext cx="3647440" cy="2331003"/>
        </p:xfrm>
        <a:graphic>
          <a:graphicData uri="http://schemas.openxmlformats.org/presentationml/2006/ole">
            <p:oleObj spid="_x0000_s894006" name="Equation" r:id="rId5" imgW="1993900" imgH="1270000" progId="Equation.DSMT4">
              <p:embed/>
            </p:oleObj>
          </a:graphicData>
        </a:graphic>
      </p:graphicFrame>
      <p:graphicFrame>
        <p:nvGraphicFramePr>
          <p:cNvPr id="12292" name="Object 1026"/>
          <p:cNvGraphicFramePr>
            <a:graphicFrameLocks noChangeAspect="1"/>
          </p:cNvGraphicFramePr>
          <p:nvPr/>
        </p:nvGraphicFramePr>
        <p:xfrm>
          <a:off x="6287770" y="4392613"/>
          <a:ext cx="1346200" cy="1898650"/>
        </p:xfrm>
        <a:graphic>
          <a:graphicData uri="http://schemas.openxmlformats.org/presentationml/2006/ole">
            <p:oleObj spid="_x0000_s894007" name="Equation" r:id="rId6" imgW="622300" imgH="876300" progId="Equation.DSMT4">
              <p:embed/>
            </p:oleObj>
          </a:graphicData>
        </a:graphic>
      </p:graphicFrame>
      <p:sp>
        <p:nvSpPr>
          <p:cNvPr id="12300" name="Rectangle 1036"/>
          <p:cNvSpPr>
            <a:spLocks noChangeArrowheads="1"/>
          </p:cNvSpPr>
          <p:nvPr/>
        </p:nvSpPr>
        <p:spPr bwMode="auto">
          <a:xfrm>
            <a:off x="5555933" y="5049838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14588" y="0"/>
            <a:ext cx="3975100" cy="6762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endParaRPr lang="en-US" sz="3600" i="1" baseline="-25000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95283" y="2622868"/>
            <a:ext cx="3543300" cy="1663700"/>
            <a:chOff x="1747" y="1977"/>
            <a:chExt cx="2232" cy="1048"/>
          </a:xfrm>
        </p:grpSpPr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1747" y="1977"/>
              <a:ext cx="2232" cy="104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14" name="Object 1024"/>
            <p:cNvGraphicFramePr>
              <a:graphicFrameLocks noChangeAspect="1"/>
            </p:cNvGraphicFramePr>
            <p:nvPr/>
          </p:nvGraphicFramePr>
          <p:xfrm>
            <a:off x="1968" y="2034"/>
            <a:ext cx="1872" cy="942"/>
          </p:xfrm>
          <a:graphic>
            <a:graphicData uri="http://schemas.openxmlformats.org/presentationml/2006/ole">
              <p:oleObj spid="_x0000_s894995" name="Equation" r:id="rId4" imgW="1422400" imgH="711200" progId="Equation.DSMT4">
                <p:embed/>
              </p:oleObj>
            </a:graphicData>
          </a:graphic>
        </p:graphicFrame>
      </p:grp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612458" y="1838643"/>
            <a:ext cx="5407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For the sources we have, for the </a:t>
            </a:r>
            <a:r>
              <a:rPr lang="en-US" sz="2000" b="0" dirty="0" err="1">
                <a:solidFill>
                  <a:srgbClr val="0000FF"/>
                </a:solidFill>
              </a:rPr>
              <a:t>TM</a:t>
            </a:r>
            <a:r>
              <a:rPr lang="en-US" sz="2000" b="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</a:rPr>
              <a:t> case: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055"/>
          <p:cNvSpPr>
            <a:spLocks noChangeArrowheads="1"/>
          </p:cNvSpPr>
          <p:nvPr/>
        </p:nvSpPr>
        <p:spPr bwMode="auto">
          <a:xfrm>
            <a:off x="2133600" y="1689100"/>
            <a:ext cx="4102100" cy="127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344" name="Rectangle 10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10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7" name="Rectangle 10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8" name="Rectangle 1035"/>
          <p:cNvSpPr>
            <a:spLocks noChangeArrowheads="1"/>
          </p:cNvSpPr>
          <p:nvPr/>
        </p:nvSpPr>
        <p:spPr bwMode="auto">
          <a:xfrm>
            <a:off x="919163" y="1847850"/>
            <a:ext cx="1109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Assume             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2357438" y="1736725"/>
          <a:ext cx="3492500" cy="544513"/>
        </p:xfrm>
        <a:graphic>
          <a:graphicData uri="http://schemas.openxmlformats.org/presentationml/2006/ole">
            <p:oleObj spid="_x0000_s896087" name="Equation" r:id="rId4" imgW="1651000" imgH="254000" progId="Equation.DSMT4">
              <p:embed/>
            </p:oleObj>
          </a:graphicData>
        </a:graphic>
      </p:graphicFrame>
      <p:sp>
        <p:nvSpPr>
          <p:cNvPr id="14349" name="Rectangle 1041"/>
          <p:cNvSpPr>
            <a:spLocks noChangeArrowheads="1"/>
          </p:cNvSpPr>
          <p:nvPr/>
        </p:nvSpPr>
        <p:spPr bwMode="auto">
          <a:xfrm>
            <a:off x="550862" y="1011238"/>
            <a:ext cx="6733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Special case: </a:t>
            </a:r>
            <a:r>
              <a:rPr lang="en-US" sz="2000" b="0" dirty="0">
                <a:solidFill>
                  <a:srgbClr val="FF0000"/>
                </a:solidFill>
              </a:rPr>
              <a:t>planar </a:t>
            </a:r>
            <a:r>
              <a:rPr lang="en-US" sz="2000" b="0" dirty="0" smtClean="0">
                <a:solidFill>
                  <a:srgbClr val="FF0000"/>
                </a:solidFill>
              </a:rPr>
              <a:t>horizontal surface current </a:t>
            </a:r>
            <a:r>
              <a:rPr lang="en-US" sz="2000" b="0" dirty="0">
                <a:solidFill>
                  <a:srgbClr val="FF0000"/>
                </a:solidFill>
              </a:rPr>
              <a:t>sources</a:t>
            </a:r>
            <a:r>
              <a:rPr lang="en-US" sz="2000" b="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4339" name="Object 1025"/>
          <p:cNvGraphicFramePr>
            <a:graphicFrameLocks noChangeAspect="1"/>
          </p:cNvGraphicFramePr>
          <p:nvPr/>
        </p:nvGraphicFramePr>
        <p:xfrm>
          <a:off x="2278063" y="2362200"/>
          <a:ext cx="3762375" cy="544513"/>
        </p:xfrm>
        <a:graphic>
          <a:graphicData uri="http://schemas.openxmlformats.org/presentationml/2006/ole">
            <p:oleObj spid="_x0000_s896088" name="Equation" r:id="rId5" imgW="1777229" imgH="253890" progId="Equation.DSMT4">
              <p:embed/>
            </p:oleObj>
          </a:graphicData>
        </a:graphic>
      </p:graphicFrame>
      <p:sp>
        <p:nvSpPr>
          <p:cNvPr id="546835" name="Rectangle 1043"/>
          <p:cNvSpPr>
            <a:spLocks noChangeArrowheads="1"/>
          </p:cNvSpPr>
          <p:nvPr/>
        </p:nvSpPr>
        <p:spPr bwMode="auto">
          <a:xfrm>
            <a:off x="2084388" y="0"/>
            <a:ext cx="47307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aphicFrame>
        <p:nvGraphicFramePr>
          <p:cNvPr id="14340" name="Object 1026"/>
          <p:cNvGraphicFramePr>
            <a:graphicFrameLocks noChangeAspect="1"/>
          </p:cNvGraphicFramePr>
          <p:nvPr/>
        </p:nvGraphicFramePr>
        <p:xfrm>
          <a:off x="3132372" y="3216275"/>
          <a:ext cx="2984500" cy="1073150"/>
        </p:xfrm>
        <a:graphic>
          <a:graphicData uri="http://schemas.openxmlformats.org/presentationml/2006/ole">
            <p:oleObj spid="_x0000_s896089" name="Equation" r:id="rId6" imgW="1562100" imgH="558800" progId="Equation.DSMT4">
              <p:embed/>
            </p:oleObj>
          </a:graphicData>
        </a:graphic>
      </p:graphicFrame>
      <p:sp>
        <p:nvSpPr>
          <p:cNvPr id="14351" name="Rectangle 1049"/>
          <p:cNvSpPr>
            <a:spLocks noChangeArrowheads="1"/>
          </p:cNvSpPr>
          <p:nvPr/>
        </p:nvSpPr>
        <p:spPr bwMode="auto">
          <a:xfrm>
            <a:off x="377825" y="4521200"/>
            <a:ext cx="674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These correspond to </a:t>
            </a:r>
            <a:r>
              <a:rPr lang="en-US" sz="2000" b="0">
                <a:solidFill>
                  <a:srgbClr val="FF0000"/>
                </a:solidFill>
              </a:rPr>
              <a:t>lumped</a:t>
            </a:r>
            <a:r>
              <a:rPr lang="en-US" sz="2000" b="0">
                <a:solidFill>
                  <a:srgbClr val="0000FF"/>
                </a:solidFill>
              </a:rPr>
              <a:t> current and voltage sources:</a:t>
            </a:r>
          </a:p>
        </p:txBody>
      </p:sp>
      <p:graphicFrame>
        <p:nvGraphicFramePr>
          <p:cNvPr id="14341" name="Object 1027"/>
          <p:cNvGraphicFramePr>
            <a:graphicFrameLocks noChangeAspect="1"/>
          </p:cNvGraphicFramePr>
          <p:nvPr/>
        </p:nvGraphicFramePr>
        <p:xfrm>
          <a:off x="3644900" y="5283200"/>
          <a:ext cx="1524000" cy="528638"/>
        </p:xfrm>
        <a:graphic>
          <a:graphicData uri="http://schemas.openxmlformats.org/presentationml/2006/ole">
            <p:oleObj spid="_x0000_s896090" name="Equation" r:id="rId7" imgW="685800" imgH="241300" progId="Equation.DSMT4">
              <p:embed/>
            </p:oleObj>
          </a:graphicData>
        </a:graphic>
      </p:graphicFrame>
      <p:graphicFrame>
        <p:nvGraphicFramePr>
          <p:cNvPr id="14342" name="Object 1028"/>
          <p:cNvGraphicFramePr>
            <a:graphicFrameLocks noChangeAspect="1"/>
          </p:cNvGraphicFramePr>
          <p:nvPr/>
        </p:nvGraphicFramePr>
        <p:xfrm>
          <a:off x="3581400" y="6057900"/>
          <a:ext cx="1600200" cy="500063"/>
        </p:xfrm>
        <a:graphic>
          <a:graphicData uri="http://schemas.openxmlformats.org/presentationml/2006/ole">
            <p:oleObj spid="_x0000_s896091" name="Equation" r:id="rId8" imgW="761669" imgH="241195" progId="Equation.DSMT4">
              <p:embed/>
            </p:oleObj>
          </a:graphicData>
        </a:graphic>
      </p:graphicFrame>
      <p:sp>
        <p:nvSpPr>
          <p:cNvPr id="14352" name="Text Box 1053"/>
          <p:cNvSpPr txBox="1">
            <a:spLocks noChangeArrowheads="1"/>
          </p:cNvSpPr>
          <p:nvPr/>
        </p:nvSpPr>
        <p:spPr bwMode="auto">
          <a:xfrm>
            <a:off x="5534025" y="537051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</a:rPr>
              <a:t>lumped </a:t>
            </a:r>
            <a:r>
              <a:rPr lang="en-US" b="0" dirty="0">
                <a:solidFill>
                  <a:srgbClr val="FF0000"/>
                </a:solidFill>
              </a:rPr>
              <a:t>parallel current source</a:t>
            </a:r>
          </a:p>
        </p:txBody>
      </p:sp>
      <p:sp>
        <p:nvSpPr>
          <p:cNvPr id="14353" name="Text Box 1054"/>
          <p:cNvSpPr txBox="1">
            <a:spLocks noChangeArrowheads="1"/>
          </p:cNvSpPr>
          <p:nvPr/>
        </p:nvSpPr>
        <p:spPr bwMode="auto">
          <a:xfrm>
            <a:off x="5495925" y="6043613"/>
            <a:ext cx="315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FF0000"/>
                </a:solidFill>
              </a:rPr>
              <a:t>lumped </a:t>
            </a:r>
            <a:r>
              <a:rPr lang="en-US" b="0">
                <a:solidFill>
                  <a:srgbClr val="FF0000"/>
                </a:solidFill>
              </a:rPr>
              <a:t>series voltage source</a:t>
            </a:r>
          </a:p>
        </p:txBody>
      </p:sp>
      <p:sp>
        <p:nvSpPr>
          <p:cNvPr id="14354" name="Rectangle 1056"/>
          <p:cNvSpPr>
            <a:spLocks noChangeArrowheads="1"/>
          </p:cNvSpPr>
          <p:nvPr/>
        </p:nvSpPr>
        <p:spPr bwMode="auto">
          <a:xfrm>
            <a:off x="1046163" y="3473450"/>
            <a:ext cx="1795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Then we have     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803400" y="2244725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Assume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955675" y="1312863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For a </a:t>
            </a:r>
            <a:r>
              <a:rPr lang="en-US" sz="2000" b="0" dirty="0">
                <a:solidFill>
                  <a:srgbClr val="FF0000"/>
                </a:solidFill>
              </a:rPr>
              <a:t>vertical electric current</a:t>
            </a:r>
            <a:r>
              <a:rPr lang="en-US" sz="2000" b="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/>
        </p:nvGraphicFramePr>
        <p:xfrm>
          <a:off x="2947308" y="2209347"/>
          <a:ext cx="3332163" cy="523875"/>
        </p:xfrm>
        <a:graphic>
          <a:graphicData uri="http://schemas.openxmlformats.org/presentationml/2006/ole">
            <p:oleObj spid="_x0000_s897043" name="Equation" r:id="rId4" imgW="1637589" imgH="253890" progId="Equation.DSMT4">
              <p:embed/>
            </p:oleObj>
          </a:graphicData>
        </a:graphic>
      </p:graphicFrame>
      <p:sp>
        <p:nvSpPr>
          <p:cNvPr id="538638" name="Rectangle 14"/>
          <p:cNvSpPr>
            <a:spLocks noChangeArrowheads="1"/>
          </p:cNvSpPr>
          <p:nvPr/>
        </p:nvSpPr>
        <p:spPr bwMode="auto">
          <a:xfrm>
            <a:off x="2071688" y="0"/>
            <a:ext cx="473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808605" y="2810193"/>
            <a:ext cx="4129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0000FF"/>
                </a:solidFill>
              </a:rPr>
              <a:t>“planar vertical current distribution”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5371" name="AutoShape 19"/>
          <p:cNvSpPr>
            <a:spLocks noChangeArrowheads="1"/>
          </p:cNvSpPr>
          <p:nvPr/>
        </p:nvSpPr>
        <p:spPr bwMode="auto">
          <a:xfrm>
            <a:off x="1117600" y="4025900"/>
            <a:ext cx="6337300" cy="1473200"/>
          </a:xfrm>
          <a:prstGeom prst="parallelogram">
            <a:avLst>
              <a:gd name="adj" fmla="val 1075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20"/>
          <p:cNvSpPr>
            <a:spLocks noChangeShapeType="1"/>
          </p:cNvSpPr>
          <p:nvPr/>
        </p:nvSpPr>
        <p:spPr bwMode="auto">
          <a:xfrm flipV="1">
            <a:off x="3708400" y="4864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1"/>
          <p:cNvSpPr>
            <a:spLocks noChangeShapeType="1"/>
          </p:cNvSpPr>
          <p:nvPr/>
        </p:nvSpPr>
        <p:spPr bwMode="auto">
          <a:xfrm flipV="1">
            <a:off x="4483100" y="4673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 flipV="1">
            <a:off x="3111500" y="45212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23"/>
          <p:cNvSpPr>
            <a:spLocks noChangeShapeType="1"/>
          </p:cNvSpPr>
          <p:nvPr/>
        </p:nvSpPr>
        <p:spPr bwMode="auto">
          <a:xfrm flipV="1">
            <a:off x="5499100" y="47244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4"/>
          <p:cNvSpPr>
            <a:spLocks noChangeShapeType="1"/>
          </p:cNvSpPr>
          <p:nvPr/>
        </p:nvSpPr>
        <p:spPr bwMode="auto">
          <a:xfrm flipV="1">
            <a:off x="5156200" y="5118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25"/>
          <p:cNvSpPr>
            <a:spLocks noChangeShapeType="1"/>
          </p:cNvSpPr>
          <p:nvPr/>
        </p:nvSpPr>
        <p:spPr bwMode="auto">
          <a:xfrm flipV="1">
            <a:off x="4191000" y="44958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26"/>
          <p:cNvSpPr>
            <a:spLocks noChangeShapeType="1"/>
          </p:cNvSpPr>
          <p:nvPr/>
        </p:nvSpPr>
        <p:spPr bwMode="auto">
          <a:xfrm flipV="1">
            <a:off x="4254500" y="4953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7"/>
          <p:cNvSpPr>
            <a:spLocks noChangeShapeType="1"/>
          </p:cNvSpPr>
          <p:nvPr/>
        </p:nvSpPr>
        <p:spPr bwMode="auto">
          <a:xfrm flipV="1">
            <a:off x="5892800" y="44577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8"/>
          <p:cNvSpPr>
            <a:spLocks noChangeShapeType="1"/>
          </p:cNvSpPr>
          <p:nvPr/>
        </p:nvSpPr>
        <p:spPr bwMode="auto">
          <a:xfrm flipV="1">
            <a:off x="3048000" y="48768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9"/>
          <p:cNvSpPr>
            <a:spLocks noChangeShapeType="1"/>
          </p:cNvSpPr>
          <p:nvPr/>
        </p:nvSpPr>
        <p:spPr bwMode="auto">
          <a:xfrm flipV="1">
            <a:off x="3759200" y="4546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30"/>
          <p:cNvSpPr>
            <a:spLocks noChangeShapeType="1"/>
          </p:cNvSpPr>
          <p:nvPr/>
        </p:nvSpPr>
        <p:spPr bwMode="auto">
          <a:xfrm flipV="1">
            <a:off x="4902200" y="4826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31"/>
          <p:cNvSpPr>
            <a:spLocks noChangeShapeType="1"/>
          </p:cNvSpPr>
          <p:nvPr/>
        </p:nvSpPr>
        <p:spPr bwMode="auto">
          <a:xfrm flipV="1">
            <a:off x="3289300" y="51689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32"/>
          <p:cNvSpPr>
            <a:spLocks noChangeShapeType="1"/>
          </p:cNvSpPr>
          <p:nvPr/>
        </p:nvSpPr>
        <p:spPr bwMode="auto">
          <a:xfrm flipV="1">
            <a:off x="4508500" y="51054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 flipV="1">
            <a:off x="3467100" y="4292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34"/>
          <p:cNvSpPr>
            <a:spLocks noChangeShapeType="1"/>
          </p:cNvSpPr>
          <p:nvPr/>
        </p:nvSpPr>
        <p:spPr bwMode="auto">
          <a:xfrm flipV="1">
            <a:off x="5715000" y="4953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35"/>
          <p:cNvSpPr>
            <a:spLocks noChangeShapeType="1"/>
          </p:cNvSpPr>
          <p:nvPr/>
        </p:nvSpPr>
        <p:spPr bwMode="auto">
          <a:xfrm flipV="1">
            <a:off x="3848100" y="51689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6"/>
          <p:cNvSpPr>
            <a:spLocks noChangeShapeType="1"/>
          </p:cNvSpPr>
          <p:nvPr/>
        </p:nvSpPr>
        <p:spPr bwMode="auto">
          <a:xfrm flipV="1">
            <a:off x="4686300" y="43434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7"/>
          <p:cNvSpPr>
            <a:spLocks noChangeShapeType="1"/>
          </p:cNvSpPr>
          <p:nvPr/>
        </p:nvSpPr>
        <p:spPr bwMode="auto">
          <a:xfrm flipV="1">
            <a:off x="5092700" y="44069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38"/>
          <p:cNvSpPr>
            <a:spLocks noChangeShapeType="1"/>
          </p:cNvSpPr>
          <p:nvPr/>
        </p:nvSpPr>
        <p:spPr bwMode="auto">
          <a:xfrm flipV="1">
            <a:off x="2705100" y="5118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39"/>
          <p:cNvSpPr>
            <a:spLocks noChangeShapeType="1"/>
          </p:cNvSpPr>
          <p:nvPr/>
        </p:nvSpPr>
        <p:spPr bwMode="auto">
          <a:xfrm flipV="1">
            <a:off x="5486400" y="4191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40"/>
          <p:cNvSpPr>
            <a:spLocks noChangeShapeType="1"/>
          </p:cNvSpPr>
          <p:nvPr/>
        </p:nvSpPr>
        <p:spPr bwMode="auto">
          <a:xfrm flipV="1">
            <a:off x="4051300" y="42037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41"/>
          <p:cNvSpPr>
            <a:spLocks noChangeShapeType="1"/>
          </p:cNvSpPr>
          <p:nvPr/>
        </p:nvSpPr>
        <p:spPr bwMode="auto">
          <a:xfrm flipV="1">
            <a:off x="4673600" y="40767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Text Box 42"/>
          <p:cNvSpPr txBox="1">
            <a:spLocks noChangeArrowheads="1"/>
          </p:cNvSpPr>
          <p:nvPr/>
        </p:nvSpPr>
        <p:spPr bwMode="auto">
          <a:xfrm>
            <a:off x="4860925" y="5502275"/>
            <a:ext cx="684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2724150" y="1489075"/>
          <a:ext cx="3332163" cy="523875"/>
        </p:xfrm>
        <a:graphic>
          <a:graphicData uri="http://schemas.openxmlformats.org/presentationml/2006/ole">
            <p:oleObj spid="_x0000_s898101" name="Equation" r:id="rId4" imgW="1637589" imgH="253890" progId="Equation.DSMT4">
              <p:embed/>
            </p:oleObj>
          </a:graphicData>
        </a:graphic>
      </p:graphicFrame>
      <p:graphicFrame>
        <p:nvGraphicFramePr>
          <p:cNvPr id="16387" name="Object 9"/>
          <p:cNvGraphicFramePr>
            <a:graphicFrameLocks noChangeAspect="1"/>
          </p:cNvGraphicFramePr>
          <p:nvPr/>
        </p:nvGraphicFramePr>
        <p:xfrm>
          <a:off x="2830513" y="4508500"/>
          <a:ext cx="2974975" cy="885825"/>
        </p:xfrm>
        <a:graphic>
          <a:graphicData uri="http://schemas.openxmlformats.org/presentationml/2006/ole">
            <p:oleObj spid="_x0000_s898102" name="Equation" r:id="rId5" imgW="1435100" imgH="431800" progId="Equation.DSMT4">
              <p:embed/>
            </p:oleObj>
          </a:graphicData>
        </a:graphic>
      </p:graphicFrame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96863" y="3927475"/>
            <a:ext cx="6065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This corresponds to a </a:t>
            </a:r>
            <a:r>
              <a:rPr lang="en-US" sz="2000" b="0" i="1">
                <a:solidFill>
                  <a:srgbClr val="FF0000"/>
                </a:solidFill>
              </a:rPr>
              <a:t>lumped</a:t>
            </a:r>
            <a:r>
              <a:rPr lang="en-US" sz="2000" b="0">
                <a:solidFill>
                  <a:srgbClr val="FF0000"/>
                </a:solidFill>
              </a:rPr>
              <a:t> series voltage source</a:t>
            </a:r>
            <a:r>
              <a:rPr lang="en-US" sz="2000" b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56043" name="Rectangle 11"/>
          <p:cNvSpPr>
            <a:spLocks noChangeArrowheads="1"/>
          </p:cNvSpPr>
          <p:nvPr/>
        </p:nvSpPr>
        <p:spPr bwMode="auto">
          <a:xfrm>
            <a:off x="2058988" y="0"/>
            <a:ext cx="473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1600201" y="2390671"/>
          <a:ext cx="5638800" cy="831954"/>
        </p:xfrm>
        <a:graphic>
          <a:graphicData uri="http://schemas.openxmlformats.org/presentationml/2006/ole">
            <p:oleObj spid="_x0000_s898103" name="Equation" r:id="rId6" imgW="2895600" imgH="4318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859723" y="1920875"/>
          <a:ext cx="3590925" cy="523875"/>
        </p:xfrm>
        <a:graphic>
          <a:graphicData uri="http://schemas.openxmlformats.org/presentationml/2006/ole">
            <p:oleObj spid="_x0000_s899142" name="Equation" r:id="rId4" imgW="1765300" imgH="254000" progId="Equation.DSMT4">
              <p:embed/>
            </p:oleObj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3233738" y="4724400"/>
          <a:ext cx="1685925" cy="885825"/>
        </p:xfrm>
        <a:graphic>
          <a:graphicData uri="http://schemas.openxmlformats.org/presentationml/2006/ole">
            <p:oleObj spid="_x0000_s899143" name="Equation" r:id="rId5" imgW="812447" imgH="431613" progId="Equation.DSMT4">
              <p:embed/>
            </p:oleObj>
          </a:graphicData>
        </a:graphic>
      </p:graphicFrame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96863" y="1362075"/>
            <a:ext cx="419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Special case: </a:t>
            </a:r>
            <a:r>
              <a:rPr lang="en-US" sz="2000" b="0">
                <a:solidFill>
                  <a:srgbClr val="FF0000"/>
                </a:solidFill>
              </a:rPr>
              <a:t>vertical electric dipole</a:t>
            </a:r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2071688" y="0"/>
            <a:ext cx="473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2155825" y="495141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7412" name="Object 12"/>
          <p:cNvGraphicFramePr>
            <a:graphicFrameLocks noChangeAspect="1"/>
          </p:cNvGraphicFramePr>
          <p:nvPr/>
        </p:nvGraphicFramePr>
        <p:xfrm>
          <a:off x="3198813" y="2611755"/>
          <a:ext cx="2787650" cy="523875"/>
        </p:xfrm>
        <a:graphic>
          <a:graphicData uri="http://schemas.openxmlformats.org/presentationml/2006/ole">
            <p:oleObj spid="_x0000_s899144" name="Equation" r:id="rId6" imgW="1371600" imgH="254000" progId="Equation.DSMT4">
              <p:embed/>
            </p:oleObj>
          </a:graphicData>
        </a:graphic>
      </p:graphicFrame>
      <p:graphicFrame>
        <p:nvGraphicFramePr>
          <p:cNvPr id="17413" name="Object 13"/>
          <p:cNvGraphicFramePr>
            <a:graphicFrameLocks noChangeAspect="1"/>
          </p:cNvGraphicFramePr>
          <p:nvPr/>
        </p:nvGraphicFramePr>
        <p:xfrm>
          <a:off x="3826510" y="3655695"/>
          <a:ext cx="1792288" cy="520700"/>
        </p:xfrm>
        <a:graphic>
          <a:graphicData uri="http://schemas.openxmlformats.org/presentationml/2006/ole">
            <p:oleObj spid="_x0000_s899145" name="Equation" r:id="rId7" imgW="863225" imgH="253890" progId="Equation.DSMT4">
              <p:embed/>
            </p:oleObj>
          </a:graphicData>
        </a:graphic>
      </p:graphicFrame>
      <p:sp>
        <p:nvSpPr>
          <p:cNvPr id="17421" name="AutoShape 14"/>
          <p:cNvSpPr>
            <a:spLocks noChangeArrowheads="1"/>
          </p:cNvSpPr>
          <p:nvPr/>
        </p:nvSpPr>
        <p:spPr bwMode="auto">
          <a:xfrm>
            <a:off x="2895601" y="3799116"/>
            <a:ext cx="685800" cy="250374"/>
          </a:xfrm>
          <a:prstGeom prst="rightArrow">
            <a:avLst>
              <a:gd name="adj1" fmla="val 50000"/>
              <a:gd name="adj2" fmla="val 95588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0863" y="0"/>
            <a:ext cx="2716212" cy="6127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Fields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635000" y="181292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Use duality:</a:t>
            </a:r>
          </a:p>
        </p:txBody>
      </p:sp>
      <p:graphicFrame>
        <p:nvGraphicFramePr>
          <p:cNvPr id="18434" name="Object 1024"/>
          <p:cNvGraphicFramePr>
            <a:graphicFrameLocks noChangeAspect="1"/>
          </p:cNvGraphicFramePr>
          <p:nvPr/>
        </p:nvGraphicFramePr>
        <p:xfrm>
          <a:off x="619125" y="2419350"/>
          <a:ext cx="1506538" cy="2509838"/>
        </p:xfrm>
        <a:graphic>
          <a:graphicData uri="http://schemas.openxmlformats.org/presentationml/2006/ole">
            <p:oleObj spid="_x0000_s900149" name="Equation" r:id="rId4" imgW="685800" imgH="1143000" progId="Equation.DSMT4">
              <p:embed/>
            </p:oleObj>
          </a:graphicData>
        </a:graphic>
      </p:graphicFrame>
      <p:graphicFrame>
        <p:nvGraphicFramePr>
          <p:cNvPr id="18435" name="Object 1025"/>
          <p:cNvGraphicFramePr>
            <a:graphicFrameLocks noChangeAspect="1"/>
          </p:cNvGraphicFramePr>
          <p:nvPr/>
        </p:nvGraphicFramePr>
        <p:xfrm>
          <a:off x="2911475" y="4365625"/>
          <a:ext cx="4992688" cy="2028825"/>
        </p:xfrm>
        <a:graphic>
          <a:graphicData uri="http://schemas.openxmlformats.org/presentationml/2006/ole">
            <p:oleObj spid="_x0000_s900150" name="Equation" r:id="rId5" imgW="2247900" imgH="914400" progId="Equation.DSMT4">
              <p:embed/>
            </p:oleObj>
          </a:graphicData>
        </a:graphic>
      </p:graphicFrame>
      <p:graphicFrame>
        <p:nvGraphicFramePr>
          <p:cNvPr id="18436" name="Object 1026"/>
          <p:cNvGraphicFramePr>
            <a:graphicFrameLocks noChangeAspect="1"/>
          </p:cNvGraphicFramePr>
          <p:nvPr/>
        </p:nvGraphicFramePr>
        <p:xfrm>
          <a:off x="2982913" y="1298575"/>
          <a:ext cx="4905375" cy="2062163"/>
        </p:xfrm>
        <a:graphic>
          <a:graphicData uri="http://schemas.openxmlformats.org/presentationml/2006/ole">
            <p:oleObj spid="_x0000_s900151" name="Equation" r:id="rId6" imgW="2171700" imgH="914400" progId="Equation.DSMT4">
              <p:embed/>
            </p:oleObj>
          </a:graphicData>
        </a:graphic>
      </p:graphicFrame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273675" y="3605213"/>
            <a:ext cx="376011" cy="542244"/>
          </a:xfrm>
          <a:prstGeom prst="downArrow">
            <a:avLst>
              <a:gd name="adj1" fmla="val 50000"/>
              <a:gd name="adj2" fmla="val 32362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124825" y="203041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TM</a:t>
            </a:r>
            <a:r>
              <a:rPr lang="en-US" sz="2400" b="0" i="1" baseline="-2500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118475" y="5111750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TE</a:t>
            </a:r>
            <a:r>
              <a:rPr lang="en-US" sz="2400" b="0" i="1" baseline="-2500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00688" y="2692400"/>
            <a:ext cx="3328987" cy="1960880"/>
          </a:xfrm>
          <a:prstGeom prst="rect">
            <a:avLst/>
          </a:prstGeom>
          <a:solidFill>
            <a:srgbClr val="E4F3F4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4163" y="0"/>
            <a:ext cx="3194050" cy="6381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1607503" y="1263015"/>
            <a:ext cx="91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Define</a:t>
            </a: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531178" y="2680335"/>
          <a:ext cx="4746625" cy="1955800"/>
        </p:xfrm>
        <a:graphic>
          <a:graphicData uri="http://schemas.openxmlformats.org/presentationml/2006/ole">
            <p:oleObj spid="_x0000_s901224" name="Equation" r:id="rId4" imgW="2222500" imgH="914400" progId="Equation.DSMT4">
              <p:embed/>
            </p:oleObj>
          </a:graphicData>
        </a:graphic>
      </p:graphicFrame>
      <p:graphicFrame>
        <p:nvGraphicFramePr>
          <p:cNvPr id="19459" name="Object 10"/>
          <p:cNvGraphicFramePr>
            <a:graphicFrameLocks noChangeAspect="1"/>
          </p:cNvGraphicFramePr>
          <p:nvPr/>
        </p:nvGraphicFramePr>
        <p:xfrm>
          <a:off x="6167438" y="5033963"/>
          <a:ext cx="1481137" cy="1571625"/>
        </p:xfrm>
        <a:graphic>
          <a:graphicData uri="http://schemas.openxmlformats.org/presentationml/2006/ole">
            <p:oleObj spid="_x0000_s901225" name="Equation" r:id="rId5" imgW="647700" imgH="685800" progId="Equation.DSMT4">
              <p:embed/>
            </p:oleObj>
          </a:graphicData>
        </a:graphic>
      </p:graphicFrame>
      <p:graphicFrame>
        <p:nvGraphicFramePr>
          <p:cNvPr id="19460" name="Object 11"/>
          <p:cNvGraphicFramePr>
            <a:graphicFrameLocks noChangeAspect="1"/>
          </p:cNvGraphicFramePr>
          <p:nvPr/>
        </p:nvGraphicFramePr>
        <p:xfrm>
          <a:off x="2987675" y="5027613"/>
          <a:ext cx="1420813" cy="1512887"/>
        </p:xfrm>
        <a:graphic>
          <a:graphicData uri="http://schemas.openxmlformats.org/presentationml/2006/ole">
            <p:oleObj spid="_x0000_s901226" name="Equation" r:id="rId6" imgW="622030" imgH="660113" progId="Equation.DSMT4">
              <p:embed/>
            </p:oleObj>
          </a:graphicData>
        </a:graphic>
      </p:graphicFrame>
      <p:graphicFrame>
        <p:nvGraphicFramePr>
          <p:cNvPr id="19461" name="Object 13"/>
          <p:cNvGraphicFramePr>
            <a:graphicFrameLocks noChangeAspect="1"/>
          </p:cNvGraphicFramePr>
          <p:nvPr/>
        </p:nvGraphicFramePr>
        <p:xfrm>
          <a:off x="2938463" y="1162050"/>
          <a:ext cx="2914650" cy="1108075"/>
        </p:xfrm>
        <a:graphic>
          <a:graphicData uri="http://schemas.openxmlformats.org/presentationml/2006/ole">
            <p:oleObj spid="_x0000_s901227" name="Equation" r:id="rId7" imgW="1473200" imgH="558800" progId="Equation.DSMT4">
              <p:embed/>
            </p:oleObj>
          </a:graphicData>
        </a:graphic>
      </p:graphicFrame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20688" y="5094288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We then identify</a:t>
            </a:r>
          </a:p>
        </p:txBody>
      </p:sp>
      <p:sp>
        <p:nvSpPr>
          <p:cNvPr id="19469" name="AutoShape 15"/>
          <p:cNvSpPr>
            <a:spLocks noChangeArrowheads="1"/>
          </p:cNvSpPr>
          <p:nvPr/>
        </p:nvSpPr>
        <p:spPr bwMode="auto">
          <a:xfrm>
            <a:off x="4822825" y="5686425"/>
            <a:ext cx="617538" cy="257175"/>
          </a:xfrm>
          <a:prstGeom prst="rightArrow">
            <a:avLst>
              <a:gd name="adj1" fmla="val 50000"/>
              <a:gd name="adj2" fmla="val 74808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157</a:t>
            </a:fld>
            <a:endParaRPr lang="en-US"/>
          </a:p>
        </p:txBody>
      </p:sp>
      <p:graphicFrame>
        <p:nvGraphicFramePr>
          <p:cNvPr id="19462" name="Object 1025"/>
          <p:cNvGraphicFramePr>
            <a:graphicFrameLocks noChangeAspect="1"/>
          </p:cNvGraphicFramePr>
          <p:nvPr/>
        </p:nvGraphicFramePr>
        <p:xfrm>
          <a:off x="6052820" y="3698240"/>
          <a:ext cx="2338388" cy="819150"/>
        </p:xfrm>
        <a:graphic>
          <a:graphicData uri="http://schemas.openxmlformats.org/presentationml/2006/ole">
            <p:oleObj spid="_x0000_s901228" name="Equation" r:id="rId8" imgW="1117115" imgH="393529" progId="Equation.DSMT4">
              <p:embed/>
            </p:oleObj>
          </a:graphicData>
        </a:graphic>
      </p:graphicFrame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6011228" y="2815908"/>
          <a:ext cx="2286000" cy="787400"/>
        </p:xfrm>
        <a:graphic>
          <a:graphicData uri="http://schemas.openxmlformats.org/presentationml/2006/ole">
            <p:oleObj spid="_x0000_s901229" name="Equation" r:id="rId9" imgW="1129810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241675" y="5021263"/>
            <a:ext cx="2146300" cy="1270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09575" y="1056005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For the sources, we have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00388" y="1691323"/>
            <a:ext cx="3073400" cy="1701800"/>
            <a:chOff x="1953" y="1091"/>
            <a:chExt cx="1936" cy="1072"/>
          </a:xfrm>
        </p:grpSpPr>
        <p:sp>
          <p:nvSpPr>
            <p:cNvPr id="20495" name="Rectangle 3"/>
            <p:cNvSpPr>
              <a:spLocks noChangeArrowheads="1"/>
            </p:cNvSpPr>
            <p:nvPr/>
          </p:nvSpPr>
          <p:spPr bwMode="auto">
            <a:xfrm>
              <a:off x="1953" y="1091"/>
              <a:ext cx="1936" cy="107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3" name="Object 10"/>
            <p:cNvGraphicFramePr>
              <a:graphicFrameLocks noChangeAspect="1"/>
            </p:cNvGraphicFramePr>
            <p:nvPr/>
          </p:nvGraphicFramePr>
          <p:xfrm>
            <a:off x="2044" y="1162"/>
            <a:ext cx="1762" cy="979"/>
          </p:xfrm>
          <a:graphic>
            <a:graphicData uri="http://schemas.openxmlformats.org/presentationml/2006/ole">
              <p:oleObj spid="_x0000_s902180" name="Equation" r:id="rId4" imgW="1320800" imgH="736600" progId="Equation.DSMT4">
                <p:embed/>
              </p:oleObj>
            </a:graphicData>
          </a:graphic>
        </p:graphicFrame>
      </p:grp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90538" y="4329113"/>
            <a:ext cx="5867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Special case of </a:t>
            </a:r>
            <a:r>
              <a:rPr lang="en-US" sz="2000" b="0" dirty="0" smtClean="0">
                <a:solidFill>
                  <a:srgbClr val="FF0000"/>
                </a:solidFill>
              </a:rPr>
              <a:t>planar</a:t>
            </a:r>
            <a:r>
              <a:rPr lang="en-US" sz="2000" b="0" dirty="0" smtClean="0">
                <a:solidFill>
                  <a:srgbClr val="0000FF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horizontal </a:t>
            </a:r>
            <a:r>
              <a:rPr lang="en-US" sz="2000" b="0" dirty="0">
                <a:solidFill>
                  <a:srgbClr val="FF0000"/>
                </a:solidFill>
              </a:rPr>
              <a:t>surface currents</a:t>
            </a:r>
            <a:r>
              <a:rPr lang="en-US" sz="2000" b="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0482" name="Object 12"/>
          <p:cNvGraphicFramePr>
            <a:graphicFrameLocks noChangeAspect="1"/>
          </p:cNvGraphicFramePr>
          <p:nvPr/>
        </p:nvGraphicFramePr>
        <p:xfrm>
          <a:off x="3390900" y="5024438"/>
          <a:ext cx="1828800" cy="1227137"/>
        </p:xfrm>
        <a:graphic>
          <a:graphicData uri="http://schemas.openxmlformats.org/presentationml/2006/ole">
            <p:oleObj spid="_x0000_s902181" name="Equation" r:id="rId5" imgW="749300" imgH="508000" progId="Equation.DSMT4">
              <p:embed/>
            </p:oleObj>
          </a:graphicData>
        </a:graphic>
      </p:graphicFrame>
      <p:sp>
        <p:nvSpPr>
          <p:cNvPr id="541709" name="Rectangle 13"/>
          <p:cNvSpPr>
            <a:spLocks noChangeArrowheads="1"/>
          </p:cNvSpPr>
          <p:nvPr/>
        </p:nvSpPr>
        <p:spPr bwMode="auto">
          <a:xfrm>
            <a:off x="2811463" y="0"/>
            <a:ext cx="3194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5635625" y="5116513"/>
            <a:ext cx="315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</a:rPr>
              <a:t>lumped </a:t>
            </a:r>
            <a:r>
              <a:rPr lang="en-US" b="0" dirty="0">
                <a:solidFill>
                  <a:srgbClr val="FF0000"/>
                </a:solidFill>
              </a:rPr>
              <a:t>series voltage source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5635625" y="571341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FF0000"/>
                </a:solidFill>
              </a:rPr>
              <a:t>lumped </a:t>
            </a:r>
            <a:r>
              <a:rPr lang="en-US" b="0">
                <a:solidFill>
                  <a:srgbClr val="FF0000"/>
                </a:solidFill>
              </a:rPr>
              <a:t>parallel current source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803400" y="2244725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Assume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069975" y="1363663"/>
            <a:ext cx="367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For a </a:t>
            </a:r>
            <a:r>
              <a:rPr lang="en-US" sz="2000" b="0" dirty="0">
                <a:solidFill>
                  <a:srgbClr val="FF0000"/>
                </a:solidFill>
              </a:rPr>
              <a:t>vertical magnetic current</a:t>
            </a:r>
            <a:r>
              <a:rPr lang="en-US" sz="2000" b="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3019743" y="2220233"/>
          <a:ext cx="3590925" cy="523875"/>
        </p:xfrm>
        <a:graphic>
          <a:graphicData uri="http://schemas.openxmlformats.org/presentationml/2006/ole">
            <p:oleObj spid="_x0000_s903204" name="Equation" r:id="rId4" imgW="1765300" imgH="254000" progId="Equation.DSMT4">
              <p:embed/>
            </p:oleObj>
          </a:graphicData>
        </a:graphic>
      </p:graphicFrame>
      <p:graphicFrame>
        <p:nvGraphicFramePr>
          <p:cNvPr id="21507" name="Object 10"/>
          <p:cNvGraphicFramePr>
            <a:graphicFrameLocks noChangeAspect="1"/>
          </p:cNvGraphicFramePr>
          <p:nvPr/>
        </p:nvGraphicFramePr>
        <p:xfrm>
          <a:off x="3032356" y="4191000"/>
          <a:ext cx="3105150" cy="885825"/>
        </p:xfrm>
        <a:graphic>
          <a:graphicData uri="http://schemas.openxmlformats.org/presentationml/2006/ole">
            <p:oleObj spid="_x0000_s903205" name="Equation" r:id="rId5" imgW="1497950" imgH="431613" progId="Equation.DSMT4">
              <p:embed/>
            </p:oleObj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071563" y="4422775"/>
            <a:ext cx="1795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Then we have</a:t>
            </a:r>
          </a:p>
        </p:txBody>
      </p:sp>
      <p:sp>
        <p:nvSpPr>
          <p:cNvPr id="551948" name="Rectangle 12"/>
          <p:cNvSpPr>
            <a:spLocks noChangeArrowheads="1"/>
          </p:cNvSpPr>
          <p:nvPr/>
        </p:nvSpPr>
        <p:spPr bwMode="auto">
          <a:xfrm>
            <a:off x="2135188" y="0"/>
            <a:ext cx="473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63563" y="3444875"/>
            <a:ext cx="6237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>
                <a:solidFill>
                  <a:srgbClr val="0000FF"/>
                </a:solidFill>
              </a:rPr>
              <a:t>This corresponds to a </a:t>
            </a:r>
            <a:r>
              <a:rPr lang="en-US" sz="2000" b="0" i="1">
                <a:solidFill>
                  <a:srgbClr val="FF0000"/>
                </a:solidFill>
              </a:rPr>
              <a:t>lumped</a:t>
            </a:r>
            <a:r>
              <a:rPr lang="en-US" sz="2000" b="0">
                <a:solidFill>
                  <a:srgbClr val="FF0000"/>
                </a:solidFill>
              </a:rPr>
              <a:t> parallel current source</a:t>
            </a:r>
            <a:r>
              <a:rPr lang="en-US" sz="2000" b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47525" name="Object 5"/>
          <p:cNvGraphicFramePr>
            <a:graphicFrameLocks noChangeAspect="1"/>
          </p:cNvGraphicFramePr>
          <p:nvPr/>
        </p:nvGraphicFramePr>
        <p:xfrm>
          <a:off x="1657123" y="1436008"/>
          <a:ext cx="5697537" cy="1738313"/>
        </p:xfrm>
        <a:graphic>
          <a:graphicData uri="http://schemas.openxmlformats.org/presentationml/2006/ole">
            <p:oleObj spid="_x0000_s795704" name="Equation" r:id="rId4" imgW="2540000" imgH="774700" progId="Equation.DSMT4">
              <p:embed/>
            </p:oleObj>
          </a:graphicData>
        </a:graphic>
      </p:graphicFrame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65434" y="892477"/>
            <a:ext cx="2634966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Example (cont.)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795654" name="Object 5"/>
          <p:cNvGraphicFramePr>
            <a:graphicFrameLocks noChangeAspect="1"/>
          </p:cNvGraphicFramePr>
          <p:nvPr/>
        </p:nvGraphicFramePr>
        <p:xfrm>
          <a:off x="676728" y="4728709"/>
          <a:ext cx="8116888" cy="1795462"/>
        </p:xfrm>
        <a:graphic>
          <a:graphicData uri="http://schemas.openxmlformats.org/presentationml/2006/ole">
            <p:oleObj spid="_x0000_s795705" name="Equation" r:id="rId5" imgW="3619500" imgH="800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5028" y="418011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956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4364425"/>
              </p:ext>
            </p:extLst>
          </p:nvPr>
        </p:nvGraphicFramePr>
        <p:xfrm>
          <a:off x="2205038" y="3433763"/>
          <a:ext cx="4683125" cy="879475"/>
        </p:xfrm>
        <a:graphic>
          <a:graphicData uri="http://schemas.openxmlformats.org/presentationml/2006/ole">
            <p:oleObj spid="_x0000_s795706" name="Equation" r:id="rId6" imgW="2095200" imgH="393480" progId="Equation.DSMT4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2957195" y="2747010"/>
          <a:ext cx="2763838" cy="523875"/>
        </p:xfrm>
        <a:graphic>
          <a:graphicData uri="http://schemas.openxmlformats.org/presentationml/2006/ole">
            <p:oleObj spid="_x0000_s904262" name="Equation" r:id="rId4" imgW="1358310" imgH="253890" progId="Equation.DSMT4">
              <p:embed/>
            </p:oleObj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3795078" y="4980940"/>
          <a:ext cx="1604962" cy="885825"/>
        </p:xfrm>
        <a:graphic>
          <a:graphicData uri="http://schemas.openxmlformats.org/presentationml/2006/ole">
            <p:oleObj spid="_x0000_s904263" name="Equation" r:id="rId5" imgW="774364" imgH="431613" progId="Equation.DSMT4">
              <p:embed/>
            </p:oleObj>
          </a:graphicData>
        </a:graphic>
      </p:graphicFrame>
      <p:sp>
        <p:nvSpPr>
          <p:cNvPr id="558092" name="Rectangle 12"/>
          <p:cNvSpPr>
            <a:spLocks noChangeArrowheads="1"/>
          </p:cNvSpPr>
          <p:nvPr/>
        </p:nvSpPr>
        <p:spPr bwMode="auto">
          <a:xfrm>
            <a:off x="2084388" y="0"/>
            <a:ext cx="473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Sources: </a:t>
            </a:r>
            <a:r>
              <a:rPr lang="en-US" sz="3600" b="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b="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484505" y="1166178"/>
            <a:ext cx="4461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0000FF"/>
                </a:solidFill>
              </a:rPr>
              <a:t>Special case: </a:t>
            </a:r>
            <a:r>
              <a:rPr lang="en-US" sz="2000" b="0" dirty="0">
                <a:solidFill>
                  <a:srgbClr val="FF0000"/>
                </a:solidFill>
              </a:rPr>
              <a:t>vertical magnetic dipole</a:t>
            </a:r>
          </a:p>
        </p:txBody>
      </p:sp>
      <p:graphicFrame>
        <p:nvGraphicFramePr>
          <p:cNvPr id="22532" name="Object 16"/>
          <p:cNvGraphicFramePr>
            <a:graphicFrameLocks noChangeAspect="1"/>
          </p:cNvGraphicFramePr>
          <p:nvPr/>
        </p:nvGraphicFramePr>
        <p:xfrm>
          <a:off x="3663950" y="4044950"/>
          <a:ext cx="1973263" cy="573088"/>
        </p:xfrm>
        <a:graphic>
          <a:graphicData uri="http://schemas.openxmlformats.org/presentationml/2006/ole">
            <p:oleObj spid="_x0000_s904264" name="Equation" r:id="rId6" imgW="952087" imgH="279279" progId="Equation.DSMT4">
              <p:embed/>
            </p:oleObj>
          </a:graphicData>
        </a:graphic>
      </p:graphicFrame>
      <p:sp>
        <p:nvSpPr>
          <p:cNvPr id="22540" name="Text Box 17"/>
          <p:cNvSpPr txBox="1">
            <a:spLocks noChangeArrowheads="1"/>
          </p:cNvSpPr>
          <p:nvPr/>
        </p:nvSpPr>
        <p:spPr bwMode="auto">
          <a:xfrm>
            <a:off x="2704465" y="521557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2541" name="AutoShape 18"/>
          <p:cNvSpPr>
            <a:spLocks noChangeArrowheads="1"/>
          </p:cNvSpPr>
          <p:nvPr/>
        </p:nvSpPr>
        <p:spPr bwMode="auto">
          <a:xfrm>
            <a:off x="2780212" y="4169229"/>
            <a:ext cx="659674" cy="276497"/>
          </a:xfrm>
          <a:prstGeom prst="rightArrow">
            <a:avLst>
              <a:gd name="adj1" fmla="val 50000"/>
              <a:gd name="adj2" fmla="val 76316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160</a:t>
            </a:fld>
            <a:endParaRPr lang="en-US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385060" y="1781493"/>
          <a:ext cx="3643313" cy="523875"/>
        </p:xfrm>
        <a:graphic>
          <a:graphicData uri="http://schemas.openxmlformats.org/presentationml/2006/ole">
            <p:oleObj spid="_x0000_s904265" name="Equation" r:id="rId7" imgW="17907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3885" y="0"/>
            <a:ext cx="7391399" cy="6127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Modeling Formulas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1547813" y="2325688"/>
          <a:ext cx="1463675" cy="2057400"/>
        </p:xfrm>
        <a:graphic>
          <a:graphicData uri="http://schemas.openxmlformats.org/presentationml/2006/ole">
            <p:oleObj spid="_x0000_s905303" name="Equation" r:id="rId4" imgW="672808" imgH="939392" progId="Equation.DSMT4">
              <p:embed/>
            </p:oleObj>
          </a:graphicData>
        </a:graphic>
      </p:graphicFrame>
      <p:graphicFrame>
        <p:nvGraphicFramePr>
          <p:cNvPr id="23555" name="Object 9"/>
          <p:cNvGraphicFramePr>
            <a:graphicFrameLocks noChangeAspect="1"/>
          </p:cNvGraphicFramePr>
          <p:nvPr/>
        </p:nvGraphicFramePr>
        <p:xfrm>
          <a:off x="4165600" y="2287588"/>
          <a:ext cx="1557338" cy="1082675"/>
        </p:xfrm>
        <a:graphic>
          <a:graphicData uri="http://schemas.openxmlformats.org/presentationml/2006/ole">
            <p:oleObj spid="_x0000_s905304" name="Equation" r:id="rId5" imgW="761669" imgH="533169" progId="Equation.DSMT4">
              <p:embed/>
            </p:oleObj>
          </a:graphicData>
        </a:graphic>
      </p:graphicFrame>
      <p:graphicFrame>
        <p:nvGraphicFramePr>
          <p:cNvPr id="23556" name="Object 10"/>
          <p:cNvGraphicFramePr>
            <a:graphicFrameLocks noChangeAspect="1"/>
          </p:cNvGraphicFramePr>
          <p:nvPr/>
        </p:nvGraphicFramePr>
        <p:xfrm>
          <a:off x="4187825" y="3509963"/>
          <a:ext cx="1587500" cy="1119187"/>
        </p:xfrm>
        <a:graphic>
          <a:graphicData uri="http://schemas.openxmlformats.org/presentationml/2006/ole">
            <p:oleObj spid="_x0000_s905305" name="Equation" r:id="rId6" imgW="748975" imgH="533169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161</a:t>
            </a:fld>
            <a:endParaRPr lang="en-US"/>
          </a:p>
        </p:txBody>
      </p:sp>
      <p:graphicFrame>
        <p:nvGraphicFramePr>
          <p:cNvPr id="70663" name="Object 0"/>
          <p:cNvGraphicFramePr>
            <a:graphicFrameLocks noChangeAspect="1"/>
          </p:cNvGraphicFramePr>
          <p:nvPr/>
        </p:nvGraphicFramePr>
        <p:xfrm>
          <a:off x="6586538" y="2476500"/>
          <a:ext cx="1768475" cy="769938"/>
        </p:xfrm>
        <a:graphic>
          <a:graphicData uri="http://schemas.openxmlformats.org/presentationml/2006/ole">
            <p:oleObj spid="_x0000_s905306" name="Equation" r:id="rId7" imgW="990170" imgH="431613" progId="Equation.DSMT4">
              <p:embed/>
            </p:oleObj>
          </a:graphicData>
        </a:graphic>
      </p:graphicFrame>
      <p:graphicFrame>
        <p:nvGraphicFramePr>
          <p:cNvPr id="70664" name="Object 3"/>
          <p:cNvGraphicFramePr>
            <a:graphicFrameLocks noChangeAspect="1"/>
          </p:cNvGraphicFramePr>
          <p:nvPr/>
        </p:nvGraphicFramePr>
        <p:xfrm>
          <a:off x="6569075" y="3606800"/>
          <a:ext cx="1800225" cy="808038"/>
        </p:xfrm>
        <a:graphic>
          <a:graphicData uri="http://schemas.openxmlformats.org/presentationml/2006/ole">
            <p:oleObj spid="_x0000_s905307" name="Equation" r:id="rId8" imgW="1016000" imgH="4572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32300" y="1854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Horizontal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8500" y="1892300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Vertical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0986" y="957943"/>
            <a:ext cx="451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Results for 3D (volumetric) sources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60940" y="5294313"/>
            <a:ext cx="2887329" cy="86177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i="1" dirty="0" smtClean="0">
                <a:solidFill>
                  <a:srgbClr val="0000FF"/>
                </a:solidFill>
              </a:rPr>
              <a:t>Distributed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b="0" i="1" dirty="0" smtClean="0">
                <a:solidFill>
                  <a:srgbClr val="0000FF"/>
                </a:solidFill>
              </a:rPr>
              <a:t>sources:</a:t>
            </a:r>
          </a:p>
          <a:p>
            <a:pPr algn="ctr"/>
            <a:r>
              <a:rPr lang="en-US" sz="1600" b="0" i="1" dirty="0" smtClean="0">
                <a:solidFill>
                  <a:srgbClr val="0000FF"/>
                </a:solidFill>
              </a:rPr>
              <a:t>either parallel current sources</a:t>
            </a:r>
          </a:p>
          <a:p>
            <a:pPr algn="ctr"/>
            <a:r>
              <a:rPr lang="en-US" sz="1600" b="0" i="1" dirty="0" smtClean="0">
                <a:solidFill>
                  <a:srgbClr val="0000FF"/>
                </a:solidFill>
              </a:rPr>
              <a:t> or series voltage sources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1547813" y="2325688"/>
          <a:ext cx="1463675" cy="2057400"/>
        </p:xfrm>
        <a:graphic>
          <a:graphicData uri="http://schemas.openxmlformats.org/presentationml/2006/ole">
            <p:oleObj spid="_x0000_s906327" name="Equation" r:id="rId4" imgW="672808" imgH="939392" progId="Equation.DSMT4">
              <p:embed/>
            </p:oleObj>
          </a:graphicData>
        </a:graphic>
      </p:graphicFrame>
      <p:graphicFrame>
        <p:nvGraphicFramePr>
          <p:cNvPr id="23555" name="Object 9"/>
          <p:cNvGraphicFramePr>
            <a:graphicFrameLocks noChangeAspect="1"/>
          </p:cNvGraphicFramePr>
          <p:nvPr/>
        </p:nvGraphicFramePr>
        <p:xfrm>
          <a:off x="4165600" y="2312988"/>
          <a:ext cx="1557338" cy="1031875"/>
        </p:xfrm>
        <a:graphic>
          <a:graphicData uri="http://schemas.openxmlformats.org/presentationml/2006/ole">
            <p:oleObj spid="_x0000_s906328" name="Equation" r:id="rId5" imgW="761669" imgH="507780" progId="Equation.DSMT4">
              <p:embed/>
            </p:oleObj>
          </a:graphicData>
        </a:graphic>
      </p:graphicFrame>
      <p:graphicFrame>
        <p:nvGraphicFramePr>
          <p:cNvPr id="23556" name="Object 10"/>
          <p:cNvGraphicFramePr>
            <a:graphicFrameLocks noChangeAspect="1"/>
          </p:cNvGraphicFramePr>
          <p:nvPr/>
        </p:nvGraphicFramePr>
        <p:xfrm>
          <a:off x="4155169" y="3549650"/>
          <a:ext cx="1587500" cy="1065213"/>
        </p:xfrm>
        <a:graphic>
          <a:graphicData uri="http://schemas.openxmlformats.org/presentationml/2006/ole">
            <p:oleObj spid="_x0000_s906329" name="Equation" r:id="rId6" imgW="749300" imgH="508000" progId="Equation.DSMT4">
              <p:embed/>
            </p:oleObj>
          </a:graphicData>
        </a:graphic>
      </p:graphicFrame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4762540" y="5332413"/>
            <a:ext cx="2887329" cy="86177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i="1" dirty="0" smtClean="0">
                <a:solidFill>
                  <a:srgbClr val="0000FF"/>
                </a:solidFill>
              </a:rPr>
              <a:t>Lumped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b="0" i="1" dirty="0" smtClean="0">
                <a:solidFill>
                  <a:srgbClr val="0000FF"/>
                </a:solidFill>
              </a:rPr>
              <a:t>sources:</a:t>
            </a:r>
          </a:p>
          <a:p>
            <a:pPr algn="ctr"/>
            <a:r>
              <a:rPr lang="en-US" sz="1600" b="0" i="1" dirty="0" smtClean="0">
                <a:solidFill>
                  <a:srgbClr val="0000FF"/>
                </a:solidFill>
              </a:rPr>
              <a:t>either parallel current sources</a:t>
            </a:r>
          </a:p>
          <a:p>
            <a:pPr algn="ctr"/>
            <a:r>
              <a:rPr lang="en-US" sz="1600" b="0" i="1" dirty="0" smtClean="0">
                <a:solidFill>
                  <a:srgbClr val="0000FF"/>
                </a:solidFill>
              </a:rPr>
              <a:t> or series voltage sources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54300" y="977900"/>
            <a:ext cx="3986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Results for 2D (planar) sources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70663" name="Object 0"/>
          <p:cNvGraphicFramePr>
            <a:graphicFrameLocks noChangeAspect="1"/>
          </p:cNvGraphicFramePr>
          <p:nvPr/>
        </p:nvGraphicFramePr>
        <p:xfrm>
          <a:off x="6599238" y="2463606"/>
          <a:ext cx="1770061" cy="770132"/>
        </p:xfrm>
        <a:graphic>
          <a:graphicData uri="http://schemas.openxmlformats.org/presentationml/2006/ole">
            <p:oleObj spid="_x0000_s906330" name="Equation" r:id="rId7" imgW="990170" imgH="431613" progId="Equation.DSMT4">
              <p:embed/>
            </p:oleObj>
          </a:graphicData>
        </a:graphic>
      </p:graphicFrame>
      <p:graphicFrame>
        <p:nvGraphicFramePr>
          <p:cNvPr id="70664" name="Object 3"/>
          <p:cNvGraphicFramePr>
            <a:graphicFrameLocks noChangeAspect="1"/>
          </p:cNvGraphicFramePr>
          <p:nvPr/>
        </p:nvGraphicFramePr>
        <p:xfrm>
          <a:off x="6580189" y="3594100"/>
          <a:ext cx="1776249" cy="808038"/>
        </p:xfrm>
        <a:graphic>
          <a:graphicData uri="http://schemas.openxmlformats.org/presentationml/2006/ole">
            <p:oleObj spid="_x0000_s906331" name="Equation" r:id="rId8" imgW="1002865" imgH="457002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77870" y="1854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Horizontal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8500" y="1892300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Vertical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37457" y="0"/>
            <a:ext cx="8501743" cy="612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 of Modeling Formulas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163</a:t>
            </a:fld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973138" y="1244600"/>
            <a:ext cx="2668588" cy="4292600"/>
            <a:chOff x="1354138" y="1168400"/>
            <a:chExt cx="2668588" cy="4292600"/>
          </a:xfrm>
        </p:grpSpPr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2562225" y="3440114"/>
              <a:ext cx="1392238" cy="31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2562225" y="1293300"/>
            <a:ext cx="1349375" cy="481525"/>
          </p:xfrm>
          <a:graphic>
            <a:graphicData uri="http://schemas.openxmlformats.org/presentationml/2006/ole">
              <p:oleObj spid="_x0000_s907402" name="Equation" r:id="rId4" imgW="571252" imgH="203112" progId="Equation.DSMT4">
                <p:embed/>
              </p:oleObj>
            </a:graphicData>
          </a:graphic>
        </p:graphicFrame>
        <p:graphicFrame>
          <p:nvGraphicFramePr>
            <p:cNvPr id="41" name="Object 24"/>
            <p:cNvGraphicFramePr>
              <a:graphicFrameLocks noChangeAspect="1"/>
            </p:cNvGraphicFramePr>
            <p:nvPr/>
          </p:nvGraphicFramePr>
          <p:xfrm>
            <a:off x="2886075" y="3800245"/>
            <a:ext cx="771525" cy="457430"/>
          </p:xfrm>
          <a:graphic>
            <a:graphicData uri="http://schemas.openxmlformats.org/presentationml/2006/ole">
              <p:oleObj spid="_x0000_s907403" name="Equation" r:id="rId5" imgW="342751" imgH="203112" progId="Equation.DSMT4">
                <p:embed/>
              </p:oleObj>
            </a:graphicData>
          </a:graphic>
        </p:graphicFrame>
        <p:graphicFrame>
          <p:nvGraphicFramePr>
            <p:cNvPr id="42" name="Object 25"/>
            <p:cNvGraphicFramePr>
              <a:graphicFrameLocks noChangeAspect="1"/>
            </p:cNvGraphicFramePr>
            <p:nvPr/>
          </p:nvGraphicFramePr>
          <p:xfrm>
            <a:off x="1354138" y="1743075"/>
            <a:ext cx="984250" cy="473075"/>
          </p:xfrm>
          <a:graphic>
            <a:graphicData uri="http://schemas.openxmlformats.org/presentationml/2006/ole">
              <p:oleObj spid="_x0000_s907404" name="Equation" r:id="rId6" imgW="342603" imgH="164957" progId="Equation.DSMT4">
                <p:embed/>
              </p:oleObj>
            </a:graphicData>
          </a:graphic>
        </p:graphicFrame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2978151" y="3146426"/>
              <a:ext cx="554038" cy="5349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 flipH="1">
              <a:off x="3081338" y="3424239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2541327" y="1938929"/>
              <a:ext cx="0" cy="436729"/>
            </a:xfrm>
            <a:prstGeom prst="straightConnector1">
              <a:avLst/>
            </a:prstGeom>
            <a:solidFill>
              <a:srgbClr val="00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552700" y="11684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481263" y="4425951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3949700" y="11811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3871913" y="4414839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3884613" y="2530476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2493963" y="2554289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64"/>
          <p:cNvGrpSpPr/>
          <p:nvPr/>
        </p:nvGrpSpPr>
        <p:grpSpPr>
          <a:xfrm>
            <a:off x="4770438" y="1295400"/>
            <a:ext cx="2668588" cy="4292600"/>
            <a:chOff x="4351338" y="1397000"/>
            <a:chExt cx="2668588" cy="4292600"/>
          </a:xfrm>
        </p:grpSpPr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5584825" y="1530964"/>
            <a:ext cx="1323975" cy="472461"/>
          </p:xfrm>
          <a:graphic>
            <a:graphicData uri="http://schemas.openxmlformats.org/presentationml/2006/ole">
              <p:oleObj spid="_x0000_s907405" name="Equation" r:id="rId7" imgW="571252" imgH="203112" progId="Equation.DSMT4">
                <p:embed/>
              </p:oleObj>
            </a:graphicData>
          </a:graphic>
        </p:graphicFrame>
        <p:graphicFrame>
          <p:nvGraphicFramePr>
            <p:cNvPr id="52" name="Object 24"/>
            <p:cNvGraphicFramePr>
              <a:graphicFrameLocks noChangeAspect="1"/>
            </p:cNvGraphicFramePr>
            <p:nvPr/>
          </p:nvGraphicFramePr>
          <p:xfrm>
            <a:off x="5821363" y="3936999"/>
            <a:ext cx="857207" cy="473075"/>
          </p:xfrm>
          <a:graphic>
            <a:graphicData uri="http://schemas.openxmlformats.org/presentationml/2006/ole">
              <p:oleObj spid="_x0000_s907406" name="Equation" r:id="rId8" imgW="368140" imgH="203112" progId="Equation.DSMT4">
                <p:embed/>
              </p:oleObj>
            </a:graphicData>
          </a:graphic>
        </p:graphicFrame>
        <p:graphicFrame>
          <p:nvGraphicFramePr>
            <p:cNvPr id="53" name="Object 25"/>
            <p:cNvGraphicFramePr>
              <a:graphicFrameLocks noChangeAspect="1"/>
            </p:cNvGraphicFramePr>
            <p:nvPr/>
          </p:nvGraphicFramePr>
          <p:xfrm>
            <a:off x="4351338" y="1971675"/>
            <a:ext cx="984250" cy="473075"/>
          </p:xfrm>
          <a:graphic>
            <a:graphicData uri="http://schemas.openxmlformats.org/presentationml/2006/ole">
              <p:oleObj spid="_x0000_s907407" name="Equation" r:id="rId9" imgW="342603" imgH="164957" progId="Equation.DSMT4">
                <p:embed/>
              </p:oleObj>
            </a:graphicData>
          </a:graphic>
        </p:graphicFrame>
        <p:cxnSp>
          <p:nvCxnSpPr>
            <p:cNvPr id="56" name="Straight Arrow Connector 55"/>
            <p:cNvCxnSpPr/>
            <p:nvPr/>
          </p:nvCxnSpPr>
          <p:spPr bwMode="auto">
            <a:xfrm flipV="1">
              <a:off x="5538527" y="2167529"/>
              <a:ext cx="0" cy="436729"/>
            </a:xfrm>
            <a:prstGeom prst="straightConnector1">
              <a:avLst/>
            </a:prstGeom>
            <a:solidFill>
              <a:srgbClr val="00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5549900" y="13970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5478463" y="4654551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6946900" y="14097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6869113" y="4643439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6881813" y="2759076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5491163" y="2782889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26"/>
            <p:cNvSpPr>
              <a:spLocks noChangeArrowheads="1"/>
            </p:cNvSpPr>
            <p:nvPr/>
          </p:nvSpPr>
          <p:spPr bwMode="auto">
            <a:xfrm>
              <a:off x="5264151" y="3375026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97500" y="3314700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+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22900" y="3568700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-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835400" y="736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 Models</a:t>
            </a:r>
            <a:endParaRPr lang="en-US" dirty="0"/>
          </a:p>
        </p:txBody>
      </p:sp>
      <p:graphicFrame>
        <p:nvGraphicFramePr>
          <p:cNvPr id="66576" name="Object 1"/>
          <p:cNvGraphicFramePr>
            <a:graphicFrameLocks noChangeAspect="1"/>
          </p:cNvGraphicFramePr>
          <p:nvPr/>
        </p:nvGraphicFramePr>
        <p:xfrm>
          <a:off x="1598613" y="5789466"/>
          <a:ext cx="2681287" cy="766909"/>
        </p:xfrm>
        <a:graphic>
          <a:graphicData uri="http://schemas.openxmlformats.org/presentationml/2006/ole">
            <p:oleObj spid="_x0000_s907408" name="Equation" r:id="rId10" imgW="1778000" imgH="508000" progId="Equation.DSMT4">
              <p:embed/>
            </p:oleObj>
          </a:graphicData>
        </a:graphic>
      </p:graphicFrame>
      <p:graphicFrame>
        <p:nvGraphicFramePr>
          <p:cNvPr id="66578" name="Object 1"/>
          <p:cNvGraphicFramePr>
            <a:graphicFrameLocks noChangeAspect="1"/>
          </p:cNvGraphicFramePr>
          <p:nvPr/>
        </p:nvGraphicFramePr>
        <p:xfrm>
          <a:off x="5453063" y="5811005"/>
          <a:ext cx="2662237" cy="745370"/>
        </p:xfrm>
        <a:graphic>
          <a:graphicData uri="http://schemas.openxmlformats.org/presentationml/2006/ole">
            <p:oleObj spid="_x0000_s907409" name="Equation" r:id="rId11" imgW="1816100" imgH="508000" progId="Equation.DSMT4">
              <p:embed/>
            </p:oleObj>
          </a:graphicData>
        </a:graphic>
      </p:graphicFrame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337457" y="0"/>
            <a:ext cx="8501743" cy="612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 of Modeling Formulas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164</a:t>
            </a:fld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1100138" y="1895936"/>
            <a:ext cx="2503488" cy="4292600"/>
            <a:chOff x="1519238" y="1168400"/>
            <a:chExt cx="2503488" cy="4292600"/>
          </a:xfrm>
        </p:grpSpPr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2562225" y="3440114"/>
              <a:ext cx="1392238" cy="31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2549525" y="1297832"/>
            <a:ext cx="1336675" cy="476993"/>
          </p:xfrm>
          <a:graphic>
            <a:graphicData uri="http://schemas.openxmlformats.org/presentationml/2006/ole">
              <p:oleObj spid="_x0000_s908392" name="Equation" r:id="rId4" imgW="571252" imgH="203112" progId="Equation.DSMT4">
                <p:embed/>
              </p:oleObj>
            </a:graphicData>
          </a:graphic>
        </p:graphicFrame>
        <p:graphicFrame>
          <p:nvGraphicFramePr>
            <p:cNvPr id="41" name="Object 24"/>
            <p:cNvGraphicFramePr>
              <a:graphicFrameLocks noChangeAspect="1"/>
            </p:cNvGraphicFramePr>
            <p:nvPr/>
          </p:nvGraphicFramePr>
          <p:xfrm>
            <a:off x="2914650" y="3829050"/>
            <a:ext cx="714375" cy="400050"/>
          </p:xfrm>
          <a:graphic>
            <a:graphicData uri="http://schemas.openxmlformats.org/presentationml/2006/ole">
              <p:oleObj spid="_x0000_s908393" name="Equation" r:id="rId5" imgW="317087" imgH="177569" progId="Equation.DSMT4">
                <p:embed/>
              </p:oleObj>
            </a:graphicData>
          </a:graphic>
        </p:graphicFrame>
        <p:graphicFrame>
          <p:nvGraphicFramePr>
            <p:cNvPr id="42" name="Object 25"/>
            <p:cNvGraphicFramePr>
              <a:graphicFrameLocks noChangeAspect="1"/>
            </p:cNvGraphicFramePr>
            <p:nvPr/>
          </p:nvGraphicFramePr>
          <p:xfrm>
            <a:off x="1519238" y="1757511"/>
            <a:ext cx="868362" cy="512614"/>
          </p:xfrm>
          <a:graphic>
            <a:graphicData uri="http://schemas.openxmlformats.org/presentationml/2006/ole">
              <p:oleObj spid="_x0000_s908394" name="Equation" r:id="rId6" imgW="342751" imgH="203112" progId="Equation.DSMT4">
                <p:embed/>
              </p:oleObj>
            </a:graphicData>
          </a:graphic>
        </p:graphicFrame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2978151" y="3146426"/>
              <a:ext cx="554038" cy="5349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 flipH="1">
              <a:off x="3081338" y="3424239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2541327" y="1938929"/>
              <a:ext cx="0" cy="436729"/>
            </a:xfrm>
            <a:prstGeom prst="straightConnector1">
              <a:avLst/>
            </a:prstGeom>
            <a:solidFill>
              <a:srgbClr val="00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552700" y="11684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481263" y="4425951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3949700" y="11811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3871913" y="4414839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3884613" y="2530476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2493963" y="2554289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64"/>
          <p:cNvGrpSpPr/>
          <p:nvPr/>
        </p:nvGrpSpPr>
        <p:grpSpPr>
          <a:xfrm>
            <a:off x="4795838" y="1959436"/>
            <a:ext cx="2592388" cy="4292600"/>
            <a:chOff x="4427538" y="1397000"/>
            <a:chExt cx="2592388" cy="4292600"/>
          </a:xfrm>
        </p:grpSpPr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5572125" y="1526432"/>
            <a:ext cx="1336675" cy="476993"/>
          </p:xfrm>
          <a:graphic>
            <a:graphicData uri="http://schemas.openxmlformats.org/presentationml/2006/ole">
              <p:oleObj spid="_x0000_s908395" name="Equation" r:id="rId7" imgW="571252" imgH="203112" progId="Equation.DSMT4">
                <p:embed/>
              </p:oleObj>
            </a:graphicData>
          </a:graphic>
        </p:graphicFrame>
        <p:graphicFrame>
          <p:nvGraphicFramePr>
            <p:cNvPr id="52" name="Object 24"/>
            <p:cNvGraphicFramePr>
              <a:graphicFrameLocks noChangeAspect="1"/>
            </p:cNvGraphicFramePr>
            <p:nvPr/>
          </p:nvGraphicFramePr>
          <p:xfrm>
            <a:off x="5880100" y="3965575"/>
            <a:ext cx="739775" cy="414338"/>
          </p:xfrm>
          <a:graphic>
            <a:graphicData uri="http://schemas.openxmlformats.org/presentationml/2006/ole">
              <p:oleObj spid="_x0000_s908396" name="Equation" r:id="rId8" imgW="317087" imgH="177569" progId="Equation.DSMT4">
                <p:embed/>
              </p:oleObj>
            </a:graphicData>
          </a:graphic>
        </p:graphicFrame>
        <p:graphicFrame>
          <p:nvGraphicFramePr>
            <p:cNvPr id="53" name="Object 25"/>
            <p:cNvGraphicFramePr>
              <a:graphicFrameLocks noChangeAspect="1"/>
            </p:cNvGraphicFramePr>
            <p:nvPr/>
          </p:nvGraphicFramePr>
          <p:xfrm>
            <a:off x="4427538" y="1955800"/>
            <a:ext cx="911225" cy="539750"/>
          </p:xfrm>
          <a:graphic>
            <a:graphicData uri="http://schemas.openxmlformats.org/presentationml/2006/ole">
              <p:oleObj spid="_x0000_s908397" name="Equation" r:id="rId9" imgW="342751" imgH="203112" progId="Equation.DSMT4">
                <p:embed/>
              </p:oleObj>
            </a:graphicData>
          </a:graphic>
        </p:graphicFrame>
        <p:cxnSp>
          <p:nvCxnSpPr>
            <p:cNvPr id="56" name="Straight Arrow Connector 55"/>
            <p:cNvCxnSpPr/>
            <p:nvPr/>
          </p:nvCxnSpPr>
          <p:spPr bwMode="auto">
            <a:xfrm flipV="1">
              <a:off x="5538527" y="2167529"/>
              <a:ext cx="0" cy="436729"/>
            </a:xfrm>
            <a:prstGeom prst="straightConnector1">
              <a:avLst/>
            </a:prstGeom>
            <a:solidFill>
              <a:srgbClr val="00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5549900" y="13970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5478463" y="4654551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6946900" y="1409700"/>
              <a:ext cx="0" cy="4279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6869113" y="4643439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6881813" y="2759076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5491163" y="2782889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26"/>
            <p:cNvSpPr>
              <a:spLocks noChangeArrowheads="1"/>
            </p:cNvSpPr>
            <p:nvPr/>
          </p:nvSpPr>
          <p:spPr bwMode="auto">
            <a:xfrm>
              <a:off x="5264151" y="3375026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97500" y="3314700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+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22900" y="3568700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-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378200" y="863600"/>
            <a:ext cx="2770310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Michalski functions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337457" y="0"/>
            <a:ext cx="8501743" cy="612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 of Modeling Formulas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7888" y="0"/>
            <a:ext cx="4691062" cy="638175"/>
          </a:xfrm>
        </p:spPr>
        <p:txBody>
          <a:bodyPr/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59" name="Text Box 15"/>
          <p:cNvSpPr txBox="1">
            <a:spLocks noChangeArrowheads="1"/>
          </p:cNvSpPr>
          <p:nvPr/>
        </p:nvSpPr>
        <p:spPr bwMode="auto">
          <a:xfrm>
            <a:off x="438150" y="1179513"/>
            <a:ext cx="81438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charset="0"/>
              </a:rPr>
              <a:t>In this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part of the notes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use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SDI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theory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solve the classical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"Sommerfeld problem"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of a vertical dipole over an semi-infinite earth. 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1054100" y="2486660"/>
            <a:ext cx="7242175" cy="3444240"/>
            <a:chOff x="1435100" y="2486660"/>
            <a:chExt cx="7242175" cy="3444240"/>
          </a:xfrm>
        </p:grpSpPr>
        <p:sp>
          <p:nvSpPr>
            <p:cNvPr id="12" name="Rectangle 12" descr="Newsprint"/>
            <p:cNvSpPr>
              <a:spLocks noChangeArrowheads="1"/>
            </p:cNvSpPr>
            <p:nvPr/>
          </p:nvSpPr>
          <p:spPr bwMode="auto">
            <a:xfrm>
              <a:off x="1435100" y="4292600"/>
              <a:ext cx="6057900" cy="163830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267200" y="3721100"/>
              <a:ext cx="0" cy="342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721600" y="4292600"/>
              <a:ext cx="546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391525" y="40894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119245" y="2486660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241800" y="2908300"/>
              <a:ext cx="0" cy="44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4597400" y="3711575"/>
            <a:ext cx="711200" cy="354013"/>
          </p:xfrm>
          <a:graphic>
            <a:graphicData uri="http://schemas.openxmlformats.org/presentationml/2006/ole">
              <p:oleObj spid="_x0000_s942150" name="Equation" r:id="rId5" imgW="355138" imgH="177569" progId="Equation.DSMT4">
                <p:embed/>
              </p:oleObj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5372100" y="4765675"/>
            <a:ext cx="1193800" cy="455613"/>
          </p:xfrm>
          <a:graphic>
            <a:graphicData uri="http://schemas.openxmlformats.org/presentationml/2006/ole">
              <p:oleObj spid="_x0000_s942151" name="Equation" r:id="rId6" imgW="596900" imgH="228600" progId="Equation.DSMT4">
                <p:embed/>
              </p:oleObj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/>
          </p:nvGraphicFramePr>
          <p:xfrm>
            <a:off x="5816600" y="3228975"/>
            <a:ext cx="330200" cy="455613"/>
          </p:xfrm>
          <a:graphic>
            <a:graphicData uri="http://schemas.openxmlformats.org/presentationml/2006/ole">
              <p:oleObj spid="_x0000_s942152" name="Equation" r:id="rId7" imgW="165028" imgH="228501" progId="Equation.DSMT4">
                <p:embed/>
              </p:oleObj>
            </a:graphicData>
          </a:graphic>
        </p:graphicFrame>
        <p:graphicFrame>
          <p:nvGraphicFramePr>
            <p:cNvPr id="21" name="Object 23"/>
            <p:cNvGraphicFramePr>
              <a:graphicFrameLocks noChangeAspect="1"/>
            </p:cNvGraphicFramePr>
            <p:nvPr/>
          </p:nvGraphicFramePr>
          <p:xfrm>
            <a:off x="3733800" y="3724275"/>
            <a:ext cx="304800" cy="354013"/>
          </p:xfrm>
          <a:graphic>
            <a:graphicData uri="http://schemas.openxmlformats.org/presentationml/2006/ole">
              <p:oleObj spid="_x0000_s942153" name="Equation" r:id="rId8" imgW="152202" imgH="177569" progId="Equation.DSMT4">
                <p:embed/>
              </p:oleObj>
            </a:graphicData>
          </a:graphic>
        </p:graphicFrame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6654800" y="4241800"/>
              <a:ext cx="114300" cy="1143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6816725" y="3860800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u="sng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293179" y="2266270"/>
            <a:ext cx="2962275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</a:rPr>
              <a:t>Goal: Find </a:t>
            </a:r>
            <a:r>
              <a:rPr lang="en-US" sz="1600" i="1" dirty="0" err="1">
                <a:latin typeface="Times New Roman" pitchFamily="18" charset="0"/>
              </a:rPr>
              <a:t>E</a:t>
            </a:r>
            <a:r>
              <a:rPr lang="en-US" sz="1600" i="1" baseline="-25000" dirty="0" err="1">
                <a:latin typeface="Times New Roman" pitchFamily="18" charset="0"/>
              </a:rPr>
              <a:t>z</a:t>
            </a:r>
            <a:r>
              <a:rPr lang="en-US" sz="1600" i="1" baseline="-25000" dirty="0">
                <a:latin typeface="Times New Roman" pitchFamily="18" charset="0"/>
              </a:rPr>
              <a:t> </a:t>
            </a:r>
            <a:r>
              <a:rPr lang="en-US" sz="1600" dirty="0">
                <a:latin typeface="Arial" charset="0"/>
              </a:rPr>
              <a:t>on the surface of the earth (in the air region).</a:t>
            </a:r>
            <a:endParaRPr lang="en-US" sz="1600" baseline="-25000" dirty="0">
              <a:latin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166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24647" name="Object 7"/>
          <p:cNvGraphicFramePr>
            <a:graphicFrameLocks noChangeAspect="1"/>
          </p:cNvGraphicFramePr>
          <p:nvPr/>
        </p:nvGraphicFramePr>
        <p:xfrm>
          <a:off x="1944688" y="1773238"/>
          <a:ext cx="2378075" cy="1100137"/>
        </p:xfrm>
        <a:graphic>
          <a:graphicData uri="http://schemas.openxmlformats.org/presentationml/2006/ole">
            <p:oleObj spid="_x0000_s943191" name="Equation" r:id="rId4" imgW="1040948" imgH="482391" progId="Equation.DSMT4">
              <p:embed/>
            </p:oleObj>
          </a:graphicData>
        </a:graphic>
      </p:graphicFrame>
      <p:graphicFrame>
        <p:nvGraphicFramePr>
          <p:cNvPr id="624648" name="Object 8"/>
          <p:cNvGraphicFramePr>
            <a:graphicFrameLocks noChangeAspect="1"/>
          </p:cNvGraphicFramePr>
          <p:nvPr/>
        </p:nvGraphicFramePr>
        <p:xfrm>
          <a:off x="4642200" y="2105149"/>
          <a:ext cx="3641725" cy="425450"/>
        </p:xfrm>
        <a:graphic>
          <a:graphicData uri="http://schemas.openxmlformats.org/presentationml/2006/ole">
            <p:oleObj spid="_x0000_s943192" name="Equation" r:id="rId5" imgW="2171700" imgH="254000" progId="Equation.DSMT4">
              <p:embed/>
            </p:oleObj>
          </a:graphicData>
        </a:graphic>
      </p:graphicFrame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249238" y="1116013"/>
            <a:ext cx="3786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Planar vertical electric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current :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871476" y="3359130"/>
            <a:ext cx="6159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a vertical electric dipole of amplitude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we have</a:t>
            </a:r>
          </a:p>
        </p:txBody>
      </p:sp>
      <p:graphicFrame>
        <p:nvGraphicFramePr>
          <p:cNvPr id="624651" name="Object 11"/>
          <p:cNvGraphicFramePr>
            <a:graphicFrameLocks noChangeAspect="1"/>
          </p:cNvGraphicFramePr>
          <p:nvPr/>
        </p:nvGraphicFramePr>
        <p:xfrm>
          <a:off x="4227104" y="5538871"/>
          <a:ext cx="2522537" cy="1100137"/>
        </p:xfrm>
        <a:graphic>
          <a:graphicData uri="http://schemas.openxmlformats.org/presentationml/2006/ole">
            <p:oleObj spid="_x0000_s943193" name="Equation" r:id="rId6" imgW="1104900" imgH="482600" progId="Equation.DSMT4">
              <p:embed/>
            </p:oleObj>
          </a:graphicData>
        </a:graphic>
      </p:graphicFrame>
      <p:graphicFrame>
        <p:nvGraphicFramePr>
          <p:cNvPr id="624652" name="Object 12"/>
          <p:cNvGraphicFramePr>
            <a:graphicFrameLocks noChangeAspect="1"/>
          </p:cNvGraphicFramePr>
          <p:nvPr/>
        </p:nvGraphicFramePr>
        <p:xfrm>
          <a:off x="2177535" y="3799878"/>
          <a:ext cx="3652837" cy="498475"/>
        </p:xfrm>
        <a:graphic>
          <a:graphicData uri="http://schemas.openxmlformats.org/presentationml/2006/ole">
            <p:oleObj spid="_x0000_s943194" name="Equation" r:id="rId7" imgW="1854200" imgH="254000" progId="Equation.DSMT4">
              <p:embed/>
            </p:oleObj>
          </a:graphicData>
        </a:graphic>
      </p:graphicFrame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524615" y="4592678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461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kern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Sommerfeld Problem (cont.)</a:t>
            </a:r>
            <a:endParaRPr lang="en-US" sz="3600" kern="0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7637" y="2660073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(the impressed source current)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2505777" y="4558577"/>
          <a:ext cx="2876550" cy="498475"/>
        </p:xfrm>
        <a:graphic>
          <a:graphicData uri="http://schemas.openxmlformats.org/presentationml/2006/ole">
            <p:oleObj spid="_x0000_s943195" name="Equation" r:id="rId8" imgW="1459866" imgH="253890" progId="Equation.DSMT4">
              <p:embed/>
            </p:oleObj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61185" y="5834642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Therefore, we have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0"/>
            <a:ext cx="6430962" cy="638175"/>
          </a:xfrm>
        </p:spPr>
        <p:txBody>
          <a:bodyPr/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1304925" y="105568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TEN:</a:t>
            </a:r>
            <a:endParaRPr lang="en-US" sz="2400" baseline="-25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4013" name="Text Box 29"/>
          <p:cNvSpPr txBox="1">
            <a:spLocks noChangeArrowheads="1"/>
          </p:cNvSpPr>
          <p:nvPr/>
        </p:nvSpPr>
        <p:spPr bwMode="auto">
          <a:xfrm>
            <a:off x="1622425" y="6081713"/>
            <a:ext cx="591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 vertical electric dipole excites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TM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waves only.</a:t>
            </a:r>
          </a:p>
        </p:txBody>
      </p:sp>
      <p:graphicFrame>
        <p:nvGraphicFramePr>
          <p:cNvPr id="554019" name="Object 35"/>
          <p:cNvGraphicFramePr>
            <a:graphicFrameLocks noChangeAspect="1"/>
          </p:cNvGraphicFramePr>
          <p:nvPr/>
        </p:nvGraphicFramePr>
        <p:xfrm>
          <a:off x="5600700" y="1682750"/>
          <a:ext cx="2271713" cy="1098550"/>
        </p:xfrm>
        <a:graphic>
          <a:graphicData uri="http://schemas.openxmlformats.org/presentationml/2006/ole">
            <p:oleObj spid="_x0000_s944232" name="Equation" r:id="rId4" imgW="990170" imgH="482391" progId="Equation.DSMT4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339976" y="1701800"/>
            <a:ext cx="3282950" cy="3784600"/>
            <a:chOff x="1578" y="1216"/>
            <a:chExt cx="2068" cy="2384"/>
          </a:xfrm>
        </p:grpSpPr>
        <p:sp>
          <p:nvSpPr>
            <p:cNvPr id="554004" name="Line 20"/>
            <p:cNvSpPr>
              <a:spLocks noChangeShapeType="1"/>
            </p:cNvSpPr>
            <p:nvPr/>
          </p:nvSpPr>
          <p:spPr bwMode="auto">
            <a:xfrm>
              <a:off x="2344" y="1232"/>
              <a:ext cx="0" cy="2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4005" name="Line 21"/>
            <p:cNvSpPr>
              <a:spLocks noChangeShapeType="1"/>
            </p:cNvSpPr>
            <p:nvPr/>
          </p:nvSpPr>
          <p:spPr bwMode="auto">
            <a:xfrm>
              <a:off x="2992" y="1216"/>
              <a:ext cx="0" cy="2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4006" name="Oval 22"/>
            <p:cNvSpPr>
              <a:spLocks noChangeArrowheads="1"/>
            </p:cNvSpPr>
            <p:nvPr/>
          </p:nvSpPr>
          <p:spPr bwMode="auto">
            <a:xfrm>
              <a:off x="2312" y="2376"/>
              <a:ext cx="6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4007" name="Oval 23"/>
            <p:cNvSpPr>
              <a:spLocks noChangeArrowheads="1"/>
            </p:cNvSpPr>
            <p:nvPr/>
          </p:nvSpPr>
          <p:spPr bwMode="auto">
            <a:xfrm>
              <a:off x="2960" y="2376"/>
              <a:ext cx="6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4008" name="Line 24"/>
            <p:cNvSpPr>
              <a:spLocks noChangeShapeType="1"/>
            </p:cNvSpPr>
            <p:nvPr/>
          </p:nvSpPr>
          <p:spPr bwMode="auto">
            <a:xfrm flipV="1">
              <a:off x="3304" y="2136"/>
              <a:ext cx="0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54009" name="Object 25"/>
            <p:cNvGraphicFramePr>
              <a:graphicFrameLocks noChangeAspect="1"/>
            </p:cNvGraphicFramePr>
            <p:nvPr/>
          </p:nvGraphicFramePr>
          <p:xfrm>
            <a:off x="3463" y="2163"/>
            <a:ext cx="183" cy="182"/>
          </p:xfrm>
          <a:graphic>
            <a:graphicData uri="http://schemas.openxmlformats.org/presentationml/2006/ole">
              <p:oleObj spid="_x0000_s944233" name="Equation" r:id="rId5" imgW="126725" imgH="126725" progId="Equation.DSMT4">
                <p:embed/>
              </p:oleObj>
            </a:graphicData>
          </a:graphic>
        </p:graphicFrame>
        <p:sp>
          <p:nvSpPr>
            <p:cNvPr id="554010" name="Line 26"/>
            <p:cNvSpPr>
              <a:spLocks noChangeShapeType="1"/>
            </p:cNvSpPr>
            <p:nvPr/>
          </p:nvSpPr>
          <p:spPr bwMode="auto">
            <a:xfrm>
              <a:off x="3240" y="242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54011" name="Object 27"/>
            <p:cNvGraphicFramePr>
              <a:graphicFrameLocks noChangeAspect="1"/>
            </p:cNvGraphicFramePr>
            <p:nvPr/>
          </p:nvGraphicFramePr>
          <p:xfrm>
            <a:off x="2480" y="1257"/>
            <a:ext cx="421" cy="346"/>
          </p:xfrm>
          <a:graphic>
            <a:graphicData uri="http://schemas.openxmlformats.org/presentationml/2006/ole">
              <p:oleObj spid="_x0000_s944234" name="Equation" r:id="rId6" imgW="291973" imgH="241195" progId="Equation.DSMT4">
                <p:embed/>
              </p:oleObj>
            </a:graphicData>
          </a:graphic>
        </p:graphicFrame>
        <p:graphicFrame>
          <p:nvGraphicFramePr>
            <p:cNvPr id="554012" name="Object 28"/>
            <p:cNvGraphicFramePr>
              <a:graphicFrameLocks noChangeAspect="1"/>
            </p:cNvGraphicFramePr>
            <p:nvPr/>
          </p:nvGraphicFramePr>
          <p:xfrm>
            <a:off x="2456" y="2721"/>
            <a:ext cx="421" cy="346"/>
          </p:xfrm>
          <a:graphic>
            <a:graphicData uri="http://schemas.openxmlformats.org/presentationml/2006/ole">
              <p:oleObj spid="_x0000_s944235" name="Equation" r:id="rId7" imgW="291973" imgH="241195" progId="Equation.DSMT4">
                <p:embed/>
              </p:oleObj>
            </a:graphicData>
          </a:graphic>
        </p:graphicFrame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216" y="1887"/>
              <a:ext cx="256" cy="335"/>
              <a:chOff x="1288" y="1879"/>
              <a:chExt cx="256" cy="335"/>
            </a:xfrm>
          </p:grpSpPr>
          <p:sp>
            <p:nvSpPr>
              <p:cNvPr id="554014" name="Oval 3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4015" name="Text Box 3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554016" name="Text Box 32"/>
              <p:cNvSpPr txBox="1">
                <a:spLocks noChangeArrowheads="1"/>
              </p:cNvSpPr>
              <p:nvPr/>
            </p:nvSpPr>
            <p:spPr bwMode="auto">
              <a:xfrm>
                <a:off x="1326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graphicFrame>
          <p:nvGraphicFramePr>
            <p:cNvPr id="554018" name="Object 34"/>
            <p:cNvGraphicFramePr>
              <a:graphicFrameLocks noChangeAspect="1"/>
            </p:cNvGraphicFramePr>
            <p:nvPr/>
          </p:nvGraphicFramePr>
          <p:xfrm>
            <a:off x="1578" y="1943"/>
            <a:ext cx="446" cy="222"/>
          </p:xfrm>
          <a:graphic>
            <a:graphicData uri="http://schemas.openxmlformats.org/presentationml/2006/ole">
              <p:oleObj spid="_x0000_s944236" name="Equation" r:id="rId8" imgW="355138" imgH="177569" progId="Equation.DSMT4">
                <p:embed/>
              </p:oleObj>
            </a:graphicData>
          </a:graphic>
        </p:graphicFrame>
        <p:graphicFrame>
          <p:nvGraphicFramePr>
            <p:cNvPr id="554020" name="Object 36"/>
            <p:cNvGraphicFramePr>
              <a:graphicFrameLocks noChangeAspect="1"/>
            </p:cNvGraphicFramePr>
            <p:nvPr/>
          </p:nvGraphicFramePr>
          <p:xfrm>
            <a:off x="2544" y="1865"/>
            <a:ext cx="422" cy="346"/>
          </p:xfrm>
          <a:graphic>
            <a:graphicData uri="http://schemas.openxmlformats.org/presentationml/2006/ole">
              <p:oleObj spid="_x0000_s944237" name="Equation" r:id="rId9" imgW="291973" imgH="241195" progId="Equation.DSMT4">
                <p:embed/>
              </p:oleObj>
            </a:graphicData>
          </a:graphic>
        </p:graphicFrame>
      </p:grp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168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1795382" y="1014969"/>
            <a:ext cx="518731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33"/>
                </a:solidFill>
              </a:rPr>
              <a:t>Find </a:t>
            </a:r>
            <a:r>
              <a:rPr lang="en-US" sz="2400" i="1" dirty="0" err="1">
                <a:solidFill>
                  <a:srgbClr val="FF0033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 err="1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FF0033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FF0033"/>
                </a:solidFill>
              </a:rPr>
              <a:t>(</a:t>
            </a:r>
            <a:r>
              <a:rPr lang="en-US" sz="2000" i="1" dirty="0" err="1">
                <a:solidFill>
                  <a:srgbClr val="FF0033"/>
                </a:solidFill>
                <a:latin typeface="Times New Roman" pitchFamily="18" charset="0"/>
              </a:rPr>
              <a:t>x</a:t>
            </a:r>
            <a:r>
              <a:rPr lang="en-US" sz="2000" dirty="0" err="1">
                <a:solidFill>
                  <a:srgbClr val="FF0033"/>
                </a:solidFill>
              </a:rPr>
              <a:t>,</a:t>
            </a:r>
            <a:r>
              <a:rPr lang="en-US" sz="2000" i="1" dirty="0" err="1">
                <a:solidFill>
                  <a:srgbClr val="FF0033"/>
                </a:solidFill>
                <a:latin typeface="Times New Roman" pitchFamily="18" charset="0"/>
              </a:rPr>
              <a:t>y</a:t>
            </a:r>
            <a:r>
              <a:rPr lang="en-US" sz="2000" dirty="0" err="1">
                <a:solidFill>
                  <a:srgbClr val="FF0033"/>
                </a:solidFill>
              </a:rPr>
              <a:t>,</a:t>
            </a:r>
            <a:r>
              <a:rPr lang="en-US" sz="2000" i="1" dirty="0" err="1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FF0033"/>
                </a:solidFill>
              </a:rPr>
              <a:t>) inside the </a:t>
            </a:r>
            <a:r>
              <a:rPr lang="en-US" sz="2000" dirty="0" smtClean="0">
                <a:solidFill>
                  <a:srgbClr val="FF0033"/>
                </a:solidFill>
              </a:rPr>
              <a:t>air region </a:t>
            </a:r>
            <a:r>
              <a:rPr lang="en-US" sz="2000" dirty="0" smtClean="0">
                <a:solidFill>
                  <a:srgbClr val="FF0033"/>
                </a:solidFill>
                <a:latin typeface="Times New Roman" pitchFamily="18" charset="0"/>
              </a:rPr>
              <a:t>( </a:t>
            </a:r>
            <a:r>
              <a:rPr lang="en-US" sz="2000" i="1" dirty="0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FF0033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33"/>
                </a:solidFill>
                <a:latin typeface="Times New Roman" pitchFamily="18" charset="0"/>
              </a:rPr>
              <a:t>&gt; </a:t>
            </a:r>
            <a:r>
              <a:rPr lang="en-US" sz="2000" dirty="0">
                <a:solidFill>
                  <a:srgbClr val="FF0033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rgbClr val="FF0033"/>
                </a:solidFill>
              </a:rPr>
              <a:t>):</a:t>
            </a:r>
            <a:endParaRPr lang="en-US" sz="2000" dirty="0">
              <a:solidFill>
                <a:srgbClr val="FF0033"/>
              </a:solidFill>
            </a:endParaRPr>
          </a:p>
        </p:txBody>
      </p:sp>
      <p:graphicFrame>
        <p:nvGraphicFramePr>
          <p:cNvPr id="680967" name="Object 7"/>
          <p:cNvGraphicFramePr>
            <a:graphicFrameLocks noChangeAspect="1"/>
          </p:cNvGraphicFramePr>
          <p:nvPr/>
        </p:nvGraphicFramePr>
        <p:xfrm>
          <a:off x="3113088" y="1971675"/>
          <a:ext cx="2282825" cy="519113"/>
        </p:xfrm>
        <a:graphic>
          <a:graphicData uri="http://schemas.openxmlformats.org/presentationml/2006/ole">
            <p:oleObj spid="_x0000_s945188" name="Equation" r:id="rId4" imgW="838200" imgH="190500" progId="Equation.DSMT4">
              <p:embed/>
            </p:oleObj>
          </a:graphicData>
        </a:graphic>
      </p:graphicFrame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2683144" y="3061420"/>
          <a:ext cx="3468275" cy="2615397"/>
        </p:xfrm>
        <a:graphic>
          <a:graphicData uri="http://schemas.openxmlformats.org/presentationml/2006/ole">
            <p:oleObj spid="_x0000_s945189" name="Equation" r:id="rId5" imgW="1549400" imgH="11684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169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8888" y="0"/>
            <a:ext cx="6430962" cy="638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Sommerfeld Problem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36834" y="848934"/>
            <a:ext cx="2634966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Example (cont.)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797711" name="Object 15"/>
          <p:cNvGraphicFramePr>
            <a:graphicFrameLocks noChangeAspect="1"/>
          </p:cNvGraphicFramePr>
          <p:nvPr/>
        </p:nvGraphicFramePr>
        <p:xfrm>
          <a:off x="1416503" y="2227811"/>
          <a:ext cx="6236154" cy="1379442"/>
        </p:xfrm>
        <a:graphic>
          <a:graphicData uri="http://schemas.openxmlformats.org/presentationml/2006/ole">
            <p:oleObj spid="_x0000_s797843" name="Equation" r:id="rId4" imgW="3619500" imgH="800100" progId="Equation.DSMT4">
              <p:embed/>
            </p:oleObj>
          </a:graphicData>
        </a:graphic>
      </p:graphicFrame>
      <p:graphicFrame>
        <p:nvGraphicFramePr>
          <p:cNvPr id="797712" name="Object 19"/>
          <p:cNvGraphicFramePr>
            <a:graphicFrameLocks noChangeAspect="1"/>
          </p:cNvGraphicFramePr>
          <p:nvPr/>
        </p:nvGraphicFramePr>
        <p:xfrm>
          <a:off x="1959204" y="1447215"/>
          <a:ext cx="5573712" cy="666879"/>
        </p:xfrm>
        <a:graphic>
          <a:graphicData uri="http://schemas.openxmlformats.org/presentationml/2006/ole">
            <p:oleObj spid="_x0000_s797844" name="Equation" r:id="rId5" imgW="2234230" imgH="266584" progId="Equation.DSMT4">
              <p:embed/>
            </p:oleObj>
          </a:graphicData>
        </a:graphic>
      </p:graphicFrame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6333" y="3966036"/>
            <a:ext cx="5902326" cy="2825751"/>
            <a:chOff x="1496333" y="3966036"/>
            <a:chExt cx="5902326" cy="2825751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912258" y="4281949"/>
              <a:ext cx="5024438" cy="1928813"/>
            </a:xfrm>
            <a:prstGeom prst="cube">
              <a:avLst>
                <a:gd name="adj" fmla="val 9725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913846" y="3966036"/>
              <a:ext cx="5014913" cy="2192338"/>
            </a:xfrm>
            <a:prstGeom prst="cube">
              <a:avLst>
                <a:gd name="adj" fmla="val 85306"/>
              </a:avLst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44738304"/>
                </p:ext>
              </p:extLst>
            </p:nvPr>
          </p:nvGraphicFramePr>
          <p:xfrm>
            <a:off x="2907621" y="6501274"/>
            <a:ext cx="261938" cy="290513"/>
          </p:xfrm>
          <a:graphic>
            <a:graphicData uri="http://schemas.openxmlformats.org/presentationml/2006/ole">
              <p:oleObj spid="_x0000_s797845" name="Equation" r:id="rId6" imgW="114102" imgH="126780" progId="Equation.DSMT4">
                <p:embed/>
              </p:oleObj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590905"/>
                </p:ext>
              </p:extLst>
            </p:nvPr>
          </p:nvGraphicFramePr>
          <p:xfrm>
            <a:off x="7124021" y="4851861"/>
            <a:ext cx="274638" cy="330200"/>
          </p:xfrm>
          <a:graphic>
            <a:graphicData uri="http://schemas.openxmlformats.org/presentationml/2006/ole">
              <p:oleObj spid="_x0000_s797846" name="Equation" r:id="rId7" imgW="126835" imgH="152202" progId="Equation.DSMT4">
                <p:embed/>
              </p:oleObj>
            </a:graphicData>
          </a:graphic>
        </p:graphicFrame>
        <p:graphicFrame>
          <p:nvGraphicFramePr>
            <p:cNvPr id="2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4846629"/>
                </p:ext>
              </p:extLst>
            </p:nvPr>
          </p:nvGraphicFramePr>
          <p:xfrm>
            <a:off x="1496333" y="5820236"/>
            <a:ext cx="266700" cy="384175"/>
          </p:xfrm>
          <a:graphic>
            <a:graphicData uri="http://schemas.openxmlformats.org/presentationml/2006/ole">
              <p:oleObj spid="_x0000_s797847" name="Equation" r:id="rId8" imgW="114151" imgH="164885" progId="Equation.DSMT4">
                <p:embed/>
              </p:oleObj>
            </a:graphicData>
          </a:graphic>
        </p:graphicFrame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58525288"/>
                </p:ext>
              </p:extLst>
            </p:nvPr>
          </p:nvGraphicFramePr>
          <p:xfrm>
            <a:off x="4072846" y="5759911"/>
            <a:ext cx="703263" cy="422275"/>
          </p:xfrm>
          <a:graphic>
            <a:graphicData uri="http://schemas.openxmlformats.org/presentationml/2006/ole">
              <p:oleObj spid="_x0000_s797848" name="Equation" r:id="rId9" imgW="317225" imgH="190335" progId="Equation.DSMT4">
                <p:embed/>
              </p:oleObj>
            </a:graphicData>
          </a:graphic>
        </p:graphicFrame>
        <p:sp>
          <p:nvSpPr>
            <p:cNvPr id="27" name="Parallelogram 26"/>
            <p:cNvSpPr/>
            <p:nvPr/>
          </p:nvSpPr>
          <p:spPr bwMode="auto">
            <a:xfrm>
              <a:off x="2144492" y="4027721"/>
              <a:ext cx="4582882" cy="1709058"/>
            </a:xfrm>
            <a:prstGeom prst="parallelogram">
              <a:avLst>
                <a:gd name="adj" fmla="val 9860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110821" y="5243974"/>
              <a:ext cx="1065213" cy="1220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953908" y="4982036"/>
              <a:ext cx="20304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3524704" y="4590377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4322536" y="4644806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5023987" y="4689935"/>
              <a:ext cx="465138" cy="512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27329570"/>
                </p:ext>
              </p:extLst>
            </p:nvPr>
          </p:nvGraphicFramePr>
          <p:xfrm>
            <a:off x="4651830" y="3998285"/>
            <a:ext cx="1738085" cy="512943"/>
          </p:xfrm>
          <a:graphic>
            <a:graphicData uri="http://schemas.openxmlformats.org/presentationml/2006/ole">
              <p:oleObj spid="_x0000_s797849" name="Equation" r:id="rId10" imgW="812447" imgH="241195" progId="Equation.DSMT4">
                <p:embed/>
              </p:oleObj>
            </a:graphicData>
          </a:graphic>
        </p:graphicFrame>
        <p:cxnSp>
          <p:nvCxnSpPr>
            <p:cNvPr id="3" name="Straight Arrow Connector 2"/>
            <p:cNvCxnSpPr/>
            <p:nvPr/>
          </p:nvCxnSpPr>
          <p:spPr bwMode="auto">
            <a:xfrm>
              <a:off x="4263122" y="4561117"/>
              <a:ext cx="777874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4508390" y="5101782"/>
              <a:ext cx="532606" cy="3846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4660790" y="5254182"/>
              <a:ext cx="532606" cy="3846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4385756" y="4956646"/>
              <a:ext cx="532606" cy="3846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83815694"/>
                </p:ext>
              </p:extLst>
            </p:nvPr>
          </p:nvGraphicFramePr>
          <p:xfrm>
            <a:off x="5633813" y="5736779"/>
            <a:ext cx="1290638" cy="350838"/>
          </p:xfrm>
          <a:graphic>
            <a:graphicData uri="http://schemas.openxmlformats.org/presentationml/2006/ole">
              <p:oleObj spid="_x0000_s797850" name="Equation" r:id="rId11" imgW="749160" imgH="2030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633908" y="1591293"/>
          <a:ext cx="3065346" cy="1756930"/>
        </p:xfrm>
        <a:graphic>
          <a:graphicData uri="http://schemas.openxmlformats.org/presentationml/2006/ole">
            <p:oleObj spid="_x0000_s946314" name="Equation" r:id="rId4" imgW="1574800" imgH="901700" progId="Equation.DSMT4">
              <p:embed/>
            </p:oleObj>
          </a:graphicData>
        </a:graphic>
      </p:graphicFrame>
      <p:graphicFrame>
        <p:nvGraphicFramePr>
          <p:cNvPr id="681992" name="Object 8"/>
          <p:cNvGraphicFramePr>
            <a:graphicFrameLocks noChangeAspect="1"/>
          </p:cNvGraphicFramePr>
          <p:nvPr/>
        </p:nvGraphicFramePr>
        <p:xfrm>
          <a:off x="641350" y="4154488"/>
          <a:ext cx="2814638" cy="1858962"/>
        </p:xfrm>
        <a:graphic>
          <a:graphicData uri="http://schemas.openxmlformats.org/presentationml/2006/ole">
            <p:oleObj spid="_x0000_s946315" name="Equation" r:id="rId5" imgW="1422400" imgH="939800" progId="Equation.DSMT4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06050" y="2518274"/>
            <a:ext cx="4454525" cy="2120897"/>
            <a:chOff x="2517" y="2378"/>
            <a:chExt cx="2806" cy="1336"/>
          </a:xfrm>
        </p:grpSpPr>
        <p:graphicFrame>
          <p:nvGraphicFramePr>
            <p:cNvPr id="682012" name="Object 28"/>
            <p:cNvGraphicFramePr>
              <a:graphicFrameLocks noChangeAspect="1"/>
            </p:cNvGraphicFramePr>
            <p:nvPr/>
          </p:nvGraphicFramePr>
          <p:xfrm>
            <a:off x="4482" y="2520"/>
            <a:ext cx="841" cy="307"/>
          </p:xfrm>
          <a:graphic>
            <a:graphicData uri="http://schemas.openxmlformats.org/presentationml/2006/ole">
              <p:oleObj spid="_x0000_s946316" name="Equation" r:id="rId6" imgW="660113" imgH="241195" progId="Equation.DSMT4">
                <p:embed/>
              </p:oleObj>
            </a:graphicData>
          </a:graphic>
        </p:graphicFrame>
        <p:sp>
          <p:nvSpPr>
            <p:cNvPr id="682013" name="Line 29"/>
            <p:cNvSpPr>
              <a:spLocks noChangeShapeType="1"/>
            </p:cNvSpPr>
            <p:nvPr/>
          </p:nvSpPr>
          <p:spPr bwMode="auto">
            <a:xfrm flipV="1">
              <a:off x="3365" y="2620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682014" name="Object 30"/>
            <p:cNvGraphicFramePr>
              <a:graphicFrameLocks noChangeAspect="1"/>
            </p:cNvGraphicFramePr>
            <p:nvPr/>
          </p:nvGraphicFramePr>
          <p:xfrm>
            <a:off x="3301" y="2378"/>
            <a:ext cx="157" cy="190"/>
          </p:xfrm>
          <a:graphic>
            <a:graphicData uri="http://schemas.openxmlformats.org/presentationml/2006/ole">
              <p:oleObj spid="_x0000_s946317" name="Equation" r:id="rId7" imgW="126835" imgH="152202" progId="Equation.DSMT4">
                <p:embed/>
              </p:oleObj>
            </a:graphicData>
          </a:graphic>
        </p:graphicFrame>
        <p:sp>
          <p:nvSpPr>
            <p:cNvPr id="682015" name="Line 31"/>
            <p:cNvSpPr>
              <a:spLocks noChangeShapeType="1"/>
            </p:cNvSpPr>
            <p:nvPr/>
          </p:nvSpPr>
          <p:spPr bwMode="auto">
            <a:xfrm>
              <a:off x="2517" y="3627"/>
              <a:ext cx="1873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682016" name="Object 32"/>
            <p:cNvGraphicFramePr>
              <a:graphicFrameLocks noChangeAspect="1"/>
            </p:cNvGraphicFramePr>
            <p:nvPr/>
          </p:nvGraphicFramePr>
          <p:xfrm>
            <a:off x="4531" y="3543"/>
            <a:ext cx="154" cy="171"/>
          </p:xfrm>
          <a:graphic>
            <a:graphicData uri="http://schemas.openxmlformats.org/presentationml/2006/ole">
              <p:oleObj spid="_x0000_s946318" name="Equation" r:id="rId8" imgW="114102" imgH="126780" progId="Equation.DSMT4">
                <p:embed/>
              </p:oleObj>
            </a:graphicData>
          </a:graphic>
        </p:graphicFrame>
        <p:sp>
          <p:nvSpPr>
            <p:cNvPr id="682017" name="Line 33"/>
            <p:cNvSpPr>
              <a:spLocks noChangeShapeType="1"/>
            </p:cNvSpPr>
            <p:nvPr/>
          </p:nvSpPr>
          <p:spPr bwMode="auto">
            <a:xfrm flipV="1">
              <a:off x="3365" y="3230"/>
              <a:ext cx="631" cy="3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2018" name="Line 34"/>
            <p:cNvSpPr>
              <a:spLocks noChangeShapeType="1"/>
            </p:cNvSpPr>
            <p:nvPr/>
          </p:nvSpPr>
          <p:spPr bwMode="auto">
            <a:xfrm flipH="1" flipV="1">
              <a:off x="2942" y="2973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2019" name="Line 35"/>
            <p:cNvSpPr>
              <a:spLocks noChangeShapeType="1"/>
            </p:cNvSpPr>
            <p:nvPr/>
          </p:nvSpPr>
          <p:spPr bwMode="auto">
            <a:xfrm flipV="1">
              <a:off x="3302" y="3467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2020" name="Line 36"/>
            <p:cNvSpPr>
              <a:spLocks noChangeShapeType="1"/>
            </p:cNvSpPr>
            <p:nvPr/>
          </p:nvSpPr>
          <p:spPr bwMode="auto">
            <a:xfrm>
              <a:off x="3415" y="3460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2021" name="Arc 37"/>
            <p:cNvSpPr>
              <a:spLocks/>
            </p:cNvSpPr>
            <p:nvPr/>
          </p:nvSpPr>
          <p:spPr bwMode="auto">
            <a:xfrm>
              <a:off x="3546" y="3513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682022" name="Object 38"/>
            <p:cNvGraphicFramePr>
              <a:graphicFrameLocks noChangeAspect="1"/>
            </p:cNvGraphicFramePr>
            <p:nvPr/>
          </p:nvGraphicFramePr>
          <p:xfrm>
            <a:off x="3682" y="2989"/>
            <a:ext cx="150" cy="250"/>
          </p:xfrm>
          <a:graphic>
            <a:graphicData uri="http://schemas.openxmlformats.org/presentationml/2006/ole">
              <p:oleObj spid="_x0000_s946319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82023" name="Object 39"/>
            <p:cNvGraphicFramePr>
              <a:graphicFrameLocks noChangeAspect="1"/>
            </p:cNvGraphicFramePr>
            <p:nvPr/>
          </p:nvGraphicFramePr>
          <p:xfrm>
            <a:off x="2730" y="3031"/>
            <a:ext cx="152" cy="253"/>
          </p:xfrm>
          <a:graphic>
            <a:graphicData uri="http://schemas.openxmlformats.org/presentationml/2006/ole">
              <p:oleObj spid="_x0000_s946320" name="Equation" r:id="rId10" imgW="114201" imgH="190335" progId="Equation.DSMT4">
                <p:embed/>
              </p:oleObj>
            </a:graphicData>
          </a:graphic>
        </p:graphicFrame>
        <p:graphicFrame>
          <p:nvGraphicFramePr>
            <p:cNvPr id="682026" name="Object 42"/>
            <p:cNvGraphicFramePr>
              <a:graphicFrameLocks noChangeAspect="1"/>
            </p:cNvGraphicFramePr>
            <p:nvPr/>
          </p:nvGraphicFramePr>
          <p:xfrm>
            <a:off x="3832" y="3315"/>
            <a:ext cx="179" cy="339"/>
          </p:xfrm>
          <a:graphic>
            <a:graphicData uri="http://schemas.openxmlformats.org/presentationml/2006/ole">
              <p:oleObj spid="_x0000_s946321" name="Equation" r:id="rId11" imgW="114151" imgH="215619" progId="Equation.DSMT4">
                <p:embed/>
              </p:oleObj>
            </a:graphicData>
          </a:graphic>
        </p:graphicFrame>
        <p:sp>
          <p:nvSpPr>
            <p:cNvPr id="682025" name="Line 41"/>
            <p:cNvSpPr>
              <a:spLocks noChangeShapeType="1"/>
            </p:cNvSpPr>
            <p:nvPr/>
          </p:nvSpPr>
          <p:spPr bwMode="auto">
            <a:xfrm flipV="1">
              <a:off x="3361" y="2880"/>
              <a:ext cx="1195" cy="7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2024" name="Oval 40"/>
            <p:cNvSpPr>
              <a:spLocks noChangeArrowheads="1"/>
            </p:cNvSpPr>
            <p:nvPr/>
          </p:nvSpPr>
          <p:spPr bwMode="auto">
            <a:xfrm>
              <a:off x="4513" y="2851"/>
              <a:ext cx="69" cy="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170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258888" y="0"/>
            <a:ext cx="6430962" cy="638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Sommerfeld Problem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528638" y="1235075"/>
            <a:ext cx="9620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683014" name="Object 6"/>
          <p:cNvGraphicFramePr>
            <a:graphicFrameLocks noChangeAspect="1"/>
          </p:cNvGraphicFramePr>
          <p:nvPr/>
        </p:nvGraphicFramePr>
        <p:xfrm>
          <a:off x="490538" y="1755775"/>
          <a:ext cx="8289925" cy="1082675"/>
        </p:xfrm>
        <a:graphic>
          <a:graphicData uri="http://schemas.openxmlformats.org/presentationml/2006/ole">
            <p:oleObj spid="_x0000_s947253" name="Equation" r:id="rId4" imgW="3403600" imgH="444500" progId="Equation.DSMT4">
              <p:embed/>
            </p:oleObj>
          </a:graphicData>
        </a:graphic>
      </p:graphicFrame>
      <p:sp>
        <p:nvSpPr>
          <p:cNvPr id="683015" name="Text Box 7"/>
          <p:cNvSpPr txBox="1">
            <a:spLocks noChangeArrowheads="1"/>
          </p:cNvSpPr>
          <p:nvPr/>
        </p:nvSpPr>
        <p:spPr bwMode="auto">
          <a:xfrm>
            <a:off x="1979863" y="3236047"/>
            <a:ext cx="4921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683016" name="Object 8"/>
          <p:cNvGraphicFramePr>
            <a:graphicFrameLocks noChangeAspect="1"/>
          </p:cNvGraphicFramePr>
          <p:nvPr/>
        </p:nvGraphicFramePr>
        <p:xfrm>
          <a:off x="2590800" y="3511550"/>
          <a:ext cx="3173413" cy="974725"/>
        </p:xfrm>
        <a:graphic>
          <a:graphicData uri="http://schemas.openxmlformats.org/presentationml/2006/ole">
            <p:oleObj spid="_x0000_s947254" name="Equation" r:id="rId5" imgW="1612900" imgH="419100" progId="Equation.DSMT4">
              <p:embed/>
            </p:oleObj>
          </a:graphicData>
        </a:graphic>
      </p:graphicFrame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2776538" y="5024440"/>
            <a:ext cx="4714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3455988" y="5316538"/>
          <a:ext cx="2465387" cy="995362"/>
        </p:xfrm>
        <a:graphic>
          <a:graphicData uri="http://schemas.openxmlformats.org/presentationml/2006/ole">
            <p:oleObj spid="_x0000_s947255" name="Equation" r:id="rId6" imgW="888614" imgH="380835" progId="Equation.DSMT4">
              <p:embed/>
            </p:oleObj>
          </a:graphicData>
        </a:graphic>
      </p:graphicFrame>
      <p:sp>
        <p:nvSpPr>
          <p:cNvPr id="683019" name="Line 11"/>
          <p:cNvSpPr>
            <a:spLocks noChangeShapeType="1"/>
          </p:cNvSpPr>
          <p:nvPr/>
        </p:nvSpPr>
        <p:spPr bwMode="auto">
          <a:xfrm flipV="1">
            <a:off x="2660650" y="1652588"/>
            <a:ext cx="1201738" cy="1133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83020" name="Line 12"/>
          <p:cNvSpPr>
            <a:spLocks noChangeShapeType="1"/>
          </p:cNvSpPr>
          <p:nvPr/>
        </p:nvSpPr>
        <p:spPr bwMode="auto">
          <a:xfrm flipV="1">
            <a:off x="5861050" y="1671638"/>
            <a:ext cx="1201738" cy="1241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83021" name="Text Box 13"/>
          <p:cNvSpPr txBox="1">
            <a:spLocks noChangeArrowheads="1"/>
          </p:cNvSpPr>
          <p:nvPr/>
        </p:nvSpPr>
        <p:spPr bwMode="auto">
          <a:xfrm>
            <a:off x="5254625" y="1217613"/>
            <a:ext cx="10550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33"/>
                </a:solidFill>
              </a:rPr>
              <a:t>cancels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171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58888" y="0"/>
            <a:ext cx="6430962" cy="638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Sommerfeld Problem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1302946" y="95223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560154" name="Object 26"/>
          <p:cNvGraphicFramePr>
            <a:graphicFrameLocks noChangeAspect="1"/>
          </p:cNvGraphicFramePr>
          <p:nvPr/>
        </p:nvGraphicFramePr>
        <p:xfrm>
          <a:off x="2055813" y="1568450"/>
          <a:ext cx="4048125" cy="949325"/>
        </p:xfrm>
        <a:graphic>
          <a:graphicData uri="http://schemas.openxmlformats.org/presentationml/2006/ole">
            <p:oleObj spid="_x0000_s948260" name="Equation" r:id="rId4" imgW="1625600" imgH="381000" progId="Equation.DSMT4">
              <p:embed/>
            </p:oleObj>
          </a:graphicData>
        </a:graphic>
      </p:graphicFrame>
      <p:graphicFrame>
        <p:nvGraphicFramePr>
          <p:cNvPr id="560155" name="Object 27"/>
          <p:cNvGraphicFramePr>
            <a:graphicFrameLocks noChangeAspect="1"/>
          </p:cNvGraphicFramePr>
          <p:nvPr/>
        </p:nvGraphicFramePr>
        <p:xfrm>
          <a:off x="1988416" y="3637416"/>
          <a:ext cx="4870450" cy="927100"/>
        </p:xfrm>
        <a:graphic>
          <a:graphicData uri="http://schemas.openxmlformats.org/presentationml/2006/ole">
            <p:oleObj spid="_x0000_s948261" name="Equation" r:id="rId5" imgW="2654300" imgH="508000" progId="Equation.DSMT4">
              <p:embed/>
            </p:oleObj>
          </a:graphicData>
        </a:graphic>
      </p:graphicFrame>
      <p:sp>
        <p:nvSpPr>
          <p:cNvPr id="560156" name="Text Box 28"/>
          <p:cNvSpPr txBox="1">
            <a:spLocks noChangeArrowheads="1"/>
          </p:cNvSpPr>
          <p:nvPr/>
        </p:nvSpPr>
        <p:spPr bwMode="auto">
          <a:xfrm>
            <a:off x="777298" y="5510089"/>
            <a:ext cx="7400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charset="0"/>
              </a:rPr>
              <a:t>We need to calculate the Michalski normalized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current function at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(since we want the field on the surface of the earth)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.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0157" name="Text Box 29"/>
          <p:cNvSpPr txBox="1">
            <a:spLocks noChangeArrowheads="1"/>
          </p:cNvSpPr>
          <p:nvPr/>
        </p:nvSpPr>
        <p:spPr bwMode="auto">
          <a:xfrm>
            <a:off x="624065" y="3054831"/>
            <a:ext cx="6386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use the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Michalski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normalized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current function:</a:t>
            </a:r>
          </a:p>
        </p:txBody>
      </p:sp>
      <p:sp>
        <p:nvSpPr>
          <p:cNvPr id="560158" name="Rectangle 30"/>
          <p:cNvSpPr>
            <a:spLocks noChangeArrowheads="1"/>
          </p:cNvSpPr>
          <p:nvPr/>
        </p:nvSpPr>
        <p:spPr bwMode="auto">
          <a:xfrm>
            <a:off x="12969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2182050" y="4722524"/>
            <a:ext cx="4382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(The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subscript indicates a 1V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series source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54039" y="1549400"/>
            <a:ext cx="3290888" cy="3784600"/>
            <a:chOff x="381" y="992"/>
            <a:chExt cx="2073" cy="2384"/>
          </a:xfrm>
        </p:grpSpPr>
        <p:sp>
          <p:nvSpPr>
            <p:cNvPr id="559115" name="Line 11"/>
            <p:cNvSpPr>
              <a:spLocks noChangeShapeType="1"/>
            </p:cNvSpPr>
            <p:nvPr/>
          </p:nvSpPr>
          <p:spPr bwMode="auto">
            <a:xfrm>
              <a:off x="1152" y="1008"/>
              <a:ext cx="0" cy="2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116" name="Line 12"/>
            <p:cNvSpPr>
              <a:spLocks noChangeShapeType="1"/>
            </p:cNvSpPr>
            <p:nvPr/>
          </p:nvSpPr>
          <p:spPr bwMode="auto">
            <a:xfrm>
              <a:off x="1800" y="992"/>
              <a:ext cx="0" cy="2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117" name="Oval 13"/>
            <p:cNvSpPr>
              <a:spLocks noChangeArrowheads="1"/>
            </p:cNvSpPr>
            <p:nvPr/>
          </p:nvSpPr>
          <p:spPr bwMode="auto">
            <a:xfrm>
              <a:off x="1121" y="2152"/>
              <a:ext cx="6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118" name="Oval 14"/>
            <p:cNvSpPr>
              <a:spLocks noChangeArrowheads="1"/>
            </p:cNvSpPr>
            <p:nvPr/>
          </p:nvSpPr>
          <p:spPr bwMode="auto">
            <a:xfrm>
              <a:off x="1769" y="2152"/>
              <a:ext cx="6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119" name="Line 15"/>
            <p:cNvSpPr>
              <a:spLocks noChangeShapeType="1"/>
            </p:cNvSpPr>
            <p:nvPr/>
          </p:nvSpPr>
          <p:spPr bwMode="auto">
            <a:xfrm flipV="1">
              <a:off x="2112" y="1912"/>
              <a:ext cx="0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59120" name="Object 16"/>
            <p:cNvGraphicFramePr>
              <a:graphicFrameLocks noChangeAspect="1"/>
            </p:cNvGraphicFramePr>
            <p:nvPr/>
          </p:nvGraphicFramePr>
          <p:xfrm>
            <a:off x="2271" y="1939"/>
            <a:ext cx="183" cy="182"/>
          </p:xfrm>
          <a:graphic>
            <a:graphicData uri="http://schemas.openxmlformats.org/presentationml/2006/ole">
              <p:oleObj spid="_x0000_s949522" name="Equation" r:id="rId4" imgW="126725" imgH="126725" progId="Equation.DSMT4">
                <p:embed/>
              </p:oleObj>
            </a:graphicData>
          </a:graphic>
        </p:graphicFrame>
        <p:sp>
          <p:nvSpPr>
            <p:cNvPr id="559121" name="Line 17"/>
            <p:cNvSpPr>
              <a:spLocks noChangeShapeType="1"/>
            </p:cNvSpPr>
            <p:nvPr/>
          </p:nvSpPr>
          <p:spPr bwMode="auto">
            <a:xfrm>
              <a:off x="2048" y="2200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59122" name="Object 18"/>
            <p:cNvGraphicFramePr>
              <a:graphicFrameLocks noChangeAspect="1"/>
            </p:cNvGraphicFramePr>
            <p:nvPr/>
          </p:nvGraphicFramePr>
          <p:xfrm>
            <a:off x="1288" y="1033"/>
            <a:ext cx="421" cy="346"/>
          </p:xfrm>
          <a:graphic>
            <a:graphicData uri="http://schemas.openxmlformats.org/presentationml/2006/ole">
              <p:oleObj spid="_x0000_s949523" name="Equation" r:id="rId5" imgW="291973" imgH="241195" progId="Equation.DSMT4">
                <p:embed/>
              </p:oleObj>
            </a:graphicData>
          </a:graphic>
        </p:graphicFrame>
        <p:graphicFrame>
          <p:nvGraphicFramePr>
            <p:cNvPr id="559123" name="Object 19"/>
            <p:cNvGraphicFramePr>
              <a:graphicFrameLocks noChangeAspect="1"/>
            </p:cNvGraphicFramePr>
            <p:nvPr/>
          </p:nvGraphicFramePr>
          <p:xfrm>
            <a:off x="1264" y="2497"/>
            <a:ext cx="421" cy="346"/>
          </p:xfrm>
          <a:graphic>
            <a:graphicData uri="http://schemas.openxmlformats.org/presentationml/2006/ole">
              <p:oleObj spid="_x0000_s949524" name="Equation" r:id="rId6" imgW="291973" imgH="241195" progId="Equation.DSMT4">
                <p:embed/>
              </p:oleObj>
            </a:graphicData>
          </a:graphic>
        </p:graphicFrame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24" y="1663"/>
              <a:ext cx="256" cy="335"/>
              <a:chOff x="1288" y="1879"/>
              <a:chExt cx="256" cy="335"/>
            </a:xfrm>
          </p:grpSpPr>
          <p:sp>
            <p:nvSpPr>
              <p:cNvPr id="559125" name="Oval 21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9126" name="Text Box 22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559127" name="Text Box 23"/>
              <p:cNvSpPr txBox="1">
                <a:spLocks noChangeArrowheads="1"/>
              </p:cNvSpPr>
              <p:nvPr/>
            </p:nvSpPr>
            <p:spPr bwMode="auto">
              <a:xfrm>
                <a:off x="1326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graphicFrame>
          <p:nvGraphicFramePr>
            <p:cNvPr id="559128" name="Object 24"/>
            <p:cNvGraphicFramePr>
              <a:graphicFrameLocks noChangeAspect="1"/>
            </p:cNvGraphicFramePr>
            <p:nvPr/>
          </p:nvGraphicFramePr>
          <p:xfrm>
            <a:off x="381" y="1707"/>
            <a:ext cx="420" cy="209"/>
          </p:xfrm>
          <a:graphic>
            <a:graphicData uri="http://schemas.openxmlformats.org/presentationml/2006/ole">
              <p:oleObj spid="_x0000_s949525" name="Equation" r:id="rId7" imgW="355138" imgH="177569" progId="Equation.DSMT4">
                <p:embed/>
              </p:oleObj>
            </a:graphicData>
          </a:graphic>
        </p:graphicFrame>
        <p:graphicFrame>
          <p:nvGraphicFramePr>
            <p:cNvPr id="559130" name="Object 26"/>
            <p:cNvGraphicFramePr>
              <a:graphicFrameLocks noChangeAspect="1"/>
            </p:cNvGraphicFramePr>
            <p:nvPr/>
          </p:nvGraphicFramePr>
          <p:xfrm>
            <a:off x="1351" y="1729"/>
            <a:ext cx="240" cy="197"/>
          </p:xfrm>
          <a:graphic>
            <a:graphicData uri="http://schemas.openxmlformats.org/presentationml/2006/ole">
              <p:oleObj spid="_x0000_s949526" name="Equation" r:id="rId8" imgW="215619" imgH="177569" progId="Equation.DSMT4">
                <p:embed/>
              </p:oleObj>
            </a:graphicData>
          </a:graphic>
        </p:graphicFrame>
        <p:sp>
          <p:nvSpPr>
            <p:cNvPr id="559131" name="Line 27"/>
            <p:cNvSpPr>
              <a:spLocks noChangeShapeType="1"/>
            </p:cNvSpPr>
            <p:nvPr/>
          </p:nvSpPr>
          <p:spPr bwMode="auto">
            <a:xfrm flipV="1">
              <a:off x="1153" y="2072"/>
              <a:ext cx="0" cy="2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59132" name="Object 28"/>
            <p:cNvGraphicFramePr>
              <a:graphicFrameLocks noChangeAspect="1"/>
            </p:cNvGraphicFramePr>
            <p:nvPr/>
          </p:nvGraphicFramePr>
          <p:xfrm>
            <a:off x="439" y="2256"/>
            <a:ext cx="557" cy="292"/>
          </p:xfrm>
          <a:graphic>
            <a:graphicData uri="http://schemas.openxmlformats.org/presentationml/2006/ole">
              <p:oleObj spid="_x0000_s949527" name="Equation" r:id="rId9" imgW="482391" imgH="253890" progId="Equation.DSMT4">
                <p:embed/>
              </p:oleObj>
            </a:graphicData>
          </a:graphic>
        </p:graphicFrame>
      </p:grpSp>
      <p:sp>
        <p:nvSpPr>
          <p:cNvPr id="559138" name="Line 34"/>
          <p:cNvSpPr>
            <a:spLocks noChangeShapeType="1"/>
          </p:cNvSpPr>
          <p:nvPr/>
        </p:nvSpPr>
        <p:spPr bwMode="auto">
          <a:xfrm>
            <a:off x="6816436" y="1579418"/>
            <a:ext cx="3464" cy="1874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39" name="Line 35"/>
          <p:cNvSpPr>
            <a:spLocks noChangeShapeType="1"/>
          </p:cNvSpPr>
          <p:nvPr/>
        </p:nvSpPr>
        <p:spPr bwMode="auto">
          <a:xfrm>
            <a:off x="7861300" y="1562100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40" name="Oval 36"/>
          <p:cNvSpPr>
            <a:spLocks noChangeArrowheads="1"/>
          </p:cNvSpPr>
          <p:nvPr/>
        </p:nvSpPr>
        <p:spPr bwMode="auto">
          <a:xfrm>
            <a:off x="6782625" y="3403600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41" name="Oval 37"/>
          <p:cNvSpPr>
            <a:spLocks noChangeArrowheads="1"/>
          </p:cNvSpPr>
          <p:nvPr/>
        </p:nvSpPr>
        <p:spPr bwMode="auto">
          <a:xfrm>
            <a:off x="7823200" y="3403600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42" name="Line 38"/>
          <p:cNvSpPr>
            <a:spLocks noChangeShapeType="1"/>
          </p:cNvSpPr>
          <p:nvPr/>
        </p:nvSpPr>
        <p:spPr bwMode="auto">
          <a:xfrm flipV="1">
            <a:off x="8356600" y="30226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59143" name="Object 39"/>
          <p:cNvGraphicFramePr>
            <a:graphicFrameLocks noChangeAspect="1"/>
          </p:cNvGraphicFramePr>
          <p:nvPr/>
        </p:nvGraphicFramePr>
        <p:xfrm>
          <a:off x="8609013" y="3065463"/>
          <a:ext cx="290512" cy="288925"/>
        </p:xfrm>
        <a:graphic>
          <a:graphicData uri="http://schemas.openxmlformats.org/presentationml/2006/ole">
            <p:oleObj spid="_x0000_s949528" name="Equation" r:id="rId10" imgW="126725" imgH="126725" progId="Equation.DSMT4">
              <p:embed/>
            </p:oleObj>
          </a:graphicData>
        </a:graphic>
      </p:graphicFrame>
      <p:sp>
        <p:nvSpPr>
          <p:cNvPr id="559144" name="Line 40"/>
          <p:cNvSpPr>
            <a:spLocks noChangeShapeType="1"/>
          </p:cNvSpPr>
          <p:nvPr/>
        </p:nvSpPr>
        <p:spPr bwMode="auto">
          <a:xfrm>
            <a:off x="8255000" y="347980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59145" name="Object 41"/>
          <p:cNvGraphicFramePr>
            <a:graphicFrameLocks noChangeAspect="1"/>
          </p:cNvGraphicFramePr>
          <p:nvPr/>
        </p:nvGraphicFramePr>
        <p:xfrm>
          <a:off x="7048500" y="1627188"/>
          <a:ext cx="668338" cy="549275"/>
        </p:xfrm>
        <a:graphic>
          <a:graphicData uri="http://schemas.openxmlformats.org/presentationml/2006/ole">
            <p:oleObj spid="_x0000_s949529" name="Equation" r:id="rId11" imgW="291973" imgH="241195" progId="Equation.DSMT4">
              <p:embed/>
            </p:oleObj>
          </a:graphicData>
        </a:graphic>
      </p:graphicFrame>
      <p:graphicFrame>
        <p:nvGraphicFramePr>
          <p:cNvPr id="559146" name="Object 42"/>
          <p:cNvGraphicFramePr>
            <a:graphicFrameLocks noChangeAspect="1"/>
          </p:cNvGraphicFramePr>
          <p:nvPr/>
        </p:nvGraphicFramePr>
        <p:xfrm>
          <a:off x="7073900" y="3786188"/>
          <a:ext cx="668338" cy="549275"/>
        </p:xfrm>
        <a:graphic>
          <a:graphicData uri="http://schemas.openxmlformats.org/presentationml/2006/ole">
            <p:oleObj spid="_x0000_s949530" name="Equation" r:id="rId12" imgW="291973" imgH="241195" progId="Equation.DSMT4">
              <p:embed/>
            </p:oleObj>
          </a:graphicData>
        </a:graphic>
      </p:graphicFrame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629400" y="2627313"/>
            <a:ext cx="406400" cy="531812"/>
            <a:chOff x="1288" y="1879"/>
            <a:chExt cx="256" cy="335"/>
          </a:xfrm>
        </p:grpSpPr>
        <p:sp>
          <p:nvSpPr>
            <p:cNvPr id="559148" name="Oval 44"/>
            <p:cNvSpPr>
              <a:spLocks noChangeArrowheads="1"/>
            </p:cNvSpPr>
            <p:nvPr/>
          </p:nvSpPr>
          <p:spPr bwMode="auto">
            <a:xfrm>
              <a:off x="1288" y="1912"/>
              <a:ext cx="256" cy="2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9149" name="Text Box 45"/>
            <p:cNvSpPr txBox="1">
              <a:spLocks noChangeArrowheads="1"/>
            </p:cNvSpPr>
            <p:nvPr/>
          </p:nvSpPr>
          <p:spPr bwMode="auto">
            <a:xfrm>
              <a:off x="1310" y="1879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559150" name="Text Box 46"/>
            <p:cNvSpPr txBox="1">
              <a:spLocks noChangeArrowheads="1"/>
            </p:cNvSpPr>
            <p:nvPr/>
          </p:nvSpPr>
          <p:spPr bwMode="auto">
            <a:xfrm>
              <a:off x="1334" y="1983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graphicFrame>
        <p:nvGraphicFramePr>
          <p:cNvPr id="559151" name="Object 47"/>
          <p:cNvGraphicFramePr>
            <a:graphicFrameLocks noChangeAspect="1"/>
          </p:cNvGraphicFramePr>
          <p:nvPr/>
        </p:nvGraphicFramePr>
        <p:xfrm>
          <a:off x="5664201" y="2739828"/>
          <a:ext cx="647700" cy="322460"/>
        </p:xfrm>
        <a:graphic>
          <a:graphicData uri="http://schemas.openxmlformats.org/presentationml/2006/ole">
            <p:oleObj spid="_x0000_s949531" name="Equation" r:id="rId13" imgW="355138" imgH="177569" progId="Equation.DSMT4">
              <p:embed/>
            </p:oleObj>
          </a:graphicData>
        </a:graphic>
      </p:graphicFrame>
      <p:graphicFrame>
        <p:nvGraphicFramePr>
          <p:cNvPr id="559152" name="Object 48"/>
          <p:cNvGraphicFramePr>
            <a:graphicFrameLocks noChangeAspect="1"/>
          </p:cNvGraphicFramePr>
          <p:nvPr/>
        </p:nvGraphicFramePr>
        <p:xfrm>
          <a:off x="7148513" y="2752361"/>
          <a:ext cx="356692" cy="292464"/>
        </p:xfrm>
        <a:graphic>
          <a:graphicData uri="http://schemas.openxmlformats.org/presentationml/2006/ole">
            <p:oleObj spid="_x0000_s949532" name="Equation" r:id="rId14" imgW="215619" imgH="177569" progId="Equation.DSMT4">
              <p:embed/>
            </p:oleObj>
          </a:graphicData>
        </a:graphic>
      </p:graphicFrame>
      <p:sp>
        <p:nvSpPr>
          <p:cNvPr id="559153" name="Line 49"/>
          <p:cNvSpPr>
            <a:spLocks noChangeShapeType="1"/>
          </p:cNvSpPr>
          <p:nvPr/>
        </p:nvSpPr>
        <p:spPr bwMode="auto">
          <a:xfrm flipV="1">
            <a:off x="6832600" y="3162300"/>
            <a:ext cx="0" cy="342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59154" name="Object 50"/>
          <p:cNvGraphicFramePr>
            <a:graphicFrameLocks noChangeAspect="1"/>
          </p:cNvGraphicFramePr>
          <p:nvPr/>
        </p:nvGraphicFramePr>
        <p:xfrm>
          <a:off x="5510213" y="3136900"/>
          <a:ext cx="885825" cy="463550"/>
        </p:xfrm>
        <a:graphic>
          <a:graphicData uri="http://schemas.openxmlformats.org/presentationml/2006/ole">
            <p:oleObj spid="_x0000_s949533" name="Equation" r:id="rId15" imgW="482391" imgH="253890" progId="Equation.DSMT4">
              <p:embed/>
            </p:oleObj>
          </a:graphicData>
        </a:graphic>
      </p:graphicFrame>
      <p:sp>
        <p:nvSpPr>
          <p:cNvPr id="559155" name="AutoShape 51"/>
          <p:cNvSpPr>
            <a:spLocks noChangeArrowheads="1"/>
          </p:cNvSpPr>
          <p:nvPr/>
        </p:nvSpPr>
        <p:spPr bwMode="auto">
          <a:xfrm>
            <a:off x="4216400" y="2222500"/>
            <a:ext cx="787400" cy="368300"/>
          </a:xfrm>
          <a:prstGeom prst="rightArrow">
            <a:avLst>
              <a:gd name="adj1" fmla="val 50000"/>
              <a:gd name="adj2" fmla="val 5344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57" name="Line 53"/>
          <p:cNvSpPr>
            <a:spLocks noChangeShapeType="1"/>
          </p:cNvSpPr>
          <p:nvPr/>
        </p:nvSpPr>
        <p:spPr bwMode="auto">
          <a:xfrm>
            <a:off x="6845300" y="3454399"/>
            <a:ext cx="327396" cy="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58" name="Line 54"/>
          <p:cNvSpPr>
            <a:spLocks noChangeShapeType="1"/>
          </p:cNvSpPr>
          <p:nvPr/>
        </p:nvSpPr>
        <p:spPr bwMode="auto">
          <a:xfrm>
            <a:off x="7543800" y="34544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9159" name="Rectangle 55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59160" name="Object 56"/>
          <p:cNvGraphicFramePr>
            <a:graphicFrameLocks noChangeAspect="1"/>
          </p:cNvGraphicFramePr>
          <p:nvPr/>
        </p:nvGraphicFramePr>
        <p:xfrm>
          <a:off x="3748088" y="4760913"/>
          <a:ext cx="1519237" cy="949325"/>
        </p:xfrm>
        <a:graphic>
          <a:graphicData uri="http://schemas.openxmlformats.org/presentationml/2006/ole">
            <p:oleObj spid="_x0000_s949534" name="Equation" r:id="rId16" imgW="609336" imgH="380835" progId="Equation.DSMT4">
              <p:embed/>
            </p:oleObj>
          </a:graphicData>
        </a:graphic>
      </p:graphicFrame>
      <p:graphicFrame>
        <p:nvGraphicFramePr>
          <p:cNvPr id="559161" name="Object 57"/>
          <p:cNvGraphicFramePr>
            <a:graphicFrameLocks noChangeAspect="1"/>
          </p:cNvGraphicFramePr>
          <p:nvPr/>
        </p:nvGraphicFramePr>
        <p:xfrm>
          <a:off x="3751263" y="5700713"/>
          <a:ext cx="1487487" cy="949325"/>
        </p:xfrm>
        <a:graphic>
          <a:graphicData uri="http://schemas.openxmlformats.org/presentationml/2006/ole">
            <p:oleObj spid="_x0000_s949535" name="Equation" r:id="rId17" imgW="596900" imgH="381000" progId="Equation.DSMT4">
              <p:embed/>
            </p:oleObj>
          </a:graphicData>
        </a:graphic>
      </p:graphicFrame>
      <p:graphicFrame>
        <p:nvGraphicFramePr>
          <p:cNvPr id="559162" name="Object 58"/>
          <p:cNvGraphicFramePr>
            <a:graphicFrameLocks noChangeAspect="1"/>
          </p:cNvGraphicFramePr>
          <p:nvPr/>
        </p:nvGraphicFramePr>
        <p:xfrm>
          <a:off x="6057900" y="4889500"/>
          <a:ext cx="2270125" cy="588963"/>
        </p:xfrm>
        <a:graphic>
          <a:graphicData uri="http://schemas.openxmlformats.org/presentationml/2006/ole">
            <p:oleObj spid="_x0000_s949536" name="Equation" r:id="rId18" imgW="1028254" imgH="266584" progId="Equation.DSMT4">
              <p:embed/>
            </p:oleObj>
          </a:graphicData>
        </a:graphic>
      </p:graphicFrame>
      <p:graphicFrame>
        <p:nvGraphicFramePr>
          <p:cNvPr id="559163" name="Object 59"/>
          <p:cNvGraphicFramePr>
            <a:graphicFrameLocks noChangeAspect="1"/>
          </p:cNvGraphicFramePr>
          <p:nvPr/>
        </p:nvGraphicFramePr>
        <p:xfrm>
          <a:off x="6072188" y="5803900"/>
          <a:ext cx="2241550" cy="588963"/>
        </p:xfrm>
        <a:graphic>
          <a:graphicData uri="http://schemas.openxmlformats.org/presentationml/2006/ole">
            <p:oleObj spid="_x0000_s949537" name="Equation" r:id="rId19" imgW="1015559" imgH="266584" progId="Equation.DSMT4">
              <p:embed/>
            </p:oleObj>
          </a:graphicData>
        </a:graphic>
      </p:graphicFrame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1371222" y="777730"/>
            <a:ext cx="653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Calculation of the Michalski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normalized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current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function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9156" name="Rectangle 52"/>
          <p:cNvSpPr>
            <a:spLocks noChangeArrowheads="1"/>
          </p:cNvSpPr>
          <p:nvPr/>
        </p:nvSpPr>
        <p:spPr bwMode="auto">
          <a:xfrm>
            <a:off x="7135750" y="3365500"/>
            <a:ext cx="431800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812801" y="1616075"/>
            <a:ext cx="7145338" cy="2652713"/>
            <a:chOff x="812801" y="1616075"/>
            <a:chExt cx="7145338" cy="2652713"/>
          </a:xfrm>
        </p:grpSpPr>
        <p:graphicFrame>
          <p:nvGraphicFramePr>
            <p:cNvPr id="561184" name="Object 32"/>
            <p:cNvGraphicFramePr>
              <a:graphicFrameLocks noChangeAspect="1"/>
            </p:cNvGraphicFramePr>
            <p:nvPr/>
          </p:nvGraphicFramePr>
          <p:xfrm>
            <a:off x="2144714" y="3979863"/>
            <a:ext cx="290513" cy="288925"/>
          </p:xfrm>
          <a:graphic>
            <a:graphicData uri="http://schemas.openxmlformats.org/presentationml/2006/ole">
              <p:oleObj spid="_x0000_s950393" name="Equation" r:id="rId4" imgW="126725" imgH="126725" progId="Equation.DSMT4">
                <p:embed/>
              </p:oleObj>
            </a:graphicData>
          </a:graphic>
        </p:graphicFrame>
        <p:graphicFrame>
          <p:nvGraphicFramePr>
            <p:cNvPr id="561186" name="Object 34"/>
            <p:cNvGraphicFramePr>
              <a:graphicFrameLocks noChangeAspect="1"/>
            </p:cNvGraphicFramePr>
            <p:nvPr/>
          </p:nvGraphicFramePr>
          <p:xfrm>
            <a:off x="4076701" y="2630488"/>
            <a:ext cx="668338" cy="549275"/>
          </p:xfrm>
          <a:graphic>
            <a:graphicData uri="http://schemas.openxmlformats.org/presentationml/2006/ole">
              <p:oleObj spid="_x0000_s950394" name="Equation" r:id="rId5" imgW="291973" imgH="241195" progId="Equation.DSMT4">
                <p:embed/>
              </p:oleObj>
            </a:graphicData>
          </a:graphic>
        </p:graphicFrame>
        <p:graphicFrame>
          <p:nvGraphicFramePr>
            <p:cNvPr id="561192" name="Object 40"/>
            <p:cNvGraphicFramePr>
              <a:graphicFrameLocks noChangeAspect="1"/>
            </p:cNvGraphicFramePr>
            <p:nvPr/>
          </p:nvGraphicFramePr>
          <p:xfrm>
            <a:off x="6183314" y="1616075"/>
            <a:ext cx="738188" cy="344488"/>
          </p:xfrm>
          <a:graphic>
            <a:graphicData uri="http://schemas.openxmlformats.org/presentationml/2006/ole">
              <p:oleObj spid="_x0000_s950395" name="Equation" r:id="rId6" imgW="380670" imgH="177646" progId="Equation.DSMT4">
                <p:embed/>
              </p:oleObj>
            </a:graphicData>
          </a:graphic>
        </p:graphicFrame>
        <p:graphicFrame>
          <p:nvGraphicFramePr>
            <p:cNvPr id="561193" name="Object 41"/>
            <p:cNvGraphicFramePr>
              <a:graphicFrameLocks noChangeAspect="1"/>
            </p:cNvGraphicFramePr>
            <p:nvPr/>
          </p:nvGraphicFramePr>
          <p:xfrm>
            <a:off x="6272214" y="2624138"/>
            <a:ext cx="365125" cy="298450"/>
          </p:xfrm>
          <a:graphic>
            <a:graphicData uri="http://schemas.openxmlformats.org/presentationml/2006/ole">
              <p:oleObj spid="_x0000_s950396" name="Equation" r:id="rId7" imgW="215619" imgH="177569" progId="Equation.DSMT4">
                <p:embed/>
              </p:oleObj>
            </a:graphicData>
          </a:graphic>
        </p:graphicFrame>
        <p:graphicFrame>
          <p:nvGraphicFramePr>
            <p:cNvPr id="561195" name="Object 43"/>
            <p:cNvGraphicFramePr>
              <a:graphicFrameLocks noChangeAspect="1"/>
            </p:cNvGraphicFramePr>
            <p:nvPr/>
          </p:nvGraphicFramePr>
          <p:xfrm>
            <a:off x="1647825" y="1663700"/>
            <a:ext cx="885825" cy="463550"/>
          </p:xfrm>
          <a:graphic>
            <a:graphicData uri="http://schemas.openxmlformats.org/presentationml/2006/ole">
              <p:oleObj spid="_x0000_s950397" name="Equation" r:id="rId8" imgW="482391" imgH="253890" progId="Equation.DSMT4">
                <p:embed/>
              </p:oleObj>
            </a:graphicData>
          </a:graphic>
        </p:graphicFrame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638301" y="2339977"/>
              <a:ext cx="203200" cy="1171576"/>
              <a:chOff x="632" y="1362"/>
              <a:chExt cx="128" cy="738"/>
            </a:xfrm>
          </p:grpSpPr>
          <p:sp>
            <p:nvSpPr>
              <p:cNvPr id="561201" name="Line 49"/>
              <p:cNvSpPr>
                <a:spLocks noChangeShapeType="1"/>
              </p:cNvSpPr>
              <p:nvPr/>
            </p:nvSpPr>
            <p:spPr bwMode="auto">
              <a:xfrm flipV="1">
                <a:off x="689" y="1362"/>
                <a:ext cx="4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1202" name="Line 50"/>
              <p:cNvSpPr>
                <a:spLocks noChangeShapeType="1"/>
              </p:cNvSpPr>
              <p:nvPr/>
            </p:nvSpPr>
            <p:spPr bwMode="auto">
              <a:xfrm>
                <a:off x="692" y="1866"/>
                <a:ext cx="0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1200" name="Rectangle 48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61203" name="Line 51"/>
            <p:cNvSpPr>
              <a:spLocks noChangeShapeType="1"/>
            </p:cNvSpPr>
            <p:nvPr/>
          </p:nvSpPr>
          <p:spPr bwMode="auto">
            <a:xfrm flipV="1">
              <a:off x="1733551" y="2322513"/>
              <a:ext cx="533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04" name="Line 52"/>
            <p:cNvSpPr>
              <a:spLocks noChangeShapeType="1"/>
            </p:cNvSpPr>
            <p:nvPr/>
          </p:nvSpPr>
          <p:spPr bwMode="auto">
            <a:xfrm flipV="1">
              <a:off x="1739076" y="3517900"/>
              <a:ext cx="5335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5400000">
              <a:off x="6337301" y="2055813"/>
              <a:ext cx="406400" cy="531813"/>
              <a:chOff x="1288" y="1879"/>
              <a:chExt cx="256" cy="335"/>
            </a:xfrm>
          </p:grpSpPr>
          <p:sp>
            <p:nvSpPr>
              <p:cNvPr id="561189" name="Oval 37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1190" name="Text Box 38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561191" name="Text Box 39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sp>
          <p:nvSpPr>
            <p:cNvPr id="561207" name="Rectangle 55"/>
            <p:cNvSpPr>
              <a:spLocks noChangeArrowheads="1"/>
            </p:cNvSpPr>
            <p:nvPr/>
          </p:nvSpPr>
          <p:spPr bwMode="auto">
            <a:xfrm>
              <a:off x="6971476" y="265430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08" name="Line 56"/>
            <p:cNvSpPr>
              <a:spLocks noChangeShapeType="1"/>
            </p:cNvSpPr>
            <p:nvPr/>
          </p:nvSpPr>
          <p:spPr bwMode="auto">
            <a:xfrm flipV="1">
              <a:off x="7061201" y="23288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09" name="Line 57"/>
            <p:cNvSpPr>
              <a:spLocks noChangeShapeType="1"/>
            </p:cNvSpPr>
            <p:nvPr/>
          </p:nvSpPr>
          <p:spPr bwMode="auto">
            <a:xfrm flipH="1">
              <a:off x="7080189" y="3163888"/>
              <a:ext cx="3175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10" name="Line 58"/>
            <p:cNvSpPr>
              <a:spLocks noChangeShapeType="1"/>
            </p:cNvSpPr>
            <p:nvPr/>
          </p:nvSpPr>
          <p:spPr bwMode="auto">
            <a:xfrm>
              <a:off x="1727201" y="375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11" name="Line 59"/>
            <p:cNvSpPr>
              <a:spLocks noChangeShapeType="1"/>
            </p:cNvSpPr>
            <p:nvPr/>
          </p:nvSpPr>
          <p:spPr bwMode="auto">
            <a:xfrm>
              <a:off x="1726376" y="388620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1212" name="Line 60"/>
            <p:cNvSpPr>
              <a:spLocks noChangeShapeType="1"/>
            </p:cNvSpPr>
            <p:nvPr/>
          </p:nvSpPr>
          <p:spPr bwMode="auto">
            <a:xfrm>
              <a:off x="1854201" y="232410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61213" name="Object 61"/>
            <p:cNvGraphicFramePr>
              <a:graphicFrameLocks noChangeAspect="1"/>
            </p:cNvGraphicFramePr>
            <p:nvPr/>
          </p:nvGraphicFramePr>
          <p:xfrm>
            <a:off x="7289801" y="2630488"/>
            <a:ext cx="668338" cy="549275"/>
          </p:xfrm>
          <a:graphic>
            <a:graphicData uri="http://schemas.openxmlformats.org/presentationml/2006/ole">
              <p:oleObj spid="_x0000_s950398" name="Equation" r:id="rId9" imgW="291973" imgH="241195" progId="Equation.DSMT4">
                <p:embed/>
              </p:oleObj>
            </a:graphicData>
          </a:graphic>
        </p:graphicFrame>
        <p:graphicFrame>
          <p:nvGraphicFramePr>
            <p:cNvPr id="561214" name="Object 62"/>
            <p:cNvGraphicFramePr>
              <a:graphicFrameLocks noChangeAspect="1"/>
            </p:cNvGraphicFramePr>
            <p:nvPr/>
          </p:nvGraphicFramePr>
          <p:xfrm>
            <a:off x="812801" y="2643188"/>
            <a:ext cx="668338" cy="549275"/>
          </p:xfrm>
          <a:graphic>
            <a:graphicData uri="http://schemas.openxmlformats.org/presentationml/2006/ole">
              <p:oleObj spid="_x0000_s950399" name="Equation" r:id="rId10" imgW="291973" imgH="241195" progId="Equation.DSMT4">
                <p:embed/>
              </p:oleObj>
            </a:graphicData>
          </a:graphic>
        </p:graphicFrame>
      </p:grpSp>
      <p:sp>
        <p:nvSpPr>
          <p:cNvPr id="561216" name="Text Box 64"/>
          <p:cNvSpPr txBox="1">
            <a:spLocks noChangeArrowheads="1"/>
          </p:cNvSpPr>
          <p:nvPr/>
        </p:nvSpPr>
        <p:spPr bwMode="auto">
          <a:xfrm>
            <a:off x="631825" y="4849813"/>
            <a:ext cx="808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charset="0"/>
              </a:rPr>
              <a:t>This figure shows how to calculate the Michalski normalized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current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function: it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will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be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calculated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later.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1217" name="Rectangle 65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2207" name="Object 31"/>
          <p:cNvGraphicFramePr>
            <a:graphicFrameLocks noChangeAspect="1"/>
          </p:cNvGraphicFramePr>
          <p:nvPr/>
        </p:nvGraphicFramePr>
        <p:xfrm>
          <a:off x="1812925" y="1560513"/>
          <a:ext cx="5053013" cy="1022350"/>
        </p:xfrm>
        <a:graphic>
          <a:graphicData uri="http://schemas.openxmlformats.org/presentationml/2006/ole">
            <p:oleObj spid="_x0000_s951349" name="Equation" r:id="rId4" imgW="2197100" imgH="444500" progId="Equation.DSMT4">
              <p:embed/>
            </p:oleObj>
          </a:graphicData>
        </a:graphic>
      </p:graphicFrame>
      <p:graphicFrame>
        <p:nvGraphicFramePr>
          <p:cNvPr id="562208" name="Object 32"/>
          <p:cNvGraphicFramePr>
            <a:graphicFrameLocks noChangeAspect="1"/>
          </p:cNvGraphicFramePr>
          <p:nvPr/>
        </p:nvGraphicFramePr>
        <p:xfrm>
          <a:off x="723900" y="3616325"/>
          <a:ext cx="7421563" cy="928688"/>
        </p:xfrm>
        <a:graphic>
          <a:graphicData uri="http://schemas.openxmlformats.org/presentationml/2006/ole">
            <p:oleObj spid="_x0000_s951350" name="Equation" r:id="rId5" imgW="3556000" imgH="444500" progId="Equation.DSMT4">
              <p:embed/>
            </p:oleObj>
          </a:graphicData>
        </a:graphic>
      </p:graphicFrame>
      <p:sp>
        <p:nvSpPr>
          <p:cNvPr id="562209" name="Text Box 33"/>
          <p:cNvSpPr txBox="1">
            <a:spLocks noChangeArrowheads="1"/>
          </p:cNvSpPr>
          <p:nvPr/>
        </p:nvSpPr>
        <p:spPr bwMode="auto">
          <a:xfrm>
            <a:off x="200025" y="3160713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 we have</a:t>
            </a:r>
          </a:p>
        </p:txBody>
      </p:sp>
      <p:graphicFrame>
        <p:nvGraphicFramePr>
          <p:cNvPr id="562210" name="Object 34"/>
          <p:cNvGraphicFramePr>
            <a:graphicFrameLocks noChangeAspect="1"/>
          </p:cNvGraphicFramePr>
          <p:nvPr/>
        </p:nvGraphicFramePr>
        <p:xfrm>
          <a:off x="1263733" y="5342700"/>
          <a:ext cx="6750050" cy="971550"/>
        </p:xfrm>
        <a:graphic>
          <a:graphicData uri="http://schemas.openxmlformats.org/presentationml/2006/ole">
            <p:oleObj spid="_x0000_s951351" name="Equation" r:id="rId6" imgW="3263900" imgH="469900" progId="Equation.DSMT4">
              <p:embed/>
            </p:oleObj>
          </a:graphicData>
        </a:graphic>
      </p:graphicFrame>
      <p:sp>
        <p:nvSpPr>
          <p:cNvPr id="562211" name="Text Box 35"/>
          <p:cNvSpPr txBox="1">
            <a:spLocks noChangeArrowheads="1"/>
          </p:cNvSpPr>
          <p:nvPr/>
        </p:nvSpPr>
        <p:spPr bwMode="auto">
          <a:xfrm>
            <a:off x="746125" y="5065713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or</a:t>
            </a:r>
          </a:p>
        </p:txBody>
      </p:sp>
      <p:sp>
        <p:nvSpPr>
          <p:cNvPr id="562212" name="Text Box 36"/>
          <p:cNvSpPr txBox="1">
            <a:spLocks noChangeArrowheads="1"/>
          </p:cNvSpPr>
          <p:nvPr/>
        </p:nvSpPr>
        <p:spPr bwMode="auto">
          <a:xfrm>
            <a:off x="492125" y="1090613"/>
            <a:ext cx="4270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Return to the calculation of the field:</a:t>
            </a:r>
          </a:p>
        </p:txBody>
      </p:sp>
      <p:sp>
        <p:nvSpPr>
          <p:cNvPr id="562213" name="Rectangle 37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3210" name="Object 10"/>
          <p:cNvGraphicFramePr>
            <a:graphicFrameLocks noChangeAspect="1"/>
          </p:cNvGraphicFramePr>
          <p:nvPr/>
        </p:nvGraphicFramePr>
        <p:xfrm>
          <a:off x="911225" y="1163638"/>
          <a:ext cx="7112000" cy="1023937"/>
        </p:xfrm>
        <a:graphic>
          <a:graphicData uri="http://schemas.openxmlformats.org/presentationml/2006/ole">
            <p:oleObj spid="_x0000_s952424" name="Equation" r:id="rId4" imgW="3263900" imgH="469900" progId="Equation.DSMT4">
              <p:embed/>
            </p:oleObj>
          </a:graphicData>
        </a:graphic>
      </p:graphicFrame>
      <p:sp>
        <p:nvSpPr>
          <p:cNvPr id="563212" name="Text Box 12"/>
          <p:cNvSpPr txBox="1">
            <a:spLocks noChangeArrowheads="1"/>
          </p:cNvSpPr>
          <p:nvPr/>
        </p:nvSpPr>
        <p:spPr bwMode="auto">
          <a:xfrm>
            <a:off x="1266825" y="2919413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Note: </a:t>
            </a:r>
          </a:p>
        </p:txBody>
      </p:sp>
      <p:graphicFrame>
        <p:nvGraphicFramePr>
          <p:cNvPr id="563213" name="Object 13"/>
          <p:cNvGraphicFramePr>
            <a:graphicFrameLocks noChangeAspect="1"/>
          </p:cNvGraphicFramePr>
          <p:nvPr/>
        </p:nvGraphicFramePr>
        <p:xfrm>
          <a:off x="2088890" y="2913000"/>
          <a:ext cx="989012" cy="509588"/>
        </p:xfrm>
        <a:graphic>
          <a:graphicData uri="http://schemas.openxmlformats.org/presentationml/2006/ole">
            <p:oleObj spid="_x0000_s952425" name="Equation" r:id="rId5" imgW="418918" imgH="215806" progId="Equation.DSMT4">
              <p:embed/>
            </p:oleObj>
          </a:graphicData>
        </a:graphic>
      </p:graphicFrame>
      <p:sp>
        <p:nvSpPr>
          <p:cNvPr id="563214" name="Text Box 14"/>
          <p:cNvSpPr txBox="1">
            <a:spLocks noChangeArrowheads="1"/>
          </p:cNvSpPr>
          <p:nvPr/>
        </p:nvSpPr>
        <p:spPr bwMode="auto">
          <a:xfrm>
            <a:off x="3140000" y="2931288"/>
            <a:ext cx="242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is only a function of </a:t>
            </a:r>
          </a:p>
        </p:txBody>
      </p:sp>
      <p:graphicFrame>
        <p:nvGraphicFramePr>
          <p:cNvPr id="563215" name="Object 15"/>
          <p:cNvGraphicFramePr>
            <a:graphicFrameLocks noChangeAspect="1"/>
          </p:cNvGraphicFramePr>
          <p:nvPr/>
        </p:nvGraphicFramePr>
        <p:xfrm>
          <a:off x="5531475" y="2943163"/>
          <a:ext cx="330200" cy="449262"/>
        </p:xfrm>
        <a:graphic>
          <a:graphicData uri="http://schemas.openxmlformats.org/presentationml/2006/ole">
            <p:oleObj spid="_x0000_s952426" name="Equation" r:id="rId6" imgW="139639" imgH="190417" progId="Equation.DSMT4">
              <p:embed/>
            </p:oleObj>
          </a:graphicData>
        </a:graphic>
      </p:graphicFrame>
      <p:sp>
        <p:nvSpPr>
          <p:cNvPr id="563216" name="Text Box 16"/>
          <p:cNvSpPr txBox="1">
            <a:spLocks noChangeArrowheads="1"/>
          </p:cNvSpPr>
          <p:nvPr/>
        </p:nvSpPr>
        <p:spPr bwMode="auto">
          <a:xfrm>
            <a:off x="593725" y="4240213"/>
            <a:ext cx="351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Change to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polar coordinates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: </a:t>
            </a:r>
          </a:p>
        </p:txBody>
      </p:sp>
      <p:graphicFrame>
        <p:nvGraphicFramePr>
          <p:cNvPr id="563217" name="Object 17"/>
          <p:cNvGraphicFramePr>
            <a:graphicFrameLocks noChangeAspect="1"/>
          </p:cNvGraphicFramePr>
          <p:nvPr/>
        </p:nvGraphicFramePr>
        <p:xfrm>
          <a:off x="2879725" y="4918075"/>
          <a:ext cx="1589088" cy="1049338"/>
        </p:xfrm>
        <a:graphic>
          <a:graphicData uri="http://schemas.openxmlformats.org/presentationml/2006/ole">
            <p:oleObj spid="_x0000_s952427" name="Equation" r:id="rId7" imgW="672808" imgH="444307" progId="Equation.DSMT4">
              <p:embed/>
            </p:oleObj>
          </a:graphicData>
        </a:graphic>
      </p:graphicFrame>
      <p:graphicFrame>
        <p:nvGraphicFramePr>
          <p:cNvPr id="563218" name="Object 18"/>
          <p:cNvGraphicFramePr>
            <a:graphicFrameLocks noChangeAspect="1"/>
          </p:cNvGraphicFramePr>
          <p:nvPr/>
        </p:nvGraphicFramePr>
        <p:xfrm>
          <a:off x="847725" y="4995863"/>
          <a:ext cx="1409700" cy="868362"/>
        </p:xfrm>
        <a:graphic>
          <a:graphicData uri="http://schemas.openxmlformats.org/presentationml/2006/ole">
            <p:oleObj spid="_x0000_s952428" name="Equation" r:id="rId8" imgW="596900" imgH="368300" progId="Equation.DSMT4">
              <p:embed/>
            </p:oleObj>
          </a:graphicData>
        </a:graphic>
      </p:graphicFrame>
      <p:graphicFrame>
        <p:nvGraphicFramePr>
          <p:cNvPr id="563219" name="Object 19"/>
          <p:cNvGraphicFramePr>
            <a:graphicFrameLocks noChangeAspect="1"/>
          </p:cNvGraphicFramePr>
          <p:nvPr/>
        </p:nvGraphicFramePr>
        <p:xfrm>
          <a:off x="5453063" y="5149850"/>
          <a:ext cx="2487612" cy="509588"/>
        </p:xfrm>
        <a:graphic>
          <a:graphicData uri="http://schemas.openxmlformats.org/presentationml/2006/ole">
            <p:oleObj spid="_x0000_s952429" name="Equation" r:id="rId9" imgW="1053643" imgH="215806" progId="Equation.DSMT4">
              <p:embed/>
            </p:oleObj>
          </a:graphicData>
        </a:graphic>
      </p:graphicFrame>
      <p:sp>
        <p:nvSpPr>
          <p:cNvPr id="563220" name="Rectangle 20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4231" name="Object 7"/>
          <p:cNvGraphicFramePr>
            <a:graphicFrameLocks noChangeAspect="1"/>
          </p:cNvGraphicFramePr>
          <p:nvPr/>
        </p:nvGraphicFramePr>
        <p:xfrm>
          <a:off x="792163" y="1079500"/>
          <a:ext cx="6905625" cy="993775"/>
        </p:xfrm>
        <a:graphic>
          <a:graphicData uri="http://schemas.openxmlformats.org/presentationml/2006/ole">
            <p:oleObj spid="_x0000_s953414" name="Equation" r:id="rId4" imgW="3263900" imgH="469900" progId="Equation.DSMT4">
              <p:embed/>
            </p:oleObj>
          </a:graphicData>
        </a:graphic>
      </p:graphicFrame>
      <p:graphicFrame>
        <p:nvGraphicFramePr>
          <p:cNvPr id="564240" name="Object 16"/>
          <p:cNvGraphicFramePr>
            <a:graphicFrameLocks noChangeAspect="1"/>
          </p:cNvGraphicFramePr>
          <p:nvPr/>
        </p:nvGraphicFramePr>
        <p:xfrm>
          <a:off x="319088" y="3024188"/>
          <a:ext cx="8099425" cy="966787"/>
        </p:xfrm>
        <a:graphic>
          <a:graphicData uri="http://schemas.openxmlformats.org/presentationml/2006/ole">
            <p:oleObj spid="_x0000_s953415" name="Equation" r:id="rId5" imgW="3937000" imgH="469900" progId="Equation.DSMT4">
              <p:embed/>
            </p:oleObj>
          </a:graphicData>
        </a:graphic>
      </p:graphicFrame>
      <p:graphicFrame>
        <p:nvGraphicFramePr>
          <p:cNvPr id="564241" name="Object 17"/>
          <p:cNvGraphicFramePr>
            <a:graphicFrameLocks noChangeAspect="1"/>
          </p:cNvGraphicFramePr>
          <p:nvPr/>
        </p:nvGraphicFramePr>
        <p:xfrm>
          <a:off x="876300" y="5065713"/>
          <a:ext cx="7173913" cy="976312"/>
        </p:xfrm>
        <a:graphic>
          <a:graphicData uri="http://schemas.openxmlformats.org/presentationml/2006/ole">
            <p:oleObj spid="_x0000_s953416" name="Equation" r:id="rId6" imgW="3454400" imgH="469900" progId="Equation.DSMT4">
              <p:embed/>
            </p:oleObj>
          </a:graphicData>
        </a:graphic>
      </p:graphicFrame>
      <p:sp>
        <p:nvSpPr>
          <p:cNvPr id="564242" name="AutoShape 18"/>
          <p:cNvSpPr>
            <a:spLocks noChangeArrowheads="1"/>
          </p:cNvSpPr>
          <p:nvPr/>
        </p:nvSpPr>
        <p:spPr bwMode="auto">
          <a:xfrm>
            <a:off x="4292600" y="2349500"/>
            <a:ext cx="304800" cy="482600"/>
          </a:xfrm>
          <a:prstGeom prst="downArrow">
            <a:avLst>
              <a:gd name="adj1" fmla="val 50000"/>
              <a:gd name="adj2" fmla="val 3958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43" name="AutoShape 19"/>
          <p:cNvSpPr>
            <a:spLocks noChangeArrowheads="1"/>
          </p:cNvSpPr>
          <p:nvPr/>
        </p:nvSpPr>
        <p:spPr bwMode="auto">
          <a:xfrm>
            <a:off x="4279900" y="4178300"/>
            <a:ext cx="304800" cy="482600"/>
          </a:xfrm>
          <a:prstGeom prst="downArrow">
            <a:avLst>
              <a:gd name="adj1" fmla="val 50000"/>
              <a:gd name="adj2" fmla="val 3958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4244" name="Rectangle 20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238760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Switch to polar coordinates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300663" y="2656884"/>
          <a:ext cx="1824037" cy="373654"/>
        </p:xfrm>
        <a:graphic>
          <a:graphicData uri="http://schemas.openxmlformats.org/presentationml/2006/ole">
            <p:oleObj spid="_x0000_s953417" name="Equation" r:id="rId7" imgW="1053643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5257" name="Object 9"/>
          <p:cNvGraphicFramePr>
            <a:graphicFrameLocks noChangeAspect="1"/>
          </p:cNvGraphicFramePr>
          <p:nvPr/>
        </p:nvGraphicFramePr>
        <p:xfrm>
          <a:off x="1060450" y="1054100"/>
          <a:ext cx="6600825" cy="1249363"/>
        </p:xfrm>
        <a:graphic>
          <a:graphicData uri="http://schemas.openxmlformats.org/presentationml/2006/ole">
            <p:oleObj spid="_x0000_s954438" name="Equation" r:id="rId4" imgW="3289300" imgH="622300" progId="Equation.DSMT4">
              <p:embed/>
            </p:oleObj>
          </a:graphicData>
        </a:graphic>
      </p:graphicFrame>
      <p:graphicFrame>
        <p:nvGraphicFramePr>
          <p:cNvPr id="5652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4020800"/>
              </p:ext>
            </p:extLst>
          </p:nvPr>
        </p:nvGraphicFramePr>
        <p:xfrm>
          <a:off x="1393825" y="2898775"/>
          <a:ext cx="6243638" cy="938213"/>
        </p:xfrm>
        <a:graphic>
          <a:graphicData uri="http://schemas.openxmlformats.org/presentationml/2006/ole">
            <p:oleObj spid="_x0000_s954439" name="Equation" r:id="rId5" imgW="2869920" imgH="431640" progId="Equation.DSMT4">
              <p:embed/>
            </p:oleObj>
          </a:graphicData>
        </a:graphic>
      </p:graphicFrame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1098921" y="4175187"/>
            <a:ext cx="6840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We see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from this result that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the vertical field of the vertical electric dipole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should not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vary with angle 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</a:t>
            </a:r>
            <a:r>
              <a:rPr lang="en-US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5652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9179388"/>
              </p:ext>
            </p:extLst>
          </p:nvPr>
        </p:nvGraphicFramePr>
        <p:xfrm>
          <a:off x="3267075" y="5211763"/>
          <a:ext cx="4019550" cy="928687"/>
        </p:xfrm>
        <a:graphic>
          <a:graphicData uri="http://schemas.openxmlformats.org/presentationml/2006/ole">
            <p:oleObj spid="_x0000_s954440" name="Equation" r:id="rId6" imgW="1701720" imgH="393480" progId="Equation.DSMT4">
              <p:embed/>
            </p:oleObj>
          </a:graphicData>
        </a:graphic>
      </p:graphicFrame>
      <p:sp>
        <p:nvSpPr>
          <p:cNvPr id="565263" name="Text Box 15"/>
          <p:cNvSpPr txBox="1">
            <a:spLocks noChangeArrowheads="1"/>
          </p:cNvSpPr>
          <p:nvPr/>
        </p:nvSpPr>
        <p:spPr bwMode="auto">
          <a:xfrm>
            <a:off x="1206458" y="5434343"/>
            <a:ext cx="1992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Integral identity:</a:t>
            </a:r>
            <a:endParaRPr lang="en-US" sz="20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835025" y="2335213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Use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1521507" y="2295299"/>
          <a:ext cx="1228725" cy="479425"/>
        </p:xfrm>
        <a:graphic>
          <a:graphicData uri="http://schemas.openxmlformats.org/presentationml/2006/ole">
            <p:oleObj spid="_x0000_s954441" name="Equation" r:id="rId7" imgW="520474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6279" name="Object 7"/>
          <p:cNvGraphicFramePr>
            <a:graphicFrameLocks noChangeAspect="1"/>
          </p:cNvGraphicFramePr>
          <p:nvPr/>
        </p:nvGraphicFramePr>
        <p:xfrm>
          <a:off x="968375" y="2052638"/>
          <a:ext cx="6872288" cy="1182687"/>
        </p:xfrm>
        <a:graphic>
          <a:graphicData uri="http://schemas.openxmlformats.org/presentationml/2006/ole">
            <p:oleObj spid="_x0000_s955411" name="Equation" r:id="rId4" imgW="2730500" imgH="469900" progId="Equation.DSMT4">
              <p:embed/>
            </p:oleObj>
          </a:graphicData>
        </a:graphic>
      </p:graphicFrame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390525" y="1446213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 we have</a:t>
            </a:r>
            <a:endParaRPr lang="en-US" sz="20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66284" name="Rectangle 12"/>
          <p:cNvSpPr>
            <a:spLocks noChangeArrowheads="1"/>
          </p:cNvSpPr>
          <p:nvPr/>
        </p:nvSpPr>
        <p:spPr bwMode="auto">
          <a:xfrm>
            <a:off x="13223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3560" y="4013200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This is the “Sommerfeld form” of the field. 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10" name="Text Box 18"/>
          <p:cNvSpPr txBox="1">
            <a:spLocks noChangeArrowheads="1"/>
          </p:cNvSpPr>
          <p:nvPr/>
        </p:nvSpPr>
        <p:spPr bwMode="auto">
          <a:xfrm>
            <a:off x="445181" y="905147"/>
            <a:ext cx="776264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Consider an infinite </a:t>
            </a:r>
            <a:r>
              <a:rPr lang="en-US" sz="2000" dirty="0">
                <a:solidFill>
                  <a:schemeClr val="bg1"/>
                </a:solidFill>
              </a:rPr>
              <a:t>phased current </a:t>
            </a:r>
            <a:r>
              <a:rPr lang="en-US" sz="2000" dirty="0" smtClean="0">
                <a:solidFill>
                  <a:schemeClr val="bg1"/>
                </a:solidFill>
              </a:rPr>
              <a:t>sheet having some (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):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8215" name="Text Box 23"/>
          <p:cNvSpPr txBox="1">
            <a:spLocks noChangeArrowheads="1"/>
          </p:cNvSpPr>
          <p:nvPr/>
        </p:nvSpPr>
        <p:spPr bwMode="auto">
          <a:xfrm>
            <a:off x="592138" y="3107615"/>
            <a:ext cx="80311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phased current sheet launches a pair of plane waves as shown below: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9341" y="3669591"/>
            <a:ext cx="6783387" cy="1812925"/>
            <a:chOff x="1259341" y="3669591"/>
            <a:chExt cx="6783387" cy="1812925"/>
          </a:xfrm>
        </p:grpSpPr>
        <p:sp>
          <p:nvSpPr>
            <p:cNvPr id="648237" name="Rectangle 45"/>
            <p:cNvSpPr>
              <a:spLocks noChangeArrowheads="1"/>
            </p:cNvSpPr>
            <p:nvPr/>
          </p:nvSpPr>
          <p:spPr bwMode="auto">
            <a:xfrm>
              <a:off x="1259341" y="3694991"/>
              <a:ext cx="6783387" cy="1787525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9" name="Freeform 27"/>
            <p:cNvSpPr>
              <a:spLocks/>
            </p:cNvSpPr>
            <p:nvPr/>
          </p:nvSpPr>
          <p:spPr bwMode="auto">
            <a:xfrm rot="3811074">
              <a:off x="4275590" y="3828342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26" name="Line 34"/>
            <p:cNvSpPr>
              <a:spLocks noChangeShapeType="1"/>
            </p:cNvSpPr>
            <p:nvPr/>
          </p:nvSpPr>
          <p:spPr bwMode="auto">
            <a:xfrm>
              <a:off x="1660978" y="4618916"/>
              <a:ext cx="587533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27" name="Freeform 35"/>
            <p:cNvSpPr>
              <a:spLocks/>
            </p:cNvSpPr>
            <p:nvPr/>
          </p:nvSpPr>
          <p:spPr bwMode="auto">
            <a:xfrm rot="17788926" flipV="1">
              <a:off x="4275591" y="4532965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28" name="Line 36"/>
            <p:cNvSpPr>
              <a:spLocks noChangeShapeType="1"/>
            </p:cNvSpPr>
            <p:nvPr/>
          </p:nvSpPr>
          <p:spPr bwMode="auto">
            <a:xfrm flipV="1">
              <a:off x="4621724" y="4034263"/>
              <a:ext cx="203653" cy="7461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29" name="Line 37"/>
            <p:cNvSpPr>
              <a:spLocks noChangeShapeType="1"/>
            </p:cNvSpPr>
            <p:nvPr/>
          </p:nvSpPr>
          <p:spPr bwMode="auto">
            <a:xfrm>
              <a:off x="4572000" y="5128628"/>
              <a:ext cx="229053" cy="1238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823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33246433"/>
                </p:ext>
              </p:extLst>
            </p:nvPr>
          </p:nvGraphicFramePr>
          <p:xfrm>
            <a:off x="4869316" y="3669591"/>
            <a:ext cx="477837" cy="625475"/>
          </p:xfrm>
          <a:graphic>
            <a:graphicData uri="http://schemas.openxmlformats.org/presentationml/2006/ole">
              <p:oleObj spid="_x0000_s648299" name="Equation" r:id="rId4" imgW="164885" imgH="215619" progId="Equation.DSMT4">
                <p:embed/>
              </p:oleObj>
            </a:graphicData>
          </a:graphic>
        </p:graphicFrame>
        <p:graphicFrame>
          <p:nvGraphicFramePr>
            <p:cNvPr id="64823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5602853"/>
                </p:ext>
              </p:extLst>
            </p:nvPr>
          </p:nvGraphicFramePr>
          <p:xfrm>
            <a:off x="4910591" y="4850691"/>
            <a:ext cx="477837" cy="625475"/>
          </p:xfrm>
          <a:graphic>
            <a:graphicData uri="http://schemas.openxmlformats.org/presentationml/2006/ole">
              <p:oleObj spid="_x0000_s648300" name="Equation" r:id="rId5" imgW="164885" imgH="215619" progId="Equation.DSMT4">
                <p:embed/>
              </p:oleObj>
            </a:graphicData>
          </a:graphic>
        </p:graphicFrame>
        <p:graphicFrame>
          <p:nvGraphicFramePr>
            <p:cNvPr id="64823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8862053"/>
                </p:ext>
              </p:extLst>
            </p:nvPr>
          </p:nvGraphicFramePr>
          <p:xfrm>
            <a:off x="1613353" y="3912479"/>
            <a:ext cx="1906587" cy="566738"/>
          </p:xfrm>
          <a:graphic>
            <a:graphicData uri="http://schemas.openxmlformats.org/presentationml/2006/ole">
              <p:oleObj spid="_x0000_s648301" name="Equation" r:id="rId6" imgW="812447" imgH="241195" progId="Equation.DSMT4">
                <p:embed/>
              </p:oleObj>
            </a:graphicData>
          </a:graphic>
        </p:graphicFrame>
        <p:sp>
          <p:nvSpPr>
            <p:cNvPr id="648236" name="Line 44"/>
            <p:cNvSpPr>
              <a:spLocks noChangeShapeType="1"/>
            </p:cNvSpPr>
            <p:nvPr/>
          </p:nvSpPr>
          <p:spPr bwMode="auto">
            <a:xfrm flipV="1">
              <a:off x="4235903" y="4614154"/>
              <a:ext cx="368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38" name="Text Box 46"/>
            <p:cNvSpPr txBox="1">
              <a:spLocks noChangeArrowheads="1"/>
            </p:cNvSpPr>
            <p:nvPr/>
          </p:nvSpPr>
          <p:spPr bwMode="auto">
            <a:xfrm>
              <a:off x="2819853" y="4912604"/>
              <a:ext cx="36036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endParaRPr lang="en-US" sz="2000" i="1" baseline="-25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48234" name="Object 19"/>
          <p:cNvGraphicFramePr>
            <a:graphicFrameLocks noChangeAspect="1"/>
          </p:cNvGraphicFramePr>
          <p:nvPr/>
        </p:nvGraphicFramePr>
        <p:xfrm>
          <a:off x="1997756" y="1686606"/>
          <a:ext cx="4972050" cy="666750"/>
        </p:xfrm>
        <a:graphic>
          <a:graphicData uri="http://schemas.openxmlformats.org/presentationml/2006/ole">
            <p:oleObj spid="_x0000_s648302" name="Equation" r:id="rId7" imgW="1993035" imgH="266584" progId="Equation.DSMT4">
              <p:embed/>
            </p:oleObj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7327" name="Text Box 31"/>
          <p:cNvSpPr txBox="1">
            <a:spLocks noChangeArrowheads="1"/>
          </p:cNvSpPr>
          <p:nvPr/>
        </p:nvSpPr>
        <p:spPr bwMode="auto">
          <a:xfrm>
            <a:off x="187325" y="827088"/>
            <a:ext cx="8908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now return to the calculation of the Michalski normalized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current function.</a:t>
            </a:r>
          </a:p>
        </p:txBody>
      </p:sp>
      <p:graphicFrame>
        <p:nvGraphicFramePr>
          <p:cNvPr id="567329" name="Object 33"/>
          <p:cNvGraphicFramePr>
            <a:graphicFrameLocks noChangeAspect="1"/>
          </p:cNvGraphicFramePr>
          <p:nvPr/>
        </p:nvGraphicFramePr>
        <p:xfrm>
          <a:off x="2411413" y="4441825"/>
          <a:ext cx="3927475" cy="1109663"/>
        </p:xfrm>
        <a:graphic>
          <a:graphicData uri="http://schemas.openxmlformats.org/presentationml/2006/ole">
            <p:oleObj spid="_x0000_s956639" name="Equation" r:id="rId4" imgW="1663700" imgH="469900" progId="Equation.DSMT4">
              <p:embed/>
            </p:oleObj>
          </a:graphicData>
        </a:graphic>
      </p:graphicFrame>
      <p:graphicFrame>
        <p:nvGraphicFramePr>
          <p:cNvPr id="567330" name="Object 34"/>
          <p:cNvGraphicFramePr>
            <a:graphicFrameLocks noChangeAspect="1"/>
          </p:cNvGraphicFramePr>
          <p:nvPr/>
        </p:nvGraphicFramePr>
        <p:xfrm>
          <a:off x="584200" y="5199063"/>
          <a:ext cx="1169988" cy="390525"/>
        </p:xfrm>
        <a:graphic>
          <a:graphicData uri="http://schemas.openxmlformats.org/presentationml/2006/ole">
            <p:oleObj spid="_x0000_s956640" name="Equation" r:id="rId5" imgW="494870" imgH="164957" progId="Equation.DSMT4">
              <p:embed/>
            </p:oleObj>
          </a:graphicData>
        </a:graphic>
      </p:graphicFrame>
      <p:graphicFrame>
        <p:nvGraphicFramePr>
          <p:cNvPr id="567331" name="Object 35"/>
          <p:cNvGraphicFramePr>
            <a:graphicFrameLocks noChangeAspect="1"/>
          </p:cNvGraphicFramePr>
          <p:nvPr/>
        </p:nvGraphicFramePr>
        <p:xfrm>
          <a:off x="6978650" y="4419600"/>
          <a:ext cx="1847850" cy="1430338"/>
        </p:xfrm>
        <a:graphic>
          <a:graphicData uri="http://schemas.openxmlformats.org/presentationml/2006/ole">
            <p:oleObj spid="_x0000_s956641" name="Equation" r:id="rId6" imgW="952500" imgH="736600" progId="Equation.DSMT4">
              <p:embed/>
            </p:oleObj>
          </a:graphicData>
        </a:graphic>
      </p:graphicFrame>
      <p:sp>
        <p:nvSpPr>
          <p:cNvPr id="567336" name="Rectangle 40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847091" y="1634807"/>
            <a:ext cx="6985759" cy="2349500"/>
            <a:chOff x="828041" y="1911032"/>
            <a:chExt cx="6985759" cy="2349500"/>
          </a:xfrm>
        </p:grpSpPr>
        <p:graphicFrame>
          <p:nvGraphicFramePr>
            <p:cNvPr id="567304" name="Object 8"/>
            <p:cNvGraphicFramePr>
              <a:graphicFrameLocks noChangeAspect="1"/>
            </p:cNvGraphicFramePr>
            <p:nvPr/>
          </p:nvGraphicFramePr>
          <p:xfrm>
            <a:off x="2325690" y="4029075"/>
            <a:ext cx="232729" cy="231457"/>
          </p:xfrm>
          <a:graphic>
            <a:graphicData uri="http://schemas.openxmlformats.org/presentationml/2006/ole">
              <p:oleObj spid="_x0000_s956642" name="Equation" r:id="rId7" imgW="126725" imgH="126725" progId="Equation.DSMT4">
                <p:embed/>
              </p:oleObj>
            </a:graphicData>
          </a:graphic>
        </p:graphicFrame>
        <p:graphicFrame>
          <p:nvGraphicFramePr>
            <p:cNvPr id="567305" name="Object 9"/>
            <p:cNvGraphicFramePr>
              <a:graphicFrameLocks noChangeAspect="1"/>
            </p:cNvGraphicFramePr>
            <p:nvPr/>
          </p:nvGraphicFramePr>
          <p:xfrm>
            <a:off x="3558541" y="2905760"/>
            <a:ext cx="549736" cy="451802"/>
          </p:xfrm>
          <a:graphic>
            <a:graphicData uri="http://schemas.openxmlformats.org/presentationml/2006/ole">
              <p:oleObj spid="_x0000_s956643" name="Equation" r:id="rId8" imgW="291973" imgH="241195" progId="Equation.DSMT4">
                <p:embed/>
              </p:oleObj>
            </a:graphicData>
          </a:graphic>
        </p:graphicFrame>
        <p:graphicFrame>
          <p:nvGraphicFramePr>
            <p:cNvPr id="567306" name="Object 10"/>
            <p:cNvGraphicFramePr>
              <a:graphicFrameLocks noChangeAspect="1"/>
            </p:cNvGraphicFramePr>
            <p:nvPr/>
          </p:nvGraphicFramePr>
          <p:xfrm>
            <a:off x="6219826" y="1911032"/>
            <a:ext cx="677863" cy="338138"/>
          </p:xfrm>
          <a:graphic>
            <a:graphicData uri="http://schemas.openxmlformats.org/presentationml/2006/ole">
              <p:oleObj spid="_x0000_s956644" name="Equation" r:id="rId9" imgW="355138" imgH="177569" progId="Equation.DSMT4">
                <p:embed/>
              </p:oleObj>
            </a:graphicData>
          </a:graphic>
        </p:graphicFrame>
        <p:graphicFrame>
          <p:nvGraphicFramePr>
            <p:cNvPr id="567307" name="Object 11"/>
            <p:cNvGraphicFramePr>
              <a:graphicFrameLocks noChangeAspect="1"/>
            </p:cNvGraphicFramePr>
            <p:nvPr/>
          </p:nvGraphicFramePr>
          <p:xfrm>
            <a:off x="6234115" y="2875280"/>
            <a:ext cx="364766" cy="299085"/>
          </p:xfrm>
          <a:graphic>
            <a:graphicData uri="http://schemas.openxmlformats.org/presentationml/2006/ole">
              <p:oleObj spid="_x0000_s956645" name="Equation" r:id="rId10" imgW="215619" imgH="177569" progId="Equation.DSMT4">
                <p:embed/>
              </p:oleObj>
            </a:graphicData>
          </a:graphic>
        </p:graphicFrame>
        <p:graphicFrame>
          <p:nvGraphicFramePr>
            <p:cNvPr id="567308" name="Object 12"/>
            <p:cNvGraphicFramePr>
              <a:graphicFrameLocks noChangeAspect="1"/>
            </p:cNvGraphicFramePr>
            <p:nvPr/>
          </p:nvGraphicFramePr>
          <p:xfrm>
            <a:off x="1611313" y="1912938"/>
            <a:ext cx="884237" cy="463550"/>
          </p:xfrm>
          <a:graphic>
            <a:graphicData uri="http://schemas.openxmlformats.org/presentationml/2006/ole">
              <p:oleObj spid="_x0000_s956646" name="Equation" r:id="rId11" imgW="482391" imgH="253890" progId="Equation.DSMT4">
                <p:embed/>
              </p:oleObj>
            </a:graphicData>
          </a:graphic>
        </p:graphicFrame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600201" y="2569845"/>
              <a:ext cx="203200" cy="1193800"/>
              <a:chOff x="632" y="1350"/>
              <a:chExt cx="128" cy="752"/>
            </a:xfrm>
          </p:grpSpPr>
          <p:sp>
            <p:nvSpPr>
              <p:cNvPr id="567311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7312" name="Line 16"/>
              <p:cNvSpPr>
                <a:spLocks noChangeShapeType="1"/>
              </p:cNvSpPr>
              <p:nvPr/>
            </p:nvSpPr>
            <p:spPr bwMode="auto">
              <a:xfrm flipH="1">
                <a:off x="686" y="186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7310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67313" name="Line 17"/>
            <p:cNvSpPr>
              <a:spLocks noChangeShapeType="1"/>
            </p:cNvSpPr>
            <p:nvPr/>
          </p:nvSpPr>
          <p:spPr bwMode="auto">
            <a:xfrm>
              <a:off x="1701801" y="2573020"/>
              <a:ext cx="530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14" name="Line 18"/>
            <p:cNvSpPr>
              <a:spLocks noChangeShapeType="1"/>
            </p:cNvSpPr>
            <p:nvPr/>
          </p:nvSpPr>
          <p:spPr bwMode="auto">
            <a:xfrm>
              <a:off x="1689101" y="3766820"/>
              <a:ext cx="530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rot="5400000">
              <a:off x="6299201" y="2304732"/>
              <a:ext cx="406400" cy="531813"/>
              <a:chOff x="1288" y="1879"/>
              <a:chExt cx="256" cy="335"/>
            </a:xfrm>
          </p:grpSpPr>
          <p:sp>
            <p:nvSpPr>
              <p:cNvPr id="567316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7317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567318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sp>
          <p:nvSpPr>
            <p:cNvPr id="567319" name="Rectangle 23"/>
            <p:cNvSpPr>
              <a:spLocks noChangeArrowheads="1"/>
            </p:cNvSpPr>
            <p:nvPr/>
          </p:nvSpPr>
          <p:spPr bwMode="auto">
            <a:xfrm>
              <a:off x="6921501" y="290322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20" name="Line 24"/>
            <p:cNvSpPr>
              <a:spLocks noChangeShapeType="1"/>
            </p:cNvSpPr>
            <p:nvPr/>
          </p:nvSpPr>
          <p:spPr bwMode="auto">
            <a:xfrm flipV="1">
              <a:off x="7023101" y="2573020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21" name="Line 25"/>
            <p:cNvSpPr>
              <a:spLocks noChangeShapeType="1"/>
            </p:cNvSpPr>
            <p:nvPr/>
          </p:nvSpPr>
          <p:spPr bwMode="auto">
            <a:xfrm>
              <a:off x="7010401" y="3423920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22" name="Line 26"/>
            <p:cNvSpPr>
              <a:spLocks noChangeShapeType="1"/>
            </p:cNvSpPr>
            <p:nvPr/>
          </p:nvSpPr>
          <p:spPr bwMode="auto">
            <a:xfrm>
              <a:off x="1689101" y="400812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23" name="Line 27"/>
            <p:cNvSpPr>
              <a:spLocks noChangeShapeType="1"/>
            </p:cNvSpPr>
            <p:nvPr/>
          </p:nvSpPr>
          <p:spPr bwMode="auto">
            <a:xfrm>
              <a:off x="1676401" y="413512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7324" name="Line 28"/>
            <p:cNvSpPr>
              <a:spLocks noChangeShapeType="1"/>
            </p:cNvSpPr>
            <p:nvPr/>
          </p:nvSpPr>
          <p:spPr bwMode="auto">
            <a:xfrm>
              <a:off x="1816101" y="257302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67325" name="Object 29"/>
            <p:cNvGraphicFramePr>
              <a:graphicFrameLocks noChangeAspect="1"/>
            </p:cNvGraphicFramePr>
            <p:nvPr/>
          </p:nvGraphicFramePr>
          <p:xfrm>
            <a:off x="7251701" y="2946400"/>
            <a:ext cx="562099" cy="461962"/>
          </p:xfrm>
          <a:graphic>
            <a:graphicData uri="http://schemas.openxmlformats.org/presentationml/2006/ole">
              <p:oleObj spid="_x0000_s956647" name="Equation" r:id="rId12" imgW="291973" imgH="241195" progId="Equation.DSMT4">
                <p:embed/>
              </p:oleObj>
            </a:graphicData>
          </a:graphic>
        </p:graphicFrame>
        <p:graphicFrame>
          <p:nvGraphicFramePr>
            <p:cNvPr id="567326" name="Object 30"/>
            <p:cNvGraphicFramePr>
              <a:graphicFrameLocks noChangeAspect="1"/>
            </p:cNvGraphicFramePr>
            <p:nvPr/>
          </p:nvGraphicFramePr>
          <p:xfrm>
            <a:off x="828041" y="2915920"/>
            <a:ext cx="565189" cy="464502"/>
          </p:xfrm>
          <a:graphic>
            <a:graphicData uri="http://schemas.openxmlformats.org/presentationml/2006/ole">
              <p:oleObj spid="_x0000_s956648" name="Equation" r:id="rId13" imgW="291973" imgH="241195" progId="Equation.DSMT4">
                <p:embed/>
              </p:oleObj>
            </a:graphicData>
          </a:graphic>
        </p:graphicFrame>
        <p:sp>
          <p:nvSpPr>
            <p:cNvPr id="567332" name="Text Box 36"/>
            <p:cNvSpPr txBox="1">
              <a:spLocks noChangeArrowheads="1"/>
            </p:cNvSpPr>
            <p:nvPr/>
          </p:nvSpPr>
          <p:spPr bwMode="auto">
            <a:xfrm>
              <a:off x="4485006" y="2596832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567333" name="Text Box 37"/>
            <p:cNvSpPr txBox="1">
              <a:spLocks noChangeArrowheads="1"/>
            </p:cNvSpPr>
            <p:nvPr/>
          </p:nvSpPr>
          <p:spPr bwMode="auto">
            <a:xfrm>
              <a:off x="4523106" y="3346132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graphicFrame>
          <p:nvGraphicFramePr>
            <p:cNvPr id="567334" name="Object 38"/>
            <p:cNvGraphicFramePr>
              <a:graphicFrameLocks noChangeAspect="1"/>
            </p:cNvGraphicFramePr>
            <p:nvPr/>
          </p:nvGraphicFramePr>
          <p:xfrm>
            <a:off x="4822825" y="2936875"/>
            <a:ext cx="919163" cy="446088"/>
          </p:xfrm>
          <a:graphic>
            <a:graphicData uri="http://schemas.openxmlformats.org/presentationml/2006/ole">
              <p:oleObj spid="_x0000_s956649" name="Equation" r:id="rId14" imgW="444114" imgH="215713" progId="Equation.DSMT4">
                <p:embed/>
              </p:oleObj>
            </a:graphicData>
          </a:graphic>
        </p:graphicFrame>
        <p:sp>
          <p:nvSpPr>
            <p:cNvPr id="39" name="Freeform 38"/>
            <p:cNvSpPr/>
            <p:nvPr/>
          </p:nvSpPr>
          <p:spPr bwMode="auto">
            <a:xfrm>
              <a:off x="1996440" y="2814320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40" name="Object 9"/>
            <p:cNvGraphicFramePr>
              <a:graphicFrameLocks noChangeAspect="1"/>
            </p:cNvGraphicFramePr>
            <p:nvPr/>
          </p:nvGraphicFramePr>
          <p:xfrm>
            <a:off x="2252029" y="2926079"/>
            <a:ext cx="534384" cy="362903"/>
          </p:xfrm>
          <a:graphic>
            <a:graphicData uri="http://schemas.openxmlformats.org/presentationml/2006/ole">
              <p:oleObj spid="_x0000_s956650" name="Equation" r:id="rId15" imgW="279400" imgH="190500" progId="Equation.DSMT4">
                <p:embed/>
              </p:oleObj>
            </a:graphicData>
          </a:graphic>
        </p:graphicFrame>
      </p:grpSp>
      <p:graphicFrame>
        <p:nvGraphicFramePr>
          <p:cNvPr id="2" name="Object 40"/>
          <p:cNvGraphicFramePr>
            <a:graphicFrameLocks noChangeAspect="1"/>
          </p:cNvGraphicFramePr>
          <p:nvPr/>
        </p:nvGraphicFramePr>
        <p:xfrm>
          <a:off x="2389188" y="5815013"/>
          <a:ext cx="4146550" cy="846137"/>
        </p:xfrm>
        <a:graphic>
          <a:graphicData uri="http://schemas.openxmlformats.org/presentationml/2006/ole">
            <p:oleObj spid="_x0000_s956651" name="Equation" r:id="rId16" imgW="1866900" imgH="38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8352" name="Object 32"/>
          <p:cNvGraphicFramePr>
            <a:graphicFrameLocks noChangeAspect="1"/>
          </p:cNvGraphicFramePr>
          <p:nvPr/>
        </p:nvGraphicFramePr>
        <p:xfrm>
          <a:off x="3128963" y="3662363"/>
          <a:ext cx="2189162" cy="539750"/>
        </p:xfrm>
        <a:graphic>
          <a:graphicData uri="http://schemas.openxmlformats.org/presentationml/2006/ole">
            <p:oleObj spid="_x0000_s957646" name="Equation" r:id="rId4" imgW="927100" imgH="228600" progId="Equation.DSMT4">
              <p:embed/>
            </p:oleObj>
          </a:graphicData>
        </a:graphic>
      </p:graphicFrame>
      <p:graphicFrame>
        <p:nvGraphicFramePr>
          <p:cNvPr id="568353" name="Object 33"/>
          <p:cNvGraphicFramePr>
            <a:graphicFrameLocks noChangeAspect="1"/>
          </p:cNvGraphicFramePr>
          <p:nvPr/>
        </p:nvGraphicFramePr>
        <p:xfrm>
          <a:off x="1819275" y="4297363"/>
          <a:ext cx="720725" cy="390525"/>
        </p:xfrm>
        <a:graphic>
          <a:graphicData uri="http://schemas.openxmlformats.org/presentationml/2006/ole">
            <p:oleObj spid="_x0000_s957647" name="Equation" r:id="rId5" imgW="304536" imgH="164957" progId="Equation.DSMT4">
              <p:embed/>
            </p:oleObj>
          </a:graphicData>
        </a:graphic>
      </p:graphicFrame>
      <p:sp>
        <p:nvSpPr>
          <p:cNvPr id="568382" name="Rectangle 62"/>
          <p:cNvSpPr>
            <a:spLocks noChangeArrowheads="1"/>
          </p:cNvSpPr>
          <p:nvPr/>
        </p:nvSpPr>
        <p:spPr bwMode="auto">
          <a:xfrm>
            <a:off x="1144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7171" y="5775325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Here we visualize the transmission line as infinite beyond the voltage source.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904241" y="1082357"/>
            <a:ext cx="7444112" cy="2359025"/>
            <a:chOff x="904241" y="1082357"/>
            <a:chExt cx="7444112" cy="2359025"/>
          </a:xfrm>
        </p:grpSpPr>
        <p:graphicFrame>
          <p:nvGraphicFramePr>
            <p:cNvPr id="66" name="Object 8"/>
            <p:cNvGraphicFramePr>
              <a:graphicFrameLocks noChangeAspect="1"/>
            </p:cNvGraphicFramePr>
            <p:nvPr/>
          </p:nvGraphicFramePr>
          <p:xfrm>
            <a:off x="2373315" y="3206139"/>
            <a:ext cx="236536" cy="235243"/>
          </p:xfrm>
          <a:graphic>
            <a:graphicData uri="http://schemas.openxmlformats.org/presentationml/2006/ole">
              <p:oleObj spid="_x0000_s957648" name="Equation" r:id="rId6" imgW="126725" imgH="126725" progId="Equation.DSMT4">
                <p:embed/>
              </p:oleObj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/>
          </p:nvGraphicFramePr>
          <p:xfrm>
            <a:off x="3634741" y="2077085"/>
            <a:ext cx="549736" cy="451802"/>
          </p:xfrm>
          <a:graphic>
            <a:graphicData uri="http://schemas.openxmlformats.org/presentationml/2006/ole">
              <p:oleObj spid="_x0000_s957649" name="Equation" r:id="rId7" imgW="291973" imgH="241195" progId="Equation.DSMT4">
                <p:embed/>
              </p:oleObj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/>
          </p:nvGraphicFramePr>
          <p:xfrm>
            <a:off x="6296026" y="1082357"/>
            <a:ext cx="677863" cy="338138"/>
          </p:xfrm>
          <a:graphic>
            <a:graphicData uri="http://schemas.openxmlformats.org/presentationml/2006/ole">
              <p:oleObj spid="_x0000_s957650" name="Equation" r:id="rId8" imgW="355138" imgH="177569" progId="Equation.DSMT4">
                <p:embed/>
              </p:oleObj>
            </a:graphicData>
          </a:graphic>
        </p:graphicFrame>
        <p:graphicFrame>
          <p:nvGraphicFramePr>
            <p:cNvPr id="69" name="Object 11"/>
            <p:cNvGraphicFramePr>
              <a:graphicFrameLocks noChangeAspect="1"/>
            </p:cNvGraphicFramePr>
            <p:nvPr/>
          </p:nvGraphicFramePr>
          <p:xfrm>
            <a:off x="6310315" y="2046605"/>
            <a:ext cx="364766" cy="299085"/>
          </p:xfrm>
          <a:graphic>
            <a:graphicData uri="http://schemas.openxmlformats.org/presentationml/2006/ole">
              <p:oleObj spid="_x0000_s957651" name="Equation" r:id="rId9" imgW="215619" imgH="177569" progId="Equation.DSMT4">
                <p:embed/>
              </p:oleObj>
            </a:graphicData>
          </a:graphic>
        </p:graphicFrame>
        <p:graphicFrame>
          <p:nvGraphicFramePr>
            <p:cNvPr id="70" name="Object 12"/>
            <p:cNvGraphicFramePr>
              <a:graphicFrameLocks noChangeAspect="1"/>
            </p:cNvGraphicFramePr>
            <p:nvPr/>
          </p:nvGraphicFramePr>
          <p:xfrm>
            <a:off x="1687513" y="1084263"/>
            <a:ext cx="884237" cy="463550"/>
          </p:xfrm>
          <a:graphic>
            <a:graphicData uri="http://schemas.openxmlformats.org/presentationml/2006/ole">
              <p:oleObj spid="_x0000_s957652" name="Equation" r:id="rId10" imgW="482391" imgH="253890" progId="Equation.DSMT4">
                <p:embed/>
              </p:oleObj>
            </a:graphicData>
          </a:graphic>
        </p:graphicFrame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76401" y="1741171"/>
              <a:ext cx="203200" cy="1204913"/>
              <a:chOff x="632" y="1350"/>
              <a:chExt cx="128" cy="759"/>
            </a:xfrm>
          </p:grpSpPr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 flipH="1">
                <a:off x="693" y="186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778001" y="1744345"/>
              <a:ext cx="6534726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1765302" y="2945080"/>
              <a:ext cx="6583051" cy="4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6375401" y="1476057"/>
              <a:ext cx="406400" cy="531813"/>
              <a:chOff x="1288" y="1879"/>
              <a:chExt cx="256" cy="335"/>
            </a:xfrm>
          </p:grpSpPr>
          <p:sp>
            <p:nvSpPr>
              <p:cNvPr id="88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90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765301" y="317944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>
              <a:off x="1752601" y="3306445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1892301" y="1744345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81" name="Object 29"/>
            <p:cNvGraphicFramePr>
              <a:graphicFrameLocks noChangeAspect="1"/>
            </p:cNvGraphicFramePr>
            <p:nvPr/>
          </p:nvGraphicFramePr>
          <p:xfrm>
            <a:off x="7529782" y="2070224"/>
            <a:ext cx="562099" cy="461962"/>
          </p:xfrm>
          <a:graphic>
            <a:graphicData uri="http://schemas.openxmlformats.org/presentationml/2006/ole">
              <p:oleObj spid="_x0000_s957653" name="Equation" r:id="rId11" imgW="291973" imgH="241195" progId="Equation.DSMT4">
                <p:embed/>
              </p:oleObj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/>
          </p:nvGraphicFramePr>
          <p:xfrm>
            <a:off x="904241" y="2087245"/>
            <a:ext cx="565189" cy="464502"/>
          </p:xfrm>
          <a:graphic>
            <a:graphicData uri="http://schemas.openxmlformats.org/presentationml/2006/ole">
              <p:oleObj spid="_x0000_s957654" name="Equation" r:id="rId12" imgW="291973" imgH="241195" progId="Equation.DSMT4">
                <p:embed/>
              </p:oleObj>
            </a:graphicData>
          </a:graphic>
        </p:graphicFrame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4561206" y="1768157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4599306" y="2517457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graphicFrame>
          <p:nvGraphicFramePr>
            <p:cNvPr id="85" name="Object 38"/>
            <p:cNvGraphicFramePr>
              <a:graphicFrameLocks noChangeAspect="1"/>
            </p:cNvGraphicFramePr>
            <p:nvPr/>
          </p:nvGraphicFramePr>
          <p:xfrm>
            <a:off x="4899025" y="2108200"/>
            <a:ext cx="919163" cy="446088"/>
          </p:xfrm>
          <a:graphic>
            <a:graphicData uri="http://schemas.openxmlformats.org/presentationml/2006/ole">
              <p:oleObj spid="_x0000_s957655" name="Equation" r:id="rId13" imgW="444114" imgH="215713" progId="Equation.DSMT4">
                <p:embed/>
              </p:oleObj>
            </a:graphicData>
          </a:graphic>
        </p:graphicFrame>
        <p:sp>
          <p:nvSpPr>
            <p:cNvPr id="86" name="Freeform 85"/>
            <p:cNvSpPr/>
            <p:nvPr/>
          </p:nvSpPr>
          <p:spPr bwMode="auto">
            <a:xfrm>
              <a:off x="2072640" y="1985645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87" name="Object 9"/>
            <p:cNvGraphicFramePr>
              <a:graphicFrameLocks noChangeAspect="1"/>
            </p:cNvGraphicFramePr>
            <p:nvPr/>
          </p:nvGraphicFramePr>
          <p:xfrm>
            <a:off x="2328229" y="2097404"/>
            <a:ext cx="534384" cy="362903"/>
          </p:xfrm>
          <a:graphic>
            <a:graphicData uri="http://schemas.openxmlformats.org/presentationml/2006/ole">
              <p:oleObj spid="_x0000_s957656" name="Equation" r:id="rId14" imgW="279400" imgH="190500" progId="Equation.DSMT4">
                <p:embed/>
              </p:oleObj>
            </a:graphicData>
          </a:graphic>
        </p:graphicFrame>
      </p:grpSp>
      <p:graphicFrame>
        <p:nvGraphicFramePr>
          <p:cNvPr id="568400" name="Object 80"/>
          <p:cNvGraphicFramePr>
            <a:graphicFrameLocks noChangeAspect="1"/>
          </p:cNvGraphicFramePr>
          <p:nvPr/>
        </p:nvGraphicFramePr>
        <p:xfrm>
          <a:off x="2950709" y="4618924"/>
          <a:ext cx="2551112" cy="898525"/>
        </p:xfrm>
        <a:graphic>
          <a:graphicData uri="http://schemas.openxmlformats.org/presentationml/2006/ole">
            <p:oleObj spid="_x0000_s957657" name="Equation" r:id="rId15" imgW="1079032" imgH="38083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69376" name="Object 32"/>
          <p:cNvGraphicFramePr>
            <a:graphicFrameLocks noChangeAspect="1"/>
          </p:cNvGraphicFramePr>
          <p:nvPr/>
        </p:nvGraphicFramePr>
        <p:xfrm>
          <a:off x="3070225" y="4816475"/>
          <a:ext cx="2940050" cy="569913"/>
        </p:xfrm>
        <a:graphic>
          <a:graphicData uri="http://schemas.openxmlformats.org/presentationml/2006/ole">
            <p:oleObj spid="_x0000_s958653" name="Equation" r:id="rId4" imgW="1244600" imgH="241300" progId="Equation.DSMT4">
              <p:embed/>
            </p:oleObj>
          </a:graphicData>
        </a:graphic>
      </p:graphicFrame>
      <p:sp>
        <p:nvSpPr>
          <p:cNvPr id="569378" name="Text Box 34"/>
          <p:cNvSpPr txBox="1">
            <a:spLocks noChangeArrowheads="1"/>
          </p:cNvSpPr>
          <p:nvPr/>
        </p:nvSpPr>
        <p:spPr bwMode="auto">
          <a:xfrm>
            <a:off x="968375" y="4256088"/>
            <a:ext cx="257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Boundary conditions:</a:t>
            </a:r>
          </a:p>
        </p:txBody>
      </p:sp>
      <p:graphicFrame>
        <p:nvGraphicFramePr>
          <p:cNvPr id="569379" name="Object 35"/>
          <p:cNvGraphicFramePr>
            <a:graphicFrameLocks noChangeAspect="1"/>
          </p:cNvGraphicFramePr>
          <p:nvPr/>
        </p:nvGraphicFramePr>
        <p:xfrm>
          <a:off x="3195638" y="5667375"/>
          <a:ext cx="2459037" cy="569913"/>
        </p:xfrm>
        <a:graphic>
          <a:graphicData uri="http://schemas.openxmlformats.org/presentationml/2006/ole">
            <p:oleObj spid="_x0000_s958654" name="Equation" r:id="rId5" imgW="1040948" imgH="241195" progId="Equation.DSMT4">
              <p:embed/>
            </p:oleObj>
          </a:graphicData>
        </a:graphic>
      </p:graphicFrame>
      <p:sp>
        <p:nvSpPr>
          <p:cNvPr id="569407" name="Rectangle 63"/>
          <p:cNvSpPr>
            <a:spLocks noChangeArrowheads="1"/>
          </p:cNvSpPr>
          <p:nvPr/>
        </p:nvSpPr>
        <p:spPr bwMode="auto">
          <a:xfrm>
            <a:off x="1309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904241" y="1310957"/>
            <a:ext cx="6985759" cy="2359025"/>
            <a:chOff x="828041" y="1911032"/>
            <a:chExt cx="6985759" cy="2359025"/>
          </a:xfrm>
        </p:grpSpPr>
        <p:graphicFrame>
          <p:nvGraphicFramePr>
            <p:cNvPr id="66" name="Object 8"/>
            <p:cNvGraphicFramePr>
              <a:graphicFrameLocks noChangeAspect="1"/>
            </p:cNvGraphicFramePr>
            <p:nvPr/>
          </p:nvGraphicFramePr>
          <p:xfrm>
            <a:off x="2297115" y="4034814"/>
            <a:ext cx="236536" cy="235243"/>
          </p:xfrm>
          <a:graphic>
            <a:graphicData uri="http://schemas.openxmlformats.org/presentationml/2006/ole">
              <p:oleObj spid="_x0000_s958655" name="Equation" r:id="rId6" imgW="126725" imgH="126725" progId="Equation.DSMT4">
                <p:embed/>
              </p:oleObj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/>
          </p:nvGraphicFramePr>
          <p:xfrm>
            <a:off x="3558541" y="2905760"/>
            <a:ext cx="549736" cy="451802"/>
          </p:xfrm>
          <a:graphic>
            <a:graphicData uri="http://schemas.openxmlformats.org/presentationml/2006/ole">
              <p:oleObj spid="_x0000_s958656" name="Equation" r:id="rId7" imgW="291973" imgH="241195" progId="Equation.DSMT4">
                <p:embed/>
              </p:oleObj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/>
          </p:nvGraphicFramePr>
          <p:xfrm>
            <a:off x="6219826" y="1911032"/>
            <a:ext cx="677863" cy="338138"/>
          </p:xfrm>
          <a:graphic>
            <a:graphicData uri="http://schemas.openxmlformats.org/presentationml/2006/ole">
              <p:oleObj spid="_x0000_s958657" name="Equation" r:id="rId8" imgW="355138" imgH="177569" progId="Equation.DSMT4">
                <p:embed/>
              </p:oleObj>
            </a:graphicData>
          </a:graphic>
        </p:graphicFrame>
        <p:graphicFrame>
          <p:nvGraphicFramePr>
            <p:cNvPr id="69" name="Object 11"/>
            <p:cNvGraphicFramePr>
              <a:graphicFrameLocks noChangeAspect="1"/>
            </p:cNvGraphicFramePr>
            <p:nvPr/>
          </p:nvGraphicFramePr>
          <p:xfrm>
            <a:off x="6234115" y="2875280"/>
            <a:ext cx="364766" cy="299085"/>
          </p:xfrm>
          <a:graphic>
            <a:graphicData uri="http://schemas.openxmlformats.org/presentationml/2006/ole">
              <p:oleObj spid="_x0000_s958658" name="Equation" r:id="rId9" imgW="215619" imgH="177569" progId="Equation.DSMT4">
                <p:embed/>
              </p:oleObj>
            </a:graphicData>
          </a:graphic>
        </p:graphicFrame>
        <p:graphicFrame>
          <p:nvGraphicFramePr>
            <p:cNvPr id="70" name="Object 12"/>
            <p:cNvGraphicFramePr>
              <a:graphicFrameLocks noChangeAspect="1"/>
            </p:cNvGraphicFramePr>
            <p:nvPr/>
          </p:nvGraphicFramePr>
          <p:xfrm>
            <a:off x="1611313" y="1912938"/>
            <a:ext cx="884237" cy="463550"/>
          </p:xfrm>
          <a:graphic>
            <a:graphicData uri="http://schemas.openxmlformats.org/presentationml/2006/ole">
              <p:oleObj spid="_x0000_s958659" name="Equation" r:id="rId10" imgW="482391" imgH="253890" progId="Equation.DSMT4">
                <p:embed/>
              </p:oleObj>
            </a:graphicData>
          </a:graphic>
        </p:graphicFrame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00201" y="2569846"/>
              <a:ext cx="203200" cy="1204913"/>
              <a:chOff x="632" y="1350"/>
              <a:chExt cx="128" cy="759"/>
            </a:xfrm>
          </p:grpSpPr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 flipH="1">
                <a:off x="693" y="186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V="1">
              <a:off x="1701800" y="2571585"/>
              <a:ext cx="5320491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1689100" y="3771404"/>
              <a:ext cx="5343763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6299201" y="2304732"/>
              <a:ext cx="406400" cy="531813"/>
              <a:chOff x="1288" y="1879"/>
              <a:chExt cx="256" cy="335"/>
            </a:xfrm>
          </p:grpSpPr>
          <p:sp>
            <p:nvSpPr>
              <p:cNvPr id="88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90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 flipV="1">
              <a:off x="7022292" y="2566300"/>
              <a:ext cx="809" cy="3400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flipH="1">
              <a:off x="7026258" y="3390845"/>
              <a:ext cx="1319" cy="375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689101" y="400812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>
              <a:off x="1676401" y="413512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1816101" y="257302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81" name="Object 29"/>
            <p:cNvGraphicFramePr>
              <a:graphicFrameLocks noChangeAspect="1"/>
            </p:cNvGraphicFramePr>
            <p:nvPr/>
          </p:nvGraphicFramePr>
          <p:xfrm>
            <a:off x="7251701" y="2946400"/>
            <a:ext cx="562099" cy="461962"/>
          </p:xfrm>
          <a:graphic>
            <a:graphicData uri="http://schemas.openxmlformats.org/presentationml/2006/ole">
              <p:oleObj spid="_x0000_s958660" name="Equation" r:id="rId11" imgW="291973" imgH="241195" progId="Equation.DSMT4">
                <p:embed/>
              </p:oleObj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/>
          </p:nvGraphicFramePr>
          <p:xfrm>
            <a:off x="828041" y="2915920"/>
            <a:ext cx="565189" cy="464502"/>
          </p:xfrm>
          <a:graphic>
            <a:graphicData uri="http://schemas.openxmlformats.org/presentationml/2006/ole">
              <p:oleObj spid="_x0000_s958661" name="Equation" r:id="rId12" imgW="291973" imgH="241195" progId="Equation.DSMT4">
                <p:embed/>
              </p:oleObj>
            </a:graphicData>
          </a:graphic>
        </p:graphicFrame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4485006" y="2596832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4523106" y="3346132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graphicFrame>
          <p:nvGraphicFramePr>
            <p:cNvPr id="85" name="Object 38"/>
            <p:cNvGraphicFramePr>
              <a:graphicFrameLocks noChangeAspect="1"/>
            </p:cNvGraphicFramePr>
            <p:nvPr/>
          </p:nvGraphicFramePr>
          <p:xfrm>
            <a:off x="4822825" y="2936875"/>
            <a:ext cx="919163" cy="446088"/>
          </p:xfrm>
          <a:graphic>
            <a:graphicData uri="http://schemas.openxmlformats.org/presentationml/2006/ole">
              <p:oleObj spid="_x0000_s958662" name="Equation" r:id="rId13" imgW="444114" imgH="215713" progId="Equation.DSMT4">
                <p:embed/>
              </p:oleObj>
            </a:graphicData>
          </a:graphic>
        </p:graphicFrame>
        <p:sp>
          <p:nvSpPr>
            <p:cNvPr id="86" name="Freeform 85"/>
            <p:cNvSpPr/>
            <p:nvPr/>
          </p:nvSpPr>
          <p:spPr bwMode="auto">
            <a:xfrm>
              <a:off x="1996440" y="2814320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87" name="Object 9"/>
            <p:cNvGraphicFramePr>
              <a:graphicFrameLocks noChangeAspect="1"/>
            </p:cNvGraphicFramePr>
            <p:nvPr/>
          </p:nvGraphicFramePr>
          <p:xfrm>
            <a:off x="2252029" y="2926079"/>
            <a:ext cx="534384" cy="362903"/>
          </p:xfrm>
          <a:graphic>
            <a:graphicData uri="http://schemas.openxmlformats.org/presentationml/2006/ole">
              <p:oleObj spid="_x0000_s958663" name="Equation" r:id="rId14" imgW="279400" imgH="190500" progId="Equation.DSMT4">
                <p:embed/>
              </p:oleObj>
            </a:graphicData>
          </a:graphic>
        </p:graphicFrame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6921501" y="290322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0375" name="Object 7"/>
          <p:cNvGraphicFramePr>
            <a:graphicFrameLocks noChangeAspect="1"/>
          </p:cNvGraphicFramePr>
          <p:nvPr/>
        </p:nvGraphicFramePr>
        <p:xfrm>
          <a:off x="2346325" y="2657475"/>
          <a:ext cx="4257675" cy="569913"/>
        </p:xfrm>
        <a:graphic>
          <a:graphicData uri="http://schemas.openxmlformats.org/presentationml/2006/ole">
            <p:oleObj spid="_x0000_s959558" name="Equation" r:id="rId4" imgW="1803400" imgH="241300" progId="Equation.DSMT4">
              <p:embed/>
            </p:oleObj>
          </a:graphicData>
        </a:graphic>
      </p:graphicFrame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695325" y="1204913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 we have</a:t>
            </a:r>
          </a:p>
        </p:txBody>
      </p:sp>
      <p:sp>
        <p:nvSpPr>
          <p:cNvPr id="570407" name="AutoShape 39"/>
          <p:cNvSpPr>
            <a:spLocks noChangeArrowheads="1"/>
          </p:cNvSpPr>
          <p:nvPr/>
        </p:nvSpPr>
        <p:spPr bwMode="auto">
          <a:xfrm>
            <a:off x="1422400" y="2794000"/>
            <a:ext cx="558800" cy="215900"/>
          </a:xfrm>
          <a:prstGeom prst="rightArrow">
            <a:avLst>
              <a:gd name="adj1" fmla="val 50000"/>
              <a:gd name="adj2" fmla="val 6470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0408" name="AutoShape 40"/>
          <p:cNvSpPr>
            <a:spLocks noChangeArrowheads="1"/>
          </p:cNvSpPr>
          <p:nvPr/>
        </p:nvSpPr>
        <p:spPr bwMode="auto">
          <a:xfrm>
            <a:off x="1231900" y="5029200"/>
            <a:ext cx="558800" cy="215900"/>
          </a:xfrm>
          <a:prstGeom prst="rightArrow">
            <a:avLst>
              <a:gd name="adj1" fmla="val 50000"/>
              <a:gd name="adj2" fmla="val 6470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0409" name="Object 41"/>
          <p:cNvGraphicFramePr>
            <a:graphicFrameLocks noChangeAspect="1"/>
          </p:cNvGraphicFramePr>
          <p:nvPr/>
        </p:nvGraphicFramePr>
        <p:xfrm>
          <a:off x="2062163" y="4714875"/>
          <a:ext cx="4827587" cy="900113"/>
        </p:xfrm>
        <a:graphic>
          <a:graphicData uri="http://schemas.openxmlformats.org/presentationml/2006/ole">
            <p:oleObj spid="_x0000_s959559" name="Equation" r:id="rId5" imgW="2044700" imgH="381000" progId="Equation.DSMT4">
              <p:embed/>
            </p:oleObj>
          </a:graphicData>
        </a:graphic>
      </p:graphicFrame>
      <p:sp>
        <p:nvSpPr>
          <p:cNvPr id="570410" name="Rectangle 42"/>
          <p:cNvSpPr>
            <a:spLocks noChangeArrowheads="1"/>
          </p:cNvSpPr>
          <p:nvPr/>
        </p:nvSpPr>
        <p:spPr bwMode="auto">
          <a:xfrm>
            <a:off x="12461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70411" name="Object 43"/>
          <p:cNvGraphicFramePr>
            <a:graphicFrameLocks noChangeAspect="1"/>
          </p:cNvGraphicFramePr>
          <p:nvPr/>
        </p:nvGraphicFramePr>
        <p:xfrm>
          <a:off x="2868613" y="1806575"/>
          <a:ext cx="2938462" cy="569913"/>
        </p:xfrm>
        <a:graphic>
          <a:graphicData uri="http://schemas.openxmlformats.org/presentationml/2006/ole">
            <p:oleObj spid="_x0000_s959560" name="Equation" r:id="rId6" imgW="1244600" imgH="241300" progId="Equation.DSMT4">
              <p:embed/>
            </p:oleObj>
          </a:graphicData>
        </a:graphic>
      </p:graphicFrame>
      <p:graphicFrame>
        <p:nvGraphicFramePr>
          <p:cNvPr id="570412" name="Object 44"/>
          <p:cNvGraphicFramePr>
            <a:graphicFrameLocks noChangeAspect="1"/>
          </p:cNvGraphicFramePr>
          <p:nvPr/>
        </p:nvGraphicFramePr>
        <p:xfrm>
          <a:off x="3094038" y="4105275"/>
          <a:ext cx="2459037" cy="569913"/>
        </p:xfrm>
        <a:graphic>
          <a:graphicData uri="http://schemas.openxmlformats.org/presentationml/2006/ole">
            <p:oleObj spid="_x0000_s959561" name="Equation" r:id="rId7" imgW="1040948" imgH="241195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1399" name="Object 7"/>
          <p:cNvGraphicFramePr>
            <a:graphicFrameLocks noChangeAspect="1"/>
          </p:cNvGraphicFramePr>
          <p:nvPr/>
        </p:nvGraphicFramePr>
        <p:xfrm>
          <a:off x="2638425" y="1822450"/>
          <a:ext cx="4259263" cy="569913"/>
        </p:xfrm>
        <a:graphic>
          <a:graphicData uri="http://schemas.openxmlformats.org/presentationml/2006/ole">
            <p:oleObj spid="_x0000_s960565" name="Equation" r:id="rId4" imgW="1803400" imgH="241300" progId="Equation.DSMT4">
              <p:embed/>
            </p:oleObj>
          </a:graphicData>
        </a:graphic>
      </p:graphicFrame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415925" y="1058863"/>
            <a:ext cx="55915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Substitute the first of these into the second one:</a:t>
            </a:r>
          </a:p>
        </p:txBody>
      </p:sp>
      <p:graphicFrame>
        <p:nvGraphicFramePr>
          <p:cNvPr id="571405" name="Object 13"/>
          <p:cNvGraphicFramePr>
            <a:graphicFrameLocks noChangeAspect="1"/>
          </p:cNvGraphicFramePr>
          <p:nvPr/>
        </p:nvGraphicFramePr>
        <p:xfrm>
          <a:off x="2252663" y="3336925"/>
          <a:ext cx="4827587" cy="900113"/>
        </p:xfrm>
        <a:graphic>
          <a:graphicData uri="http://schemas.openxmlformats.org/presentationml/2006/ole">
            <p:oleObj spid="_x0000_s960566" name="Equation" r:id="rId5" imgW="2044700" imgH="381000" progId="Equation.DSMT4">
              <p:embed/>
            </p:oleObj>
          </a:graphicData>
        </a:graphic>
      </p:graphicFrame>
      <p:sp>
        <p:nvSpPr>
          <p:cNvPr id="571406" name="AutoShape 14"/>
          <p:cNvSpPr>
            <a:spLocks noChangeArrowheads="1"/>
          </p:cNvSpPr>
          <p:nvPr/>
        </p:nvSpPr>
        <p:spPr bwMode="auto">
          <a:xfrm>
            <a:off x="2870200" y="2546350"/>
            <a:ext cx="330200" cy="685800"/>
          </a:xfrm>
          <a:prstGeom prst="downArrow">
            <a:avLst>
              <a:gd name="adj1" fmla="val 50000"/>
              <a:gd name="adj2" fmla="val 5192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1408" name="Object 16"/>
          <p:cNvGraphicFramePr>
            <a:graphicFrameLocks noChangeAspect="1"/>
          </p:cNvGraphicFramePr>
          <p:nvPr/>
        </p:nvGraphicFramePr>
        <p:xfrm>
          <a:off x="1055688" y="5451475"/>
          <a:ext cx="7377112" cy="900113"/>
        </p:xfrm>
        <a:graphic>
          <a:graphicData uri="http://schemas.openxmlformats.org/presentationml/2006/ole">
            <p:oleObj spid="_x0000_s960567" name="Equation" r:id="rId6" imgW="3124200" imgH="381000" progId="Equation.DSMT4">
              <p:embed/>
            </p:oleObj>
          </a:graphicData>
        </a:graphic>
      </p:graphicFrame>
      <p:sp>
        <p:nvSpPr>
          <p:cNvPr id="571409" name="Rectangle 17"/>
          <p:cNvSpPr>
            <a:spLocks noChangeArrowheads="1"/>
          </p:cNvSpPr>
          <p:nvPr/>
        </p:nvSpPr>
        <p:spPr bwMode="auto">
          <a:xfrm>
            <a:off x="1144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571410" name="Text Box 18"/>
          <p:cNvSpPr txBox="1">
            <a:spLocks noChangeArrowheads="1"/>
          </p:cNvSpPr>
          <p:nvPr/>
        </p:nvSpPr>
        <p:spPr bwMode="auto">
          <a:xfrm>
            <a:off x="454025" y="5002213"/>
            <a:ext cx="1681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This gives us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2428" name="Object 12"/>
          <p:cNvGraphicFramePr>
            <a:graphicFrameLocks noChangeAspect="1"/>
          </p:cNvGraphicFramePr>
          <p:nvPr/>
        </p:nvGraphicFramePr>
        <p:xfrm>
          <a:off x="776288" y="1273175"/>
          <a:ext cx="7378700" cy="900113"/>
        </p:xfrm>
        <a:graphic>
          <a:graphicData uri="http://schemas.openxmlformats.org/presentationml/2006/ole">
            <p:oleObj spid="_x0000_s961606" name="Equation" r:id="rId4" imgW="3124200" imgH="381000" progId="Equation.DSMT4">
              <p:embed/>
            </p:oleObj>
          </a:graphicData>
        </a:graphic>
      </p:graphicFrame>
      <p:graphicFrame>
        <p:nvGraphicFramePr>
          <p:cNvPr id="572429" name="Object 13"/>
          <p:cNvGraphicFramePr>
            <a:graphicFrameLocks noChangeAspect="1"/>
          </p:cNvGraphicFramePr>
          <p:nvPr/>
        </p:nvGraphicFramePr>
        <p:xfrm>
          <a:off x="1331913" y="3097213"/>
          <a:ext cx="6418262" cy="630237"/>
        </p:xfrm>
        <a:graphic>
          <a:graphicData uri="http://schemas.openxmlformats.org/presentationml/2006/ole">
            <p:oleObj spid="_x0000_s961607" name="Equation" r:id="rId5" imgW="2717800" imgH="266700" progId="Equation.DSMT4">
              <p:embed/>
            </p:oleObj>
          </a:graphicData>
        </a:graphic>
      </p:graphicFrame>
      <p:graphicFrame>
        <p:nvGraphicFramePr>
          <p:cNvPr id="572430" name="Object 14"/>
          <p:cNvGraphicFramePr>
            <a:graphicFrameLocks noChangeAspect="1"/>
          </p:cNvGraphicFramePr>
          <p:nvPr/>
        </p:nvGraphicFramePr>
        <p:xfrm>
          <a:off x="3609975" y="4625975"/>
          <a:ext cx="2038350" cy="569913"/>
        </p:xfrm>
        <a:graphic>
          <a:graphicData uri="http://schemas.openxmlformats.org/presentationml/2006/ole">
            <p:oleObj spid="_x0000_s961608" name="Equation" r:id="rId6" imgW="863225" imgH="241195" progId="Equation.DSMT4">
              <p:embed/>
            </p:oleObj>
          </a:graphicData>
        </a:graphic>
      </p:graphicFrame>
      <p:graphicFrame>
        <p:nvGraphicFramePr>
          <p:cNvPr id="572431" name="Object 15"/>
          <p:cNvGraphicFramePr>
            <a:graphicFrameLocks noChangeAspect="1"/>
          </p:cNvGraphicFramePr>
          <p:nvPr/>
        </p:nvGraphicFramePr>
        <p:xfrm>
          <a:off x="3722688" y="5675313"/>
          <a:ext cx="1709737" cy="809625"/>
        </p:xfrm>
        <a:graphic>
          <a:graphicData uri="http://schemas.openxmlformats.org/presentationml/2006/ole">
            <p:oleObj spid="_x0000_s961609" name="Equation" r:id="rId7" imgW="723586" imgH="342751" progId="Equation.DSMT4">
              <p:embed/>
            </p:oleObj>
          </a:graphicData>
        </a:graphic>
      </p:graphicFrame>
      <p:sp>
        <p:nvSpPr>
          <p:cNvPr id="572432" name="Rectangle 16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572433" name="AutoShape 17"/>
          <p:cNvSpPr>
            <a:spLocks noChangeArrowheads="1"/>
          </p:cNvSpPr>
          <p:nvPr/>
        </p:nvSpPr>
        <p:spPr bwMode="auto">
          <a:xfrm>
            <a:off x="4381500" y="2298700"/>
            <a:ext cx="317500" cy="457200"/>
          </a:xfrm>
          <a:prstGeom prst="downArrow">
            <a:avLst>
              <a:gd name="adj1" fmla="val 50000"/>
              <a:gd name="adj2" fmla="val 36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34" name="AutoShape 18"/>
          <p:cNvSpPr>
            <a:spLocks noChangeArrowheads="1"/>
          </p:cNvSpPr>
          <p:nvPr/>
        </p:nvSpPr>
        <p:spPr bwMode="auto">
          <a:xfrm>
            <a:off x="4406900" y="3924300"/>
            <a:ext cx="317500" cy="457200"/>
          </a:xfrm>
          <a:prstGeom prst="downArrow">
            <a:avLst>
              <a:gd name="adj1" fmla="val 50000"/>
              <a:gd name="adj2" fmla="val 36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35" name="Text Box 19"/>
          <p:cNvSpPr txBox="1">
            <a:spLocks noChangeArrowheads="1"/>
          </p:cNvSpPr>
          <p:nvPr/>
        </p:nvSpPr>
        <p:spPr bwMode="auto">
          <a:xfrm>
            <a:off x="1571625" y="5858555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 we have</a:t>
            </a:r>
          </a:p>
        </p:txBody>
      </p:sp>
      <p:sp>
        <p:nvSpPr>
          <p:cNvPr id="572436" name="Line 20"/>
          <p:cNvSpPr>
            <a:spLocks noChangeShapeType="1"/>
          </p:cNvSpPr>
          <p:nvPr/>
        </p:nvSpPr>
        <p:spPr bwMode="auto">
          <a:xfrm flipV="1">
            <a:off x="3187700" y="3060700"/>
            <a:ext cx="850900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37" name="Line 21"/>
          <p:cNvSpPr>
            <a:spLocks noChangeShapeType="1"/>
          </p:cNvSpPr>
          <p:nvPr/>
        </p:nvSpPr>
        <p:spPr bwMode="auto">
          <a:xfrm flipV="1">
            <a:off x="6388100" y="3022600"/>
            <a:ext cx="850900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38" name="Text Box 22"/>
          <p:cNvSpPr txBox="1">
            <a:spLocks noChangeArrowheads="1"/>
          </p:cNvSpPr>
          <p:nvPr/>
        </p:nvSpPr>
        <p:spPr bwMode="auto">
          <a:xfrm>
            <a:off x="6740525" y="3783013"/>
            <a:ext cx="105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cancels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3450" name="Object 10"/>
          <p:cNvGraphicFramePr>
            <a:graphicFrameLocks noChangeAspect="1"/>
          </p:cNvGraphicFramePr>
          <p:nvPr/>
        </p:nvGraphicFramePr>
        <p:xfrm>
          <a:off x="3466874" y="2496685"/>
          <a:ext cx="1708150" cy="809625"/>
        </p:xfrm>
        <a:graphic>
          <a:graphicData uri="http://schemas.openxmlformats.org/presentationml/2006/ole">
            <p:oleObj spid="_x0000_s962630" name="Equation" r:id="rId4" imgW="723586" imgH="342751" progId="Equation.DSMT4">
              <p:embed/>
            </p:oleObj>
          </a:graphicData>
        </a:graphic>
      </p:graphicFrame>
      <p:graphicFrame>
        <p:nvGraphicFramePr>
          <p:cNvPr id="573451" name="Object 11"/>
          <p:cNvGraphicFramePr>
            <a:graphicFrameLocks noChangeAspect="1"/>
          </p:cNvGraphicFramePr>
          <p:nvPr/>
        </p:nvGraphicFramePr>
        <p:xfrm>
          <a:off x="2071688" y="1530350"/>
          <a:ext cx="4405312" cy="900113"/>
        </p:xfrm>
        <a:graphic>
          <a:graphicData uri="http://schemas.openxmlformats.org/presentationml/2006/ole">
            <p:oleObj spid="_x0000_s962631" name="Equation" r:id="rId5" imgW="1866900" imgH="381000" progId="Equation.DSMT4">
              <p:embed/>
            </p:oleObj>
          </a:graphicData>
        </a:graphic>
      </p:graphicFrame>
      <p:graphicFrame>
        <p:nvGraphicFramePr>
          <p:cNvPr id="573452" name="Object 12"/>
          <p:cNvGraphicFramePr>
            <a:graphicFrameLocks noChangeAspect="1"/>
          </p:cNvGraphicFramePr>
          <p:nvPr/>
        </p:nvGraphicFramePr>
        <p:xfrm>
          <a:off x="1620838" y="3838575"/>
          <a:ext cx="5483225" cy="900113"/>
        </p:xfrm>
        <a:graphic>
          <a:graphicData uri="http://schemas.openxmlformats.org/presentationml/2006/ole">
            <p:oleObj spid="_x0000_s962632" name="Equation" r:id="rId6" imgW="2324100" imgH="381000" progId="Equation.DSMT4">
              <p:embed/>
            </p:oleObj>
          </a:graphicData>
        </a:graphic>
      </p:graphicFrame>
      <p:graphicFrame>
        <p:nvGraphicFramePr>
          <p:cNvPr id="573453" name="Object 13"/>
          <p:cNvGraphicFramePr>
            <a:graphicFrameLocks noChangeAspect="1"/>
          </p:cNvGraphicFramePr>
          <p:nvPr/>
        </p:nvGraphicFramePr>
        <p:xfrm>
          <a:off x="2519363" y="5172075"/>
          <a:ext cx="3808412" cy="900113"/>
        </p:xfrm>
        <a:graphic>
          <a:graphicData uri="http://schemas.openxmlformats.org/presentationml/2006/ole">
            <p:oleObj spid="_x0000_s962633" name="Equation" r:id="rId7" imgW="1612900" imgH="381000" progId="Equation.DSMT4">
              <p:embed/>
            </p:oleObj>
          </a:graphicData>
        </a:graphic>
      </p:graphicFrame>
      <p:sp>
        <p:nvSpPr>
          <p:cNvPr id="573454" name="Rectangle 14"/>
          <p:cNvSpPr>
            <a:spLocks noChangeArrowheads="1"/>
          </p:cNvSpPr>
          <p:nvPr/>
        </p:nvSpPr>
        <p:spPr bwMode="auto">
          <a:xfrm>
            <a:off x="12334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573455" name="Text Box 15"/>
          <p:cNvSpPr txBox="1">
            <a:spLocks noChangeArrowheads="1"/>
          </p:cNvSpPr>
          <p:nvPr/>
        </p:nvSpPr>
        <p:spPr bwMode="auto">
          <a:xfrm>
            <a:off x="403225" y="979488"/>
            <a:ext cx="3457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the current we then have</a:t>
            </a:r>
          </a:p>
        </p:txBody>
      </p:sp>
      <p:sp>
        <p:nvSpPr>
          <p:cNvPr id="573456" name="Text Box 16"/>
          <p:cNvSpPr txBox="1">
            <a:spLocks noChangeArrowheads="1"/>
          </p:cNvSpPr>
          <p:nvPr/>
        </p:nvSpPr>
        <p:spPr bwMode="auto">
          <a:xfrm>
            <a:off x="911225" y="337661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</a:t>
            </a:r>
          </a:p>
        </p:txBody>
      </p:sp>
      <p:sp>
        <p:nvSpPr>
          <p:cNvPr id="573457" name="Text Box 17"/>
          <p:cNvSpPr txBox="1">
            <a:spLocks noChangeArrowheads="1"/>
          </p:cNvSpPr>
          <p:nvPr/>
        </p:nvSpPr>
        <p:spPr bwMode="auto">
          <a:xfrm>
            <a:off x="981987" y="5383213"/>
            <a:ext cx="1362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0: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26162" y="2685865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with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74473" name="Object 9"/>
          <p:cNvGraphicFramePr>
            <a:graphicFrameLocks noChangeAspect="1"/>
          </p:cNvGraphicFramePr>
          <p:nvPr/>
        </p:nvGraphicFramePr>
        <p:xfrm>
          <a:off x="3038703" y="2199212"/>
          <a:ext cx="3668712" cy="809144"/>
        </p:xfrm>
        <a:graphic>
          <a:graphicData uri="http://schemas.openxmlformats.org/presentationml/2006/ole">
            <p:oleObj spid="_x0000_s963654" name="Equation" r:id="rId4" imgW="1727200" imgH="381000" progId="Equation.DSMT4">
              <p:embed/>
            </p:oleObj>
          </a:graphicData>
        </a:graphic>
      </p:graphicFrame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12080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74475" name="Object 11"/>
          <p:cNvGraphicFramePr>
            <a:graphicFrameLocks noChangeAspect="1"/>
          </p:cNvGraphicFramePr>
          <p:nvPr/>
        </p:nvGraphicFramePr>
        <p:xfrm>
          <a:off x="1563688" y="1142092"/>
          <a:ext cx="5484812" cy="942975"/>
        </p:xfrm>
        <a:graphic>
          <a:graphicData uri="http://schemas.openxmlformats.org/presentationml/2006/ole">
            <p:oleObj spid="_x0000_s963655" name="Equation" r:id="rId5" imgW="2730500" imgH="469900" progId="Equation.DSMT4">
              <p:embed/>
            </p:oleObj>
          </a:graphicData>
        </a:graphic>
      </p:graphicFrame>
      <p:graphicFrame>
        <p:nvGraphicFramePr>
          <p:cNvPr id="574476" name="Object 12"/>
          <p:cNvGraphicFramePr>
            <a:graphicFrameLocks noChangeAspect="1"/>
          </p:cNvGraphicFramePr>
          <p:nvPr/>
        </p:nvGraphicFramePr>
        <p:xfrm>
          <a:off x="769938" y="3360081"/>
          <a:ext cx="7434262" cy="992844"/>
        </p:xfrm>
        <a:graphic>
          <a:graphicData uri="http://schemas.openxmlformats.org/presentationml/2006/ole">
            <p:oleObj spid="_x0000_s963656" name="Equation" r:id="rId6" imgW="3517900" imgH="469900" progId="Equation.DSMT4">
              <p:embed/>
            </p:oleObj>
          </a:graphicData>
        </a:graphic>
      </p:graphicFrame>
      <p:graphicFrame>
        <p:nvGraphicFramePr>
          <p:cNvPr id="574477" name="Object 13"/>
          <p:cNvGraphicFramePr>
            <a:graphicFrameLocks noChangeAspect="1"/>
          </p:cNvGraphicFramePr>
          <p:nvPr/>
        </p:nvGraphicFramePr>
        <p:xfrm>
          <a:off x="1012373" y="4709436"/>
          <a:ext cx="7315200" cy="1651677"/>
        </p:xfrm>
        <a:graphic>
          <a:graphicData uri="http://schemas.openxmlformats.org/presentationml/2006/ole">
            <p:oleObj spid="_x0000_s963657" name="Equation" r:id="rId7" imgW="3657600" imgH="825500" progId="Equation.DSMT4">
              <p:embed/>
            </p:oleObj>
          </a:graphicData>
        </a:graphic>
      </p:graphicFrame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339721" y="304641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</a:t>
            </a:r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786040" y="4779056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or</a:t>
            </a: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352425" y="894673"/>
            <a:ext cx="1771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thus have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59563" y="2343790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with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12334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75498" name="Object 10"/>
          <p:cNvGraphicFramePr>
            <a:graphicFrameLocks noChangeAspect="1"/>
          </p:cNvGraphicFramePr>
          <p:nvPr/>
        </p:nvGraphicFramePr>
        <p:xfrm>
          <a:off x="479425" y="1230313"/>
          <a:ext cx="7759700" cy="1752600"/>
        </p:xfrm>
        <a:graphic>
          <a:graphicData uri="http://schemas.openxmlformats.org/presentationml/2006/ole">
            <p:oleObj spid="_x0000_s964644" name="Equation" r:id="rId4" imgW="3657600" imgH="825500" progId="Equation.DSMT4">
              <p:embed/>
            </p:oleObj>
          </a:graphicData>
        </a:graphic>
      </p:graphicFrame>
      <p:graphicFrame>
        <p:nvGraphicFramePr>
          <p:cNvPr id="575499" name="Object 11"/>
          <p:cNvGraphicFramePr>
            <a:graphicFrameLocks noChangeAspect="1"/>
          </p:cNvGraphicFramePr>
          <p:nvPr/>
        </p:nvGraphicFramePr>
        <p:xfrm>
          <a:off x="1020763" y="4513263"/>
          <a:ext cx="7000875" cy="935037"/>
        </p:xfrm>
        <a:graphic>
          <a:graphicData uri="http://schemas.openxmlformats.org/presentationml/2006/ole">
            <p:oleObj spid="_x0000_s964645" name="Equation" r:id="rId5" imgW="3136900" imgH="419100" progId="Equation.DSMT4">
              <p:embed/>
            </p:oleObj>
          </a:graphicData>
        </a:graphic>
      </p:graphicFrame>
      <p:sp>
        <p:nvSpPr>
          <p:cNvPr id="575501" name="AutoShape 13"/>
          <p:cNvSpPr>
            <a:spLocks noChangeArrowheads="1"/>
          </p:cNvSpPr>
          <p:nvPr/>
        </p:nvSpPr>
        <p:spPr bwMode="auto">
          <a:xfrm>
            <a:off x="4279900" y="3517900"/>
            <a:ext cx="304800" cy="520700"/>
          </a:xfrm>
          <a:prstGeom prst="downArrow">
            <a:avLst>
              <a:gd name="adj1" fmla="val 50000"/>
              <a:gd name="adj2" fmla="val 4270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7685" y="358140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Simplify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76520" name="Object 8"/>
          <p:cNvGraphicFramePr>
            <a:graphicFrameLocks noChangeAspect="1"/>
          </p:cNvGraphicFramePr>
          <p:nvPr/>
        </p:nvGraphicFramePr>
        <p:xfrm>
          <a:off x="973138" y="3878263"/>
          <a:ext cx="7145337" cy="935037"/>
        </p:xfrm>
        <a:graphic>
          <a:graphicData uri="http://schemas.openxmlformats.org/presentationml/2006/ole">
            <p:oleObj spid="_x0000_s965736" name="Equation" r:id="rId4" imgW="3200400" imgH="419100" progId="Equation.DSMT4">
              <p:embed/>
            </p:oleObj>
          </a:graphicData>
        </a:graphic>
      </p:graphicFrame>
      <p:graphicFrame>
        <p:nvGraphicFramePr>
          <p:cNvPr id="576521" name="Object 9"/>
          <p:cNvGraphicFramePr>
            <a:graphicFrameLocks noChangeAspect="1"/>
          </p:cNvGraphicFramePr>
          <p:nvPr/>
        </p:nvGraphicFramePr>
        <p:xfrm>
          <a:off x="360363" y="5380038"/>
          <a:ext cx="3386137" cy="881062"/>
        </p:xfrm>
        <a:graphic>
          <a:graphicData uri="http://schemas.openxmlformats.org/presentationml/2006/ole">
            <p:oleObj spid="_x0000_s965737" name="Equation" r:id="rId5" imgW="1511300" imgH="393700" progId="Equation.DSMT4">
              <p:embed/>
            </p:oleObj>
          </a:graphicData>
        </a:graphic>
      </p:graphicFrame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911225" y="992188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</a:rPr>
              <a:t>Final Result</a:t>
            </a:r>
          </a:p>
        </p:txBody>
      </p:sp>
      <p:graphicFrame>
        <p:nvGraphicFramePr>
          <p:cNvPr id="576526" name="Object 14"/>
          <p:cNvGraphicFramePr>
            <a:graphicFrameLocks noChangeAspect="1"/>
          </p:cNvGraphicFramePr>
          <p:nvPr/>
        </p:nvGraphicFramePr>
        <p:xfrm>
          <a:off x="4065589" y="5251030"/>
          <a:ext cx="1141412" cy="713207"/>
        </p:xfrm>
        <a:graphic>
          <a:graphicData uri="http://schemas.openxmlformats.org/presentationml/2006/ole">
            <p:oleObj spid="_x0000_s965738" name="Equation" r:id="rId6" imgW="609336" imgH="380835" progId="Equation.DSMT4">
              <p:embed/>
            </p:oleObj>
          </a:graphicData>
        </a:graphic>
      </p:graphicFrame>
      <p:graphicFrame>
        <p:nvGraphicFramePr>
          <p:cNvPr id="576527" name="Object 15"/>
          <p:cNvGraphicFramePr>
            <a:graphicFrameLocks noChangeAspect="1"/>
          </p:cNvGraphicFramePr>
          <p:nvPr/>
        </p:nvGraphicFramePr>
        <p:xfrm>
          <a:off x="4094163" y="5872504"/>
          <a:ext cx="1125537" cy="718796"/>
        </p:xfrm>
        <a:graphic>
          <a:graphicData uri="http://schemas.openxmlformats.org/presentationml/2006/ole">
            <p:oleObj spid="_x0000_s965739" name="Equation" r:id="rId7" imgW="596900" imgH="381000" progId="Equation.DSMT4">
              <p:embed/>
            </p:oleObj>
          </a:graphicData>
        </a:graphic>
      </p:graphicFrame>
      <p:graphicFrame>
        <p:nvGraphicFramePr>
          <p:cNvPr id="576528" name="Object 16"/>
          <p:cNvGraphicFramePr>
            <a:graphicFrameLocks noChangeAspect="1"/>
          </p:cNvGraphicFramePr>
          <p:nvPr/>
        </p:nvGraphicFramePr>
        <p:xfrm>
          <a:off x="6170613" y="5325806"/>
          <a:ext cx="1449387" cy="468569"/>
        </p:xfrm>
        <a:graphic>
          <a:graphicData uri="http://schemas.openxmlformats.org/presentationml/2006/ole">
            <p:oleObj spid="_x0000_s965740" name="Equation" r:id="rId8" imgW="787058" imgH="253890" progId="Equation.DSMT4">
              <p:embed/>
            </p:oleObj>
          </a:graphicData>
        </a:graphic>
      </p:graphicFrame>
      <p:graphicFrame>
        <p:nvGraphicFramePr>
          <p:cNvPr id="576529" name="Object 17"/>
          <p:cNvGraphicFramePr>
            <a:graphicFrameLocks noChangeAspect="1"/>
          </p:cNvGraphicFramePr>
          <p:nvPr/>
        </p:nvGraphicFramePr>
        <p:xfrm>
          <a:off x="6197600" y="5924854"/>
          <a:ext cx="1384300" cy="453721"/>
        </p:xfrm>
        <a:graphic>
          <a:graphicData uri="http://schemas.openxmlformats.org/presentationml/2006/ole">
            <p:oleObj spid="_x0000_s965741" name="Equation" r:id="rId9" imgW="774364" imgH="253890" progId="Equation.DSMT4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189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8571" y="711470"/>
            <a:ext cx="5666863" cy="269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234" name="Object 18"/>
          <p:cNvGraphicFramePr>
            <a:graphicFrameLocks noChangeAspect="1"/>
          </p:cNvGraphicFramePr>
          <p:nvPr/>
        </p:nvGraphicFramePr>
        <p:xfrm>
          <a:off x="4751388" y="1441450"/>
          <a:ext cx="2971800" cy="1206500"/>
        </p:xfrm>
        <a:graphic>
          <a:graphicData uri="http://schemas.openxmlformats.org/presentationml/2006/ole">
            <p:oleObj spid="_x0000_s649330" name="Equation" r:id="rId4" imgW="1155700" imgH="469900" progId="Equation.DSMT4">
              <p:embed/>
            </p:oleObj>
          </a:graphicData>
        </a:graphic>
      </p:graphicFrame>
      <p:graphicFrame>
        <p:nvGraphicFramePr>
          <p:cNvPr id="649235" name="Object 19"/>
          <p:cNvGraphicFramePr>
            <a:graphicFrameLocks noChangeAspect="1"/>
          </p:cNvGraphicFramePr>
          <p:nvPr/>
        </p:nvGraphicFramePr>
        <p:xfrm>
          <a:off x="2139496" y="3775981"/>
          <a:ext cx="2259013" cy="1495425"/>
        </p:xfrm>
        <a:graphic>
          <a:graphicData uri="http://schemas.openxmlformats.org/presentationml/2006/ole">
            <p:oleObj spid="_x0000_s649331" name="Equation" r:id="rId5" imgW="825142" imgH="545863" progId="Equation.DSMT4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347" y="928533"/>
            <a:ext cx="3521075" cy="2141537"/>
            <a:chOff x="685347" y="928533"/>
            <a:chExt cx="3521075" cy="2141537"/>
          </a:xfrm>
        </p:grpSpPr>
        <p:sp>
          <p:nvSpPr>
            <p:cNvPr id="649252" name="Rectangle 36"/>
            <p:cNvSpPr>
              <a:spLocks noChangeArrowheads="1"/>
            </p:cNvSpPr>
            <p:nvPr/>
          </p:nvSpPr>
          <p:spPr bwMode="auto">
            <a:xfrm>
              <a:off x="685347" y="928533"/>
              <a:ext cx="3521075" cy="214153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242" name="Freeform 26"/>
            <p:cNvSpPr>
              <a:spLocks/>
            </p:cNvSpPr>
            <p:nvPr/>
          </p:nvSpPr>
          <p:spPr bwMode="auto">
            <a:xfrm rot="3811074">
              <a:off x="3208809" y="1296760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43" name="Line 27"/>
            <p:cNvSpPr>
              <a:spLocks noChangeShapeType="1"/>
            </p:cNvSpPr>
            <p:nvPr/>
          </p:nvSpPr>
          <p:spPr bwMode="auto">
            <a:xfrm>
              <a:off x="1125085" y="2079398"/>
              <a:ext cx="25320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44" name="Freeform 28"/>
            <p:cNvSpPr>
              <a:spLocks/>
            </p:cNvSpPr>
            <p:nvPr/>
          </p:nvSpPr>
          <p:spPr bwMode="auto">
            <a:xfrm rot="17788926" flipV="1">
              <a:off x="3197923" y="1982560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45" name="Line 29"/>
            <p:cNvSpPr>
              <a:spLocks noChangeShapeType="1"/>
            </p:cNvSpPr>
            <p:nvPr/>
          </p:nvSpPr>
          <p:spPr bwMode="auto">
            <a:xfrm flipV="1">
              <a:off x="3565876" y="1495497"/>
              <a:ext cx="176213" cy="7461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9246" name="Line 30"/>
            <p:cNvSpPr>
              <a:spLocks noChangeShapeType="1"/>
            </p:cNvSpPr>
            <p:nvPr/>
          </p:nvSpPr>
          <p:spPr bwMode="auto">
            <a:xfrm>
              <a:off x="3525401" y="2603149"/>
              <a:ext cx="176213" cy="7461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9247" name="Object 31"/>
            <p:cNvGraphicFramePr>
              <a:graphicFrameLocks noChangeAspect="1"/>
            </p:cNvGraphicFramePr>
            <p:nvPr/>
          </p:nvGraphicFramePr>
          <p:xfrm>
            <a:off x="2735706" y="1130073"/>
            <a:ext cx="477838" cy="625475"/>
          </p:xfrm>
          <a:graphic>
            <a:graphicData uri="http://schemas.openxmlformats.org/presentationml/2006/ole">
              <p:oleObj spid="_x0000_s649332" name="Equation" r:id="rId6" imgW="164885" imgH="215619" progId="Equation.DSMT4">
                <p:embed/>
              </p:oleObj>
            </a:graphicData>
          </a:graphic>
        </p:graphicFrame>
        <p:graphicFrame>
          <p:nvGraphicFramePr>
            <p:cNvPr id="649248" name="Object 32"/>
            <p:cNvGraphicFramePr>
              <a:graphicFrameLocks noChangeAspect="1"/>
            </p:cNvGraphicFramePr>
            <p:nvPr/>
          </p:nvGraphicFramePr>
          <p:xfrm>
            <a:off x="2787867" y="2311173"/>
            <a:ext cx="477838" cy="625475"/>
          </p:xfrm>
          <a:graphic>
            <a:graphicData uri="http://schemas.openxmlformats.org/presentationml/2006/ole">
              <p:oleObj spid="_x0000_s649333" name="Equation" r:id="rId7" imgW="164885" imgH="215619" progId="Equation.DSMT4">
                <p:embed/>
              </p:oleObj>
            </a:graphicData>
          </a:graphic>
        </p:graphicFrame>
        <p:graphicFrame>
          <p:nvGraphicFramePr>
            <p:cNvPr id="649249" name="Object 33"/>
            <p:cNvGraphicFramePr>
              <a:graphicFrameLocks noChangeAspect="1"/>
            </p:cNvGraphicFramePr>
            <p:nvPr/>
          </p:nvGraphicFramePr>
          <p:xfrm>
            <a:off x="1008063" y="1573213"/>
            <a:ext cx="1539875" cy="458787"/>
          </p:xfrm>
          <a:graphic>
            <a:graphicData uri="http://schemas.openxmlformats.org/presentationml/2006/ole">
              <p:oleObj spid="_x0000_s649334" name="Equation" r:id="rId8" imgW="812447" imgH="241195" progId="Equation.DSMT4">
                <p:embed/>
              </p:oleObj>
            </a:graphicData>
          </a:graphic>
        </p:graphicFrame>
        <p:sp>
          <p:nvSpPr>
            <p:cNvPr id="649253" name="Text Box 37"/>
            <p:cNvSpPr txBox="1">
              <a:spLocks noChangeArrowheads="1"/>
            </p:cNvSpPr>
            <p:nvPr/>
          </p:nvSpPr>
          <p:spPr bwMode="auto">
            <a:xfrm>
              <a:off x="1480685" y="2303235"/>
              <a:ext cx="3603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649254" name="Line 38"/>
            <p:cNvSpPr>
              <a:spLocks noChangeShapeType="1"/>
            </p:cNvSpPr>
            <p:nvPr/>
          </p:nvSpPr>
          <p:spPr bwMode="auto">
            <a:xfrm>
              <a:off x="1858510" y="2076223"/>
              <a:ext cx="61436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65914" y="3995058"/>
            <a:ext cx="297179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Note: We choose the physical choice where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i="1" baseline="-25000" dirty="0" err="1" smtClean="0">
                <a:solidFill>
                  <a:schemeClr val="bg1"/>
                </a:solidFill>
                <a:latin typeface="+mn-lt"/>
              </a:rPr>
              <a:t>zs</a:t>
            </a:r>
            <a:r>
              <a:rPr lang="en-US" dirty="0" smtClean="0">
                <a:solidFill>
                  <a:schemeClr val="bg1"/>
                </a:solidFill>
              </a:rPr>
              <a:t> is either positive real or negative imaginary.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752475" y="759838"/>
            <a:ext cx="7796213" cy="5195887"/>
            <a:chOff x="752475" y="842963"/>
            <a:chExt cx="7796213" cy="5195887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227513" y="1433514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>
              <a:off x="1228725" y="3457574"/>
              <a:ext cx="7285038" cy="31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049713" y="842963"/>
            <a:ext cx="334962" cy="463550"/>
          </p:xfrm>
          <a:graphic>
            <a:graphicData uri="http://schemas.openxmlformats.org/presentationml/2006/ole">
              <p:oleObj spid="_x0000_s966794" name="Equation" r:id="rId4" imgW="177646" imgH="228402" progId="Equation.DSMT4">
                <p:embed/>
              </p:oleObj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191125" y="3589339"/>
            <a:ext cx="325438" cy="487363"/>
          </p:xfrm>
          <a:graphic>
            <a:graphicData uri="http://schemas.openxmlformats.org/presentationml/2006/ole">
              <p:oleObj spid="_x0000_s966795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822575" y="2852739"/>
            <a:ext cx="474663" cy="463550"/>
          </p:xfrm>
          <a:graphic>
            <a:graphicData uri="http://schemas.openxmlformats.org/presentationml/2006/ole">
              <p:oleObj spid="_x0000_s966796" name="Equation" r:id="rId6" imgW="253890" imgH="228501" progId="Equation.DSMT4">
                <p:embed/>
              </p:oleObj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182938" y="34099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242300" y="3560763"/>
            <a:ext cx="306388" cy="422275"/>
          </p:xfrm>
          <a:graphic>
            <a:graphicData uri="http://schemas.openxmlformats.org/presentationml/2006/ole">
              <p:oleObj spid="_x0000_s966797" name="Equation" r:id="rId7" imgW="177646" imgH="228402" progId="Equation.DSMT4">
                <p:embed/>
              </p:oleObj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159250" y="1747839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713163" y="297973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3" name="Group 82"/>
            <p:cNvGrpSpPr/>
            <p:nvPr/>
          </p:nvGrpSpPr>
          <p:grpSpPr>
            <a:xfrm>
              <a:off x="4254500" y="3409952"/>
              <a:ext cx="1023938" cy="1793875"/>
              <a:chOff x="4359275" y="3638552"/>
              <a:chExt cx="1023938" cy="1793875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9088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399213" y="3829052"/>
            <a:ext cx="300038" cy="487363"/>
          </p:xfrm>
          <a:graphic>
            <a:graphicData uri="http://schemas.openxmlformats.org/presentationml/2006/ole">
              <p:oleObj spid="_x0000_s966798" name="Equation" r:id="rId8" imgW="152334" imgH="228501" progId="Equation.DSMT4">
                <p:embed/>
              </p:oleObj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2143125" y="2276477"/>
            <a:ext cx="476250" cy="487363"/>
          </p:xfrm>
          <a:graphic>
            <a:graphicData uri="http://schemas.openxmlformats.org/presentationml/2006/ole">
              <p:oleObj spid="_x0000_s966799" name="Equation" r:id="rId9" imgW="241300" imgH="228600" progId="Equation.DSMT4">
                <p:embed/>
              </p:oleObj>
            </a:graphicData>
          </a:graphic>
        </p:graphicFrame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476625" y="30734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832350" y="37592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4239450" y="2890839"/>
              <a:ext cx="237490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5789613" y="28829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024438" y="2338389"/>
            <a:ext cx="352425" cy="414338"/>
          </p:xfrm>
          <a:graphic>
            <a:graphicData uri="http://schemas.openxmlformats.org/presentationml/2006/ole">
              <p:oleObj spid="_x0000_s966800" name="Equation" r:id="rId10" imgW="152202" imgH="177569" progId="Equation.DSMT4">
                <p:embed/>
              </p:oleObj>
            </a:graphicData>
          </a:graphic>
        </p:graphicFrame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4242563" y="2868614"/>
              <a:ext cx="7937" cy="588961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6603238" y="2884489"/>
              <a:ext cx="0" cy="5842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6601650" y="34528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6" name="Group 108"/>
            <p:cNvGrpSpPr/>
            <p:nvPr/>
          </p:nvGrpSpPr>
          <p:grpSpPr>
            <a:xfrm>
              <a:off x="5046663" y="3897948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09"/>
            <p:cNvGrpSpPr/>
            <p:nvPr/>
          </p:nvGrpSpPr>
          <p:grpSpPr>
            <a:xfrm flipV="1">
              <a:off x="2313159" y="947548"/>
              <a:ext cx="1132016" cy="2129027"/>
              <a:chOff x="6199359" y="4126548"/>
              <a:chExt cx="1132016" cy="2129027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H="1">
                <a:off x="6243938" y="4207700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752475" y="4362450"/>
              <a:ext cx="2795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Zenneck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-wave pole (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TM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15" name="Straight Arrow Connector 114"/>
            <p:cNvCxnSpPr>
              <a:stCxn id="113" idx="3"/>
            </p:cNvCxnSpPr>
            <p:nvPr/>
          </p:nvCxnSpPr>
          <p:spPr bwMode="auto">
            <a:xfrm flipV="1">
              <a:off x="3548433" y="3962400"/>
              <a:ext cx="1147392" cy="5847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48218" name="Object 26"/>
            <p:cNvGraphicFramePr>
              <a:graphicFrameLocks noChangeAspect="1"/>
            </p:cNvGraphicFramePr>
            <p:nvPr/>
          </p:nvGraphicFramePr>
          <p:xfrm>
            <a:off x="1295400" y="4830763"/>
            <a:ext cx="1543050" cy="773112"/>
          </p:xfrm>
          <a:graphic>
            <a:graphicData uri="http://schemas.openxmlformats.org/presentationml/2006/ole">
              <p:oleObj spid="_x0000_s966801" name="Equation" r:id="rId11" imgW="838200" imgH="419100" progId="Equation.DSMT4">
                <p:embed/>
              </p:oleObj>
            </a:graphicData>
          </a:graphic>
        </p:graphicFrame>
      </p:grpSp>
      <p:sp>
        <p:nvSpPr>
          <p:cNvPr id="119" name="TextBox 118"/>
          <p:cNvSpPr txBox="1"/>
          <p:nvPr/>
        </p:nvSpPr>
        <p:spPr>
          <a:xfrm>
            <a:off x="941366" y="6261211"/>
            <a:ext cx="734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rc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Symbol"/>
              </a:rPr>
              <a:t>complex relative permittivity of the earth (accounting for the conductivity.)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1901" y="5652655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(derivation on next slide)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0763" y="1448789"/>
            <a:ext cx="33725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Note: A box height of about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0.05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is a good choice.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49435" y="902771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Zenneck-wave pole (</a:t>
            </a:r>
            <a:r>
              <a:rPr lang="en-US" sz="2400" dirty="0" err="1" smtClean="0">
                <a:solidFill>
                  <a:srgbClr val="FF3300"/>
                </a:solidFill>
                <a:latin typeface="Arial" charset="0"/>
              </a:rPr>
              <a:t>TM</a:t>
            </a:r>
            <a:r>
              <a:rPr lang="en-US" sz="2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</a:rPr>
              <a:t>)</a:t>
            </a:r>
            <a:endParaRPr lang="en-US" sz="24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850" y="185737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The TRE is: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653324" name="Object 12"/>
          <p:cNvGraphicFramePr>
            <a:graphicFrameLocks noChangeAspect="1"/>
          </p:cNvGraphicFramePr>
          <p:nvPr/>
        </p:nvGraphicFramePr>
        <p:xfrm>
          <a:off x="749300" y="3568700"/>
          <a:ext cx="1260475" cy="381000"/>
        </p:xfrm>
        <a:graphic>
          <a:graphicData uri="http://schemas.openxmlformats.org/presentationml/2006/ole">
            <p:oleObj spid="_x0000_s967852" name="Equation" r:id="rId4" imgW="672808" imgH="203112" progId="Equation.DSMT4">
              <p:embed/>
            </p:oleObj>
          </a:graphicData>
        </a:graphic>
      </p:graphicFrame>
      <p:graphicFrame>
        <p:nvGraphicFramePr>
          <p:cNvPr id="653325" name="Object 13"/>
          <p:cNvGraphicFramePr>
            <a:graphicFrameLocks noChangeAspect="1"/>
          </p:cNvGraphicFramePr>
          <p:nvPr/>
        </p:nvGraphicFramePr>
        <p:xfrm>
          <a:off x="796925" y="2554288"/>
          <a:ext cx="1260475" cy="333375"/>
        </p:xfrm>
        <a:graphic>
          <a:graphicData uri="http://schemas.openxmlformats.org/presentationml/2006/ole">
            <p:oleObj spid="_x0000_s967853" name="Equation" r:id="rId5" imgW="672516" imgH="177646" progId="Equation.DSMT4">
              <p:embed/>
            </p:oleObj>
          </a:graphicData>
        </a:graphic>
      </p:graphicFrame>
      <p:sp>
        <p:nvSpPr>
          <p:cNvPr id="50" name="Down Arrow 49"/>
          <p:cNvSpPr/>
          <p:nvPr/>
        </p:nvSpPr>
        <p:spPr bwMode="auto">
          <a:xfrm>
            <a:off x="1285875" y="309562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53326" name="Object 14"/>
          <p:cNvGraphicFramePr>
            <a:graphicFrameLocks noChangeAspect="1"/>
          </p:cNvGraphicFramePr>
          <p:nvPr/>
        </p:nvGraphicFramePr>
        <p:xfrm>
          <a:off x="787400" y="4687888"/>
          <a:ext cx="1260475" cy="714375"/>
        </p:xfrm>
        <a:graphic>
          <a:graphicData uri="http://schemas.openxmlformats.org/presentationml/2006/ole">
            <p:oleObj spid="_x0000_s967854" name="Equation" r:id="rId6" imgW="672808" imgH="380835" progId="Equation.DSMT4">
              <p:embed/>
            </p:oleObj>
          </a:graphicData>
        </a:graphic>
      </p:graphicFrame>
      <p:sp>
        <p:nvSpPr>
          <p:cNvPr id="63" name="Down Arrow 62"/>
          <p:cNvSpPr/>
          <p:nvPr/>
        </p:nvSpPr>
        <p:spPr bwMode="auto">
          <a:xfrm>
            <a:off x="1314450" y="414337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53327" name="Object 15"/>
          <p:cNvGraphicFramePr>
            <a:graphicFrameLocks noChangeAspect="1"/>
          </p:cNvGraphicFramePr>
          <p:nvPr/>
        </p:nvGraphicFramePr>
        <p:xfrm>
          <a:off x="3867150" y="2551113"/>
          <a:ext cx="1236663" cy="357187"/>
        </p:xfrm>
        <a:graphic>
          <a:graphicData uri="http://schemas.openxmlformats.org/presentationml/2006/ole">
            <p:oleObj spid="_x0000_s967855" name="Equation" r:id="rId7" imgW="660113" imgH="190417" progId="Equation.DSMT4">
              <p:embed/>
            </p:oleObj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 flipV="1">
            <a:off x="2171700" y="2867025"/>
            <a:ext cx="1600200" cy="1933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Down Arrow 67"/>
          <p:cNvSpPr/>
          <p:nvPr/>
        </p:nvSpPr>
        <p:spPr bwMode="auto">
          <a:xfrm>
            <a:off x="4295775" y="311467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53328" name="Object 16"/>
          <p:cNvGraphicFramePr>
            <a:graphicFrameLocks noChangeAspect="1"/>
          </p:cNvGraphicFramePr>
          <p:nvPr/>
        </p:nvGraphicFramePr>
        <p:xfrm>
          <a:off x="3203575" y="3608388"/>
          <a:ext cx="2355850" cy="452437"/>
        </p:xfrm>
        <a:graphic>
          <a:graphicData uri="http://schemas.openxmlformats.org/presentationml/2006/ole">
            <p:oleObj spid="_x0000_s967856" name="Equation" r:id="rId8" imgW="1257300" imgH="241300" progId="Equation.DSMT4">
              <p:embed/>
            </p:oleObj>
          </a:graphicData>
        </a:graphic>
      </p:graphicFrame>
      <p:sp>
        <p:nvSpPr>
          <p:cNvPr id="69" name="Down Arrow 68"/>
          <p:cNvSpPr/>
          <p:nvPr/>
        </p:nvSpPr>
        <p:spPr bwMode="auto">
          <a:xfrm>
            <a:off x="4286250" y="421957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53329" name="Object 17"/>
          <p:cNvGraphicFramePr>
            <a:graphicFrameLocks noChangeAspect="1"/>
          </p:cNvGraphicFramePr>
          <p:nvPr/>
        </p:nvGraphicFramePr>
        <p:xfrm>
          <a:off x="3197225" y="4808538"/>
          <a:ext cx="2235200" cy="452437"/>
        </p:xfrm>
        <a:graphic>
          <a:graphicData uri="http://schemas.openxmlformats.org/presentationml/2006/ole">
            <p:oleObj spid="_x0000_s967857" name="Equation" r:id="rId9" imgW="1193800" imgH="241300" progId="Equation.DSMT4">
              <p:embed/>
            </p:oleObj>
          </a:graphicData>
        </a:graphic>
      </p:graphicFrame>
      <p:graphicFrame>
        <p:nvGraphicFramePr>
          <p:cNvPr id="653331" name="Object 19"/>
          <p:cNvGraphicFramePr>
            <a:graphicFrameLocks noChangeAspect="1"/>
          </p:cNvGraphicFramePr>
          <p:nvPr/>
        </p:nvGraphicFramePr>
        <p:xfrm>
          <a:off x="6246813" y="2541588"/>
          <a:ext cx="2497137" cy="452437"/>
        </p:xfrm>
        <a:graphic>
          <a:graphicData uri="http://schemas.openxmlformats.org/presentationml/2006/ole">
            <p:oleObj spid="_x0000_s967858" name="Equation" r:id="rId10" imgW="1333500" imgH="241300" progId="Equation.DSMT4">
              <p:embed/>
            </p:oleObj>
          </a:graphicData>
        </a:graphic>
      </p:graphicFrame>
      <p:graphicFrame>
        <p:nvGraphicFramePr>
          <p:cNvPr id="653332" name="Object 20"/>
          <p:cNvGraphicFramePr>
            <a:graphicFrameLocks noChangeAspect="1"/>
          </p:cNvGraphicFramePr>
          <p:nvPr/>
        </p:nvGraphicFramePr>
        <p:xfrm>
          <a:off x="6524625" y="3541713"/>
          <a:ext cx="1808163" cy="738187"/>
        </p:xfrm>
        <a:graphic>
          <a:graphicData uri="http://schemas.openxmlformats.org/presentationml/2006/ole">
            <p:oleObj spid="_x0000_s967859" name="Equation" r:id="rId11" imgW="965200" imgH="393700" progId="Equation.DSMT4">
              <p:embed/>
            </p:oleObj>
          </a:graphicData>
        </a:graphic>
      </p:graphicFrame>
      <p:graphicFrame>
        <p:nvGraphicFramePr>
          <p:cNvPr id="653333" name="Object 21"/>
          <p:cNvGraphicFramePr>
            <a:graphicFrameLocks noChangeAspect="1"/>
          </p:cNvGraphicFramePr>
          <p:nvPr/>
        </p:nvGraphicFramePr>
        <p:xfrm>
          <a:off x="6478588" y="4643438"/>
          <a:ext cx="1903412" cy="785812"/>
        </p:xfrm>
        <a:graphic>
          <a:graphicData uri="http://schemas.openxmlformats.org/presentationml/2006/ole">
            <p:oleObj spid="_x0000_s967860" name="Equation" r:id="rId12" imgW="1016000" imgH="419100" progId="Equation.DSMT4">
              <p:embed/>
            </p:oleObj>
          </a:graphicData>
        </a:graphic>
      </p:graphicFrame>
      <p:graphicFrame>
        <p:nvGraphicFramePr>
          <p:cNvPr id="653334" name="Object 22"/>
          <p:cNvGraphicFramePr>
            <a:graphicFrameLocks noChangeAspect="1"/>
          </p:cNvGraphicFramePr>
          <p:nvPr/>
        </p:nvGraphicFramePr>
        <p:xfrm>
          <a:off x="4096328" y="5735514"/>
          <a:ext cx="1946275" cy="974725"/>
        </p:xfrm>
        <a:graphic>
          <a:graphicData uri="http://schemas.openxmlformats.org/presentationml/2006/ole">
            <p:oleObj spid="_x0000_s967861" name="Equation" r:id="rId13" imgW="838200" imgH="419100" progId="Equation.DSMT4">
              <p:embed/>
            </p:oleObj>
          </a:graphicData>
        </a:graphic>
      </p:graphicFrame>
      <p:sp>
        <p:nvSpPr>
          <p:cNvPr id="70" name="Down Arrow 69"/>
          <p:cNvSpPr/>
          <p:nvPr/>
        </p:nvSpPr>
        <p:spPr bwMode="auto">
          <a:xfrm>
            <a:off x="7419975" y="3143250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7427025" y="439102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5476875" y="3067050"/>
            <a:ext cx="1295400" cy="1685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5878285" y="5151664"/>
            <a:ext cx="544287" cy="518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90005" y="5890161"/>
            <a:ext cx="353885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Note: Both vertical wavenumbers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) are proper.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(Power flows downward in both regions.)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52424" y="785813"/>
            <a:ext cx="2793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Alternative form: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5315" y="831395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path is extended to the entire real axis.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50248" name="Object 8"/>
          <p:cNvGraphicFramePr>
            <a:graphicFrameLocks noChangeAspect="1"/>
          </p:cNvGraphicFramePr>
          <p:nvPr/>
        </p:nvGraphicFramePr>
        <p:xfrm>
          <a:off x="5334454" y="2207987"/>
          <a:ext cx="2946400" cy="609600"/>
        </p:xfrm>
        <a:graphic>
          <a:graphicData uri="http://schemas.openxmlformats.org/presentationml/2006/ole">
            <p:oleObj spid="_x0000_s968791" name="Equation" r:id="rId4" imgW="1600200" imgH="330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15100" y="1783899"/>
            <a:ext cx="104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We use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650249" name="Object 9"/>
          <p:cNvGraphicFramePr>
            <a:graphicFrameLocks noChangeAspect="1"/>
          </p:cNvGraphicFramePr>
          <p:nvPr/>
        </p:nvGraphicFramePr>
        <p:xfrm>
          <a:off x="6173107" y="2931662"/>
          <a:ext cx="2081213" cy="422275"/>
        </p:xfrm>
        <a:graphic>
          <a:graphicData uri="http://schemas.openxmlformats.org/presentationml/2006/ole">
            <p:oleObj spid="_x0000_s968792" name="Equation" r:id="rId5" imgW="1130300" imgH="228600" progId="Equation.DSMT4">
              <p:embed/>
            </p:oleObj>
          </a:graphicData>
        </a:graphic>
      </p:graphicFrame>
      <p:graphicFrame>
        <p:nvGraphicFramePr>
          <p:cNvPr id="650250" name="Object 10"/>
          <p:cNvGraphicFramePr>
            <a:graphicFrameLocks noChangeAspect="1"/>
          </p:cNvGraphicFramePr>
          <p:nvPr/>
        </p:nvGraphicFramePr>
        <p:xfrm>
          <a:off x="1627641" y="3757160"/>
          <a:ext cx="4724400" cy="2798762"/>
        </p:xfrm>
        <a:graphic>
          <a:graphicData uri="http://schemas.openxmlformats.org/presentationml/2006/ole">
            <p:oleObj spid="_x0000_s968793" name="Equation" r:id="rId6" imgW="2730500" imgH="1612900" progId="Equation.DSMT4">
              <p:embed/>
            </p:oleObj>
          </a:graphicData>
        </a:graphic>
      </p:graphicFrame>
      <p:graphicFrame>
        <p:nvGraphicFramePr>
          <p:cNvPr id="650251" name="Object 11"/>
          <p:cNvGraphicFramePr>
            <a:graphicFrameLocks noChangeAspect="1"/>
          </p:cNvGraphicFramePr>
          <p:nvPr/>
        </p:nvGraphicFramePr>
        <p:xfrm>
          <a:off x="6519182" y="4706258"/>
          <a:ext cx="1163638" cy="331788"/>
        </p:xfrm>
        <a:graphic>
          <a:graphicData uri="http://schemas.openxmlformats.org/presentationml/2006/ole">
            <p:oleObj spid="_x0000_s968794" name="Equation" r:id="rId7" imgW="672808" imgH="190417" progId="Equation.DSMT4">
              <p:embed/>
            </p:oleObj>
          </a:graphicData>
        </a:graphic>
      </p:graphicFrame>
      <p:graphicFrame>
        <p:nvGraphicFramePr>
          <p:cNvPr id="650252" name="Object 12"/>
          <p:cNvGraphicFramePr>
            <a:graphicFrameLocks noChangeAspect="1"/>
          </p:cNvGraphicFramePr>
          <p:nvPr/>
        </p:nvGraphicFramePr>
        <p:xfrm>
          <a:off x="529770" y="1741035"/>
          <a:ext cx="4025900" cy="877887"/>
        </p:xfrm>
        <a:graphic>
          <a:graphicData uri="http://schemas.openxmlformats.org/presentationml/2006/ole">
            <p:oleObj spid="_x0000_s968795" name="Equation" r:id="rId8" imgW="1803400" imgH="3937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1628" y="3341914"/>
            <a:ext cx="296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Transform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 term: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graphicFrame>
        <p:nvGraphicFramePr>
          <p:cNvPr id="576520" name="Object 8"/>
          <p:cNvGraphicFramePr>
            <a:graphicFrameLocks noChangeAspect="1"/>
          </p:cNvGraphicFramePr>
          <p:nvPr/>
        </p:nvGraphicFramePr>
        <p:xfrm>
          <a:off x="676275" y="2335213"/>
          <a:ext cx="7512050" cy="935037"/>
        </p:xfrm>
        <a:graphic>
          <a:graphicData uri="http://schemas.openxmlformats.org/presentationml/2006/ole">
            <p:oleObj spid="_x0000_s969747" name="Equation" r:id="rId4" imgW="3365500" imgH="419100" progId="Equation.DSMT4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" y="1581150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Hence we have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921" y="3933825"/>
            <a:ext cx="574869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</a:rPr>
              <a:t>This is a convenient form for deforming the path. 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171450" y="814388"/>
            <a:ext cx="8653463" cy="5195887"/>
            <a:chOff x="0" y="1071563"/>
            <a:chExt cx="8653463" cy="5195887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332288" y="1662114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0" y="3676650"/>
              <a:ext cx="864870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154488" y="1071563"/>
            <a:ext cx="334962" cy="463550"/>
          </p:xfrm>
          <a:graphic>
            <a:graphicData uri="http://schemas.openxmlformats.org/presentationml/2006/ole">
              <p:oleObj spid="_x0000_s970924" name="Equation" r:id="rId4" imgW="177646" imgH="228402" progId="Equation.DSMT4">
                <p:embed/>
              </p:oleObj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426526" y="3677620"/>
            <a:ext cx="244686" cy="366432"/>
          </p:xfrm>
          <a:graphic>
            <a:graphicData uri="http://schemas.openxmlformats.org/presentationml/2006/ole">
              <p:oleObj spid="_x0000_s970925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915476" y="3256814"/>
            <a:ext cx="404418" cy="394950"/>
          </p:xfrm>
          <a:graphic>
            <a:graphicData uri="http://schemas.openxmlformats.org/presentationml/2006/ole">
              <p:oleObj spid="_x0000_s970926" name="Equation" r:id="rId6" imgW="253890" imgH="228501" progId="Equation.DSMT4">
                <p:embed/>
              </p:oleObj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287713" y="36385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347075" y="3789363"/>
            <a:ext cx="306388" cy="422275"/>
          </p:xfrm>
          <a:graphic>
            <a:graphicData uri="http://schemas.openxmlformats.org/presentationml/2006/ole">
              <p:oleObj spid="_x0000_s970927" name="Equation" r:id="rId7" imgW="177646" imgH="228402" progId="Equation.DSMT4">
                <p:embed/>
              </p:oleObj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264025" y="1976439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817938" y="320833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3" name="Group 82"/>
            <p:cNvGrpSpPr/>
            <p:nvPr/>
          </p:nvGrpSpPr>
          <p:grpSpPr>
            <a:xfrm>
              <a:off x="4359275" y="3638552"/>
              <a:ext cx="1023938" cy="1793875"/>
              <a:chOff x="4359275" y="3638552"/>
              <a:chExt cx="1023938" cy="1793875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9088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385238" y="4128531"/>
            <a:ext cx="241781" cy="392734"/>
          </p:xfrm>
          <a:graphic>
            <a:graphicData uri="http://schemas.openxmlformats.org/presentationml/2006/ole">
              <p:oleObj spid="_x0000_s970928" name="Equation" r:id="rId8" imgW="152334" imgH="228501" progId="Equation.DSMT4">
                <p:embed/>
              </p:oleObj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1949050" y="2815428"/>
            <a:ext cx="349580" cy="357737"/>
          </p:xfrm>
          <a:graphic>
            <a:graphicData uri="http://schemas.openxmlformats.org/presentationml/2006/ole">
              <p:oleObj spid="_x0000_s970929" name="Equation" r:id="rId9" imgW="241300" imgH="228600" progId="Equation.DSMT4">
                <p:embed/>
              </p:oleObj>
            </a:graphicData>
          </a:graphic>
        </p:graphicFrame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581400" y="33020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937125" y="39878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2862263" y="42291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4331970" y="3114675"/>
              <a:ext cx="2399030" cy="4764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5894388" y="31115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129213" y="2566989"/>
            <a:ext cx="352425" cy="414338"/>
          </p:xfrm>
          <a:graphic>
            <a:graphicData uri="http://schemas.openxmlformats.org/presentationml/2006/ole">
              <p:oleObj spid="_x0000_s970930" name="Equation" r:id="rId10" imgW="152202" imgH="177569" progId="Equation.DSMT4">
                <p:embed/>
              </p:oleObj>
            </a:graphicData>
          </a:graphic>
        </p:graphicFrame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4335463" y="3097214"/>
              <a:ext cx="317" cy="1141411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6719888" y="3113089"/>
              <a:ext cx="0" cy="5842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6718300" y="36814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42900" y="36941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1779588" y="3697289"/>
              <a:ext cx="0" cy="5461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6" name="Group 108"/>
            <p:cNvGrpSpPr/>
            <p:nvPr/>
          </p:nvGrpSpPr>
          <p:grpSpPr>
            <a:xfrm>
              <a:off x="5151438" y="4126548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09"/>
            <p:cNvGrpSpPr/>
            <p:nvPr/>
          </p:nvGrpSpPr>
          <p:grpSpPr>
            <a:xfrm flipV="1">
              <a:off x="2408409" y="1135698"/>
              <a:ext cx="1167641" cy="2140902"/>
              <a:chOff x="6199359" y="4126548"/>
              <a:chExt cx="1167641" cy="2140902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H="1">
                <a:off x="6279563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1758950" y="4223384"/>
              <a:ext cx="2588260" cy="953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75581" y="5539468"/>
            <a:ext cx="38957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The Zenneck-wave is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nonphysical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because it is a fast wave, but it is proper. It is not captured when deforming to the ESDP (vertical path from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). 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7" name="Object 26"/>
          <p:cNvGraphicFramePr>
            <a:graphicFrameLocks noChangeAspect="1"/>
          </p:cNvGraphicFramePr>
          <p:nvPr/>
        </p:nvGraphicFramePr>
        <p:xfrm>
          <a:off x="1685925" y="4487863"/>
          <a:ext cx="1543050" cy="773112"/>
        </p:xfrm>
        <a:graphic>
          <a:graphicData uri="http://schemas.openxmlformats.org/presentationml/2006/ole">
            <p:oleObj spid="_x0000_s970931" name="Equation" r:id="rId11" imgW="838200" imgH="419100" progId="Equation.DSMT4">
              <p:embed/>
            </p:oleObj>
          </a:graphicData>
        </a:graphic>
      </p:graphicFrame>
      <p:graphicFrame>
        <p:nvGraphicFramePr>
          <p:cNvPr id="48" name="Object 41"/>
          <p:cNvGraphicFramePr>
            <a:graphicFrameLocks noChangeAspect="1"/>
          </p:cNvGraphicFramePr>
          <p:nvPr/>
        </p:nvGraphicFramePr>
        <p:xfrm>
          <a:off x="4835275" y="3811983"/>
          <a:ext cx="285087" cy="391391"/>
        </p:xfrm>
        <a:graphic>
          <a:graphicData uri="http://schemas.openxmlformats.org/presentationml/2006/ole">
            <p:oleObj spid="_x0000_s970932" name="Equation" r:id="rId12" imgW="190417" imgH="241195" progId="Equation.DSMT4">
              <p:embed/>
            </p:oleObj>
          </a:graphicData>
        </a:graphic>
      </p:graphicFrame>
      <p:graphicFrame>
        <p:nvGraphicFramePr>
          <p:cNvPr id="651275" name="Object 16"/>
          <p:cNvGraphicFramePr>
            <a:graphicFrameLocks noChangeAspect="1"/>
          </p:cNvGraphicFramePr>
          <p:nvPr/>
        </p:nvGraphicFramePr>
        <p:xfrm>
          <a:off x="3816350" y="2705100"/>
          <a:ext cx="419100" cy="392113"/>
        </p:xfrm>
        <a:graphic>
          <a:graphicData uri="http://schemas.openxmlformats.org/presentationml/2006/ole">
            <p:oleObj spid="_x0000_s970933" name="Equation" r:id="rId13" imgW="279279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021286" y="6492875"/>
            <a:ext cx="2133600" cy="365125"/>
          </a:xfrm>
        </p:spPr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152400" y="666993"/>
            <a:ext cx="8737259" cy="6107882"/>
            <a:chOff x="152400" y="666993"/>
            <a:chExt cx="8737259" cy="6107882"/>
          </a:xfrm>
        </p:grpSpPr>
        <p:sp>
          <p:nvSpPr>
            <p:cNvPr id="46" name="TextBox 45"/>
            <p:cNvSpPr txBox="1"/>
            <p:nvPr/>
          </p:nvSpPr>
          <p:spPr>
            <a:xfrm>
              <a:off x="152400" y="5594540"/>
              <a:ext cx="388656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ESDP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 from the branch point at </a:t>
              </a:r>
              <a:r>
                <a:rPr lang="en-US" sz="16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 is usually not important for a lossy earth.</a:t>
              </a: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188044" y="1404939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341530" y="3419475"/>
              <a:ext cx="8162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069619" y="814388"/>
            <a:ext cx="334962" cy="463550"/>
          </p:xfrm>
          <a:graphic>
            <a:graphicData uri="http://schemas.openxmlformats.org/presentationml/2006/ole">
              <p:oleObj spid="_x0000_s971931" name="Equation" r:id="rId4" imgW="177646" imgH="228402" progId="Equation.DSMT4">
                <p:embed/>
              </p:oleObj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387057" y="3420445"/>
            <a:ext cx="244686" cy="366432"/>
          </p:xfrm>
          <a:graphic>
            <a:graphicData uri="http://schemas.openxmlformats.org/presentationml/2006/ole">
              <p:oleObj spid="_x0000_s971932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699982" y="2940264"/>
            <a:ext cx="404418" cy="394950"/>
          </p:xfrm>
          <a:graphic>
            <a:graphicData uri="http://schemas.openxmlformats.org/presentationml/2006/ole">
              <p:oleObj spid="_x0000_s971933" name="Equation" r:id="rId6" imgW="253890" imgH="228501" progId="Equation.DSMT4">
                <p:embed/>
              </p:oleObj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095969" y="3333877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583271" y="3198690"/>
            <a:ext cx="306388" cy="422275"/>
          </p:xfrm>
          <a:graphic>
            <a:graphicData uri="http://schemas.openxmlformats.org/presentationml/2006/ole">
              <p:oleObj spid="_x0000_s971934" name="Equation" r:id="rId7" imgW="177646" imgH="228402" progId="Equation.DSMT4">
                <p:embed/>
              </p:oleObj>
            </a:graphicData>
          </a:graphic>
        </p:graphicFrame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5151594" y="33932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264745" y="3610092"/>
            <a:ext cx="241781" cy="392734"/>
          </p:xfrm>
          <a:graphic>
            <a:graphicData uri="http://schemas.openxmlformats.org/presentationml/2006/ole">
              <p:oleObj spid="_x0000_s971935" name="Equation" r:id="rId8" imgW="152334" imgH="228501" progId="Equation.DSMT4">
                <p:embed/>
              </p:oleObj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1899806" y="2534503"/>
            <a:ext cx="349580" cy="357737"/>
          </p:xfrm>
          <a:graphic>
            <a:graphicData uri="http://schemas.openxmlformats.org/presentationml/2006/ole">
              <p:oleObj spid="_x0000_s971936" name="Equation" r:id="rId9" imgW="241300" imgH="228600" progId="Equation.DSMT4">
                <p:embed/>
              </p:oleObj>
            </a:graphicData>
          </a:graphic>
        </p:graphicFrame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3437156" y="3044827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792881" y="3730627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464142" y="2928440"/>
            <a:ext cx="822325" cy="355600"/>
          </p:xfrm>
          <a:graphic>
            <a:graphicData uri="http://schemas.openxmlformats.org/presentationml/2006/ole">
              <p:oleObj spid="_x0000_s971937" name="Equation" r:id="rId10" imgW="355292" imgH="152268" progId="Equation.DSMT4">
                <p:embed/>
              </p:oleObj>
            </a:graphicData>
          </a:graphic>
        </p:graphicFrame>
        <p:sp>
          <p:nvSpPr>
            <p:cNvPr id="102" name="Oval 9"/>
            <p:cNvSpPr>
              <a:spLocks noChangeArrowheads="1"/>
            </p:cNvSpPr>
            <p:nvPr/>
          </p:nvSpPr>
          <p:spPr bwMode="auto">
            <a:xfrm>
              <a:off x="6043240" y="3964373"/>
              <a:ext cx="115081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1" name="Oval 9"/>
            <p:cNvSpPr>
              <a:spLocks noChangeArrowheads="1"/>
            </p:cNvSpPr>
            <p:nvPr/>
          </p:nvSpPr>
          <p:spPr bwMode="auto">
            <a:xfrm flipV="1">
              <a:off x="2264165" y="2898775"/>
              <a:ext cx="115081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48" name="Object 41"/>
            <p:cNvGraphicFramePr>
              <a:graphicFrameLocks noChangeAspect="1"/>
            </p:cNvGraphicFramePr>
            <p:nvPr/>
          </p:nvGraphicFramePr>
          <p:xfrm>
            <a:off x="4519581" y="3811983"/>
            <a:ext cx="285087" cy="391391"/>
          </p:xfrm>
          <a:graphic>
            <a:graphicData uri="http://schemas.openxmlformats.org/presentationml/2006/ole">
              <p:oleObj spid="_x0000_s971938" name="Equation" r:id="rId11" imgW="190417" imgH="241195" progId="Equation.DSMT4">
                <p:embed/>
              </p:oleObj>
            </a:graphicData>
          </a:graphic>
        </p:graphicFrame>
        <p:graphicFrame>
          <p:nvGraphicFramePr>
            <p:cNvPr id="651275" name="Object 16"/>
            <p:cNvGraphicFramePr>
              <a:graphicFrameLocks noChangeAspect="1"/>
            </p:cNvGraphicFramePr>
            <p:nvPr/>
          </p:nvGraphicFramePr>
          <p:xfrm>
            <a:off x="3500656" y="2705100"/>
            <a:ext cx="419100" cy="392113"/>
          </p:xfrm>
          <a:graphic>
            <a:graphicData uri="http://schemas.openxmlformats.org/presentationml/2006/ole">
              <p:oleObj spid="_x0000_s971939" name="Equation" r:id="rId12" imgW="279279" imgH="241195" progId="Equation.DSMT4">
                <p:embed/>
              </p:oleObj>
            </a:graphicData>
          </a:graphic>
        </p:graphicFrame>
        <p:cxnSp>
          <p:nvCxnSpPr>
            <p:cNvPr id="63" name="Straight Connector 62"/>
            <p:cNvCxnSpPr>
              <a:endCxn id="49" idx="4"/>
            </p:cNvCxnSpPr>
            <p:nvPr/>
          </p:nvCxnSpPr>
          <p:spPr bwMode="auto">
            <a:xfrm flipH="1">
              <a:off x="5099454" y="3575278"/>
              <a:ext cx="2804" cy="1673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313210" y="3448050"/>
              <a:ext cx="371" cy="13852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Freeform 66"/>
            <p:cNvSpPr/>
            <p:nvPr/>
          </p:nvSpPr>
          <p:spPr bwMode="auto">
            <a:xfrm>
              <a:off x="5096621" y="3244320"/>
              <a:ext cx="215599" cy="298980"/>
            </a:xfrm>
            <a:custGeom>
              <a:avLst/>
              <a:gdLst>
                <a:gd name="connsiteX0" fmla="*/ 249237 w 273049"/>
                <a:gd name="connsiteY0" fmla="*/ 230187 h 325437"/>
                <a:gd name="connsiteX1" fmla="*/ 258762 w 273049"/>
                <a:gd name="connsiteY1" fmla="*/ 58737 h 325437"/>
                <a:gd name="connsiteX2" fmla="*/ 163512 w 273049"/>
                <a:gd name="connsiteY2" fmla="*/ 1587 h 325437"/>
                <a:gd name="connsiteX3" fmla="*/ 20637 w 273049"/>
                <a:gd name="connsiteY3" fmla="*/ 49212 h 325437"/>
                <a:gd name="connsiteX4" fmla="*/ 39687 w 273049"/>
                <a:gd name="connsiteY4" fmla="*/ 249237 h 325437"/>
                <a:gd name="connsiteX5" fmla="*/ 39687 w 273049"/>
                <a:gd name="connsiteY5" fmla="*/ 325437 h 325437"/>
                <a:gd name="connsiteX0" fmla="*/ 212725 w 236537"/>
                <a:gd name="connsiteY0" fmla="*/ 230187 h 325437"/>
                <a:gd name="connsiteX1" fmla="*/ 222250 w 236537"/>
                <a:gd name="connsiteY1" fmla="*/ 58737 h 325437"/>
                <a:gd name="connsiteX2" fmla="*/ 127000 w 236537"/>
                <a:gd name="connsiteY2" fmla="*/ 1587 h 325437"/>
                <a:gd name="connsiteX3" fmla="*/ 22225 w 236537"/>
                <a:gd name="connsiteY3" fmla="*/ 49212 h 325437"/>
                <a:gd name="connsiteX4" fmla="*/ 3175 w 236537"/>
                <a:gd name="connsiteY4" fmla="*/ 249237 h 325437"/>
                <a:gd name="connsiteX5" fmla="*/ 3175 w 236537"/>
                <a:gd name="connsiteY5" fmla="*/ 325437 h 325437"/>
                <a:gd name="connsiteX0" fmla="*/ 239712 w 263524"/>
                <a:gd name="connsiteY0" fmla="*/ 231775 h 327025"/>
                <a:gd name="connsiteX1" fmla="*/ 249237 w 263524"/>
                <a:gd name="connsiteY1" fmla="*/ 60325 h 327025"/>
                <a:gd name="connsiteX2" fmla="*/ 153987 w 263524"/>
                <a:gd name="connsiteY2" fmla="*/ 3175 h 327025"/>
                <a:gd name="connsiteX3" fmla="*/ 20637 w 263524"/>
                <a:gd name="connsiteY3" fmla="*/ 79375 h 327025"/>
                <a:gd name="connsiteX4" fmla="*/ 30162 w 263524"/>
                <a:gd name="connsiteY4" fmla="*/ 250825 h 327025"/>
                <a:gd name="connsiteX5" fmla="*/ 30162 w 263524"/>
                <a:gd name="connsiteY5" fmla="*/ 327025 h 327025"/>
                <a:gd name="connsiteX0" fmla="*/ 220662 w 244474"/>
                <a:gd name="connsiteY0" fmla="*/ 231775 h 327025"/>
                <a:gd name="connsiteX1" fmla="*/ 230187 w 244474"/>
                <a:gd name="connsiteY1" fmla="*/ 60325 h 327025"/>
                <a:gd name="connsiteX2" fmla="*/ 134937 w 244474"/>
                <a:gd name="connsiteY2" fmla="*/ 3175 h 327025"/>
                <a:gd name="connsiteX3" fmla="*/ 20637 w 244474"/>
                <a:gd name="connsiteY3" fmla="*/ 79375 h 327025"/>
                <a:gd name="connsiteX4" fmla="*/ 11112 w 244474"/>
                <a:gd name="connsiteY4" fmla="*/ 250825 h 327025"/>
                <a:gd name="connsiteX5" fmla="*/ 11112 w 244474"/>
                <a:gd name="connsiteY5" fmla="*/ 327025 h 327025"/>
                <a:gd name="connsiteX0" fmla="*/ 220662 w 232568"/>
                <a:gd name="connsiteY0" fmla="*/ 230187 h 325437"/>
                <a:gd name="connsiteX1" fmla="*/ 201612 w 232568"/>
                <a:gd name="connsiteY1" fmla="*/ 68262 h 325437"/>
                <a:gd name="connsiteX2" fmla="*/ 134937 w 232568"/>
                <a:gd name="connsiteY2" fmla="*/ 1587 h 325437"/>
                <a:gd name="connsiteX3" fmla="*/ 20637 w 232568"/>
                <a:gd name="connsiteY3" fmla="*/ 77787 h 325437"/>
                <a:gd name="connsiteX4" fmla="*/ 11112 w 232568"/>
                <a:gd name="connsiteY4" fmla="*/ 249237 h 325437"/>
                <a:gd name="connsiteX5" fmla="*/ 11112 w 232568"/>
                <a:gd name="connsiteY5" fmla="*/ 325437 h 325437"/>
                <a:gd name="connsiteX0" fmla="*/ 225425 w 237331"/>
                <a:gd name="connsiteY0" fmla="*/ 192087 h 287337"/>
                <a:gd name="connsiteX1" fmla="*/ 206375 w 237331"/>
                <a:gd name="connsiteY1" fmla="*/ 30162 h 287337"/>
                <a:gd name="connsiteX2" fmla="*/ 168275 w 237331"/>
                <a:gd name="connsiteY2" fmla="*/ 11112 h 287337"/>
                <a:gd name="connsiteX3" fmla="*/ 25400 w 237331"/>
                <a:gd name="connsiteY3" fmla="*/ 39687 h 287337"/>
                <a:gd name="connsiteX4" fmla="*/ 15875 w 237331"/>
                <a:gd name="connsiteY4" fmla="*/ 211137 h 287337"/>
                <a:gd name="connsiteX5" fmla="*/ 15875 w 237331"/>
                <a:gd name="connsiteY5" fmla="*/ 287337 h 287337"/>
                <a:gd name="connsiteX0" fmla="*/ 217563 w 229469"/>
                <a:gd name="connsiteY0" fmla="*/ 192692 h 287942"/>
                <a:gd name="connsiteX1" fmla="*/ 198513 w 229469"/>
                <a:gd name="connsiteY1" fmla="*/ 30767 h 287942"/>
                <a:gd name="connsiteX2" fmla="*/ 113242 w 229469"/>
                <a:gd name="connsiteY2" fmla="*/ 8088 h 287942"/>
                <a:gd name="connsiteX3" fmla="*/ 17538 w 229469"/>
                <a:gd name="connsiteY3" fmla="*/ 40292 h 287942"/>
                <a:gd name="connsiteX4" fmla="*/ 8013 w 229469"/>
                <a:gd name="connsiteY4" fmla="*/ 211742 h 287942"/>
                <a:gd name="connsiteX5" fmla="*/ 8013 w 229469"/>
                <a:gd name="connsiteY5" fmla="*/ 287942 h 287942"/>
                <a:gd name="connsiteX0" fmla="*/ 216958 w 228864"/>
                <a:gd name="connsiteY0" fmla="*/ 204334 h 299584"/>
                <a:gd name="connsiteX1" fmla="*/ 197908 w 228864"/>
                <a:gd name="connsiteY1" fmla="*/ 42409 h 299584"/>
                <a:gd name="connsiteX2" fmla="*/ 109009 w 228864"/>
                <a:gd name="connsiteY2" fmla="*/ 1587 h 299584"/>
                <a:gd name="connsiteX3" fmla="*/ 16933 w 228864"/>
                <a:gd name="connsiteY3" fmla="*/ 51934 h 299584"/>
                <a:gd name="connsiteX4" fmla="*/ 7408 w 228864"/>
                <a:gd name="connsiteY4" fmla="*/ 223384 h 299584"/>
                <a:gd name="connsiteX5" fmla="*/ 7408 w 228864"/>
                <a:gd name="connsiteY5" fmla="*/ 299584 h 299584"/>
                <a:gd name="connsiteX0" fmla="*/ 216958 w 228864"/>
                <a:gd name="connsiteY0" fmla="*/ 203730 h 298980"/>
                <a:gd name="connsiteX1" fmla="*/ 194279 w 228864"/>
                <a:gd name="connsiteY1" fmla="*/ 45433 h 298980"/>
                <a:gd name="connsiteX2" fmla="*/ 109009 w 228864"/>
                <a:gd name="connsiteY2" fmla="*/ 983 h 298980"/>
                <a:gd name="connsiteX3" fmla="*/ 16933 w 228864"/>
                <a:gd name="connsiteY3" fmla="*/ 51330 h 298980"/>
                <a:gd name="connsiteX4" fmla="*/ 7408 w 228864"/>
                <a:gd name="connsiteY4" fmla="*/ 222780 h 298980"/>
                <a:gd name="connsiteX5" fmla="*/ 7408 w 228864"/>
                <a:gd name="connsiteY5" fmla="*/ 298980 h 298980"/>
                <a:gd name="connsiteX0" fmla="*/ 224215 w 236121"/>
                <a:gd name="connsiteY0" fmla="*/ 203730 h 298980"/>
                <a:gd name="connsiteX1" fmla="*/ 194279 w 236121"/>
                <a:gd name="connsiteY1" fmla="*/ 45433 h 298980"/>
                <a:gd name="connsiteX2" fmla="*/ 109009 w 236121"/>
                <a:gd name="connsiteY2" fmla="*/ 983 h 298980"/>
                <a:gd name="connsiteX3" fmla="*/ 16933 w 236121"/>
                <a:gd name="connsiteY3" fmla="*/ 51330 h 298980"/>
                <a:gd name="connsiteX4" fmla="*/ 7408 w 236121"/>
                <a:gd name="connsiteY4" fmla="*/ 222780 h 298980"/>
                <a:gd name="connsiteX5" fmla="*/ 7408 w 236121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7978"/>
                <a:gd name="connsiteY0" fmla="*/ 207359 h 298980"/>
                <a:gd name="connsiteX1" fmla="*/ 194279 w 217978"/>
                <a:gd name="connsiteY1" fmla="*/ 45433 h 298980"/>
                <a:gd name="connsiteX2" fmla="*/ 109009 w 217978"/>
                <a:gd name="connsiteY2" fmla="*/ 983 h 298980"/>
                <a:gd name="connsiteX3" fmla="*/ 16933 w 217978"/>
                <a:gd name="connsiteY3" fmla="*/ 51330 h 298980"/>
                <a:gd name="connsiteX4" fmla="*/ 7408 w 217978"/>
                <a:gd name="connsiteY4" fmla="*/ 222780 h 298980"/>
                <a:gd name="connsiteX5" fmla="*/ 7408 w 217978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61" h="298980">
                  <a:moveTo>
                    <a:pt x="209700" y="207359"/>
                  </a:moveTo>
                  <a:cubicBezTo>
                    <a:pt x="207092" y="133427"/>
                    <a:pt x="211061" y="79829"/>
                    <a:pt x="194279" y="45433"/>
                  </a:cubicBezTo>
                  <a:cubicBezTo>
                    <a:pt x="177497" y="11037"/>
                    <a:pt x="138567" y="0"/>
                    <a:pt x="109009" y="983"/>
                  </a:cubicBezTo>
                  <a:cubicBezTo>
                    <a:pt x="79451" y="1966"/>
                    <a:pt x="33866" y="14364"/>
                    <a:pt x="16933" y="51330"/>
                  </a:cubicBezTo>
                  <a:cubicBezTo>
                    <a:pt x="0" y="88296"/>
                    <a:pt x="8995" y="181505"/>
                    <a:pt x="7408" y="222780"/>
                  </a:cubicBezTo>
                  <a:cubicBezTo>
                    <a:pt x="5821" y="264055"/>
                    <a:pt x="8995" y="283898"/>
                    <a:pt x="7408" y="29898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>
              <a:off x="5090239" y="5303446"/>
              <a:ext cx="4002" cy="8852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313582" y="4915150"/>
              <a:ext cx="10743" cy="12881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Freeform 48"/>
            <p:cNvSpPr/>
            <p:nvPr/>
          </p:nvSpPr>
          <p:spPr bwMode="auto">
            <a:xfrm>
              <a:off x="4838197" y="4029690"/>
              <a:ext cx="1258784" cy="2287979"/>
            </a:xfrm>
            <a:custGeom>
              <a:avLst/>
              <a:gdLst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914400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771896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700644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50027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21279 w 1258784"/>
                <a:gd name="connsiteY1" fmla="*/ 20188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33154 w 1258784"/>
                <a:gd name="connsiteY1" fmla="*/ 17813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61902 w 1258784"/>
                <a:gd name="connsiteY1" fmla="*/ 22563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163782 w 1258784"/>
                <a:gd name="connsiteY1" fmla="*/ 71252 h 2280062"/>
                <a:gd name="connsiteX2" fmla="*/ 914401 w 1258784"/>
                <a:gd name="connsiteY2" fmla="*/ 261258 h 2280062"/>
                <a:gd name="connsiteX3" fmla="*/ 570015 w 1258784"/>
                <a:gd name="connsiteY3" fmla="*/ 665018 h 2280062"/>
                <a:gd name="connsiteX4" fmla="*/ 261257 w 1258784"/>
                <a:gd name="connsiteY4" fmla="*/ 1211284 h 2280062"/>
                <a:gd name="connsiteX5" fmla="*/ 83127 w 1258784"/>
                <a:gd name="connsiteY5" fmla="*/ 1840675 h 2280062"/>
                <a:gd name="connsiteX6" fmla="*/ 0 w 1258784"/>
                <a:gd name="connsiteY6" fmla="*/ 2280062 h 2280062"/>
                <a:gd name="connsiteX0" fmla="*/ 1258784 w 1258784"/>
                <a:gd name="connsiteY0" fmla="*/ 7917 h 2287979"/>
                <a:gd name="connsiteX1" fmla="*/ 1199408 w 1258784"/>
                <a:gd name="connsiteY1" fmla="*/ 43543 h 2287979"/>
                <a:gd name="connsiteX2" fmla="*/ 914401 w 1258784"/>
                <a:gd name="connsiteY2" fmla="*/ 269175 h 2287979"/>
                <a:gd name="connsiteX3" fmla="*/ 570015 w 1258784"/>
                <a:gd name="connsiteY3" fmla="*/ 672935 h 2287979"/>
                <a:gd name="connsiteX4" fmla="*/ 261257 w 1258784"/>
                <a:gd name="connsiteY4" fmla="*/ 1219201 h 2287979"/>
                <a:gd name="connsiteX5" fmla="*/ 83127 w 1258784"/>
                <a:gd name="connsiteY5" fmla="*/ 1848592 h 2287979"/>
                <a:gd name="connsiteX6" fmla="*/ 0 w 1258784"/>
                <a:gd name="connsiteY6" fmla="*/ 2287979 h 22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84" h="2287979">
                  <a:moveTo>
                    <a:pt x="1258784" y="7917"/>
                  </a:moveTo>
                  <a:cubicBezTo>
                    <a:pt x="1242950" y="19792"/>
                    <a:pt x="1256805" y="0"/>
                    <a:pt x="1199408" y="43543"/>
                  </a:cubicBezTo>
                  <a:cubicBezTo>
                    <a:pt x="1142011" y="87086"/>
                    <a:pt x="1013362" y="170214"/>
                    <a:pt x="914401" y="269175"/>
                  </a:cubicBezTo>
                  <a:cubicBezTo>
                    <a:pt x="799606" y="380011"/>
                    <a:pt x="678872" y="514597"/>
                    <a:pt x="570015" y="672935"/>
                  </a:cubicBezTo>
                  <a:cubicBezTo>
                    <a:pt x="461158" y="831273"/>
                    <a:pt x="342405" y="1023258"/>
                    <a:pt x="261257" y="1219201"/>
                  </a:cubicBezTo>
                  <a:cubicBezTo>
                    <a:pt x="180109" y="1415144"/>
                    <a:pt x="126670" y="1670462"/>
                    <a:pt x="83127" y="1848592"/>
                  </a:cubicBezTo>
                  <a:cubicBezTo>
                    <a:pt x="39584" y="2026722"/>
                    <a:pt x="25730" y="2137558"/>
                    <a:pt x="0" y="2287979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flipH="1" flipV="1">
              <a:off x="2342400" y="666993"/>
              <a:ext cx="1258784" cy="2287979"/>
            </a:xfrm>
            <a:custGeom>
              <a:avLst/>
              <a:gdLst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914400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771896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700644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50027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21279 w 1258784"/>
                <a:gd name="connsiteY1" fmla="*/ 20188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33154 w 1258784"/>
                <a:gd name="connsiteY1" fmla="*/ 17813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61902 w 1258784"/>
                <a:gd name="connsiteY1" fmla="*/ 22563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163782 w 1258784"/>
                <a:gd name="connsiteY1" fmla="*/ 71252 h 2280062"/>
                <a:gd name="connsiteX2" fmla="*/ 914401 w 1258784"/>
                <a:gd name="connsiteY2" fmla="*/ 261258 h 2280062"/>
                <a:gd name="connsiteX3" fmla="*/ 570015 w 1258784"/>
                <a:gd name="connsiteY3" fmla="*/ 665018 h 2280062"/>
                <a:gd name="connsiteX4" fmla="*/ 261257 w 1258784"/>
                <a:gd name="connsiteY4" fmla="*/ 1211284 h 2280062"/>
                <a:gd name="connsiteX5" fmla="*/ 83127 w 1258784"/>
                <a:gd name="connsiteY5" fmla="*/ 1840675 h 2280062"/>
                <a:gd name="connsiteX6" fmla="*/ 0 w 1258784"/>
                <a:gd name="connsiteY6" fmla="*/ 2280062 h 2280062"/>
                <a:gd name="connsiteX0" fmla="*/ 1258784 w 1258784"/>
                <a:gd name="connsiteY0" fmla="*/ 7917 h 2287979"/>
                <a:gd name="connsiteX1" fmla="*/ 1199408 w 1258784"/>
                <a:gd name="connsiteY1" fmla="*/ 43543 h 2287979"/>
                <a:gd name="connsiteX2" fmla="*/ 914401 w 1258784"/>
                <a:gd name="connsiteY2" fmla="*/ 269175 h 2287979"/>
                <a:gd name="connsiteX3" fmla="*/ 570015 w 1258784"/>
                <a:gd name="connsiteY3" fmla="*/ 672935 h 2287979"/>
                <a:gd name="connsiteX4" fmla="*/ 261257 w 1258784"/>
                <a:gd name="connsiteY4" fmla="*/ 1219201 h 2287979"/>
                <a:gd name="connsiteX5" fmla="*/ 83127 w 1258784"/>
                <a:gd name="connsiteY5" fmla="*/ 1848592 h 2287979"/>
                <a:gd name="connsiteX6" fmla="*/ 0 w 1258784"/>
                <a:gd name="connsiteY6" fmla="*/ 2287979 h 22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84" h="2287979">
                  <a:moveTo>
                    <a:pt x="1258784" y="7917"/>
                  </a:moveTo>
                  <a:cubicBezTo>
                    <a:pt x="1242950" y="19792"/>
                    <a:pt x="1256805" y="0"/>
                    <a:pt x="1199408" y="43543"/>
                  </a:cubicBezTo>
                  <a:cubicBezTo>
                    <a:pt x="1142011" y="87086"/>
                    <a:pt x="1013362" y="170214"/>
                    <a:pt x="914401" y="269175"/>
                  </a:cubicBezTo>
                  <a:cubicBezTo>
                    <a:pt x="799606" y="380011"/>
                    <a:pt x="678872" y="514597"/>
                    <a:pt x="570015" y="672935"/>
                  </a:cubicBezTo>
                  <a:cubicBezTo>
                    <a:pt x="461158" y="831273"/>
                    <a:pt x="342405" y="1023258"/>
                    <a:pt x="261257" y="1219201"/>
                  </a:cubicBezTo>
                  <a:cubicBezTo>
                    <a:pt x="180109" y="1415144"/>
                    <a:pt x="126670" y="1670462"/>
                    <a:pt x="83127" y="1848592"/>
                  </a:cubicBezTo>
                  <a:cubicBezTo>
                    <a:pt x="39584" y="2026722"/>
                    <a:pt x="25730" y="2137558"/>
                    <a:pt x="0" y="2287979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4244429" y="3467595"/>
              <a:ext cx="9975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126172" y="3370614"/>
              <a:ext cx="9975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4254326" y="3464626"/>
              <a:ext cx="1325" cy="19877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109842" y="1373579"/>
              <a:ext cx="1325" cy="19877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4707569" y="1603169"/>
              <a:ext cx="3664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The Riemann surface has four sheets.</a:t>
              </a: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5976229" y="4143303"/>
              <a:ext cx="2804" cy="1673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6176708" y="4016075"/>
              <a:ext cx="1" cy="24322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Freeform 60"/>
            <p:cNvSpPr/>
            <p:nvPr/>
          </p:nvSpPr>
          <p:spPr bwMode="auto">
            <a:xfrm>
              <a:off x="5973396" y="3812345"/>
              <a:ext cx="215599" cy="298980"/>
            </a:xfrm>
            <a:custGeom>
              <a:avLst/>
              <a:gdLst>
                <a:gd name="connsiteX0" fmla="*/ 249237 w 273049"/>
                <a:gd name="connsiteY0" fmla="*/ 230187 h 325437"/>
                <a:gd name="connsiteX1" fmla="*/ 258762 w 273049"/>
                <a:gd name="connsiteY1" fmla="*/ 58737 h 325437"/>
                <a:gd name="connsiteX2" fmla="*/ 163512 w 273049"/>
                <a:gd name="connsiteY2" fmla="*/ 1587 h 325437"/>
                <a:gd name="connsiteX3" fmla="*/ 20637 w 273049"/>
                <a:gd name="connsiteY3" fmla="*/ 49212 h 325437"/>
                <a:gd name="connsiteX4" fmla="*/ 39687 w 273049"/>
                <a:gd name="connsiteY4" fmla="*/ 249237 h 325437"/>
                <a:gd name="connsiteX5" fmla="*/ 39687 w 273049"/>
                <a:gd name="connsiteY5" fmla="*/ 325437 h 325437"/>
                <a:gd name="connsiteX0" fmla="*/ 212725 w 236537"/>
                <a:gd name="connsiteY0" fmla="*/ 230187 h 325437"/>
                <a:gd name="connsiteX1" fmla="*/ 222250 w 236537"/>
                <a:gd name="connsiteY1" fmla="*/ 58737 h 325437"/>
                <a:gd name="connsiteX2" fmla="*/ 127000 w 236537"/>
                <a:gd name="connsiteY2" fmla="*/ 1587 h 325437"/>
                <a:gd name="connsiteX3" fmla="*/ 22225 w 236537"/>
                <a:gd name="connsiteY3" fmla="*/ 49212 h 325437"/>
                <a:gd name="connsiteX4" fmla="*/ 3175 w 236537"/>
                <a:gd name="connsiteY4" fmla="*/ 249237 h 325437"/>
                <a:gd name="connsiteX5" fmla="*/ 3175 w 236537"/>
                <a:gd name="connsiteY5" fmla="*/ 325437 h 325437"/>
                <a:gd name="connsiteX0" fmla="*/ 239712 w 263524"/>
                <a:gd name="connsiteY0" fmla="*/ 231775 h 327025"/>
                <a:gd name="connsiteX1" fmla="*/ 249237 w 263524"/>
                <a:gd name="connsiteY1" fmla="*/ 60325 h 327025"/>
                <a:gd name="connsiteX2" fmla="*/ 153987 w 263524"/>
                <a:gd name="connsiteY2" fmla="*/ 3175 h 327025"/>
                <a:gd name="connsiteX3" fmla="*/ 20637 w 263524"/>
                <a:gd name="connsiteY3" fmla="*/ 79375 h 327025"/>
                <a:gd name="connsiteX4" fmla="*/ 30162 w 263524"/>
                <a:gd name="connsiteY4" fmla="*/ 250825 h 327025"/>
                <a:gd name="connsiteX5" fmla="*/ 30162 w 263524"/>
                <a:gd name="connsiteY5" fmla="*/ 327025 h 327025"/>
                <a:gd name="connsiteX0" fmla="*/ 220662 w 244474"/>
                <a:gd name="connsiteY0" fmla="*/ 231775 h 327025"/>
                <a:gd name="connsiteX1" fmla="*/ 230187 w 244474"/>
                <a:gd name="connsiteY1" fmla="*/ 60325 h 327025"/>
                <a:gd name="connsiteX2" fmla="*/ 134937 w 244474"/>
                <a:gd name="connsiteY2" fmla="*/ 3175 h 327025"/>
                <a:gd name="connsiteX3" fmla="*/ 20637 w 244474"/>
                <a:gd name="connsiteY3" fmla="*/ 79375 h 327025"/>
                <a:gd name="connsiteX4" fmla="*/ 11112 w 244474"/>
                <a:gd name="connsiteY4" fmla="*/ 250825 h 327025"/>
                <a:gd name="connsiteX5" fmla="*/ 11112 w 244474"/>
                <a:gd name="connsiteY5" fmla="*/ 327025 h 327025"/>
                <a:gd name="connsiteX0" fmla="*/ 220662 w 232568"/>
                <a:gd name="connsiteY0" fmla="*/ 230187 h 325437"/>
                <a:gd name="connsiteX1" fmla="*/ 201612 w 232568"/>
                <a:gd name="connsiteY1" fmla="*/ 68262 h 325437"/>
                <a:gd name="connsiteX2" fmla="*/ 134937 w 232568"/>
                <a:gd name="connsiteY2" fmla="*/ 1587 h 325437"/>
                <a:gd name="connsiteX3" fmla="*/ 20637 w 232568"/>
                <a:gd name="connsiteY3" fmla="*/ 77787 h 325437"/>
                <a:gd name="connsiteX4" fmla="*/ 11112 w 232568"/>
                <a:gd name="connsiteY4" fmla="*/ 249237 h 325437"/>
                <a:gd name="connsiteX5" fmla="*/ 11112 w 232568"/>
                <a:gd name="connsiteY5" fmla="*/ 325437 h 325437"/>
                <a:gd name="connsiteX0" fmla="*/ 225425 w 237331"/>
                <a:gd name="connsiteY0" fmla="*/ 192087 h 287337"/>
                <a:gd name="connsiteX1" fmla="*/ 206375 w 237331"/>
                <a:gd name="connsiteY1" fmla="*/ 30162 h 287337"/>
                <a:gd name="connsiteX2" fmla="*/ 168275 w 237331"/>
                <a:gd name="connsiteY2" fmla="*/ 11112 h 287337"/>
                <a:gd name="connsiteX3" fmla="*/ 25400 w 237331"/>
                <a:gd name="connsiteY3" fmla="*/ 39687 h 287337"/>
                <a:gd name="connsiteX4" fmla="*/ 15875 w 237331"/>
                <a:gd name="connsiteY4" fmla="*/ 211137 h 287337"/>
                <a:gd name="connsiteX5" fmla="*/ 15875 w 237331"/>
                <a:gd name="connsiteY5" fmla="*/ 287337 h 287337"/>
                <a:gd name="connsiteX0" fmla="*/ 217563 w 229469"/>
                <a:gd name="connsiteY0" fmla="*/ 192692 h 287942"/>
                <a:gd name="connsiteX1" fmla="*/ 198513 w 229469"/>
                <a:gd name="connsiteY1" fmla="*/ 30767 h 287942"/>
                <a:gd name="connsiteX2" fmla="*/ 113242 w 229469"/>
                <a:gd name="connsiteY2" fmla="*/ 8088 h 287942"/>
                <a:gd name="connsiteX3" fmla="*/ 17538 w 229469"/>
                <a:gd name="connsiteY3" fmla="*/ 40292 h 287942"/>
                <a:gd name="connsiteX4" fmla="*/ 8013 w 229469"/>
                <a:gd name="connsiteY4" fmla="*/ 211742 h 287942"/>
                <a:gd name="connsiteX5" fmla="*/ 8013 w 229469"/>
                <a:gd name="connsiteY5" fmla="*/ 287942 h 287942"/>
                <a:gd name="connsiteX0" fmla="*/ 216958 w 228864"/>
                <a:gd name="connsiteY0" fmla="*/ 204334 h 299584"/>
                <a:gd name="connsiteX1" fmla="*/ 197908 w 228864"/>
                <a:gd name="connsiteY1" fmla="*/ 42409 h 299584"/>
                <a:gd name="connsiteX2" fmla="*/ 109009 w 228864"/>
                <a:gd name="connsiteY2" fmla="*/ 1587 h 299584"/>
                <a:gd name="connsiteX3" fmla="*/ 16933 w 228864"/>
                <a:gd name="connsiteY3" fmla="*/ 51934 h 299584"/>
                <a:gd name="connsiteX4" fmla="*/ 7408 w 228864"/>
                <a:gd name="connsiteY4" fmla="*/ 223384 h 299584"/>
                <a:gd name="connsiteX5" fmla="*/ 7408 w 228864"/>
                <a:gd name="connsiteY5" fmla="*/ 299584 h 299584"/>
                <a:gd name="connsiteX0" fmla="*/ 216958 w 228864"/>
                <a:gd name="connsiteY0" fmla="*/ 203730 h 298980"/>
                <a:gd name="connsiteX1" fmla="*/ 194279 w 228864"/>
                <a:gd name="connsiteY1" fmla="*/ 45433 h 298980"/>
                <a:gd name="connsiteX2" fmla="*/ 109009 w 228864"/>
                <a:gd name="connsiteY2" fmla="*/ 983 h 298980"/>
                <a:gd name="connsiteX3" fmla="*/ 16933 w 228864"/>
                <a:gd name="connsiteY3" fmla="*/ 51330 h 298980"/>
                <a:gd name="connsiteX4" fmla="*/ 7408 w 228864"/>
                <a:gd name="connsiteY4" fmla="*/ 222780 h 298980"/>
                <a:gd name="connsiteX5" fmla="*/ 7408 w 228864"/>
                <a:gd name="connsiteY5" fmla="*/ 298980 h 298980"/>
                <a:gd name="connsiteX0" fmla="*/ 224215 w 236121"/>
                <a:gd name="connsiteY0" fmla="*/ 203730 h 298980"/>
                <a:gd name="connsiteX1" fmla="*/ 194279 w 236121"/>
                <a:gd name="connsiteY1" fmla="*/ 45433 h 298980"/>
                <a:gd name="connsiteX2" fmla="*/ 109009 w 236121"/>
                <a:gd name="connsiteY2" fmla="*/ 983 h 298980"/>
                <a:gd name="connsiteX3" fmla="*/ 16933 w 236121"/>
                <a:gd name="connsiteY3" fmla="*/ 51330 h 298980"/>
                <a:gd name="connsiteX4" fmla="*/ 7408 w 236121"/>
                <a:gd name="connsiteY4" fmla="*/ 222780 h 298980"/>
                <a:gd name="connsiteX5" fmla="*/ 7408 w 236121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7978"/>
                <a:gd name="connsiteY0" fmla="*/ 207359 h 298980"/>
                <a:gd name="connsiteX1" fmla="*/ 194279 w 217978"/>
                <a:gd name="connsiteY1" fmla="*/ 45433 h 298980"/>
                <a:gd name="connsiteX2" fmla="*/ 109009 w 217978"/>
                <a:gd name="connsiteY2" fmla="*/ 983 h 298980"/>
                <a:gd name="connsiteX3" fmla="*/ 16933 w 217978"/>
                <a:gd name="connsiteY3" fmla="*/ 51330 h 298980"/>
                <a:gd name="connsiteX4" fmla="*/ 7408 w 217978"/>
                <a:gd name="connsiteY4" fmla="*/ 222780 h 298980"/>
                <a:gd name="connsiteX5" fmla="*/ 7408 w 217978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61" h="298980">
                  <a:moveTo>
                    <a:pt x="209700" y="207359"/>
                  </a:moveTo>
                  <a:cubicBezTo>
                    <a:pt x="207092" y="133427"/>
                    <a:pt x="211061" y="79829"/>
                    <a:pt x="194279" y="45433"/>
                  </a:cubicBezTo>
                  <a:cubicBezTo>
                    <a:pt x="177497" y="11037"/>
                    <a:pt x="138567" y="0"/>
                    <a:pt x="109009" y="983"/>
                  </a:cubicBezTo>
                  <a:cubicBezTo>
                    <a:pt x="79451" y="1966"/>
                    <a:pt x="33866" y="14364"/>
                    <a:pt x="16933" y="51330"/>
                  </a:cubicBezTo>
                  <a:cubicBezTo>
                    <a:pt x="0" y="88296"/>
                    <a:pt x="8995" y="181505"/>
                    <a:pt x="7408" y="222780"/>
                  </a:cubicBezTo>
                  <a:cubicBezTo>
                    <a:pt x="5821" y="264055"/>
                    <a:pt x="8995" y="283898"/>
                    <a:pt x="7408" y="29898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72826" y="4880767"/>
              <a:ext cx="2455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Top sheet for both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and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flipH="1" flipV="1">
              <a:off x="6251360" y="4405750"/>
              <a:ext cx="391886" cy="475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6676894" y="5330050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Bottom sheet for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001979" y="4916392"/>
              <a:ext cx="710540" cy="4844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78" idx="1"/>
            </p:cNvCxnSpPr>
            <p:nvPr/>
          </p:nvCxnSpPr>
          <p:spPr bwMode="auto">
            <a:xfrm flipH="1" flipV="1">
              <a:off x="5370608" y="5128169"/>
              <a:ext cx="1306286" cy="3557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2862938" y="6373102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Bottom sheet for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 flipV="1">
              <a:off x="4398810" y="4583875"/>
              <a:ext cx="641267" cy="1805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5152134" y="6467098"/>
              <a:ext cx="2654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Bottom sheet for both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and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5097475" y="6018818"/>
              <a:ext cx="710540" cy="4844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5372587" y="4239491"/>
              <a:ext cx="1207327" cy="6487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Freeform 61"/>
            <p:cNvSpPr/>
            <p:nvPr/>
          </p:nvSpPr>
          <p:spPr bwMode="auto">
            <a:xfrm>
              <a:off x="4191611" y="2871230"/>
              <a:ext cx="3705101" cy="518555"/>
            </a:xfrm>
            <a:custGeom>
              <a:avLst/>
              <a:gdLst>
                <a:gd name="connsiteX0" fmla="*/ 0 w 3705101"/>
                <a:gd name="connsiteY0" fmla="*/ 518555 h 518555"/>
                <a:gd name="connsiteX1" fmla="*/ 166255 w 3705101"/>
                <a:gd name="connsiteY1" fmla="*/ 352301 h 518555"/>
                <a:gd name="connsiteX2" fmla="*/ 570016 w 3705101"/>
                <a:gd name="connsiteY2" fmla="*/ 126670 h 518555"/>
                <a:gd name="connsiteX3" fmla="*/ 1104405 w 3705101"/>
                <a:gd name="connsiteY3" fmla="*/ 19792 h 518555"/>
                <a:gd name="connsiteX4" fmla="*/ 2018805 w 3705101"/>
                <a:gd name="connsiteY4" fmla="*/ 7916 h 518555"/>
                <a:gd name="connsiteX5" fmla="*/ 3705101 w 3705101"/>
                <a:gd name="connsiteY5" fmla="*/ 7916 h 51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101" h="518555">
                  <a:moveTo>
                    <a:pt x="0" y="518555"/>
                  </a:moveTo>
                  <a:cubicBezTo>
                    <a:pt x="35626" y="468085"/>
                    <a:pt x="71252" y="417615"/>
                    <a:pt x="166255" y="352301"/>
                  </a:cubicBezTo>
                  <a:cubicBezTo>
                    <a:pt x="261258" y="286987"/>
                    <a:pt x="413658" y="182088"/>
                    <a:pt x="570016" y="126670"/>
                  </a:cubicBezTo>
                  <a:cubicBezTo>
                    <a:pt x="726374" y="71252"/>
                    <a:pt x="862940" y="39584"/>
                    <a:pt x="1104405" y="19792"/>
                  </a:cubicBezTo>
                  <a:cubicBezTo>
                    <a:pt x="1345870" y="0"/>
                    <a:pt x="2018805" y="7916"/>
                    <a:pt x="2018805" y="7916"/>
                  </a:cubicBezTo>
                  <a:lnTo>
                    <a:pt x="3705101" y="791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 flipH="1" flipV="1">
              <a:off x="464119" y="3424052"/>
              <a:ext cx="3705101" cy="518555"/>
            </a:xfrm>
            <a:custGeom>
              <a:avLst/>
              <a:gdLst>
                <a:gd name="connsiteX0" fmla="*/ 0 w 3705101"/>
                <a:gd name="connsiteY0" fmla="*/ 518555 h 518555"/>
                <a:gd name="connsiteX1" fmla="*/ 166255 w 3705101"/>
                <a:gd name="connsiteY1" fmla="*/ 352301 h 518555"/>
                <a:gd name="connsiteX2" fmla="*/ 570016 w 3705101"/>
                <a:gd name="connsiteY2" fmla="*/ 126670 h 518555"/>
                <a:gd name="connsiteX3" fmla="*/ 1104405 w 3705101"/>
                <a:gd name="connsiteY3" fmla="*/ 19792 h 518555"/>
                <a:gd name="connsiteX4" fmla="*/ 2018805 w 3705101"/>
                <a:gd name="connsiteY4" fmla="*/ 7916 h 518555"/>
                <a:gd name="connsiteX5" fmla="*/ 3705101 w 3705101"/>
                <a:gd name="connsiteY5" fmla="*/ 7916 h 51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101" h="518555">
                  <a:moveTo>
                    <a:pt x="0" y="518555"/>
                  </a:moveTo>
                  <a:cubicBezTo>
                    <a:pt x="35626" y="468085"/>
                    <a:pt x="71252" y="417615"/>
                    <a:pt x="166255" y="352301"/>
                  </a:cubicBezTo>
                  <a:cubicBezTo>
                    <a:pt x="261258" y="286987"/>
                    <a:pt x="413658" y="182088"/>
                    <a:pt x="570016" y="126670"/>
                  </a:cubicBezTo>
                  <a:cubicBezTo>
                    <a:pt x="726374" y="71252"/>
                    <a:pt x="862940" y="39584"/>
                    <a:pt x="1104405" y="19792"/>
                  </a:cubicBezTo>
                  <a:cubicBezTo>
                    <a:pt x="1345870" y="0"/>
                    <a:pt x="2018805" y="7916"/>
                    <a:pt x="2018805" y="7916"/>
                  </a:cubicBezTo>
                  <a:lnTo>
                    <a:pt x="3705101" y="791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10640" y="2444338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Original path </a:t>
              </a:r>
              <a:r>
                <a:rPr lang="en-US" sz="16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989" y="4327196"/>
            <a:ext cx="32956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This path deformation makes it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appear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as if the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Zenneck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-wave pole is important. 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87"/>
          <p:cNvGrpSpPr/>
          <p:nvPr/>
        </p:nvGrpSpPr>
        <p:grpSpPr>
          <a:xfrm>
            <a:off x="463138" y="804863"/>
            <a:ext cx="8361775" cy="5301404"/>
            <a:chOff x="463138" y="814388"/>
            <a:chExt cx="8361775" cy="5301404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503738" y="1404939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463138" y="3428999"/>
              <a:ext cx="8357012" cy="6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325938" y="814388"/>
            <a:ext cx="334962" cy="463550"/>
          </p:xfrm>
          <a:graphic>
            <a:graphicData uri="http://schemas.openxmlformats.org/presentationml/2006/ole">
              <p:oleObj spid="_x0000_s972938" name="Equation" r:id="rId4" imgW="177646" imgH="228402" progId="Equation.DSMT4">
                <p:embed/>
              </p:oleObj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538599" y="2903833"/>
            <a:ext cx="232809" cy="348645"/>
          </p:xfrm>
          <a:graphic>
            <a:graphicData uri="http://schemas.openxmlformats.org/presentationml/2006/ole">
              <p:oleObj spid="_x0000_s972939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3170050" y="2962900"/>
            <a:ext cx="356919" cy="348563"/>
          </p:xfrm>
          <a:graphic>
            <a:graphicData uri="http://schemas.openxmlformats.org/presentationml/2006/ole">
              <p:oleObj spid="_x0000_s972940" name="Equation" r:id="rId6" imgW="253890" imgH="228501" progId="Equation.DSMT4">
                <p:embed/>
              </p:oleObj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459163" y="33718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518525" y="3532188"/>
            <a:ext cx="306388" cy="422275"/>
          </p:xfrm>
          <a:graphic>
            <a:graphicData uri="http://schemas.openxmlformats.org/presentationml/2006/ole">
              <p:oleObj spid="_x0000_s972941" name="Equation" r:id="rId7" imgW="177646" imgH="228402" progId="Equation.DSMT4">
                <p:embed/>
              </p:oleObj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435475" y="1719264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989388" y="2951164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3" name="Group 82"/>
            <p:cNvGrpSpPr/>
            <p:nvPr/>
          </p:nvGrpSpPr>
          <p:grpSpPr>
            <a:xfrm>
              <a:off x="4530725" y="3390902"/>
              <a:ext cx="1023938" cy="1784350"/>
              <a:chOff x="4359275" y="3648077"/>
              <a:chExt cx="1023938" cy="1784350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48077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81364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699188" y="3885206"/>
            <a:ext cx="247876" cy="402634"/>
          </p:xfrm>
          <a:graphic>
            <a:graphicData uri="http://schemas.openxmlformats.org/presentationml/2006/ole">
              <p:oleObj spid="_x0000_s972942" name="Equation" r:id="rId8" imgW="152334" imgH="228501" progId="Equation.DSMT4">
                <p:embed/>
              </p:oleObj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2571750" y="2422566"/>
            <a:ext cx="389339" cy="398424"/>
          </p:xfrm>
          <a:graphic>
            <a:graphicData uri="http://schemas.openxmlformats.org/presentationml/2006/ole">
              <p:oleObj spid="_x0000_s972943" name="Equation" r:id="rId9" imgW="241300" imgH="228600" progId="Equation.DSMT4">
                <p:embed/>
              </p:oleObj>
            </a:graphicData>
          </a:graphic>
        </p:graphicFrame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752850" y="29142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108575" y="38850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108"/>
            <p:cNvGrpSpPr/>
            <p:nvPr/>
          </p:nvGrpSpPr>
          <p:grpSpPr>
            <a:xfrm>
              <a:off x="5322888" y="3869373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09"/>
            <p:cNvGrpSpPr/>
            <p:nvPr/>
          </p:nvGrpSpPr>
          <p:grpSpPr>
            <a:xfrm flipV="1">
              <a:off x="1531938" y="878523"/>
              <a:ext cx="1163002" cy="2140902"/>
              <a:chOff x="5151438" y="4126548"/>
              <a:chExt cx="1163002" cy="2140902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 bwMode="auto">
            <a:xfrm>
              <a:off x="4277095" y="3224151"/>
              <a:ext cx="1662545" cy="1953491"/>
            </a:xfrm>
            <a:custGeom>
              <a:avLst/>
              <a:gdLst>
                <a:gd name="connsiteX0" fmla="*/ 69273 w 1654628"/>
                <a:gd name="connsiteY0" fmla="*/ 1882239 h 1953491"/>
                <a:gd name="connsiteX1" fmla="*/ 69273 w 1654628"/>
                <a:gd name="connsiteY1" fmla="*/ 884712 h 1953491"/>
                <a:gd name="connsiteX2" fmla="*/ 57397 w 1654628"/>
                <a:gd name="connsiteY2" fmla="*/ 362197 h 1953491"/>
                <a:gd name="connsiteX3" fmla="*/ 413657 w 1654628"/>
                <a:gd name="connsiteY3" fmla="*/ 53439 h 1953491"/>
                <a:gd name="connsiteX4" fmla="*/ 959922 w 1654628"/>
                <a:gd name="connsiteY4" fmla="*/ 41564 h 1953491"/>
                <a:gd name="connsiteX5" fmla="*/ 1529937 w 1654628"/>
                <a:gd name="connsiteY5" fmla="*/ 41564 h 1953491"/>
                <a:gd name="connsiteX6" fmla="*/ 1589314 w 1654628"/>
                <a:gd name="connsiteY6" fmla="*/ 184068 h 1953491"/>
                <a:gd name="connsiteX7" fmla="*/ 1553688 w 1654628"/>
                <a:gd name="connsiteY7" fmla="*/ 397823 h 1953491"/>
                <a:gd name="connsiteX8" fmla="*/ 983673 w 1654628"/>
                <a:gd name="connsiteY8" fmla="*/ 433449 h 1953491"/>
                <a:gd name="connsiteX9" fmla="*/ 449283 w 1654628"/>
                <a:gd name="connsiteY9" fmla="*/ 433449 h 1953491"/>
                <a:gd name="connsiteX10" fmla="*/ 425532 w 1654628"/>
                <a:gd name="connsiteY10" fmla="*/ 1193470 h 1953491"/>
                <a:gd name="connsiteX11" fmla="*/ 437408 w 1654628"/>
                <a:gd name="connsiteY11" fmla="*/ 1953491 h 1953491"/>
                <a:gd name="connsiteX0" fmla="*/ 69273 w 1662545"/>
                <a:gd name="connsiteY0" fmla="*/ 1882239 h 1953491"/>
                <a:gd name="connsiteX1" fmla="*/ 69273 w 1662545"/>
                <a:gd name="connsiteY1" fmla="*/ 884712 h 1953491"/>
                <a:gd name="connsiteX2" fmla="*/ 57397 w 1662545"/>
                <a:gd name="connsiteY2" fmla="*/ 362197 h 1953491"/>
                <a:gd name="connsiteX3" fmla="*/ 413657 w 1662545"/>
                <a:gd name="connsiteY3" fmla="*/ 53439 h 1953491"/>
                <a:gd name="connsiteX4" fmla="*/ 959922 w 1662545"/>
                <a:gd name="connsiteY4" fmla="*/ 41564 h 1953491"/>
                <a:gd name="connsiteX5" fmla="*/ 1529937 w 1662545"/>
                <a:gd name="connsiteY5" fmla="*/ 41564 h 1953491"/>
                <a:gd name="connsiteX6" fmla="*/ 1636815 w 1662545"/>
                <a:gd name="connsiteY6" fmla="*/ 184068 h 1953491"/>
                <a:gd name="connsiteX7" fmla="*/ 1553688 w 1662545"/>
                <a:gd name="connsiteY7" fmla="*/ 397823 h 1953491"/>
                <a:gd name="connsiteX8" fmla="*/ 983673 w 1662545"/>
                <a:gd name="connsiteY8" fmla="*/ 433449 h 1953491"/>
                <a:gd name="connsiteX9" fmla="*/ 449283 w 1662545"/>
                <a:gd name="connsiteY9" fmla="*/ 433449 h 1953491"/>
                <a:gd name="connsiteX10" fmla="*/ 425532 w 1662545"/>
                <a:gd name="connsiteY10" fmla="*/ 1193470 h 1953491"/>
                <a:gd name="connsiteX11" fmla="*/ 437408 w 1662545"/>
                <a:gd name="connsiteY11" fmla="*/ 1953491 h 195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545" h="1953491">
                  <a:moveTo>
                    <a:pt x="69273" y="1882239"/>
                  </a:moveTo>
                  <a:cubicBezTo>
                    <a:pt x="70262" y="1510145"/>
                    <a:pt x="71252" y="1138052"/>
                    <a:pt x="69273" y="884712"/>
                  </a:cubicBezTo>
                  <a:cubicBezTo>
                    <a:pt x="67294" y="631372"/>
                    <a:pt x="0" y="500743"/>
                    <a:pt x="57397" y="362197"/>
                  </a:cubicBezTo>
                  <a:cubicBezTo>
                    <a:pt x="114794" y="223652"/>
                    <a:pt x="263236" y="106878"/>
                    <a:pt x="413657" y="53439"/>
                  </a:cubicBezTo>
                  <a:cubicBezTo>
                    <a:pt x="564078" y="0"/>
                    <a:pt x="773875" y="43543"/>
                    <a:pt x="959922" y="41564"/>
                  </a:cubicBezTo>
                  <a:cubicBezTo>
                    <a:pt x="1145969" y="39585"/>
                    <a:pt x="1417122" y="17813"/>
                    <a:pt x="1529937" y="41564"/>
                  </a:cubicBezTo>
                  <a:cubicBezTo>
                    <a:pt x="1642753" y="65315"/>
                    <a:pt x="1632857" y="124692"/>
                    <a:pt x="1636815" y="184068"/>
                  </a:cubicBezTo>
                  <a:cubicBezTo>
                    <a:pt x="1640773" y="243444"/>
                    <a:pt x="1662545" y="356260"/>
                    <a:pt x="1553688" y="397823"/>
                  </a:cubicBezTo>
                  <a:cubicBezTo>
                    <a:pt x="1444831" y="439386"/>
                    <a:pt x="1167740" y="427511"/>
                    <a:pt x="983673" y="433449"/>
                  </a:cubicBezTo>
                  <a:cubicBezTo>
                    <a:pt x="799606" y="439387"/>
                    <a:pt x="542307" y="306779"/>
                    <a:pt x="449283" y="433449"/>
                  </a:cubicBezTo>
                  <a:cubicBezTo>
                    <a:pt x="356260" y="560119"/>
                    <a:pt x="427511" y="940130"/>
                    <a:pt x="425532" y="1193470"/>
                  </a:cubicBezTo>
                  <a:cubicBezTo>
                    <a:pt x="423553" y="1446810"/>
                    <a:pt x="430480" y="1700150"/>
                    <a:pt x="437408" y="195349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5177642" y="3265714"/>
              <a:ext cx="20188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7" name="Oval 66"/>
            <p:cNvSpPr/>
            <p:nvPr/>
          </p:nvSpPr>
          <p:spPr bwMode="auto">
            <a:xfrm>
              <a:off x="5047014" y="3823853"/>
              <a:ext cx="308758" cy="3087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68" name="Straight Arrow Connector 67"/>
            <p:cNvCxnSpPr>
              <a:stCxn id="67" idx="1"/>
            </p:cNvCxnSpPr>
            <p:nvPr/>
          </p:nvCxnSpPr>
          <p:spPr bwMode="auto">
            <a:xfrm flipV="1">
              <a:off x="5092231" y="3809999"/>
              <a:ext cx="166561" cy="59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5" name="Freeform 84"/>
            <p:cNvSpPr/>
            <p:nvPr/>
          </p:nvSpPr>
          <p:spPr bwMode="auto">
            <a:xfrm>
              <a:off x="5165766" y="3716977"/>
              <a:ext cx="1537855" cy="2398815"/>
            </a:xfrm>
            <a:custGeom>
              <a:avLst/>
              <a:gdLst>
                <a:gd name="connsiteX0" fmla="*/ 0 w 1537855"/>
                <a:gd name="connsiteY0" fmla="*/ 2256311 h 2398815"/>
                <a:gd name="connsiteX1" fmla="*/ 59377 w 1537855"/>
                <a:gd name="connsiteY1" fmla="*/ 1626919 h 2398815"/>
                <a:gd name="connsiteX2" fmla="*/ 273133 w 1537855"/>
                <a:gd name="connsiteY2" fmla="*/ 1009402 h 2398815"/>
                <a:gd name="connsiteX3" fmla="*/ 617517 w 1537855"/>
                <a:gd name="connsiteY3" fmla="*/ 534389 h 2398815"/>
                <a:gd name="connsiteX4" fmla="*/ 1163782 w 1537855"/>
                <a:gd name="connsiteY4" fmla="*/ 83127 h 2398815"/>
                <a:gd name="connsiteX5" fmla="*/ 1389413 w 1537855"/>
                <a:gd name="connsiteY5" fmla="*/ 35626 h 2398815"/>
                <a:gd name="connsiteX6" fmla="*/ 1496291 w 1537855"/>
                <a:gd name="connsiteY6" fmla="*/ 71252 h 2398815"/>
                <a:gd name="connsiteX7" fmla="*/ 1496291 w 1537855"/>
                <a:gd name="connsiteY7" fmla="*/ 285007 h 2398815"/>
                <a:gd name="connsiteX8" fmla="*/ 1246909 w 1537855"/>
                <a:gd name="connsiteY8" fmla="*/ 570015 h 2398815"/>
                <a:gd name="connsiteX9" fmla="*/ 831273 w 1537855"/>
                <a:gd name="connsiteY9" fmla="*/ 1116280 h 2398815"/>
                <a:gd name="connsiteX10" fmla="*/ 581891 w 1537855"/>
                <a:gd name="connsiteY10" fmla="*/ 1543792 h 2398815"/>
                <a:gd name="connsiteX11" fmla="*/ 463138 w 1537855"/>
                <a:gd name="connsiteY11" fmla="*/ 1983179 h 2398815"/>
                <a:gd name="connsiteX12" fmla="*/ 427512 w 1537855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855" h="2398815">
                  <a:moveTo>
                    <a:pt x="0" y="2256311"/>
                  </a:moveTo>
                  <a:cubicBezTo>
                    <a:pt x="6927" y="2045524"/>
                    <a:pt x="13855" y="1834737"/>
                    <a:pt x="59377" y="1626919"/>
                  </a:cubicBezTo>
                  <a:cubicBezTo>
                    <a:pt x="104899" y="1419101"/>
                    <a:pt x="180110" y="1191490"/>
                    <a:pt x="273133" y="1009402"/>
                  </a:cubicBezTo>
                  <a:cubicBezTo>
                    <a:pt x="366156" y="827314"/>
                    <a:pt x="469076" y="688768"/>
                    <a:pt x="617517" y="534389"/>
                  </a:cubicBezTo>
                  <a:cubicBezTo>
                    <a:pt x="765959" y="380010"/>
                    <a:pt x="1035133" y="166254"/>
                    <a:pt x="1163782" y="83127"/>
                  </a:cubicBezTo>
                  <a:cubicBezTo>
                    <a:pt x="1292431" y="0"/>
                    <a:pt x="1333995" y="37605"/>
                    <a:pt x="1389413" y="35626"/>
                  </a:cubicBezTo>
                  <a:cubicBezTo>
                    <a:pt x="1444831" y="33647"/>
                    <a:pt x="1478478" y="29689"/>
                    <a:pt x="1496291" y="71252"/>
                  </a:cubicBezTo>
                  <a:cubicBezTo>
                    <a:pt x="1514104" y="112816"/>
                    <a:pt x="1537855" y="201880"/>
                    <a:pt x="1496291" y="285007"/>
                  </a:cubicBezTo>
                  <a:cubicBezTo>
                    <a:pt x="1454727" y="368134"/>
                    <a:pt x="1357745" y="431470"/>
                    <a:pt x="1246909" y="570015"/>
                  </a:cubicBezTo>
                  <a:cubicBezTo>
                    <a:pt x="1136073" y="708560"/>
                    <a:pt x="942109" y="953984"/>
                    <a:pt x="831273" y="1116280"/>
                  </a:cubicBezTo>
                  <a:cubicBezTo>
                    <a:pt x="720437" y="1278576"/>
                    <a:pt x="643247" y="1399309"/>
                    <a:pt x="581891" y="1543792"/>
                  </a:cubicBezTo>
                  <a:cubicBezTo>
                    <a:pt x="520535" y="1688275"/>
                    <a:pt x="488868" y="1840675"/>
                    <a:pt x="463138" y="1983179"/>
                  </a:cubicBezTo>
                  <a:cubicBezTo>
                    <a:pt x="437408" y="2125683"/>
                    <a:pt x="432460" y="2262249"/>
                    <a:pt x="427512" y="239881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V="1">
              <a:off x="5605148" y="4227616"/>
              <a:ext cx="213756" cy="2256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aphicFrame>
          <p:nvGraphicFramePr>
            <p:cNvPr id="660490" name="Object 16"/>
            <p:cNvGraphicFramePr>
              <a:graphicFrameLocks noChangeAspect="1"/>
            </p:cNvGraphicFramePr>
            <p:nvPr/>
          </p:nvGraphicFramePr>
          <p:xfrm>
            <a:off x="4788024" y="3978234"/>
            <a:ext cx="275273" cy="379845"/>
          </p:xfrm>
          <a:graphic>
            <a:graphicData uri="http://schemas.openxmlformats.org/presentationml/2006/ole">
              <p:oleObj spid="_x0000_s972944" name="Equation" r:id="rId10" imgW="190417" imgH="241195" progId="Equation.DSMT4">
                <p:embed/>
              </p:oleObj>
            </a:graphicData>
          </a:graphic>
        </p:graphicFrame>
        <p:graphicFrame>
          <p:nvGraphicFramePr>
            <p:cNvPr id="660491" name="Object 16"/>
            <p:cNvGraphicFramePr>
              <a:graphicFrameLocks noChangeAspect="1"/>
            </p:cNvGraphicFramePr>
            <p:nvPr/>
          </p:nvGraphicFramePr>
          <p:xfrm>
            <a:off x="3863976" y="2505694"/>
            <a:ext cx="376286" cy="353394"/>
          </p:xfrm>
          <a:graphic>
            <a:graphicData uri="http://schemas.openxmlformats.org/presentationml/2006/ole">
              <p:oleObj spid="_x0000_s972945" name="Equation" r:id="rId11" imgW="279279" imgH="24119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176" y="797381"/>
            <a:ext cx="7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Throughout much of the 20</a:t>
            </a:r>
            <a:r>
              <a:rPr lang="en-US" baseline="30000" dirty="0" smtClean="0">
                <a:solidFill>
                  <a:srgbClr val="0000FF"/>
                </a:solidFill>
                <a:latin typeface="Arial" charset="0"/>
              </a:rPr>
              <a:t>th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century, a controversy raged about the “reality of the Zenneck wave.”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2072" y="1650426"/>
            <a:ext cx="7686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Arnold Sommerfeld predicted a surface-wave like field coming from the residue of the Zenneck-wave pole (1909).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People took measurements and could not find such a wave.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Hermann Weyl solved the problem in a different way and did not get the Zenneck wave (1919).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Some people (Norton, Niessen) blamed it on a sign error that Sommerfeld had made, though Sommerfeld never admitted to a sign error.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Eventually it was realized that there was no sign error (Collin, 2004).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 limitation in Sommerfeld’s original asymptotic analysis (which shows a Zenneck-wave term) is that the pole must be well separated from the branch point – the asymptotic expansion that he used neglects the effects of the pole on the branch point (the saddle point in the steepest-descent plane).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When the asymptotic evaluation of the branch-cut integral around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includes the effects of the pole, it turns out that there is no Zenneck-wave term in the total solution (branch-cut integrals + pole-residue term).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 easiest way to explain the fact that the Zenneck wave is not important far away is that the pole is not captured in deforming to the ESDP paths.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17" y="1781300"/>
            <a:ext cx="6731011" cy="43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8146" y="938151"/>
            <a:ext cx="742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R. E. Collin, “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</a:rPr>
              <a:t>Hertzian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 Dipole Radiating Over a Lossy Earth or Sea: Some Early and Late 20</a:t>
            </a:r>
            <a:r>
              <a:rPr lang="en-US" sz="1600" baseline="30000" dirty="0" smtClean="0">
                <a:solidFill>
                  <a:srgbClr val="0000FF"/>
                </a:solidFill>
                <a:latin typeface="Arial" charset="0"/>
              </a:rPr>
              <a:t>th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-Century Controversies,” AP-S Magazine, pp. 64-79, April 2004.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199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0777" y="5572125"/>
            <a:ext cx="443184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This choice of path is convenient because it stays on the top sheet, and yet it has fast convergence as the distance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sym typeface="Symbol"/>
              </a:rPr>
              <a:t>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Symbol"/>
              </a:rPr>
              <a:t> increases, due to the Hankel function.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82476" y="683759"/>
            <a:ext cx="6800171" cy="5259840"/>
            <a:chOff x="1665514" y="814388"/>
            <a:chExt cx="6800171" cy="5259840"/>
          </a:xfrm>
        </p:grpSpPr>
        <p:grpSp>
          <p:nvGrpSpPr>
            <p:cNvPr id="3" name="Group 44"/>
            <p:cNvGrpSpPr/>
            <p:nvPr/>
          </p:nvGrpSpPr>
          <p:grpSpPr>
            <a:xfrm>
              <a:off x="1665514" y="814388"/>
              <a:ext cx="6800171" cy="5259840"/>
              <a:chOff x="1494064" y="1071563"/>
              <a:chExt cx="6800171" cy="5259840"/>
            </a:xfrm>
          </p:grpSpPr>
          <p:sp>
            <p:nvSpPr>
              <p:cNvPr id="87" name="Line 38"/>
              <p:cNvSpPr>
                <a:spLocks noChangeShapeType="1"/>
              </p:cNvSpPr>
              <p:nvPr/>
            </p:nvSpPr>
            <p:spPr bwMode="auto">
              <a:xfrm flipV="1">
                <a:off x="4332288" y="1662114"/>
                <a:ext cx="0" cy="36909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88" name="Line 39"/>
              <p:cNvSpPr>
                <a:spLocks noChangeShapeType="1"/>
              </p:cNvSpPr>
              <p:nvPr/>
            </p:nvSpPr>
            <p:spPr bwMode="auto">
              <a:xfrm>
                <a:off x="1494064" y="3675290"/>
                <a:ext cx="64225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89" name="Object 40"/>
              <p:cNvGraphicFramePr>
                <a:graphicFrameLocks noChangeAspect="1"/>
              </p:cNvGraphicFramePr>
              <p:nvPr/>
            </p:nvGraphicFramePr>
            <p:xfrm>
              <a:off x="4154488" y="1071563"/>
              <a:ext cx="334962" cy="463550"/>
            </p:xfrm>
            <a:graphic>
              <a:graphicData uri="http://schemas.openxmlformats.org/presentationml/2006/ole">
                <p:oleObj spid="_x0000_s973979" name="Equation" r:id="rId4" imgW="177646" imgH="228402" progId="Equation.DSMT4">
                  <p:embed/>
                </p:oleObj>
              </a:graphicData>
            </a:graphic>
          </p:graphicFrame>
          <p:graphicFrame>
            <p:nvGraphicFramePr>
              <p:cNvPr id="90" name="Object 41"/>
              <p:cNvGraphicFramePr>
                <a:graphicFrameLocks noChangeAspect="1"/>
              </p:cNvGraphicFramePr>
              <p:nvPr/>
            </p:nvGraphicFramePr>
            <p:xfrm>
              <a:off x="5426526" y="3677620"/>
              <a:ext cx="244686" cy="366432"/>
            </p:xfrm>
            <a:graphic>
              <a:graphicData uri="http://schemas.openxmlformats.org/presentationml/2006/ole">
                <p:oleObj spid="_x0000_s973980" name="Equation" r:id="rId5" imgW="165028" imgH="228501" progId="Equation.DSMT4">
                  <p:embed/>
                </p:oleObj>
              </a:graphicData>
            </a:graphic>
          </p:graphicFrame>
          <p:graphicFrame>
            <p:nvGraphicFramePr>
              <p:cNvPr id="91" name="Object 43"/>
              <p:cNvGraphicFramePr>
                <a:graphicFrameLocks noChangeAspect="1"/>
              </p:cNvGraphicFramePr>
              <p:nvPr/>
            </p:nvGraphicFramePr>
            <p:xfrm>
              <a:off x="2915476" y="3256814"/>
              <a:ext cx="404418" cy="394950"/>
            </p:xfrm>
            <a:graphic>
              <a:graphicData uri="http://schemas.openxmlformats.org/presentationml/2006/ole">
                <p:oleObj spid="_x0000_s973981" name="Equation" r:id="rId6" imgW="253890" imgH="228501" progId="Equation.DSMT4">
                  <p:embed/>
                </p:oleObj>
              </a:graphicData>
            </a:graphic>
          </p:graphicFrame>
          <p:sp>
            <p:nvSpPr>
              <p:cNvPr id="92" name="Oval 44"/>
              <p:cNvSpPr>
                <a:spLocks noChangeArrowheads="1"/>
              </p:cNvSpPr>
              <p:nvPr/>
            </p:nvSpPr>
            <p:spPr bwMode="auto">
              <a:xfrm>
                <a:off x="3287713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93" name="Object 45"/>
              <p:cNvGraphicFramePr>
                <a:graphicFrameLocks noChangeAspect="1"/>
              </p:cNvGraphicFramePr>
              <p:nvPr/>
            </p:nvGraphicFramePr>
            <p:xfrm>
              <a:off x="7987847" y="3462791"/>
              <a:ext cx="306388" cy="422275"/>
            </p:xfrm>
            <a:graphic>
              <a:graphicData uri="http://schemas.openxmlformats.org/presentationml/2006/ole">
                <p:oleObj spid="_x0000_s973982" name="Equation" r:id="rId7" imgW="177646" imgH="228402" progId="Equation.DSMT4">
                  <p:embed/>
                </p:oleObj>
              </a:graphicData>
            </a:graphic>
          </p:graphicFrame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4264025" y="1976439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 rot="5400000">
                <a:off x="3817938" y="320833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4" name="Group 82"/>
              <p:cNvGrpSpPr/>
              <p:nvPr/>
            </p:nvGrpSpPr>
            <p:grpSpPr>
              <a:xfrm>
                <a:off x="4359275" y="3638552"/>
                <a:ext cx="1023938" cy="1793875"/>
                <a:chOff x="4359275" y="3638552"/>
                <a:chExt cx="1023938" cy="1793875"/>
              </a:xfrm>
            </p:grpSpPr>
            <p:sp>
              <p:nvSpPr>
                <p:cNvPr id="121" name="Oval 42"/>
                <p:cNvSpPr>
                  <a:spLocks noChangeArrowheads="1"/>
                </p:cNvSpPr>
                <p:nvPr/>
              </p:nvSpPr>
              <p:spPr bwMode="auto">
                <a:xfrm>
                  <a:off x="5272088" y="3638552"/>
                  <a:ext cx="111125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2" name="Freeform 46"/>
                <p:cNvSpPr>
                  <a:spLocks/>
                </p:cNvSpPr>
                <p:nvPr/>
              </p:nvSpPr>
              <p:spPr bwMode="auto">
                <a:xfrm>
                  <a:off x="4359275" y="3740152"/>
                  <a:ext cx="42863" cy="1692275"/>
                </a:xfrm>
                <a:custGeom>
                  <a:avLst/>
                  <a:gdLst/>
                  <a:ahLst/>
                  <a:cxnLst>
                    <a:cxn ang="0">
                      <a:pos x="310" y="0"/>
                    </a:cxn>
                    <a:cxn ang="0">
                      <a:pos x="62" y="220"/>
                    </a:cxn>
                    <a:cxn ang="0">
                      <a:pos x="424" y="441"/>
                    </a:cxn>
                    <a:cxn ang="0">
                      <a:pos x="90" y="789"/>
                    </a:cxn>
                    <a:cxn ang="0">
                      <a:pos x="396" y="1159"/>
                    </a:cxn>
                    <a:cxn ang="0">
                      <a:pos x="26" y="1444"/>
                    </a:cxn>
                    <a:cxn ang="0">
                      <a:pos x="367" y="1714"/>
                    </a:cxn>
                    <a:cxn ang="0">
                      <a:pos x="26" y="1906"/>
                    </a:cxn>
                    <a:cxn ang="0">
                      <a:pos x="211" y="2254"/>
                    </a:cxn>
                  </a:cxnLst>
                  <a:rect l="0" t="0" r="r" b="b"/>
                  <a:pathLst>
                    <a:path w="429" h="2254">
                      <a:moveTo>
                        <a:pt x="310" y="0"/>
                      </a:moveTo>
                      <a:cubicBezTo>
                        <a:pt x="176" y="73"/>
                        <a:pt x="43" y="147"/>
                        <a:pt x="62" y="220"/>
                      </a:cubicBezTo>
                      <a:cubicBezTo>
                        <a:pt x="81" y="293"/>
                        <a:pt x="419" y="346"/>
                        <a:pt x="424" y="441"/>
                      </a:cubicBezTo>
                      <a:cubicBezTo>
                        <a:pt x="429" y="536"/>
                        <a:pt x="95" y="669"/>
                        <a:pt x="90" y="789"/>
                      </a:cubicBezTo>
                      <a:cubicBezTo>
                        <a:pt x="85" y="909"/>
                        <a:pt x="407" y="1050"/>
                        <a:pt x="396" y="1159"/>
                      </a:cubicBezTo>
                      <a:cubicBezTo>
                        <a:pt x="385" y="1268"/>
                        <a:pt x="31" y="1352"/>
                        <a:pt x="26" y="1444"/>
                      </a:cubicBezTo>
                      <a:cubicBezTo>
                        <a:pt x="21" y="1536"/>
                        <a:pt x="367" y="1637"/>
                        <a:pt x="367" y="1714"/>
                      </a:cubicBezTo>
                      <a:cubicBezTo>
                        <a:pt x="367" y="1791"/>
                        <a:pt x="52" y="1816"/>
                        <a:pt x="26" y="1906"/>
                      </a:cubicBezTo>
                      <a:cubicBezTo>
                        <a:pt x="0" y="1996"/>
                        <a:pt x="105" y="2125"/>
                        <a:pt x="211" y="225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Freeform 49"/>
                <p:cNvSpPr>
                  <a:spLocks/>
                </p:cNvSpPr>
                <p:nvPr/>
              </p:nvSpPr>
              <p:spPr bwMode="auto">
                <a:xfrm rot="16200000" flipH="1">
                  <a:off x="4827588" y="3290889"/>
                  <a:ext cx="42863" cy="904875"/>
                </a:xfrm>
                <a:custGeom>
                  <a:avLst/>
                  <a:gdLst/>
                  <a:ahLst/>
                  <a:cxnLst>
                    <a:cxn ang="0">
                      <a:pos x="310" y="0"/>
                    </a:cxn>
                    <a:cxn ang="0">
                      <a:pos x="62" y="220"/>
                    </a:cxn>
                    <a:cxn ang="0">
                      <a:pos x="424" y="441"/>
                    </a:cxn>
                    <a:cxn ang="0">
                      <a:pos x="90" y="789"/>
                    </a:cxn>
                    <a:cxn ang="0">
                      <a:pos x="396" y="1159"/>
                    </a:cxn>
                    <a:cxn ang="0">
                      <a:pos x="26" y="1444"/>
                    </a:cxn>
                    <a:cxn ang="0">
                      <a:pos x="367" y="1714"/>
                    </a:cxn>
                    <a:cxn ang="0">
                      <a:pos x="26" y="1906"/>
                    </a:cxn>
                    <a:cxn ang="0">
                      <a:pos x="211" y="2254"/>
                    </a:cxn>
                  </a:cxnLst>
                  <a:rect l="0" t="0" r="r" b="b"/>
                  <a:pathLst>
                    <a:path w="429" h="2254">
                      <a:moveTo>
                        <a:pt x="310" y="0"/>
                      </a:moveTo>
                      <a:cubicBezTo>
                        <a:pt x="176" y="73"/>
                        <a:pt x="43" y="147"/>
                        <a:pt x="62" y="220"/>
                      </a:cubicBezTo>
                      <a:cubicBezTo>
                        <a:pt x="81" y="293"/>
                        <a:pt x="419" y="346"/>
                        <a:pt x="424" y="441"/>
                      </a:cubicBezTo>
                      <a:cubicBezTo>
                        <a:pt x="429" y="536"/>
                        <a:pt x="95" y="669"/>
                        <a:pt x="90" y="789"/>
                      </a:cubicBezTo>
                      <a:cubicBezTo>
                        <a:pt x="85" y="909"/>
                        <a:pt x="407" y="1050"/>
                        <a:pt x="396" y="1159"/>
                      </a:cubicBezTo>
                      <a:cubicBezTo>
                        <a:pt x="385" y="1268"/>
                        <a:pt x="31" y="1352"/>
                        <a:pt x="26" y="1444"/>
                      </a:cubicBezTo>
                      <a:cubicBezTo>
                        <a:pt x="21" y="1536"/>
                        <a:pt x="367" y="1637"/>
                        <a:pt x="367" y="1714"/>
                      </a:cubicBezTo>
                      <a:cubicBezTo>
                        <a:pt x="367" y="1791"/>
                        <a:pt x="52" y="1816"/>
                        <a:pt x="26" y="1906"/>
                      </a:cubicBezTo>
                      <a:cubicBezTo>
                        <a:pt x="0" y="1996"/>
                        <a:pt x="105" y="2125"/>
                        <a:pt x="211" y="225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graphicFrame>
            <p:nvGraphicFramePr>
              <p:cNvPr id="97" name="Object 52"/>
              <p:cNvGraphicFramePr>
                <a:graphicFrameLocks noChangeAspect="1"/>
              </p:cNvGraphicFramePr>
              <p:nvPr/>
            </p:nvGraphicFramePr>
            <p:xfrm>
              <a:off x="6385238" y="4128531"/>
              <a:ext cx="241781" cy="392734"/>
            </p:xfrm>
            <a:graphic>
              <a:graphicData uri="http://schemas.openxmlformats.org/presentationml/2006/ole">
                <p:oleObj spid="_x0000_s973983" name="Equation" r:id="rId8" imgW="152334" imgH="228501" progId="Equation.DSMT4">
                  <p:embed/>
                </p:oleObj>
              </a:graphicData>
            </a:graphic>
          </p:graphicFrame>
          <p:graphicFrame>
            <p:nvGraphicFramePr>
              <p:cNvPr id="98" name="Object 53"/>
              <p:cNvGraphicFramePr>
                <a:graphicFrameLocks noChangeAspect="1"/>
              </p:cNvGraphicFramePr>
              <p:nvPr/>
            </p:nvGraphicFramePr>
            <p:xfrm>
              <a:off x="1949050" y="2815428"/>
              <a:ext cx="349580" cy="357737"/>
            </p:xfrm>
            <a:graphic>
              <a:graphicData uri="http://schemas.openxmlformats.org/presentationml/2006/ole">
                <p:oleObj spid="_x0000_s973984" name="Equation" r:id="rId9" imgW="241300" imgH="228600" progId="Equation.DSMT4">
                  <p:embed/>
                </p:oleObj>
              </a:graphicData>
            </a:graphic>
          </p:graphicFrame>
          <p:grpSp>
            <p:nvGrpSpPr>
              <p:cNvPr id="5" name="Group 54"/>
              <p:cNvGrpSpPr>
                <a:grpSpLocks/>
              </p:cNvGrpSpPr>
              <p:nvPr/>
            </p:nvGrpSpPr>
            <p:grpSpPr bwMode="auto">
              <a:xfrm>
                <a:off x="3581400" y="3302002"/>
                <a:ext cx="171450" cy="177800"/>
                <a:chOff x="1536" y="1312"/>
                <a:chExt cx="108" cy="172"/>
              </a:xfrm>
            </p:grpSpPr>
            <p:sp>
              <p:nvSpPr>
                <p:cNvPr id="119" name="Line 55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4937125" y="3987802"/>
                <a:ext cx="171450" cy="177800"/>
                <a:chOff x="1536" y="1312"/>
                <a:chExt cx="108" cy="172"/>
              </a:xfrm>
            </p:grpSpPr>
            <p:sp>
              <p:nvSpPr>
                <p:cNvPr id="117" name="Line 58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1" name="Line 61"/>
              <p:cNvSpPr>
                <a:spLocks noChangeShapeType="1"/>
              </p:cNvSpPr>
              <p:nvPr/>
            </p:nvSpPr>
            <p:spPr bwMode="auto">
              <a:xfrm>
                <a:off x="2862263" y="4229102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3" name="Line 63"/>
              <p:cNvSpPr>
                <a:spLocks noChangeShapeType="1"/>
              </p:cNvSpPr>
              <p:nvPr/>
            </p:nvSpPr>
            <p:spPr bwMode="auto">
              <a:xfrm>
                <a:off x="5894388" y="312943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104" name="Object 65"/>
              <p:cNvGraphicFramePr>
                <a:graphicFrameLocks noChangeAspect="1"/>
              </p:cNvGraphicFramePr>
              <p:nvPr/>
            </p:nvGraphicFramePr>
            <p:xfrm>
              <a:off x="5129213" y="2566989"/>
              <a:ext cx="352425" cy="414338"/>
            </p:xfrm>
            <a:graphic>
              <a:graphicData uri="http://schemas.openxmlformats.org/presentationml/2006/ole">
                <p:oleObj spid="_x0000_s973985" name="Equation" r:id="rId10" imgW="152202" imgH="177569" progId="Equation.DSMT4">
                  <p:embed/>
                </p:oleObj>
              </a:graphicData>
            </a:graphic>
          </p:graphicFrame>
          <p:sp>
            <p:nvSpPr>
              <p:cNvPr id="105" name="Line 67"/>
              <p:cNvSpPr>
                <a:spLocks noChangeShapeType="1"/>
              </p:cNvSpPr>
              <p:nvPr/>
            </p:nvSpPr>
            <p:spPr bwMode="auto">
              <a:xfrm>
                <a:off x="4335463" y="3097214"/>
                <a:ext cx="317" cy="1141411"/>
              </a:xfrm>
              <a:prstGeom prst="line">
                <a:avLst/>
              </a:prstGeom>
              <a:noFill/>
              <a:ln w="28575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6" name="Line 68"/>
              <p:cNvSpPr>
                <a:spLocks noChangeShapeType="1"/>
              </p:cNvSpPr>
              <p:nvPr/>
            </p:nvSpPr>
            <p:spPr bwMode="auto">
              <a:xfrm flipH="1">
                <a:off x="6703839" y="3113088"/>
                <a:ext cx="11567" cy="3218315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07" name="Line 69"/>
              <p:cNvSpPr>
                <a:spLocks noChangeShapeType="1"/>
              </p:cNvSpPr>
              <p:nvPr/>
            </p:nvSpPr>
            <p:spPr bwMode="auto">
              <a:xfrm rot="5400000">
                <a:off x="1863271" y="4955045"/>
                <a:ext cx="1450975" cy="0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7" name="Group 108"/>
              <p:cNvGrpSpPr/>
              <p:nvPr/>
            </p:nvGrpSpPr>
            <p:grpSpPr>
              <a:xfrm>
                <a:off x="5151438" y="4126548"/>
                <a:ext cx="1163002" cy="2140902"/>
                <a:chOff x="5151438" y="4126548"/>
                <a:chExt cx="1163002" cy="2140902"/>
              </a:xfrm>
            </p:grpSpPr>
            <p:sp>
              <p:nvSpPr>
                <p:cNvPr id="115" name="Oval 9"/>
                <p:cNvSpPr>
                  <a:spLocks noChangeArrowheads="1"/>
                </p:cNvSpPr>
                <p:nvPr/>
              </p:nvSpPr>
              <p:spPr bwMode="auto">
                <a:xfrm>
                  <a:off x="6199359" y="4126548"/>
                  <a:ext cx="115081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>
                  <a:off x="5151438" y="4219575"/>
                  <a:ext cx="1087437" cy="2047875"/>
                </a:xfrm>
                <a:custGeom>
                  <a:avLst/>
                  <a:gdLst>
                    <a:gd name="connsiteX0" fmla="*/ 1087437 w 1087437"/>
                    <a:gd name="connsiteY0" fmla="*/ 0 h 2047875"/>
                    <a:gd name="connsiteX1" fmla="*/ 915987 w 1087437"/>
                    <a:gd name="connsiteY1" fmla="*/ 57150 h 2047875"/>
                    <a:gd name="connsiteX2" fmla="*/ 801687 w 1087437"/>
                    <a:gd name="connsiteY2" fmla="*/ 257175 h 2047875"/>
                    <a:gd name="connsiteX3" fmla="*/ 677862 w 1087437"/>
                    <a:gd name="connsiteY3" fmla="*/ 276225 h 2047875"/>
                    <a:gd name="connsiteX4" fmla="*/ 592137 w 1087437"/>
                    <a:gd name="connsiteY4" fmla="*/ 523875 h 2047875"/>
                    <a:gd name="connsiteX5" fmla="*/ 382587 w 1087437"/>
                    <a:gd name="connsiteY5" fmla="*/ 600075 h 2047875"/>
                    <a:gd name="connsiteX6" fmla="*/ 363537 w 1087437"/>
                    <a:gd name="connsiteY6" fmla="*/ 790575 h 2047875"/>
                    <a:gd name="connsiteX7" fmla="*/ 201612 w 1087437"/>
                    <a:gd name="connsiteY7" fmla="*/ 904875 h 2047875"/>
                    <a:gd name="connsiteX8" fmla="*/ 220662 w 1087437"/>
                    <a:gd name="connsiteY8" fmla="*/ 1200150 h 2047875"/>
                    <a:gd name="connsiteX9" fmla="*/ 58737 w 1087437"/>
                    <a:gd name="connsiteY9" fmla="*/ 1333500 h 2047875"/>
                    <a:gd name="connsiteX10" fmla="*/ 125412 w 1087437"/>
                    <a:gd name="connsiteY10" fmla="*/ 1609725 h 2047875"/>
                    <a:gd name="connsiteX11" fmla="*/ 1587 w 1087437"/>
                    <a:gd name="connsiteY11" fmla="*/ 1857375 h 2047875"/>
                    <a:gd name="connsiteX12" fmla="*/ 115887 w 1087437"/>
                    <a:gd name="connsiteY12" fmla="*/ 2047875 h 2047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87437" h="2047875">
                      <a:moveTo>
                        <a:pt x="1087437" y="0"/>
                      </a:moveTo>
                      <a:cubicBezTo>
                        <a:pt x="1025524" y="7144"/>
                        <a:pt x="963612" y="14288"/>
                        <a:pt x="915987" y="57150"/>
                      </a:cubicBezTo>
                      <a:cubicBezTo>
                        <a:pt x="868362" y="100012"/>
                        <a:pt x="841374" y="220663"/>
                        <a:pt x="801687" y="257175"/>
                      </a:cubicBezTo>
                      <a:cubicBezTo>
                        <a:pt x="762000" y="293687"/>
                        <a:pt x="712787" y="231775"/>
                        <a:pt x="677862" y="276225"/>
                      </a:cubicBezTo>
                      <a:cubicBezTo>
                        <a:pt x="642937" y="320675"/>
                        <a:pt x="641349" y="469900"/>
                        <a:pt x="592137" y="523875"/>
                      </a:cubicBezTo>
                      <a:cubicBezTo>
                        <a:pt x="542925" y="577850"/>
                        <a:pt x="420687" y="555625"/>
                        <a:pt x="382587" y="600075"/>
                      </a:cubicBezTo>
                      <a:cubicBezTo>
                        <a:pt x="344487" y="644525"/>
                        <a:pt x="393699" y="739775"/>
                        <a:pt x="363537" y="790575"/>
                      </a:cubicBezTo>
                      <a:cubicBezTo>
                        <a:pt x="333375" y="841375"/>
                        <a:pt x="225425" y="836613"/>
                        <a:pt x="201612" y="904875"/>
                      </a:cubicBezTo>
                      <a:cubicBezTo>
                        <a:pt x="177800" y="973138"/>
                        <a:pt x="244474" y="1128713"/>
                        <a:pt x="220662" y="1200150"/>
                      </a:cubicBezTo>
                      <a:cubicBezTo>
                        <a:pt x="196850" y="1271587"/>
                        <a:pt x="74612" y="1265238"/>
                        <a:pt x="58737" y="1333500"/>
                      </a:cubicBezTo>
                      <a:cubicBezTo>
                        <a:pt x="42862" y="1401762"/>
                        <a:pt x="134937" y="1522413"/>
                        <a:pt x="125412" y="1609725"/>
                      </a:cubicBezTo>
                      <a:cubicBezTo>
                        <a:pt x="115887" y="1697037"/>
                        <a:pt x="3174" y="1784350"/>
                        <a:pt x="1587" y="1857375"/>
                      </a:cubicBezTo>
                      <a:cubicBezTo>
                        <a:pt x="0" y="1930400"/>
                        <a:pt x="57943" y="1989137"/>
                        <a:pt x="115887" y="20478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" name="Group 109"/>
              <p:cNvGrpSpPr/>
              <p:nvPr/>
            </p:nvGrpSpPr>
            <p:grpSpPr>
              <a:xfrm flipV="1">
                <a:off x="2408409" y="1135698"/>
                <a:ext cx="1167641" cy="2140902"/>
                <a:chOff x="6199359" y="4126548"/>
                <a:chExt cx="1167641" cy="2140902"/>
              </a:xfrm>
            </p:grpSpPr>
            <p:sp>
              <p:nvSpPr>
                <p:cNvPr id="113" name="Oval 9"/>
                <p:cNvSpPr>
                  <a:spLocks noChangeArrowheads="1"/>
                </p:cNvSpPr>
                <p:nvPr/>
              </p:nvSpPr>
              <p:spPr bwMode="auto">
                <a:xfrm>
                  <a:off x="6199359" y="4126548"/>
                  <a:ext cx="115081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 flipH="1">
                  <a:off x="6279563" y="4219575"/>
                  <a:ext cx="1087437" cy="2047875"/>
                </a:xfrm>
                <a:custGeom>
                  <a:avLst/>
                  <a:gdLst>
                    <a:gd name="connsiteX0" fmla="*/ 1087437 w 1087437"/>
                    <a:gd name="connsiteY0" fmla="*/ 0 h 2047875"/>
                    <a:gd name="connsiteX1" fmla="*/ 915987 w 1087437"/>
                    <a:gd name="connsiteY1" fmla="*/ 57150 h 2047875"/>
                    <a:gd name="connsiteX2" fmla="*/ 801687 w 1087437"/>
                    <a:gd name="connsiteY2" fmla="*/ 257175 h 2047875"/>
                    <a:gd name="connsiteX3" fmla="*/ 677862 w 1087437"/>
                    <a:gd name="connsiteY3" fmla="*/ 276225 h 2047875"/>
                    <a:gd name="connsiteX4" fmla="*/ 592137 w 1087437"/>
                    <a:gd name="connsiteY4" fmla="*/ 523875 h 2047875"/>
                    <a:gd name="connsiteX5" fmla="*/ 382587 w 1087437"/>
                    <a:gd name="connsiteY5" fmla="*/ 600075 h 2047875"/>
                    <a:gd name="connsiteX6" fmla="*/ 363537 w 1087437"/>
                    <a:gd name="connsiteY6" fmla="*/ 790575 h 2047875"/>
                    <a:gd name="connsiteX7" fmla="*/ 201612 w 1087437"/>
                    <a:gd name="connsiteY7" fmla="*/ 904875 h 2047875"/>
                    <a:gd name="connsiteX8" fmla="*/ 220662 w 1087437"/>
                    <a:gd name="connsiteY8" fmla="*/ 1200150 h 2047875"/>
                    <a:gd name="connsiteX9" fmla="*/ 58737 w 1087437"/>
                    <a:gd name="connsiteY9" fmla="*/ 1333500 h 2047875"/>
                    <a:gd name="connsiteX10" fmla="*/ 125412 w 1087437"/>
                    <a:gd name="connsiteY10" fmla="*/ 1609725 h 2047875"/>
                    <a:gd name="connsiteX11" fmla="*/ 1587 w 1087437"/>
                    <a:gd name="connsiteY11" fmla="*/ 1857375 h 2047875"/>
                    <a:gd name="connsiteX12" fmla="*/ 115887 w 1087437"/>
                    <a:gd name="connsiteY12" fmla="*/ 2047875 h 2047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87437" h="2047875">
                      <a:moveTo>
                        <a:pt x="1087437" y="0"/>
                      </a:moveTo>
                      <a:cubicBezTo>
                        <a:pt x="1025524" y="7144"/>
                        <a:pt x="963612" y="14288"/>
                        <a:pt x="915987" y="57150"/>
                      </a:cubicBezTo>
                      <a:cubicBezTo>
                        <a:pt x="868362" y="100012"/>
                        <a:pt x="841374" y="220663"/>
                        <a:pt x="801687" y="257175"/>
                      </a:cubicBezTo>
                      <a:cubicBezTo>
                        <a:pt x="762000" y="293687"/>
                        <a:pt x="712787" y="231775"/>
                        <a:pt x="677862" y="276225"/>
                      </a:cubicBezTo>
                      <a:cubicBezTo>
                        <a:pt x="642937" y="320675"/>
                        <a:pt x="641349" y="469900"/>
                        <a:pt x="592137" y="523875"/>
                      </a:cubicBezTo>
                      <a:cubicBezTo>
                        <a:pt x="542925" y="577850"/>
                        <a:pt x="420687" y="555625"/>
                        <a:pt x="382587" y="600075"/>
                      </a:cubicBezTo>
                      <a:cubicBezTo>
                        <a:pt x="344487" y="644525"/>
                        <a:pt x="393699" y="739775"/>
                        <a:pt x="363537" y="790575"/>
                      </a:cubicBezTo>
                      <a:cubicBezTo>
                        <a:pt x="333375" y="841375"/>
                        <a:pt x="225425" y="836613"/>
                        <a:pt x="201612" y="904875"/>
                      </a:cubicBezTo>
                      <a:cubicBezTo>
                        <a:pt x="177800" y="973138"/>
                        <a:pt x="244474" y="1128713"/>
                        <a:pt x="220662" y="1200150"/>
                      </a:cubicBezTo>
                      <a:cubicBezTo>
                        <a:pt x="196850" y="1271587"/>
                        <a:pt x="74612" y="1265238"/>
                        <a:pt x="58737" y="1333500"/>
                      </a:cubicBezTo>
                      <a:cubicBezTo>
                        <a:pt x="42862" y="1401762"/>
                        <a:pt x="134937" y="1522413"/>
                        <a:pt x="125412" y="1609725"/>
                      </a:cubicBezTo>
                      <a:cubicBezTo>
                        <a:pt x="115887" y="1697037"/>
                        <a:pt x="3174" y="1784350"/>
                        <a:pt x="1587" y="1857375"/>
                      </a:cubicBezTo>
                      <a:cubicBezTo>
                        <a:pt x="0" y="1930400"/>
                        <a:pt x="57943" y="1989137"/>
                        <a:pt x="115887" y="20478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aphicFrame>
          <p:nvGraphicFramePr>
            <p:cNvPr id="64" name="Object 41"/>
            <p:cNvGraphicFramePr>
              <a:graphicFrameLocks noChangeAspect="1"/>
            </p:cNvGraphicFramePr>
            <p:nvPr/>
          </p:nvGraphicFramePr>
          <p:xfrm>
            <a:off x="4835275" y="3811983"/>
            <a:ext cx="285087" cy="391391"/>
          </p:xfrm>
          <a:graphic>
            <a:graphicData uri="http://schemas.openxmlformats.org/presentationml/2006/ole">
              <p:oleObj spid="_x0000_s973986" name="Equation" r:id="rId11" imgW="190417" imgH="241195" progId="Equation.DSMT4">
                <p:embed/>
              </p:oleObj>
            </a:graphicData>
          </a:graphic>
        </p:graphicFrame>
        <p:graphicFrame>
          <p:nvGraphicFramePr>
            <p:cNvPr id="67" name="Object 16"/>
            <p:cNvGraphicFramePr>
              <a:graphicFrameLocks noChangeAspect="1"/>
            </p:cNvGraphicFramePr>
            <p:nvPr/>
          </p:nvGraphicFramePr>
          <p:xfrm>
            <a:off x="3816350" y="2705100"/>
            <a:ext cx="419100" cy="392113"/>
          </p:xfrm>
          <a:graphic>
            <a:graphicData uri="http://schemas.openxmlformats.org/presentationml/2006/ole">
              <p:oleObj spid="_x0000_s973987" name="Equation" r:id="rId12" imgW="279279" imgH="241195" progId="Equation.DSMT4">
                <p:embed/>
              </p:oleObj>
            </a:graphicData>
          </a:graphic>
        </p:graphicFrame>
        <p:sp>
          <p:nvSpPr>
            <p:cNvPr id="68" name="Line 63"/>
            <p:cNvSpPr>
              <a:spLocks noChangeShapeType="1"/>
            </p:cNvSpPr>
            <p:nvPr/>
          </p:nvSpPr>
          <p:spPr bwMode="auto">
            <a:xfrm rot="5400000" flipV="1">
              <a:off x="6771025" y="4528345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3" name="Line 63"/>
            <p:cNvSpPr>
              <a:spLocks noChangeShapeType="1"/>
            </p:cNvSpPr>
            <p:nvPr/>
          </p:nvSpPr>
          <p:spPr bwMode="auto">
            <a:xfrm rot="16200000">
              <a:off x="2634453" y="4582774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4" name="Line 63"/>
            <p:cNvSpPr>
              <a:spLocks noChangeShapeType="1"/>
            </p:cNvSpPr>
            <p:nvPr/>
          </p:nvSpPr>
          <p:spPr bwMode="auto">
            <a:xfrm rot="16200000">
              <a:off x="4397938" y="3298259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2747683" y="3971365"/>
              <a:ext cx="176604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513729" y="2873181"/>
              <a:ext cx="238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TextBox 123"/>
          <p:cNvSpPr txBox="1"/>
          <p:nvPr/>
        </p:nvSpPr>
        <p:spPr>
          <a:xfrm>
            <a:off x="5302464" y="1055914"/>
            <a:ext cx="331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Alternative path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(efficient for large distances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sym typeface="Symbol"/>
              </a:rPr>
              <a:t>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 Information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916" y="1540364"/>
            <a:ext cx="3438762" cy="32932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David R.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Jackson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Dept.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ECE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N308 Engineering Building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University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Houston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Houston, TX 77204-4005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Phone: 713-743-4426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Fax: 713-743-4444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Email: djackson@uh.edu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37" name="Text Box 21"/>
          <p:cNvSpPr txBox="1">
            <a:spLocks noChangeArrowheads="1"/>
          </p:cNvSpPr>
          <p:nvPr/>
        </p:nvSpPr>
        <p:spPr bwMode="auto">
          <a:xfrm>
            <a:off x="359908" y="4085318"/>
            <a:ext cx="840309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Goal: </a:t>
            </a:r>
            <a:r>
              <a:rPr lang="en-US" sz="2000" dirty="0" smtClean="0">
                <a:solidFill>
                  <a:schemeClr val="bg1"/>
                </a:solidFill>
              </a:rPr>
              <a:t>Decompose </a:t>
            </a:r>
            <a:r>
              <a:rPr lang="en-US" sz="2000" dirty="0">
                <a:solidFill>
                  <a:schemeClr val="bg1"/>
                </a:solidFill>
              </a:rPr>
              <a:t>the current into two parts: one that excites only </a:t>
            </a:r>
            <a:r>
              <a:rPr lang="en-US" sz="2000" dirty="0" smtClean="0">
                <a:solidFill>
                  <a:schemeClr val="bg1"/>
                </a:solidFill>
              </a:rPr>
              <a:t>a pair of </a:t>
            </a:r>
            <a:r>
              <a:rPr lang="en-US" sz="2000" dirty="0" err="1">
                <a:solidFill>
                  <a:schemeClr val="hlink"/>
                </a:solidFill>
              </a:rPr>
              <a:t>TM</a:t>
            </a:r>
            <a:r>
              <a:rPr lang="en-US" sz="2000" i="1" baseline="-25000" dirty="0" err="1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plane </a:t>
            </a:r>
            <a:r>
              <a:rPr lang="en-US" sz="2000" dirty="0" smtClean="0">
                <a:solidFill>
                  <a:schemeClr val="bg1"/>
                </a:solidFill>
              </a:rPr>
              <a:t>waves, </a:t>
            </a:r>
            <a:r>
              <a:rPr lang="en-US" sz="2000" dirty="0">
                <a:solidFill>
                  <a:schemeClr val="bg1"/>
                </a:solidFill>
              </a:rPr>
              <a:t>and one that excites only </a:t>
            </a:r>
            <a:r>
              <a:rPr lang="en-US" sz="2000" dirty="0" smtClean="0">
                <a:solidFill>
                  <a:schemeClr val="bg1"/>
                </a:solidFill>
              </a:rPr>
              <a:t>a pair of </a:t>
            </a:r>
            <a:r>
              <a:rPr lang="en-US" sz="2000" dirty="0" err="1">
                <a:solidFill>
                  <a:schemeClr val="hlink"/>
                </a:solidFill>
              </a:rPr>
              <a:t>TE</a:t>
            </a:r>
            <a:r>
              <a:rPr lang="en-US" sz="2000" i="1" baseline="-25000" dirty="0" err="1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plane </a:t>
            </a:r>
            <a:r>
              <a:rPr lang="en-US" sz="2000" dirty="0" smtClean="0">
                <a:solidFill>
                  <a:schemeClr val="bg1"/>
                </a:solidFill>
              </a:rPr>
              <a:t>waves.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0601" y="5181600"/>
            <a:ext cx="67914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TM</a:t>
            </a:r>
            <a:r>
              <a:rPr lang="en-US" sz="2400" i="1" baseline="-25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chemeClr val="bg2"/>
                </a:solidFill>
              </a:rPr>
              <a:t> and </a:t>
            </a:r>
            <a:r>
              <a:rPr lang="en-US" sz="2400" dirty="0" err="1" smtClean="0">
                <a:solidFill>
                  <a:schemeClr val="bg2"/>
                </a:solidFill>
              </a:rPr>
              <a:t>TE</a:t>
            </a:r>
            <a:r>
              <a:rPr lang="en-US" sz="2400" i="1" baseline="-25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chemeClr val="bg2"/>
                </a:solidFill>
              </a:rPr>
              <a:t> waves do not couple at boundaries.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25800" y="1232466"/>
            <a:ext cx="3521075" cy="2141537"/>
            <a:chOff x="685347" y="928533"/>
            <a:chExt cx="3521075" cy="2141537"/>
          </a:xfrm>
        </p:grpSpPr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685347" y="928533"/>
              <a:ext cx="3521075" cy="214153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 rot="3811074">
              <a:off x="3208809" y="1296760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125085" y="2079398"/>
              <a:ext cx="25320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 rot="17788926" flipV="1">
              <a:off x="3197923" y="1982560"/>
              <a:ext cx="42862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3565876" y="1495497"/>
              <a:ext cx="176213" cy="7461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3525401" y="2603149"/>
              <a:ext cx="176213" cy="7461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" name="Object 31"/>
            <p:cNvGraphicFramePr>
              <a:graphicFrameLocks noChangeAspect="1"/>
            </p:cNvGraphicFramePr>
            <p:nvPr/>
          </p:nvGraphicFramePr>
          <p:xfrm>
            <a:off x="2735706" y="1130073"/>
            <a:ext cx="477838" cy="625475"/>
          </p:xfrm>
          <a:graphic>
            <a:graphicData uri="http://schemas.openxmlformats.org/presentationml/2006/ole">
              <p:oleObj spid="_x0000_s1189943" name="Equation" r:id="rId4" imgW="164885" imgH="215619" progId="Equation.DSMT4">
                <p:embed/>
              </p:oleObj>
            </a:graphicData>
          </a:graphic>
        </p:graphicFrame>
        <p:graphicFrame>
          <p:nvGraphicFramePr>
            <p:cNvPr id="29" name="Object 32"/>
            <p:cNvGraphicFramePr>
              <a:graphicFrameLocks noChangeAspect="1"/>
            </p:cNvGraphicFramePr>
            <p:nvPr/>
          </p:nvGraphicFramePr>
          <p:xfrm>
            <a:off x="2787867" y="2311173"/>
            <a:ext cx="477838" cy="625475"/>
          </p:xfrm>
          <a:graphic>
            <a:graphicData uri="http://schemas.openxmlformats.org/presentationml/2006/ole">
              <p:oleObj spid="_x0000_s1189944" name="Equation" r:id="rId5" imgW="164885" imgH="215619" progId="Equation.DSMT4">
                <p:embed/>
              </p:oleObj>
            </a:graphicData>
          </a:graphic>
        </p:graphicFrame>
        <p:graphicFrame>
          <p:nvGraphicFramePr>
            <p:cNvPr id="30" name="Object 33"/>
            <p:cNvGraphicFramePr>
              <a:graphicFrameLocks noChangeAspect="1"/>
            </p:cNvGraphicFramePr>
            <p:nvPr/>
          </p:nvGraphicFramePr>
          <p:xfrm>
            <a:off x="1008063" y="1573213"/>
            <a:ext cx="1539875" cy="458787"/>
          </p:xfrm>
          <a:graphic>
            <a:graphicData uri="http://schemas.openxmlformats.org/presentationml/2006/ole">
              <p:oleObj spid="_x0000_s1189945" name="Equation" r:id="rId6" imgW="812447" imgH="241195" progId="Equation.DSMT4">
                <p:embed/>
              </p:oleObj>
            </a:graphicData>
          </a:graphic>
        </p:graphicFrame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480685" y="2303235"/>
              <a:ext cx="3603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k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858510" y="2076223"/>
              <a:ext cx="61436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>
                <a:solidFill>
                  <a:srgbClr val="000000"/>
                </a:solidFill>
              </a:rPr>
              <a:pPr/>
              <a:t>200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201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38200" y="4580165"/>
            <a:ext cx="5916870" cy="1970374"/>
            <a:chOff x="2079171" y="1314450"/>
            <a:chExt cx="5916870" cy="1970374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079173" y="2427514"/>
              <a:ext cx="4876798" cy="6966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079171" y="3124200"/>
              <a:ext cx="4876800" cy="9797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093866" y="3009482"/>
              <a:ext cx="141514" cy="141514"/>
              <a:chOff x="3777343" y="3701143"/>
              <a:chExt cx="141514" cy="141514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3777343" y="3701143"/>
                <a:ext cx="141514" cy="14151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3815021" y="3739661"/>
                <a:ext cx="69496" cy="694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293162" y="3009470"/>
              <a:ext cx="141514" cy="141514"/>
              <a:chOff x="3777343" y="3701143"/>
              <a:chExt cx="141514" cy="141514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3777343" y="3701143"/>
                <a:ext cx="141514" cy="14151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815021" y="3739661"/>
                <a:ext cx="69496" cy="694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492458" y="3015320"/>
              <a:ext cx="141514" cy="141514"/>
              <a:chOff x="3777343" y="3701143"/>
              <a:chExt cx="141514" cy="141514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3777343" y="3701143"/>
                <a:ext cx="141514" cy="14151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3815021" y="3739661"/>
                <a:ext cx="69496" cy="694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 bwMode="auto">
            <a:xfrm>
              <a:off x="4057650" y="2886075"/>
              <a:ext cx="58102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4200525" y="246697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7104290" y="3136446"/>
              <a:ext cx="495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7697561" y="2884714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rot="16200000">
              <a:off x="4128406" y="2085975"/>
              <a:ext cx="495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4242706" y="1314450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V="1">
              <a:off x="5686425" y="2438400"/>
              <a:ext cx="0" cy="638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5743575" y="25527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38450" y="259080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r</a:t>
              </a:r>
              <a:endParaRPr lang="en-US" sz="20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4879" name="Object 31"/>
          <p:cNvGraphicFramePr>
            <a:graphicFrameLocks noChangeAspect="1"/>
          </p:cNvGraphicFramePr>
          <p:nvPr/>
        </p:nvGraphicFramePr>
        <p:xfrm>
          <a:off x="5004481" y="4229100"/>
          <a:ext cx="3400425" cy="1049338"/>
        </p:xfrm>
        <a:graphic>
          <a:graphicData uri="http://schemas.openxmlformats.org/presentationml/2006/ole">
            <p:oleObj spid="_x0000_s975057" name="Equation" r:id="rId4" imgW="2286000" imgH="711200" progId="Equation.DSMT4">
              <p:embed/>
            </p:oleObj>
          </a:graphicData>
        </a:graphic>
      </p:graphicFrame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1727200" y="1876199"/>
            <a:ext cx="5024438" cy="1928813"/>
          </a:xfrm>
          <a:prstGeom prst="cube">
            <a:avLst>
              <a:gd name="adj" fmla="val 97250"/>
            </a:avLst>
          </a:prstGeom>
          <a:solidFill>
            <a:srgbClr val="FFCC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AutoShape 5"/>
          <p:cNvSpPr>
            <a:spLocks noChangeArrowheads="1"/>
          </p:cNvSpPr>
          <p:nvPr/>
        </p:nvSpPr>
        <p:spPr bwMode="auto">
          <a:xfrm>
            <a:off x="1728788" y="1560286"/>
            <a:ext cx="5014913" cy="2192338"/>
          </a:xfrm>
          <a:prstGeom prst="cube">
            <a:avLst>
              <a:gd name="adj" fmla="val 85306"/>
            </a:avLst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AutoShape 6"/>
          <p:cNvSpPr>
            <a:spLocks noChangeArrowheads="1"/>
          </p:cNvSpPr>
          <p:nvPr/>
        </p:nvSpPr>
        <p:spPr bwMode="auto">
          <a:xfrm>
            <a:off x="3809320" y="2272393"/>
            <a:ext cx="893308" cy="614363"/>
          </a:xfrm>
          <a:prstGeom prst="cube">
            <a:avLst>
              <a:gd name="adj" fmla="val 94639"/>
            </a:avLst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H="1">
            <a:off x="2925762" y="2547257"/>
            <a:ext cx="1352323" cy="15117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4289878" y="2554514"/>
            <a:ext cx="2030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7" name="Object 9"/>
          <p:cNvGraphicFramePr>
            <a:graphicFrameLocks noChangeAspect="1"/>
          </p:cNvGraphicFramePr>
          <p:nvPr/>
        </p:nvGraphicFramePr>
        <p:xfrm>
          <a:off x="2722563" y="4095524"/>
          <a:ext cx="261938" cy="290513"/>
        </p:xfrm>
        <a:graphic>
          <a:graphicData uri="http://schemas.openxmlformats.org/presentationml/2006/ole">
            <p:oleObj spid="_x0000_s975058" name="Equation" r:id="rId5" imgW="114102" imgH="126780" progId="Equation.DSMT4">
              <p:embed/>
            </p:oleObj>
          </a:graphicData>
        </a:graphic>
      </p:graphicFrame>
      <p:graphicFrame>
        <p:nvGraphicFramePr>
          <p:cNvPr id="88" name="Object 10"/>
          <p:cNvGraphicFramePr>
            <a:graphicFrameLocks noChangeAspect="1"/>
          </p:cNvGraphicFramePr>
          <p:nvPr/>
        </p:nvGraphicFramePr>
        <p:xfrm>
          <a:off x="6492648" y="2391683"/>
          <a:ext cx="274638" cy="330200"/>
        </p:xfrm>
        <a:graphic>
          <a:graphicData uri="http://schemas.openxmlformats.org/presentationml/2006/ole">
            <p:oleObj spid="_x0000_s975059" name="Equation" r:id="rId6" imgW="126835" imgH="152202" progId="Equation.DSMT4">
              <p:embed/>
            </p:oleObj>
          </a:graphicData>
        </a:graphic>
      </p:graphicFrame>
      <p:graphicFrame>
        <p:nvGraphicFramePr>
          <p:cNvPr id="89" name="Object 11"/>
          <p:cNvGraphicFramePr>
            <a:graphicFrameLocks noChangeAspect="1"/>
          </p:cNvGraphicFramePr>
          <p:nvPr/>
        </p:nvGraphicFramePr>
        <p:xfrm>
          <a:off x="4534810" y="1874838"/>
          <a:ext cx="354013" cy="327025"/>
        </p:xfrm>
        <a:graphic>
          <a:graphicData uri="http://schemas.openxmlformats.org/presentationml/2006/ole">
            <p:oleObj spid="_x0000_s975060" name="Equation" r:id="rId7" imgW="164957" imgH="152268" progId="Equation.DSMT4">
              <p:embed/>
            </p:oleObj>
          </a:graphicData>
        </a:graphic>
      </p:graphicFrame>
      <p:graphicFrame>
        <p:nvGraphicFramePr>
          <p:cNvPr id="93" name="Object 15"/>
          <p:cNvGraphicFramePr>
            <a:graphicFrameLocks noChangeAspect="1"/>
          </p:cNvGraphicFramePr>
          <p:nvPr/>
        </p:nvGraphicFramePr>
        <p:xfrm>
          <a:off x="3524931" y="2251756"/>
          <a:ext cx="304800" cy="334963"/>
        </p:xfrm>
        <a:graphic>
          <a:graphicData uri="http://schemas.openxmlformats.org/presentationml/2006/ole">
            <p:oleObj spid="_x0000_s975061" name="Equation" r:id="rId8" imgW="126835" imgH="139518" progId="Equation.DSMT4">
              <p:embed/>
            </p:oleObj>
          </a:graphicData>
        </a:graphic>
      </p:graphicFrame>
      <p:graphicFrame>
        <p:nvGraphicFramePr>
          <p:cNvPr id="94" name="Object 16"/>
          <p:cNvGraphicFramePr>
            <a:graphicFrameLocks noChangeAspect="1"/>
          </p:cNvGraphicFramePr>
          <p:nvPr/>
        </p:nvGraphicFramePr>
        <p:xfrm>
          <a:off x="1311275" y="3414486"/>
          <a:ext cx="266700" cy="384175"/>
        </p:xfrm>
        <a:graphic>
          <a:graphicData uri="http://schemas.openxmlformats.org/presentationml/2006/ole">
            <p:oleObj spid="_x0000_s975062" name="Equation" r:id="rId9" imgW="114151" imgH="164885" progId="Equation.DSMT4">
              <p:embed/>
            </p:oleObj>
          </a:graphicData>
        </a:graphic>
      </p:graphicFrame>
      <p:graphicFrame>
        <p:nvGraphicFramePr>
          <p:cNvPr id="95" name="Object 17"/>
          <p:cNvGraphicFramePr>
            <a:graphicFrameLocks noChangeAspect="1"/>
          </p:cNvGraphicFramePr>
          <p:nvPr/>
        </p:nvGraphicFramePr>
        <p:xfrm>
          <a:off x="3887788" y="3354161"/>
          <a:ext cx="703263" cy="422275"/>
        </p:xfrm>
        <a:graphic>
          <a:graphicData uri="http://schemas.openxmlformats.org/presentationml/2006/ole">
            <p:oleObj spid="_x0000_s975063" name="Equation" r:id="rId10" imgW="317225" imgH="190335" progId="Equation.DSMT4">
              <p:embed/>
            </p:oleObj>
          </a:graphicData>
        </a:graphic>
      </p:graphicFrame>
      <p:sp>
        <p:nvSpPr>
          <p:cNvPr id="96" name="Line 8"/>
          <p:cNvSpPr>
            <a:spLocks noChangeShapeType="1"/>
          </p:cNvSpPr>
          <p:nvPr/>
        </p:nvSpPr>
        <p:spPr bwMode="auto">
          <a:xfrm rot="16200000" flipV="1">
            <a:off x="3670755" y="1957161"/>
            <a:ext cx="1196635" cy="37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74893" name="Object 45"/>
          <p:cNvGraphicFramePr>
            <a:graphicFrameLocks noChangeAspect="1"/>
          </p:cNvGraphicFramePr>
          <p:nvPr/>
        </p:nvGraphicFramePr>
        <p:xfrm>
          <a:off x="4154488" y="920750"/>
          <a:ext cx="247650" cy="247650"/>
        </p:xfrm>
        <a:graphic>
          <a:graphicData uri="http://schemas.openxmlformats.org/presentationml/2006/ole">
            <p:oleObj spid="_x0000_s975064" name="Equation" r:id="rId11" imgW="114102" imgH="114102" progId="Equation.DSMT4">
              <p:embed/>
            </p:oleObj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3777340" y="238397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41370" y="240574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74894" name="Object 46"/>
          <p:cNvGraphicFramePr>
            <a:graphicFrameLocks noChangeAspect="1"/>
          </p:cNvGraphicFramePr>
          <p:nvPr/>
        </p:nvGraphicFramePr>
        <p:xfrm>
          <a:off x="4363131" y="2671763"/>
          <a:ext cx="327025" cy="409575"/>
        </p:xfrm>
        <a:graphic>
          <a:graphicData uri="http://schemas.openxmlformats.org/presentationml/2006/ole">
            <p:oleObj spid="_x0000_s975065" name="Equation" r:id="rId12" imgW="152334" imgH="190417" progId="Equation.DSMT4">
              <p:embed/>
            </p:oleObj>
          </a:graphicData>
        </a:graphic>
      </p:graphicFrame>
      <p:sp>
        <p:nvSpPr>
          <p:cNvPr id="104" name="Rectangle 103"/>
          <p:cNvSpPr/>
          <p:nvPr/>
        </p:nvSpPr>
        <p:spPr bwMode="auto">
          <a:xfrm>
            <a:off x="477833" y="1021633"/>
            <a:ext cx="2483892" cy="655092"/>
          </a:xfrm>
          <a:prstGeom prst="rect">
            <a:avLst/>
          </a:prstGeom>
          <a:solidFill>
            <a:srgbClr val="FFCC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696458" y="1138918"/>
            <a:ext cx="923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Find</a:t>
            </a:r>
          </a:p>
        </p:txBody>
      </p:sp>
      <p:graphicFrame>
        <p:nvGraphicFramePr>
          <p:cNvPr id="106" name="Object 20"/>
          <p:cNvGraphicFramePr>
            <a:graphicFrameLocks noChangeAspect="1"/>
          </p:cNvGraphicFramePr>
          <p:nvPr/>
        </p:nvGraphicFramePr>
        <p:xfrm>
          <a:off x="1350963" y="1101725"/>
          <a:ext cx="1509712" cy="522288"/>
        </p:xfrm>
        <a:graphic>
          <a:graphicData uri="http://schemas.openxmlformats.org/presentationml/2006/ole">
            <p:oleObj spid="_x0000_s975066" name="Equation" r:id="rId13" imgW="622030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5562" name="Object 10"/>
          <p:cNvGraphicFramePr>
            <a:graphicFrameLocks noChangeAspect="1"/>
          </p:cNvGraphicFramePr>
          <p:nvPr/>
        </p:nvGraphicFramePr>
        <p:xfrm>
          <a:off x="313191" y="1101724"/>
          <a:ext cx="6223000" cy="4867275"/>
        </p:xfrm>
        <a:graphic>
          <a:graphicData uri="http://schemas.openxmlformats.org/presentationml/2006/ole">
            <p:oleObj spid="_x0000_s1175634" name="Equation" r:id="rId4" imgW="3886200" imgH="3060700" progId="Equation.DSMT4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7213600" y="3662817"/>
          <a:ext cx="1557338" cy="1031875"/>
        </p:xfrm>
        <a:graphic>
          <a:graphicData uri="http://schemas.openxmlformats.org/presentationml/2006/ole">
            <p:oleObj spid="_x0000_s1175635" name="Equation" r:id="rId5" imgW="761669" imgH="507780" progId="Equation.DSMT4">
              <p:embed/>
            </p:oleObj>
          </a:graphicData>
        </a:graphic>
      </p:graphicFrame>
      <p:graphicFrame>
        <p:nvGraphicFramePr>
          <p:cNvPr id="63" name="Object 10"/>
          <p:cNvGraphicFramePr>
            <a:graphicFrameLocks noChangeAspect="1"/>
          </p:cNvGraphicFramePr>
          <p:nvPr/>
        </p:nvGraphicFramePr>
        <p:xfrm>
          <a:off x="7203169" y="4899479"/>
          <a:ext cx="1587500" cy="1065213"/>
        </p:xfrm>
        <a:graphic>
          <a:graphicData uri="http://schemas.openxmlformats.org/presentationml/2006/ole">
            <p:oleObj spid="_x0000_s1175636" name="Equation" r:id="rId6" imgW="749300" imgH="508000" progId="Equation.DSMT4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7360556" y="32149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Horizontal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175569" name="Object 8"/>
          <p:cNvGraphicFramePr>
            <a:graphicFrameLocks noChangeAspect="1"/>
          </p:cNvGraphicFramePr>
          <p:nvPr/>
        </p:nvGraphicFramePr>
        <p:xfrm>
          <a:off x="7273699" y="986744"/>
          <a:ext cx="1463675" cy="2057400"/>
        </p:xfrm>
        <a:graphic>
          <a:graphicData uri="http://schemas.openxmlformats.org/presentationml/2006/ole">
            <p:oleObj spid="_x0000_s1175637" name="Equation" r:id="rId7" imgW="672808" imgH="93939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4879" name="Object 31"/>
          <p:cNvGraphicFramePr>
            <a:graphicFrameLocks noChangeAspect="1"/>
          </p:cNvGraphicFramePr>
          <p:nvPr/>
        </p:nvGraphicFramePr>
        <p:xfrm>
          <a:off x="1862592" y="3618368"/>
          <a:ext cx="4722812" cy="1352550"/>
        </p:xfrm>
        <a:graphic>
          <a:graphicData uri="http://schemas.openxmlformats.org/presentationml/2006/ole">
            <p:oleObj spid="_x0000_s1177639" name="Equation" r:id="rId4" imgW="3175000" imgH="914400" progId="Equation.DSMT4">
              <p:embed/>
            </p:oleObj>
          </a:graphicData>
        </a:graphic>
      </p:graphicFrame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06" name="Object 6"/>
          <p:cNvGraphicFramePr>
            <a:graphicFrameLocks noChangeAspect="1"/>
          </p:cNvGraphicFramePr>
          <p:nvPr/>
        </p:nvGraphicFramePr>
        <p:xfrm>
          <a:off x="1800453" y="1511302"/>
          <a:ext cx="5209948" cy="1077456"/>
        </p:xfrm>
        <a:graphic>
          <a:graphicData uri="http://schemas.openxmlformats.org/presentationml/2006/ole">
            <p:oleObj spid="_x0000_s1177640" name="Equation" r:id="rId5" imgW="2679700" imgH="558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4028" y="3069772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the slot current we have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942" y="102325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4999" y="5715000"/>
            <a:ext cx="492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next calculate the </a:t>
            </a:r>
            <a:r>
              <a:rPr lang="en-US" sz="2000" dirty="0" err="1" smtClean="0">
                <a:solidFill>
                  <a:srgbClr val="0000FF"/>
                </a:solidFill>
              </a:rPr>
              <a:t>Michalski</a:t>
            </a:r>
            <a:r>
              <a:rPr lang="en-US" sz="2000" dirty="0" smtClean="0">
                <a:solidFill>
                  <a:srgbClr val="0000FF"/>
                </a:solidFill>
              </a:rPr>
              <a:t> functions.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 bwMode="auto">
          <a:xfrm>
            <a:off x="7064822" y="2427514"/>
            <a:ext cx="1698172" cy="37446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8643" name="Object 19"/>
          <p:cNvGraphicFramePr>
            <a:graphicFrameLocks noChangeAspect="1"/>
          </p:cNvGraphicFramePr>
          <p:nvPr/>
        </p:nvGraphicFramePr>
        <p:xfrm>
          <a:off x="4908550" y="1001485"/>
          <a:ext cx="1778000" cy="831850"/>
        </p:xfrm>
        <a:graphic>
          <a:graphicData uri="http://schemas.openxmlformats.org/presentationml/2006/ole">
            <p:oleObj spid="_x0000_s1178875" name="Equation" r:id="rId4" imgW="914400" imgH="431800" progId="Equation.DSMT4">
              <p:embed/>
            </p:oleObj>
          </a:graphicData>
        </a:graphic>
      </p:graphicFrame>
      <p:graphicFrame>
        <p:nvGraphicFramePr>
          <p:cNvPr id="1178644" name="Object 20"/>
          <p:cNvGraphicFramePr>
            <a:graphicFrameLocks noChangeAspect="1"/>
          </p:cNvGraphicFramePr>
          <p:nvPr/>
        </p:nvGraphicFramePr>
        <p:xfrm>
          <a:off x="4989513" y="1992085"/>
          <a:ext cx="1677987" cy="831850"/>
        </p:xfrm>
        <a:graphic>
          <a:graphicData uri="http://schemas.openxmlformats.org/presentationml/2006/ole">
            <p:oleObj spid="_x0000_s1178876" name="Equation" r:id="rId5" imgW="863225" imgH="431613" progId="Equation.DSMT4">
              <p:embed/>
            </p:oleObj>
          </a:graphicData>
        </a:graphic>
      </p:graphicFrame>
      <p:graphicFrame>
        <p:nvGraphicFramePr>
          <p:cNvPr id="1178645" name="Object 21"/>
          <p:cNvGraphicFramePr>
            <a:graphicFrameLocks noChangeAspect="1"/>
          </p:cNvGraphicFramePr>
          <p:nvPr/>
        </p:nvGraphicFramePr>
        <p:xfrm>
          <a:off x="865867" y="5249636"/>
          <a:ext cx="5353050" cy="977900"/>
        </p:xfrm>
        <a:graphic>
          <a:graphicData uri="http://schemas.openxmlformats.org/presentationml/2006/ole">
            <p:oleObj spid="_x0000_s1178877" name="Equation" r:id="rId6" imgW="2755900" imgH="508000" progId="Equation.DSMT4">
              <p:embed/>
            </p:oleObj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721413" y="1200759"/>
            <a:ext cx="3770985" cy="3468760"/>
            <a:chOff x="721413" y="1200759"/>
            <a:chExt cx="3770985" cy="3468760"/>
          </a:xfrm>
        </p:grpSpPr>
        <p:graphicFrame>
          <p:nvGraphicFramePr>
            <p:cNvPr id="62" name="Object 22"/>
            <p:cNvGraphicFramePr>
              <a:graphicFrameLocks noChangeAspect="1"/>
            </p:cNvGraphicFramePr>
            <p:nvPr/>
          </p:nvGraphicFramePr>
          <p:xfrm>
            <a:off x="2411639" y="1200759"/>
            <a:ext cx="1323975" cy="472461"/>
          </p:xfrm>
          <a:graphic>
            <a:graphicData uri="http://schemas.openxmlformats.org/presentationml/2006/ole">
              <p:oleObj spid="_x0000_s1178878" name="Equation" r:id="rId7" imgW="571252" imgH="203112" progId="Equation.DSMT4">
                <p:embed/>
              </p:oleObj>
            </a:graphicData>
          </a:graphic>
        </p:graphicFrame>
        <p:graphicFrame>
          <p:nvGraphicFramePr>
            <p:cNvPr id="63" name="Object 24"/>
            <p:cNvGraphicFramePr>
              <a:graphicFrameLocks noChangeAspect="1"/>
            </p:cNvGraphicFramePr>
            <p:nvPr/>
          </p:nvGraphicFramePr>
          <p:xfrm>
            <a:off x="1482725" y="3959225"/>
            <a:ext cx="444500" cy="355600"/>
          </p:xfrm>
          <a:graphic>
            <a:graphicData uri="http://schemas.openxmlformats.org/presentationml/2006/ole">
              <p:oleObj spid="_x0000_s1178879" name="Equation" r:id="rId8" imgW="190417" imgH="152334" progId="Equation.DSMT4">
                <p:embed/>
              </p:oleObj>
            </a:graphicData>
          </a:graphic>
        </p:graphicFrame>
        <p:graphicFrame>
          <p:nvGraphicFramePr>
            <p:cNvPr id="64" name="Object 25"/>
            <p:cNvGraphicFramePr>
              <a:graphicFrameLocks noChangeAspect="1"/>
            </p:cNvGraphicFramePr>
            <p:nvPr/>
          </p:nvGraphicFramePr>
          <p:xfrm>
            <a:off x="1178152" y="1837418"/>
            <a:ext cx="984250" cy="473075"/>
          </p:xfrm>
          <a:graphic>
            <a:graphicData uri="http://schemas.openxmlformats.org/presentationml/2006/ole">
              <p:oleObj spid="_x0000_s1178880" name="Equation" r:id="rId9" imgW="342603" imgH="164957" progId="Equation.DSMT4">
                <p:embed/>
              </p:oleObj>
            </a:graphicData>
          </a:graphic>
        </p:graphicFrame>
        <p:cxnSp>
          <p:nvCxnSpPr>
            <p:cNvPr id="65" name="Straight Arrow Connector 64"/>
            <p:cNvCxnSpPr/>
            <p:nvPr/>
          </p:nvCxnSpPr>
          <p:spPr bwMode="auto">
            <a:xfrm flipV="1">
              <a:off x="2365341" y="2033272"/>
              <a:ext cx="0" cy="436729"/>
            </a:xfrm>
            <a:prstGeom prst="straightConnector1">
              <a:avLst/>
            </a:prstGeom>
            <a:solidFill>
              <a:srgbClr val="00FFFF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6" name="Straight Connector 65"/>
            <p:cNvCxnSpPr>
              <a:endCxn id="67" idx="0"/>
            </p:cNvCxnSpPr>
            <p:nvPr/>
          </p:nvCxnSpPr>
          <p:spPr bwMode="auto">
            <a:xfrm>
              <a:off x="2376714" y="1262743"/>
              <a:ext cx="3970" cy="3257551"/>
            </a:xfrm>
            <a:prstGeom prst="line">
              <a:avLst/>
            </a:prstGeom>
            <a:solidFill>
              <a:srgbClr val="00FF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endCxn id="69" idx="0"/>
            </p:cNvCxnSpPr>
            <p:nvPr/>
          </p:nvCxnSpPr>
          <p:spPr bwMode="auto">
            <a:xfrm flipH="1">
              <a:off x="3771334" y="1275443"/>
              <a:ext cx="2380" cy="3233739"/>
            </a:xfrm>
            <a:prstGeom prst="line">
              <a:avLst/>
            </a:prstGeom>
            <a:solidFill>
              <a:srgbClr val="00FF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3708627" y="2624819"/>
              <a:ext cx="125413" cy="1365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2317977" y="2648632"/>
              <a:ext cx="125413" cy="1238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26"/>
            <p:cNvSpPr>
              <a:spLocks noChangeArrowheads="1"/>
            </p:cNvSpPr>
            <p:nvPr/>
          </p:nvSpPr>
          <p:spPr bwMode="auto">
            <a:xfrm>
              <a:off x="2090965" y="3883043"/>
              <a:ext cx="554038" cy="5349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24314" y="3822717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49714" y="4076717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flipV="1">
              <a:off x="2403248" y="4571999"/>
              <a:ext cx="1341437" cy="1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2305277" y="4520294"/>
              <a:ext cx="150813" cy="1492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3695927" y="4509182"/>
              <a:ext cx="150813" cy="1492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4071257" y="2710543"/>
              <a:ext cx="0" cy="1872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1178640" name="Object 16"/>
            <p:cNvGraphicFramePr>
              <a:graphicFrameLocks noChangeAspect="1"/>
            </p:cNvGraphicFramePr>
            <p:nvPr/>
          </p:nvGraphicFramePr>
          <p:xfrm>
            <a:off x="4225698" y="3436938"/>
            <a:ext cx="266700" cy="355600"/>
          </p:xfrm>
          <a:graphic>
            <a:graphicData uri="http://schemas.openxmlformats.org/presentationml/2006/ole">
              <p:oleObj spid="_x0000_s1178881" name="Equation" r:id="rId10" imgW="114151" imgH="152202" progId="Equation.DSMT4">
                <p:embed/>
              </p:oleObj>
            </a:graphicData>
          </a:graphic>
        </p:graphicFrame>
        <p:graphicFrame>
          <p:nvGraphicFramePr>
            <p:cNvPr id="1178641" name="Object 17"/>
            <p:cNvGraphicFramePr>
              <a:graphicFrameLocks noChangeAspect="1"/>
            </p:cNvGraphicFramePr>
            <p:nvPr/>
          </p:nvGraphicFramePr>
          <p:xfrm>
            <a:off x="2668361" y="3171145"/>
            <a:ext cx="858838" cy="474662"/>
          </p:xfrm>
          <a:graphic>
            <a:graphicData uri="http://schemas.openxmlformats.org/presentationml/2006/ole">
              <p:oleObj spid="_x0000_s1178882" name="Equation" r:id="rId11" imgW="368140" imgH="203112" progId="Equation.DSMT4">
                <p:embed/>
              </p:oleObj>
            </a:graphicData>
          </a:graphic>
        </p:graphicFrame>
        <p:graphicFrame>
          <p:nvGraphicFramePr>
            <p:cNvPr id="1178642" name="Object 18"/>
            <p:cNvGraphicFramePr>
              <a:graphicFrameLocks noChangeAspect="1"/>
            </p:cNvGraphicFramePr>
            <p:nvPr/>
          </p:nvGraphicFramePr>
          <p:xfrm>
            <a:off x="2625045" y="1930853"/>
            <a:ext cx="858837" cy="474663"/>
          </p:xfrm>
          <a:graphic>
            <a:graphicData uri="http://schemas.openxmlformats.org/presentationml/2006/ole">
              <p:oleObj spid="_x0000_s1178883" name="Equation" r:id="rId12" imgW="368140" imgH="203112" progId="Equation.DSMT4">
                <p:embed/>
              </p:oleObj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 bwMode="auto">
            <a:xfrm flipV="1">
              <a:off x="1099464" y="3015343"/>
              <a:ext cx="0" cy="15566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925293" y="4582886"/>
              <a:ext cx="3483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178646" name="Object 22"/>
            <p:cNvGraphicFramePr>
              <a:graphicFrameLocks noChangeAspect="1"/>
            </p:cNvGraphicFramePr>
            <p:nvPr/>
          </p:nvGraphicFramePr>
          <p:xfrm>
            <a:off x="721413" y="3590925"/>
            <a:ext cx="266700" cy="266700"/>
          </p:xfrm>
          <a:graphic>
            <a:graphicData uri="http://schemas.openxmlformats.org/presentationml/2006/ole">
              <p:oleObj spid="_x0000_s1178884" name="Equation" r:id="rId13" imgW="114102" imgH="114102" progId="Equation.DSMT4">
                <p:embed/>
              </p:oleObj>
            </a:graphicData>
          </a:graphic>
        </p:graphicFrame>
      </p:grpSp>
      <p:graphicFrame>
        <p:nvGraphicFramePr>
          <p:cNvPr id="1178647" name="Object 23"/>
          <p:cNvGraphicFramePr>
            <a:graphicFrameLocks noChangeAspect="1"/>
          </p:cNvGraphicFramePr>
          <p:nvPr/>
        </p:nvGraphicFramePr>
        <p:xfrm>
          <a:off x="7205663" y="2557454"/>
          <a:ext cx="1381125" cy="831850"/>
        </p:xfrm>
        <a:graphic>
          <a:graphicData uri="http://schemas.openxmlformats.org/presentationml/2006/ole">
            <p:oleObj spid="_x0000_s1178885" name="Equation" r:id="rId14" imgW="710891" imgH="431613" progId="Equation.DSMT4">
              <p:embed/>
            </p:oleObj>
          </a:graphicData>
        </a:graphic>
      </p:graphicFrame>
      <p:graphicFrame>
        <p:nvGraphicFramePr>
          <p:cNvPr id="1178648" name="Object 24"/>
          <p:cNvGraphicFramePr>
            <a:graphicFrameLocks noChangeAspect="1"/>
          </p:cNvGraphicFramePr>
          <p:nvPr/>
        </p:nvGraphicFramePr>
        <p:xfrm>
          <a:off x="7206571" y="3482963"/>
          <a:ext cx="1357312" cy="831850"/>
        </p:xfrm>
        <a:graphic>
          <a:graphicData uri="http://schemas.openxmlformats.org/presentationml/2006/ole">
            <p:oleObj spid="_x0000_s1178886" name="Equation" r:id="rId15" imgW="698197" imgH="431613" progId="Equation.DSMT4">
              <p:embed/>
            </p:oleObj>
          </a:graphicData>
        </a:graphic>
      </p:graphicFrame>
      <p:graphicFrame>
        <p:nvGraphicFramePr>
          <p:cNvPr id="1178649" name="Object 25"/>
          <p:cNvGraphicFramePr>
            <a:graphicFrameLocks noChangeAspect="1"/>
          </p:cNvGraphicFramePr>
          <p:nvPr/>
        </p:nvGraphicFramePr>
        <p:xfrm>
          <a:off x="7174819" y="4364026"/>
          <a:ext cx="1355725" cy="831850"/>
        </p:xfrm>
        <a:graphic>
          <a:graphicData uri="http://schemas.openxmlformats.org/presentationml/2006/ole">
            <p:oleObj spid="_x0000_s1178887" name="Equation" r:id="rId16" imgW="698197" imgH="431613" progId="Equation.DSMT4">
              <p:embed/>
            </p:oleObj>
          </a:graphicData>
        </a:graphic>
      </p:graphicFrame>
      <p:graphicFrame>
        <p:nvGraphicFramePr>
          <p:cNvPr id="1178650" name="Object 26"/>
          <p:cNvGraphicFramePr>
            <a:graphicFrameLocks noChangeAspect="1"/>
          </p:cNvGraphicFramePr>
          <p:nvPr/>
        </p:nvGraphicFramePr>
        <p:xfrm>
          <a:off x="7207478" y="5213119"/>
          <a:ext cx="1355725" cy="831850"/>
        </p:xfrm>
        <a:graphic>
          <a:graphicData uri="http://schemas.openxmlformats.org/presentationml/2006/ole">
            <p:oleObj spid="_x0000_s1178888" name="Equation" r:id="rId17" imgW="698197" imgH="431613" progId="Equation.DSMT4">
              <p:embed/>
            </p:oleObj>
          </a:graphicData>
        </a:graphic>
      </p:graphicFrame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8645" name="Object 21"/>
          <p:cNvGraphicFramePr>
            <a:graphicFrameLocks noChangeAspect="1"/>
          </p:cNvGraphicFramePr>
          <p:nvPr/>
        </p:nvGraphicFramePr>
        <p:xfrm>
          <a:off x="1338717" y="1467984"/>
          <a:ext cx="1883454" cy="1129390"/>
        </p:xfrm>
        <a:graphic>
          <a:graphicData uri="http://schemas.openxmlformats.org/presentationml/2006/ole">
            <p:oleObj spid="_x0000_s1179731" name="Equation" r:id="rId4" imgW="901309" imgH="545863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24543" y="936171"/>
            <a:ext cx="314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Input impedance of slot: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179664" name="Object 21"/>
          <p:cNvGraphicFramePr>
            <a:graphicFrameLocks noChangeAspect="1"/>
          </p:cNvGraphicFramePr>
          <p:nvPr/>
        </p:nvGraphicFramePr>
        <p:xfrm>
          <a:off x="4832577" y="1555749"/>
          <a:ext cx="1512887" cy="996950"/>
        </p:xfrm>
        <a:graphic>
          <a:graphicData uri="http://schemas.openxmlformats.org/presentationml/2006/ole">
            <p:oleObj spid="_x0000_s1179732" name="Equation" r:id="rId5" imgW="723586" imgH="482391" progId="Equation.DSMT4">
              <p:embed/>
            </p:oleObj>
          </a:graphicData>
        </a:graphic>
      </p:graphicFrame>
      <p:sp>
        <p:nvSpPr>
          <p:cNvPr id="42" name="Right Arrow 41"/>
          <p:cNvSpPr/>
          <p:nvPr/>
        </p:nvSpPr>
        <p:spPr bwMode="auto">
          <a:xfrm>
            <a:off x="3831771" y="1894115"/>
            <a:ext cx="598714" cy="326571"/>
          </a:xfrm>
          <a:prstGeom prst="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79665" name="Object 21"/>
          <p:cNvGraphicFramePr>
            <a:graphicFrameLocks noChangeAspect="1"/>
          </p:cNvGraphicFramePr>
          <p:nvPr/>
        </p:nvGraphicFramePr>
        <p:xfrm>
          <a:off x="1624467" y="3998888"/>
          <a:ext cx="4155848" cy="2706711"/>
        </p:xfrm>
        <a:graphic>
          <a:graphicData uri="http://schemas.openxmlformats.org/presentationml/2006/ole">
            <p:oleObj spid="_x0000_s1179733" name="Equation" r:id="rId6" imgW="2159000" imgH="1422400" progId="Equation.DSMT4">
              <p:embed/>
            </p:oleObj>
          </a:graphicData>
        </a:graphic>
      </p:graphicFrame>
      <p:graphicFrame>
        <p:nvGraphicFramePr>
          <p:cNvPr id="1179666" name="Object 18"/>
          <p:cNvGraphicFramePr>
            <a:graphicFrameLocks noChangeAspect="1"/>
          </p:cNvGraphicFramePr>
          <p:nvPr/>
        </p:nvGraphicFramePr>
        <p:xfrm>
          <a:off x="2830514" y="2728231"/>
          <a:ext cx="2681287" cy="917575"/>
        </p:xfrm>
        <a:graphic>
          <a:graphicData uri="http://schemas.openxmlformats.org/presentationml/2006/ole">
            <p:oleObj spid="_x0000_s1179734" name="Equation" r:id="rId7" imgW="1282700" imgH="444500" progId="Equation.DSMT4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55173" y="3657600"/>
            <a:ext cx="14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Therefore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62187" y="6063344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Parseval’s</a:t>
            </a:r>
            <a:r>
              <a:rPr lang="en-US" dirty="0" smtClean="0">
                <a:solidFill>
                  <a:srgbClr val="0000FF"/>
                </a:solidFill>
              </a:rPr>
              <a:t> theorem)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4544" y="936171"/>
            <a:ext cx="214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 we have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179665" name="Object 21"/>
          <p:cNvGraphicFramePr>
            <a:graphicFrameLocks noChangeAspect="1"/>
          </p:cNvGraphicFramePr>
          <p:nvPr/>
        </p:nvGraphicFramePr>
        <p:xfrm>
          <a:off x="590098" y="1446892"/>
          <a:ext cx="8174038" cy="1154113"/>
        </p:xfrm>
        <a:graphic>
          <a:graphicData uri="http://schemas.openxmlformats.org/presentationml/2006/ole">
            <p:oleObj spid="_x0000_s1180710" name="Equation" r:id="rId4" imgW="3911600" imgH="558800" progId="Equation.DSMT4">
              <p:embed/>
            </p:oleObj>
          </a:graphicData>
        </a:graphic>
      </p:graphicFrame>
      <p:graphicFrame>
        <p:nvGraphicFramePr>
          <p:cNvPr id="1180677" name="Object 5"/>
          <p:cNvGraphicFramePr>
            <a:graphicFrameLocks noChangeAspect="1"/>
          </p:cNvGraphicFramePr>
          <p:nvPr/>
        </p:nvGraphicFramePr>
        <p:xfrm>
          <a:off x="468313" y="3667352"/>
          <a:ext cx="8174037" cy="1652587"/>
        </p:xfrm>
        <a:graphic>
          <a:graphicData uri="http://schemas.openxmlformats.org/presentationml/2006/ole">
            <p:oleObj spid="_x0000_s1180711" name="Equation" r:id="rId5" imgW="3911600" imgH="8001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3030" y="3298371"/>
            <a:ext cx="12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that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4543" y="805539"/>
            <a:ext cx="794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Integrating in polar coordinates, and using symmetry to reduce the integration to the first quadrant, we have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180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3047232"/>
              </p:ext>
            </p:extLst>
          </p:nvPr>
        </p:nvGraphicFramePr>
        <p:xfrm>
          <a:off x="246063" y="1774825"/>
          <a:ext cx="8491537" cy="1495425"/>
        </p:xfrm>
        <a:graphic>
          <a:graphicData uri="http://schemas.openxmlformats.org/presentationml/2006/ole">
            <p:oleObj spid="_x0000_s1181733" name="Equation" r:id="rId4" imgW="4063680" imgH="723600" progId="Equation.DSMT4">
              <p:embed/>
            </p:oleObj>
          </a:graphicData>
        </a:graphic>
      </p:graphicFrame>
      <p:graphicFrame>
        <p:nvGraphicFramePr>
          <p:cNvPr id="118067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5696223"/>
              </p:ext>
            </p:extLst>
          </p:nvPr>
        </p:nvGraphicFramePr>
        <p:xfrm>
          <a:off x="1916567" y="4151300"/>
          <a:ext cx="5137376" cy="1471276"/>
        </p:xfrm>
        <a:graphic>
          <a:graphicData uri="http://schemas.openxmlformats.org/presentationml/2006/ole">
            <p:oleObj spid="_x0000_s1181734" name="Equation" r:id="rId5" imgW="3175000" imgH="9144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0716" y="4027702"/>
            <a:ext cx="77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with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82688" y="0"/>
            <a:ext cx="718842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Slot Antenna with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Radome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References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0114" y="2057399"/>
            <a:ext cx="84146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 T. </a:t>
            </a:r>
            <a:r>
              <a:rPr lang="en-US" dirty="0" err="1" smtClean="0"/>
              <a:t>Itoh</a:t>
            </a:r>
            <a:r>
              <a:rPr lang="en-US" dirty="0" smtClean="0"/>
              <a:t>, “Spectral Domain </a:t>
            </a:r>
            <a:r>
              <a:rPr lang="en-US" dirty="0" err="1" smtClean="0"/>
              <a:t>Immitance</a:t>
            </a:r>
            <a:r>
              <a:rPr lang="en-US" dirty="0" smtClean="0"/>
              <a:t> Approach for Dispersion Characteristics of Generalized Printed Transmission Lines,” </a:t>
            </a:r>
            <a:r>
              <a:rPr lang="en-US" i="1" dirty="0" smtClean="0"/>
              <a:t>IEEE Trans. Microwave Theory and Techniques</a:t>
            </a:r>
            <a:r>
              <a:rPr lang="en-US" dirty="0" smtClean="0"/>
              <a:t>, vol. 28, pp. 733–736, July 1980.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T. </a:t>
            </a:r>
            <a:r>
              <a:rPr lang="en-US" dirty="0" err="1" smtClean="0"/>
              <a:t>Itoh</a:t>
            </a:r>
            <a:r>
              <a:rPr lang="en-US" dirty="0" smtClean="0"/>
              <a:t> and W. </a:t>
            </a:r>
            <a:r>
              <a:rPr lang="en-US" dirty="0" err="1" smtClean="0"/>
              <a:t>Menzel</a:t>
            </a:r>
            <a:r>
              <a:rPr lang="en-US" dirty="0" smtClean="0"/>
              <a:t>, “A Full-Wave Analysis Method for Open Microstrip Structures,” </a:t>
            </a:r>
            <a:r>
              <a:rPr lang="en-US" i="1" dirty="0" smtClean="0"/>
              <a:t>IEEE Trans. Antennas and Propagation</a:t>
            </a:r>
            <a:r>
              <a:rPr lang="en-US" dirty="0" smtClean="0"/>
              <a:t>, vol. 29, No. 1, January 1981, pp. 63-68.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4428" y="87085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Articles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References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>
                <a:solidFill>
                  <a:srgbClr val="000000"/>
                </a:solidFill>
              </a:rPr>
              <a:pPr/>
              <a:t>209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48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5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7457" y="1752599"/>
            <a:ext cx="84146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T. </a:t>
            </a:r>
            <a:r>
              <a:rPr lang="en-US" dirty="0" err="1" smtClean="0"/>
              <a:t>Itoh</a:t>
            </a:r>
            <a:r>
              <a:rPr lang="en-US" dirty="0" smtClean="0"/>
              <a:t>, </a:t>
            </a:r>
            <a:r>
              <a:rPr lang="en-US" i="1" dirty="0" smtClean="0"/>
              <a:t>Planar Transmission Line Structures</a:t>
            </a:r>
            <a:r>
              <a:rPr lang="en-US" dirty="0" smtClean="0"/>
              <a:t>, IEEE Press, 1987. 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 T. </a:t>
            </a:r>
            <a:r>
              <a:rPr lang="en-US" dirty="0" err="1" smtClean="0"/>
              <a:t>Itoh</a:t>
            </a:r>
            <a:r>
              <a:rPr lang="en-US" dirty="0" smtClean="0"/>
              <a:t>, </a:t>
            </a:r>
            <a:r>
              <a:rPr lang="en-US" i="1" dirty="0" smtClean="0"/>
              <a:t>Numerical Techniques for Microwave and Millimeter-Wave Passive Structures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Wiley,1989. 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C. Scott, </a:t>
            </a:r>
            <a:r>
              <a:rPr lang="en-US" i="1" dirty="0" smtClean="0"/>
              <a:t>The Spectral Domain Method in Electromagnetics</a:t>
            </a:r>
            <a:r>
              <a:rPr lang="en-US" dirty="0" smtClean="0"/>
              <a:t>, </a:t>
            </a:r>
            <a:r>
              <a:rPr lang="en-US" dirty="0" err="1" smtClean="0"/>
              <a:t>Artech</a:t>
            </a:r>
            <a:r>
              <a:rPr lang="en-US" dirty="0" smtClean="0"/>
              <a:t> House, 1989.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D. </a:t>
            </a:r>
            <a:r>
              <a:rPr lang="en-US" dirty="0" err="1" smtClean="0"/>
              <a:t>Mirshekar-Syahkal</a:t>
            </a:r>
            <a:r>
              <a:rPr lang="en-US" dirty="0" smtClean="0"/>
              <a:t>, </a:t>
            </a:r>
            <a:r>
              <a:rPr lang="en-US" i="1" dirty="0" smtClean="0"/>
              <a:t>Spectral Domain Method for Microwave Integrated Circuits</a:t>
            </a:r>
            <a:r>
              <a:rPr lang="en-US" dirty="0" smtClean="0"/>
              <a:t>, Research Studies Press, 1990.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A. K. Bhattacharyya, </a:t>
            </a:r>
            <a:r>
              <a:rPr lang="en-US" i="1" dirty="0" smtClean="0"/>
              <a:t>Electromagnetic Fields in Multilayered Structures: Theory and Applications</a:t>
            </a:r>
            <a:r>
              <a:rPr lang="en-US" dirty="0" smtClean="0"/>
              <a:t>, </a:t>
            </a:r>
            <a:r>
              <a:rPr lang="en-US" dirty="0" err="1" smtClean="0"/>
              <a:t>Artech</a:t>
            </a:r>
            <a:r>
              <a:rPr lang="en-US" dirty="0" smtClean="0"/>
              <a:t> House, 1994.   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C. Nguyen, </a:t>
            </a:r>
            <a:r>
              <a:rPr lang="en-US" i="1" dirty="0" smtClean="0"/>
              <a:t>Analysis Methods for </a:t>
            </a:r>
            <a:r>
              <a:rPr lang="en-US" i="1" dirty="0" err="1" smtClean="0"/>
              <a:t>RF</a:t>
            </a:r>
            <a:r>
              <a:rPr lang="en-US" i="1" dirty="0" smtClean="0"/>
              <a:t>, Microwave, and Millimeter-Wave Planar Transmission </a:t>
            </a:r>
            <a:r>
              <a:rPr lang="en-US" dirty="0" smtClean="0"/>
              <a:t>Line Structures, Wiley, 2001.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428" y="87085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Books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713883" y="931721"/>
            <a:ext cx="11509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Define:</a:t>
            </a: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3194690" y="1435361"/>
          <a:ext cx="2928937" cy="1679575"/>
        </p:xfrm>
        <a:graphic>
          <a:graphicData uri="http://schemas.openxmlformats.org/presentationml/2006/ole">
            <p:oleObj spid="_x0000_s683185" name="Equation" r:id="rId4" imgW="1041400" imgH="596900" progId="Equation.DSMT4">
              <p:embed/>
            </p:oleObj>
          </a:graphicData>
        </a:graphic>
      </p:graphicFrame>
      <p:sp>
        <p:nvSpPr>
          <p:cNvPr id="683064" name="Text Box 56"/>
          <p:cNvSpPr txBox="1">
            <a:spLocks noChangeArrowheads="1"/>
          </p:cNvSpPr>
          <p:nvPr/>
        </p:nvSpPr>
        <p:spPr bwMode="auto">
          <a:xfrm>
            <a:off x="466271" y="3476399"/>
            <a:ext cx="427392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Launching of plane wave by source: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314700" y="3390900"/>
            <a:ext cx="5023579" cy="3251200"/>
            <a:chOff x="3314700" y="3390900"/>
            <a:chExt cx="5023579" cy="3251200"/>
          </a:xfrm>
        </p:grpSpPr>
        <p:sp>
          <p:nvSpPr>
            <p:cNvPr id="683062" name="AutoShape 54"/>
            <p:cNvSpPr>
              <a:spLocks noChangeArrowheads="1"/>
            </p:cNvSpPr>
            <p:nvPr/>
          </p:nvSpPr>
          <p:spPr bwMode="auto">
            <a:xfrm>
              <a:off x="3314700" y="4749800"/>
              <a:ext cx="3632200" cy="914400"/>
            </a:xfrm>
            <a:prstGeom prst="parallelogram">
              <a:avLst>
                <a:gd name="adj" fmla="val 993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32" name="Line 24"/>
            <p:cNvSpPr>
              <a:spLocks noChangeShapeType="1"/>
            </p:cNvSpPr>
            <p:nvPr/>
          </p:nvSpPr>
          <p:spPr bwMode="auto">
            <a:xfrm flipV="1">
              <a:off x="5284788" y="3824288"/>
              <a:ext cx="0" cy="136683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3033" name="Object 25"/>
            <p:cNvGraphicFramePr>
              <a:graphicFrameLocks noChangeAspect="1"/>
            </p:cNvGraphicFramePr>
            <p:nvPr/>
          </p:nvGraphicFramePr>
          <p:xfrm>
            <a:off x="5130801" y="3390900"/>
            <a:ext cx="285975" cy="287337"/>
          </p:xfrm>
          <a:graphic>
            <a:graphicData uri="http://schemas.openxmlformats.org/presentationml/2006/ole">
              <p:oleObj spid="_x0000_s683186" name="Equation" r:id="rId5" imgW="114102" imgH="114102" progId="Equation.DSMT4">
                <p:embed/>
              </p:oleObj>
            </a:graphicData>
          </a:graphic>
        </p:graphicFrame>
        <p:graphicFrame>
          <p:nvGraphicFramePr>
            <p:cNvPr id="683035" name="Object 27"/>
            <p:cNvGraphicFramePr>
              <a:graphicFrameLocks noChangeAspect="1"/>
            </p:cNvGraphicFramePr>
            <p:nvPr/>
          </p:nvGraphicFramePr>
          <p:xfrm>
            <a:off x="8058151" y="5054600"/>
            <a:ext cx="280128" cy="334962"/>
          </p:xfrm>
          <a:graphic>
            <a:graphicData uri="http://schemas.openxmlformats.org/presentationml/2006/ole">
              <p:oleObj spid="_x0000_s683187" name="Equation" r:id="rId6" imgW="126835" imgH="152202" progId="Equation.DSMT4">
                <p:embed/>
              </p:oleObj>
            </a:graphicData>
          </a:graphic>
        </p:graphicFrame>
        <p:sp>
          <p:nvSpPr>
            <p:cNvPr id="683036" name="Line 28"/>
            <p:cNvSpPr>
              <a:spLocks noChangeShapeType="1"/>
            </p:cNvSpPr>
            <p:nvPr/>
          </p:nvSpPr>
          <p:spPr bwMode="auto">
            <a:xfrm flipH="1">
              <a:off x="4124325" y="5192713"/>
              <a:ext cx="1176338" cy="1104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42" name="Line 34"/>
            <p:cNvSpPr>
              <a:spLocks noChangeShapeType="1"/>
            </p:cNvSpPr>
            <p:nvPr/>
          </p:nvSpPr>
          <p:spPr bwMode="auto">
            <a:xfrm flipV="1">
              <a:off x="5284788" y="4359275"/>
              <a:ext cx="1682750" cy="80645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43" name="Line 35"/>
            <p:cNvSpPr>
              <a:spLocks noChangeShapeType="1"/>
            </p:cNvSpPr>
            <p:nvPr/>
          </p:nvSpPr>
          <p:spPr bwMode="auto">
            <a:xfrm rot="2959119">
              <a:off x="6188075" y="4576762"/>
              <a:ext cx="434975" cy="12700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3044" name="Object 36"/>
            <p:cNvGraphicFramePr>
              <a:graphicFrameLocks noChangeAspect="1"/>
            </p:cNvGraphicFramePr>
            <p:nvPr/>
          </p:nvGraphicFramePr>
          <p:xfrm>
            <a:off x="5713413" y="4200525"/>
            <a:ext cx="330200" cy="552450"/>
          </p:xfrm>
          <a:graphic>
            <a:graphicData uri="http://schemas.openxmlformats.org/presentationml/2006/ole">
              <p:oleObj spid="_x0000_s683188" name="Equation" r:id="rId7" imgW="114201" imgH="190335" progId="Equation.DSMT4">
                <p:embed/>
              </p:oleObj>
            </a:graphicData>
          </a:graphic>
        </p:graphicFrame>
        <p:sp>
          <p:nvSpPr>
            <p:cNvPr id="683050" name="Line 42"/>
            <p:cNvSpPr>
              <a:spLocks noChangeShapeType="1"/>
            </p:cNvSpPr>
            <p:nvPr/>
          </p:nvSpPr>
          <p:spPr bwMode="auto">
            <a:xfrm rot="2959119">
              <a:off x="6251575" y="4551362"/>
              <a:ext cx="434975" cy="12700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51" name="Line 43"/>
            <p:cNvSpPr>
              <a:spLocks noChangeShapeType="1"/>
            </p:cNvSpPr>
            <p:nvPr/>
          </p:nvSpPr>
          <p:spPr bwMode="auto">
            <a:xfrm rot="2959119">
              <a:off x="6315075" y="4519612"/>
              <a:ext cx="434975" cy="12700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52" name="Line 44"/>
            <p:cNvSpPr>
              <a:spLocks noChangeShapeType="1"/>
            </p:cNvSpPr>
            <p:nvPr/>
          </p:nvSpPr>
          <p:spPr bwMode="auto">
            <a:xfrm rot="2959119">
              <a:off x="6372225" y="4481512"/>
              <a:ext cx="434975" cy="12700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3053" name="Object 45"/>
            <p:cNvGraphicFramePr>
              <a:graphicFrameLocks noChangeAspect="1"/>
            </p:cNvGraphicFramePr>
            <p:nvPr/>
          </p:nvGraphicFramePr>
          <p:xfrm>
            <a:off x="4022725" y="4730750"/>
            <a:ext cx="430213" cy="522288"/>
          </p:xfrm>
          <a:graphic>
            <a:graphicData uri="http://schemas.openxmlformats.org/presentationml/2006/ole">
              <p:oleObj spid="_x0000_s683189" name="Equation" r:id="rId8" imgW="177569" imgH="215619" progId="Equation.DSMT4">
                <p:embed/>
              </p:oleObj>
            </a:graphicData>
          </a:graphic>
        </p:graphicFrame>
        <p:sp>
          <p:nvSpPr>
            <p:cNvPr id="683054" name="Line 46"/>
            <p:cNvSpPr>
              <a:spLocks noChangeShapeType="1"/>
            </p:cNvSpPr>
            <p:nvPr/>
          </p:nvSpPr>
          <p:spPr bwMode="auto">
            <a:xfrm>
              <a:off x="5332413" y="5207000"/>
              <a:ext cx="1579563" cy="8334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55" name="Line 47"/>
            <p:cNvSpPr>
              <a:spLocks noChangeShapeType="1"/>
            </p:cNvSpPr>
            <p:nvPr/>
          </p:nvSpPr>
          <p:spPr bwMode="auto">
            <a:xfrm>
              <a:off x="6924675" y="4441825"/>
              <a:ext cx="0" cy="157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3056" name="Object 48"/>
            <p:cNvGraphicFramePr>
              <a:graphicFrameLocks noChangeAspect="1"/>
            </p:cNvGraphicFramePr>
            <p:nvPr/>
          </p:nvGraphicFramePr>
          <p:xfrm>
            <a:off x="6210300" y="5868988"/>
            <a:ext cx="319088" cy="438150"/>
          </p:xfrm>
          <a:graphic>
            <a:graphicData uri="http://schemas.openxmlformats.org/presentationml/2006/ole">
              <p:oleObj spid="_x0000_s683190" name="Equation" r:id="rId9" imgW="139639" imgH="190417" progId="Equation.DSMT4">
                <p:embed/>
              </p:oleObj>
            </a:graphicData>
          </a:graphic>
        </p:graphicFrame>
        <p:sp>
          <p:nvSpPr>
            <p:cNvPr id="683059" name="Line 51"/>
            <p:cNvSpPr>
              <a:spLocks noChangeShapeType="1"/>
            </p:cNvSpPr>
            <p:nvPr/>
          </p:nvSpPr>
          <p:spPr bwMode="auto">
            <a:xfrm flipH="1">
              <a:off x="4051300" y="4864100"/>
              <a:ext cx="901700" cy="7493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60" name="Line 52"/>
            <p:cNvSpPr>
              <a:spLocks noChangeShapeType="1"/>
            </p:cNvSpPr>
            <p:nvPr/>
          </p:nvSpPr>
          <p:spPr bwMode="auto">
            <a:xfrm flipH="1">
              <a:off x="5346700" y="4864100"/>
              <a:ext cx="838200" cy="7747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61" name="Line 53"/>
            <p:cNvSpPr>
              <a:spLocks noChangeShapeType="1"/>
            </p:cNvSpPr>
            <p:nvPr/>
          </p:nvSpPr>
          <p:spPr bwMode="auto">
            <a:xfrm flipH="1">
              <a:off x="4673600" y="4838700"/>
              <a:ext cx="863600" cy="787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63" name="Line 55"/>
            <p:cNvSpPr>
              <a:spLocks noChangeShapeType="1"/>
            </p:cNvSpPr>
            <p:nvPr/>
          </p:nvSpPr>
          <p:spPr bwMode="auto">
            <a:xfrm>
              <a:off x="5397500" y="5181600"/>
              <a:ext cx="2514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6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3716338" y="6270625"/>
              <a:ext cx="33496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83072" name="Object 64"/>
            <p:cNvGraphicFramePr>
              <a:graphicFrameLocks noChangeAspect="1"/>
            </p:cNvGraphicFramePr>
            <p:nvPr/>
          </p:nvGraphicFramePr>
          <p:xfrm>
            <a:off x="3843338" y="6326188"/>
            <a:ext cx="250825" cy="279400"/>
          </p:xfrm>
          <a:graphic>
            <a:graphicData uri="http://schemas.openxmlformats.org/presentationml/2006/ole">
              <p:oleObj spid="_x0000_s683191" name="Equation" r:id="rId10" imgW="114102" imgH="126780" progId="Equation.DSMT4">
                <p:embed/>
              </p:oleObj>
            </a:graphicData>
          </a:graphic>
        </p:graphicFrame>
      </p:grp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Coordinates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99" name="Rectangle 35"/>
          <p:cNvSpPr>
            <a:spLocks noChangeArrowheads="1"/>
          </p:cNvSpPr>
          <p:nvPr/>
        </p:nvSpPr>
        <p:spPr bwMode="auto">
          <a:xfrm>
            <a:off x="873125" y="955675"/>
            <a:ext cx="7219950" cy="31797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1301" name="Group 37"/>
          <p:cNvGrpSpPr>
            <a:grpSpLocks/>
          </p:cNvGrpSpPr>
          <p:nvPr/>
        </p:nvGrpSpPr>
        <p:grpSpPr bwMode="auto">
          <a:xfrm>
            <a:off x="1925638" y="1368425"/>
            <a:ext cx="5162550" cy="2244725"/>
            <a:chOff x="1213" y="862"/>
            <a:chExt cx="3252" cy="1414"/>
          </a:xfrm>
        </p:grpSpPr>
        <p:sp>
          <p:nvSpPr>
            <p:cNvPr id="651270" name="Line 6"/>
            <p:cNvSpPr>
              <a:spLocks noChangeShapeType="1"/>
            </p:cNvSpPr>
            <p:nvPr/>
          </p:nvSpPr>
          <p:spPr bwMode="auto">
            <a:xfrm flipV="1">
              <a:off x="2551" y="1168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1271" name="Object 7"/>
            <p:cNvGraphicFramePr>
              <a:graphicFrameLocks noChangeAspect="1"/>
            </p:cNvGraphicFramePr>
            <p:nvPr/>
          </p:nvGraphicFramePr>
          <p:xfrm>
            <a:off x="2458" y="862"/>
            <a:ext cx="198" cy="239"/>
          </p:xfrm>
          <a:graphic>
            <a:graphicData uri="http://schemas.openxmlformats.org/presentationml/2006/ole">
              <p:oleObj spid="_x0000_s651391" name="Equation" r:id="rId4" imgW="126835" imgH="152202" progId="Equation.DSMT4">
                <p:embed/>
              </p:oleObj>
            </a:graphicData>
          </a:graphic>
        </p:graphicFrame>
        <p:sp>
          <p:nvSpPr>
            <p:cNvPr id="651272" name="Line 8"/>
            <p:cNvSpPr>
              <a:spLocks noChangeShapeType="1"/>
            </p:cNvSpPr>
            <p:nvPr/>
          </p:nvSpPr>
          <p:spPr bwMode="auto">
            <a:xfrm flipV="1">
              <a:off x="1213" y="2172"/>
              <a:ext cx="2953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1273" name="Object 9"/>
            <p:cNvGraphicFramePr>
              <a:graphicFrameLocks noChangeAspect="1"/>
            </p:cNvGraphicFramePr>
            <p:nvPr/>
          </p:nvGraphicFramePr>
          <p:xfrm>
            <a:off x="4295" y="2088"/>
            <a:ext cx="170" cy="188"/>
          </p:xfrm>
          <a:graphic>
            <a:graphicData uri="http://schemas.openxmlformats.org/presentationml/2006/ole">
              <p:oleObj spid="_x0000_s651392" name="Equation" r:id="rId5" imgW="114102" imgH="126780" progId="Equation.DSMT4">
                <p:embed/>
              </p:oleObj>
            </a:graphicData>
          </a:graphic>
        </p:graphicFrame>
        <p:sp>
          <p:nvSpPr>
            <p:cNvPr id="651288" name="Line 24"/>
            <p:cNvSpPr>
              <a:spLocks noChangeShapeType="1"/>
            </p:cNvSpPr>
            <p:nvPr/>
          </p:nvSpPr>
          <p:spPr bwMode="auto">
            <a:xfrm flipV="1">
              <a:off x="2492" y="2003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1289" name="Line 25"/>
            <p:cNvSpPr>
              <a:spLocks noChangeShapeType="1"/>
            </p:cNvSpPr>
            <p:nvPr/>
          </p:nvSpPr>
          <p:spPr bwMode="auto">
            <a:xfrm>
              <a:off x="2606" y="2001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1290" name="Arc 26"/>
            <p:cNvSpPr>
              <a:spLocks/>
            </p:cNvSpPr>
            <p:nvPr/>
          </p:nvSpPr>
          <p:spPr bwMode="auto">
            <a:xfrm>
              <a:off x="2732" y="2061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1291" name="Object 27"/>
            <p:cNvGraphicFramePr>
              <a:graphicFrameLocks noChangeAspect="1"/>
            </p:cNvGraphicFramePr>
            <p:nvPr/>
          </p:nvGraphicFramePr>
          <p:xfrm>
            <a:off x="3477" y="1362"/>
            <a:ext cx="222" cy="370"/>
          </p:xfrm>
          <a:graphic>
            <a:graphicData uri="http://schemas.openxmlformats.org/presentationml/2006/ole">
              <p:oleObj spid="_x0000_s651393" name="Equation" r:id="rId6" imgW="114201" imgH="190335" progId="Equation.DSMT4">
                <p:embed/>
              </p:oleObj>
            </a:graphicData>
          </a:graphic>
        </p:graphicFrame>
        <p:graphicFrame>
          <p:nvGraphicFramePr>
            <p:cNvPr id="651292" name="Object 28"/>
            <p:cNvGraphicFramePr>
              <a:graphicFrameLocks noChangeAspect="1"/>
            </p:cNvGraphicFramePr>
            <p:nvPr/>
          </p:nvGraphicFramePr>
          <p:xfrm>
            <a:off x="1828" y="1170"/>
            <a:ext cx="273" cy="370"/>
          </p:xfrm>
          <a:graphic>
            <a:graphicData uri="http://schemas.openxmlformats.org/presentationml/2006/ole">
              <p:oleObj spid="_x0000_s651394" name="Equation" r:id="rId7" imgW="139639" imgH="190417" progId="Equation.DSMT4">
                <p:embed/>
              </p:oleObj>
            </a:graphicData>
          </a:graphic>
        </p:graphicFrame>
        <p:graphicFrame>
          <p:nvGraphicFramePr>
            <p:cNvPr id="651293" name="Object 29"/>
            <p:cNvGraphicFramePr>
              <a:graphicFrameLocks noChangeAspect="1"/>
            </p:cNvGraphicFramePr>
            <p:nvPr/>
          </p:nvGraphicFramePr>
          <p:xfrm>
            <a:off x="2982" y="1846"/>
            <a:ext cx="190" cy="359"/>
          </p:xfrm>
          <a:graphic>
            <a:graphicData uri="http://schemas.openxmlformats.org/presentationml/2006/ole">
              <p:oleObj spid="_x0000_s651395" name="Equation" r:id="rId8" imgW="114151" imgH="215619" progId="Equation.DSMT4">
                <p:embed/>
              </p:oleObj>
            </a:graphicData>
          </a:graphic>
        </p:graphicFrame>
        <p:sp>
          <p:nvSpPr>
            <p:cNvPr id="651278" name="Line 14"/>
            <p:cNvSpPr>
              <a:spLocks noChangeShapeType="1"/>
            </p:cNvSpPr>
            <p:nvPr/>
          </p:nvSpPr>
          <p:spPr bwMode="auto">
            <a:xfrm flipV="1">
              <a:off x="2551" y="1660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1286" name="Line 22"/>
            <p:cNvSpPr>
              <a:spLocks noChangeShapeType="1"/>
            </p:cNvSpPr>
            <p:nvPr/>
          </p:nvSpPr>
          <p:spPr bwMode="auto">
            <a:xfrm flipH="1" flipV="1">
              <a:off x="2128" y="1521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651294" name="Object 30"/>
          <p:cNvGraphicFramePr>
            <a:graphicFrameLocks noChangeAspect="1"/>
          </p:cNvGraphicFramePr>
          <p:nvPr/>
        </p:nvGraphicFramePr>
        <p:xfrm>
          <a:off x="2990850" y="4814439"/>
          <a:ext cx="2711450" cy="884686"/>
        </p:xfrm>
        <a:graphic>
          <a:graphicData uri="http://schemas.openxmlformats.org/presentationml/2006/ole">
            <p:oleObj spid="_x0000_s651396" name="Equation" r:id="rId9" imgW="1205977" imgH="393529" progId="Equation.DSMT4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Coordinates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906" name="Object 18"/>
          <p:cNvGraphicFramePr>
            <a:graphicFrameLocks noChangeAspect="1"/>
          </p:cNvGraphicFramePr>
          <p:nvPr/>
        </p:nvGraphicFramePr>
        <p:xfrm>
          <a:off x="2384425" y="5080000"/>
          <a:ext cx="3954463" cy="1203325"/>
        </p:xfrm>
        <a:graphic>
          <a:graphicData uri="http://schemas.openxmlformats.org/presentationml/2006/ole">
            <p:oleObj spid="_x0000_s678014" name="Equation" r:id="rId4" imgW="1459866" imgH="444307" progId="Equation.DSMT4">
              <p:embed/>
            </p:oleObj>
          </a:graphicData>
        </a:graphic>
      </p:graphicFrame>
      <p:grpSp>
        <p:nvGrpSpPr>
          <p:cNvPr id="677915" name="Group 27"/>
          <p:cNvGrpSpPr>
            <a:grpSpLocks/>
          </p:cNvGrpSpPr>
          <p:nvPr/>
        </p:nvGrpSpPr>
        <p:grpSpPr bwMode="auto">
          <a:xfrm>
            <a:off x="1222375" y="1019175"/>
            <a:ext cx="6673850" cy="3576638"/>
            <a:chOff x="722" y="722"/>
            <a:chExt cx="4204" cy="2253"/>
          </a:xfrm>
        </p:grpSpPr>
        <p:sp>
          <p:nvSpPr>
            <p:cNvPr id="677912" name="Rectangle 24"/>
            <p:cNvSpPr>
              <a:spLocks noChangeArrowheads="1"/>
            </p:cNvSpPr>
            <p:nvPr/>
          </p:nvSpPr>
          <p:spPr bwMode="auto">
            <a:xfrm>
              <a:off x="722" y="722"/>
              <a:ext cx="4204" cy="2253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1" name="Line 3"/>
            <p:cNvSpPr>
              <a:spLocks noChangeShapeType="1"/>
            </p:cNvSpPr>
            <p:nvPr/>
          </p:nvSpPr>
          <p:spPr bwMode="auto">
            <a:xfrm flipV="1">
              <a:off x="2534" y="1160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7892" name="Object 4"/>
            <p:cNvGraphicFramePr>
              <a:graphicFrameLocks noChangeAspect="1"/>
            </p:cNvGraphicFramePr>
            <p:nvPr/>
          </p:nvGraphicFramePr>
          <p:xfrm>
            <a:off x="2457" y="872"/>
            <a:ext cx="183" cy="221"/>
          </p:xfrm>
          <a:graphic>
            <a:graphicData uri="http://schemas.openxmlformats.org/presentationml/2006/ole">
              <p:oleObj spid="_x0000_s678015" name="Equation" r:id="rId5" imgW="126835" imgH="152202" progId="Equation.DSMT4">
                <p:embed/>
              </p:oleObj>
            </a:graphicData>
          </a:graphic>
        </p:graphicFrame>
        <p:sp>
          <p:nvSpPr>
            <p:cNvPr id="677893" name="Line 5"/>
            <p:cNvSpPr>
              <a:spLocks noChangeShapeType="1"/>
            </p:cNvSpPr>
            <p:nvPr/>
          </p:nvSpPr>
          <p:spPr bwMode="auto">
            <a:xfrm>
              <a:off x="1196" y="2167"/>
              <a:ext cx="2900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7894" name="Object 6"/>
            <p:cNvGraphicFramePr>
              <a:graphicFrameLocks noChangeAspect="1"/>
            </p:cNvGraphicFramePr>
            <p:nvPr/>
          </p:nvGraphicFramePr>
          <p:xfrm>
            <a:off x="4278" y="2080"/>
            <a:ext cx="184" cy="204"/>
          </p:xfrm>
          <a:graphic>
            <a:graphicData uri="http://schemas.openxmlformats.org/presentationml/2006/ole">
              <p:oleObj spid="_x0000_s678016" name="Equation" r:id="rId6" imgW="114102" imgH="126780" progId="Equation.DSMT4">
                <p:embed/>
              </p:oleObj>
            </a:graphicData>
          </a:graphic>
        </p:graphicFrame>
        <p:sp>
          <p:nvSpPr>
            <p:cNvPr id="677897" name="Line 9"/>
            <p:cNvSpPr>
              <a:spLocks noChangeShapeType="1"/>
            </p:cNvSpPr>
            <p:nvPr/>
          </p:nvSpPr>
          <p:spPr bwMode="auto">
            <a:xfrm flipV="1">
              <a:off x="2475" y="1993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898" name="Line 10"/>
            <p:cNvSpPr>
              <a:spLocks noChangeShapeType="1"/>
            </p:cNvSpPr>
            <p:nvPr/>
          </p:nvSpPr>
          <p:spPr bwMode="auto">
            <a:xfrm>
              <a:off x="2580" y="2000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907" name="Line 19"/>
            <p:cNvSpPr>
              <a:spLocks noChangeShapeType="1"/>
            </p:cNvSpPr>
            <p:nvPr/>
          </p:nvSpPr>
          <p:spPr bwMode="auto">
            <a:xfrm>
              <a:off x="1651" y="2545"/>
              <a:ext cx="168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908" name="Line 20"/>
            <p:cNvSpPr>
              <a:spLocks noChangeShapeType="1"/>
            </p:cNvSpPr>
            <p:nvPr/>
          </p:nvSpPr>
          <p:spPr bwMode="auto">
            <a:xfrm>
              <a:off x="1653" y="2056"/>
              <a:ext cx="168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909" name="Line 21"/>
            <p:cNvSpPr>
              <a:spLocks noChangeShapeType="1"/>
            </p:cNvSpPr>
            <p:nvPr/>
          </p:nvSpPr>
          <p:spPr bwMode="auto">
            <a:xfrm>
              <a:off x="1664" y="2333"/>
              <a:ext cx="168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910" name="Line 22"/>
            <p:cNvSpPr>
              <a:spLocks noChangeShapeType="1"/>
            </p:cNvSpPr>
            <p:nvPr/>
          </p:nvSpPr>
          <p:spPr bwMode="auto">
            <a:xfrm>
              <a:off x="1654" y="1817"/>
              <a:ext cx="168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7911" name="Object 23"/>
            <p:cNvGraphicFramePr>
              <a:graphicFrameLocks noChangeAspect="1"/>
            </p:cNvGraphicFramePr>
            <p:nvPr/>
          </p:nvGraphicFramePr>
          <p:xfrm>
            <a:off x="3509" y="2441"/>
            <a:ext cx="303" cy="368"/>
          </p:xfrm>
          <a:graphic>
            <a:graphicData uri="http://schemas.openxmlformats.org/presentationml/2006/ole">
              <p:oleObj spid="_x0000_s678017" name="Equation" r:id="rId7" imgW="177569" imgH="215619" progId="Equation.DSMT4">
                <p:embed/>
              </p:oleObj>
            </a:graphicData>
          </a:graphic>
        </p:graphicFrame>
        <p:sp>
          <p:nvSpPr>
            <p:cNvPr id="677895" name="Line 7"/>
            <p:cNvSpPr>
              <a:spLocks noChangeShapeType="1"/>
            </p:cNvSpPr>
            <p:nvPr/>
          </p:nvSpPr>
          <p:spPr bwMode="auto">
            <a:xfrm flipV="1">
              <a:off x="2534" y="1652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7896" name="Line 8"/>
            <p:cNvSpPr>
              <a:spLocks noChangeShapeType="1"/>
            </p:cNvSpPr>
            <p:nvPr/>
          </p:nvSpPr>
          <p:spPr bwMode="auto">
            <a:xfrm flipH="1" flipV="1">
              <a:off x="2111" y="1513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5595938" y="2035175"/>
          <a:ext cx="352425" cy="587375"/>
        </p:xfrm>
        <a:graphic>
          <a:graphicData uri="http://schemas.openxmlformats.org/presentationml/2006/ole">
            <p:oleObj spid="_x0000_s678018" name="Equation" r:id="rId8" imgW="114201" imgH="190335" progId="Equation.DSMT4">
              <p:embed/>
            </p:oleObj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2940050" y="1679575"/>
          <a:ext cx="433388" cy="587375"/>
        </p:xfrm>
        <a:graphic>
          <a:graphicData uri="http://schemas.openxmlformats.org/presentationml/2006/ole">
            <p:oleObj spid="_x0000_s678019" name="Equation" r:id="rId9" imgW="139639" imgH="190417" progId="Equation.DSMT4">
              <p:embed/>
            </p:oleObj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Coordinates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31" name="Rectangle 43"/>
          <p:cNvSpPr>
            <a:spLocks noChangeArrowheads="1"/>
          </p:cNvSpPr>
          <p:nvPr/>
        </p:nvSpPr>
        <p:spPr bwMode="auto">
          <a:xfrm>
            <a:off x="763588" y="1951038"/>
            <a:ext cx="1133475" cy="87471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2318" name="Object 30"/>
          <p:cNvGraphicFramePr>
            <a:graphicFrameLocks noChangeAspect="1"/>
          </p:cNvGraphicFramePr>
          <p:nvPr/>
        </p:nvGraphicFramePr>
        <p:xfrm>
          <a:off x="693738" y="3241675"/>
          <a:ext cx="1285875" cy="927100"/>
        </p:xfrm>
        <a:graphic>
          <a:graphicData uri="http://schemas.openxmlformats.org/presentationml/2006/ole">
            <p:oleObj spid="_x0000_s652500" name="Equation" r:id="rId4" imgW="545863" imgH="393529" progId="Equation.DSMT4">
              <p:embed/>
            </p:oleObj>
          </a:graphicData>
        </a:graphic>
      </p:graphicFrame>
      <p:sp>
        <p:nvSpPr>
          <p:cNvPr id="652291" name="Line 3"/>
          <p:cNvSpPr>
            <a:spLocks noChangeShapeType="1"/>
          </p:cNvSpPr>
          <p:nvPr/>
        </p:nvSpPr>
        <p:spPr bwMode="auto">
          <a:xfrm flipV="1">
            <a:off x="4379460" y="1843088"/>
            <a:ext cx="0" cy="18240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292" name="Object 4"/>
          <p:cNvGraphicFramePr>
            <a:graphicFrameLocks noChangeAspect="1"/>
          </p:cNvGraphicFramePr>
          <p:nvPr/>
        </p:nvGraphicFramePr>
        <p:xfrm>
          <a:off x="4263573" y="1441450"/>
          <a:ext cx="266700" cy="268288"/>
        </p:xfrm>
        <a:graphic>
          <a:graphicData uri="http://schemas.openxmlformats.org/presentationml/2006/ole">
            <p:oleObj spid="_x0000_s652501" name="Equation" r:id="rId5" imgW="114102" imgH="114102" progId="Equation.DSMT4">
              <p:embed/>
            </p:oleObj>
          </a:graphicData>
        </a:graphic>
      </p:graphicFrame>
      <p:sp>
        <p:nvSpPr>
          <p:cNvPr id="652293" name="Line 5"/>
          <p:cNvSpPr>
            <a:spLocks noChangeShapeType="1"/>
          </p:cNvSpPr>
          <p:nvPr/>
        </p:nvSpPr>
        <p:spPr bwMode="auto">
          <a:xfrm>
            <a:off x="4379460" y="3654425"/>
            <a:ext cx="2652713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294" name="Object 6"/>
          <p:cNvGraphicFramePr>
            <a:graphicFrameLocks noChangeAspect="1"/>
          </p:cNvGraphicFramePr>
          <p:nvPr/>
        </p:nvGraphicFramePr>
        <p:xfrm>
          <a:off x="7114723" y="3529013"/>
          <a:ext cx="260350" cy="311150"/>
        </p:xfrm>
        <a:graphic>
          <a:graphicData uri="http://schemas.openxmlformats.org/presentationml/2006/ole">
            <p:oleObj spid="_x0000_s652502" name="Equation" r:id="rId6" imgW="126835" imgH="152202" progId="Equation.DSMT4">
              <p:embed/>
            </p:oleObj>
          </a:graphicData>
        </a:graphic>
      </p:graphicFrame>
      <p:sp>
        <p:nvSpPr>
          <p:cNvPr id="652304" name="Line 16"/>
          <p:cNvSpPr>
            <a:spLocks noChangeShapeType="1"/>
          </p:cNvSpPr>
          <p:nvPr/>
        </p:nvSpPr>
        <p:spPr bwMode="auto">
          <a:xfrm flipH="1">
            <a:off x="3218998" y="3668713"/>
            <a:ext cx="1176338" cy="1104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52335" name="Group 47"/>
          <p:cNvGrpSpPr>
            <a:grpSpLocks/>
          </p:cNvGrpSpPr>
          <p:nvPr/>
        </p:nvGrpSpPr>
        <p:grpSpPr bwMode="auto">
          <a:xfrm>
            <a:off x="3960360" y="4067175"/>
            <a:ext cx="1473200" cy="996950"/>
            <a:chOff x="1342" y="3449"/>
            <a:chExt cx="928" cy="628"/>
          </a:xfrm>
        </p:grpSpPr>
        <p:sp>
          <p:nvSpPr>
            <p:cNvPr id="652295" name="Line 7"/>
            <p:cNvSpPr>
              <a:spLocks noChangeShapeType="1"/>
            </p:cNvSpPr>
            <p:nvPr/>
          </p:nvSpPr>
          <p:spPr bwMode="auto">
            <a:xfrm>
              <a:off x="1710" y="3449"/>
              <a:ext cx="560" cy="3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2305" name="Line 17"/>
            <p:cNvSpPr>
              <a:spLocks noChangeShapeType="1"/>
            </p:cNvSpPr>
            <p:nvPr/>
          </p:nvSpPr>
          <p:spPr bwMode="auto">
            <a:xfrm>
              <a:off x="1598" y="3536"/>
              <a:ext cx="560" cy="3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2306" name="Line 18"/>
            <p:cNvSpPr>
              <a:spLocks noChangeShapeType="1"/>
            </p:cNvSpPr>
            <p:nvPr/>
          </p:nvSpPr>
          <p:spPr bwMode="auto">
            <a:xfrm>
              <a:off x="1478" y="3641"/>
              <a:ext cx="560" cy="3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2307" name="Line 19"/>
            <p:cNvSpPr>
              <a:spLocks noChangeShapeType="1"/>
            </p:cNvSpPr>
            <p:nvPr/>
          </p:nvSpPr>
          <p:spPr bwMode="auto">
            <a:xfrm>
              <a:off x="1342" y="3737"/>
              <a:ext cx="560" cy="3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2308" name="Line 20"/>
          <p:cNvSpPr>
            <a:spLocks noChangeShapeType="1"/>
          </p:cNvSpPr>
          <p:nvPr/>
        </p:nvSpPr>
        <p:spPr bwMode="auto">
          <a:xfrm flipV="1">
            <a:off x="4379460" y="2835275"/>
            <a:ext cx="1682750" cy="8064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12" name="Line 24"/>
          <p:cNvSpPr>
            <a:spLocks noChangeShapeType="1"/>
          </p:cNvSpPr>
          <p:nvPr/>
        </p:nvSpPr>
        <p:spPr bwMode="auto">
          <a:xfrm rot="2959119">
            <a:off x="5282748" y="3052763"/>
            <a:ext cx="434975" cy="127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313" name="Object 25"/>
          <p:cNvGraphicFramePr>
            <a:graphicFrameLocks noChangeAspect="1"/>
          </p:cNvGraphicFramePr>
          <p:nvPr/>
        </p:nvGraphicFramePr>
        <p:xfrm>
          <a:off x="4757285" y="2574925"/>
          <a:ext cx="330200" cy="552450"/>
        </p:xfrm>
        <a:graphic>
          <a:graphicData uri="http://schemas.openxmlformats.org/presentationml/2006/ole">
            <p:oleObj spid="_x0000_s652503" name="Equation" r:id="rId7" imgW="114201" imgH="190335" progId="Equation.DSMT4">
              <p:embed/>
            </p:oleObj>
          </a:graphicData>
        </a:graphic>
      </p:graphicFrame>
      <p:graphicFrame>
        <p:nvGraphicFramePr>
          <p:cNvPr id="652316" name="Object 28"/>
          <p:cNvGraphicFramePr>
            <a:graphicFrameLocks noChangeAspect="1"/>
          </p:cNvGraphicFramePr>
          <p:nvPr/>
        </p:nvGraphicFramePr>
        <p:xfrm>
          <a:off x="2912610" y="4800600"/>
          <a:ext cx="274638" cy="304800"/>
        </p:xfrm>
        <a:graphic>
          <a:graphicData uri="http://schemas.openxmlformats.org/presentationml/2006/ole">
            <p:oleObj spid="_x0000_s652504" name="Equation" r:id="rId8" imgW="114102" imgH="126780" progId="Equation.DSMT4">
              <p:embed/>
            </p:oleObj>
          </a:graphicData>
        </a:graphic>
      </p:graphicFrame>
      <p:sp>
        <p:nvSpPr>
          <p:cNvPr id="652319" name="Line 31"/>
          <p:cNvSpPr>
            <a:spLocks noChangeShapeType="1"/>
          </p:cNvSpPr>
          <p:nvPr/>
        </p:nvSpPr>
        <p:spPr bwMode="auto">
          <a:xfrm flipH="1" flipV="1">
            <a:off x="5932714" y="2362200"/>
            <a:ext cx="191409" cy="47602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20" name="Line 32"/>
          <p:cNvSpPr>
            <a:spLocks noChangeShapeType="1"/>
          </p:cNvSpPr>
          <p:nvPr/>
        </p:nvSpPr>
        <p:spPr bwMode="auto">
          <a:xfrm flipH="1">
            <a:off x="5758543" y="2839584"/>
            <a:ext cx="366941" cy="32815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321" name="Object 33"/>
          <p:cNvGraphicFramePr>
            <a:graphicFrameLocks noChangeAspect="1"/>
          </p:cNvGraphicFramePr>
          <p:nvPr/>
        </p:nvGraphicFramePr>
        <p:xfrm>
          <a:off x="6011637" y="1913391"/>
          <a:ext cx="403225" cy="512763"/>
        </p:xfrm>
        <a:graphic>
          <a:graphicData uri="http://schemas.openxmlformats.org/presentationml/2006/ole">
            <p:oleObj spid="_x0000_s652505" name="Equation" r:id="rId9" imgW="139579" imgH="177646" progId="Equation.DSMT4">
              <p:embed/>
            </p:oleObj>
          </a:graphicData>
        </a:graphic>
      </p:graphicFrame>
      <p:graphicFrame>
        <p:nvGraphicFramePr>
          <p:cNvPr id="652322" name="Object 34"/>
          <p:cNvGraphicFramePr>
            <a:graphicFrameLocks noChangeAspect="1"/>
          </p:cNvGraphicFramePr>
          <p:nvPr/>
        </p:nvGraphicFramePr>
        <p:xfrm>
          <a:off x="6205539" y="2941185"/>
          <a:ext cx="477838" cy="512763"/>
        </p:xfrm>
        <a:graphic>
          <a:graphicData uri="http://schemas.openxmlformats.org/presentationml/2006/ole">
            <p:oleObj spid="_x0000_s652506" name="Equation" r:id="rId10" imgW="164814" imgH="177492" progId="Equation.DSMT4">
              <p:embed/>
            </p:oleObj>
          </a:graphicData>
        </a:graphic>
      </p:graphicFrame>
      <p:sp>
        <p:nvSpPr>
          <p:cNvPr id="652323" name="Line 35"/>
          <p:cNvSpPr>
            <a:spLocks noChangeShapeType="1"/>
          </p:cNvSpPr>
          <p:nvPr/>
        </p:nvSpPr>
        <p:spPr bwMode="auto">
          <a:xfrm rot="2959119">
            <a:off x="5346248" y="3027363"/>
            <a:ext cx="434975" cy="127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24" name="Line 36"/>
          <p:cNvSpPr>
            <a:spLocks noChangeShapeType="1"/>
          </p:cNvSpPr>
          <p:nvPr/>
        </p:nvSpPr>
        <p:spPr bwMode="auto">
          <a:xfrm rot="2959119">
            <a:off x="5409748" y="2995613"/>
            <a:ext cx="434975" cy="127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25" name="Line 37"/>
          <p:cNvSpPr>
            <a:spLocks noChangeShapeType="1"/>
          </p:cNvSpPr>
          <p:nvPr/>
        </p:nvSpPr>
        <p:spPr bwMode="auto">
          <a:xfrm rot="2959119">
            <a:off x="5466898" y="2957513"/>
            <a:ext cx="434975" cy="127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329" name="Object 41"/>
          <p:cNvGraphicFramePr>
            <a:graphicFrameLocks noChangeAspect="1"/>
          </p:cNvGraphicFramePr>
          <p:nvPr/>
        </p:nvGraphicFramePr>
        <p:xfrm>
          <a:off x="5357360" y="4732338"/>
          <a:ext cx="549275" cy="584200"/>
        </p:xfrm>
        <a:graphic>
          <a:graphicData uri="http://schemas.openxmlformats.org/presentationml/2006/ole">
            <p:oleObj spid="_x0000_s652507" name="Equation" r:id="rId11" imgW="203024" imgH="215713" progId="Equation.DSMT4">
              <p:embed/>
            </p:oleObj>
          </a:graphicData>
        </a:graphic>
      </p:graphicFrame>
      <p:sp>
        <p:nvSpPr>
          <p:cNvPr id="652332" name="Line 44"/>
          <p:cNvSpPr>
            <a:spLocks noChangeShapeType="1"/>
          </p:cNvSpPr>
          <p:nvPr/>
        </p:nvSpPr>
        <p:spPr bwMode="auto">
          <a:xfrm>
            <a:off x="4477885" y="3695700"/>
            <a:ext cx="1541463" cy="833438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33" name="Line 45"/>
          <p:cNvSpPr>
            <a:spLocks noChangeShapeType="1"/>
          </p:cNvSpPr>
          <p:nvPr/>
        </p:nvSpPr>
        <p:spPr bwMode="auto">
          <a:xfrm>
            <a:off x="6082848" y="2943225"/>
            <a:ext cx="0" cy="157003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2336" name="Object 48"/>
          <p:cNvGraphicFramePr>
            <a:graphicFrameLocks noChangeAspect="1"/>
          </p:cNvGraphicFramePr>
          <p:nvPr/>
        </p:nvGraphicFramePr>
        <p:xfrm>
          <a:off x="5419273" y="3697288"/>
          <a:ext cx="403225" cy="552450"/>
        </p:xfrm>
        <a:graphic>
          <a:graphicData uri="http://schemas.openxmlformats.org/presentationml/2006/ole">
            <p:oleObj spid="_x0000_s652508" name="Equation" r:id="rId12" imgW="139639" imgH="190417" progId="Equation.DSMT4">
              <p:embed/>
            </p:oleObj>
          </a:graphicData>
        </a:graphic>
      </p:graphicFrame>
      <p:graphicFrame>
        <p:nvGraphicFramePr>
          <p:cNvPr id="652339" name="Object 51"/>
          <p:cNvGraphicFramePr>
            <a:graphicFrameLocks noChangeAspect="1"/>
          </p:cNvGraphicFramePr>
          <p:nvPr/>
        </p:nvGraphicFramePr>
        <p:xfrm>
          <a:off x="3755573" y="3492500"/>
          <a:ext cx="301625" cy="569913"/>
        </p:xfrm>
        <a:graphic>
          <a:graphicData uri="http://schemas.openxmlformats.org/presentationml/2006/ole">
            <p:oleObj spid="_x0000_s652509" name="Equation" r:id="rId13" imgW="114151" imgH="215619" progId="Equation.DSMT4">
              <p:embed/>
            </p:oleObj>
          </a:graphicData>
        </a:graphic>
      </p:graphicFrame>
      <p:sp>
        <p:nvSpPr>
          <p:cNvPr id="652340" name="Freeform 52"/>
          <p:cNvSpPr>
            <a:spLocks/>
          </p:cNvSpPr>
          <p:nvPr/>
        </p:nvSpPr>
        <p:spPr bwMode="auto">
          <a:xfrm>
            <a:off x="4285798" y="3751263"/>
            <a:ext cx="258763" cy="460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86" y="26"/>
              </a:cxn>
              <a:cxn ang="0">
                <a:pos x="163" y="0"/>
              </a:cxn>
            </a:cxnLst>
            <a:rect l="0" t="0" r="r" b="b"/>
            <a:pathLst>
              <a:path w="163" h="29">
                <a:moveTo>
                  <a:pt x="0" y="17"/>
                </a:moveTo>
                <a:cubicBezTo>
                  <a:pt x="29" y="23"/>
                  <a:pt x="59" y="29"/>
                  <a:pt x="86" y="26"/>
                </a:cubicBezTo>
                <a:cubicBezTo>
                  <a:pt x="113" y="23"/>
                  <a:pt x="146" y="10"/>
                  <a:pt x="163" y="0"/>
                </a:cubicBez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2343" name="Text Box 55"/>
          <p:cNvSpPr txBox="1">
            <a:spLocks noChangeArrowheads="1"/>
          </p:cNvSpPr>
          <p:nvPr/>
        </p:nvSpPr>
        <p:spPr bwMode="auto">
          <a:xfrm>
            <a:off x="911225" y="2147888"/>
            <a:ext cx="7921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</a:rPr>
              <a:t>TM</a:t>
            </a:r>
            <a:r>
              <a:rPr lang="en-US" sz="2800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Properties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44" name="Rectangle 32"/>
          <p:cNvSpPr>
            <a:spLocks noChangeArrowheads="1"/>
          </p:cNvSpPr>
          <p:nvPr/>
        </p:nvSpPr>
        <p:spPr bwMode="auto">
          <a:xfrm>
            <a:off x="558800" y="1719263"/>
            <a:ext cx="1160463" cy="88741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3329" name="Object 17"/>
          <p:cNvGraphicFramePr>
            <a:graphicFrameLocks noChangeAspect="1"/>
          </p:cNvGraphicFramePr>
          <p:nvPr/>
        </p:nvGraphicFramePr>
        <p:xfrm>
          <a:off x="398463" y="3044825"/>
          <a:ext cx="1584325" cy="1146175"/>
        </p:xfrm>
        <a:graphic>
          <a:graphicData uri="http://schemas.openxmlformats.org/presentationml/2006/ole">
            <p:oleObj spid="_x0000_s653508" name="Equation" r:id="rId4" imgW="545863" imgH="393529" progId="Equation.DSMT4">
              <p:embed/>
            </p:oleObj>
          </a:graphicData>
        </a:graphic>
      </p:graphicFrame>
      <p:grpSp>
        <p:nvGrpSpPr>
          <p:cNvPr id="653349" name="Group 37"/>
          <p:cNvGrpSpPr>
            <a:grpSpLocks/>
          </p:cNvGrpSpPr>
          <p:nvPr/>
        </p:nvGrpSpPr>
        <p:grpSpPr bwMode="auto">
          <a:xfrm>
            <a:off x="3238500" y="1854201"/>
            <a:ext cx="4546600" cy="3817938"/>
            <a:chOff x="1971" y="1468"/>
            <a:chExt cx="2864" cy="2405"/>
          </a:xfrm>
        </p:grpSpPr>
        <p:sp>
          <p:nvSpPr>
            <p:cNvPr id="653331" name="Line 19"/>
            <p:cNvSpPr>
              <a:spLocks noChangeShapeType="1"/>
            </p:cNvSpPr>
            <p:nvPr/>
          </p:nvSpPr>
          <p:spPr bwMode="auto">
            <a:xfrm>
              <a:off x="3988" y="2388"/>
              <a:ext cx="187" cy="31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15" name="Line 3"/>
            <p:cNvSpPr>
              <a:spLocks noChangeShapeType="1"/>
            </p:cNvSpPr>
            <p:nvPr/>
          </p:nvSpPr>
          <p:spPr bwMode="auto">
            <a:xfrm flipV="1">
              <a:off x="2887" y="1726"/>
              <a:ext cx="0" cy="114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16" name="Object 4"/>
            <p:cNvGraphicFramePr>
              <a:graphicFrameLocks noChangeAspect="1"/>
            </p:cNvGraphicFramePr>
            <p:nvPr/>
          </p:nvGraphicFramePr>
          <p:xfrm>
            <a:off x="2814" y="1468"/>
            <a:ext cx="165" cy="166"/>
          </p:xfrm>
          <a:graphic>
            <a:graphicData uri="http://schemas.openxmlformats.org/presentationml/2006/ole">
              <p:oleObj spid="_x0000_s653509" name="Equation" r:id="rId5" imgW="114102" imgH="114102" progId="Equation.DSMT4">
                <p:embed/>
              </p:oleObj>
            </a:graphicData>
          </a:graphic>
        </p:graphicFrame>
        <p:sp>
          <p:nvSpPr>
            <p:cNvPr id="653317" name="Line 5"/>
            <p:cNvSpPr>
              <a:spLocks noChangeShapeType="1"/>
            </p:cNvSpPr>
            <p:nvPr/>
          </p:nvSpPr>
          <p:spPr bwMode="auto">
            <a:xfrm flipV="1">
              <a:off x="2887" y="2864"/>
              <a:ext cx="1682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18" name="Object 6"/>
            <p:cNvGraphicFramePr>
              <a:graphicFrameLocks noChangeAspect="1"/>
            </p:cNvGraphicFramePr>
            <p:nvPr/>
          </p:nvGraphicFramePr>
          <p:xfrm>
            <a:off x="4658" y="2772"/>
            <a:ext cx="177" cy="212"/>
          </p:xfrm>
          <a:graphic>
            <a:graphicData uri="http://schemas.openxmlformats.org/presentationml/2006/ole">
              <p:oleObj spid="_x0000_s653510" name="Equation" r:id="rId6" imgW="126835" imgH="152202" progId="Equation.DSMT4">
                <p:embed/>
              </p:oleObj>
            </a:graphicData>
          </a:graphic>
        </p:graphicFrame>
        <p:sp>
          <p:nvSpPr>
            <p:cNvPr id="653319" name="Line 7"/>
            <p:cNvSpPr>
              <a:spLocks noChangeShapeType="1"/>
            </p:cNvSpPr>
            <p:nvPr/>
          </p:nvSpPr>
          <p:spPr bwMode="auto">
            <a:xfrm flipV="1">
              <a:off x="3112" y="3010"/>
              <a:ext cx="450" cy="3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20" name="Line 8"/>
            <p:cNvSpPr>
              <a:spLocks noChangeShapeType="1"/>
            </p:cNvSpPr>
            <p:nvPr/>
          </p:nvSpPr>
          <p:spPr bwMode="auto">
            <a:xfrm flipH="1">
              <a:off x="2154" y="2860"/>
              <a:ext cx="741" cy="6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21" name="Line 9"/>
            <p:cNvSpPr>
              <a:spLocks noChangeShapeType="1"/>
            </p:cNvSpPr>
            <p:nvPr/>
          </p:nvSpPr>
          <p:spPr bwMode="auto">
            <a:xfrm>
              <a:off x="2907" y="2869"/>
              <a:ext cx="1024" cy="681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24" name="Line 12"/>
            <p:cNvSpPr>
              <a:spLocks noChangeShapeType="1"/>
            </p:cNvSpPr>
            <p:nvPr/>
          </p:nvSpPr>
          <p:spPr bwMode="auto">
            <a:xfrm flipV="1">
              <a:off x="2887" y="2351"/>
              <a:ext cx="1060" cy="50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25" name="Line 13"/>
            <p:cNvSpPr>
              <a:spLocks noChangeShapeType="1"/>
            </p:cNvSpPr>
            <p:nvPr/>
          </p:nvSpPr>
          <p:spPr bwMode="auto">
            <a:xfrm rot="2959119">
              <a:off x="3304" y="2544"/>
              <a:ext cx="274" cy="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26" name="Object 14"/>
            <p:cNvGraphicFramePr>
              <a:graphicFrameLocks noChangeAspect="1"/>
            </p:cNvGraphicFramePr>
            <p:nvPr/>
          </p:nvGraphicFramePr>
          <p:xfrm>
            <a:off x="3125" y="2187"/>
            <a:ext cx="208" cy="348"/>
          </p:xfrm>
          <a:graphic>
            <a:graphicData uri="http://schemas.openxmlformats.org/presentationml/2006/ole">
              <p:oleObj spid="_x0000_s653511" name="Equation" r:id="rId7" imgW="114201" imgH="190335" progId="Equation.DSMT4">
                <p:embed/>
              </p:oleObj>
            </a:graphicData>
          </a:graphic>
        </p:graphicFrame>
        <p:graphicFrame>
          <p:nvGraphicFramePr>
            <p:cNvPr id="653327" name="Object 15"/>
            <p:cNvGraphicFramePr>
              <a:graphicFrameLocks noChangeAspect="1"/>
            </p:cNvGraphicFramePr>
            <p:nvPr/>
          </p:nvGraphicFramePr>
          <p:xfrm>
            <a:off x="1971" y="3580"/>
            <a:ext cx="160" cy="177"/>
          </p:xfrm>
          <a:graphic>
            <a:graphicData uri="http://schemas.openxmlformats.org/presentationml/2006/ole">
              <p:oleObj spid="_x0000_s653512" name="Equation" r:id="rId8" imgW="114102" imgH="126780" progId="Equation.DSMT4">
                <p:embed/>
              </p:oleObj>
            </a:graphicData>
          </a:graphic>
        </p:graphicFrame>
        <p:sp>
          <p:nvSpPr>
            <p:cNvPr id="653330" name="Line 18"/>
            <p:cNvSpPr>
              <a:spLocks noChangeShapeType="1"/>
            </p:cNvSpPr>
            <p:nvPr/>
          </p:nvSpPr>
          <p:spPr bwMode="auto">
            <a:xfrm flipH="1">
              <a:off x="3741" y="2386"/>
              <a:ext cx="250" cy="19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32" name="Object 20"/>
            <p:cNvGraphicFramePr>
              <a:graphicFrameLocks noChangeAspect="1"/>
            </p:cNvGraphicFramePr>
            <p:nvPr/>
          </p:nvGraphicFramePr>
          <p:xfrm>
            <a:off x="3586" y="2536"/>
            <a:ext cx="254" cy="323"/>
          </p:xfrm>
          <a:graphic>
            <a:graphicData uri="http://schemas.openxmlformats.org/presentationml/2006/ole">
              <p:oleObj spid="_x0000_s653513" name="Equation" r:id="rId9" imgW="139579" imgH="177646" progId="Equation.DSMT4">
                <p:embed/>
              </p:oleObj>
            </a:graphicData>
          </a:graphic>
        </p:graphicFrame>
        <p:graphicFrame>
          <p:nvGraphicFramePr>
            <p:cNvPr id="653333" name="Object 21"/>
            <p:cNvGraphicFramePr>
              <a:graphicFrameLocks noChangeAspect="1"/>
            </p:cNvGraphicFramePr>
            <p:nvPr/>
          </p:nvGraphicFramePr>
          <p:xfrm>
            <a:off x="4175" y="2484"/>
            <a:ext cx="301" cy="323"/>
          </p:xfrm>
          <a:graphic>
            <a:graphicData uri="http://schemas.openxmlformats.org/presentationml/2006/ole">
              <p:oleObj spid="_x0000_s653514" name="Equation" r:id="rId10" imgW="164814" imgH="177492" progId="Equation.DSMT4">
                <p:embed/>
              </p:oleObj>
            </a:graphicData>
          </a:graphic>
        </p:graphicFrame>
        <p:sp>
          <p:nvSpPr>
            <p:cNvPr id="653334" name="Line 22"/>
            <p:cNvSpPr>
              <a:spLocks noChangeShapeType="1"/>
            </p:cNvSpPr>
            <p:nvPr/>
          </p:nvSpPr>
          <p:spPr bwMode="auto">
            <a:xfrm rot="2959119">
              <a:off x="3344" y="2528"/>
              <a:ext cx="274" cy="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35" name="Line 23"/>
            <p:cNvSpPr>
              <a:spLocks noChangeShapeType="1"/>
            </p:cNvSpPr>
            <p:nvPr/>
          </p:nvSpPr>
          <p:spPr bwMode="auto">
            <a:xfrm rot="2959119">
              <a:off x="3384" y="2508"/>
              <a:ext cx="274" cy="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36" name="Line 24"/>
            <p:cNvSpPr>
              <a:spLocks noChangeShapeType="1"/>
            </p:cNvSpPr>
            <p:nvPr/>
          </p:nvSpPr>
          <p:spPr bwMode="auto">
            <a:xfrm rot="2959119">
              <a:off x="3420" y="2484"/>
              <a:ext cx="274" cy="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38" name="Line 26"/>
            <p:cNvSpPr>
              <a:spLocks noChangeShapeType="1"/>
            </p:cNvSpPr>
            <p:nvPr/>
          </p:nvSpPr>
          <p:spPr bwMode="auto">
            <a:xfrm flipV="1">
              <a:off x="3216" y="3082"/>
              <a:ext cx="450" cy="3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39" name="Line 27"/>
            <p:cNvSpPr>
              <a:spLocks noChangeShapeType="1"/>
            </p:cNvSpPr>
            <p:nvPr/>
          </p:nvSpPr>
          <p:spPr bwMode="auto">
            <a:xfrm flipV="1">
              <a:off x="3336" y="3162"/>
              <a:ext cx="450" cy="3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3340" name="Line 28"/>
            <p:cNvSpPr>
              <a:spLocks noChangeShapeType="1"/>
            </p:cNvSpPr>
            <p:nvPr/>
          </p:nvSpPr>
          <p:spPr bwMode="auto">
            <a:xfrm flipV="1">
              <a:off x="3440" y="3242"/>
              <a:ext cx="450" cy="3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41" name="Object 29"/>
            <p:cNvGraphicFramePr>
              <a:graphicFrameLocks noChangeAspect="1"/>
            </p:cNvGraphicFramePr>
            <p:nvPr/>
          </p:nvGraphicFramePr>
          <p:xfrm>
            <a:off x="2889" y="3387"/>
            <a:ext cx="347" cy="368"/>
          </p:xfrm>
          <a:graphic>
            <a:graphicData uri="http://schemas.openxmlformats.org/presentationml/2006/ole">
              <p:oleObj spid="_x0000_s653515" name="Equation" r:id="rId11" imgW="203024" imgH="215713" progId="Equation.DSMT4">
                <p:embed/>
              </p:oleObj>
            </a:graphicData>
          </a:graphic>
        </p:graphicFrame>
        <p:graphicFrame>
          <p:nvGraphicFramePr>
            <p:cNvPr id="653342" name="Object 30"/>
            <p:cNvGraphicFramePr>
              <a:graphicFrameLocks noChangeAspect="1"/>
            </p:cNvGraphicFramePr>
            <p:nvPr/>
          </p:nvGraphicFramePr>
          <p:xfrm>
            <a:off x="4170" y="3572"/>
            <a:ext cx="221" cy="301"/>
          </p:xfrm>
          <a:graphic>
            <a:graphicData uri="http://schemas.openxmlformats.org/presentationml/2006/ole">
              <p:oleObj spid="_x0000_s653516" name="Equation" r:id="rId12" imgW="139639" imgH="190417" progId="Equation.DSMT4">
                <p:embed/>
              </p:oleObj>
            </a:graphicData>
          </a:graphic>
        </p:graphicFrame>
        <p:sp>
          <p:nvSpPr>
            <p:cNvPr id="653346" name="Line 34"/>
            <p:cNvSpPr>
              <a:spLocks noChangeShapeType="1"/>
            </p:cNvSpPr>
            <p:nvPr/>
          </p:nvSpPr>
          <p:spPr bwMode="auto">
            <a:xfrm>
              <a:off x="3986" y="2464"/>
              <a:ext cx="0" cy="11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3347" name="Object 35"/>
            <p:cNvGraphicFramePr>
              <a:graphicFrameLocks noChangeAspect="1"/>
            </p:cNvGraphicFramePr>
            <p:nvPr/>
          </p:nvGraphicFramePr>
          <p:xfrm>
            <a:off x="2500" y="2613"/>
            <a:ext cx="190" cy="359"/>
          </p:xfrm>
          <a:graphic>
            <a:graphicData uri="http://schemas.openxmlformats.org/presentationml/2006/ole">
              <p:oleObj spid="_x0000_s653517" name="Equation" r:id="rId13" imgW="114151" imgH="215619" progId="Equation.DSMT4">
                <p:embed/>
              </p:oleObj>
            </a:graphicData>
          </a:graphic>
        </p:graphicFrame>
        <p:sp>
          <p:nvSpPr>
            <p:cNvPr id="653348" name="Freeform 36"/>
            <p:cNvSpPr>
              <a:spLocks/>
            </p:cNvSpPr>
            <p:nvPr/>
          </p:nvSpPr>
          <p:spPr bwMode="auto">
            <a:xfrm>
              <a:off x="2822" y="2923"/>
              <a:ext cx="163" cy="4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9" y="43"/>
                </a:cxn>
                <a:cxn ang="0">
                  <a:pos x="163" y="0"/>
                </a:cxn>
              </a:cxnLst>
              <a:rect l="0" t="0" r="r" b="b"/>
              <a:pathLst>
                <a:path w="163" h="49">
                  <a:moveTo>
                    <a:pt x="0" y="34"/>
                  </a:moveTo>
                  <a:cubicBezTo>
                    <a:pt x="21" y="41"/>
                    <a:pt x="42" y="49"/>
                    <a:pt x="69" y="43"/>
                  </a:cubicBezTo>
                  <a:cubicBezTo>
                    <a:pt x="96" y="37"/>
                    <a:pt x="146" y="11"/>
                    <a:pt x="163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3350" name="Text Box 38"/>
          <p:cNvSpPr txBox="1">
            <a:spLocks noChangeArrowheads="1"/>
          </p:cNvSpPr>
          <p:nvPr/>
        </p:nvSpPr>
        <p:spPr bwMode="auto">
          <a:xfrm>
            <a:off x="796925" y="1893888"/>
            <a:ext cx="73183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</a:rPr>
              <a:t>TE</a:t>
            </a:r>
            <a:r>
              <a:rPr lang="en-US" sz="2800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Properties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468086" y="2394857"/>
            <a:ext cx="6411685" cy="230777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4372" name="Text Box 36"/>
          <p:cNvSpPr txBox="1">
            <a:spLocks noChangeArrowheads="1"/>
          </p:cNvSpPr>
          <p:nvPr/>
        </p:nvSpPr>
        <p:spPr bwMode="auto">
          <a:xfrm>
            <a:off x="423863" y="777190"/>
            <a:ext cx="3470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Proof of launching property:</a:t>
            </a:r>
          </a:p>
        </p:txBody>
      </p:sp>
      <p:sp>
        <p:nvSpPr>
          <p:cNvPr id="654386" name="Text Box 50"/>
          <p:cNvSpPr txBox="1">
            <a:spLocks noChangeArrowheads="1"/>
          </p:cNvSpPr>
          <p:nvPr/>
        </p:nvSpPr>
        <p:spPr bwMode="auto">
          <a:xfrm>
            <a:off x="452664" y="1295395"/>
            <a:ext cx="705847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TM</a:t>
            </a:r>
            <a:r>
              <a:rPr lang="en-US" i="1" baseline="-25000" dirty="0" err="1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case 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 is labeled as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x´</a:t>
            </a:r>
            <a:r>
              <a:rPr lang="en-US" dirty="0" smtClean="0">
                <a:solidFill>
                  <a:schemeClr val="bg1"/>
                </a:solidFill>
              </a:rPr>
              <a:t> for simplicity here).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439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4398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4400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544" y="1785254"/>
            <a:ext cx="914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An infinite medium is considered, since we are only looking at the launching property of the waves.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61988" y="2365841"/>
            <a:ext cx="5977631" cy="2121338"/>
            <a:chOff x="3058884" y="2115468"/>
            <a:chExt cx="5977631" cy="2121338"/>
          </a:xfrm>
        </p:grpSpPr>
        <p:sp>
          <p:nvSpPr>
            <p:cNvPr id="654365" name="Line 29"/>
            <p:cNvSpPr>
              <a:spLocks noChangeShapeType="1"/>
            </p:cNvSpPr>
            <p:nvPr/>
          </p:nvSpPr>
          <p:spPr bwMode="auto">
            <a:xfrm flipV="1">
              <a:off x="3058884" y="3341914"/>
              <a:ext cx="490945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71" name="Object 35"/>
            <p:cNvGraphicFramePr>
              <a:graphicFrameLocks noChangeAspect="1"/>
            </p:cNvGraphicFramePr>
            <p:nvPr/>
          </p:nvGraphicFramePr>
          <p:xfrm>
            <a:off x="3997109" y="3502477"/>
            <a:ext cx="1122362" cy="520700"/>
          </p:xfrm>
          <a:graphic>
            <a:graphicData uri="http://schemas.openxmlformats.org/presentationml/2006/ole">
              <p:oleObj spid="_x0000_s799935" name="Equation" r:id="rId4" imgW="495085" imgH="228501" progId="Equation.DSMT4">
                <p:embed/>
              </p:oleObj>
            </a:graphicData>
          </a:graphic>
        </p:graphicFrame>
        <p:sp>
          <p:nvSpPr>
            <p:cNvPr id="654373" name="Line 37"/>
            <p:cNvSpPr>
              <a:spLocks noChangeShapeType="1"/>
            </p:cNvSpPr>
            <p:nvPr/>
          </p:nvSpPr>
          <p:spPr bwMode="auto">
            <a:xfrm flipV="1">
              <a:off x="5474844" y="2536370"/>
              <a:ext cx="669" cy="6225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74" name="Object 38"/>
            <p:cNvGraphicFramePr>
              <a:graphicFrameLocks noChangeAspect="1"/>
            </p:cNvGraphicFramePr>
            <p:nvPr/>
          </p:nvGraphicFramePr>
          <p:xfrm>
            <a:off x="5373553" y="2115468"/>
            <a:ext cx="273050" cy="274638"/>
          </p:xfrm>
          <a:graphic>
            <a:graphicData uri="http://schemas.openxmlformats.org/presentationml/2006/ole">
              <p:oleObj spid="_x0000_s799936" name="Equation" r:id="rId5" imgW="114102" imgH="114102" progId="Equation.DSMT4">
                <p:embed/>
              </p:oleObj>
            </a:graphicData>
          </a:graphic>
        </p:graphicFrame>
        <p:sp>
          <p:nvSpPr>
            <p:cNvPr id="654375" name="Oval 39"/>
            <p:cNvSpPr>
              <a:spLocks noChangeArrowheads="1"/>
            </p:cNvSpPr>
            <p:nvPr/>
          </p:nvSpPr>
          <p:spPr bwMode="auto">
            <a:xfrm>
              <a:off x="6152707" y="2907851"/>
              <a:ext cx="312738" cy="30003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6" name="Oval 40"/>
            <p:cNvSpPr>
              <a:spLocks noChangeArrowheads="1"/>
            </p:cNvSpPr>
            <p:nvPr/>
          </p:nvSpPr>
          <p:spPr bwMode="auto">
            <a:xfrm>
              <a:off x="6165407" y="3479351"/>
              <a:ext cx="312738" cy="30003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7" name="Oval 41"/>
            <p:cNvSpPr>
              <a:spLocks noChangeArrowheads="1"/>
            </p:cNvSpPr>
            <p:nvPr/>
          </p:nvSpPr>
          <p:spPr bwMode="auto">
            <a:xfrm>
              <a:off x="6263832" y="3012626"/>
              <a:ext cx="103188" cy="952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8" name="Line 42"/>
            <p:cNvSpPr>
              <a:spLocks noChangeShapeType="1"/>
            </p:cNvSpPr>
            <p:nvPr/>
          </p:nvSpPr>
          <p:spPr bwMode="auto">
            <a:xfrm>
              <a:off x="6211445" y="3536501"/>
              <a:ext cx="227013" cy="212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4379" name="Line 43"/>
            <p:cNvSpPr>
              <a:spLocks noChangeShapeType="1"/>
            </p:cNvSpPr>
            <p:nvPr/>
          </p:nvSpPr>
          <p:spPr bwMode="auto">
            <a:xfrm flipH="1">
              <a:off x="6208270" y="3522214"/>
              <a:ext cx="238125" cy="219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80" name="Object 44"/>
            <p:cNvGraphicFramePr>
              <a:graphicFrameLocks noChangeAspect="1"/>
            </p:cNvGraphicFramePr>
            <p:nvPr/>
          </p:nvGraphicFramePr>
          <p:xfrm>
            <a:off x="6637122" y="2830285"/>
            <a:ext cx="428630" cy="428630"/>
          </p:xfrm>
          <a:graphic>
            <a:graphicData uri="http://schemas.openxmlformats.org/presentationml/2006/ole">
              <p:oleObj spid="_x0000_s799937" name="Equation" r:id="rId6" imgW="215619" imgH="215619" progId="Equation.DSMT4">
                <p:embed/>
              </p:oleObj>
            </a:graphicData>
          </a:graphic>
        </p:graphicFrame>
        <p:graphicFrame>
          <p:nvGraphicFramePr>
            <p:cNvPr id="654381" name="Object 45"/>
            <p:cNvGraphicFramePr>
              <a:graphicFrameLocks noChangeAspect="1"/>
            </p:cNvGraphicFramePr>
            <p:nvPr/>
          </p:nvGraphicFramePr>
          <p:xfrm>
            <a:off x="6661612" y="3450771"/>
            <a:ext cx="383548" cy="406858"/>
          </p:xfrm>
          <a:graphic>
            <a:graphicData uri="http://schemas.openxmlformats.org/presentationml/2006/ole">
              <p:oleObj spid="_x0000_s799938" name="Equation" r:id="rId7" imgW="203024" imgH="215713" progId="Equation.DSMT4">
                <p:embed/>
              </p:oleObj>
            </a:graphicData>
          </a:graphic>
        </p:graphicFrame>
        <p:sp>
          <p:nvSpPr>
            <p:cNvPr id="654385" name="AutoShape 49"/>
            <p:cNvSpPr>
              <a:spLocks noChangeArrowheads="1"/>
            </p:cNvSpPr>
            <p:nvPr/>
          </p:nvSpPr>
          <p:spPr bwMode="auto">
            <a:xfrm>
              <a:off x="5096713" y="3299964"/>
              <a:ext cx="682625" cy="88900"/>
            </a:xfrm>
            <a:prstGeom prst="rightArrow">
              <a:avLst>
                <a:gd name="adj1" fmla="val 50000"/>
                <a:gd name="adj2" fmla="val 191964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" name="Object 44"/>
            <p:cNvGraphicFramePr>
              <a:graphicFrameLocks noChangeAspect="1"/>
            </p:cNvGraphicFramePr>
            <p:nvPr/>
          </p:nvGraphicFramePr>
          <p:xfrm>
            <a:off x="7306148" y="2391238"/>
            <a:ext cx="379413" cy="517525"/>
          </p:xfrm>
          <a:graphic>
            <a:graphicData uri="http://schemas.openxmlformats.org/presentationml/2006/ole">
              <p:oleObj spid="_x0000_s799939" name="Equation" r:id="rId8" imgW="139639" imgH="190417" progId="Equation.DSMT4">
                <p:embed/>
              </p:oleObj>
            </a:graphicData>
          </a:graphic>
        </p:graphicFrame>
        <p:graphicFrame>
          <p:nvGraphicFramePr>
            <p:cNvPr id="654401" name="Object 65"/>
            <p:cNvGraphicFramePr>
              <a:graphicFrameLocks noChangeAspect="1"/>
            </p:cNvGraphicFramePr>
            <p:nvPr/>
          </p:nvGraphicFramePr>
          <p:xfrm>
            <a:off x="7295486" y="3719281"/>
            <a:ext cx="379412" cy="517525"/>
          </p:xfrm>
          <a:graphic>
            <a:graphicData uri="http://schemas.openxmlformats.org/presentationml/2006/ole">
              <p:oleObj spid="_x0000_s799940" name="Equation" r:id="rId9" imgW="139639" imgH="190417" progId="Equation.DSMT4">
                <p:embed/>
              </p:oleObj>
            </a:graphicData>
          </a:graphic>
        </p:graphicFrame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5400000" flipH="1" flipV="1">
              <a:off x="8360252" y="3074421"/>
              <a:ext cx="4625" cy="5396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402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5313341"/>
                </p:ext>
              </p:extLst>
            </p:nvPr>
          </p:nvGraphicFramePr>
          <p:xfrm>
            <a:off x="8703140" y="3119435"/>
            <a:ext cx="333375" cy="398462"/>
          </p:xfrm>
          <a:graphic>
            <a:graphicData uri="http://schemas.openxmlformats.org/presentationml/2006/ole">
              <p:oleObj spid="_x0000_s799941" name="Equation" r:id="rId10" imgW="139680" imgH="164880" progId="Equation.DSMT4">
                <p:embed/>
              </p:oleObj>
            </a:graphicData>
          </a:graphic>
        </p:graphicFrame>
      </p:grpSp>
      <p:graphicFrame>
        <p:nvGraphicFramePr>
          <p:cNvPr id="7997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2552745"/>
              </p:ext>
            </p:extLst>
          </p:nvPr>
        </p:nvGraphicFramePr>
        <p:xfrm>
          <a:off x="2681288" y="4735513"/>
          <a:ext cx="2706687" cy="574675"/>
        </p:xfrm>
        <a:graphic>
          <a:graphicData uri="http://schemas.openxmlformats.org/presentationml/2006/ole">
            <p:oleObj spid="_x0000_s799942" name="Equation" r:id="rId11" imgW="1079280" imgH="228600" progId="Equation.DSMT4">
              <p:embed/>
            </p:oleObj>
          </a:graphicData>
        </a:graphic>
      </p:graphicFrame>
      <p:graphicFrame>
        <p:nvGraphicFramePr>
          <p:cNvPr id="79975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1302026"/>
              </p:ext>
            </p:extLst>
          </p:nvPr>
        </p:nvGraphicFramePr>
        <p:xfrm>
          <a:off x="1868488" y="5816600"/>
          <a:ext cx="4964112" cy="828675"/>
        </p:xfrm>
        <a:graphic>
          <a:graphicData uri="http://schemas.openxmlformats.org/presentationml/2006/ole">
            <p:oleObj spid="_x0000_s799943" name="Equation" r:id="rId12" imgW="1981080" imgH="330120" progId="Equation.DSMT4">
              <p:embed/>
            </p:oleObj>
          </a:graphicData>
        </a:graphic>
      </p:graphicFrame>
      <p:graphicFrame>
        <p:nvGraphicFramePr>
          <p:cNvPr id="799757" name="Object 19"/>
          <p:cNvGraphicFramePr>
            <a:graphicFrameLocks noChangeAspect="1"/>
          </p:cNvGraphicFramePr>
          <p:nvPr/>
        </p:nvGraphicFramePr>
        <p:xfrm>
          <a:off x="5970588" y="2284413"/>
          <a:ext cx="2798762" cy="492125"/>
        </p:xfrm>
        <a:graphic>
          <a:graphicData uri="http://schemas.openxmlformats.org/presentationml/2006/ole">
            <p:oleObj spid="_x0000_s799944" name="Equation" r:id="rId13" imgW="1371600" imgH="241300" progId="Equation.DSMT4">
              <p:embed/>
            </p:oleObj>
          </a:graphicData>
        </a:graphic>
      </p:graphicFrame>
      <p:graphicFrame>
        <p:nvGraphicFramePr>
          <p:cNvPr id="799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8493136"/>
              </p:ext>
            </p:extLst>
          </p:nvPr>
        </p:nvGraphicFramePr>
        <p:xfrm>
          <a:off x="6529613" y="2886982"/>
          <a:ext cx="1943100" cy="439738"/>
        </p:xfrm>
        <a:graphic>
          <a:graphicData uri="http://schemas.openxmlformats.org/presentationml/2006/ole">
            <p:oleObj spid="_x0000_s799945" name="Equation" r:id="rId14" imgW="952200" imgH="21564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1372" y="5388429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Exact solution: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Properties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892629" y="1992083"/>
            <a:ext cx="6411685" cy="230777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4386" name="Text Box 50"/>
          <p:cNvSpPr txBox="1">
            <a:spLocks noChangeArrowheads="1"/>
          </p:cNvSpPr>
          <p:nvPr/>
        </p:nvSpPr>
        <p:spPr bwMode="auto">
          <a:xfrm>
            <a:off x="452664" y="1295395"/>
            <a:ext cx="43697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the general coordinate system: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5439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4398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4400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1186531" y="2071927"/>
            <a:ext cx="5903460" cy="2121338"/>
            <a:chOff x="3058884" y="2115468"/>
            <a:chExt cx="5903460" cy="2121338"/>
          </a:xfrm>
        </p:grpSpPr>
        <p:sp>
          <p:nvSpPr>
            <p:cNvPr id="654365" name="Line 29"/>
            <p:cNvSpPr>
              <a:spLocks noChangeShapeType="1"/>
            </p:cNvSpPr>
            <p:nvPr/>
          </p:nvSpPr>
          <p:spPr bwMode="auto">
            <a:xfrm flipV="1">
              <a:off x="3058884" y="3341914"/>
              <a:ext cx="490945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71" name="Object 35"/>
            <p:cNvGraphicFramePr>
              <a:graphicFrameLocks noChangeAspect="1"/>
            </p:cNvGraphicFramePr>
            <p:nvPr/>
          </p:nvGraphicFramePr>
          <p:xfrm>
            <a:off x="3996428" y="3502704"/>
            <a:ext cx="1123950" cy="520700"/>
          </p:xfrm>
          <a:graphic>
            <a:graphicData uri="http://schemas.openxmlformats.org/presentationml/2006/ole">
              <p:oleObj spid="_x0000_s800923" name="Equation" r:id="rId4" imgW="495085" imgH="228501" progId="Equation.DSMT4">
                <p:embed/>
              </p:oleObj>
            </a:graphicData>
          </a:graphic>
        </p:graphicFrame>
        <p:sp>
          <p:nvSpPr>
            <p:cNvPr id="654373" name="Line 37"/>
            <p:cNvSpPr>
              <a:spLocks noChangeShapeType="1"/>
            </p:cNvSpPr>
            <p:nvPr/>
          </p:nvSpPr>
          <p:spPr bwMode="auto">
            <a:xfrm flipV="1">
              <a:off x="5474844" y="2536370"/>
              <a:ext cx="669" cy="6225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74" name="Object 38"/>
            <p:cNvGraphicFramePr>
              <a:graphicFrameLocks noChangeAspect="1"/>
            </p:cNvGraphicFramePr>
            <p:nvPr/>
          </p:nvGraphicFramePr>
          <p:xfrm>
            <a:off x="5373553" y="2115468"/>
            <a:ext cx="273050" cy="274638"/>
          </p:xfrm>
          <a:graphic>
            <a:graphicData uri="http://schemas.openxmlformats.org/presentationml/2006/ole">
              <p:oleObj spid="_x0000_s800924" name="Equation" r:id="rId5" imgW="114102" imgH="114102" progId="Equation.DSMT4">
                <p:embed/>
              </p:oleObj>
            </a:graphicData>
          </a:graphic>
        </p:graphicFrame>
        <p:sp>
          <p:nvSpPr>
            <p:cNvPr id="654375" name="Oval 39"/>
            <p:cNvSpPr>
              <a:spLocks noChangeArrowheads="1"/>
            </p:cNvSpPr>
            <p:nvPr/>
          </p:nvSpPr>
          <p:spPr bwMode="auto">
            <a:xfrm>
              <a:off x="6152707" y="2907851"/>
              <a:ext cx="312738" cy="30003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6" name="Oval 40"/>
            <p:cNvSpPr>
              <a:spLocks noChangeArrowheads="1"/>
            </p:cNvSpPr>
            <p:nvPr/>
          </p:nvSpPr>
          <p:spPr bwMode="auto">
            <a:xfrm>
              <a:off x="6165407" y="3479351"/>
              <a:ext cx="312738" cy="30003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7" name="Oval 41"/>
            <p:cNvSpPr>
              <a:spLocks noChangeArrowheads="1"/>
            </p:cNvSpPr>
            <p:nvPr/>
          </p:nvSpPr>
          <p:spPr bwMode="auto">
            <a:xfrm>
              <a:off x="6263832" y="3012626"/>
              <a:ext cx="103188" cy="952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8" name="Line 42"/>
            <p:cNvSpPr>
              <a:spLocks noChangeShapeType="1"/>
            </p:cNvSpPr>
            <p:nvPr/>
          </p:nvSpPr>
          <p:spPr bwMode="auto">
            <a:xfrm>
              <a:off x="6211445" y="3536501"/>
              <a:ext cx="227013" cy="212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4379" name="Line 43"/>
            <p:cNvSpPr>
              <a:spLocks noChangeShapeType="1"/>
            </p:cNvSpPr>
            <p:nvPr/>
          </p:nvSpPr>
          <p:spPr bwMode="auto">
            <a:xfrm flipH="1">
              <a:off x="6208270" y="3522214"/>
              <a:ext cx="238125" cy="219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380" name="Object 44"/>
            <p:cNvGraphicFramePr>
              <a:graphicFrameLocks noChangeAspect="1"/>
            </p:cNvGraphicFramePr>
            <p:nvPr/>
          </p:nvGraphicFramePr>
          <p:xfrm>
            <a:off x="6637122" y="2830285"/>
            <a:ext cx="428630" cy="428630"/>
          </p:xfrm>
          <a:graphic>
            <a:graphicData uri="http://schemas.openxmlformats.org/presentationml/2006/ole">
              <p:oleObj spid="_x0000_s800925" name="Equation" r:id="rId6" imgW="215619" imgH="215619" progId="Equation.DSMT4">
                <p:embed/>
              </p:oleObj>
            </a:graphicData>
          </a:graphic>
        </p:graphicFrame>
        <p:graphicFrame>
          <p:nvGraphicFramePr>
            <p:cNvPr id="654381" name="Object 45"/>
            <p:cNvGraphicFramePr>
              <a:graphicFrameLocks noChangeAspect="1"/>
            </p:cNvGraphicFramePr>
            <p:nvPr/>
          </p:nvGraphicFramePr>
          <p:xfrm>
            <a:off x="6661612" y="3450771"/>
            <a:ext cx="383548" cy="406858"/>
          </p:xfrm>
          <a:graphic>
            <a:graphicData uri="http://schemas.openxmlformats.org/presentationml/2006/ole">
              <p:oleObj spid="_x0000_s800926" name="Equation" r:id="rId7" imgW="203024" imgH="215713" progId="Equation.DSMT4">
                <p:embed/>
              </p:oleObj>
            </a:graphicData>
          </a:graphic>
        </p:graphicFrame>
        <p:sp>
          <p:nvSpPr>
            <p:cNvPr id="654385" name="AutoShape 49"/>
            <p:cNvSpPr>
              <a:spLocks noChangeArrowheads="1"/>
            </p:cNvSpPr>
            <p:nvPr/>
          </p:nvSpPr>
          <p:spPr bwMode="auto">
            <a:xfrm>
              <a:off x="5096713" y="3299964"/>
              <a:ext cx="682625" cy="88900"/>
            </a:xfrm>
            <a:prstGeom prst="rightArrow">
              <a:avLst>
                <a:gd name="adj1" fmla="val 50000"/>
                <a:gd name="adj2" fmla="val 191964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" name="Object 44"/>
            <p:cNvGraphicFramePr>
              <a:graphicFrameLocks noChangeAspect="1"/>
            </p:cNvGraphicFramePr>
            <p:nvPr/>
          </p:nvGraphicFramePr>
          <p:xfrm>
            <a:off x="7306148" y="2391238"/>
            <a:ext cx="379413" cy="517525"/>
          </p:xfrm>
          <a:graphic>
            <a:graphicData uri="http://schemas.openxmlformats.org/presentationml/2006/ole">
              <p:oleObj spid="_x0000_s800927" name="Equation" r:id="rId8" imgW="139639" imgH="190417" progId="Equation.DSMT4">
                <p:embed/>
              </p:oleObj>
            </a:graphicData>
          </a:graphic>
        </p:graphicFrame>
        <p:graphicFrame>
          <p:nvGraphicFramePr>
            <p:cNvPr id="654401" name="Object 65"/>
            <p:cNvGraphicFramePr>
              <a:graphicFrameLocks noChangeAspect="1"/>
            </p:cNvGraphicFramePr>
            <p:nvPr/>
          </p:nvGraphicFramePr>
          <p:xfrm>
            <a:off x="7295486" y="3719281"/>
            <a:ext cx="379412" cy="517525"/>
          </p:xfrm>
          <a:graphic>
            <a:graphicData uri="http://schemas.openxmlformats.org/presentationml/2006/ole">
              <p:oleObj spid="_x0000_s800928" name="Equation" r:id="rId9" imgW="139639" imgH="190417" progId="Equation.DSMT4">
                <p:embed/>
              </p:oleObj>
            </a:graphicData>
          </a:graphic>
        </p:graphicFrame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5400000" flipH="1" flipV="1">
              <a:off x="8360252" y="3074421"/>
              <a:ext cx="4625" cy="5396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4402" name="Object 66"/>
            <p:cNvGraphicFramePr>
              <a:graphicFrameLocks noChangeAspect="1"/>
            </p:cNvGraphicFramePr>
            <p:nvPr/>
          </p:nvGraphicFramePr>
          <p:xfrm>
            <a:off x="8689294" y="3219346"/>
            <a:ext cx="273050" cy="306387"/>
          </p:xfrm>
          <a:graphic>
            <a:graphicData uri="http://schemas.openxmlformats.org/presentationml/2006/ole">
              <p:oleObj spid="_x0000_s800929" name="Equation" r:id="rId10" imgW="114102" imgH="126780" progId="Equation.DSMT4">
                <p:embed/>
              </p:oleObj>
            </a:graphicData>
          </a:graphic>
        </p:graphicFrame>
      </p:grpSp>
      <p:graphicFrame>
        <p:nvGraphicFramePr>
          <p:cNvPr id="799755" name="Object 19"/>
          <p:cNvGraphicFramePr>
            <a:graphicFrameLocks noChangeAspect="1"/>
          </p:cNvGraphicFramePr>
          <p:nvPr/>
        </p:nvGraphicFramePr>
        <p:xfrm>
          <a:off x="2763838" y="4714875"/>
          <a:ext cx="3151187" cy="638175"/>
        </p:xfrm>
        <a:graphic>
          <a:graphicData uri="http://schemas.openxmlformats.org/presentationml/2006/ole">
            <p:oleObj spid="_x0000_s800930" name="Equation" r:id="rId11" imgW="1256755" imgH="253890" progId="Equation.DSMT4">
              <p:embed/>
            </p:oleObj>
          </a:graphicData>
        </a:graphic>
      </p:graphicFrame>
      <p:graphicFrame>
        <p:nvGraphicFramePr>
          <p:cNvPr id="799756" name="Object 19"/>
          <p:cNvGraphicFramePr>
            <a:graphicFrameLocks noChangeAspect="1"/>
          </p:cNvGraphicFramePr>
          <p:nvPr/>
        </p:nvGraphicFramePr>
        <p:xfrm>
          <a:off x="1450295" y="5544231"/>
          <a:ext cx="5411787" cy="828675"/>
        </p:xfrm>
        <a:graphic>
          <a:graphicData uri="http://schemas.openxmlformats.org/presentationml/2006/ole">
            <p:oleObj spid="_x0000_s800931" name="Equation" r:id="rId12" imgW="2159000" imgH="3302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69629" y="574765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TM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z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Properties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1833865"/>
              </p:ext>
            </p:extLst>
          </p:nvPr>
        </p:nvGraphicFramePr>
        <p:xfrm>
          <a:off x="866775" y="2960688"/>
          <a:ext cx="7194550" cy="1258887"/>
        </p:xfrm>
        <a:graphic>
          <a:graphicData uri="http://schemas.openxmlformats.org/presentationml/2006/ole">
            <p:oleObj spid="_x0000_s655396" name="Equation" r:id="rId4" imgW="2539800" imgH="444240" progId="Equation.DSMT4">
              <p:embed/>
            </p:oleObj>
          </a:graphicData>
        </a:graphic>
      </p:graphicFrame>
      <p:sp>
        <p:nvSpPr>
          <p:cNvPr id="655382" name="Text Box 22"/>
          <p:cNvSpPr txBox="1">
            <a:spLocks noChangeArrowheads="1"/>
          </p:cNvSpPr>
          <p:nvPr/>
        </p:nvSpPr>
        <p:spPr bwMode="auto">
          <a:xfrm>
            <a:off x="2640691" y="1791834"/>
            <a:ext cx="347707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Two cases of interest: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Properties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260113" y="986928"/>
            <a:ext cx="54766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Split </a:t>
            </a:r>
            <a:r>
              <a:rPr lang="en-US" sz="2000" dirty="0" smtClean="0">
                <a:solidFill>
                  <a:schemeClr val="bg1"/>
                </a:solidFill>
              </a:rPr>
              <a:t>general phased current into </a:t>
            </a:r>
            <a:r>
              <a:rPr lang="en-US" sz="2000" dirty="0">
                <a:solidFill>
                  <a:schemeClr val="bg1"/>
                </a:solidFill>
              </a:rPr>
              <a:t>two parts:</a:t>
            </a:r>
          </a:p>
        </p:txBody>
      </p:sp>
      <p:graphicFrame>
        <p:nvGraphicFramePr>
          <p:cNvPr id="656391" name="Object 7"/>
          <p:cNvGraphicFramePr>
            <a:graphicFrameLocks noChangeAspect="1"/>
          </p:cNvGraphicFramePr>
          <p:nvPr/>
        </p:nvGraphicFramePr>
        <p:xfrm>
          <a:off x="436728" y="1481243"/>
          <a:ext cx="5199797" cy="653579"/>
        </p:xfrm>
        <a:graphic>
          <a:graphicData uri="http://schemas.openxmlformats.org/presentationml/2006/ole">
            <p:oleObj spid="_x0000_s656543" name="Equation" r:id="rId4" imgW="1816100" imgH="228600" progId="Equation.DSMT4">
              <p:embed/>
            </p:oleObj>
          </a:graphicData>
        </a:graphic>
      </p:graphicFrame>
      <p:graphicFrame>
        <p:nvGraphicFramePr>
          <p:cNvPr id="656392" name="Object 8"/>
          <p:cNvGraphicFramePr>
            <a:graphicFrameLocks noChangeAspect="1"/>
          </p:cNvGraphicFramePr>
          <p:nvPr/>
        </p:nvGraphicFramePr>
        <p:xfrm>
          <a:off x="579438" y="4181475"/>
          <a:ext cx="3468687" cy="1265238"/>
        </p:xfrm>
        <a:graphic>
          <a:graphicData uri="http://schemas.openxmlformats.org/presentationml/2006/ole">
            <p:oleObj spid="_x0000_s656544" name="Equation" r:id="rId5" imgW="1218671" imgH="444307" progId="Equation.DSMT4">
              <p:embed/>
            </p:oleObj>
          </a:graphicData>
        </a:graphic>
      </p:graphicFrame>
      <p:grpSp>
        <p:nvGrpSpPr>
          <p:cNvPr id="656420" name="Group 36"/>
          <p:cNvGrpSpPr>
            <a:grpSpLocks/>
          </p:cNvGrpSpPr>
          <p:nvPr/>
        </p:nvGrpSpPr>
        <p:grpSpPr bwMode="auto">
          <a:xfrm>
            <a:off x="5077946" y="3162490"/>
            <a:ext cx="3452813" cy="2962275"/>
            <a:chOff x="2915" y="1760"/>
            <a:chExt cx="2175" cy="1866"/>
          </a:xfrm>
        </p:grpSpPr>
        <p:sp>
          <p:nvSpPr>
            <p:cNvPr id="656398" name="Line 14"/>
            <p:cNvSpPr>
              <a:spLocks noChangeShapeType="1"/>
            </p:cNvSpPr>
            <p:nvPr/>
          </p:nvSpPr>
          <p:spPr bwMode="auto">
            <a:xfrm flipV="1">
              <a:off x="3617" y="2062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6399" name="Object 15"/>
            <p:cNvGraphicFramePr>
              <a:graphicFrameLocks noChangeAspect="1"/>
            </p:cNvGraphicFramePr>
            <p:nvPr/>
          </p:nvGraphicFramePr>
          <p:xfrm>
            <a:off x="3524" y="1760"/>
            <a:ext cx="188" cy="227"/>
          </p:xfrm>
          <a:graphic>
            <a:graphicData uri="http://schemas.openxmlformats.org/presentationml/2006/ole">
              <p:oleObj spid="_x0000_s656545" name="Equation" r:id="rId6" imgW="126835" imgH="152202" progId="Equation.DSMT4">
                <p:embed/>
              </p:oleObj>
            </a:graphicData>
          </a:graphic>
        </p:graphicFrame>
        <p:sp>
          <p:nvSpPr>
            <p:cNvPr id="656400" name="Line 16"/>
            <p:cNvSpPr>
              <a:spLocks noChangeShapeType="1"/>
            </p:cNvSpPr>
            <p:nvPr/>
          </p:nvSpPr>
          <p:spPr bwMode="auto">
            <a:xfrm flipV="1">
              <a:off x="2915" y="3066"/>
              <a:ext cx="1905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6401" name="Object 17"/>
            <p:cNvGraphicFramePr>
              <a:graphicFrameLocks noChangeAspect="1"/>
            </p:cNvGraphicFramePr>
            <p:nvPr/>
          </p:nvGraphicFramePr>
          <p:xfrm>
            <a:off x="4920" y="2984"/>
            <a:ext cx="170" cy="188"/>
          </p:xfrm>
          <a:graphic>
            <a:graphicData uri="http://schemas.openxmlformats.org/presentationml/2006/ole">
              <p:oleObj spid="_x0000_s656546" name="Equation" r:id="rId7" imgW="114102" imgH="126780" progId="Equation.DSMT4">
                <p:embed/>
              </p:oleObj>
            </a:graphicData>
          </a:graphic>
        </p:graphicFrame>
        <p:sp>
          <p:nvSpPr>
            <p:cNvPr id="656404" name="Line 20"/>
            <p:cNvSpPr>
              <a:spLocks noChangeShapeType="1"/>
            </p:cNvSpPr>
            <p:nvPr/>
          </p:nvSpPr>
          <p:spPr bwMode="auto">
            <a:xfrm flipV="1">
              <a:off x="3558" y="2896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05" name="Line 21"/>
            <p:cNvSpPr>
              <a:spLocks noChangeShapeType="1"/>
            </p:cNvSpPr>
            <p:nvPr/>
          </p:nvSpPr>
          <p:spPr bwMode="auto">
            <a:xfrm>
              <a:off x="3663" y="2894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06" name="Arc 22"/>
            <p:cNvSpPr>
              <a:spLocks/>
            </p:cNvSpPr>
            <p:nvPr/>
          </p:nvSpPr>
          <p:spPr bwMode="auto">
            <a:xfrm>
              <a:off x="3798" y="2955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6407" name="Object 23"/>
            <p:cNvGraphicFramePr>
              <a:graphicFrameLocks noChangeAspect="1"/>
            </p:cNvGraphicFramePr>
            <p:nvPr/>
          </p:nvGraphicFramePr>
          <p:xfrm>
            <a:off x="4556" y="2171"/>
            <a:ext cx="222" cy="370"/>
          </p:xfrm>
          <a:graphic>
            <a:graphicData uri="http://schemas.openxmlformats.org/presentationml/2006/ole">
              <p:oleObj spid="_x0000_s656547" name="Equation" r:id="rId8" imgW="114201" imgH="190335" progId="Equation.DSMT4">
                <p:embed/>
              </p:oleObj>
            </a:graphicData>
          </a:graphic>
        </p:graphicFrame>
        <p:graphicFrame>
          <p:nvGraphicFramePr>
            <p:cNvPr id="656408" name="Object 24"/>
            <p:cNvGraphicFramePr>
              <a:graphicFrameLocks noChangeAspect="1"/>
            </p:cNvGraphicFramePr>
            <p:nvPr/>
          </p:nvGraphicFramePr>
          <p:xfrm>
            <a:off x="2927" y="2018"/>
            <a:ext cx="223" cy="370"/>
          </p:xfrm>
          <a:graphic>
            <a:graphicData uri="http://schemas.openxmlformats.org/presentationml/2006/ole">
              <p:oleObj spid="_x0000_s656548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56409" name="Object 25"/>
            <p:cNvGraphicFramePr>
              <a:graphicFrameLocks noChangeAspect="1"/>
            </p:cNvGraphicFramePr>
            <p:nvPr/>
          </p:nvGraphicFramePr>
          <p:xfrm>
            <a:off x="4048" y="2740"/>
            <a:ext cx="190" cy="359"/>
          </p:xfrm>
          <a:graphic>
            <a:graphicData uri="http://schemas.openxmlformats.org/presentationml/2006/ole">
              <p:oleObj spid="_x0000_s656549" name="Equation" r:id="rId10" imgW="114151" imgH="215619" progId="Equation.DSMT4">
                <p:embed/>
              </p:oleObj>
            </a:graphicData>
          </a:graphic>
        </p:graphicFrame>
        <p:sp>
          <p:nvSpPr>
            <p:cNvPr id="656410" name="Line 26"/>
            <p:cNvSpPr>
              <a:spLocks noChangeShapeType="1"/>
            </p:cNvSpPr>
            <p:nvPr/>
          </p:nvSpPr>
          <p:spPr bwMode="auto">
            <a:xfrm>
              <a:off x="3161" y="3241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11" name="Line 27"/>
            <p:cNvSpPr>
              <a:spLocks noChangeShapeType="1"/>
            </p:cNvSpPr>
            <p:nvPr/>
          </p:nvSpPr>
          <p:spPr bwMode="auto">
            <a:xfrm>
              <a:off x="3154" y="3561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12" name="Line 28"/>
            <p:cNvSpPr>
              <a:spLocks noChangeShapeType="1"/>
            </p:cNvSpPr>
            <p:nvPr/>
          </p:nvSpPr>
          <p:spPr bwMode="auto">
            <a:xfrm>
              <a:off x="3166" y="2770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13" name="Line 29"/>
            <p:cNvSpPr>
              <a:spLocks noChangeShapeType="1"/>
            </p:cNvSpPr>
            <p:nvPr/>
          </p:nvSpPr>
          <p:spPr bwMode="auto">
            <a:xfrm>
              <a:off x="3190" y="2391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6414" name="Object 30"/>
            <p:cNvGraphicFramePr>
              <a:graphicFrameLocks noChangeAspect="1"/>
            </p:cNvGraphicFramePr>
            <p:nvPr/>
          </p:nvGraphicFramePr>
          <p:xfrm>
            <a:off x="4643" y="3284"/>
            <a:ext cx="282" cy="342"/>
          </p:xfrm>
          <a:graphic>
            <a:graphicData uri="http://schemas.openxmlformats.org/presentationml/2006/ole">
              <p:oleObj spid="_x0000_s656550" name="Equation" r:id="rId11" imgW="177569" imgH="215619" progId="Equation.DSMT4">
                <p:embed/>
              </p:oleObj>
            </a:graphicData>
          </a:graphic>
        </p:graphicFrame>
        <p:sp>
          <p:nvSpPr>
            <p:cNvPr id="656402" name="Line 18"/>
            <p:cNvSpPr>
              <a:spLocks noChangeShapeType="1"/>
            </p:cNvSpPr>
            <p:nvPr/>
          </p:nvSpPr>
          <p:spPr bwMode="auto">
            <a:xfrm flipV="1">
              <a:off x="3617" y="2554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03" name="Line 19"/>
            <p:cNvSpPr>
              <a:spLocks noChangeShapeType="1"/>
            </p:cNvSpPr>
            <p:nvPr/>
          </p:nvSpPr>
          <p:spPr bwMode="auto">
            <a:xfrm flipH="1" flipV="1">
              <a:off x="3194" y="2415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6416" name="Text Box 32"/>
          <p:cNvSpPr txBox="1">
            <a:spLocks noChangeArrowheads="1"/>
          </p:cNvSpPr>
          <p:nvPr/>
        </p:nvSpPr>
        <p:spPr bwMode="auto">
          <a:xfrm>
            <a:off x="479709" y="2761865"/>
            <a:ext cx="1627188" cy="3667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Launches </a:t>
            </a:r>
            <a:r>
              <a:rPr lang="en-US" dirty="0" err="1">
                <a:solidFill>
                  <a:schemeClr val="bg2"/>
                </a:solidFill>
              </a:rPr>
              <a:t>TM</a:t>
            </a:r>
            <a:r>
              <a:rPr lang="en-US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US" i="1" baseline="-25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56417" name="Text Box 33"/>
          <p:cNvSpPr txBox="1">
            <a:spLocks noChangeArrowheads="1"/>
          </p:cNvSpPr>
          <p:nvPr/>
        </p:nvSpPr>
        <p:spPr bwMode="auto">
          <a:xfrm>
            <a:off x="3744131" y="2761864"/>
            <a:ext cx="1606550" cy="3667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Launches </a:t>
            </a:r>
            <a:r>
              <a:rPr lang="en-US" dirty="0" err="1">
                <a:solidFill>
                  <a:schemeClr val="bg2"/>
                </a:solidFill>
              </a:rPr>
              <a:t>TE</a:t>
            </a:r>
            <a:r>
              <a:rPr lang="en-US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US" i="1" baseline="-25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56418" name="Line 34"/>
          <p:cNvSpPr>
            <a:spLocks noChangeShapeType="1"/>
          </p:cNvSpPr>
          <p:nvPr/>
        </p:nvSpPr>
        <p:spPr bwMode="auto">
          <a:xfrm flipV="1">
            <a:off x="1610436" y="2156741"/>
            <a:ext cx="531623" cy="50457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6419" name="Line 35"/>
          <p:cNvSpPr>
            <a:spLocks noChangeShapeType="1"/>
          </p:cNvSpPr>
          <p:nvPr/>
        </p:nvSpPr>
        <p:spPr bwMode="auto">
          <a:xfrm flipH="1" flipV="1">
            <a:off x="4203936" y="2142121"/>
            <a:ext cx="490893" cy="5464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29278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Decomposition of Current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06769" y="0"/>
            <a:ext cx="4544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Resources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0386" y="1262743"/>
            <a:ext cx="855736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7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Some basic references are provided at the end of these viewgraphs.</a:t>
            </a:r>
            <a:endParaRPr lang="en-US" sz="2000" dirty="0">
              <a:solidFill>
                <a:schemeClr val="bg2"/>
              </a:solidFill>
              <a:latin typeface="Arial" charset="0"/>
            </a:endParaRPr>
          </a:p>
          <a:p>
            <a:pPr marL="225425" indent="-225425" eaLnBrk="1" hangingPunct="1"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You are welcome to visit a website that goes along with a course at the University of Houston that discusses (among other things) the spectral domain immittance (SDI) method.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942" y="3940629"/>
            <a:ext cx="557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6341: “Advanced Electromagnetic Waves”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52333" y="4469916"/>
            <a:ext cx="4984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000" u="sng" dirty="0" smtClean="0">
                <a:cs typeface="Arial" pitchFamily="34" charset="0"/>
                <a:hlinkClick r:id="rId3"/>
              </a:rPr>
              <a:t>http://</a:t>
            </a:r>
            <a:r>
              <a:rPr lang="en-US" sz="2000" u="sng" dirty="0" smtClean="0">
                <a:cs typeface="Arial" pitchFamily="34" charset="0"/>
                <a:hlinkClick r:id="rId3"/>
              </a:rPr>
              <a:t>courses.egr.uh.edu/ECE/ECE6341/</a:t>
            </a:r>
            <a:endParaRPr lang="en-US" sz="2000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650" y="5344886"/>
            <a:ext cx="749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 You are welcome to use anything that you find on this website,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 long as you please acknowledge the source.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54" name="Rectangle 10"/>
          <p:cNvSpPr>
            <a:spLocks noChangeArrowheads="1"/>
          </p:cNvSpPr>
          <p:nvPr/>
        </p:nvSpPr>
        <p:spPr bwMode="auto">
          <a:xfrm>
            <a:off x="819766" y="1110090"/>
            <a:ext cx="7358063" cy="20875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2326304" y="1465690"/>
          <a:ext cx="5686425" cy="1430337"/>
        </p:xfrm>
        <a:graphic>
          <a:graphicData uri="http://schemas.openxmlformats.org/presentationml/2006/ole">
            <p:oleObj spid="_x0000_s671865" name="Equation" r:id="rId4" imgW="2070100" imgH="520700" progId="Equation.DSMT4">
              <p:embed/>
            </p:oleObj>
          </a:graphicData>
        </a:graphic>
      </p:graphicFrame>
      <p:sp>
        <p:nvSpPr>
          <p:cNvPr id="671751" name="Text Box 7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Fields</a:t>
            </a:r>
          </a:p>
        </p:txBody>
      </p:sp>
      <p:grpSp>
        <p:nvGrpSpPr>
          <p:cNvPr id="671775" name="Group 31"/>
          <p:cNvGrpSpPr>
            <a:grpSpLocks/>
          </p:cNvGrpSpPr>
          <p:nvPr/>
        </p:nvGrpSpPr>
        <p:grpSpPr bwMode="auto">
          <a:xfrm>
            <a:off x="1065875" y="3562132"/>
            <a:ext cx="7081837" cy="2689225"/>
            <a:chOff x="723" y="2433"/>
            <a:chExt cx="4461" cy="1694"/>
          </a:xfrm>
        </p:grpSpPr>
        <p:sp>
          <p:nvSpPr>
            <p:cNvPr id="671774" name="Rectangle 30"/>
            <p:cNvSpPr>
              <a:spLocks noChangeArrowheads="1"/>
            </p:cNvSpPr>
            <p:nvPr/>
          </p:nvSpPr>
          <p:spPr bwMode="auto">
            <a:xfrm>
              <a:off x="723" y="2433"/>
              <a:ext cx="4461" cy="169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57" name="Line 13"/>
            <p:cNvSpPr>
              <a:spLocks noChangeShapeType="1"/>
            </p:cNvSpPr>
            <p:nvPr/>
          </p:nvSpPr>
          <p:spPr bwMode="auto">
            <a:xfrm flipV="1">
              <a:off x="2524" y="2862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1758" name="Object 14"/>
            <p:cNvGraphicFramePr>
              <a:graphicFrameLocks noChangeAspect="1"/>
            </p:cNvGraphicFramePr>
            <p:nvPr/>
          </p:nvGraphicFramePr>
          <p:xfrm>
            <a:off x="2447" y="2573"/>
            <a:ext cx="184" cy="222"/>
          </p:xfrm>
          <a:graphic>
            <a:graphicData uri="http://schemas.openxmlformats.org/presentationml/2006/ole">
              <p:oleObj spid="_x0000_s671866" name="Equation" r:id="rId5" imgW="126835" imgH="152202" progId="Equation.DSMT4">
                <p:embed/>
              </p:oleObj>
            </a:graphicData>
          </a:graphic>
        </p:graphicFrame>
        <p:sp>
          <p:nvSpPr>
            <p:cNvPr id="671759" name="Line 15"/>
            <p:cNvSpPr>
              <a:spLocks noChangeShapeType="1"/>
            </p:cNvSpPr>
            <p:nvPr/>
          </p:nvSpPr>
          <p:spPr bwMode="auto">
            <a:xfrm>
              <a:off x="1186" y="3869"/>
              <a:ext cx="2846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1760" name="Object 16"/>
            <p:cNvGraphicFramePr>
              <a:graphicFrameLocks noChangeAspect="1"/>
            </p:cNvGraphicFramePr>
            <p:nvPr/>
          </p:nvGraphicFramePr>
          <p:xfrm>
            <a:off x="4191" y="3791"/>
            <a:ext cx="169" cy="187"/>
          </p:xfrm>
          <a:graphic>
            <a:graphicData uri="http://schemas.openxmlformats.org/presentationml/2006/ole">
              <p:oleObj spid="_x0000_s671867" name="Equation" r:id="rId6" imgW="114102" imgH="126780" progId="Equation.DSMT4">
                <p:embed/>
              </p:oleObj>
            </a:graphicData>
          </a:graphic>
        </p:graphicFrame>
        <p:sp>
          <p:nvSpPr>
            <p:cNvPr id="671761" name="Line 17"/>
            <p:cNvSpPr>
              <a:spLocks noChangeShapeType="1"/>
            </p:cNvSpPr>
            <p:nvPr/>
          </p:nvSpPr>
          <p:spPr bwMode="auto">
            <a:xfrm flipV="1">
              <a:off x="2524" y="3354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1762" name="Line 18"/>
            <p:cNvSpPr>
              <a:spLocks noChangeShapeType="1"/>
            </p:cNvSpPr>
            <p:nvPr/>
          </p:nvSpPr>
          <p:spPr bwMode="auto">
            <a:xfrm flipH="1" flipV="1">
              <a:off x="2101" y="3215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1763" name="Line 19"/>
            <p:cNvSpPr>
              <a:spLocks noChangeShapeType="1"/>
            </p:cNvSpPr>
            <p:nvPr/>
          </p:nvSpPr>
          <p:spPr bwMode="auto">
            <a:xfrm flipV="1">
              <a:off x="2460" y="3687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1764" name="Line 20"/>
            <p:cNvSpPr>
              <a:spLocks noChangeShapeType="1"/>
            </p:cNvSpPr>
            <p:nvPr/>
          </p:nvSpPr>
          <p:spPr bwMode="auto">
            <a:xfrm>
              <a:off x="2575" y="3691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1765" name="Arc 21"/>
            <p:cNvSpPr>
              <a:spLocks/>
            </p:cNvSpPr>
            <p:nvPr/>
          </p:nvSpPr>
          <p:spPr bwMode="auto">
            <a:xfrm>
              <a:off x="2705" y="3755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71766" name="Object 22"/>
            <p:cNvGraphicFramePr>
              <a:graphicFrameLocks noChangeAspect="1"/>
            </p:cNvGraphicFramePr>
            <p:nvPr/>
          </p:nvGraphicFramePr>
          <p:xfrm>
            <a:off x="3384" y="3024"/>
            <a:ext cx="222" cy="370"/>
          </p:xfrm>
          <a:graphic>
            <a:graphicData uri="http://schemas.openxmlformats.org/presentationml/2006/ole">
              <p:oleObj spid="_x0000_s671868" name="Equation" r:id="rId7" imgW="114201" imgH="190335" progId="Equation.DSMT4">
                <p:embed/>
              </p:oleObj>
            </a:graphicData>
          </a:graphic>
        </p:graphicFrame>
        <p:graphicFrame>
          <p:nvGraphicFramePr>
            <p:cNvPr id="671767" name="Object 23"/>
            <p:cNvGraphicFramePr>
              <a:graphicFrameLocks noChangeAspect="1"/>
            </p:cNvGraphicFramePr>
            <p:nvPr/>
          </p:nvGraphicFramePr>
          <p:xfrm>
            <a:off x="1842" y="2896"/>
            <a:ext cx="223" cy="370"/>
          </p:xfrm>
          <a:graphic>
            <a:graphicData uri="http://schemas.openxmlformats.org/presentationml/2006/ole">
              <p:oleObj spid="_x0000_s671869" name="Equation" r:id="rId8" imgW="114201" imgH="190335" progId="Equation.DSMT4">
                <p:embed/>
              </p:oleObj>
            </a:graphicData>
          </a:graphic>
        </p:graphicFrame>
        <p:graphicFrame>
          <p:nvGraphicFramePr>
            <p:cNvPr id="671768" name="Object 24"/>
            <p:cNvGraphicFramePr>
              <a:graphicFrameLocks noChangeAspect="1"/>
            </p:cNvGraphicFramePr>
            <p:nvPr/>
          </p:nvGraphicFramePr>
          <p:xfrm>
            <a:off x="2955" y="3540"/>
            <a:ext cx="190" cy="359"/>
          </p:xfrm>
          <a:graphic>
            <a:graphicData uri="http://schemas.openxmlformats.org/presentationml/2006/ole">
              <p:oleObj spid="_x0000_s671870" name="Equation" r:id="rId9" imgW="114151" imgH="215619" progId="Equation.DSMT4">
                <p:embed/>
              </p:oleObj>
            </a:graphicData>
          </a:graphic>
        </p:graphicFrame>
        <p:sp>
          <p:nvSpPr>
            <p:cNvPr id="671769" name="AutoShape 25"/>
            <p:cNvSpPr>
              <a:spLocks noChangeArrowheads="1"/>
            </p:cNvSpPr>
            <p:nvPr/>
          </p:nvSpPr>
          <p:spPr bwMode="auto">
            <a:xfrm rot="19190958">
              <a:off x="4198" y="3250"/>
              <a:ext cx="638" cy="76"/>
            </a:xfrm>
            <a:prstGeom prst="rightArrow">
              <a:avLst>
                <a:gd name="adj1" fmla="val 50000"/>
                <a:gd name="adj2" fmla="val 209868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70" name="AutoShape 26"/>
            <p:cNvSpPr>
              <a:spLocks noChangeArrowheads="1"/>
            </p:cNvSpPr>
            <p:nvPr/>
          </p:nvSpPr>
          <p:spPr bwMode="auto">
            <a:xfrm rot="-7855042">
              <a:off x="4180" y="3250"/>
              <a:ext cx="516" cy="78"/>
            </a:xfrm>
            <a:prstGeom prst="rightArrow">
              <a:avLst>
                <a:gd name="adj1" fmla="val 50000"/>
                <a:gd name="adj2" fmla="val 165385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71" name="Text Box 27"/>
            <p:cNvSpPr txBox="1">
              <a:spLocks noChangeArrowheads="1"/>
            </p:cNvSpPr>
            <p:nvPr/>
          </p:nvSpPr>
          <p:spPr bwMode="auto">
            <a:xfrm>
              <a:off x="4773" y="2844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u="sng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71772" name="Text Box 28"/>
            <p:cNvSpPr txBox="1">
              <a:spLocks noChangeArrowheads="1"/>
            </p:cNvSpPr>
            <p:nvPr/>
          </p:nvSpPr>
          <p:spPr bwMode="auto">
            <a:xfrm>
              <a:off x="4000" y="2837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u="sng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</p:grpSp>
      <p:sp>
        <p:nvSpPr>
          <p:cNvPr id="671777" name="Text Box 33"/>
          <p:cNvSpPr txBox="1">
            <a:spLocks noChangeArrowheads="1"/>
          </p:cNvSpPr>
          <p:nvPr/>
        </p:nvSpPr>
        <p:spPr bwMode="auto">
          <a:xfrm>
            <a:off x="1156316" y="1859390"/>
            <a:ext cx="9509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TM</a:t>
            </a:r>
            <a:r>
              <a:rPr lang="en-US" sz="2800" i="1" baseline="-25000">
                <a:solidFill>
                  <a:schemeClr val="hlink"/>
                </a:solidFill>
                <a:latin typeface="Times New Roman" pitchFamily="18" charset="0"/>
              </a:rPr>
              <a:t>z </a:t>
            </a:r>
            <a:r>
              <a:rPr lang="en-US" sz="28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1001472" y="1170386"/>
            <a:ext cx="7132590" cy="1965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0" y="0"/>
            <a:ext cx="88058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Fields (cont.)</a:t>
            </a:r>
          </a:p>
        </p:txBody>
      </p:sp>
      <p:graphicFrame>
        <p:nvGraphicFramePr>
          <p:cNvPr id="672776" name="Object 8"/>
          <p:cNvGraphicFramePr>
            <a:graphicFrameLocks noChangeAspect="1"/>
          </p:cNvGraphicFramePr>
          <p:nvPr/>
        </p:nvGraphicFramePr>
        <p:xfrm>
          <a:off x="2348861" y="1435100"/>
          <a:ext cx="5686425" cy="1430338"/>
        </p:xfrm>
        <a:graphic>
          <a:graphicData uri="http://schemas.openxmlformats.org/presentationml/2006/ole">
            <p:oleObj spid="_x0000_s672886" name="Equation" r:id="rId4" imgW="2070100" imgH="520700" progId="Equation.DSMT4">
              <p:embed/>
            </p:oleObj>
          </a:graphicData>
        </a:graphic>
      </p:graphicFrame>
      <p:grpSp>
        <p:nvGrpSpPr>
          <p:cNvPr id="672799" name="Group 31"/>
          <p:cNvGrpSpPr>
            <a:grpSpLocks/>
          </p:cNvGrpSpPr>
          <p:nvPr/>
        </p:nvGrpSpPr>
        <p:grpSpPr bwMode="auto">
          <a:xfrm>
            <a:off x="1132527" y="3672948"/>
            <a:ext cx="6959600" cy="2578100"/>
            <a:chOff x="722" y="2520"/>
            <a:chExt cx="4384" cy="1624"/>
          </a:xfrm>
        </p:grpSpPr>
        <p:sp>
          <p:nvSpPr>
            <p:cNvPr id="672795" name="Rectangle 27"/>
            <p:cNvSpPr>
              <a:spLocks noChangeArrowheads="1"/>
            </p:cNvSpPr>
            <p:nvPr/>
          </p:nvSpPr>
          <p:spPr bwMode="auto">
            <a:xfrm>
              <a:off x="722" y="2520"/>
              <a:ext cx="4384" cy="162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8" name="Line 10"/>
            <p:cNvSpPr>
              <a:spLocks noChangeShapeType="1"/>
            </p:cNvSpPr>
            <p:nvPr/>
          </p:nvSpPr>
          <p:spPr bwMode="auto">
            <a:xfrm flipV="1">
              <a:off x="2258" y="2896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2779" name="Object 11"/>
            <p:cNvGraphicFramePr>
              <a:graphicFrameLocks noChangeAspect="1"/>
            </p:cNvGraphicFramePr>
            <p:nvPr/>
          </p:nvGraphicFramePr>
          <p:xfrm>
            <a:off x="2183" y="2613"/>
            <a:ext cx="172" cy="207"/>
          </p:xfrm>
          <a:graphic>
            <a:graphicData uri="http://schemas.openxmlformats.org/presentationml/2006/ole">
              <p:oleObj spid="_x0000_s672887" name="Equation" r:id="rId5" imgW="126835" imgH="152202" progId="Equation.DSMT4">
                <p:embed/>
              </p:oleObj>
            </a:graphicData>
          </a:graphic>
        </p:graphicFrame>
        <p:sp>
          <p:nvSpPr>
            <p:cNvPr id="672780" name="Line 12"/>
            <p:cNvSpPr>
              <a:spLocks noChangeShapeType="1"/>
            </p:cNvSpPr>
            <p:nvPr/>
          </p:nvSpPr>
          <p:spPr bwMode="auto">
            <a:xfrm flipV="1">
              <a:off x="920" y="3900"/>
              <a:ext cx="2953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2781" name="Object 13"/>
            <p:cNvGraphicFramePr>
              <a:graphicFrameLocks noChangeAspect="1"/>
            </p:cNvGraphicFramePr>
            <p:nvPr/>
          </p:nvGraphicFramePr>
          <p:xfrm>
            <a:off x="4002" y="3818"/>
            <a:ext cx="159" cy="176"/>
          </p:xfrm>
          <a:graphic>
            <a:graphicData uri="http://schemas.openxmlformats.org/presentationml/2006/ole">
              <p:oleObj spid="_x0000_s672888" name="Equation" r:id="rId6" imgW="114102" imgH="126780" progId="Equation.DSMT4">
                <p:embed/>
              </p:oleObj>
            </a:graphicData>
          </a:graphic>
        </p:graphicFrame>
        <p:sp>
          <p:nvSpPr>
            <p:cNvPr id="672784" name="Line 16"/>
            <p:cNvSpPr>
              <a:spLocks noChangeShapeType="1"/>
            </p:cNvSpPr>
            <p:nvPr/>
          </p:nvSpPr>
          <p:spPr bwMode="auto">
            <a:xfrm flipV="1">
              <a:off x="2199" y="3730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785" name="Line 17"/>
            <p:cNvSpPr>
              <a:spLocks noChangeShapeType="1"/>
            </p:cNvSpPr>
            <p:nvPr/>
          </p:nvSpPr>
          <p:spPr bwMode="auto">
            <a:xfrm>
              <a:off x="2313" y="3728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786" name="Arc 18"/>
            <p:cNvSpPr>
              <a:spLocks/>
            </p:cNvSpPr>
            <p:nvPr/>
          </p:nvSpPr>
          <p:spPr bwMode="auto">
            <a:xfrm>
              <a:off x="2439" y="3789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72787" name="Object 19"/>
            <p:cNvGraphicFramePr>
              <a:graphicFrameLocks noChangeAspect="1"/>
            </p:cNvGraphicFramePr>
            <p:nvPr/>
          </p:nvGraphicFramePr>
          <p:xfrm>
            <a:off x="3164" y="3051"/>
            <a:ext cx="222" cy="370"/>
          </p:xfrm>
          <a:graphic>
            <a:graphicData uri="http://schemas.openxmlformats.org/presentationml/2006/ole">
              <p:oleObj spid="_x0000_s672889" name="Equation" r:id="rId7" imgW="114201" imgH="190335" progId="Equation.DSMT4">
                <p:embed/>
              </p:oleObj>
            </a:graphicData>
          </a:graphic>
        </p:graphicFrame>
        <p:graphicFrame>
          <p:nvGraphicFramePr>
            <p:cNvPr id="672788" name="Object 20"/>
            <p:cNvGraphicFramePr>
              <a:graphicFrameLocks noChangeAspect="1"/>
            </p:cNvGraphicFramePr>
            <p:nvPr/>
          </p:nvGraphicFramePr>
          <p:xfrm>
            <a:off x="1599" y="2898"/>
            <a:ext cx="222" cy="370"/>
          </p:xfrm>
          <a:graphic>
            <a:graphicData uri="http://schemas.openxmlformats.org/presentationml/2006/ole">
              <p:oleObj spid="_x0000_s672890" name="Equation" r:id="rId8" imgW="114201" imgH="190335" progId="Equation.DSMT4">
                <p:embed/>
              </p:oleObj>
            </a:graphicData>
          </a:graphic>
        </p:graphicFrame>
        <p:graphicFrame>
          <p:nvGraphicFramePr>
            <p:cNvPr id="672789" name="Object 21"/>
            <p:cNvGraphicFramePr>
              <a:graphicFrameLocks noChangeAspect="1"/>
            </p:cNvGraphicFramePr>
            <p:nvPr/>
          </p:nvGraphicFramePr>
          <p:xfrm>
            <a:off x="2758" y="3594"/>
            <a:ext cx="180" cy="339"/>
          </p:xfrm>
          <a:graphic>
            <a:graphicData uri="http://schemas.openxmlformats.org/presentationml/2006/ole">
              <p:oleObj spid="_x0000_s672891" name="Equation" r:id="rId9" imgW="114151" imgH="215619" progId="Equation.DSMT4">
                <p:embed/>
              </p:oleObj>
            </a:graphicData>
          </a:graphic>
        </p:graphicFrame>
        <p:sp>
          <p:nvSpPr>
            <p:cNvPr id="672790" name="AutoShape 22"/>
            <p:cNvSpPr>
              <a:spLocks noChangeArrowheads="1"/>
            </p:cNvSpPr>
            <p:nvPr/>
          </p:nvSpPr>
          <p:spPr bwMode="auto">
            <a:xfrm rot="-2119038">
              <a:off x="4148" y="3185"/>
              <a:ext cx="638" cy="76"/>
            </a:xfrm>
            <a:prstGeom prst="rightArrow">
              <a:avLst>
                <a:gd name="adj1" fmla="val 50000"/>
                <a:gd name="adj2" fmla="val 209868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1" name="AutoShape 23"/>
            <p:cNvSpPr>
              <a:spLocks noChangeArrowheads="1"/>
            </p:cNvSpPr>
            <p:nvPr/>
          </p:nvSpPr>
          <p:spPr bwMode="auto">
            <a:xfrm rot="-7855042" flipH="1" flipV="1">
              <a:off x="4224" y="3207"/>
              <a:ext cx="516" cy="78"/>
            </a:xfrm>
            <a:prstGeom prst="rightArrow">
              <a:avLst>
                <a:gd name="adj1" fmla="val 50000"/>
                <a:gd name="adj2" fmla="val 165385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2" name="Text Box 24"/>
            <p:cNvSpPr txBox="1">
              <a:spLocks noChangeArrowheads="1"/>
            </p:cNvSpPr>
            <p:nvPr/>
          </p:nvSpPr>
          <p:spPr bwMode="auto">
            <a:xfrm>
              <a:off x="4667" y="3305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72793" name="Text Box 25"/>
            <p:cNvSpPr txBox="1">
              <a:spLocks noChangeArrowheads="1"/>
            </p:cNvSpPr>
            <p:nvPr/>
          </p:nvSpPr>
          <p:spPr bwMode="auto">
            <a:xfrm>
              <a:off x="4421" y="2739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672782" name="Line 14"/>
            <p:cNvSpPr>
              <a:spLocks noChangeShapeType="1"/>
            </p:cNvSpPr>
            <p:nvPr/>
          </p:nvSpPr>
          <p:spPr bwMode="auto">
            <a:xfrm flipV="1">
              <a:off x="2258" y="3388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783" name="Line 15"/>
            <p:cNvSpPr>
              <a:spLocks noChangeShapeType="1"/>
            </p:cNvSpPr>
            <p:nvPr/>
          </p:nvSpPr>
          <p:spPr bwMode="auto">
            <a:xfrm flipH="1" flipV="1">
              <a:off x="1835" y="3249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2798" name="Text Box 30"/>
          <p:cNvSpPr txBox="1">
            <a:spLocks noChangeArrowheads="1"/>
          </p:cNvSpPr>
          <p:nvPr/>
        </p:nvSpPr>
        <p:spPr bwMode="auto">
          <a:xfrm>
            <a:off x="1415809" y="1864124"/>
            <a:ext cx="8905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TE</a:t>
            </a:r>
            <a:r>
              <a:rPr lang="en-US" sz="2800" i="1" baseline="-25000">
                <a:solidFill>
                  <a:schemeClr val="hlink"/>
                </a:solidFill>
                <a:latin typeface="Times New Roman" pitchFamily="18" charset="0"/>
              </a:rPr>
              <a:t>z </a:t>
            </a:r>
            <a:r>
              <a:rPr lang="en-US" sz="280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23" name="Rectangle 15"/>
          <p:cNvSpPr>
            <a:spLocks noChangeArrowheads="1"/>
          </p:cNvSpPr>
          <p:nvPr/>
        </p:nvSpPr>
        <p:spPr bwMode="auto">
          <a:xfrm>
            <a:off x="928688" y="3984625"/>
            <a:ext cx="6303962" cy="1965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900113" y="1855788"/>
            <a:ext cx="6346825" cy="1816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7416" name="Object 8"/>
          <p:cNvGraphicFramePr>
            <a:graphicFrameLocks noChangeAspect="1"/>
          </p:cNvGraphicFramePr>
          <p:nvPr/>
        </p:nvGraphicFramePr>
        <p:xfrm>
          <a:off x="3317875" y="2144713"/>
          <a:ext cx="2665413" cy="1262062"/>
        </p:xfrm>
        <a:graphic>
          <a:graphicData uri="http://schemas.openxmlformats.org/presentationml/2006/ole">
            <p:oleObj spid="_x0000_s657486" name="Equation" r:id="rId4" imgW="939392" imgH="444307" progId="Equation.DSMT4">
              <p:embed/>
            </p:oleObj>
          </a:graphicData>
        </a:graphic>
      </p:graphicFrame>
      <p:graphicFrame>
        <p:nvGraphicFramePr>
          <p:cNvPr id="657417" name="Object 9"/>
          <p:cNvGraphicFramePr>
            <a:graphicFrameLocks noChangeAspect="1"/>
          </p:cNvGraphicFramePr>
          <p:nvPr/>
        </p:nvGraphicFramePr>
        <p:xfrm>
          <a:off x="1485900" y="4395788"/>
          <a:ext cx="946150" cy="590550"/>
        </p:xfrm>
        <a:graphic>
          <a:graphicData uri="http://schemas.openxmlformats.org/presentationml/2006/ole">
            <p:oleObj spid="_x0000_s657487" name="Equation" r:id="rId5" imgW="304668" imgH="190417" progId="Equation.DSMT4">
              <p:embed/>
            </p:oleObj>
          </a:graphicData>
        </a:graphic>
      </p:graphicFrame>
      <p:graphicFrame>
        <p:nvGraphicFramePr>
          <p:cNvPr id="657418" name="Object 10"/>
          <p:cNvGraphicFramePr>
            <a:graphicFrameLocks noChangeAspect="1"/>
          </p:cNvGraphicFramePr>
          <p:nvPr/>
        </p:nvGraphicFramePr>
        <p:xfrm>
          <a:off x="3214688" y="4476750"/>
          <a:ext cx="2682875" cy="1235075"/>
        </p:xfrm>
        <a:graphic>
          <a:graphicData uri="http://schemas.openxmlformats.org/presentationml/2006/ole">
            <p:oleObj spid="_x0000_s657488" name="Equation" r:id="rId6" imgW="965200" imgH="444500" progId="Equation.DSMT4">
              <p:embed/>
            </p:oleObj>
          </a:graphicData>
        </a:graphic>
      </p:graphicFrame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10886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Equivalent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Network (TEN)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2320640" y="1027823"/>
            <a:ext cx="406651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TEN modeling equations:</a:t>
            </a:r>
          </a:p>
        </p:txBody>
      </p:sp>
      <p:graphicFrame>
        <p:nvGraphicFramePr>
          <p:cNvPr id="657421" name="Object 13"/>
          <p:cNvGraphicFramePr>
            <a:graphicFrameLocks noChangeAspect="1"/>
          </p:cNvGraphicFramePr>
          <p:nvPr/>
        </p:nvGraphicFramePr>
        <p:xfrm>
          <a:off x="1401763" y="2209800"/>
          <a:ext cx="1063625" cy="590550"/>
        </p:xfrm>
        <a:graphic>
          <a:graphicData uri="http://schemas.openxmlformats.org/presentationml/2006/ole">
            <p:oleObj spid="_x0000_s657489" name="Equation" r:id="rId7" imgW="342751" imgH="190417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(cont.)</a:t>
            </a:r>
          </a:p>
        </p:txBody>
      </p:sp>
      <p:graphicFrame>
        <p:nvGraphicFramePr>
          <p:cNvPr id="658468" name="Object 36"/>
          <p:cNvGraphicFramePr>
            <a:graphicFrameLocks noChangeAspect="1"/>
          </p:cNvGraphicFramePr>
          <p:nvPr/>
        </p:nvGraphicFramePr>
        <p:xfrm>
          <a:off x="901700" y="985838"/>
          <a:ext cx="719138" cy="490537"/>
        </p:xfrm>
        <a:graphic>
          <a:graphicData uri="http://schemas.openxmlformats.org/presentationml/2006/ole">
            <p:oleObj spid="_x0000_s658619" name="Equation" r:id="rId4" imgW="279400" imgH="190500" progId="Equation.DSMT4">
              <p:embed/>
            </p:oleObj>
          </a:graphicData>
        </a:graphic>
      </p:graphicFrame>
      <p:graphicFrame>
        <p:nvGraphicFramePr>
          <p:cNvPr id="658474" name="Object 42"/>
          <p:cNvGraphicFramePr>
            <a:graphicFrameLocks noChangeAspect="1"/>
          </p:cNvGraphicFramePr>
          <p:nvPr/>
        </p:nvGraphicFramePr>
        <p:xfrm>
          <a:off x="1208611" y="5612170"/>
          <a:ext cx="2244274" cy="535387"/>
        </p:xfrm>
        <a:graphic>
          <a:graphicData uri="http://schemas.openxmlformats.org/presentationml/2006/ole">
            <p:oleObj spid="_x0000_s658620" name="Equation" r:id="rId5" imgW="1117115" imgH="266584" progId="Equation.DSMT4">
              <p:embed/>
            </p:oleObj>
          </a:graphicData>
        </a:graphic>
      </p:graphicFrame>
      <p:grpSp>
        <p:nvGrpSpPr>
          <p:cNvPr id="658483" name="Group 51"/>
          <p:cNvGrpSpPr>
            <a:grpSpLocks/>
          </p:cNvGrpSpPr>
          <p:nvPr/>
        </p:nvGrpSpPr>
        <p:grpSpPr bwMode="auto">
          <a:xfrm>
            <a:off x="1022350" y="1638301"/>
            <a:ext cx="2546350" cy="3651251"/>
            <a:chOff x="644" y="1032"/>
            <a:chExt cx="1604" cy="2300"/>
          </a:xfrm>
        </p:grpSpPr>
        <p:sp>
          <p:nvSpPr>
            <p:cNvPr id="658446" name="Rectangle 14"/>
            <p:cNvSpPr>
              <a:spLocks noChangeArrowheads="1"/>
            </p:cNvSpPr>
            <p:nvPr/>
          </p:nvSpPr>
          <p:spPr bwMode="auto">
            <a:xfrm>
              <a:off x="649" y="2093"/>
              <a:ext cx="1599" cy="5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35" name="Rectangle 3"/>
            <p:cNvSpPr>
              <a:spLocks noChangeArrowheads="1"/>
            </p:cNvSpPr>
            <p:nvPr/>
          </p:nvSpPr>
          <p:spPr bwMode="auto">
            <a:xfrm>
              <a:off x="646" y="2678"/>
              <a:ext cx="1599" cy="59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36" name="Line 4"/>
            <p:cNvSpPr>
              <a:spLocks noChangeShapeType="1"/>
            </p:cNvSpPr>
            <p:nvPr/>
          </p:nvSpPr>
          <p:spPr bwMode="auto">
            <a:xfrm flipV="1">
              <a:off x="1438" y="1262"/>
              <a:ext cx="0" cy="1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58440" name="Object 8"/>
            <p:cNvGraphicFramePr>
              <a:graphicFrameLocks noChangeAspect="1"/>
            </p:cNvGraphicFramePr>
            <p:nvPr/>
          </p:nvGraphicFramePr>
          <p:xfrm>
            <a:off x="1355" y="1032"/>
            <a:ext cx="188" cy="189"/>
          </p:xfrm>
          <a:graphic>
            <a:graphicData uri="http://schemas.openxmlformats.org/presentationml/2006/ole">
              <p:oleObj spid="_x0000_s658621" name="Equation" r:id="rId6" imgW="114102" imgH="114102" progId="Equation.DSMT4">
                <p:embed/>
              </p:oleObj>
            </a:graphicData>
          </a:graphic>
        </p:graphicFrame>
        <p:graphicFrame>
          <p:nvGraphicFramePr>
            <p:cNvPr id="658443" name="Object 11"/>
            <p:cNvGraphicFramePr>
              <a:graphicFrameLocks noChangeAspect="1"/>
            </p:cNvGraphicFramePr>
            <p:nvPr/>
          </p:nvGraphicFramePr>
          <p:xfrm>
            <a:off x="1398" y="2396"/>
            <a:ext cx="665" cy="282"/>
          </p:xfrm>
          <a:graphic>
            <a:graphicData uri="http://schemas.openxmlformats.org/presentationml/2006/ole">
              <p:oleObj spid="_x0000_s658622" name="Equation" r:id="rId7" imgW="507780" imgH="215806" progId="Equation.DSMT4">
                <p:embed/>
              </p:oleObj>
            </a:graphicData>
          </a:graphic>
        </p:graphicFrame>
        <p:sp>
          <p:nvSpPr>
            <p:cNvPr id="658445" name="Rectangle 13"/>
            <p:cNvSpPr>
              <a:spLocks noChangeArrowheads="1"/>
            </p:cNvSpPr>
            <p:nvPr/>
          </p:nvSpPr>
          <p:spPr bwMode="auto">
            <a:xfrm>
              <a:off x="648" y="3263"/>
              <a:ext cx="1598" cy="69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0" name="Rectangle 18"/>
            <p:cNvSpPr>
              <a:spLocks noChangeArrowheads="1"/>
            </p:cNvSpPr>
            <p:nvPr/>
          </p:nvSpPr>
          <p:spPr bwMode="auto">
            <a:xfrm>
              <a:off x="646" y="1507"/>
              <a:ext cx="1599" cy="59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8467" name="Object 35"/>
            <p:cNvGraphicFramePr>
              <a:graphicFrameLocks noChangeAspect="1"/>
            </p:cNvGraphicFramePr>
            <p:nvPr/>
          </p:nvGraphicFramePr>
          <p:xfrm>
            <a:off x="1187" y="1602"/>
            <a:ext cx="495" cy="323"/>
          </p:xfrm>
          <a:graphic>
            <a:graphicData uri="http://schemas.openxmlformats.org/presentationml/2006/ole">
              <p:oleObj spid="_x0000_s658623" name="Equation" r:id="rId8" imgW="291973" imgH="190417" progId="Equation.DSMT4">
                <p:embed/>
              </p:oleObj>
            </a:graphicData>
          </a:graphic>
        </p:graphicFrame>
        <p:sp>
          <p:nvSpPr>
            <p:cNvPr id="658475" name="Line 43"/>
            <p:cNvSpPr>
              <a:spLocks noChangeShapeType="1"/>
            </p:cNvSpPr>
            <p:nvPr/>
          </p:nvSpPr>
          <p:spPr bwMode="auto">
            <a:xfrm>
              <a:off x="644" y="2360"/>
              <a:ext cx="159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8476" name="Line 44"/>
            <p:cNvSpPr>
              <a:spLocks noChangeShapeType="1"/>
            </p:cNvSpPr>
            <p:nvPr/>
          </p:nvSpPr>
          <p:spPr bwMode="auto">
            <a:xfrm>
              <a:off x="1203" y="2359"/>
              <a:ext cx="2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189413" y="1509713"/>
            <a:ext cx="4149725" cy="3814762"/>
            <a:chOff x="4189413" y="1509713"/>
            <a:chExt cx="4149725" cy="3814762"/>
          </a:xfrm>
        </p:grpSpPr>
        <p:grpSp>
          <p:nvGrpSpPr>
            <p:cNvPr id="658482" name="Group 50"/>
            <p:cNvGrpSpPr>
              <a:grpSpLocks/>
            </p:cNvGrpSpPr>
            <p:nvPr/>
          </p:nvGrpSpPr>
          <p:grpSpPr bwMode="auto">
            <a:xfrm>
              <a:off x="4189413" y="1509713"/>
              <a:ext cx="4149725" cy="3814762"/>
              <a:chOff x="2639" y="951"/>
              <a:chExt cx="2614" cy="2403"/>
            </a:xfrm>
          </p:grpSpPr>
          <p:sp>
            <p:nvSpPr>
              <p:cNvPr id="658452" name="Line 20"/>
              <p:cNvSpPr>
                <a:spLocks noChangeShapeType="1"/>
              </p:cNvSpPr>
              <p:nvPr/>
            </p:nvSpPr>
            <p:spPr bwMode="auto">
              <a:xfrm flipH="1">
                <a:off x="3186" y="971"/>
                <a:ext cx="3" cy="228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8453" name="Line 21"/>
              <p:cNvSpPr>
                <a:spLocks noChangeShapeType="1"/>
              </p:cNvSpPr>
              <p:nvPr/>
            </p:nvSpPr>
            <p:spPr bwMode="auto">
              <a:xfrm>
                <a:off x="4039" y="951"/>
                <a:ext cx="0" cy="230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8454" name="Oval 22"/>
              <p:cNvSpPr>
                <a:spLocks noChangeArrowheads="1"/>
              </p:cNvSpPr>
              <p:nvPr/>
            </p:nvSpPr>
            <p:spPr bwMode="auto">
              <a:xfrm>
                <a:off x="3136" y="1452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55" name="Oval 23"/>
              <p:cNvSpPr>
                <a:spLocks noChangeArrowheads="1"/>
              </p:cNvSpPr>
              <p:nvPr/>
            </p:nvSpPr>
            <p:spPr bwMode="auto">
              <a:xfrm>
                <a:off x="3992" y="1445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56" name="Oval 24"/>
              <p:cNvSpPr>
                <a:spLocks noChangeArrowheads="1"/>
              </p:cNvSpPr>
              <p:nvPr/>
            </p:nvSpPr>
            <p:spPr bwMode="auto">
              <a:xfrm>
                <a:off x="3142" y="203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57" name="Oval 25"/>
              <p:cNvSpPr>
                <a:spLocks noChangeArrowheads="1"/>
              </p:cNvSpPr>
              <p:nvPr/>
            </p:nvSpPr>
            <p:spPr bwMode="auto">
              <a:xfrm>
                <a:off x="3985" y="204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58" name="Oval 26"/>
              <p:cNvSpPr>
                <a:spLocks noChangeArrowheads="1"/>
              </p:cNvSpPr>
              <p:nvPr/>
            </p:nvSpPr>
            <p:spPr bwMode="auto">
              <a:xfrm>
                <a:off x="3142" y="266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59" name="Oval 27"/>
              <p:cNvSpPr>
                <a:spLocks noChangeArrowheads="1"/>
              </p:cNvSpPr>
              <p:nvPr/>
            </p:nvSpPr>
            <p:spPr bwMode="auto">
              <a:xfrm>
                <a:off x="3985" y="266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60" name="Oval 28"/>
              <p:cNvSpPr>
                <a:spLocks noChangeArrowheads="1"/>
              </p:cNvSpPr>
              <p:nvPr/>
            </p:nvSpPr>
            <p:spPr bwMode="auto">
              <a:xfrm>
                <a:off x="3141" y="326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62" name="Line 30"/>
              <p:cNvSpPr>
                <a:spLocks noChangeShapeType="1"/>
              </p:cNvSpPr>
              <p:nvPr/>
            </p:nvSpPr>
            <p:spPr bwMode="auto">
              <a:xfrm>
                <a:off x="2904" y="2366"/>
                <a:ext cx="1483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8463" name="Text Box 31"/>
              <p:cNvSpPr txBox="1">
                <a:spLocks noChangeArrowheads="1"/>
              </p:cNvSpPr>
              <p:nvPr/>
            </p:nvSpPr>
            <p:spPr bwMode="auto">
              <a:xfrm>
                <a:off x="4413" y="2321"/>
                <a:ext cx="63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Source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658464" name="Object 32"/>
              <p:cNvGraphicFramePr>
                <a:graphicFrameLocks noChangeAspect="1"/>
              </p:cNvGraphicFramePr>
              <p:nvPr/>
            </p:nvGraphicFramePr>
            <p:xfrm>
              <a:off x="3187" y="1060"/>
              <a:ext cx="849" cy="366"/>
            </p:xfrm>
            <a:graphic>
              <a:graphicData uri="http://schemas.openxmlformats.org/presentationml/2006/ole">
                <p:oleObj spid="_x0000_s658624" name="Equation" r:id="rId9" imgW="469696" imgH="203112" progId="Equation.DSMT4">
                  <p:embed/>
                </p:oleObj>
              </a:graphicData>
            </a:graphic>
          </p:graphicFrame>
          <p:graphicFrame>
            <p:nvGraphicFramePr>
              <p:cNvPr id="658466" name="Object 34"/>
              <p:cNvGraphicFramePr>
                <a:graphicFrameLocks noChangeAspect="1"/>
              </p:cNvGraphicFramePr>
              <p:nvPr/>
            </p:nvGraphicFramePr>
            <p:xfrm>
              <a:off x="3426" y="1615"/>
              <a:ext cx="459" cy="367"/>
            </p:xfrm>
            <a:graphic>
              <a:graphicData uri="http://schemas.openxmlformats.org/presentationml/2006/ole">
                <p:oleObj spid="_x0000_s658625" name="Equation" r:id="rId10" imgW="253780" imgH="203024" progId="Equation.DSMT4">
                  <p:embed/>
                </p:oleObj>
              </a:graphicData>
            </a:graphic>
          </p:graphicFrame>
          <p:graphicFrame>
            <p:nvGraphicFramePr>
              <p:cNvPr id="658469" name="Object 37"/>
              <p:cNvGraphicFramePr>
                <a:graphicFrameLocks noChangeAspect="1"/>
              </p:cNvGraphicFramePr>
              <p:nvPr/>
            </p:nvGraphicFramePr>
            <p:xfrm>
              <a:off x="2639" y="1023"/>
              <a:ext cx="413" cy="367"/>
            </p:xfrm>
            <a:graphic>
              <a:graphicData uri="http://schemas.openxmlformats.org/presentationml/2006/ole">
                <p:oleObj spid="_x0000_s658626" name="Equation" r:id="rId11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58473" name="Object 41"/>
              <p:cNvGraphicFramePr>
                <a:graphicFrameLocks noChangeAspect="1"/>
              </p:cNvGraphicFramePr>
              <p:nvPr/>
            </p:nvGraphicFramePr>
            <p:xfrm>
              <a:off x="4280" y="1446"/>
              <a:ext cx="973" cy="584"/>
            </p:xfrm>
            <a:graphic>
              <a:graphicData uri="http://schemas.openxmlformats.org/presentationml/2006/ole">
                <p:oleObj spid="_x0000_s658627" name="Equation" r:id="rId12" imgW="634725" imgH="380835" progId="Equation.DSMT4">
                  <p:embed/>
                </p:oleObj>
              </a:graphicData>
            </a:graphic>
          </p:graphicFrame>
          <p:sp>
            <p:nvSpPr>
              <p:cNvPr id="658480" name="Line 48"/>
              <p:cNvSpPr>
                <a:spLocks noChangeShapeType="1"/>
              </p:cNvSpPr>
              <p:nvPr/>
            </p:nvSpPr>
            <p:spPr bwMode="auto">
              <a:xfrm>
                <a:off x="3240" y="331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8461" name="Oval 29"/>
              <p:cNvSpPr>
                <a:spLocks noChangeArrowheads="1"/>
              </p:cNvSpPr>
              <p:nvPr/>
            </p:nvSpPr>
            <p:spPr bwMode="auto">
              <a:xfrm>
                <a:off x="3994" y="3253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 bwMode="auto">
            <a:xfrm flipV="1">
              <a:off x="5049672" y="1637731"/>
              <a:ext cx="0" cy="2866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80" name="Object 32"/>
          <p:cNvGraphicFramePr>
            <a:graphicFrameLocks noChangeAspect="1"/>
          </p:cNvGraphicFramePr>
          <p:nvPr/>
        </p:nvGraphicFramePr>
        <p:xfrm>
          <a:off x="760413" y="835025"/>
          <a:ext cx="622300" cy="490538"/>
        </p:xfrm>
        <a:graphic>
          <a:graphicData uri="http://schemas.openxmlformats.org/presentationml/2006/ole">
            <p:oleObj spid="_x0000_s667843" name="Equation" r:id="rId4" imgW="241195" imgH="190417" progId="Equation.DSMT4">
              <p:embed/>
            </p:oleObj>
          </a:graphicData>
        </a:graphic>
      </p:graphicFrame>
      <p:graphicFrame>
        <p:nvGraphicFramePr>
          <p:cNvPr id="667682" name="Object 34"/>
          <p:cNvGraphicFramePr>
            <a:graphicFrameLocks noChangeAspect="1"/>
          </p:cNvGraphicFramePr>
          <p:nvPr/>
        </p:nvGraphicFramePr>
        <p:xfrm>
          <a:off x="1085781" y="5627070"/>
          <a:ext cx="2353455" cy="561432"/>
        </p:xfrm>
        <a:graphic>
          <a:graphicData uri="http://schemas.openxmlformats.org/presentationml/2006/ole">
            <p:oleObj spid="_x0000_s667844" name="Equation" r:id="rId5" imgW="1117115" imgH="266584" progId="Equation.DSMT4">
              <p:embed/>
            </p:oleObj>
          </a:graphicData>
        </a:graphic>
      </p:graphicFrame>
      <p:sp>
        <p:nvSpPr>
          <p:cNvPr id="667685" name="Text Box 37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(cont.)</a:t>
            </a:r>
          </a:p>
        </p:txBody>
      </p:sp>
      <p:grpSp>
        <p:nvGrpSpPr>
          <p:cNvPr id="667690" name="Group 42"/>
          <p:cNvGrpSpPr>
            <a:grpSpLocks/>
          </p:cNvGrpSpPr>
          <p:nvPr/>
        </p:nvGrpSpPr>
        <p:grpSpPr bwMode="auto">
          <a:xfrm>
            <a:off x="1022350" y="1574802"/>
            <a:ext cx="2546350" cy="3714752"/>
            <a:chOff x="644" y="992"/>
            <a:chExt cx="1604" cy="2340"/>
          </a:xfrm>
        </p:grpSpPr>
        <p:sp>
          <p:nvSpPr>
            <p:cNvPr id="667691" name="Rectangle 43"/>
            <p:cNvSpPr>
              <a:spLocks noChangeArrowheads="1"/>
            </p:cNvSpPr>
            <p:nvPr/>
          </p:nvSpPr>
          <p:spPr bwMode="auto">
            <a:xfrm>
              <a:off x="649" y="2093"/>
              <a:ext cx="1599" cy="5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2" name="Rectangle 44"/>
            <p:cNvSpPr>
              <a:spLocks noChangeArrowheads="1"/>
            </p:cNvSpPr>
            <p:nvPr/>
          </p:nvSpPr>
          <p:spPr bwMode="auto">
            <a:xfrm>
              <a:off x="646" y="2678"/>
              <a:ext cx="1599" cy="59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3" name="Line 45"/>
            <p:cNvSpPr>
              <a:spLocks noChangeShapeType="1"/>
            </p:cNvSpPr>
            <p:nvPr/>
          </p:nvSpPr>
          <p:spPr bwMode="auto">
            <a:xfrm flipV="1">
              <a:off x="1438" y="1262"/>
              <a:ext cx="0" cy="1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7694" name="Object 46"/>
            <p:cNvGraphicFramePr>
              <a:graphicFrameLocks noChangeAspect="1"/>
            </p:cNvGraphicFramePr>
            <p:nvPr/>
          </p:nvGraphicFramePr>
          <p:xfrm>
            <a:off x="1346" y="992"/>
            <a:ext cx="193" cy="194"/>
          </p:xfrm>
          <a:graphic>
            <a:graphicData uri="http://schemas.openxmlformats.org/presentationml/2006/ole">
              <p:oleObj spid="_x0000_s667845" name="Equation" r:id="rId6" imgW="114102" imgH="114102" progId="Equation.DSMT4">
                <p:embed/>
              </p:oleObj>
            </a:graphicData>
          </a:graphic>
        </p:graphicFrame>
        <p:graphicFrame>
          <p:nvGraphicFramePr>
            <p:cNvPr id="667695" name="Object 47"/>
            <p:cNvGraphicFramePr>
              <a:graphicFrameLocks noChangeAspect="1"/>
            </p:cNvGraphicFramePr>
            <p:nvPr/>
          </p:nvGraphicFramePr>
          <p:xfrm>
            <a:off x="1409" y="2407"/>
            <a:ext cx="663" cy="288"/>
          </p:xfrm>
          <a:graphic>
            <a:graphicData uri="http://schemas.openxmlformats.org/presentationml/2006/ole">
              <p:oleObj spid="_x0000_s667846" name="Equation" r:id="rId7" imgW="494870" imgH="215713" progId="Equation.DSMT4">
                <p:embed/>
              </p:oleObj>
            </a:graphicData>
          </a:graphic>
        </p:graphicFrame>
        <p:sp>
          <p:nvSpPr>
            <p:cNvPr id="667696" name="Rectangle 48"/>
            <p:cNvSpPr>
              <a:spLocks noChangeArrowheads="1"/>
            </p:cNvSpPr>
            <p:nvPr/>
          </p:nvSpPr>
          <p:spPr bwMode="auto">
            <a:xfrm>
              <a:off x="648" y="3263"/>
              <a:ext cx="1598" cy="69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7" name="Rectangle 49"/>
            <p:cNvSpPr>
              <a:spLocks noChangeArrowheads="1"/>
            </p:cNvSpPr>
            <p:nvPr/>
          </p:nvSpPr>
          <p:spPr bwMode="auto">
            <a:xfrm>
              <a:off x="646" y="1507"/>
              <a:ext cx="1599" cy="59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67698" name="Object 50"/>
            <p:cNvGraphicFramePr>
              <a:graphicFrameLocks noChangeAspect="1"/>
            </p:cNvGraphicFramePr>
            <p:nvPr/>
          </p:nvGraphicFramePr>
          <p:xfrm>
            <a:off x="1187" y="1602"/>
            <a:ext cx="495" cy="323"/>
          </p:xfrm>
          <a:graphic>
            <a:graphicData uri="http://schemas.openxmlformats.org/presentationml/2006/ole">
              <p:oleObj spid="_x0000_s667847" name="Equation" r:id="rId8" imgW="291973" imgH="190417" progId="Equation.DSMT4">
                <p:embed/>
              </p:oleObj>
            </a:graphicData>
          </a:graphic>
        </p:graphicFrame>
        <p:sp>
          <p:nvSpPr>
            <p:cNvPr id="667699" name="Line 51"/>
            <p:cNvSpPr>
              <a:spLocks noChangeShapeType="1"/>
            </p:cNvSpPr>
            <p:nvPr/>
          </p:nvSpPr>
          <p:spPr bwMode="auto">
            <a:xfrm>
              <a:off x="644" y="2360"/>
              <a:ext cx="159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7700" name="Line 52"/>
            <p:cNvSpPr>
              <a:spLocks noChangeShapeType="1"/>
            </p:cNvSpPr>
            <p:nvPr/>
          </p:nvSpPr>
          <p:spPr bwMode="auto">
            <a:xfrm>
              <a:off x="1203" y="2359"/>
              <a:ext cx="2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225925" y="1522413"/>
            <a:ext cx="4230688" cy="3802062"/>
            <a:chOff x="4225925" y="1522413"/>
            <a:chExt cx="4230688" cy="3802062"/>
          </a:xfrm>
        </p:grpSpPr>
        <p:grpSp>
          <p:nvGrpSpPr>
            <p:cNvPr id="667702" name="Group 54"/>
            <p:cNvGrpSpPr>
              <a:grpSpLocks/>
            </p:cNvGrpSpPr>
            <p:nvPr/>
          </p:nvGrpSpPr>
          <p:grpSpPr bwMode="auto">
            <a:xfrm>
              <a:off x="4225925" y="1522413"/>
              <a:ext cx="4230688" cy="3802062"/>
              <a:chOff x="2662" y="959"/>
              <a:chExt cx="2665" cy="2395"/>
            </a:xfrm>
          </p:grpSpPr>
          <p:sp>
            <p:nvSpPr>
              <p:cNvPr id="667652" name="Line 4"/>
              <p:cNvSpPr>
                <a:spLocks noChangeShapeType="1"/>
              </p:cNvSpPr>
              <p:nvPr/>
            </p:nvSpPr>
            <p:spPr bwMode="auto">
              <a:xfrm>
                <a:off x="3168" y="959"/>
                <a:ext cx="2" cy="229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7653" name="Line 5"/>
              <p:cNvSpPr>
                <a:spLocks noChangeShapeType="1"/>
              </p:cNvSpPr>
              <p:nvPr/>
            </p:nvSpPr>
            <p:spPr bwMode="auto">
              <a:xfrm>
                <a:off x="4037" y="991"/>
                <a:ext cx="0" cy="22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7654" name="Oval 6"/>
              <p:cNvSpPr>
                <a:spLocks noChangeArrowheads="1"/>
              </p:cNvSpPr>
              <p:nvPr/>
            </p:nvSpPr>
            <p:spPr bwMode="auto">
              <a:xfrm>
                <a:off x="3123" y="1435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5" name="Oval 7"/>
              <p:cNvSpPr>
                <a:spLocks noChangeArrowheads="1"/>
              </p:cNvSpPr>
              <p:nvPr/>
            </p:nvSpPr>
            <p:spPr bwMode="auto">
              <a:xfrm>
                <a:off x="3993" y="1436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6" name="Oval 8"/>
              <p:cNvSpPr>
                <a:spLocks noChangeArrowheads="1"/>
              </p:cNvSpPr>
              <p:nvPr/>
            </p:nvSpPr>
            <p:spPr bwMode="auto">
              <a:xfrm>
                <a:off x="3116" y="203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7" name="Oval 9"/>
              <p:cNvSpPr>
                <a:spLocks noChangeArrowheads="1"/>
              </p:cNvSpPr>
              <p:nvPr/>
            </p:nvSpPr>
            <p:spPr bwMode="auto">
              <a:xfrm>
                <a:off x="3990" y="204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8" name="Oval 10"/>
              <p:cNvSpPr>
                <a:spLocks noChangeArrowheads="1"/>
              </p:cNvSpPr>
              <p:nvPr/>
            </p:nvSpPr>
            <p:spPr bwMode="auto">
              <a:xfrm>
                <a:off x="3116" y="2659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9" name="Oval 11"/>
              <p:cNvSpPr>
                <a:spLocks noChangeArrowheads="1"/>
              </p:cNvSpPr>
              <p:nvPr/>
            </p:nvSpPr>
            <p:spPr bwMode="auto">
              <a:xfrm>
                <a:off x="3985" y="2669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0" name="Oval 12"/>
              <p:cNvSpPr>
                <a:spLocks noChangeArrowheads="1"/>
              </p:cNvSpPr>
              <p:nvPr/>
            </p:nvSpPr>
            <p:spPr bwMode="auto">
              <a:xfrm>
                <a:off x="3125" y="3260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2" name="Line 14"/>
              <p:cNvSpPr>
                <a:spLocks noChangeShapeType="1"/>
              </p:cNvSpPr>
              <p:nvPr/>
            </p:nvSpPr>
            <p:spPr bwMode="auto">
              <a:xfrm>
                <a:off x="2904" y="2366"/>
                <a:ext cx="1483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7663" name="Text Box 15"/>
              <p:cNvSpPr txBox="1">
                <a:spLocks noChangeArrowheads="1"/>
              </p:cNvSpPr>
              <p:nvPr/>
            </p:nvSpPr>
            <p:spPr bwMode="auto">
              <a:xfrm>
                <a:off x="4413" y="2321"/>
                <a:ext cx="63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Source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667664" name="Object 16"/>
              <p:cNvGraphicFramePr>
                <a:graphicFrameLocks noChangeAspect="1"/>
              </p:cNvGraphicFramePr>
              <p:nvPr/>
            </p:nvGraphicFramePr>
            <p:xfrm>
              <a:off x="3210" y="1060"/>
              <a:ext cx="803" cy="366"/>
            </p:xfrm>
            <a:graphic>
              <a:graphicData uri="http://schemas.openxmlformats.org/presentationml/2006/ole">
                <p:oleObj spid="_x0000_s667848" name="Equation" r:id="rId9" imgW="444307" imgH="203112" progId="Equation.DSMT4">
                  <p:embed/>
                </p:oleObj>
              </a:graphicData>
            </a:graphic>
          </p:graphicFrame>
          <p:graphicFrame>
            <p:nvGraphicFramePr>
              <p:cNvPr id="667666" name="Object 18"/>
              <p:cNvGraphicFramePr>
                <a:graphicFrameLocks noChangeAspect="1"/>
              </p:cNvGraphicFramePr>
              <p:nvPr/>
            </p:nvGraphicFramePr>
            <p:xfrm>
              <a:off x="3448" y="1615"/>
              <a:ext cx="414" cy="367"/>
            </p:xfrm>
            <a:graphic>
              <a:graphicData uri="http://schemas.openxmlformats.org/presentationml/2006/ole">
                <p:oleObj spid="_x0000_s667849" name="Equation" r:id="rId10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67667" name="Object 19"/>
              <p:cNvGraphicFramePr>
                <a:graphicFrameLocks noChangeAspect="1"/>
              </p:cNvGraphicFramePr>
              <p:nvPr/>
            </p:nvGraphicFramePr>
            <p:xfrm>
              <a:off x="2662" y="1023"/>
              <a:ext cx="367" cy="367"/>
            </p:xfrm>
            <a:graphic>
              <a:graphicData uri="http://schemas.openxmlformats.org/presentationml/2006/ole">
                <p:oleObj spid="_x0000_s667850" name="Equation" r:id="rId11" imgW="203024" imgH="203024" progId="Equation.DSMT4">
                  <p:embed/>
                </p:oleObj>
              </a:graphicData>
            </a:graphic>
          </p:graphicFrame>
          <p:graphicFrame>
            <p:nvGraphicFramePr>
              <p:cNvPr id="667683" name="Object 35"/>
              <p:cNvGraphicFramePr>
                <a:graphicFrameLocks noChangeAspect="1"/>
              </p:cNvGraphicFramePr>
              <p:nvPr/>
            </p:nvGraphicFramePr>
            <p:xfrm>
              <a:off x="4260" y="1308"/>
              <a:ext cx="1067" cy="681"/>
            </p:xfrm>
            <a:graphic>
              <a:graphicData uri="http://schemas.openxmlformats.org/presentationml/2006/ole">
                <p:oleObj spid="_x0000_s667851" name="Equation" r:id="rId12" imgW="596900" imgH="381000" progId="Equation.DSMT4">
                  <p:embed/>
                </p:oleObj>
              </a:graphicData>
            </a:graphic>
          </p:graphicFrame>
          <p:sp>
            <p:nvSpPr>
              <p:cNvPr id="667701" name="Line 53"/>
              <p:cNvSpPr>
                <a:spLocks noChangeShapeType="1"/>
              </p:cNvSpPr>
              <p:nvPr/>
            </p:nvSpPr>
            <p:spPr bwMode="auto">
              <a:xfrm flipV="1">
                <a:off x="3224" y="3310"/>
                <a:ext cx="774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7661" name="Oval 13"/>
              <p:cNvSpPr>
                <a:spLocks noChangeArrowheads="1"/>
              </p:cNvSpPr>
              <p:nvPr/>
            </p:nvSpPr>
            <p:spPr bwMode="auto">
              <a:xfrm>
                <a:off x="3986" y="3253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 flipV="1">
              <a:off x="5029200" y="1637731"/>
              <a:ext cx="0" cy="2866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914398" y="1872343"/>
            <a:ext cx="7519988" cy="3810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500" name="Rectangle 20"/>
          <p:cNvSpPr>
            <a:spLocks noChangeArrowheads="1"/>
          </p:cNvSpPr>
          <p:nvPr/>
        </p:nvSpPr>
        <p:spPr bwMode="auto">
          <a:xfrm>
            <a:off x="490538" y="738188"/>
            <a:ext cx="1050925" cy="8747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</a:t>
            </a:r>
          </a:p>
        </p:txBody>
      </p:sp>
      <p:graphicFrame>
        <p:nvGraphicFramePr>
          <p:cNvPr id="660498" name="Object 18"/>
          <p:cNvGraphicFramePr>
            <a:graphicFrameLocks noChangeAspect="1"/>
          </p:cNvGraphicFramePr>
          <p:nvPr/>
        </p:nvGraphicFramePr>
        <p:xfrm>
          <a:off x="663575" y="984250"/>
          <a:ext cx="720725" cy="490538"/>
        </p:xfrm>
        <a:graphic>
          <a:graphicData uri="http://schemas.openxmlformats.org/presentationml/2006/ole">
            <p:oleObj spid="_x0000_s660596" name="Equation" r:id="rId4" imgW="279400" imgH="190500" progId="Equation.DSMT4">
              <p:embed/>
            </p:oleObj>
          </a:graphicData>
        </a:graphic>
      </p:graphicFrame>
      <p:graphicFrame>
        <p:nvGraphicFramePr>
          <p:cNvPr id="660499" name="Object 19"/>
          <p:cNvGraphicFramePr>
            <a:graphicFrameLocks noChangeAspect="1"/>
          </p:cNvGraphicFramePr>
          <p:nvPr/>
        </p:nvGraphicFramePr>
        <p:xfrm>
          <a:off x="2014466" y="4333259"/>
          <a:ext cx="5624513" cy="1958975"/>
        </p:xfrm>
        <a:graphic>
          <a:graphicData uri="http://schemas.openxmlformats.org/presentationml/2006/ole">
            <p:oleObj spid="_x0000_s660597" name="Equation" r:id="rId5" imgW="2222500" imgH="774700" progId="Equation.DSMT4">
              <p:embed/>
            </p:oleObj>
          </a:graphicData>
        </a:graphic>
      </p:graphicFrame>
      <p:grpSp>
        <p:nvGrpSpPr>
          <p:cNvPr id="660505" name="Group 25"/>
          <p:cNvGrpSpPr>
            <a:grpSpLocks/>
          </p:cNvGrpSpPr>
          <p:nvPr/>
        </p:nvGrpSpPr>
        <p:grpSpPr bwMode="auto">
          <a:xfrm>
            <a:off x="914400" y="2239962"/>
            <a:ext cx="7519988" cy="1397000"/>
            <a:chOff x="576" y="1411"/>
            <a:chExt cx="4737" cy="880"/>
          </a:xfrm>
        </p:grpSpPr>
        <p:sp>
          <p:nvSpPr>
            <p:cNvPr id="660503" name="Rectangle 23"/>
            <p:cNvSpPr>
              <a:spLocks noChangeArrowheads="1"/>
            </p:cNvSpPr>
            <p:nvPr/>
          </p:nvSpPr>
          <p:spPr bwMode="auto">
            <a:xfrm>
              <a:off x="576" y="1413"/>
              <a:ext cx="4737" cy="878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83" name="Line 3"/>
            <p:cNvSpPr>
              <a:spLocks noChangeShapeType="1"/>
            </p:cNvSpPr>
            <p:nvPr/>
          </p:nvSpPr>
          <p:spPr bwMode="auto">
            <a:xfrm>
              <a:off x="799" y="1815"/>
              <a:ext cx="370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0485" name="Object 5"/>
            <p:cNvGraphicFramePr>
              <a:graphicFrameLocks noChangeAspect="1"/>
            </p:cNvGraphicFramePr>
            <p:nvPr/>
          </p:nvGraphicFramePr>
          <p:xfrm>
            <a:off x="2417" y="1877"/>
            <a:ext cx="862" cy="367"/>
          </p:xfrm>
          <a:graphic>
            <a:graphicData uri="http://schemas.openxmlformats.org/presentationml/2006/ole">
              <p:oleObj spid="_x0000_s660598" name="Equation" r:id="rId6" imgW="507780" imgH="215806" progId="Equation.DSMT4">
                <p:embed/>
              </p:oleObj>
            </a:graphicData>
          </a:graphic>
        </p:graphicFrame>
        <p:graphicFrame>
          <p:nvGraphicFramePr>
            <p:cNvPr id="660488" name="Object 8"/>
            <p:cNvGraphicFramePr>
              <a:graphicFrameLocks noChangeAspect="1"/>
            </p:cNvGraphicFramePr>
            <p:nvPr/>
          </p:nvGraphicFramePr>
          <p:xfrm>
            <a:off x="4622" y="1644"/>
            <a:ext cx="570" cy="331"/>
          </p:xfrm>
          <a:graphic>
            <a:graphicData uri="http://schemas.openxmlformats.org/presentationml/2006/ole">
              <p:oleObj spid="_x0000_s660599" name="Equation" r:id="rId7" imgW="330057" imgH="190417" progId="Equation.DSMT4">
                <p:embed/>
              </p:oleObj>
            </a:graphicData>
          </a:graphic>
        </p:graphicFrame>
        <p:sp>
          <p:nvSpPr>
            <p:cNvPr id="660489" name="Oval 9"/>
            <p:cNvSpPr>
              <a:spLocks noChangeArrowheads="1"/>
            </p:cNvSpPr>
            <p:nvPr/>
          </p:nvSpPr>
          <p:spPr bwMode="auto">
            <a:xfrm>
              <a:off x="922" y="1545"/>
              <a:ext cx="197" cy="18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0" name="Oval 10"/>
            <p:cNvSpPr>
              <a:spLocks noChangeArrowheads="1"/>
            </p:cNvSpPr>
            <p:nvPr/>
          </p:nvSpPr>
          <p:spPr bwMode="auto">
            <a:xfrm>
              <a:off x="930" y="1905"/>
              <a:ext cx="197" cy="18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1" name="Oval 11"/>
            <p:cNvSpPr>
              <a:spLocks noChangeArrowheads="1"/>
            </p:cNvSpPr>
            <p:nvPr/>
          </p:nvSpPr>
          <p:spPr bwMode="auto">
            <a:xfrm>
              <a:off x="992" y="1611"/>
              <a:ext cx="65" cy="6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2" name="Line 12"/>
            <p:cNvSpPr>
              <a:spLocks noChangeShapeType="1"/>
            </p:cNvSpPr>
            <p:nvPr/>
          </p:nvSpPr>
          <p:spPr bwMode="auto">
            <a:xfrm>
              <a:off x="952" y="1934"/>
              <a:ext cx="143" cy="13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0493" name="Line 13"/>
            <p:cNvSpPr>
              <a:spLocks noChangeShapeType="1"/>
            </p:cNvSpPr>
            <p:nvPr/>
          </p:nvSpPr>
          <p:spPr bwMode="auto">
            <a:xfrm flipH="1">
              <a:off x="957" y="1932"/>
              <a:ext cx="150" cy="1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0494" name="Object 14"/>
            <p:cNvGraphicFramePr>
              <a:graphicFrameLocks noChangeAspect="1"/>
            </p:cNvGraphicFramePr>
            <p:nvPr/>
          </p:nvGraphicFramePr>
          <p:xfrm>
            <a:off x="1312" y="1411"/>
            <a:ext cx="370" cy="370"/>
          </p:xfrm>
          <a:graphic>
            <a:graphicData uri="http://schemas.openxmlformats.org/presentationml/2006/ole">
              <p:oleObj spid="_x0000_s660600" name="Equation" r:id="rId8" imgW="215619" imgH="215619" progId="Equation.DSMT4">
                <p:embed/>
              </p:oleObj>
            </a:graphicData>
          </a:graphic>
        </p:graphicFrame>
        <p:graphicFrame>
          <p:nvGraphicFramePr>
            <p:cNvPr id="660495" name="Object 15"/>
            <p:cNvGraphicFramePr>
              <a:graphicFrameLocks noChangeAspect="1"/>
            </p:cNvGraphicFramePr>
            <p:nvPr/>
          </p:nvGraphicFramePr>
          <p:xfrm>
            <a:off x="1298" y="1811"/>
            <a:ext cx="362" cy="384"/>
          </p:xfrm>
          <a:graphic>
            <a:graphicData uri="http://schemas.openxmlformats.org/presentationml/2006/ole">
              <p:oleObj spid="_x0000_s660601" name="Equation" r:id="rId9" imgW="203024" imgH="215713" progId="Equation.DSMT4">
                <p:embed/>
              </p:oleObj>
            </a:graphicData>
          </a:graphic>
        </p:graphicFrame>
        <p:sp>
          <p:nvSpPr>
            <p:cNvPr id="660504" name="Line 24"/>
            <p:cNvSpPr>
              <a:spLocks noChangeShapeType="1"/>
            </p:cNvSpPr>
            <p:nvPr/>
          </p:nvSpPr>
          <p:spPr bwMode="auto">
            <a:xfrm>
              <a:off x="2535" y="1812"/>
              <a:ext cx="35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914398" y="3592285"/>
            <a:ext cx="7519988" cy="3810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96881" y="1393371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Phased current sheet inside layered medium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30" name="Rectangle 26"/>
          <p:cNvSpPr>
            <a:spLocks noChangeArrowheads="1"/>
          </p:cNvSpPr>
          <p:nvPr/>
        </p:nvSpPr>
        <p:spPr bwMode="auto">
          <a:xfrm>
            <a:off x="2770188" y="5691188"/>
            <a:ext cx="3289300" cy="846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529" name="Rectangle 25"/>
          <p:cNvSpPr>
            <a:spLocks noChangeArrowheads="1"/>
          </p:cNvSpPr>
          <p:nvPr/>
        </p:nvSpPr>
        <p:spPr bwMode="auto">
          <a:xfrm>
            <a:off x="3030538" y="2811463"/>
            <a:ext cx="3902075" cy="8318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graphicFrame>
        <p:nvGraphicFramePr>
          <p:cNvPr id="661520" name="Object 16"/>
          <p:cNvGraphicFramePr>
            <a:graphicFrameLocks noChangeAspect="1"/>
          </p:cNvGraphicFramePr>
          <p:nvPr/>
        </p:nvGraphicFramePr>
        <p:xfrm>
          <a:off x="2133600" y="1096963"/>
          <a:ext cx="4976813" cy="1165225"/>
        </p:xfrm>
        <a:graphic>
          <a:graphicData uri="http://schemas.openxmlformats.org/presentationml/2006/ole">
            <p:oleObj spid="_x0000_s661648" name="Equation" r:id="rId4" imgW="1790700" imgH="419100" progId="Equation.DSMT4">
              <p:embed/>
            </p:oleObj>
          </a:graphicData>
        </a:graphic>
      </p:graphicFrame>
      <p:sp>
        <p:nvSpPr>
          <p:cNvPr id="661521" name="Text Box 17"/>
          <p:cNvSpPr txBox="1">
            <a:spLocks noChangeArrowheads="1"/>
          </p:cNvSpPr>
          <p:nvPr/>
        </p:nvSpPr>
        <p:spPr bwMode="auto">
          <a:xfrm>
            <a:off x="2995139" y="1806884"/>
            <a:ext cx="4937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661522" name="Text Box 18"/>
          <p:cNvSpPr txBox="1">
            <a:spLocks noChangeArrowheads="1"/>
          </p:cNvSpPr>
          <p:nvPr/>
        </p:nvSpPr>
        <p:spPr bwMode="auto">
          <a:xfrm>
            <a:off x="1875741" y="3044494"/>
            <a:ext cx="9890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61523" name="Object 19"/>
          <p:cNvGraphicFramePr>
            <a:graphicFrameLocks noChangeAspect="1"/>
          </p:cNvGraphicFramePr>
          <p:nvPr/>
        </p:nvGraphicFramePr>
        <p:xfrm>
          <a:off x="3197225" y="2959100"/>
          <a:ext cx="3611563" cy="617538"/>
        </p:xfrm>
        <a:graphic>
          <a:graphicData uri="http://schemas.openxmlformats.org/presentationml/2006/ole">
            <p:oleObj spid="_x0000_s661649" name="Equation" r:id="rId5" imgW="1409088" imgH="241195" progId="Equation.DSMT4">
              <p:embed/>
            </p:oleObj>
          </a:graphicData>
        </a:graphic>
      </p:graphicFrame>
      <p:graphicFrame>
        <p:nvGraphicFramePr>
          <p:cNvPr id="661524" name="Object 20"/>
          <p:cNvGraphicFramePr>
            <a:graphicFrameLocks noChangeAspect="1"/>
          </p:cNvGraphicFramePr>
          <p:nvPr/>
        </p:nvGraphicFramePr>
        <p:xfrm>
          <a:off x="1319213" y="3846844"/>
          <a:ext cx="2176462" cy="627062"/>
        </p:xfrm>
        <a:graphic>
          <a:graphicData uri="http://schemas.openxmlformats.org/presentationml/2006/ole">
            <p:oleObj spid="_x0000_s661650" name="Equation" r:id="rId6" imgW="926698" imgH="266584" progId="Equation.DSMT4">
              <p:embed/>
            </p:oleObj>
          </a:graphicData>
        </a:graphic>
      </p:graphicFrame>
      <p:sp>
        <p:nvSpPr>
          <p:cNvPr id="661525" name="Text Box 21"/>
          <p:cNvSpPr txBox="1">
            <a:spLocks noChangeArrowheads="1"/>
          </p:cNvSpPr>
          <p:nvPr/>
        </p:nvSpPr>
        <p:spPr bwMode="auto">
          <a:xfrm>
            <a:off x="1655740" y="5915025"/>
            <a:ext cx="10509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61526" name="Object 22"/>
          <p:cNvGraphicFramePr>
            <a:graphicFrameLocks noChangeAspect="1"/>
          </p:cNvGraphicFramePr>
          <p:nvPr/>
        </p:nvGraphicFramePr>
        <p:xfrm>
          <a:off x="5387975" y="4773613"/>
          <a:ext cx="1162050" cy="501650"/>
        </p:xfrm>
        <a:graphic>
          <a:graphicData uri="http://schemas.openxmlformats.org/presentationml/2006/ole">
            <p:oleObj spid="_x0000_s661651" name="Equation" r:id="rId7" imgW="469696" imgH="203112" progId="Equation.DSMT4">
              <p:embed/>
            </p:oleObj>
          </a:graphicData>
        </a:graphic>
      </p:graphicFrame>
      <p:sp>
        <p:nvSpPr>
          <p:cNvPr id="661527" name="Text Box 23"/>
          <p:cNvSpPr txBox="1">
            <a:spLocks noChangeArrowheads="1"/>
          </p:cNvSpPr>
          <p:nvPr/>
        </p:nvSpPr>
        <p:spPr bwMode="auto">
          <a:xfrm>
            <a:off x="511175" y="3952875"/>
            <a:ext cx="7778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Also</a:t>
            </a:r>
          </a:p>
        </p:txBody>
      </p:sp>
      <p:graphicFrame>
        <p:nvGraphicFramePr>
          <p:cNvPr id="661528" name="Object 24"/>
          <p:cNvGraphicFramePr>
            <a:graphicFrameLocks noChangeAspect="1"/>
          </p:cNvGraphicFramePr>
          <p:nvPr/>
        </p:nvGraphicFramePr>
        <p:xfrm>
          <a:off x="3070225" y="5856288"/>
          <a:ext cx="2668588" cy="596900"/>
        </p:xfrm>
        <a:graphic>
          <a:graphicData uri="http://schemas.openxmlformats.org/presentationml/2006/ole">
            <p:oleObj spid="_x0000_s661652" name="Equation" r:id="rId8" imgW="1079032" imgH="241195" progId="Equation.DSMT4">
              <p:embed/>
            </p:oleObj>
          </a:graphicData>
        </a:graphic>
      </p:graphicFrame>
      <p:sp>
        <p:nvSpPr>
          <p:cNvPr id="661531" name="AutoShape 27"/>
          <p:cNvSpPr>
            <a:spLocks noChangeArrowheads="1"/>
          </p:cNvSpPr>
          <p:nvPr/>
        </p:nvSpPr>
        <p:spPr bwMode="auto">
          <a:xfrm>
            <a:off x="1231900" y="4991100"/>
            <a:ext cx="495300" cy="139700"/>
          </a:xfrm>
          <a:prstGeom prst="rightArrow">
            <a:avLst>
              <a:gd name="adj1" fmla="val 50000"/>
              <a:gd name="adj2" fmla="val 8863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graphicFrame>
        <p:nvGraphicFramePr>
          <p:cNvPr id="661532" name="Object 28"/>
          <p:cNvGraphicFramePr>
            <a:graphicFrameLocks noChangeAspect="1"/>
          </p:cNvGraphicFramePr>
          <p:nvPr/>
        </p:nvGraphicFramePr>
        <p:xfrm>
          <a:off x="1898650" y="4743450"/>
          <a:ext cx="2595563" cy="568325"/>
        </p:xfrm>
        <a:graphic>
          <a:graphicData uri="http://schemas.openxmlformats.org/presentationml/2006/ole">
            <p:oleObj spid="_x0000_s661653" name="Equation" r:id="rId9" imgW="1104900" imgH="241300" progId="Equation.DSMT4">
              <p:embed/>
            </p:oleObj>
          </a:graphicData>
        </a:graphic>
      </p:graphicFrame>
      <p:sp>
        <p:nvSpPr>
          <p:cNvPr id="661533" name="AutoShape 29"/>
          <p:cNvSpPr>
            <a:spLocks noChangeArrowheads="1"/>
          </p:cNvSpPr>
          <p:nvPr/>
        </p:nvSpPr>
        <p:spPr bwMode="auto">
          <a:xfrm>
            <a:off x="4699000" y="4953000"/>
            <a:ext cx="495300" cy="139700"/>
          </a:xfrm>
          <a:prstGeom prst="rightArrow">
            <a:avLst>
              <a:gd name="adj1" fmla="val 50000"/>
              <a:gd name="adj2" fmla="val 8863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534" name="AutoShape 30"/>
          <p:cNvSpPr>
            <a:spLocks noChangeArrowheads="1"/>
          </p:cNvSpPr>
          <p:nvPr/>
        </p:nvSpPr>
        <p:spPr bwMode="auto">
          <a:xfrm>
            <a:off x="6705600" y="4978400"/>
            <a:ext cx="495300" cy="139700"/>
          </a:xfrm>
          <a:prstGeom prst="rightArrow">
            <a:avLst>
              <a:gd name="adj1" fmla="val 50000"/>
              <a:gd name="adj2" fmla="val 8863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1535" name="Object 31"/>
          <p:cNvGraphicFramePr>
            <a:graphicFrameLocks noChangeAspect="1"/>
          </p:cNvGraphicFramePr>
          <p:nvPr/>
        </p:nvGraphicFramePr>
        <p:xfrm>
          <a:off x="7361238" y="4786313"/>
          <a:ext cx="1287462" cy="501650"/>
        </p:xfrm>
        <a:graphic>
          <a:graphicData uri="http://schemas.openxmlformats.org/presentationml/2006/ole">
            <p:oleObj spid="_x0000_s661654" name="Equation" r:id="rId10" imgW="520474" imgH="203112" progId="Equation.DSMT4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58" name="Rectangle 30"/>
          <p:cNvSpPr>
            <a:spLocks noChangeArrowheads="1"/>
          </p:cNvSpPr>
          <p:nvPr/>
        </p:nvSpPr>
        <p:spPr bwMode="auto">
          <a:xfrm>
            <a:off x="925513" y="2987675"/>
            <a:ext cx="2260600" cy="846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815975" y="1266825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TM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Model:</a:t>
            </a:r>
          </a:p>
        </p:txBody>
      </p:sp>
      <p:graphicFrame>
        <p:nvGraphicFramePr>
          <p:cNvPr id="662557" name="Object 29"/>
          <p:cNvGraphicFramePr>
            <a:graphicFrameLocks noChangeAspect="1"/>
          </p:cNvGraphicFramePr>
          <p:nvPr/>
        </p:nvGraphicFramePr>
        <p:xfrm>
          <a:off x="1076325" y="3157538"/>
          <a:ext cx="2038350" cy="587375"/>
        </p:xfrm>
        <a:graphic>
          <a:graphicData uri="http://schemas.openxmlformats.org/presentationml/2006/ole">
            <p:oleObj spid="_x0000_s662638" name="Equation" r:id="rId4" imgW="748975" imgH="215806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355975" y="1427163"/>
            <a:ext cx="3060700" cy="4265613"/>
            <a:chOff x="3355975" y="1427163"/>
            <a:chExt cx="3060700" cy="4265613"/>
          </a:xfrm>
        </p:grpSpPr>
        <p:grpSp>
          <p:nvGrpSpPr>
            <p:cNvPr id="662559" name="Group 31"/>
            <p:cNvGrpSpPr>
              <a:grpSpLocks/>
            </p:cNvGrpSpPr>
            <p:nvPr/>
          </p:nvGrpSpPr>
          <p:grpSpPr bwMode="auto">
            <a:xfrm>
              <a:off x="3355975" y="1427163"/>
              <a:ext cx="3060700" cy="4265613"/>
              <a:chOff x="1968" y="693"/>
              <a:chExt cx="1928" cy="2687"/>
            </a:xfrm>
          </p:grpSpPr>
          <p:sp>
            <p:nvSpPr>
              <p:cNvPr id="662538" name="Line 10"/>
              <p:cNvSpPr>
                <a:spLocks noChangeShapeType="1"/>
              </p:cNvSpPr>
              <p:nvPr/>
            </p:nvSpPr>
            <p:spPr bwMode="auto">
              <a:xfrm>
                <a:off x="2449" y="766"/>
                <a:ext cx="1" cy="26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39" name="Line 11"/>
              <p:cNvSpPr>
                <a:spLocks noChangeShapeType="1"/>
              </p:cNvSpPr>
              <p:nvPr/>
            </p:nvSpPr>
            <p:spPr bwMode="auto">
              <a:xfrm flipH="1">
                <a:off x="3325" y="783"/>
                <a:ext cx="2" cy="259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42" name="Oval 14"/>
              <p:cNvSpPr>
                <a:spLocks noChangeArrowheads="1"/>
              </p:cNvSpPr>
              <p:nvPr/>
            </p:nvSpPr>
            <p:spPr bwMode="auto">
              <a:xfrm>
                <a:off x="2395" y="1566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3" name="Oval 15"/>
              <p:cNvSpPr>
                <a:spLocks noChangeArrowheads="1"/>
              </p:cNvSpPr>
              <p:nvPr/>
            </p:nvSpPr>
            <p:spPr bwMode="auto">
              <a:xfrm>
                <a:off x="3273" y="1559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6" name="Oval 18"/>
              <p:cNvSpPr>
                <a:spLocks noChangeArrowheads="1"/>
              </p:cNvSpPr>
              <p:nvPr/>
            </p:nvSpPr>
            <p:spPr bwMode="auto">
              <a:xfrm>
                <a:off x="2395" y="2761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7" name="Oval 19"/>
              <p:cNvSpPr>
                <a:spLocks noChangeArrowheads="1"/>
              </p:cNvSpPr>
              <p:nvPr/>
            </p:nvSpPr>
            <p:spPr bwMode="auto">
              <a:xfrm>
                <a:off x="3273" y="2754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8" name="Line 20"/>
              <p:cNvSpPr>
                <a:spLocks noChangeShapeType="1"/>
              </p:cNvSpPr>
              <p:nvPr/>
            </p:nvSpPr>
            <p:spPr bwMode="auto">
              <a:xfrm flipV="1">
                <a:off x="2440" y="2125"/>
                <a:ext cx="885" cy="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62550" name="Object 22"/>
              <p:cNvGraphicFramePr>
                <a:graphicFrameLocks noChangeAspect="1"/>
              </p:cNvGraphicFramePr>
              <p:nvPr/>
            </p:nvGraphicFramePr>
            <p:xfrm>
              <a:off x="2494" y="693"/>
              <a:ext cx="849" cy="367"/>
            </p:xfrm>
            <a:graphic>
              <a:graphicData uri="http://schemas.openxmlformats.org/presentationml/2006/ole">
                <p:oleObj spid="_x0000_s662639" name="Equation" r:id="rId5" imgW="469696" imgH="203112" progId="Equation.DSMT4">
                  <p:embed/>
                </p:oleObj>
              </a:graphicData>
            </a:graphic>
          </p:graphicFrame>
          <p:graphicFrame>
            <p:nvGraphicFramePr>
              <p:cNvPr id="662552" name="Object 24"/>
              <p:cNvGraphicFramePr>
                <a:graphicFrameLocks noChangeAspect="1"/>
              </p:cNvGraphicFramePr>
              <p:nvPr/>
            </p:nvGraphicFramePr>
            <p:xfrm>
              <a:off x="2690" y="2296"/>
              <a:ext cx="413" cy="367"/>
            </p:xfrm>
            <a:graphic>
              <a:graphicData uri="http://schemas.openxmlformats.org/presentationml/2006/ole">
                <p:oleObj spid="_x0000_s662640" name="Equation" r:id="rId6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62553" name="Object 25"/>
              <p:cNvGraphicFramePr>
                <a:graphicFrameLocks noChangeAspect="1"/>
              </p:cNvGraphicFramePr>
              <p:nvPr/>
            </p:nvGraphicFramePr>
            <p:xfrm>
              <a:off x="1968" y="934"/>
              <a:ext cx="413" cy="367"/>
            </p:xfrm>
            <a:graphic>
              <a:graphicData uri="http://schemas.openxmlformats.org/presentationml/2006/ole">
                <p:oleObj spid="_x0000_s662641" name="Equation" r:id="rId7" imgW="228501" imgH="203112" progId="Equation.DSMT4">
                  <p:embed/>
                </p:oleObj>
              </a:graphicData>
            </a:graphic>
          </p:graphicFrame>
          <p:sp>
            <p:nvSpPr>
              <p:cNvPr id="662554" name="Oval 26"/>
              <p:cNvSpPr>
                <a:spLocks noChangeArrowheads="1"/>
              </p:cNvSpPr>
              <p:nvPr/>
            </p:nvSpPr>
            <p:spPr bwMode="auto">
              <a:xfrm>
                <a:off x="2709" y="1955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55" name="Line 27"/>
              <p:cNvSpPr>
                <a:spLocks noChangeShapeType="1"/>
              </p:cNvSpPr>
              <p:nvPr/>
            </p:nvSpPr>
            <p:spPr bwMode="auto">
              <a:xfrm flipH="1">
                <a:off x="2774" y="2130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62556" name="Object 28"/>
              <p:cNvGraphicFramePr>
                <a:graphicFrameLocks noChangeAspect="1"/>
              </p:cNvGraphicFramePr>
              <p:nvPr/>
            </p:nvGraphicFramePr>
            <p:xfrm>
              <a:off x="3367" y="1969"/>
              <a:ext cx="529" cy="305"/>
            </p:xfrm>
            <a:graphic>
              <a:graphicData uri="http://schemas.openxmlformats.org/presentationml/2006/ole">
                <p:oleObj spid="_x0000_s662642" name="Equation" r:id="rId8" imgW="330057" imgH="190417" progId="Equation.DSMT4">
                  <p:embed/>
                </p:oleObj>
              </a:graphicData>
            </a:graphic>
          </p:graphicFrame>
        </p:grpSp>
        <p:cxnSp>
          <p:nvCxnSpPr>
            <p:cNvPr id="22" name="Straight Arrow Connector 21"/>
            <p:cNvCxnSpPr/>
            <p:nvPr/>
          </p:nvCxnSpPr>
          <p:spPr bwMode="auto">
            <a:xfrm flipV="1">
              <a:off x="4113657" y="1924339"/>
              <a:ext cx="0" cy="2866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925513" y="2987675"/>
            <a:ext cx="2260600" cy="846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871538" y="1322388"/>
            <a:ext cx="1624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Model:</a:t>
            </a:r>
          </a:p>
        </p:txBody>
      </p:sp>
      <p:grpSp>
        <p:nvGrpSpPr>
          <p:cNvPr id="678933" name="Group 21"/>
          <p:cNvGrpSpPr>
            <a:grpSpLocks/>
          </p:cNvGrpSpPr>
          <p:nvPr/>
        </p:nvGrpSpPr>
        <p:grpSpPr bwMode="auto">
          <a:xfrm>
            <a:off x="3392488" y="1427163"/>
            <a:ext cx="3024187" cy="4291013"/>
            <a:chOff x="2137" y="899"/>
            <a:chExt cx="1905" cy="2703"/>
          </a:xfrm>
        </p:grpSpPr>
        <p:sp>
          <p:nvSpPr>
            <p:cNvPr id="678918" name="Line 6"/>
            <p:cNvSpPr>
              <a:spLocks noChangeShapeType="1"/>
            </p:cNvSpPr>
            <p:nvPr/>
          </p:nvSpPr>
          <p:spPr bwMode="auto">
            <a:xfrm>
              <a:off x="2603" y="963"/>
              <a:ext cx="2" cy="263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8919" name="Line 7"/>
            <p:cNvSpPr>
              <a:spLocks noChangeShapeType="1"/>
            </p:cNvSpPr>
            <p:nvPr/>
          </p:nvSpPr>
          <p:spPr bwMode="auto">
            <a:xfrm flipH="1">
              <a:off x="3465" y="976"/>
              <a:ext cx="3" cy="261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8920" name="Oval 8"/>
            <p:cNvSpPr>
              <a:spLocks noChangeArrowheads="1"/>
            </p:cNvSpPr>
            <p:nvPr/>
          </p:nvSpPr>
          <p:spPr bwMode="auto">
            <a:xfrm>
              <a:off x="2550" y="1756"/>
              <a:ext cx="95" cy="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1" name="Oval 9"/>
            <p:cNvSpPr>
              <a:spLocks noChangeArrowheads="1"/>
            </p:cNvSpPr>
            <p:nvPr/>
          </p:nvSpPr>
          <p:spPr bwMode="auto">
            <a:xfrm>
              <a:off x="3410" y="1765"/>
              <a:ext cx="95" cy="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2" name="Oval 10"/>
            <p:cNvSpPr>
              <a:spLocks noChangeArrowheads="1"/>
            </p:cNvSpPr>
            <p:nvPr/>
          </p:nvSpPr>
          <p:spPr bwMode="auto">
            <a:xfrm>
              <a:off x="2550" y="2967"/>
              <a:ext cx="95" cy="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3" name="Oval 11"/>
            <p:cNvSpPr>
              <a:spLocks noChangeArrowheads="1"/>
            </p:cNvSpPr>
            <p:nvPr/>
          </p:nvSpPr>
          <p:spPr bwMode="auto">
            <a:xfrm>
              <a:off x="3414" y="2960"/>
              <a:ext cx="95" cy="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4" name="Line 12"/>
            <p:cNvSpPr>
              <a:spLocks noChangeShapeType="1"/>
            </p:cNvSpPr>
            <p:nvPr/>
          </p:nvSpPr>
          <p:spPr bwMode="auto">
            <a:xfrm flipV="1">
              <a:off x="2586" y="2331"/>
              <a:ext cx="885" cy="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8925" name="Object 13"/>
            <p:cNvGraphicFramePr>
              <a:graphicFrameLocks noChangeAspect="1"/>
            </p:cNvGraphicFramePr>
            <p:nvPr/>
          </p:nvGraphicFramePr>
          <p:xfrm>
            <a:off x="2663" y="899"/>
            <a:ext cx="803" cy="367"/>
          </p:xfrm>
          <a:graphic>
            <a:graphicData uri="http://schemas.openxmlformats.org/presentationml/2006/ole">
              <p:oleObj spid="_x0000_s679013" name="Equation" r:id="rId4" imgW="444307" imgH="203112" progId="Equation.DSMT4">
                <p:embed/>
              </p:oleObj>
            </a:graphicData>
          </a:graphic>
        </p:graphicFrame>
        <p:graphicFrame>
          <p:nvGraphicFramePr>
            <p:cNvPr id="678927" name="Object 15"/>
            <p:cNvGraphicFramePr>
              <a:graphicFrameLocks noChangeAspect="1"/>
            </p:cNvGraphicFramePr>
            <p:nvPr/>
          </p:nvGraphicFramePr>
          <p:xfrm>
            <a:off x="2859" y="2502"/>
            <a:ext cx="367" cy="367"/>
          </p:xfrm>
          <a:graphic>
            <a:graphicData uri="http://schemas.openxmlformats.org/presentationml/2006/ole">
              <p:oleObj spid="_x0000_s679014" name="Equation" r:id="rId5" imgW="203024" imgH="203024" progId="Equation.DSMT4">
                <p:embed/>
              </p:oleObj>
            </a:graphicData>
          </a:graphic>
        </p:graphicFrame>
        <p:graphicFrame>
          <p:nvGraphicFramePr>
            <p:cNvPr id="678928" name="Object 16"/>
            <p:cNvGraphicFramePr>
              <a:graphicFrameLocks noChangeAspect="1"/>
            </p:cNvGraphicFramePr>
            <p:nvPr/>
          </p:nvGraphicFramePr>
          <p:xfrm>
            <a:off x="2137" y="1140"/>
            <a:ext cx="367" cy="367"/>
          </p:xfrm>
          <a:graphic>
            <a:graphicData uri="http://schemas.openxmlformats.org/presentationml/2006/ole">
              <p:oleObj spid="_x0000_s679015" name="Equation" r:id="rId6" imgW="203024" imgH="203024" progId="Equation.DSMT4">
                <p:embed/>
              </p:oleObj>
            </a:graphicData>
          </a:graphic>
        </p:graphicFrame>
        <p:sp>
          <p:nvSpPr>
            <p:cNvPr id="678929" name="Oval 17"/>
            <p:cNvSpPr>
              <a:spLocks noChangeArrowheads="1"/>
            </p:cNvSpPr>
            <p:nvPr/>
          </p:nvSpPr>
          <p:spPr bwMode="auto">
            <a:xfrm>
              <a:off x="2855" y="2161"/>
              <a:ext cx="349" cy="3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0" name="Line 18"/>
            <p:cNvSpPr>
              <a:spLocks noChangeShapeType="1"/>
            </p:cNvSpPr>
            <p:nvPr/>
          </p:nvSpPr>
          <p:spPr bwMode="auto">
            <a:xfrm flipH="1">
              <a:off x="2920" y="2336"/>
              <a:ext cx="22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8931" name="Object 19"/>
            <p:cNvGraphicFramePr>
              <a:graphicFrameLocks noChangeAspect="1"/>
            </p:cNvGraphicFramePr>
            <p:nvPr/>
          </p:nvGraphicFramePr>
          <p:xfrm>
            <a:off x="3513" y="2175"/>
            <a:ext cx="529" cy="305"/>
          </p:xfrm>
          <a:graphic>
            <a:graphicData uri="http://schemas.openxmlformats.org/presentationml/2006/ole">
              <p:oleObj spid="_x0000_s679016" name="Equation" r:id="rId7" imgW="330057" imgH="190417" progId="Equation.DSMT4">
                <p:embed/>
              </p:oleObj>
            </a:graphicData>
          </a:graphic>
        </p:graphicFrame>
      </p:grpSp>
      <p:graphicFrame>
        <p:nvGraphicFramePr>
          <p:cNvPr id="678932" name="Object 20"/>
          <p:cNvGraphicFramePr>
            <a:graphicFrameLocks noChangeAspect="1"/>
          </p:cNvGraphicFramePr>
          <p:nvPr/>
        </p:nvGraphicFramePr>
        <p:xfrm>
          <a:off x="1196975" y="3157538"/>
          <a:ext cx="1797050" cy="587375"/>
        </p:xfrm>
        <a:graphic>
          <a:graphicData uri="http://schemas.openxmlformats.org/presentationml/2006/ole">
            <p:oleObj spid="_x0000_s679017" name="Equation" r:id="rId8" imgW="660113" imgH="215806" progId="Equation.DSMT4">
              <p:embed/>
            </p:oleObj>
          </a:graphicData>
        </a:graphic>
      </p:graphicFrame>
      <p:sp>
        <p:nvSpPr>
          <p:cNvPr id="678934" name="Text Box 22"/>
          <p:cNvSpPr txBox="1">
            <a:spLocks noChangeArrowheads="1"/>
          </p:cNvSpPr>
          <p:nvPr/>
        </p:nvSpPr>
        <p:spPr bwMode="auto">
          <a:xfrm>
            <a:off x="987425" y="3965929"/>
            <a:ext cx="213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(derivation omitted)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4135272" y="1904431"/>
            <a:ext cx="0" cy="2866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80" name="Rectangle 28"/>
          <p:cNvSpPr>
            <a:spLocks noChangeArrowheads="1"/>
          </p:cNvSpPr>
          <p:nvPr/>
        </p:nvSpPr>
        <p:spPr bwMode="auto">
          <a:xfrm>
            <a:off x="2470150" y="1965325"/>
            <a:ext cx="5064125" cy="3562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802707" y="1152572"/>
            <a:ext cx="57069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transverse fields can then be found from</a:t>
            </a:r>
          </a:p>
        </p:txBody>
      </p:sp>
      <p:graphicFrame>
        <p:nvGraphicFramePr>
          <p:cNvPr id="663572" name="Object 20"/>
          <p:cNvGraphicFramePr>
            <a:graphicFrameLocks noChangeAspect="1"/>
          </p:cNvGraphicFramePr>
          <p:nvPr/>
        </p:nvGraphicFramePr>
        <p:xfrm>
          <a:off x="2809875" y="2165350"/>
          <a:ext cx="4171950" cy="1336675"/>
        </p:xfrm>
        <a:graphic>
          <a:graphicData uri="http://schemas.openxmlformats.org/presentationml/2006/ole">
            <p:oleObj spid="_x0000_s663612" name="Equation" r:id="rId4" imgW="1625600" imgH="520700" progId="Equation.DSMT4">
              <p:embed/>
            </p:oleObj>
          </a:graphicData>
        </a:graphic>
      </p:graphicFrame>
      <p:graphicFrame>
        <p:nvGraphicFramePr>
          <p:cNvPr id="663579" name="Object 27"/>
          <p:cNvGraphicFramePr>
            <a:graphicFrameLocks noChangeAspect="1"/>
          </p:cNvGraphicFramePr>
          <p:nvPr/>
        </p:nvGraphicFramePr>
        <p:xfrm>
          <a:off x="2643188" y="3873500"/>
          <a:ext cx="4235450" cy="1336675"/>
        </p:xfrm>
        <a:graphic>
          <a:graphicData uri="http://schemas.openxmlformats.org/presentationml/2006/ole">
            <p:oleObj spid="_x0000_s663613" name="Equation" r:id="rId5" imgW="1651000" imgH="5207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832" y="1741715"/>
            <a:ext cx="6913626" cy="7078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It is a powerful, and systematic method for analyzing</a:t>
            </a:r>
          </a:p>
          <a:p>
            <a:pPr algn="ctr" eaLnBrk="1" hangingPunct="1">
              <a:spcAft>
                <a:spcPts val="0"/>
              </a:spcAft>
            </a:pP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 sources and structures in layered media.</a:t>
            </a:r>
            <a:endParaRPr lang="en-US" sz="20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1029" y="8382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What is it?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6373" y="3189518"/>
            <a:ext cx="7999227" cy="201593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Electric or magnetic dipole sources within layered media.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Microstrip and printed antennas.</a:t>
            </a: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Phased arrays,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</a:rPr>
              <a:t>FSS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 structures, planar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</a:rPr>
              <a:t>radomes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. </a:t>
            </a:r>
          </a:p>
          <a:p>
            <a:pPr marL="225425" indent="-225425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Geophysical problems.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Domain Immittance Method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29" y="5693228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method was originally developed by </a:t>
            </a:r>
            <a:r>
              <a:rPr lang="en-US" dirty="0" err="1" smtClean="0">
                <a:solidFill>
                  <a:schemeClr val="bg2"/>
                </a:solidFill>
              </a:rPr>
              <a:t>Itoh</a:t>
            </a:r>
            <a:r>
              <a:rPr lang="en-US" dirty="0" smtClean="0">
                <a:solidFill>
                  <a:schemeClr val="bg2"/>
                </a:solidFill>
              </a:rPr>
              <a:t> and </a:t>
            </a:r>
            <a:r>
              <a:rPr lang="en-US" dirty="0" err="1" smtClean="0">
                <a:solidFill>
                  <a:schemeClr val="bg2"/>
                </a:solidFill>
              </a:rPr>
              <a:t>Menzel</a:t>
            </a:r>
            <a:r>
              <a:rPr lang="en-US" dirty="0" smtClean="0">
                <a:solidFill>
                  <a:schemeClr val="bg2"/>
                </a:solidFill>
              </a:rPr>
              <a:t> in the early 1980s (references are given at the end).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2977695" y="3535363"/>
            <a:ext cx="3943350" cy="3084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21772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373150" y="961066"/>
            <a:ext cx="60039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Introduce </a:t>
            </a:r>
            <a:r>
              <a:rPr lang="en-US" sz="2000" dirty="0">
                <a:solidFill>
                  <a:schemeClr val="hlink"/>
                </a:solidFill>
              </a:rPr>
              <a:t>normalized </a:t>
            </a:r>
            <a:r>
              <a:rPr lang="en-US" sz="2000" dirty="0">
                <a:solidFill>
                  <a:schemeClr val="bg1"/>
                </a:solidFill>
              </a:rPr>
              <a:t>voltage and current </a:t>
            </a:r>
            <a:r>
              <a:rPr lang="en-US" sz="2000" dirty="0" smtClean="0">
                <a:solidFill>
                  <a:schemeClr val="bg1"/>
                </a:solidFill>
              </a:rPr>
              <a:t>functions: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(following the notation of K. A. Michalski)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/>
        </p:nvGraphicFramePr>
        <p:xfrm>
          <a:off x="1227138" y="1920875"/>
          <a:ext cx="5976937" cy="1101725"/>
        </p:xfrm>
        <a:graphic>
          <a:graphicData uri="http://schemas.openxmlformats.org/presentationml/2006/ole">
            <p:oleObj spid="_x0000_s679996" name="Equation" r:id="rId4" imgW="2413000" imgH="444500" progId="Equation.DSMT4">
              <p:embed/>
            </p:oleObj>
          </a:graphicData>
        </a:graphic>
      </p:graphicFrame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354843" y="4021777"/>
            <a:ext cx="24101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Then we can write: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79946" name="Object 10"/>
          <p:cNvGraphicFramePr>
            <a:graphicFrameLocks noChangeAspect="1"/>
          </p:cNvGraphicFramePr>
          <p:nvPr/>
        </p:nvGraphicFramePr>
        <p:xfrm>
          <a:off x="3268208" y="3697288"/>
          <a:ext cx="3335337" cy="1179512"/>
        </p:xfrm>
        <a:graphic>
          <a:graphicData uri="http://schemas.openxmlformats.org/presentationml/2006/ole">
            <p:oleObj spid="_x0000_s679997" name="Equation" r:id="rId5" imgW="1473200" imgH="520700" progId="Equation.DSMT4">
              <p:embed/>
            </p:oleObj>
          </a:graphicData>
        </a:graphic>
      </p:graphicFrame>
      <p:graphicFrame>
        <p:nvGraphicFramePr>
          <p:cNvPr id="679947" name="Object 11"/>
          <p:cNvGraphicFramePr>
            <a:graphicFrameLocks noChangeAspect="1"/>
          </p:cNvGraphicFramePr>
          <p:nvPr/>
        </p:nvGraphicFramePr>
        <p:xfrm>
          <a:off x="3425347" y="5225411"/>
          <a:ext cx="3076575" cy="1179512"/>
        </p:xfrm>
        <a:graphic>
          <a:graphicData uri="http://schemas.openxmlformats.org/presentationml/2006/ole">
            <p:oleObj spid="_x0000_s679998" name="Equation" r:id="rId6" imgW="1358900" imgH="5207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Model (cont.)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632277" y="1247321"/>
            <a:ext cx="56814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transverse fields are then expressed as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4587" name="Object 11"/>
          <p:cNvGraphicFramePr>
            <a:graphicFrameLocks noChangeAspect="1"/>
          </p:cNvGraphicFramePr>
          <p:nvPr/>
        </p:nvGraphicFramePr>
        <p:xfrm>
          <a:off x="1933575" y="1997075"/>
          <a:ext cx="5191125" cy="1406525"/>
        </p:xfrm>
        <a:graphic>
          <a:graphicData uri="http://schemas.openxmlformats.org/presentationml/2006/ole">
            <p:oleObj spid="_x0000_s664627" name="Equation" r:id="rId4" imgW="2108200" imgH="571500" progId="Equation.DSMT4">
              <p:embed/>
            </p:oleObj>
          </a:graphicData>
        </a:graphic>
      </p:graphicFrame>
      <p:graphicFrame>
        <p:nvGraphicFramePr>
          <p:cNvPr id="664594" name="Object 18"/>
          <p:cNvGraphicFramePr>
            <a:graphicFrameLocks noChangeAspect="1"/>
          </p:cNvGraphicFramePr>
          <p:nvPr/>
        </p:nvGraphicFramePr>
        <p:xfrm>
          <a:off x="1971675" y="4037013"/>
          <a:ext cx="5199063" cy="1384300"/>
        </p:xfrm>
        <a:graphic>
          <a:graphicData uri="http://schemas.openxmlformats.org/presentationml/2006/ole">
            <p:oleObj spid="_x0000_s664628" name="Equation" r:id="rId5" imgW="2146300" imgH="5715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76874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830263" y="1236467"/>
            <a:ext cx="7178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                      for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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due to a surface current  at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= 0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</p:txBody>
      </p:sp>
      <p:graphicFrame>
        <p:nvGraphicFramePr>
          <p:cNvPr id="665610" name="Object 10"/>
          <p:cNvGraphicFramePr>
            <a:graphicFrameLocks noChangeAspect="1"/>
          </p:cNvGraphicFramePr>
          <p:nvPr/>
        </p:nvGraphicFramePr>
        <p:xfrm>
          <a:off x="1519238" y="1261867"/>
          <a:ext cx="1425575" cy="527050"/>
        </p:xfrm>
        <a:graphic>
          <a:graphicData uri="http://schemas.openxmlformats.org/presentationml/2006/ole">
            <p:oleObj spid="_x0000_s665848" name="Equation" r:id="rId4" imgW="583693" imgH="215713" progId="Equation.DSMT4">
              <p:embed/>
            </p:oleObj>
          </a:graphicData>
        </a:graphic>
      </p:graphicFrame>
      <p:graphicFrame>
        <p:nvGraphicFramePr>
          <p:cNvPr id="665611" name="Object 11"/>
          <p:cNvGraphicFramePr>
            <a:graphicFrameLocks noChangeAspect="1"/>
          </p:cNvGraphicFramePr>
          <p:nvPr/>
        </p:nvGraphicFramePr>
        <p:xfrm>
          <a:off x="1744663" y="2066925"/>
          <a:ext cx="2222500" cy="603250"/>
        </p:xfrm>
        <a:graphic>
          <a:graphicData uri="http://schemas.openxmlformats.org/presentationml/2006/ole">
            <p:oleObj spid="_x0000_s665849" name="Equation" r:id="rId5" imgW="888614" imgH="241195" progId="Equation.DSMT4">
              <p:embed/>
            </p:oleObj>
          </a:graphicData>
        </a:graphic>
      </p:graphicFrame>
      <p:graphicFrame>
        <p:nvGraphicFramePr>
          <p:cNvPr id="665647" name="Object 47"/>
          <p:cNvGraphicFramePr>
            <a:graphicFrameLocks noChangeAspect="1"/>
          </p:cNvGraphicFramePr>
          <p:nvPr/>
        </p:nvGraphicFramePr>
        <p:xfrm>
          <a:off x="2249488" y="3576638"/>
          <a:ext cx="1247775" cy="519112"/>
        </p:xfrm>
        <a:graphic>
          <a:graphicData uri="http://schemas.openxmlformats.org/presentationml/2006/ole">
            <p:oleObj spid="_x0000_s665850" name="Equation" r:id="rId6" imgW="457200" imgH="190500" progId="Equation.DSMT4">
              <p:embed/>
            </p:oleObj>
          </a:graphicData>
        </a:graphic>
      </p:graphicFrame>
      <p:sp>
        <p:nvSpPr>
          <p:cNvPr id="665649" name="Text Box 49"/>
          <p:cNvSpPr txBox="1">
            <a:spLocks noChangeArrowheads="1"/>
          </p:cNvSpPr>
          <p:nvPr/>
        </p:nvSpPr>
        <p:spPr bwMode="auto">
          <a:xfrm>
            <a:off x="1391531" y="3190069"/>
            <a:ext cx="8080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665650" name="Text Box 50"/>
          <p:cNvSpPr txBox="1">
            <a:spLocks noChangeArrowheads="1"/>
          </p:cNvSpPr>
          <p:nvPr/>
        </p:nvSpPr>
        <p:spPr bwMode="auto">
          <a:xfrm>
            <a:off x="728903" y="4864827"/>
            <a:ext cx="30194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current is radiating </a:t>
            </a:r>
            <a:r>
              <a:rPr lang="en-US" sz="2000" dirty="0">
                <a:solidFill>
                  <a:schemeClr val="bg1"/>
                </a:solidFill>
              </a:rPr>
              <a:t>in free space.</a:t>
            </a:r>
          </a:p>
        </p:txBody>
      </p:sp>
      <p:grpSp>
        <p:nvGrpSpPr>
          <p:cNvPr id="665685" name="Group 85"/>
          <p:cNvGrpSpPr>
            <a:grpSpLocks/>
          </p:cNvGrpSpPr>
          <p:nvPr/>
        </p:nvGrpSpPr>
        <p:grpSpPr bwMode="auto">
          <a:xfrm>
            <a:off x="4354513" y="2716523"/>
            <a:ext cx="4505326" cy="3725864"/>
            <a:chOff x="2743" y="1694"/>
            <a:chExt cx="2838" cy="2347"/>
          </a:xfrm>
        </p:grpSpPr>
        <p:sp>
          <p:nvSpPr>
            <p:cNvPr id="665652" name="Line 52"/>
            <p:cNvSpPr>
              <a:spLocks noChangeShapeType="1"/>
            </p:cNvSpPr>
            <p:nvPr/>
          </p:nvSpPr>
          <p:spPr bwMode="auto">
            <a:xfrm flipV="1">
              <a:off x="3650" y="1954"/>
              <a:ext cx="0" cy="114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5653" name="Object 53"/>
            <p:cNvGraphicFramePr>
              <a:graphicFrameLocks noChangeAspect="1"/>
            </p:cNvGraphicFramePr>
            <p:nvPr/>
          </p:nvGraphicFramePr>
          <p:xfrm>
            <a:off x="3571" y="1694"/>
            <a:ext cx="172" cy="173"/>
          </p:xfrm>
          <a:graphic>
            <a:graphicData uri="http://schemas.openxmlformats.org/presentationml/2006/ole">
              <p:oleObj spid="_x0000_s665851" name="Equation" r:id="rId7" imgW="114102" imgH="114102" progId="Equation.DSMT4">
                <p:embed/>
              </p:oleObj>
            </a:graphicData>
          </a:graphic>
        </p:graphicFrame>
        <p:sp>
          <p:nvSpPr>
            <p:cNvPr id="665654" name="Line 54"/>
            <p:cNvSpPr>
              <a:spLocks noChangeShapeType="1"/>
            </p:cNvSpPr>
            <p:nvPr/>
          </p:nvSpPr>
          <p:spPr bwMode="auto">
            <a:xfrm>
              <a:off x="3650" y="3095"/>
              <a:ext cx="167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5655" name="Object 55"/>
            <p:cNvGraphicFramePr>
              <a:graphicFrameLocks noChangeAspect="1"/>
            </p:cNvGraphicFramePr>
            <p:nvPr/>
          </p:nvGraphicFramePr>
          <p:xfrm>
            <a:off x="5399" y="3009"/>
            <a:ext cx="182" cy="218"/>
          </p:xfrm>
          <a:graphic>
            <a:graphicData uri="http://schemas.openxmlformats.org/presentationml/2006/ole">
              <p:oleObj spid="_x0000_s665852" name="Equation" r:id="rId8" imgW="126835" imgH="152202" progId="Equation.DSMT4">
                <p:embed/>
              </p:oleObj>
            </a:graphicData>
          </a:graphic>
        </p:graphicFrame>
        <p:sp>
          <p:nvSpPr>
            <p:cNvPr id="665656" name="Line 56"/>
            <p:cNvSpPr>
              <a:spLocks noChangeShapeType="1"/>
            </p:cNvSpPr>
            <p:nvPr/>
          </p:nvSpPr>
          <p:spPr bwMode="auto">
            <a:xfrm flipH="1">
              <a:off x="2948" y="3095"/>
              <a:ext cx="703" cy="7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5665" name="Object 65"/>
            <p:cNvGraphicFramePr>
              <a:graphicFrameLocks noChangeAspect="1"/>
            </p:cNvGraphicFramePr>
            <p:nvPr/>
          </p:nvGraphicFramePr>
          <p:xfrm>
            <a:off x="2743" y="3843"/>
            <a:ext cx="179" cy="198"/>
          </p:xfrm>
          <a:graphic>
            <a:graphicData uri="http://schemas.openxmlformats.org/presentationml/2006/ole">
              <p:oleObj spid="_x0000_s665853" name="Equation" r:id="rId9" imgW="114102" imgH="126780" progId="Equation.DSMT4">
                <p:embed/>
              </p:oleObj>
            </a:graphicData>
          </a:graphic>
        </p:graphicFrame>
        <p:graphicFrame>
          <p:nvGraphicFramePr>
            <p:cNvPr id="665673" name="Object 73"/>
            <p:cNvGraphicFramePr>
              <a:graphicFrameLocks noChangeAspect="1"/>
            </p:cNvGraphicFramePr>
            <p:nvPr/>
          </p:nvGraphicFramePr>
          <p:xfrm>
            <a:off x="4321" y="3586"/>
            <a:ext cx="303" cy="368"/>
          </p:xfrm>
          <a:graphic>
            <a:graphicData uri="http://schemas.openxmlformats.org/presentationml/2006/ole">
              <p:oleObj spid="_x0000_s665854" name="Equation" r:id="rId10" imgW="177569" imgH="215619" progId="Equation.DSMT4">
                <p:embed/>
              </p:oleObj>
            </a:graphicData>
          </a:graphic>
        </p:graphicFrame>
        <p:sp>
          <p:nvSpPr>
            <p:cNvPr id="665679" name="Line 79"/>
            <p:cNvSpPr>
              <a:spLocks noChangeShapeType="1"/>
            </p:cNvSpPr>
            <p:nvPr/>
          </p:nvSpPr>
          <p:spPr bwMode="auto">
            <a:xfrm flipH="1">
              <a:off x="2873" y="2929"/>
              <a:ext cx="480" cy="47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0" name="Line 80"/>
            <p:cNvSpPr>
              <a:spLocks noChangeShapeType="1"/>
            </p:cNvSpPr>
            <p:nvPr/>
          </p:nvSpPr>
          <p:spPr bwMode="auto">
            <a:xfrm flipH="1">
              <a:off x="3226" y="3044"/>
              <a:ext cx="479" cy="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1" name="Line 81"/>
            <p:cNvSpPr>
              <a:spLocks noChangeShapeType="1"/>
            </p:cNvSpPr>
            <p:nvPr/>
          </p:nvSpPr>
          <p:spPr bwMode="auto">
            <a:xfrm flipH="1">
              <a:off x="3524" y="3146"/>
              <a:ext cx="464" cy="4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2" name="Line 82"/>
            <p:cNvSpPr>
              <a:spLocks noChangeShapeType="1"/>
            </p:cNvSpPr>
            <p:nvPr/>
          </p:nvSpPr>
          <p:spPr bwMode="auto">
            <a:xfrm flipH="1">
              <a:off x="3881" y="3223"/>
              <a:ext cx="464" cy="49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665684" name="Object 84"/>
          <p:cNvGraphicFramePr>
            <a:graphicFrameLocks noChangeAspect="1"/>
          </p:cNvGraphicFramePr>
          <p:nvPr/>
        </p:nvGraphicFramePr>
        <p:xfrm>
          <a:off x="2259013" y="4092575"/>
          <a:ext cx="1074737" cy="554038"/>
        </p:xfrm>
        <a:graphic>
          <a:graphicData uri="http://schemas.openxmlformats.org/presentationml/2006/ole">
            <p:oleObj spid="_x0000_s665855" name="Equation" r:id="rId11" imgW="393529" imgH="203112" progId="Equation.DSMT4">
              <p:embed/>
            </p:oleObj>
          </a:graphicData>
        </a:graphic>
      </p:graphicFrame>
      <p:graphicFrame>
        <p:nvGraphicFramePr>
          <p:cNvPr id="665686" name="Object 86"/>
          <p:cNvGraphicFramePr>
            <a:graphicFrameLocks noChangeAspect="1"/>
          </p:cNvGraphicFramePr>
          <p:nvPr/>
        </p:nvGraphicFramePr>
        <p:xfrm>
          <a:off x="6842125" y="3709988"/>
          <a:ext cx="1047750" cy="508000"/>
        </p:xfrm>
        <a:graphic>
          <a:graphicData uri="http://schemas.openxmlformats.org/presentationml/2006/ole">
            <p:oleObj spid="_x0000_s665856" name="Equation" r:id="rId12" imgW="418918" imgH="203112" progId="Equation.DSMT4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65687" name="Object 87"/>
          <p:cNvGraphicFramePr>
            <a:graphicFrameLocks noChangeAspect="1"/>
          </p:cNvGraphicFramePr>
          <p:nvPr/>
        </p:nvGraphicFramePr>
        <p:xfrm>
          <a:off x="2025301" y="5668784"/>
          <a:ext cx="1220646" cy="505424"/>
        </p:xfrm>
        <a:graphic>
          <a:graphicData uri="http://schemas.openxmlformats.org/presentationml/2006/ole">
            <p:oleObj spid="_x0000_s665857" name="Equation" r:id="rId13" imgW="520474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53076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76871" name="Object 7"/>
          <p:cNvGraphicFramePr>
            <a:graphicFrameLocks noChangeAspect="1"/>
          </p:cNvGraphicFramePr>
          <p:nvPr/>
        </p:nvGraphicFramePr>
        <p:xfrm>
          <a:off x="713499" y="1718718"/>
          <a:ext cx="3236912" cy="523875"/>
        </p:xfrm>
        <a:graphic>
          <a:graphicData uri="http://schemas.openxmlformats.org/presentationml/2006/ole">
            <p:oleObj spid="_x0000_s677091" name="Equation" r:id="rId4" imgW="1333500" imgH="215900" progId="Equation.DSMT4">
              <p:embed/>
            </p:oleObj>
          </a:graphicData>
        </a:graphic>
      </p:graphicFrame>
      <p:graphicFrame>
        <p:nvGraphicFramePr>
          <p:cNvPr id="676872" name="Object 8"/>
          <p:cNvGraphicFramePr>
            <a:graphicFrameLocks noChangeAspect="1"/>
          </p:cNvGraphicFramePr>
          <p:nvPr/>
        </p:nvGraphicFramePr>
        <p:xfrm>
          <a:off x="646113" y="3459163"/>
          <a:ext cx="3400425" cy="1806575"/>
        </p:xfrm>
        <a:graphic>
          <a:graphicData uri="http://schemas.openxmlformats.org/presentationml/2006/ole">
            <p:oleObj spid="_x0000_s677092" name="Equation" r:id="rId5" imgW="1459866" imgH="774364" progId="Equation.DSMT4">
              <p:embed/>
            </p:oleObj>
          </a:graphicData>
        </a:graphic>
      </p:graphicFrame>
      <p:grpSp>
        <p:nvGrpSpPr>
          <p:cNvPr id="676916" name="Group 52"/>
          <p:cNvGrpSpPr>
            <a:grpSpLocks/>
          </p:cNvGrpSpPr>
          <p:nvPr/>
        </p:nvGrpSpPr>
        <p:grpSpPr bwMode="auto">
          <a:xfrm>
            <a:off x="5105403" y="3244852"/>
            <a:ext cx="3519489" cy="2735263"/>
            <a:chOff x="3216" y="2044"/>
            <a:chExt cx="2217" cy="1723"/>
          </a:xfrm>
        </p:grpSpPr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V="1">
              <a:off x="3918" y="2311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6875" name="Object 11"/>
            <p:cNvGraphicFramePr>
              <a:graphicFrameLocks noChangeAspect="1"/>
            </p:cNvGraphicFramePr>
            <p:nvPr/>
          </p:nvGraphicFramePr>
          <p:xfrm>
            <a:off x="3835" y="2044"/>
            <a:ext cx="180" cy="217"/>
          </p:xfrm>
          <a:graphic>
            <a:graphicData uri="http://schemas.openxmlformats.org/presentationml/2006/ole">
              <p:oleObj spid="_x0000_s677093" name="Equation" r:id="rId6" imgW="126835" imgH="152202" progId="Equation.DSMT4">
                <p:embed/>
              </p:oleObj>
            </a:graphicData>
          </a:graphic>
        </p:graphicFrame>
        <p:sp>
          <p:nvSpPr>
            <p:cNvPr id="676876" name="Line 12"/>
            <p:cNvSpPr>
              <a:spLocks noChangeShapeType="1"/>
            </p:cNvSpPr>
            <p:nvPr/>
          </p:nvSpPr>
          <p:spPr bwMode="auto">
            <a:xfrm flipV="1">
              <a:off x="3216" y="3315"/>
              <a:ext cx="1905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6877" name="Object 13"/>
            <p:cNvGraphicFramePr>
              <a:graphicFrameLocks noChangeAspect="1"/>
            </p:cNvGraphicFramePr>
            <p:nvPr/>
          </p:nvGraphicFramePr>
          <p:xfrm>
            <a:off x="5255" y="3219"/>
            <a:ext cx="175" cy="194"/>
          </p:xfrm>
          <a:graphic>
            <a:graphicData uri="http://schemas.openxmlformats.org/presentationml/2006/ole">
              <p:oleObj spid="_x0000_s677094" name="Equation" r:id="rId7" imgW="114102" imgH="126780" progId="Equation.DSMT4">
                <p:embed/>
              </p:oleObj>
            </a:graphicData>
          </a:graphic>
        </p:graphicFrame>
        <p:sp>
          <p:nvSpPr>
            <p:cNvPr id="676878" name="Line 14"/>
            <p:cNvSpPr>
              <a:spLocks noChangeShapeType="1"/>
            </p:cNvSpPr>
            <p:nvPr/>
          </p:nvSpPr>
          <p:spPr bwMode="auto">
            <a:xfrm flipV="1">
              <a:off x="3918" y="2803"/>
              <a:ext cx="777" cy="5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79" name="Line 15"/>
            <p:cNvSpPr>
              <a:spLocks noChangeShapeType="1"/>
            </p:cNvSpPr>
            <p:nvPr/>
          </p:nvSpPr>
          <p:spPr bwMode="auto">
            <a:xfrm flipH="1" flipV="1">
              <a:off x="3495" y="2664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0" name="Line 16"/>
            <p:cNvSpPr>
              <a:spLocks noChangeShapeType="1"/>
            </p:cNvSpPr>
            <p:nvPr/>
          </p:nvSpPr>
          <p:spPr bwMode="auto">
            <a:xfrm flipV="1">
              <a:off x="3850" y="3145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1" name="Line 17"/>
            <p:cNvSpPr>
              <a:spLocks noChangeShapeType="1"/>
            </p:cNvSpPr>
            <p:nvPr/>
          </p:nvSpPr>
          <p:spPr bwMode="auto">
            <a:xfrm>
              <a:off x="3964" y="3143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2" name="Arc 18"/>
            <p:cNvSpPr>
              <a:spLocks/>
            </p:cNvSpPr>
            <p:nvPr/>
          </p:nvSpPr>
          <p:spPr bwMode="auto">
            <a:xfrm>
              <a:off x="4099" y="3204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76883" name="Object 19"/>
            <p:cNvGraphicFramePr>
              <a:graphicFrameLocks noChangeAspect="1"/>
            </p:cNvGraphicFramePr>
            <p:nvPr/>
          </p:nvGraphicFramePr>
          <p:xfrm>
            <a:off x="4732" y="2575"/>
            <a:ext cx="182" cy="303"/>
          </p:xfrm>
          <a:graphic>
            <a:graphicData uri="http://schemas.openxmlformats.org/presentationml/2006/ole">
              <p:oleObj spid="_x0000_s677095" name="Equation" r:id="rId8" imgW="114201" imgH="190335" progId="Equation.DSMT4">
                <p:embed/>
              </p:oleObj>
            </a:graphicData>
          </a:graphic>
        </p:graphicFrame>
        <p:graphicFrame>
          <p:nvGraphicFramePr>
            <p:cNvPr id="676884" name="Object 20"/>
            <p:cNvGraphicFramePr>
              <a:graphicFrameLocks noChangeAspect="1"/>
            </p:cNvGraphicFramePr>
            <p:nvPr/>
          </p:nvGraphicFramePr>
          <p:xfrm>
            <a:off x="3320" y="2371"/>
            <a:ext cx="190" cy="317"/>
          </p:xfrm>
          <a:graphic>
            <a:graphicData uri="http://schemas.openxmlformats.org/presentationml/2006/ole">
              <p:oleObj spid="_x0000_s677096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76885" name="Object 21"/>
            <p:cNvGraphicFramePr>
              <a:graphicFrameLocks noChangeAspect="1"/>
            </p:cNvGraphicFramePr>
            <p:nvPr/>
          </p:nvGraphicFramePr>
          <p:xfrm>
            <a:off x="4235" y="3059"/>
            <a:ext cx="763" cy="282"/>
          </p:xfrm>
          <a:graphic>
            <a:graphicData uri="http://schemas.openxmlformats.org/presentationml/2006/ole">
              <p:oleObj spid="_x0000_s677097" name="Equation" r:id="rId10" imgW="583693" imgH="215713" progId="Equation.DSMT4">
                <p:embed/>
              </p:oleObj>
            </a:graphicData>
          </a:graphic>
        </p:graphicFrame>
        <p:sp>
          <p:nvSpPr>
            <p:cNvPr id="676886" name="Line 22"/>
            <p:cNvSpPr>
              <a:spLocks noChangeShapeType="1"/>
            </p:cNvSpPr>
            <p:nvPr/>
          </p:nvSpPr>
          <p:spPr bwMode="auto">
            <a:xfrm>
              <a:off x="3462" y="3447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7" name="Line 23"/>
            <p:cNvSpPr>
              <a:spLocks noChangeShapeType="1"/>
            </p:cNvSpPr>
            <p:nvPr/>
          </p:nvSpPr>
          <p:spPr bwMode="auto">
            <a:xfrm>
              <a:off x="3455" y="3767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8" name="Line 24"/>
            <p:cNvSpPr>
              <a:spLocks noChangeShapeType="1"/>
            </p:cNvSpPr>
            <p:nvPr/>
          </p:nvSpPr>
          <p:spPr bwMode="auto">
            <a:xfrm>
              <a:off x="3467" y="2976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9" name="Line 25"/>
            <p:cNvSpPr>
              <a:spLocks noChangeShapeType="1"/>
            </p:cNvSpPr>
            <p:nvPr/>
          </p:nvSpPr>
          <p:spPr bwMode="auto">
            <a:xfrm>
              <a:off x="3491" y="2597"/>
              <a:ext cx="1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6890" name="Object 26"/>
            <p:cNvGraphicFramePr>
              <a:graphicFrameLocks noChangeAspect="1"/>
            </p:cNvGraphicFramePr>
            <p:nvPr/>
          </p:nvGraphicFramePr>
          <p:xfrm>
            <a:off x="4802" y="3475"/>
            <a:ext cx="631" cy="291"/>
          </p:xfrm>
          <a:graphic>
            <a:graphicData uri="http://schemas.openxmlformats.org/presentationml/2006/ole">
              <p:oleObj spid="_x0000_s677098" name="Equation" r:id="rId11" imgW="495085" imgH="228501" progId="Equation.DSMT4">
                <p:embed/>
              </p:oleObj>
            </a:graphicData>
          </a:graphic>
        </p:graphicFrame>
      </p:grpSp>
      <p:sp>
        <p:nvSpPr>
          <p:cNvPr id="676892" name="Text Box 28"/>
          <p:cNvSpPr txBox="1">
            <a:spLocks noChangeArrowheads="1"/>
          </p:cNvSpPr>
          <p:nvPr/>
        </p:nvSpPr>
        <p:spPr bwMode="auto">
          <a:xfrm>
            <a:off x="371547" y="1228440"/>
            <a:ext cx="40776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Decompose current into two parts:</a:t>
            </a:r>
          </a:p>
        </p:txBody>
      </p:sp>
      <p:graphicFrame>
        <p:nvGraphicFramePr>
          <p:cNvPr id="676894" name="Object 30"/>
          <p:cNvGraphicFramePr>
            <a:graphicFrameLocks noChangeAspect="1"/>
          </p:cNvGraphicFramePr>
          <p:nvPr/>
        </p:nvGraphicFramePr>
        <p:xfrm>
          <a:off x="6205538" y="1452563"/>
          <a:ext cx="1984375" cy="917575"/>
        </p:xfrm>
        <a:graphic>
          <a:graphicData uri="http://schemas.openxmlformats.org/presentationml/2006/ole">
            <p:oleObj spid="_x0000_s677099" name="Equation" r:id="rId12" imgW="850531" imgH="393529" progId="Equation.DSMT4">
              <p:embed/>
            </p:oleObj>
          </a:graphicData>
        </a:graphic>
      </p:graphicFrame>
      <p:graphicFrame>
        <p:nvGraphicFramePr>
          <p:cNvPr id="676913" name="Object 49"/>
          <p:cNvGraphicFramePr>
            <a:graphicFrameLocks noChangeAspect="1"/>
          </p:cNvGraphicFramePr>
          <p:nvPr/>
        </p:nvGraphicFramePr>
        <p:xfrm>
          <a:off x="7129463" y="2508250"/>
          <a:ext cx="236537" cy="355600"/>
        </p:xfrm>
        <a:graphic>
          <a:graphicData uri="http://schemas.openxmlformats.org/presentationml/2006/ole">
            <p:oleObj spid="_x0000_s677100" name="Equation" r:id="rId13" imgW="101512" imgH="152268" progId="Equation.DSMT4">
              <p:embed/>
            </p:oleObj>
          </a:graphicData>
        </a:graphic>
      </p:graphicFrame>
      <p:graphicFrame>
        <p:nvGraphicFramePr>
          <p:cNvPr id="676914" name="Object 50"/>
          <p:cNvGraphicFramePr>
            <a:graphicFrameLocks noChangeAspect="1"/>
          </p:cNvGraphicFramePr>
          <p:nvPr/>
        </p:nvGraphicFramePr>
        <p:xfrm>
          <a:off x="6583363" y="2468563"/>
          <a:ext cx="1211262" cy="447675"/>
        </p:xfrm>
        <a:graphic>
          <a:graphicData uri="http://schemas.openxmlformats.org/presentationml/2006/ole">
            <p:oleObj spid="_x0000_s677101" name="Equation" r:id="rId14" imgW="583693" imgH="215713" progId="Equation.DSMT4">
              <p:embed/>
            </p:oleObj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66632" name="Object 8"/>
          <p:cNvGraphicFramePr>
            <a:graphicFrameLocks noChangeAspect="1"/>
          </p:cNvGraphicFramePr>
          <p:nvPr/>
        </p:nvGraphicFramePr>
        <p:xfrm>
          <a:off x="1286049" y="1293813"/>
          <a:ext cx="6711950" cy="4660900"/>
        </p:xfrm>
        <a:graphic>
          <a:graphicData uri="http://schemas.openxmlformats.org/presentationml/2006/ole">
            <p:oleObj spid="_x0000_s666649" name="Equation" r:id="rId4" imgW="3124200" imgH="21717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541338" y="1616075"/>
          <a:ext cx="7912100" cy="3319463"/>
        </p:xfrm>
        <a:graphic>
          <a:graphicData uri="http://schemas.openxmlformats.org/presentationml/2006/ole">
            <p:oleObj spid="_x0000_s669717" name="Equation" r:id="rId4" imgW="3721100" imgH="15621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70725" name="Object 5"/>
          <p:cNvGraphicFramePr>
            <a:graphicFrameLocks noChangeAspect="1"/>
          </p:cNvGraphicFramePr>
          <p:nvPr/>
        </p:nvGraphicFramePr>
        <p:xfrm>
          <a:off x="914400" y="2486822"/>
          <a:ext cx="7554913" cy="1025525"/>
        </p:xfrm>
        <a:graphic>
          <a:graphicData uri="http://schemas.openxmlformats.org/presentationml/2006/ole">
            <p:oleObj spid="_x0000_s670811" name="Equation" r:id="rId4" imgW="2806700" imgH="381000" progId="Equation.DSMT4">
              <p:embed/>
            </p:oleObj>
          </a:graphicData>
        </a:graphic>
      </p:graphicFrame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838200" y="1708947"/>
            <a:ext cx="1009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70727" name="Object 7"/>
          <p:cNvGraphicFramePr>
            <a:graphicFrameLocks noChangeAspect="1"/>
          </p:cNvGraphicFramePr>
          <p:nvPr/>
        </p:nvGraphicFramePr>
        <p:xfrm>
          <a:off x="2065409" y="4460606"/>
          <a:ext cx="1047750" cy="508000"/>
        </p:xfrm>
        <a:graphic>
          <a:graphicData uri="http://schemas.openxmlformats.org/presentationml/2006/ole">
            <p:oleObj spid="_x0000_s670812" name="Equation" r:id="rId5" imgW="418918" imgH="203112" progId="Equation.DSMT4">
              <p:embed/>
            </p:oleObj>
          </a:graphicData>
        </a:graphic>
      </p:graphicFrame>
      <p:graphicFrame>
        <p:nvGraphicFramePr>
          <p:cNvPr id="670728" name="Object 8"/>
          <p:cNvGraphicFramePr>
            <a:graphicFrameLocks noChangeAspect="1"/>
          </p:cNvGraphicFramePr>
          <p:nvPr/>
        </p:nvGraphicFramePr>
        <p:xfrm>
          <a:off x="3928162" y="4163482"/>
          <a:ext cx="1247775" cy="519112"/>
        </p:xfrm>
        <a:graphic>
          <a:graphicData uri="http://schemas.openxmlformats.org/presentationml/2006/ole">
            <p:oleObj spid="_x0000_s670813" name="Equation" r:id="rId6" imgW="457200" imgH="190500" progId="Equation.DSMT4">
              <p:embed/>
            </p:oleObj>
          </a:graphicData>
        </a:graphic>
      </p:graphicFrame>
      <p:graphicFrame>
        <p:nvGraphicFramePr>
          <p:cNvPr id="670729" name="Object 9"/>
          <p:cNvGraphicFramePr>
            <a:graphicFrameLocks noChangeAspect="1"/>
          </p:cNvGraphicFramePr>
          <p:nvPr/>
        </p:nvGraphicFramePr>
        <p:xfrm>
          <a:off x="3937687" y="4679419"/>
          <a:ext cx="1074737" cy="554038"/>
        </p:xfrm>
        <a:graphic>
          <a:graphicData uri="http://schemas.openxmlformats.org/presentationml/2006/ole">
            <p:oleObj spid="_x0000_s670814" name="Equation" r:id="rId7" imgW="393529" imgH="203112" progId="Equation.DSMT4">
              <p:embed/>
            </p:oleObj>
          </a:graphicData>
        </a:graphic>
      </p:graphicFrame>
      <p:graphicFrame>
        <p:nvGraphicFramePr>
          <p:cNvPr id="670730" name="Object 10"/>
          <p:cNvGraphicFramePr>
            <a:graphicFrameLocks noChangeAspect="1"/>
          </p:cNvGraphicFramePr>
          <p:nvPr/>
        </p:nvGraphicFramePr>
        <p:xfrm>
          <a:off x="5754688" y="4310063"/>
          <a:ext cx="1420812" cy="587375"/>
        </p:xfrm>
        <a:graphic>
          <a:graphicData uri="http://schemas.openxmlformats.org/presentationml/2006/ole">
            <p:oleObj spid="_x0000_s670815" name="Equation" r:id="rId8" imgW="520474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73816" name="Text Box 24"/>
          <p:cNvSpPr txBox="1">
            <a:spLocks noChangeArrowheads="1"/>
          </p:cNvSpPr>
          <p:nvPr/>
        </p:nvSpPr>
        <p:spPr bwMode="auto">
          <a:xfrm>
            <a:off x="914257" y="1282867"/>
            <a:ext cx="15423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hlink"/>
                </a:solidFill>
              </a:rPr>
              <a:t>TM</a:t>
            </a:r>
            <a:r>
              <a:rPr lang="en-US" sz="2000" i="1" baseline="-25000" dirty="0" err="1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hlink"/>
                </a:solidFill>
              </a:rPr>
              <a:t> Model</a:t>
            </a:r>
          </a:p>
        </p:txBody>
      </p:sp>
      <p:graphicFrame>
        <p:nvGraphicFramePr>
          <p:cNvPr id="673817" name="Object 25"/>
          <p:cNvGraphicFramePr>
            <a:graphicFrameLocks noChangeAspect="1"/>
          </p:cNvGraphicFramePr>
          <p:nvPr/>
        </p:nvGraphicFramePr>
        <p:xfrm>
          <a:off x="922338" y="3008313"/>
          <a:ext cx="2508250" cy="1603375"/>
        </p:xfrm>
        <a:graphic>
          <a:graphicData uri="http://schemas.openxmlformats.org/presentationml/2006/ole">
            <p:oleObj spid="_x0000_s673930" name="Equation" r:id="rId4" imgW="1091726" imgH="698197" progId="Equation.DSMT4">
              <p:embed/>
            </p:oleObj>
          </a:graphicData>
        </a:graphic>
      </p:graphicFrame>
      <p:sp>
        <p:nvSpPr>
          <p:cNvPr id="673818" name="Text Box 26"/>
          <p:cNvSpPr txBox="1">
            <a:spLocks noChangeArrowheads="1"/>
          </p:cNvSpPr>
          <p:nvPr/>
        </p:nvSpPr>
        <p:spPr bwMode="auto">
          <a:xfrm>
            <a:off x="860425" y="2390775"/>
            <a:ext cx="12939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&gt;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46625" y="1427163"/>
            <a:ext cx="3027363" cy="4210050"/>
            <a:chOff x="4746625" y="1427163"/>
            <a:chExt cx="3027363" cy="4210050"/>
          </a:xfrm>
        </p:grpSpPr>
        <p:grpSp>
          <p:nvGrpSpPr>
            <p:cNvPr id="673815" name="Group 23"/>
            <p:cNvGrpSpPr>
              <a:grpSpLocks/>
            </p:cNvGrpSpPr>
            <p:nvPr/>
          </p:nvGrpSpPr>
          <p:grpSpPr bwMode="auto">
            <a:xfrm>
              <a:off x="4746625" y="1427163"/>
              <a:ext cx="3027363" cy="4210050"/>
              <a:chOff x="2010" y="985"/>
              <a:chExt cx="1907" cy="2652"/>
            </a:xfrm>
          </p:grpSpPr>
          <p:sp>
            <p:nvSpPr>
              <p:cNvPr id="673799" name="Line 7"/>
              <p:cNvSpPr>
                <a:spLocks noChangeShapeType="1"/>
              </p:cNvSpPr>
              <p:nvPr/>
            </p:nvSpPr>
            <p:spPr bwMode="auto">
              <a:xfrm>
                <a:off x="2499" y="1049"/>
                <a:ext cx="3" cy="2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3800" name="Line 8"/>
              <p:cNvSpPr>
                <a:spLocks noChangeShapeType="1"/>
              </p:cNvSpPr>
              <p:nvPr/>
            </p:nvSpPr>
            <p:spPr bwMode="auto">
              <a:xfrm>
                <a:off x="3360" y="1045"/>
                <a:ext cx="1" cy="259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3805" name="Line 13"/>
              <p:cNvSpPr>
                <a:spLocks noChangeShapeType="1"/>
              </p:cNvSpPr>
              <p:nvPr/>
            </p:nvSpPr>
            <p:spPr bwMode="auto">
              <a:xfrm>
                <a:off x="2482" y="2423"/>
                <a:ext cx="871" cy="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73806" name="Object 14"/>
              <p:cNvGraphicFramePr>
                <a:graphicFrameLocks noChangeAspect="1"/>
              </p:cNvGraphicFramePr>
              <p:nvPr/>
            </p:nvGraphicFramePr>
            <p:xfrm>
              <a:off x="2536" y="985"/>
              <a:ext cx="849" cy="367"/>
            </p:xfrm>
            <a:graphic>
              <a:graphicData uri="http://schemas.openxmlformats.org/presentationml/2006/ole">
                <p:oleObj spid="_x0000_s673931" name="Equation" r:id="rId5" imgW="469696" imgH="203112" progId="Equation.DSMT4">
                  <p:embed/>
                </p:oleObj>
              </a:graphicData>
            </a:graphic>
          </p:graphicFrame>
          <p:graphicFrame>
            <p:nvGraphicFramePr>
              <p:cNvPr id="673808" name="Object 16"/>
              <p:cNvGraphicFramePr>
                <a:graphicFrameLocks noChangeAspect="1"/>
              </p:cNvGraphicFramePr>
              <p:nvPr/>
            </p:nvGraphicFramePr>
            <p:xfrm>
              <a:off x="2654" y="2629"/>
              <a:ext cx="607" cy="304"/>
            </p:xfrm>
            <a:graphic>
              <a:graphicData uri="http://schemas.openxmlformats.org/presentationml/2006/ole">
                <p:oleObj spid="_x0000_s673932" name="Equation" r:id="rId6" imgW="406048" imgH="203024" progId="Equation.DSMT4">
                  <p:embed/>
                </p:oleObj>
              </a:graphicData>
            </a:graphic>
          </p:graphicFrame>
          <p:graphicFrame>
            <p:nvGraphicFramePr>
              <p:cNvPr id="673809" name="Object 17"/>
              <p:cNvGraphicFramePr>
                <a:graphicFrameLocks noChangeAspect="1"/>
              </p:cNvGraphicFramePr>
              <p:nvPr/>
            </p:nvGraphicFramePr>
            <p:xfrm>
              <a:off x="2010" y="1226"/>
              <a:ext cx="413" cy="367"/>
            </p:xfrm>
            <a:graphic>
              <a:graphicData uri="http://schemas.openxmlformats.org/presentationml/2006/ole">
                <p:oleObj spid="_x0000_s673933" name="Equation" r:id="rId7" imgW="228501" imgH="203112" progId="Equation.DSMT4">
                  <p:embed/>
                </p:oleObj>
              </a:graphicData>
            </a:graphic>
          </p:graphicFrame>
          <p:sp>
            <p:nvSpPr>
              <p:cNvPr id="673810" name="Oval 18"/>
              <p:cNvSpPr>
                <a:spLocks noChangeArrowheads="1"/>
              </p:cNvSpPr>
              <p:nvPr/>
            </p:nvSpPr>
            <p:spPr bwMode="auto">
              <a:xfrm>
                <a:off x="2751" y="2247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811" name="Line 19"/>
              <p:cNvSpPr>
                <a:spLocks noChangeShapeType="1"/>
              </p:cNvSpPr>
              <p:nvPr/>
            </p:nvSpPr>
            <p:spPr bwMode="auto">
              <a:xfrm flipH="1">
                <a:off x="2816" y="2422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73812" name="Object 20"/>
              <p:cNvGraphicFramePr>
                <a:graphicFrameLocks noChangeAspect="1"/>
              </p:cNvGraphicFramePr>
              <p:nvPr/>
            </p:nvGraphicFramePr>
            <p:xfrm>
              <a:off x="3429" y="2291"/>
              <a:ext cx="488" cy="244"/>
            </p:xfrm>
            <a:graphic>
              <a:graphicData uri="http://schemas.openxmlformats.org/presentationml/2006/ole">
                <p:oleObj spid="_x0000_s673934" name="Equation" r:id="rId8" imgW="304536" imgH="152268" progId="Equation.DSMT4">
                  <p:embed/>
                </p:oleObj>
              </a:graphicData>
            </a:graphic>
          </p:graphicFrame>
          <p:graphicFrame>
            <p:nvGraphicFramePr>
              <p:cNvPr id="673813" name="Object 21"/>
              <p:cNvGraphicFramePr>
                <a:graphicFrameLocks noChangeAspect="1"/>
              </p:cNvGraphicFramePr>
              <p:nvPr/>
            </p:nvGraphicFramePr>
            <p:xfrm>
              <a:off x="2739" y="1574"/>
              <a:ext cx="407" cy="325"/>
            </p:xfrm>
            <a:graphic>
              <a:graphicData uri="http://schemas.openxmlformats.org/presentationml/2006/ole">
                <p:oleObj spid="_x0000_s673935" name="Equation" r:id="rId9" imgW="253780" imgH="203024" progId="Equation.DSMT4">
                  <p:embed/>
                </p:oleObj>
              </a:graphicData>
            </a:graphic>
          </p:graphicFrame>
          <p:graphicFrame>
            <p:nvGraphicFramePr>
              <p:cNvPr id="673814" name="Object 22"/>
              <p:cNvGraphicFramePr>
                <a:graphicFrameLocks noChangeAspect="1"/>
              </p:cNvGraphicFramePr>
              <p:nvPr/>
            </p:nvGraphicFramePr>
            <p:xfrm>
              <a:off x="2724" y="3132"/>
              <a:ext cx="407" cy="325"/>
            </p:xfrm>
            <a:graphic>
              <a:graphicData uri="http://schemas.openxmlformats.org/presentationml/2006/ole">
                <p:oleObj spid="_x0000_s673936" name="Equation" r:id="rId10" imgW="253780" imgH="203024" progId="Equation.DSMT4">
                  <p:embed/>
                </p:oleObj>
              </a:graphicData>
            </a:graphic>
          </p:graphicFrame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5512810" y="1987559"/>
              <a:ext cx="0" cy="2866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752759" y="1255950"/>
            <a:ext cx="15673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hlink"/>
                </a:solidFill>
              </a:rPr>
              <a:t>TE</a:t>
            </a:r>
            <a:r>
              <a:rPr lang="en-US" sz="2000" i="1" baseline="-25000" dirty="0" err="1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hlink"/>
                </a:solidFill>
              </a:rPr>
              <a:t> Model</a:t>
            </a:r>
          </a:p>
        </p:txBody>
      </p:sp>
      <p:graphicFrame>
        <p:nvGraphicFramePr>
          <p:cNvPr id="674833" name="Object 17"/>
          <p:cNvGraphicFramePr>
            <a:graphicFrameLocks noChangeAspect="1"/>
          </p:cNvGraphicFramePr>
          <p:nvPr/>
        </p:nvGraphicFramePr>
        <p:xfrm>
          <a:off x="1006475" y="2957513"/>
          <a:ext cx="2417763" cy="1603375"/>
        </p:xfrm>
        <a:graphic>
          <a:graphicData uri="http://schemas.openxmlformats.org/presentationml/2006/ole">
            <p:oleObj spid="_x0000_s674946" name="Equation" r:id="rId4" imgW="1054100" imgH="698500" progId="Equation.DSMT4">
              <p:embed/>
            </p:oleObj>
          </a:graphicData>
        </a:graphic>
      </p:graphicFrame>
      <p:sp>
        <p:nvSpPr>
          <p:cNvPr id="674835" name="Text Box 19"/>
          <p:cNvSpPr txBox="1">
            <a:spLocks noChangeArrowheads="1"/>
          </p:cNvSpPr>
          <p:nvPr/>
        </p:nvSpPr>
        <p:spPr bwMode="auto">
          <a:xfrm>
            <a:off x="987425" y="2390775"/>
            <a:ext cx="12811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&gt; 0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83138" y="1427163"/>
            <a:ext cx="2990850" cy="4237038"/>
            <a:chOff x="4783138" y="1427163"/>
            <a:chExt cx="2990850" cy="4237038"/>
          </a:xfrm>
        </p:grpSpPr>
        <p:grpSp>
          <p:nvGrpSpPr>
            <p:cNvPr id="674834" name="Group 18"/>
            <p:cNvGrpSpPr>
              <a:grpSpLocks/>
            </p:cNvGrpSpPr>
            <p:nvPr/>
          </p:nvGrpSpPr>
          <p:grpSpPr bwMode="auto">
            <a:xfrm>
              <a:off x="4783138" y="1427163"/>
              <a:ext cx="2990850" cy="4237038"/>
              <a:chOff x="3013" y="899"/>
              <a:chExt cx="1884" cy="2669"/>
            </a:xfrm>
          </p:grpSpPr>
          <p:sp>
            <p:nvSpPr>
              <p:cNvPr id="674820" name="Line 4"/>
              <p:cNvSpPr>
                <a:spLocks noChangeShapeType="1"/>
              </p:cNvSpPr>
              <p:nvPr/>
            </p:nvSpPr>
            <p:spPr bwMode="auto">
              <a:xfrm>
                <a:off x="3479" y="963"/>
                <a:ext cx="3" cy="260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4821" name="Line 5"/>
              <p:cNvSpPr>
                <a:spLocks noChangeShapeType="1"/>
              </p:cNvSpPr>
              <p:nvPr/>
            </p:nvSpPr>
            <p:spPr bwMode="auto">
              <a:xfrm>
                <a:off x="4340" y="959"/>
                <a:ext cx="1" cy="26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4822" name="Line 6"/>
              <p:cNvSpPr>
                <a:spLocks noChangeShapeType="1"/>
              </p:cNvSpPr>
              <p:nvPr/>
            </p:nvSpPr>
            <p:spPr bwMode="auto">
              <a:xfrm flipV="1">
                <a:off x="3462" y="2331"/>
                <a:ext cx="885" cy="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74823" name="Object 7"/>
              <p:cNvGraphicFramePr>
                <a:graphicFrameLocks noChangeAspect="1"/>
              </p:cNvGraphicFramePr>
              <p:nvPr/>
            </p:nvGraphicFramePr>
            <p:xfrm>
              <a:off x="3539" y="899"/>
              <a:ext cx="803" cy="367"/>
            </p:xfrm>
            <a:graphic>
              <a:graphicData uri="http://schemas.openxmlformats.org/presentationml/2006/ole">
                <p:oleObj spid="_x0000_s674947" name="Equation" r:id="rId5" imgW="444307" imgH="203112" progId="Equation.DSMT4">
                  <p:embed/>
                </p:oleObj>
              </a:graphicData>
            </a:graphic>
          </p:graphicFrame>
          <p:graphicFrame>
            <p:nvGraphicFramePr>
              <p:cNvPr id="674825" name="Object 9"/>
              <p:cNvGraphicFramePr>
                <a:graphicFrameLocks noChangeAspect="1"/>
              </p:cNvGraphicFramePr>
              <p:nvPr/>
            </p:nvGraphicFramePr>
            <p:xfrm>
              <a:off x="3645" y="2547"/>
              <a:ext cx="551" cy="285"/>
            </p:xfrm>
            <a:graphic>
              <a:graphicData uri="http://schemas.openxmlformats.org/presentationml/2006/ole">
                <p:oleObj spid="_x0000_s674948" name="Equation" r:id="rId6" imgW="393529" imgH="203112" progId="Equation.DSMT4">
                  <p:embed/>
                </p:oleObj>
              </a:graphicData>
            </a:graphic>
          </p:graphicFrame>
          <p:graphicFrame>
            <p:nvGraphicFramePr>
              <p:cNvPr id="674826" name="Object 10"/>
              <p:cNvGraphicFramePr>
                <a:graphicFrameLocks noChangeAspect="1"/>
              </p:cNvGraphicFramePr>
              <p:nvPr/>
            </p:nvGraphicFramePr>
            <p:xfrm>
              <a:off x="3013" y="1140"/>
              <a:ext cx="367" cy="367"/>
            </p:xfrm>
            <a:graphic>
              <a:graphicData uri="http://schemas.openxmlformats.org/presentationml/2006/ole">
                <p:oleObj spid="_x0000_s674949" name="Equation" r:id="rId7" imgW="203024" imgH="203024" progId="Equation.DSMT4">
                  <p:embed/>
                </p:oleObj>
              </a:graphicData>
            </a:graphic>
          </p:graphicFrame>
          <p:sp>
            <p:nvSpPr>
              <p:cNvPr id="674827" name="Oval 11"/>
              <p:cNvSpPr>
                <a:spLocks noChangeArrowheads="1"/>
              </p:cNvSpPr>
              <p:nvPr/>
            </p:nvSpPr>
            <p:spPr bwMode="auto">
              <a:xfrm>
                <a:off x="3731" y="2161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28" name="Line 12"/>
              <p:cNvSpPr>
                <a:spLocks noChangeShapeType="1"/>
              </p:cNvSpPr>
              <p:nvPr/>
            </p:nvSpPr>
            <p:spPr bwMode="auto">
              <a:xfrm flipH="1">
                <a:off x="3796" y="2336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74829" name="Object 13"/>
              <p:cNvGraphicFramePr>
                <a:graphicFrameLocks noChangeAspect="1"/>
              </p:cNvGraphicFramePr>
              <p:nvPr/>
            </p:nvGraphicFramePr>
            <p:xfrm>
              <a:off x="4409" y="2205"/>
              <a:ext cx="488" cy="244"/>
            </p:xfrm>
            <a:graphic>
              <a:graphicData uri="http://schemas.openxmlformats.org/presentationml/2006/ole">
                <p:oleObj spid="_x0000_s674950" name="Equation" r:id="rId8" imgW="304536" imgH="152268" progId="Equation.DSMT4">
                  <p:embed/>
                </p:oleObj>
              </a:graphicData>
            </a:graphic>
          </p:graphicFrame>
          <p:graphicFrame>
            <p:nvGraphicFramePr>
              <p:cNvPr id="674830" name="Object 14"/>
              <p:cNvGraphicFramePr>
                <a:graphicFrameLocks noChangeAspect="1"/>
              </p:cNvGraphicFramePr>
              <p:nvPr/>
            </p:nvGraphicFramePr>
            <p:xfrm>
              <a:off x="3739" y="1488"/>
              <a:ext cx="366" cy="325"/>
            </p:xfrm>
            <a:graphic>
              <a:graphicData uri="http://schemas.openxmlformats.org/presentationml/2006/ole">
                <p:oleObj spid="_x0000_s674951" name="Equation" r:id="rId9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74831" name="Object 15"/>
              <p:cNvGraphicFramePr>
                <a:graphicFrameLocks noChangeAspect="1"/>
              </p:cNvGraphicFramePr>
              <p:nvPr/>
            </p:nvGraphicFramePr>
            <p:xfrm>
              <a:off x="3724" y="3046"/>
              <a:ext cx="366" cy="325"/>
            </p:xfrm>
            <a:graphic>
              <a:graphicData uri="http://schemas.openxmlformats.org/presentationml/2006/ole">
                <p:oleObj spid="_x0000_s674952" name="Equation" r:id="rId10" imgW="228501" imgH="203112" progId="Equation.DSMT4">
                  <p:embed/>
                </p:oleObj>
              </a:graphicData>
            </a:graphic>
          </p:graphicFrame>
        </p:grpSp>
        <p:cxnSp>
          <p:nvCxnSpPr>
            <p:cNvPr id="20" name="Straight Arrow Connector 19"/>
            <p:cNvCxnSpPr/>
            <p:nvPr/>
          </p:nvCxnSpPr>
          <p:spPr bwMode="auto">
            <a:xfrm flipV="1">
              <a:off x="5524647" y="1904431"/>
              <a:ext cx="0" cy="2866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3" name="Text Box 3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1017588" y="2924175"/>
          <a:ext cx="7315200" cy="1044575"/>
        </p:xfrm>
        <a:graphic>
          <a:graphicData uri="http://schemas.openxmlformats.org/presentationml/2006/ole">
            <p:oleObj spid="_x0000_s675931" name="Equation" r:id="rId4" imgW="3111500" imgH="444500" progId="Equation.DSMT4">
              <p:embed/>
            </p:oleObj>
          </a:graphicData>
        </a:graphic>
      </p:graphicFrame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514350" y="942050"/>
            <a:ext cx="1009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75846" name="Object 6"/>
          <p:cNvGraphicFramePr>
            <a:graphicFrameLocks noChangeAspect="1"/>
          </p:cNvGraphicFramePr>
          <p:nvPr/>
        </p:nvGraphicFramePr>
        <p:xfrm>
          <a:off x="4883150" y="4464976"/>
          <a:ext cx="1555750" cy="933450"/>
        </p:xfrm>
        <a:graphic>
          <a:graphicData uri="http://schemas.openxmlformats.org/presentationml/2006/ole">
            <p:oleObj spid="_x0000_s675932" name="Equation" r:id="rId5" imgW="634725" imgH="380835" progId="Equation.DSMT4">
              <p:embed/>
            </p:oleObj>
          </a:graphicData>
        </a:graphic>
      </p:graphicFrame>
      <p:graphicFrame>
        <p:nvGraphicFramePr>
          <p:cNvPr id="675847" name="Object 7"/>
          <p:cNvGraphicFramePr>
            <a:graphicFrameLocks noChangeAspect="1"/>
          </p:cNvGraphicFramePr>
          <p:nvPr/>
        </p:nvGraphicFramePr>
        <p:xfrm>
          <a:off x="2563813" y="4459288"/>
          <a:ext cx="1595437" cy="939800"/>
        </p:xfrm>
        <a:graphic>
          <a:graphicData uri="http://schemas.openxmlformats.org/presentationml/2006/ole">
            <p:oleObj spid="_x0000_s675933" name="Equation" r:id="rId6" imgW="647700" imgH="381000" progId="Equation.DSMT4">
              <p:embed/>
            </p:oleObj>
          </a:graphicData>
        </a:graphic>
      </p:graphicFrame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3179165" y="5655282"/>
          <a:ext cx="2568493" cy="605880"/>
        </p:xfrm>
        <a:graphic>
          <a:graphicData uri="http://schemas.openxmlformats.org/presentationml/2006/ole">
            <p:oleObj spid="_x0000_s675934" name="Equation" r:id="rId7" imgW="1129810" imgH="266584" progId="Equation.DSMT4">
              <p:embed/>
            </p:oleObj>
          </a:graphicData>
        </a:graphic>
      </p:graphicFrame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1455670" y="4681538"/>
            <a:ext cx="1009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675850" name="Object 10"/>
          <p:cNvGraphicFramePr>
            <a:graphicFrameLocks noChangeAspect="1"/>
          </p:cNvGraphicFramePr>
          <p:nvPr/>
        </p:nvGraphicFramePr>
        <p:xfrm>
          <a:off x="904875" y="1390650"/>
          <a:ext cx="7521575" cy="1025525"/>
        </p:xfrm>
        <a:graphic>
          <a:graphicData uri="http://schemas.openxmlformats.org/presentationml/2006/ole">
            <p:oleObj spid="_x0000_s675935" name="Equation" r:id="rId8" imgW="2794000" imgH="381000" progId="Equation.DSMT4">
              <p:embed/>
            </p:oleObj>
          </a:graphicData>
        </a:graphic>
      </p:graphicFrame>
      <p:sp>
        <p:nvSpPr>
          <p:cNvPr id="675851" name="AutoShape 11"/>
          <p:cNvSpPr>
            <a:spLocks noChangeArrowheads="1"/>
          </p:cNvSpPr>
          <p:nvPr/>
        </p:nvSpPr>
        <p:spPr bwMode="auto">
          <a:xfrm>
            <a:off x="4381500" y="2298700"/>
            <a:ext cx="241300" cy="381000"/>
          </a:xfrm>
          <a:prstGeom prst="downArrow">
            <a:avLst>
              <a:gd name="adj1" fmla="val 50000"/>
              <a:gd name="adj2" fmla="val 39474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4516" y="914399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Where does the name come from?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914" y="1817915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 D 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168" y="2852058"/>
            <a:ext cx="8623461" cy="30162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The electric and magnetic fields are modeled in the Fourier transform (spectral) domain.</a:t>
            </a:r>
          </a:p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The horizontal (transverse) electric and magnetic fields are modeled as voltage and current on a transmission line model of the layered structure (called the transverse equivalent network or TEN).</a:t>
            </a:r>
          </a:p>
          <a:p>
            <a:pPr marL="228600" indent="-2286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The TEN has transmission lines described by characteristic impedances (or admittances). The word “</a:t>
            </a:r>
            <a:r>
              <a:rPr lang="en-US" sz="2000" dirty="0" err="1" smtClean="0">
                <a:solidFill>
                  <a:schemeClr val="bg1"/>
                </a:solidFill>
              </a:rPr>
              <a:t>immitance</a:t>
            </a:r>
            <a:r>
              <a:rPr lang="en-US" sz="2000" dirty="0" smtClean="0">
                <a:solidFill>
                  <a:schemeClr val="bg1"/>
                </a:solidFill>
              </a:rPr>
              <a:t>” means either impedance or admittance.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Domain Immittance Method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81988" name="Object 4"/>
          <p:cNvGraphicFramePr>
            <a:graphicFrameLocks noChangeAspect="1"/>
          </p:cNvGraphicFramePr>
          <p:nvPr/>
        </p:nvGraphicFramePr>
        <p:xfrm>
          <a:off x="1016000" y="3325813"/>
          <a:ext cx="7165975" cy="925512"/>
        </p:xfrm>
        <a:graphic>
          <a:graphicData uri="http://schemas.openxmlformats.org/presentationml/2006/ole">
            <p:oleObj spid="_x0000_s682160" name="Equation" r:id="rId4" imgW="3048000" imgH="393700" progId="Equation.DSMT4">
              <p:embed/>
            </p:oleObj>
          </a:graphicData>
        </a:graphic>
      </p:graphicFrame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483507" y="1062823"/>
            <a:ext cx="289106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Substituting in values, we have:</a:t>
            </a:r>
          </a:p>
        </p:txBody>
      </p:sp>
      <p:graphicFrame>
        <p:nvGraphicFramePr>
          <p:cNvPr id="681990" name="Object 6"/>
          <p:cNvGraphicFramePr>
            <a:graphicFrameLocks noChangeAspect="1"/>
          </p:cNvGraphicFramePr>
          <p:nvPr/>
        </p:nvGraphicFramePr>
        <p:xfrm>
          <a:off x="5153025" y="1736725"/>
          <a:ext cx="1524000" cy="841375"/>
        </p:xfrm>
        <a:graphic>
          <a:graphicData uri="http://schemas.openxmlformats.org/presentationml/2006/ole">
            <p:oleObj spid="_x0000_s682161" name="Equation" r:id="rId5" imgW="622030" imgH="342751" progId="Equation.DSMT4">
              <p:embed/>
            </p:oleObj>
          </a:graphicData>
        </a:graphic>
      </p:graphicFrame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2951163" y="1909763"/>
          <a:ext cx="1812925" cy="500062"/>
        </p:xfrm>
        <a:graphic>
          <a:graphicData uri="http://schemas.openxmlformats.org/presentationml/2006/ole">
            <p:oleObj spid="_x0000_s682162" name="Equation" r:id="rId6" imgW="736600" imgH="203200" progId="Equation.DSMT4">
              <p:embed/>
            </p:oleObj>
          </a:graphicData>
        </a:graphic>
      </p:graphicFrame>
      <p:graphicFrame>
        <p:nvGraphicFramePr>
          <p:cNvPr id="681992" name="Object 8"/>
          <p:cNvGraphicFramePr>
            <a:graphicFrameLocks noChangeAspect="1"/>
          </p:cNvGraphicFramePr>
          <p:nvPr/>
        </p:nvGraphicFramePr>
        <p:xfrm>
          <a:off x="911225" y="1909763"/>
          <a:ext cx="1674813" cy="501650"/>
        </p:xfrm>
        <a:graphic>
          <a:graphicData uri="http://schemas.openxmlformats.org/presentationml/2006/ole">
            <p:oleObj spid="_x0000_s682163" name="Equation" r:id="rId7" imgW="634725" imgH="190417" progId="Equation.DSMT4">
              <p:embed/>
            </p:oleObj>
          </a:graphicData>
        </a:graphic>
      </p:graphicFrame>
      <p:graphicFrame>
        <p:nvGraphicFramePr>
          <p:cNvPr id="681993" name="Object 9"/>
          <p:cNvGraphicFramePr>
            <a:graphicFrameLocks noChangeAspect="1"/>
          </p:cNvGraphicFramePr>
          <p:nvPr/>
        </p:nvGraphicFramePr>
        <p:xfrm>
          <a:off x="2092325" y="4333875"/>
          <a:ext cx="4629150" cy="865188"/>
        </p:xfrm>
        <a:graphic>
          <a:graphicData uri="http://schemas.openxmlformats.org/presentationml/2006/ole">
            <p:oleObj spid="_x0000_s682164" name="Equation" r:id="rId8" imgW="1968500" imgH="368300" progId="Equation.DSMT4">
              <p:embed/>
            </p:oleObj>
          </a:graphicData>
        </a:graphic>
      </p:graphicFrame>
      <p:graphicFrame>
        <p:nvGraphicFramePr>
          <p:cNvPr id="681994" name="Object 10"/>
          <p:cNvGraphicFramePr>
            <a:graphicFrameLocks noChangeAspect="1"/>
          </p:cNvGraphicFramePr>
          <p:nvPr/>
        </p:nvGraphicFramePr>
        <p:xfrm>
          <a:off x="2495053" y="5618161"/>
          <a:ext cx="5314950" cy="835025"/>
        </p:xfrm>
        <a:graphic>
          <a:graphicData uri="http://schemas.openxmlformats.org/presentationml/2006/ole">
            <p:oleObj spid="_x0000_s682165" name="Equation" r:id="rId9" imgW="2260600" imgH="355600" progId="Equation.DSMT4">
              <p:embed/>
            </p:oleObj>
          </a:graphicData>
        </a:graphic>
      </p:graphicFrame>
      <p:graphicFrame>
        <p:nvGraphicFramePr>
          <p:cNvPr id="681995" name="Object 11"/>
          <p:cNvGraphicFramePr>
            <a:graphicFrameLocks noChangeAspect="1"/>
          </p:cNvGraphicFramePr>
          <p:nvPr/>
        </p:nvGraphicFramePr>
        <p:xfrm>
          <a:off x="7235825" y="1944688"/>
          <a:ext cx="1047750" cy="508000"/>
        </p:xfrm>
        <a:graphic>
          <a:graphicData uri="http://schemas.openxmlformats.org/presentationml/2006/ole">
            <p:oleObj spid="_x0000_s682166" name="Equation" r:id="rId10" imgW="418918" imgH="203112" progId="Equation.DSMT4">
              <p:embed/>
            </p:oleObj>
          </a:graphicData>
        </a:graphic>
      </p:graphicFrame>
      <p:graphicFrame>
        <p:nvGraphicFramePr>
          <p:cNvPr id="681996" name="Object 12"/>
          <p:cNvGraphicFramePr>
            <a:graphicFrameLocks noChangeAspect="1"/>
          </p:cNvGraphicFramePr>
          <p:nvPr/>
        </p:nvGraphicFramePr>
        <p:xfrm>
          <a:off x="4500990" y="1251282"/>
          <a:ext cx="1031875" cy="428625"/>
        </p:xfrm>
        <a:graphic>
          <a:graphicData uri="http://schemas.openxmlformats.org/presentationml/2006/ole">
            <p:oleObj spid="_x0000_s682167" name="Equation" r:id="rId11" imgW="457200" imgH="190500" progId="Equation.DSMT4">
              <p:embed/>
            </p:oleObj>
          </a:graphicData>
        </a:graphic>
      </p:graphicFrame>
      <p:graphicFrame>
        <p:nvGraphicFramePr>
          <p:cNvPr id="681997" name="Object 13"/>
          <p:cNvGraphicFramePr>
            <a:graphicFrameLocks noChangeAspect="1"/>
          </p:cNvGraphicFramePr>
          <p:nvPr/>
        </p:nvGraphicFramePr>
        <p:xfrm>
          <a:off x="5884957" y="1254457"/>
          <a:ext cx="858837" cy="442913"/>
        </p:xfrm>
        <a:graphic>
          <a:graphicData uri="http://schemas.openxmlformats.org/presentationml/2006/ole">
            <p:oleObj spid="_x0000_s682168" name="Equation" r:id="rId12" imgW="393529" imgH="203112" progId="Equation.DSMT4">
              <p:embed/>
            </p:oleObj>
          </a:graphicData>
        </a:graphic>
      </p:graphicFrame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450850" y="2979738"/>
            <a:ext cx="10350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1999" name="Object 15"/>
          <p:cNvGraphicFramePr>
            <a:graphicFrameLocks noChangeAspect="1"/>
          </p:cNvGraphicFramePr>
          <p:nvPr/>
        </p:nvGraphicFramePr>
        <p:xfrm>
          <a:off x="7049874" y="1246827"/>
          <a:ext cx="1076325" cy="465138"/>
        </p:xfrm>
        <a:graphic>
          <a:graphicData uri="http://schemas.openxmlformats.org/presentationml/2006/ole">
            <p:oleObj spid="_x0000_s682169" name="Equation" r:id="rId13" imgW="469696" imgH="203112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40743" y="5261189"/>
            <a:ext cx="4203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Finite Source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185057" y="3419475"/>
            <a:ext cx="34042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a </a:t>
            </a:r>
            <a:r>
              <a:rPr lang="en-US" sz="2000" dirty="0">
                <a:solidFill>
                  <a:schemeClr val="hlink"/>
                </a:solidFill>
              </a:rPr>
              <a:t>phased current sheet:</a:t>
            </a:r>
          </a:p>
        </p:txBody>
      </p:sp>
      <p:graphicFrame>
        <p:nvGraphicFramePr>
          <p:cNvPr id="626774" name="Object 86"/>
          <p:cNvGraphicFramePr>
            <a:graphicFrameLocks noChangeAspect="1"/>
          </p:cNvGraphicFramePr>
          <p:nvPr/>
        </p:nvGraphicFramePr>
        <p:xfrm>
          <a:off x="1612900" y="4259263"/>
          <a:ext cx="5778500" cy="1312862"/>
        </p:xfrm>
        <a:graphic>
          <a:graphicData uri="http://schemas.openxmlformats.org/presentationml/2006/ole">
            <p:oleObj spid="_x0000_s865350" name="Equation" r:id="rId4" imgW="2514600" imgH="571500" progId="Equation.DSMT4">
              <p:embed/>
            </p:oleObj>
          </a:graphicData>
        </a:graphic>
      </p:graphicFrame>
      <p:graphicFrame>
        <p:nvGraphicFramePr>
          <p:cNvPr id="626775" name="Object 87"/>
          <p:cNvGraphicFramePr>
            <a:graphicFrameLocks noChangeAspect="1"/>
          </p:cNvGraphicFramePr>
          <p:nvPr/>
        </p:nvGraphicFramePr>
        <p:xfrm>
          <a:off x="3759200" y="3267075"/>
          <a:ext cx="3271838" cy="647700"/>
        </p:xfrm>
        <a:graphic>
          <a:graphicData uri="http://schemas.openxmlformats.org/presentationml/2006/ole">
            <p:oleObj spid="_x0000_s865351" name="Equation" r:id="rId5" imgW="1282700" imgH="254000" progId="Equation.DSMT4">
              <p:embed/>
            </p:oleObj>
          </a:graphicData>
        </a:graphic>
      </p:graphicFrame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082099" y="5937188"/>
            <a:ext cx="14978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Recall that</a:t>
            </a:r>
          </a:p>
        </p:txBody>
      </p:sp>
      <p:graphicFrame>
        <p:nvGraphicFramePr>
          <p:cNvPr id="62677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9792523"/>
              </p:ext>
            </p:extLst>
          </p:nvPr>
        </p:nvGraphicFramePr>
        <p:xfrm>
          <a:off x="2751138" y="5724525"/>
          <a:ext cx="3683000" cy="941388"/>
        </p:xfrm>
        <a:graphic>
          <a:graphicData uri="http://schemas.openxmlformats.org/presentationml/2006/ole">
            <p:oleObj spid="_x0000_s865352" name="Equation" r:id="rId6" imgW="1536480" imgH="393480" progId="Equation.DSMT4">
              <p:embed/>
            </p:oleObj>
          </a:graphicData>
        </a:graphic>
      </p:graphicFrame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074863" y="1183653"/>
            <a:ext cx="4960937" cy="1702199"/>
            <a:chOff x="1264" y="792"/>
            <a:chExt cx="3297" cy="1276"/>
          </a:xfrm>
        </p:grpSpPr>
        <p:sp>
          <p:nvSpPr>
            <p:cNvPr id="626750" name="Rectangle 62"/>
            <p:cNvSpPr>
              <a:spLocks noChangeArrowheads="1"/>
            </p:cNvSpPr>
            <p:nvPr/>
          </p:nvSpPr>
          <p:spPr bwMode="auto">
            <a:xfrm>
              <a:off x="1268" y="1378"/>
              <a:ext cx="3293" cy="59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54" name="Line 66"/>
            <p:cNvSpPr>
              <a:spLocks noChangeShapeType="1"/>
            </p:cNvSpPr>
            <p:nvPr/>
          </p:nvSpPr>
          <p:spPr bwMode="auto">
            <a:xfrm>
              <a:off x="2408" y="1717"/>
              <a:ext cx="72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6758" name="Object 70"/>
            <p:cNvGraphicFramePr>
              <a:graphicFrameLocks noChangeAspect="1"/>
            </p:cNvGraphicFramePr>
            <p:nvPr/>
          </p:nvGraphicFramePr>
          <p:xfrm>
            <a:off x="3424" y="1462"/>
            <a:ext cx="818" cy="366"/>
          </p:xfrm>
          <a:graphic>
            <a:graphicData uri="http://schemas.openxmlformats.org/presentationml/2006/ole">
              <p:oleObj spid="_x0000_s865353" name="Equation" r:id="rId7" imgW="482181" imgH="215713" progId="Equation.DSMT4">
                <p:embed/>
              </p:oleObj>
            </a:graphicData>
          </a:graphic>
        </p:graphicFrame>
        <p:sp>
          <p:nvSpPr>
            <p:cNvPr id="626765" name="Rectangle 77"/>
            <p:cNvSpPr>
              <a:spLocks noChangeArrowheads="1"/>
            </p:cNvSpPr>
            <p:nvPr/>
          </p:nvSpPr>
          <p:spPr bwMode="auto">
            <a:xfrm>
              <a:off x="1265" y="1961"/>
              <a:ext cx="3292" cy="107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69" name="Rectangle 81"/>
            <p:cNvSpPr>
              <a:spLocks noChangeArrowheads="1"/>
            </p:cNvSpPr>
            <p:nvPr/>
          </p:nvSpPr>
          <p:spPr bwMode="auto">
            <a:xfrm>
              <a:off x="1264" y="792"/>
              <a:ext cx="3293" cy="5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78" name="Line 90"/>
            <p:cNvSpPr>
              <a:spLocks noChangeShapeType="1"/>
            </p:cNvSpPr>
            <p:nvPr/>
          </p:nvSpPr>
          <p:spPr bwMode="auto">
            <a:xfrm>
              <a:off x="2573" y="1718"/>
              <a:ext cx="34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Finite Source (cont.)</a:t>
            </a:r>
          </a:p>
        </p:txBody>
      </p:sp>
      <p:sp>
        <p:nvSpPr>
          <p:cNvPr id="667659" name="Text Box 11"/>
          <p:cNvSpPr txBox="1">
            <a:spLocks noChangeArrowheads="1"/>
          </p:cNvSpPr>
          <p:nvPr/>
        </p:nvSpPr>
        <p:spPr bwMode="auto">
          <a:xfrm>
            <a:off x="560775" y="942913"/>
            <a:ext cx="9874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67662" name="Text Box 14"/>
          <p:cNvSpPr txBox="1">
            <a:spLocks noChangeArrowheads="1"/>
          </p:cNvSpPr>
          <p:nvPr/>
        </p:nvSpPr>
        <p:spPr bwMode="auto">
          <a:xfrm>
            <a:off x="2532454" y="3399848"/>
            <a:ext cx="9302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</a:t>
            </a:r>
          </a:p>
        </p:txBody>
      </p:sp>
      <p:graphicFrame>
        <p:nvGraphicFramePr>
          <p:cNvPr id="667664" name="Object 16"/>
          <p:cNvGraphicFramePr>
            <a:graphicFrameLocks noChangeAspect="1"/>
          </p:cNvGraphicFramePr>
          <p:nvPr/>
        </p:nvGraphicFramePr>
        <p:xfrm>
          <a:off x="828675" y="1512888"/>
          <a:ext cx="7891463" cy="1689100"/>
        </p:xfrm>
        <a:graphic>
          <a:graphicData uri="http://schemas.openxmlformats.org/presentationml/2006/ole">
            <p:oleObj spid="_x0000_s866510" name="Equation" r:id="rId4" imgW="3263900" imgH="698500" progId="Equation.DSMT4">
              <p:embed/>
            </p:oleObj>
          </a:graphicData>
        </a:graphic>
      </p:graphicFrame>
      <p:graphicFrame>
        <p:nvGraphicFramePr>
          <p:cNvPr id="667665" name="Object 17"/>
          <p:cNvGraphicFramePr>
            <a:graphicFrameLocks noChangeAspect="1"/>
          </p:cNvGraphicFramePr>
          <p:nvPr/>
        </p:nvGraphicFramePr>
        <p:xfrm>
          <a:off x="3428939" y="3372066"/>
          <a:ext cx="2900610" cy="462819"/>
        </p:xfrm>
        <a:graphic>
          <a:graphicData uri="http://schemas.openxmlformats.org/presentationml/2006/ole">
            <p:oleObj spid="_x0000_s866511" name="Equation" r:id="rId5" imgW="1511300" imgH="241300" progId="Equation.DSMT4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8136" y="4117825"/>
            <a:ext cx="3573463" cy="2483879"/>
            <a:chOff x="528136" y="4117825"/>
            <a:chExt cx="3573463" cy="2483879"/>
          </a:xfrm>
        </p:grpSpPr>
        <p:graphicFrame>
          <p:nvGraphicFramePr>
            <p:cNvPr id="667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89716650"/>
                </p:ext>
              </p:extLst>
            </p:nvPr>
          </p:nvGraphicFramePr>
          <p:xfrm>
            <a:off x="3598361" y="4796336"/>
            <a:ext cx="255587" cy="347662"/>
          </p:xfrm>
          <a:graphic>
            <a:graphicData uri="http://schemas.openxmlformats.org/presentationml/2006/ole">
              <p:oleObj spid="_x0000_s866512" name="Equation" r:id="rId6" imgW="139680" imgH="190440" progId="Equation.DSMT4">
                <p:embed/>
              </p:oleObj>
            </a:graphicData>
          </a:graphic>
        </p:graphicFrame>
        <p:sp>
          <p:nvSpPr>
            <p:cNvPr id="667669" name="Line 21"/>
            <p:cNvSpPr>
              <a:spLocks noChangeShapeType="1"/>
            </p:cNvSpPr>
            <p:nvPr/>
          </p:nvSpPr>
          <p:spPr bwMode="auto">
            <a:xfrm flipV="1">
              <a:off x="1874336" y="4527400"/>
              <a:ext cx="0" cy="15986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767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61834331"/>
                </p:ext>
              </p:extLst>
            </p:nvPr>
          </p:nvGraphicFramePr>
          <p:xfrm>
            <a:off x="1752099" y="4117825"/>
            <a:ext cx="292100" cy="354013"/>
          </p:xfrm>
          <a:graphic>
            <a:graphicData uri="http://schemas.openxmlformats.org/presentationml/2006/ole">
              <p:oleObj spid="_x0000_s866513" name="Equation" r:id="rId7" imgW="126835" imgH="152202" progId="Equation.DSMT4">
                <p:embed/>
              </p:oleObj>
            </a:graphicData>
          </a:graphic>
        </p:graphicFrame>
        <p:sp>
          <p:nvSpPr>
            <p:cNvPr id="667671" name="Line 23"/>
            <p:cNvSpPr>
              <a:spLocks noChangeShapeType="1"/>
            </p:cNvSpPr>
            <p:nvPr/>
          </p:nvSpPr>
          <p:spPr bwMode="auto">
            <a:xfrm>
              <a:off x="528136" y="6126013"/>
              <a:ext cx="30702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767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6127419"/>
                </p:ext>
              </p:extLst>
            </p:nvPr>
          </p:nvGraphicFramePr>
          <p:xfrm>
            <a:off x="3853949" y="5999013"/>
            <a:ext cx="247650" cy="274638"/>
          </p:xfrm>
          <a:graphic>
            <a:graphicData uri="http://schemas.openxmlformats.org/presentationml/2006/ole">
              <p:oleObj spid="_x0000_s866514" name="Equation" r:id="rId8" imgW="114102" imgH="126780" progId="Equation.DSMT4">
                <p:embed/>
              </p:oleObj>
            </a:graphicData>
          </a:graphic>
        </p:graphicFrame>
        <p:sp>
          <p:nvSpPr>
            <p:cNvPr id="667673" name="Line 25"/>
            <p:cNvSpPr>
              <a:spLocks noChangeShapeType="1"/>
            </p:cNvSpPr>
            <p:nvPr/>
          </p:nvSpPr>
          <p:spPr bwMode="auto">
            <a:xfrm flipV="1">
              <a:off x="1874336" y="5500538"/>
              <a:ext cx="1001713" cy="625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7674" name="Line 26"/>
            <p:cNvSpPr>
              <a:spLocks noChangeShapeType="1"/>
            </p:cNvSpPr>
            <p:nvPr/>
          </p:nvSpPr>
          <p:spPr bwMode="auto">
            <a:xfrm flipH="1" flipV="1">
              <a:off x="1202824" y="5087788"/>
              <a:ext cx="671513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7675" name="Line 27"/>
            <p:cNvSpPr>
              <a:spLocks noChangeShapeType="1"/>
            </p:cNvSpPr>
            <p:nvPr/>
          </p:nvSpPr>
          <p:spPr bwMode="auto">
            <a:xfrm flipV="1">
              <a:off x="1780674" y="5878363"/>
              <a:ext cx="174625" cy="1174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7676" name="Line 28"/>
            <p:cNvSpPr>
              <a:spLocks noChangeShapeType="1"/>
            </p:cNvSpPr>
            <p:nvPr/>
          </p:nvSpPr>
          <p:spPr bwMode="auto">
            <a:xfrm>
              <a:off x="1947361" y="5875188"/>
              <a:ext cx="103188" cy="1555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7677" name="Arc 29"/>
            <p:cNvSpPr>
              <a:spLocks/>
            </p:cNvSpPr>
            <p:nvPr/>
          </p:nvSpPr>
          <p:spPr bwMode="auto">
            <a:xfrm>
              <a:off x="2161674" y="5945038"/>
              <a:ext cx="101600" cy="180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6767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88475444"/>
                </p:ext>
              </p:extLst>
            </p:nvPr>
          </p:nvGraphicFramePr>
          <p:xfrm>
            <a:off x="2390274" y="5041750"/>
            <a:ext cx="265113" cy="442913"/>
          </p:xfrm>
          <a:graphic>
            <a:graphicData uri="http://schemas.openxmlformats.org/presentationml/2006/ole">
              <p:oleObj spid="_x0000_s866515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6767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18932557"/>
                </p:ext>
              </p:extLst>
            </p:nvPr>
          </p:nvGraphicFramePr>
          <p:xfrm>
            <a:off x="880561" y="5206850"/>
            <a:ext cx="276225" cy="457200"/>
          </p:xfrm>
          <a:graphic>
            <a:graphicData uri="http://schemas.openxmlformats.org/presentationml/2006/ole">
              <p:oleObj spid="_x0000_s866516" name="Equation" r:id="rId10" imgW="114201" imgH="190335" progId="Equation.DSMT4">
                <p:embed/>
              </p:oleObj>
            </a:graphicData>
          </a:graphic>
        </p:graphicFrame>
        <p:sp>
          <p:nvSpPr>
            <p:cNvPr id="667684" name="Line 36"/>
            <p:cNvSpPr>
              <a:spLocks noChangeShapeType="1"/>
            </p:cNvSpPr>
            <p:nvPr/>
          </p:nvSpPr>
          <p:spPr bwMode="auto">
            <a:xfrm flipV="1">
              <a:off x="1867986" y="5165771"/>
              <a:ext cx="1528363" cy="94754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67686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6891522"/>
                </p:ext>
              </p:extLst>
            </p:nvPr>
          </p:nvGraphicFramePr>
          <p:xfrm>
            <a:off x="2473199" y="5712031"/>
            <a:ext cx="234955" cy="444970"/>
          </p:xfrm>
          <a:graphic>
            <a:graphicData uri="http://schemas.openxmlformats.org/presentationml/2006/ole">
              <p:oleObj spid="_x0000_s866517" name="Equation" r:id="rId11" imgW="114151" imgH="215619" progId="Equation.DSMT4">
                <p:embed/>
              </p:oleObj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1211276" y="6293927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Spatial coordinates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2961640" y="5102936"/>
              <a:ext cx="547805" cy="3428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067166" y="4070157"/>
            <a:ext cx="3549104" cy="2529568"/>
            <a:chOff x="5067166" y="4070157"/>
            <a:chExt cx="3549104" cy="2529568"/>
          </a:xfrm>
        </p:grpSpPr>
        <p:graphicFrame>
          <p:nvGraphicFramePr>
            <p:cNvPr id="2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99303027"/>
                </p:ext>
              </p:extLst>
            </p:nvPr>
          </p:nvGraphicFramePr>
          <p:xfrm>
            <a:off x="7847920" y="4501184"/>
            <a:ext cx="768350" cy="441325"/>
          </p:xfrm>
          <a:graphic>
            <a:graphicData uri="http://schemas.openxmlformats.org/presentationml/2006/ole">
              <p:oleObj spid="_x0000_s866518" name="Equation" r:id="rId12" imgW="419040" imgH="241200" progId="Equation.DSMT4">
                <p:embed/>
              </p:oleObj>
            </a:graphicData>
          </a:graphic>
        </p:graphicFrame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6413366" y="4501184"/>
              <a:ext cx="0" cy="15986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74852832"/>
                </p:ext>
              </p:extLst>
            </p:nvPr>
          </p:nvGraphicFramePr>
          <p:xfrm>
            <a:off x="6273730" y="4070157"/>
            <a:ext cx="296224" cy="398093"/>
          </p:xfrm>
          <a:graphic>
            <a:graphicData uri="http://schemas.openxmlformats.org/presentationml/2006/ole">
              <p:oleObj spid="_x0000_s866519" name="Equation" r:id="rId13" imgW="152268" imgH="203024" progId="Equation.DSMT4">
                <p:embed/>
              </p:oleObj>
            </a:graphicData>
          </a:graphic>
        </p:graphicFrame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5067166" y="6099797"/>
              <a:ext cx="30702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33086790"/>
                </p:ext>
              </p:extLst>
            </p:nvPr>
          </p:nvGraphicFramePr>
          <p:xfrm>
            <a:off x="8256005" y="5892176"/>
            <a:ext cx="330200" cy="412750"/>
          </p:xfrm>
          <a:graphic>
            <a:graphicData uri="http://schemas.openxmlformats.org/presentationml/2006/ole">
              <p:oleObj spid="_x0000_s866520" name="Equation" r:id="rId14" imgW="152334" imgH="190417" progId="Equation.DSMT4">
                <p:embed/>
              </p:oleObj>
            </a:graphicData>
          </a:graphic>
        </p:graphicFrame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V="1">
              <a:off x="6461744" y="5187542"/>
              <a:ext cx="1528363" cy="94754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2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16044196"/>
                </p:ext>
              </p:extLst>
            </p:nvPr>
          </p:nvGraphicFramePr>
          <p:xfrm>
            <a:off x="7138208" y="5747658"/>
            <a:ext cx="221368" cy="419239"/>
          </p:xfrm>
          <a:graphic>
            <a:graphicData uri="http://schemas.openxmlformats.org/presentationml/2006/ole">
              <p:oleObj spid="_x0000_s866521" name="Equation" r:id="rId15" imgW="114151" imgH="215619" progId="Equation.DSMT4">
                <p:embed/>
              </p:oleObj>
            </a:graphicData>
          </a:graphic>
        </p:graphicFrame>
        <p:sp>
          <p:nvSpPr>
            <p:cNvPr id="43" name="Arc 29"/>
            <p:cNvSpPr>
              <a:spLocks/>
            </p:cNvSpPr>
            <p:nvPr/>
          </p:nvSpPr>
          <p:spPr bwMode="auto">
            <a:xfrm>
              <a:off x="6826686" y="5943057"/>
              <a:ext cx="101600" cy="180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546" y="6291948"/>
              <a:ext cx="1729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Wavenumber plane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7926933" y="5126991"/>
              <a:ext cx="109538" cy="1095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-84950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Model for 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831850" y="1058863"/>
            <a:ext cx="708206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can also </a:t>
            </a:r>
            <a:r>
              <a:rPr lang="en-US" sz="2000" dirty="0" smtClean="0">
                <a:solidFill>
                  <a:schemeClr val="bg1"/>
                </a:solidFill>
              </a:rPr>
              <a:t>write (from the definition of inverse transform)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828675" y="2874963"/>
            <a:ext cx="58340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Comparing with the previous result, we have</a:t>
            </a:r>
          </a:p>
        </p:txBody>
      </p:sp>
      <p:graphicFrame>
        <p:nvGraphicFramePr>
          <p:cNvPr id="6686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4929928"/>
              </p:ext>
            </p:extLst>
          </p:nvPr>
        </p:nvGraphicFramePr>
        <p:xfrm>
          <a:off x="6134100" y="109538"/>
          <a:ext cx="417513" cy="557212"/>
        </p:xfrm>
        <a:graphic>
          <a:graphicData uri="http://schemas.openxmlformats.org/presentationml/2006/ole">
            <p:oleObj spid="_x0000_s867398" name="Equation" r:id="rId4" imgW="152280" imgH="203040" progId="Equation.DSMT4">
              <p:embed/>
            </p:oleObj>
          </a:graphicData>
        </a:graphic>
      </p:graphicFrame>
      <p:graphicFrame>
        <p:nvGraphicFramePr>
          <p:cNvPr id="668693" name="Object 21"/>
          <p:cNvGraphicFramePr>
            <a:graphicFrameLocks noChangeAspect="1"/>
          </p:cNvGraphicFramePr>
          <p:nvPr/>
        </p:nvGraphicFramePr>
        <p:xfrm>
          <a:off x="1377950" y="1611313"/>
          <a:ext cx="5934075" cy="906462"/>
        </p:xfrm>
        <a:graphic>
          <a:graphicData uri="http://schemas.openxmlformats.org/presentationml/2006/ole">
            <p:oleObj spid="_x0000_s867399" name="Equation" r:id="rId5" imgW="2743200" imgH="419100" progId="Equation.DSMT4">
              <p:embed/>
            </p:oleObj>
          </a:graphicData>
        </a:graphic>
      </p:graphicFrame>
      <p:graphicFrame>
        <p:nvGraphicFramePr>
          <p:cNvPr id="668694" name="Object 22"/>
          <p:cNvGraphicFramePr>
            <a:graphicFrameLocks noChangeAspect="1"/>
          </p:cNvGraphicFramePr>
          <p:nvPr/>
        </p:nvGraphicFramePr>
        <p:xfrm>
          <a:off x="1238250" y="3360225"/>
          <a:ext cx="6270625" cy="565150"/>
        </p:xfrm>
        <a:graphic>
          <a:graphicData uri="http://schemas.openxmlformats.org/presentationml/2006/ole">
            <p:oleObj spid="_x0000_s867400" name="Equation" r:id="rId6" imgW="2679700" imgH="241300" progId="Equation.DSMT4">
              <p:embed/>
            </p:oleObj>
          </a:graphicData>
        </a:graphic>
      </p:graphicFrame>
      <p:sp>
        <p:nvSpPr>
          <p:cNvPr id="668695" name="Text Box 23"/>
          <p:cNvSpPr txBox="1">
            <a:spLocks noChangeArrowheads="1"/>
          </p:cNvSpPr>
          <p:nvPr/>
        </p:nvSpPr>
        <p:spPr bwMode="auto">
          <a:xfrm>
            <a:off x="584200" y="4406900"/>
            <a:ext cx="1339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Similarly,</a:t>
            </a:r>
          </a:p>
        </p:txBody>
      </p:sp>
      <p:sp>
        <p:nvSpPr>
          <p:cNvPr id="668696" name="Text Box 24"/>
          <p:cNvSpPr txBox="1">
            <a:spLocks noChangeArrowheads="1"/>
          </p:cNvSpPr>
          <p:nvPr/>
        </p:nvSpPr>
        <p:spPr bwMode="auto">
          <a:xfrm>
            <a:off x="850900" y="5975350"/>
            <a:ext cx="66711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motivates the following identifications:</a:t>
            </a:r>
          </a:p>
        </p:txBody>
      </p:sp>
      <p:graphicFrame>
        <p:nvGraphicFramePr>
          <p:cNvPr id="668697" name="Object 25"/>
          <p:cNvGraphicFramePr>
            <a:graphicFrameLocks noChangeAspect="1"/>
          </p:cNvGraphicFramePr>
          <p:nvPr/>
        </p:nvGraphicFramePr>
        <p:xfrm>
          <a:off x="1196975" y="4884925"/>
          <a:ext cx="6121400" cy="547688"/>
        </p:xfrm>
        <a:graphic>
          <a:graphicData uri="http://schemas.openxmlformats.org/presentationml/2006/ole">
            <p:oleObj spid="_x0000_s867401" name="Equation" r:id="rId7" imgW="2692400" imgH="2413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2017713" y="1174178"/>
            <a:ext cx="5173662" cy="5248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9706" name="Object 10"/>
          <p:cNvGraphicFramePr>
            <a:graphicFrameLocks noChangeAspect="1"/>
          </p:cNvGraphicFramePr>
          <p:nvPr/>
        </p:nvGraphicFramePr>
        <p:xfrm>
          <a:off x="2695575" y="1371600"/>
          <a:ext cx="3619500" cy="4770438"/>
        </p:xfrm>
        <a:graphic>
          <a:graphicData uri="http://schemas.openxmlformats.org/presentationml/2006/ole">
            <p:oleObj spid="_x0000_s868371" name="Equation" r:id="rId4" imgW="1397000" imgH="1841500" progId="Equation.DSMT4">
              <p:embed/>
            </p:oleObj>
          </a:graphicData>
        </a:graphic>
      </p:graphicFrame>
      <p:sp>
        <p:nvSpPr>
          <p:cNvPr id="669708" name="Text Box 1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Model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5517490" y="2043237"/>
            <a:ext cx="2643188" cy="2830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2559" name="Object 31"/>
          <p:cNvGraphicFramePr>
            <a:graphicFrameLocks noChangeAspect="1"/>
          </p:cNvGraphicFramePr>
          <p:nvPr/>
        </p:nvGraphicFramePr>
        <p:xfrm>
          <a:off x="723900" y="1016000"/>
          <a:ext cx="1133475" cy="654050"/>
        </p:xfrm>
        <a:graphic>
          <a:graphicData uri="http://schemas.openxmlformats.org/presentationml/2006/ole">
            <p:oleObj spid="_x0000_s869463" name="Equation" r:id="rId4" imgW="330057" imgH="190417" progId="Equation.DSMT4">
              <p:embed/>
            </p:oleObj>
          </a:graphicData>
        </a:graphic>
      </p:graphicFrame>
      <p:graphicFrame>
        <p:nvGraphicFramePr>
          <p:cNvPr id="662560" name="Object 32"/>
          <p:cNvGraphicFramePr>
            <a:graphicFrameLocks noChangeAspect="1"/>
          </p:cNvGraphicFramePr>
          <p:nvPr/>
        </p:nvGraphicFramePr>
        <p:xfrm>
          <a:off x="5692775" y="2422525"/>
          <a:ext cx="2178050" cy="1909763"/>
        </p:xfrm>
        <a:graphic>
          <a:graphicData uri="http://schemas.openxmlformats.org/presentationml/2006/ole">
            <p:oleObj spid="_x0000_s869464" name="Equation" r:id="rId5" imgW="723586" imgH="634725" progId="Equation.DSMT4">
              <p:embed/>
            </p:oleObj>
          </a:graphicData>
        </a:graphic>
      </p:graphicFrame>
      <p:sp>
        <p:nvSpPr>
          <p:cNvPr id="662563" name="Text Box 35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Model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797050" y="1778001"/>
            <a:ext cx="2238376" cy="3482975"/>
            <a:chOff x="1797050" y="1778001"/>
            <a:chExt cx="2238376" cy="348297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797050" y="1778001"/>
              <a:ext cx="2238376" cy="3482975"/>
              <a:chOff x="1132" y="1120"/>
              <a:chExt cx="1410" cy="2194"/>
            </a:xfrm>
          </p:grpSpPr>
          <p:sp>
            <p:nvSpPr>
              <p:cNvPr id="662538" name="Line 10"/>
              <p:cNvSpPr>
                <a:spLocks noChangeShapeType="1"/>
              </p:cNvSpPr>
              <p:nvPr/>
            </p:nvSpPr>
            <p:spPr bwMode="auto">
              <a:xfrm>
                <a:off x="1621" y="1120"/>
                <a:ext cx="2" cy="219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39" name="Line 11"/>
              <p:cNvSpPr>
                <a:spLocks noChangeShapeType="1"/>
              </p:cNvSpPr>
              <p:nvPr/>
            </p:nvSpPr>
            <p:spPr bwMode="auto">
              <a:xfrm>
                <a:off x="2498" y="1167"/>
                <a:ext cx="0" cy="213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42" name="Oval 14"/>
              <p:cNvSpPr>
                <a:spLocks noChangeArrowheads="1"/>
              </p:cNvSpPr>
              <p:nvPr/>
            </p:nvSpPr>
            <p:spPr bwMode="auto">
              <a:xfrm>
                <a:off x="1571" y="1609"/>
                <a:ext cx="79" cy="7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3" name="Oval 15"/>
              <p:cNvSpPr>
                <a:spLocks noChangeArrowheads="1"/>
              </p:cNvSpPr>
              <p:nvPr/>
            </p:nvSpPr>
            <p:spPr bwMode="auto">
              <a:xfrm>
                <a:off x="2447" y="1594"/>
                <a:ext cx="79" cy="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6" name="Oval 18"/>
              <p:cNvSpPr>
                <a:spLocks noChangeArrowheads="1"/>
              </p:cNvSpPr>
              <p:nvPr/>
            </p:nvSpPr>
            <p:spPr bwMode="auto">
              <a:xfrm>
                <a:off x="1571" y="2788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7" name="Oval 19"/>
              <p:cNvSpPr>
                <a:spLocks noChangeArrowheads="1"/>
              </p:cNvSpPr>
              <p:nvPr/>
            </p:nvSpPr>
            <p:spPr bwMode="auto">
              <a:xfrm>
                <a:off x="2447" y="2781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8" name="Line 20"/>
              <p:cNvSpPr>
                <a:spLocks noChangeShapeType="1"/>
              </p:cNvSpPr>
              <p:nvPr/>
            </p:nvSpPr>
            <p:spPr bwMode="auto">
              <a:xfrm>
                <a:off x="1614" y="2167"/>
                <a:ext cx="877" cy="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62550" name="Object 22"/>
              <p:cNvGraphicFramePr>
                <a:graphicFrameLocks noChangeAspect="1"/>
              </p:cNvGraphicFramePr>
              <p:nvPr/>
            </p:nvGraphicFramePr>
            <p:xfrm>
              <a:off x="1682" y="1441"/>
              <a:ext cx="761" cy="349"/>
            </p:xfrm>
            <a:graphic>
              <a:graphicData uri="http://schemas.openxmlformats.org/presentationml/2006/ole">
                <p:oleObj spid="_x0000_s869465" name="Equation" r:id="rId6" imgW="444307" imgH="203112" progId="Equation.DSMT4">
                  <p:embed/>
                </p:oleObj>
              </a:graphicData>
            </a:graphic>
          </p:graphicFrame>
          <p:graphicFrame>
            <p:nvGraphicFramePr>
              <p:cNvPr id="662552" name="Object 24"/>
              <p:cNvGraphicFramePr>
                <a:graphicFrameLocks noChangeAspect="1"/>
              </p:cNvGraphicFramePr>
              <p:nvPr/>
            </p:nvGraphicFramePr>
            <p:xfrm>
              <a:off x="1857" y="2323"/>
              <a:ext cx="413" cy="367"/>
            </p:xfrm>
            <a:graphic>
              <a:graphicData uri="http://schemas.openxmlformats.org/presentationml/2006/ole">
                <p:oleObj spid="_x0000_s869466" name="Equation" r:id="rId7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62553" name="Object 25"/>
              <p:cNvGraphicFramePr>
                <a:graphicFrameLocks noChangeAspect="1"/>
              </p:cNvGraphicFramePr>
              <p:nvPr/>
            </p:nvGraphicFramePr>
            <p:xfrm>
              <a:off x="1132" y="1192"/>
              <a:ext cx="413" cy="367"/>
            </p:xfrm>
            <a:graphic>
              <a:graphicData uri="http://schemas.openxmlformats.org/presentationml/2006/ole">
                <p:oleObj spid="_x0000_s869467" name="Equation" r:id="rId8" imgW="228501" imgH="203112" progId="Equation.DSMT4">
                  <p:embed/>
                </p:oleObj>
              </a:graphicData>
            </a:graphic>
          </p:graphicFrame>
          <p:sp>
            <p:nvSpPr>
              <p:cNvPr id="662554" name="Oval 26"/>
              <p:cNvSpPr>
                <a:spLocks noChangeArrowheads="1"/>
              </p:cNvSpPr>
              <p:nvPr/>
            </p:nvSpPr>
            <p:spPr bwMode="auto">
              <a:xfrm>
                <a:off x="1876" y="1982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55" name="Line 27"/>
              <p:cNvSpPr>
                <a:spLocks noChangeShapeType="1"/>
              </p:cNvSpPr>
              <p:nvPr/>
            </p:nvSpPr>
            <p:spPr bwMode="auto">
              <a:xfrm flipH="1">
                <a:off x="1941" y="2157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 bwMode="auto">
            <a:xfrm flipV="1">
              <a:off x="2579427" y="1951629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5386862" y="2055112"/>
            <a:ext cx="2643188" cy="2830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1793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 Model (cont.)</a:t>
            </a:r>
          </a:p>
        </p:txBody>
      </p:sp>
      <p:graphicFrame>
        <p:nvGraphicFramePr>
          <p:cNvPr id="670738" name="Object 18"/>
          <p:cNvGraphicFramePr>
            <a:graphicFrameLocks noChangeAspect="1"/>
          </p:cNvGraphicFramePr>
          <p:nvPr/>
        </p:nvGraphicFramePr>
        <p:xfrm>
          <a:off x="788988" y="1016000"/>
          <a:ext cx="1003300" cy="654050"/>
        </p:xfrm>
        <a:graphic>
          <a:graphicData uri="http://schemas.openxmlformats.org/presentationml/2006/ole">
            <p:oleObj spid="_x0000_s870487" name="Equation" r:id="rId4" imgW="291973" imgH="190417" progId="Equation.DSMT4">
              <p:embed/>
            </p:oleObj>
          </a:graphicData>
        </a:graphic>
      </p:graphicFrame>
      <p:graphicFrame>
        <p:nvGraphicFramePr>
          <p:cNvPr id="670740" name="Object 20"/>
          <p:cNvGraphicFramePr>
            <a:graphicFrameLocks noChangeAspect="1"/>
          </p:cNvGraphicFramePr>
          <p:nvPr/>
        </p:nvGraphicFramePr>
        <p:xfrm>
          <a:off x="5613400" y="2466975"/>
          <a:ext cx="2141538" cy="1946275"/>
        </p:xfrm>
        <a:graphic>
          <a:graphicData uri="http://schemas.openxmlformats.org/presentationml/2006/ole">
            <p:oleObj spid="_x0000_s870488" name="Equation" r:id="rId5" imgW="698197" imgH="634725" progId="Equation.DSMT4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1833563" y="1777238"/>
            <a:ext cx="2202625" cy="3459780"/>
            <a:chOff x="1833563" y="1777238"/>
            <a:chExt cx="2202625" cy="3459780"/>
          </a:xfrm>
        </p:grpSpPr>
        <p:sp>
          <p:nvSpPr>
            <p:cNvPr id="670724" name="Line 4"/>
            <p:cNvSpPr>
              <a:spLocks noChangeShapeType="1"/>
            </p:cNvSpPr>
            <p:nvPr/>
          </p:nvSpPr>
          <p:spPr bwMode="auto">
            <a:xfrm>
              <a:off x="2573335" y="1777238"/>
              <a:ext cx="3610" cy="345978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0725" name="Line 5"/>
            <p:cNvSpPr>
              <a:spLocks noChangeShapeType="1"/>
            </p:cNvSpPr>
            <p:nvPr/>
          </p:nvSpPr>
          <p:spPr bwMode="auto">
            <a:xfrm flipH="1">
              <a:off x="3951287" y="1888177"/>
              <a:ext cx="3195" cy="330771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0726" name="Oval 6"/>
            <p:cNvSpPr>
              <a:spLocks noChangeArrowheads="1"/>
            </p:cNvSpPr>
            <p:nvPr/>
          </p:nvSpPr>
          <p:spPr bwMode="auto">
            <a:xfrm>
              <a:off x="2505838" y="2554288"/>
              <a:ext cx="125412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27" name="Oval 7"/>
            <p:cNvSpPr>
              <a:spLocks noChangeArrowheads="1"/>
            </p:cNvSpPr>
            <p:nvPr/>
          </p:nvSpPr>
          <p:spPr bwMode="auto">
            <a:xfrm>
              <a:off x="3885375" y="2530475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28" name="Oval 8"/>
            <p:cNvSpPr>
              <a:spLocks noChangeArrowheads="1"/>
            </p:cNvSpPr>
            <p:nvPr/>
          </p:nvSpPr>
          <p:spPr bwMode="auto">
            <a:xfrm>
              <a:off x="2482088" y="4425950"/>
              <a:ext cx="150812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29" name="Oval 9"/>
            <p:cNvSpPr>
              <a:spLocks noChangeArrowheads="1"/>
            </p:cNvSpPr>
            <p:nvPr/>
          </p:nvSpPr>
          <p:spPr bwMode="auto">
            <a:xfrm>
              <a:off x="3885375" y="4414838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0" name="Line 10"/>
            <p:cNvSpPr>
              <a:spLocks noChangeShapeType="1"/>
            </p:cNvSpPr>
            <p:nvPr/>
          </p:nvSpPr>
          <p:spPr bwMode="auto">
            <a:xfrm>
              <a:off x="2562988" y="3440113"/>
              <a:ext cx="1377950" cy="31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0731" name="Object 11"/>
            <p:cNvGraphicFramePr>
              <a:graphicFrameLocks noChangeAspect="1"/>
            </p:cNvGraphicFramePr>
            <p:nvPr/>
          </p:nvGraphicFramePr>
          <p:xfrm>
            <a:off x="2703844" y="2287588"/>
            <a:ext cx="1139825" cy="554037"/>
          </p:xfrm>
          <a:graphic>
            <a:graphicData uri="http://schemas.openxmlformats.org/presentationml/2006/ole">
              <p:oleObj spid="_x0000_s870489" name="Equation" r:id="rId6" imgW="418918" imgH="203112" progId="Equation.DSMT4">
                <p:embed/>
              </p:oleObj>
            </a:graphicData>
          </a:graphic>
        </p:graphicFrame>
        <p:graphicFrame>
          <p:nvGraphicFramePr>
            <p:cNvPr id="670733" name="Object 13"/>
            <p:cNvGraphicFramePr>
              <a:graphicFrameLocks noChangeAspect="1"/>
            </p:cNvGraphicFramePr>
            <p:nvPr/>
          </p:nvGraphicFramePr>
          <p:xfrm>
            <a:off x="2984500" y="3687763"/>
            <a:ext cx="582613" cy="582612"/>
          </p:xfrm>
          <a:graphic>
            <a:graphicData uri="http://schemas.openxmlformats.org/presentationml/2006/ole">
              <p:oleObj spid="_x0000_s870490" name="Equation" r:id="rId7" imgW="203024" imgH="203024" progId="Equation.DSMT4">
                <p:embed/>
              </p:oleObj>
            </a:graphicData>
          </a:graphic>
        </p:graphicFrame>
        <p:graphicFrame>
          <p:nvGraphicFramePr>
            <p:cNvPr id="670734" name="Object 14"/>
            <p:cNvGraphicFramePr>
              <a:graphicFrameLocks noChangeAspect="1"/>
            </p:cNvGraphicFramePr>
            <p:nvPr/>
          </p:nvGraphicFramePr>
          <p:xfrm>
            <a:off x="1833563" y="2070100"/>
            <a:ext cx="582612" cy="582613"/>
          </p:xfrm>
          <a:graphic>
            <a:graphicData uri="http://schemas.openxmlformats.org/presentationml/2006/ole">
              <p:oleObj spid="_x0000_s870491" name="Equation" r:id="rId8" imgW="203024" imgH="203024" progId="Equation.DSMT4">
                <p:embed/>
              </p:oleObj>
            </a:graphicData>
          </a:graphic>
        </p:graphicFrame>
        <p:sp>
          <p:nvSpPr>
            <p:cNvPr id="670735" name="Oval 15"/>
            <p:cNvSpPr>
              <a:spLocks noChangeArrowheads="1"/>
            </p:cNvSpPr>
            <p:nvPr/>
          </p:nvSpPr>
          <p:spPr bwMode="auto">
            <a:xfrm>
              <a:off x="2978150" y="314642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6" name="Line 16"/>
            <p:cNvSpPr>
              <a:spLocks noChangeShapeType="1"/>
            </p:cNvSpPr>
            <p:nvPr/>
          </p:nvSpPr>
          <p:spPr bwMode="auto">
            <a:xfrm flipH="1">
              <a:off x="3081338" y="342423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2579427" y="1951629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92474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4657" y="3537857"/>
            <a:ext cx="2917372" cy="653143"/>
            <a:chOff x="1970314" y="3581400"/>
            <a:chExt cx="2917372" cy="65314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970314" y="3581400"/>
              <a:ext cx="2917372" cy="653143"/>
            </a:xfrm>
            <a:prstGeom prst="rect">
              <a:avLst/>
            </a:prstGeom>
            <a:solidFill>
              <a:srgbClr val="FF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1772" name="Text Box 28"/>
            <p:cNvSpPr txBox="1">
              <a:spLocks noChangeArrowheads="1"/>
            </p:cNvSpPr>
            <p:nvPr/>
          </p:nvSpPr>
          <p:spPr bwMode="auto">
            <a:xfrm>
              <a:off x="2404934" y="3701595"/>
              <a:ext cx="827087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Find</a:t>
              </a:r>
            </a:p>
          </p:txBody>
        </p:sp>
        <p:graphicFrame>
          <p:nvGraphicFramePr>
            <p:cNvPr id="671773" name="Object 29"/>
            <p:cNvGraphicFramePr>
              <a:graphicFrameLocks noChangeAspect="1"/>
            </p:cNvGraphicFramePr>
            <p:nvPr/>
          </p:nvGraphicFramePr>
          <p:xfrm>
            <a:off x="3233738" y="3738208"/>
            <a:ext cx="1351910" cy="451536"/>
          </p:xfrm>
          <a:graphic>
            <a:graphicData uri="http://schemas.openxmlformats.org/presentationml/2006/ole">
              <p:oleObj spid="_x0000_s871477" name="Equation" r:id="rId4" imgW="571252" imgH="190417" progId="Equation.DSMT4">
                <p:embed/>
              </p:oleObj>
            </a:graphicData>
          </a:graphic>
        </p:graphicFrame>
      </p:grpSp>
      <p:graphicFrame>
        <p:nvGraphicFramePr>
          <p:cNvPr id="671774" name="Object 30"/>
          <p:cNvGraphicFramePr>
            <a:graphicFrameLocks noChangeAspect="1"/>
          </p:cNvGraphicFramePr>
          <p:nvPr/>
        </p:nvGraphicFramePr>
        <p:xfrm>
          <a:off x="1163638" y="4762500"/>
          <a:ext cx="6291262" cy="1316038"/>
        </p:xfrm>
        <a:graphic>
          <a:graphicData uri="http://schemas.openxmlformats.org/presentationml/2006/ole">
            <p:oleObj spid="_x0000_s871478" name="Equation" r:id="rId5" imgW="2489200" imgH="5207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1807840" y="1170215"/>
            <a:ext cx="5245432" cy="1954852"/>
            <a:chOff x="2003783" y="1257300"/>
            <a:chExt cx="5245432" cy="1954852"/>
          </a:xfrm>
        </p:grpSpPr>
        <p:sp>
          <p:nvSpPr>
            <p:cNvPr id="671763" name="Rectangle 19"/>
            <p:cNvSpPr>
              <a:spLocks noChangeArrowheads="1"/>
            </p:cNvSpPr>
            <p:nvPr/>
          </p:nvSpPr>
          <p:spPr bwMode="auto">
            <a:xfrm>
              <a:off x="2012950" y="2187575"/>
              <a:ext cx="5227638" cy="936625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65" name="Line 21"/>
            <p:cNvSpPr>
              <a:spLocks noChangeShapeType="1"/>
            </p:cNvSpPr>
            <p:nvPr/>
          </p:nvSpPr>
          <p:spPr bwMode="auto">
            <a:xfrm>
              <a:off x="3890963" y="2740025"/>
              <a:ext cx="117475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1766" name="Object 22"/>
            <p:cNvGraphicFramePr>
              <a:graphicFrameLocks noChangeAspect="1"/>
            </p:cNvGraphicFramePr>
            <p:nvPr/>
          </p:nvGraphicFramePr>
          <p:xfrm>
            <a:off x="5133975" y="2248913"/>
            <a:ext cx="1889125" cy="481012"/>
          </p:xfrm>
          <a:graphic>
            <a:graphicData uri="http://schemas.openxmlformats.org/presentationml/2006/ole">
              <p:oleObj spid="_x0000_s871479" name="Equation" r:id="rId6" imgW="850531" imgH="215806" progId="Equation.DSMT4">
                <p:embed/>
              </p:oleObj>
            </a:graphicData>
          </a:graphic>
        </p:graphicFrame>
        <p:sp>
          <p:nvSpPr>
            <p:cNvPr id="671768" name="Rectangle 24"/>
            <p:cNvSpPr>
              <a:spLocks noChangeArrowheads="1"/>
            </p:cNvSpPr>
            <p:nvPr/>
          </p:nvSpPr>
          <p:spPr bwMode="auto">
            <a:xfrm>
              <a:off x="2003783" y="3125337"/>
              <a:ext cx="5245432" cy="86815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69" name="Rectangle 25"/>
            <p:cNvSpPr>
              <a:spLocks noChangeArrowheads="1"/>
            </p:cNvSpPr>
            <p:nvPr/>
          </p:nvSpPr>
          <p:spPr bwMode="auto">
            <a:xfrm>
              <a:off x="2018475" y="1257300"/>
              <a:ext cx="5227638" cy="93662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 flipV="1">
              <a:off x="4517410" y="2524836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594934" y="3703875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72782" name="Object 14"/>
          <p:cNvGraphicFramePr>
            <a:graphicFrameLocks noChangeAspect="1"/>
          </p:cNvGraphicFramePr>
          <p:nvPr/>
        </p:nvGraphicFramePr>
        <p:xfrm>
          <a:off x="631825" y="1092200"/>
          <a:ext cx="2462213" cy="1789113"/>
        </p:xfrm>
        <a:graphic>
          <a:graphicData uri="http://schemas.openxmlformats.org/presentationml/2006/ole">
            <p:oleObj spid="_x0000_s872586" name="Equation" r:id="rId4" imgW="1066337" imgH="774364" progId="Equation.DSMT4">
              <p:embed/>
            </p:oleObj>
          </a:graphicData>
        </a:graphic>
      </p:graphicFrame>
      <p:graphicFrame>
        <p:nvGraphicFramePr>
          <p:cNvPr id="672783" name="Object 15"/>
          <p:cNvGraphicFramePr>
            <a:graphicFrameLocks noChangeAspect="1"/>
          </p:cNvGraphicFramePr>
          <p:nvPr/>
        </p:nvGraphicFramePr>
        <p:xfrm>
          <a:off x="827088" y="4337050"/>
          <a:ext cx="7261225" cy="1933575"/>
        </p:xfrm>
        <a:graphic>
          <a:graphicData uri="http://schemas.openxmlformats.org/presentationml/2006/ole">
            <p:oleObj spid="_x0000_s872587" name="Equation" r:id="rId5" imgW="3098800" imgH="8255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3906839" y="1181100"/>
            <a:ext cx="4670425" cy="2159000"/>
            <a:chOff x="3906839" y="1181100"/>
            <a:chExt cx="4670425" cy="2159000"/>
          </a:xfrm>
        </p:grpSpPr>
        <p:graphicFrame>
          <p:nvGraphicFramePr>
            <p:cNvPr id="672816" name="Object 48"/>
            <p:cNvGraphicFramePr>
              <a:graphicFrameLocks noChangeAspect="1"/>
            </p:cNvGraphicFramePr>
            <p:nvPr/>
          </p:nvGraphicFramePr>
          <p:xfrm>
            <a:off x="7026276" y="1379538"/>
            <a:ext cx="1550988" cy="566737"/>
          </p:xfrm>
          <a:graphic>
            <a:graphicData uri="http://schemas.openxmlformats.org/presentationml/2006/ole">
              <p:oleObj spid="_x0000_s872588" name="Equation" r:id="rId6" imgW="660113" imgH="241195" progId="Equation.DSMT4">
                <p:embed/>
              </p:oleObj>
            </a:graphicData>
          </a:graphic>
        </p:graphicFrame>
        <p:sp>
          <p:nvSpPr>
            <p:cNvPr id="672817" name="Line 49"/>
            <p:cNvSpPr>
              <a:spLocks noChangeShapeType="1"/>
            </p:cNvSpPr>
            <p:nvPr/>
          </p:nvSpPr>
          <p:spPr bwMode="auto">
            <a:xfrm flipV="1">
              <a:off x="5253038" y="1593850"/>
              <a:ext cx="0" cy="15986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2818" name="Object 50"/>
            <p:cNvGraphicFramePr>
              <a:graphicFrameLocks noChangeAspect="1"/>
            </p:cNvGraphicFramePr>
            <p:nvPr/>
          </p:nvGraphicFramePr>
          <p:xfrm>
            <a:off x="5143501" y="1181100"/>
            <a:ext cx="284631" cy="344488"/>
          </p:xfrm>
          <a:graphic>
            <a:graphicData uri="http://schemas.openxmlformats.org/presentationml/2006/ole">
              <p:oleObj spid="_x0000_s872589" name="Equation" r:id="rId7" imgW="126835" imgH="152202" progId="Equation.DSMT4">
                <p:embed/>
              </p:oleObj>
            </a:graphicData>
          </a:graphic>
        </p:graphicFrame>
        <p:sp>
          <p:nvSpPr>
            <p:cNvPr id="672819" name="Line 51"/>
            <p:cNvSpPr>
              <a:spLocks noChangeShapeType="1"/>
            </p:cNvSpPr>
            <p:nvPr/>
          </p:nvSpPr>
          <p:spPr bwMode="auto">
            <a:xfrm>
              <a:off x="3906839" y="3192462"/>
              <a:ext cx="3052102" cy="2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2820" name="Object 52"/>
            <p:cNvGraphicFramePr>
              <a:graphicFrameLocks noChangeAspect="1"/>
            </p:cNvGraphicFramePr>
            <p:nvPr/>
          </p:nvGraphicFramePr>
          <p:xfrm>
            <a:off x="7105651" y="3022600"/>
            <a:ext cx="286293" cy="317500"/>
          </p:xfrm>
          <a:graphic>
            <a:graphicData uri="http://schemas.openxmlformats.org/presentationml/2006/ole">
              <p:oleObj spid="_x0000_s872590" name="Equation" r:id="rId8" imgW="114102" imgH="126780" progId="Equation.DSMT4">
                <p:embed/>
              </p:oleObj>
            </a:graphicData>
          </a:graphic>
        </p:graphicFrame>
        <p:sp>
          <p:nvSpPr>
            <p:cNvPr id="672821" name="Line 53"/>
            <p:cNvSpPr>
              <a:spLocks noChangeShapeType="1"/>
            </p:cNvSpPr>
            <p:nvPr/>
          </p:nvSpPr>
          <p:spPr bwMode="auto">
            <a:xfrm flipV="1">
              <a:off x="5253038" y="2566988"/>
              <a:ext cx="1001713" cy="625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822" name="Line 54"/>
            <p:cNvSpPr>
              <a:spLocks noChangeShapeType="1"/>
            </p:cNvSpPr>
            <p:nvPr/>
          </p:nvSpPr>
          <p:spPr bwMode="auto">
            <a:xfrm flipH="1" flipV="1">
              <a:off x="4581526" y="2154238"/>
              <a:ext cx="671513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823" name="Line 55"/>
            <p:cNvSpPr>
              <a:spLocks noChangeShapeType="1"/>
            </p:cNvSpPr>
            <p:nvPr/>
          </p:nvSpPr>
          <p:spPr bwMode="auto">
            <a:xfrm flipV="1">
              <a:off x="5159376" y="2944813"/>
              <a:ext cx="174625" cy="1174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824" name="Line 56"/>
            <p:cNvSpPr>
              <a:spLocks noChangeShapeType="1"/>
            </p:cNvSpPr>
            <p:nvPr/>
          </p:nvSpPr>
          <p:spPr bwMode="auto">
            <a:xfrm>
              <a:off x="5326063" y="2941638"/>
              <a:ext cx="103188" cy="1555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2825" name="Arc 57"/>
            <p:cNvSpPr>
              <a:spLocks/>
            </p:cNvSpPr>
            <p:nvPr/>
          </p:nvSpPr>
          <p:spPr bwMode="auto">
            <a:xfrm>
              <a:off x="5540376" y="3011488"/>
              <a:ext cx="101600" cy="1809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72826" name="Object 58"/>
            <p:cNvGraphicFramePr>
              <a:graphicFrameLocks noChangeAspect="1"/>
            </p:cNvGraphicFramePr>
            <p:nvPr/>
          </p:nvGraphicFramePr>
          <p:xfrm>
            <a:off x="5756276" y="2120900"/>
            <a:ext cx="273368" cy="455613"/>
          </p:xfrm>
          <a:graphic>
            <a:graphicData uri="http://schemas.openxmlformats.org/presentationml/2006/ole">
              <p:oleObj spid="_x0000_s872591" name="Equation" r:id="rId9" imgW="114201" imgH="190335" progId="Equation.DSMT4">
                <p:embed/>
              </p:oleObj>
            </a:graphicData>
          </a:graphic>
        </p:graphicFrame>
        <p:graphicFrame>
          <p:nvGraphicFramePr>
            <p:cNvPr id="672827" name="Object 59"/>
            <p:cNvGraphicFramePr>
              <a:graphicFrameLocks noChangeAspect="1"/>
            </p:cNvGraphicFramePr>
            <p:nvPr/>
          </p:nvGraphicFramePr>
          <p:xfrm>
            <a:off x="4224338" y="2220913"/>
            <a:ext cx="296862" cy="493712"/>
          </p:xfrm>
          <a:graphic>
            <a:graphicData uri="http://schemas.openxmlformats.org/presentationml/2006/ole">
              <p:oleObj spid="_x0000_s872592" name="Equation" r:id="rId10" imgW="114201" imgH="190335" progId="Equation.DSMT4">
                <p:embed/>
              </p:oleObj>
            </a:graphicData>
          </a:graphic>
        </p:graphicFrame>
        <p:sp>
          <p:nvSpPr>
            <p:cNvPr id="672829" name="Line 61"/>
            <p:cNvSpPr>
              <a:spLocks noChangeShapeType="1"/>
            </p:cNvSpPr>
            <p:nvPr/>
          </p:nvSpPr>
          <p:spPr bwMode="auto">
            <a:xfrm flipV="1">
              <a:off x="5246688" y="2006600"/>
              <a:ext cx="1897063" cy="11731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2830" name="Object 62"/>
            <p:cNvGraphicFramePr>
              <a:graphicFrameLocks noChangeAspect="1"/>
            </p:cNvGraphicFramePr>
            <p:nvPr/>
          </p:nvGraphicFramePr>
          <p:xfrm>
            <a:off x="5994401" y="2697163"/>
            <a:ext cx="284163" cy="538162"/>
          </p:xfrm>
          <a:graphic>
            <a:graphicData uri="http://schemas.openxmlformats.org/presentationml/2006/ole">
              <p:oleObj spid="_x0000_s872593" name="Equation" r:id="rId11" imgW="114151" imgH="215619" progId="Equation.DSMT4">
                <p:embed/>
              </p:oleObj>
            </a:graphicData>
          </a:graphic>
        </p:graphicFrame>
        <p:sp>
          <p:nvSpPr>
            <p:cNvPr id="672828" name="Oval 60"/>
            <p:cNvSpPr>
              <a:spLocks noChangeArrowheads="1"/>
            </p:cNvSpPr>
            <p:nvPr/>
          </p:nvSpPr>
          <p:spPr bwMode="auto">
            <a:xfrm>
              <a:off x="7075488" y="1965325"/>
              <a:ext cx="109538" cy="10953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73798" name="Object 6"/>
          <p:cNvGraphicFramePr>
            <a:graphicFrameLocks noChangeAspect="1"/>
          </p:cNvGraphicFramePr>
          <p:nvPr/>
        </p:nvGraphicFramePr>
        <p:xfrm>
          <a:off x="668173" y="1332460"/>
          <a:ext cx="7846435" cy="1785700"/>
        </p:xfrm>
        <a:graphic>
          <a:graphicData uri="http://schemas.openxmlformats.org/presentationml/2006/ole">
            <p:oleObj spid="_x0000_s873508" name="Equation" r:id="rId4" imgW="3517900" imgH="800100" progId="Equation.DSMT4">
              <p:embed/>
            </p:oleObj>
          </a:graphicData>
        </a:graphic>
      </p:graphicFrame>
      <p:graphicFrame>
        <p:nvGraphicFramePr>
          <p:cNvPr id="673799" name="Object 7"/>
          <p:cNvGraphicFramePr>
            <a:graphicFrameLocks noChangeAspect="1"/>
          </p:cNvGraphicFramePr>
          <p:nvPr/>
        </p:nvGraphicFramePr>
        <p:xfrm>
          <a:off x="625475" y="4119563"/>
          <a:ext cx="7991475" cy="1825625"/>
        </p:xfrm>
        <a:graphic>
          <a:graphicData uri="http://schemas.openxmlformats.org/presentationml/2006/ole">
            <p:oleObj spid="_x0000_s873509" name="Equation" r:id="rId5" imgW="2946400" imgH="6731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0175" y="1654630"/>
            <a:ext cx="7999227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cover the fundamentals of the Spectral Domain Immittance (SDI) method.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explain the physical principles of the method.</a:t>
            </a: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develop the mathematics of the method.</a:t>
            </a: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develop a systematic “recipe” for applying the method to analyzing different types of sources and structures in layered media. </a:t>
            </a:r>
          </a:p>
          <a:p>
            <a:pPr marL="225425" indent="-225425" eaLnBrk="1" hangingPunct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To illustrate the method with various practical examples.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Short Course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725488" y="0"/>
            <a:ext cx="74977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Dyadic Green’s Function</a:t>
            </a:r>
          </a:p>
        </p:txBody>
      </p:sp>
      <p:graphicFrame>
        <p:nvGraphicFramePr>
          <p:cNvPr id="705543" name="Object 7"/>
          <p:cNvGraphicFramePr>
            <a:graphicFrameLocks noChangeAspect="1"/>
          </p:cNvGraphicFramePr>
          <p:nvPr/>
        </p:nvGraphicFramePr>
        <p:xfrm>
          <a:off x="874713" y="4554538"/>
          <a:ext cx="6826250" cy="862012"/>
        </p:xfrm>
        <a:graphic>
          <a:graphicData uri="http://schemas.openxmlformats.org/presentationml/2006/ole">
            <p:oleObj spid="_x0000_s874617" name="Equation" r:id="rId4" imgW="3111500" imgH="393700" progId="Equation.DSMT4">
              <p:embed/>
            </p:oleObj>
          </a:graphicData>
        </a:graphic>
      </p:graphicFrame>
      <p:graphicFrame>
        <p:nvGraphicFramePr>
          <p:cNvPr id="705544" name="Object 8"/>
          <p:cNvGraphicFramePr>
            <a:graphicFrameLocks noChangeAspect="1"/>
          </p:cNvGraphicFramePr>
          <p:nvPr/>
        </p:nvGraphicFramePr>
        <p:xfrm>
          <a:off x="1998663" y="1047750"/>
          <a:ext cx="4724400" cy="1373188"/>
        </p:xfrm>
        <a:graphic>
          <a:graphicData uri="http://schemas.openxmlformats.org/presentationml/2006/ole">
            <p:oleObj spid="_x0000_s874618" name="Equation" r:id="rId5" imgW="2133600" imgH="622300" progId="Equation.DSMT4">
              <p:embed/>
            </p:oleObj>
          </a:graphicData>
        </a:graphic>
      </p:graphicFrame>
      <p:graphicFrame>
        <p:nvGraphicFramePr>
          <p:cNvPr id="705545" name="Object 9"/>
          <p:cNvGraphicFramePr>
            <a:graphicFrameLocks noChangeAspect="1"/>
          </p:cNvGraphicFramePr>
          <p:nvPr/>
        </p:nvGraphicFramePr>
        <p:xfrm>
          <a:off x="730931" y="3060246"/>
          <a:ext cx="2227262" cy="525463"/>
        </p:xfrm>
        <a:graphic>
          <a:graphicData uri="http://schemas.openxmlformats.org/presentationml/2006/ole">
            <p:oleObj spid="_x0000_s874619" name="Equation" r:id="rId6" imgW="914003" imgH="215806" progId="Equation.DSMT4">
              <p:embed/>
            </p:oleObj>
          </a:graphicData>
        </a:graphic>
      </p:graphicFrame>
      <p:sp>
        <p:nvSpPr>
          <p:cNvPr id="705546" name="Text Box 10"/>
          <p:cNvSpPr txBox="1">
            <a:spLocks noChangeArrowheads="1"/>
          </p:cNvSpPr>
          <p:nvPr/>
        </p:nvSpPr>
        <p:spPr bwMode="auto">
          <a:xfrm>
            <a:off x="2828918" y="3129870"/>
            <a:ext cx="50632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due to the unit-amplitude electric dipole at</a:t>
            </a:r>
          </a:p>
        </p:txBody>
      </p:sp>
      <p:graphicFrame>
        <p:nvGraphicFramePr>
          <p:cNvPr id="705547" name="Object 11"/>
          <p:cNvGraphicFramePr>
            <a:graphicFrameLocks noChangeAspect="1"/>
          </p:cNvGraphicFramePr>
          <p:nvPr/>
        </p:nvGraphicFramePr>
        <p:xfrm>
          <a:off x="3393395" y="3521529"/>
          <a:ext cx="4476750" cy="496888"/>
        </p:xfrm>
        <a:graphic>
          <a:graphicData uri="http://schemas.openxmlformats.org/presentationml/2006/ole">
            <p:oleObj spid="_x0000_s874620" name="Equation" r:id="rId7" imgW="2171700" imgH="241300" progId="Equation.DSMT4">
              <p:embed/>
            </p:oleObj>
          </a:graphicData>
        </a:graphic>
      </p:graphicFrame>
      <p:sp>
        <p:nvSpPr>
          <p:cNvPr id="705548" name="Text Box 12"/>
          <p:cNvSpPr txBox="1">
            <a:spLocks noChangeArrowheads="1"/>
          </p:cNvSpPr>
          <p:nvPr/>
        </p:nvSpPr>
        <p:spPr bwMode="auto">
          <a:xfrm>
            <a:off x="365125" y="4138613"/>
            <a:ext cx="24497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From superposition:</a:t>
            </a:r>
          </a:p>
        </p:txBody>
      </p:sp>
      <p:graphicFrame>
        <p:nvGraphicFramePr>
          <p:cNvPr id="705549" name="Object 13"/>
          <p:cNvGraphicFramePr>
            <a:graphicFrameLocks noChangeAspect="1"/>
          </p:cNvGraphicFramePr>
          <p:nvPr/>
        </p:nvGraphicFramePr>
        <p:xfrm>
          <a:off x="4688347" y="5410076"/>
          <a:ext cx="1254125" cy="1304925"/>
        </p:xfrm>
        <a:graphic>
          <a:graphicData uri="http://schemas.openxmlformats.org/presentationml/2006/ole">
            <p:oleObj spid="_x0000_s874621" name="Equation" r:id="rId8" imgW="571500" imgH="596900" progId="Equation.DSMT4">
              <p:embed/>
            </p:oleObj>
          </a:graphicData>
        </a:graphic>
      </p:graphicFrame>
      <p:sp>
        <p:nvSpPr>
          <p:cNvPr id="705550" name="Text Box 14"/>
          <p:cNvSpPr txBox="1">
            <a:spLocks noChangeArrowheads="1"/>
          </p:cNvSpPr>
          <p:nvPr/>
        </p:nvSpPr>
        <p:spPr bwMode="auto">
          <a:xfrm>
            <a:off x="339725" y="2652713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2403400" y="5803963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705552" name="Object 16"/>
          <p:cNvGraphicFramePr>
            <a:graphicFrameLocks noChangeAspect="1"/>
          </p:cNvGraphicFramePr>
          <p:nvPr/>
        </p:nvGraphicFramePr>
        <p:xfrm>
          <a:off x="7657190" y="3132819"/>
          <a:ext cx="1173163" cy="423863"/>
        </p:xfrm>
        <a:graphic>
          <a:graphicData uri="http://schemas.openxmlformats.org/presentationml/2006/ole">
            <p:oleObj spid="_x0000_s874622" name="Equation" r:id="rId9" imgW="596641" imgH="215806" progId="Equation.DSMT4">
              <p:embed/>
            </p:oleObj>
          </a:graphicData>
        </a:graphic>
      </p:graphicFrame>
      <p:graphicFrame>
        <p:nvGraphicFramePr>
          <p:cNvPr id="705553" name="Object 17"/>
          <p:cNvGraphicFramePr>
            <a:graphicFrameLocks noChangeAspect="1"/>
          </p:cNvGraphicFramePr>
          <p:nvPr/>
        </p:nvGraphicFramePr>
        <p:xfrm>
          <a:off x="3269560" y="5386819"/>
          <a:ext cx="1143000" cy="1304925"/>
        </p:xfrm>
        <a:graphic>
          <a:graphicData uri="http://schemas.openxmlformats.org/presentationml/2006/ole">
            <p:oleObj spid="_x0000_s874623" name="Equation" r:id="rId10" imgW="520700" imgH="596900" progId="Equation.DSMT4">
              <p:embed/>
            </p:oleObj>
          </a:graphicData>
        </a:graphic>
      </p:graphicFrame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6285971" y="5634746"/>
            <a:ext cx="2371147" cy="83099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We assume </a:t>
            </a:r>
            <a:r>
              <a:rPr lang="en-US" sz="1600" dirty="0" smtClean="0">
                <a:solidFill>
                  <a:schemeClr val="bg2"/>
                </a:solidFill>
              </a:rPr>
              <a:t>here that </a:t>
            </a:r>
            <a:r>
              <a:rPr lang="en-US" sz="1600" dirty="0">
                <a:solidFill>
                  <a:schemeClr val="bg2"/>
                </a:solidFill>
              </a:rPr>
              <a:t>the currents are located on a planar surface.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16668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Dyadic Green’s Function (cont.)</a:t>
            </a:r>
          </a:p>
        </p:txBody>
      </p:sp>
      <p:graphicFrame>
        <p:nvGraphicFramePr>
          <p:cNvPr id="708611" name="Object 3"/>
          <p:cNvGraphicFramePr>
            <a:graphicFrameLocks noChangeAspect="1"/>
          </p:cNvGraphicFramePr>
          <p:nvPr/>
        </p:nvGraphicFramePr>
        <p:xfrm>
          <a:off x="3257550" y="3001063"/>
          <a:ext cx="1557338" cy="600075"/>
        </p:xfrm>
        <a:graphic>
          <a:graphicData uri="http://schemas.openxmlformats.org/presentationml/2006/ole">
            <p:oleObj spid="_x0000_s875590" name="Equation" r:id="rId4" imgW="558558" imgH="215806" progId="Equation.DSMT4">
              <p:embed/>
            </p:oleObj>
          </a:graphicData>
        </a:graphic>
      </p:graphicFrame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962025" y="2601913"/>
            <a:ext cx="464582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recognized as a 2D convolution:</a:t>
            </a:r>
          </a:p>
        </p:txBody>
      </p:sp>
      <p:graphicFrame>
        <p:nvGraphicFramePr>
          <p:cNvPr id="708618" name="Object 10"/>
          <p:cNvGraphicFramePr>
            <a:graphicFrameLocks noChangeAspect="1"/>
          </p:cNvGraphicFramePr>
          <p:nvPr/>
        </p:nvGraphicFramePr>
        <p:xfrm>
          <a:off x="3341688" y="4734238"/>
          <a:ext cx="1592262" cy="669925"/>
        </p:xfrm>
        <a:graphic>
          <a:graphicData uri="http://schemas.openxmlformats.org/presentationml/2006/ole">
            <p:oleObj spid="_x0000_s875591" name="Equation" r:id="rId5" imgW="571252" imgH="241195" progId="Equation.DSMT4">
              <p:embed/>
            </p:oleObj>
          </a:graphicData>
        </a:graphic>
      </p:graphicFrame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962025" y="4260167"/>
            <a:ext cx="545097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Taking the 2D Fourier transform of both sides, </a:t>
            </a:r>
          </a:p>
        </p:txBody>
      </p:sp>
      <p:graphicFrame>
        <p:nvGraphicFramePr>
          <p:cNvPr id="708620" name="Object 12"/>
          <p:cNvGraphicFramePr>
            <a:graphicFrameLocks noChangeAspect="1"/>
          </p:cNvGraphicFramePr>
          <p:nvPr/>
        </p:nvGraphicFramePr>
        <p:xfrm>
          <a:off x="3082925" y="5900738"/>
          <a:ext cx="2185988" cy="523875"/>
        </p:xfrm>
        <a:graphic>
          <a:graphicData uri="http://schemas.openxmlformats.org/presentationml/2006/ole">
            <p:oleObj spid="_x0000_s875592" name="Equation" r:id="rId6" imgW="1002865" imgH="241195" progId="Equation.DSMT4">
              <p:embed/>
            </p:oleObj>
          </a:graphicData>
        </a:graphic>
      </p:graphicFrame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2059667" y="5922055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1076594" y="1122570"/>
          <a:ext cx="6826250" cy="862012"/>
        </p:xfrm>
        <a:graphic>
          <a:graphicData uri="http://schemas.openxmlformats.org/presentationml/2006/ole">
            <p:oleObj spid="_x0000_s875593" name="Equation" r:id="rId7" imgW="31115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63" name="Object 3"/>
          <p:cNvGraphicFramePr>
            <a:graphicFrameLocks noChangeAspect="1"/>
          </p:cNvGraphicFramePr>
          <p:nvPr/>
        </p:nvGraphicFramePr>
        <p:xfrm>
          <a:off x="3397435" y="986910"/>
          <a:ext cx="1746959" cy="735012"/>
        </p:xfrm>
        <a:graphic>
          <a:graphicData uri="http://schemas.openxmlformats.org/presentationml/2006/ole">
            <p:oleObj spid="_x0000_s876614" name="Equation" r:id="rId4" imgW="571252" imgH="241195" progId="Equation.DSMT4">
              <p:embed/>
            </p:oleObj>
          </a:graphicData>
        </a:graphic>
      </p:graphicFrame>
      <p:graphicFrame>
        <p:nvGraphicFramePr>
          <p:cNvPr id="706567" name="Object 7"/>
          <p:cNvGraphicFramePr>
            <a:graphicFrameLocks noChangeAspect="1"/>
          </p:cNvGraphicFramePr>
          <p:nvPr/>
        </p:nvGraphicFramePr>
        <p:xfrm>
          <a:off x="3384324" y="2640509"/>
          <a:ext cx="1838379" cy="575726"/>
        </p:xfrm>
        <a:graphic>
          <a:graphicData uri="http://schemas.openxmlformats.org/presentationml/2006/ole">
            <p:oleObj spid="_x0000_s876615" name="Equation" r:id="rId5" imgW="685502" imgH="215806" progId="Equation.DSMT4">
              <p:embed/>
            </p:oleObj>
          </a:graphicData>
        </a:graphic>
      </p:graphicFrame>
      <p:graphicFrame>
        <p:nvGraphicFramePr>
          <p:cNvPr id="706568" name="Object 8"/>
          <p:cNvGraphicFramePr>
            <a:graphicFrameLocks noChangeAspect="1"/>
          </p:cNvGraphicFramePr>
          <p:nvPr/>
        </p:nvGraphicFramePr>
        <p:xfrm>
          <a:off x="647700" y="4351028"/>
          <a:ext cx="7796213" cy="1395413"/>
        </p:xfrm>
        <a:graphic>
          <a:graphicData uri="http://schemas.openxmlformats.org/presentationml/2006/ole">
            <p:oleObj spid="_x0000_s876616" name="Equation" r:id="rId6" imgW="3759200" imgH="673100" progId="Equation.DSMT4">
              <p:embed/>
            </p:oleObj>
          </a:graphicData>
        </a:graphic>
      </p:graphicFrame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428625" y="1912481"/>
            <a:ext cx="81089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Assuming we wish the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component of the electric field due to an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-directed </a:t>
            </a:r>
            <a:r>
              <a:rPr lang="en-US" sz="2000" dirty="0" smtClean="0">
                <a:solidFill>
                  <a:schemeClr val="bg1"/>
                </a:solidFill>
              </a:rPr>
              <a:t>current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J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sx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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</a:t>
            </a:r>
            <a:r>
              <a:rPr lang="en-US" sz="2000" dirty="0" smtClean="0">
                <a:solidFill>
                  <a:schemeClr val="bg1"/>
                </a:solidFill>
              </a:rPr>
              <a:t> ), </a:t>
            </a:r>
            <a:r>
              <a:rPr lang="en-US" sz="2000" dirty="0">
                <a:solidFill>
                  <a:schemeClr val="bg1"/>
                </a:solidFill>
              </a:rPr>
              <a:t>we have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327025" y="3656013"/>
            <a:ext cx="40957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order to </a:t>
            </a:r>
            <a:r>
              <a:rPr lang="en-US" sz="2000" dirty="0" smtClean="0">
                <a:solidFill>
                  <a:schemeClr val="bg1"/>
                </a:solidFill>
              </a:rPr>
              <a:t>indentify         </a:t>
            </a:r>
            <a:r>
              <a:rPr lang="en-US" sz="2000" dirty="0">
                <a:solidFill>
                  <a:schemeClr val="bg1"/>
                </a:solidFill>
              </a:rPr>
              <a:t>, we use </a:t>
            </a:r>
          </a:p>
        </p:txBody>
      </p:sp>
      <p:graphicFrame>
        <p:nvGraphicFramePr>
          <p:cNvPr id="706571" name="Object 11"/>
          <p:cNvGraphicFramePr>
            <a:graphicFrameLocks noChangeAspect="1"/>
          </p:cNvGraphicFramePr>
          <p:nvPr/>
        </p:nvGraphicFramePr>
        <p:xfrm>
          <a:off x="2670634" y="3645725"/>
          <a:ext cx="400626" cy="426275"/>
        </p:xfrm>
        <a:graphic>
          <a:graphicData uri="http://schemas.openxmlformats.org/presentationml/2006/ole">
            <p:oleObj spid="_x0000_s876617" name="Equation" r:id="rId7" imgW="203024" imgH="215713" progId="Equation.DSMT4">
              <p:embed/>
            </p:oleObj>
          </a:graphicData>
        </a:graphic>
      </p:graphicFrame>
      <p:sp>
        <p:nvSpPr>
          <p:cNvPr id="706572" name="Text Box 1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Dyadic Green’s Function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589" name="Object 5"/>
          <p:cNvGraphicFramePr>
            <a:graphicFrameLocks noChangeAspect="1"/>
          </p:cNvGraphicFramePr>
          <p:nvPr/>
        </p:nvGraphicFramePr>
        <p:xfrm>
          <a:off x="3113006" y="4454139"/>
          <a:ext cx="1911350" cy="598487"/>
        </p:xfrm>
        <a:graphic>
          <a:graphicData uri="http://schemas.openxmlformats.org/presentationml/2006/ole">
            <p:oleObj spid="_x0000_s877638" name="Equation" r:id="rId4" imgW="685502" imgH="215806" progId="Equation.DSMT4">
              <p:embed/>
            </p:oleObj>
          </a:graphicData>
        </a:graphic>
      </p:graphicFrame>
      <p:graphicFrame>
        <p:nvGraphicFramePr>
          <p:cNvPr id="707590" name="Object 6"/>
          <p:cNvGraphicFramePr>
            <a:graphicFrameLocks noChangeAspect="1"/>
          </p:cNvGraphicFramePr>
          <p:nvPr/>
        </p:nvGraphicFramePr>
        <p:xfrm>
          <a:off x="723900" y="996950"/>
          <a:ext cx="7424738" cy="1441450"/>
        </p:xfrm>
        <a:graphic>
          <a:graphicData uri="http://schemas.openxmlformats.org/presentationml/2006/ole">
            <p:oleObj spid="_x0000_s877639" name="Equation" r:id="rId5" imgW="3467100" imgH="673100" progId="Equation.DSMT4">
              <p:embed/>
            </p:oleObj>
          </a:graphicData>
        </a:graphic>
      </p:graphicFrame>
      <p:graphicFrame>
        <p:nvGraphicFramePr>
          <p:cNvPr id="707591" name="Object 7"/>
          <p:cNvGraphicFramePr>
            <a:graphicFrameLocks noChangeAspect="1"/>
          </p:cNvGraphicFramePr>
          <p:nvPr/>
        </p:nvGraphicFramePr>
        <p:xfrm>
          <a:off x="761314" y="3354263"/>
          <a:ext cx="7254524" cy="896300"/>
        </p:xfrm>
        <a:graphic>
          <a:graphicData uri="http://schemas.openxmlformats.org/presentationml/2006/ole">
            <p:oleObj spid="_x0000_s877640" name="Equation" r:id="rId6" imgW="3390900" imgH="419100" progId="Equation.DSMT4">
              <p:embed/>
            </p:oleObj>
          </a:graphicData>
        </a:graphic>
      </p:graphicFrame>
      <p:graphicFrame>
        <p:nvGraphicFramePr>
          <p:cNvPr id="707592" name="Object 8"/>
          <p:cNvGraphicFramePr>
            <a:graphicFrameLocks noChangeAspect="1"/>
          </p:cNvGraphicFramePr>
          <p:nvPr/>
        </p:nvGraphicFramePr>
        <p:xfrm>
          <a:off x="2025650" y="5331263"/>
          <a:ext cx="6511925" cy="892175"/>
        </p:xfrm>
        <a:graphic>
          <a:graphicData uri="http://schemas.openxmlformats.org/presentationml/2006/ole">
            <p:oleObj spid="_x0000_s877641" name="Equation" r:id="rId7" imgW="2781300" imgH="381000" progId="Equation.DSMT4">
              <p:embed/>
            </p:oleObj>
          </a:graphicData>
        </a:graphic>
      </p:graphicFrame>
      <p:sp>
        <p:nvSpPr>
          <p:cNvPr id="707593" name="AutoShape 9"/>
          <p:cNvSpPr>
            <a:spLocks noChangeArrowheads="1"/>
          </p:cNvSpPr>
          <p:nvPr/>
        </p:nvSpPr>
        <p:spPr bwMode="auto">
          <a:xfrm>
            <a:off x="4241800" y="2661722"/>
            <a:ext cx="254000" cy="584200"/>
          </a:xfrm>
          <a:prstGeom prst="downArrow">
            <a:avLst>
              <a:gd name="adj1" fmla="val 50000"/>
              <a:gd name="adj2" fmla="val 5750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07594" name="Text Box 10"/>
          <p:cNvSpPr txBox="1">
            <a:spLocks noChangeArrowheads="1"/>
          </p:cNvSpPr>
          <p:nvPr/>
        </p:nvSpPr>
        <p:spPr bwMode="auto">
          <a:xfrm>
            <a:off x="1711325" y="4545513"/>
            <a:ext cx="1403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that</a:t>
            </a:r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888800" y="5559863"/>
            <a:ext cx="908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Dyadic Green’s Function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9638" name="Object 6"/>
          <p:cNvGraphicFramePr>
            <a:graphicFrameLocks noChangeAspect="1"/>
          </p:cNvGraphicFramePr>
          <p:nvPr/>
        </p:nvGraphicFramePr>
        <p:xfrm>
          <a:off x="1200150" y="3491238"/>
          <a:ext cx="6515100" cy="892175"/>
        </p:xfrm>
        <a:graphic>
          <a:graphicData uri="http://schemas.openxmlformats.org/presentationml/2006/ole">
            <p:oleObj spid="_x0000_s878628" name="Equation" r:id="rId4" imgW="2781300" imgH="381000" progId="Equation.DSMT4">
              <p:embed/>
            </p:oleObj>
          </a:graphicData>
        </a:graphic>
      </p:graphicFrame>
      <p:graphicFrame>
        <p:nvGraphicFramePr>
          <p:cNvPr id="709642" name="Object 10"/>
          <p:cNvGraphicFramePr>
            <a:graphicFrameLocks noChangeAspect="1"/>
          </p:cNvGraphicFramePr>
          <p:nvPr/>
        </p:nvGraphicFramePr>
        <p:xfrm>
          <a:off x="3130550" y="1556075"/>
          <a:ext cx="2587625" cy="1373188"/>
        </p:xfrm>
        <a:graphic>
          <a:graphicData uri="http://schemas.openxmlformats.org/presentationml/2006/ole">
            <p:oleObj spid="_x0000_s878629" name="Equation" r:id="rId5" imgW="1167893" imgH="622030" progId="Equation.DSMT4">
              <p:embed/>
            </p:oleObj>
          </a:graphicData>
        </a:graphic>
      </p:graphicFrame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1087046" y="4671353"/>
            <a:ext cx="700243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other eight components could be found in a similar way.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Dyadic Green’s Function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5032" y="5248895"/>
            <a:ext cx="6757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(The sources in the TEN that correspond to all possible sources are given on the next slide, and from these we can determine any component of the spectral-domain Green’s function that we wish, for either an electric current or a magnetic current.)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915" y="938152"/>
            <a:ext cx="161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 have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615" y="0"/>
            <a:ext cx="8256895" cy="6127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Results for All Sources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1014413" y="1465504"/>
          <a:ext cx="1463675" cy="2057400"/>
        </p:xfrm>
        <a:graphic>
          <a:graphicData uri="http://schemas.openxmlformats.org/presentationml/2006/ole">
            <p:oleObj spid="_x0000_s879703" name="Equation" r:id="rId4" imgW="672808" imgH="939392" progId="Equation.DSMT4">
              <p:embed/>
            </p:oleObj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/>
        </p:nvGraphicFramePr>
        <p:xfrm>
          <a:off x="5907088" y="1946516"/>
          <a:ext cx="2390775" cy="1258888"/>
        </p:xfrm>
        <a:graphic>
          <a:graphicData uri="http://schemas.openxmlformats.org/presentationml/2006/ole">
            <p:oleObj spid="_x0000_s879704" name="Equation" r:id="rId5" imgW="1346200" imgH="711200" progId="Equation.DSMT4">
              <p:embed/>
            </p:oleObj>
          </a:graphicData>
        </a:graphic>
      </p:graphicFrame>
      <p:graphicFrame>
        <p:nvGraphicFramePr>
          <p:cNvPr id="23558" name="Object 13"/>
          <p:cNvGraphicFramePr>
            <a:graphicFrameLocks noChangeAspect="1"/>
          </p:cNvGraphicFramePr>
          <p:nvPr/>
        </p:nvGraphicFramePr>
        <p:xfrm>
          <a:off x="2973388" y="1967154"/>
          <a:ext cx="2600325" cy="1230312"/>
        </p:xfrm>
        <a:graphic>
          <a:graphicData uri="http://schemas.openxmlformats.org/presentationml/2006/ole">
            <p:oleObj spid="_x0000_s879705" name="Equation" r:id="rId6" imgW="1460500" imgH="6858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317EFD-6D16-49D6-BDA5-4DA0F84D4CD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50888" y="4176218"/>
            <a:ext cx="49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Definition of “vertical planar currents”: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15783" name="Object 8"/>
          <p:cNvGraphicFramePr>
            <a:graphicFrameLocks noChangeAspect="1"/>
          </p:cNvGraphicFramePr>
          <p:nvPr/>
        </p:nvGraphicFramePr>
        <p:xfrm>
          <a:off x="2792590" y="4819274"/>
          <a:ext cx="3355975" cy="523875"/>
        </p:xfrm>
        <a:graphic>
          <a:graphicData uri="http://schemas.openxmlformats.org/presentationml/2006/ole">
            <p:oleObj spid="_x0000_s879706" name="Equation" r:id="rId7" imgW="1651000" imgH="254000" progId="Equation.DSMT4">
              <p:embed/>
            </p:oleObj>
          </a:graphicData>
        </a:graphic>
      </p:graphicFrame>
      <p:graphicFrame>
        <p:nvGraphicFramePr>
          <p:cNvPr id="715784" name="Object 9"/>
          <p:cNvGraphicFramePr>
            <a:graphicFrameLocks noChangeAspect="1"/>
          </p:cNvGraphicFramePr>
          <p:nvPr/>
        </p:nvGraphicFramePr>
        <p:xfrm>
          <a:off x="2718854" y="5477139"/>
          <a:ext cx="3616325" cy="523875"/>
        </p:xfrm>
        <a:graphic>
          <a:graphicData uri="http://schemas.openxmlformats.org/presentationml/2006/ole">
            <p:oleObj spid="_x0000_s879707" name="Equation" r:id="rId8" imgW="1777229" imgH="25389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26756" y="841334"/>
            <a:ext cx="370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These results are derived later.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559" name="Object 31"/>
          <p:cNvGraphicFramePr>
            <a:graphicFrameLocks noChangeAspect="1"/>
          </p:cNvGraphicFramePr>
          <p:nvPr/>
        </p:nvGraphicFramePr>
        <p:xfrm>
          <a:off x="579063" y="926975"/>
          <a:ext cx="1133475" cy="654050"/>
        </p:xfrm>
        <a:graphic>
          <a:graphicData uri="http://schemas.openxmlformats.org/presentationml/2006/ole">
            <p:oleObj spid="_x0000_s880829" name="Equation" r:id="rId4" imgW="330057" imgH="190417" progId="Equation.DSMT4">
              <p:embed/>
            </p:oleObj>
          </a:graphicData>
        </a:graphic>
      </p:graphicFrame>
      <p:sp>
        <p:nvSpPr>
          <p:cNvPr id="662563" name="Text Box 35"/>
          <p:cNvSpPr txBox="1">
            <a:spLocks noChangeArrowheads="1"/>
          </p:cNvSpPr>
          <p:nvPr/>
        </p:nvSpPr>
        <p:spPr bwMode="auto">
          <a:xfrm>
            <a:off x="3381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used in Modeling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373969" y="2089387"/>
            <a:ext cx="2227263" cy="3338513"/>
            <a:chOff x="1797050" y="1857376"/>
            <a:chExt cx="2227263" cy="3338513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797050" y="1857376"/>
              <a:ext cx="2227263" cy="3338513"/>
              <a:chOff x="1132" y="1170"/>
              <a:chExt cx="1403" cy="2103"/>
            </a:xfrm>
          </p:grpSpPr>
          <p:sp>
            <p:nvSpPr>
              <p:cNvPr id="662538" name="Line 10"/>
              <p:cNvSpPr>
                <a:spLocks noChangeShapeType="1"/>
              </p:cNvSpPr>
              <p:nvPr/>
            </p:nvSpPr>
            <p:spPr bwMode="auto">
              <a:xfrm>
                <a:off x="1598" y="1178"/>
                <a:ext cx="0" cy="208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39" name="Line 11"/>
              <p:cNvSpPr>
                <a:spLocks noChangeShapeType="1"/>
              </p:cNvSpPr>
              <p:nvPr/>
            </p:nvSpPr>
            <p:spPr bwMode="auto">
              <a:xfrm>
                <a:off x="2488" y="1170"/>
                <a:ext cx="1" cy="210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42" name="Oval 14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79" cy="7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3" name="Oval 15"/>
              <p:cNvSpPr>
                <a:spLocks noChangeArrowheads="1"/>
              </p:cNvSpPr>
              <p:nvPr/>
            </p:nvSpPr>
            <p:spPr bwMode="auto">
              <a:xfrm>
                <a:off x="2440" y="1594"/>
                <a:ext cx="79" cy="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6" name="Oval 18"/>
              <p:cNvSpPr>
                <a:spLocks noChangeArrowheads="1"/>
              </p:cNvSpPr>
              <p:nvPr/>
            </p:nvSpPr>
            <p:spPr bwMode="auto">
              <a:xfrm>
                <a:off x="1556" y="2788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7" name="Oval 19"/>
              <p:cNvSpPr>
                <a:spLocks noChangeArrowheads="1"/>
              </p:cNvSpPr>
              <p:nvPr/>
            </p:nvSpPr>
            <p:spPr bwMode="auto">
              <a:xfrm>
                <a:off x="2440" y="2781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8" name="Line 20"/>
              <p:cNvSpPr>
                <a:spLocks noChangeShapeType="1"/>
              </p:cNvSpPr>
              <p:nvPr/>
            </p:nvSpPr>
            <p:spPr bwMode="auto">
              <a:xfrm flipV="1">
                <a:off x="1607" y="2165"/>
                <a:ext cx="889" cy="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62550" name="Object 22"/>
              <p:cNvGraphicFramePr>
                <a:graphicFrameLocks noChangeAspect="1"/>
              </p:cNvGraphicFramePr>
              <p:nvPr/>
            </p:nvGraphicFramePr>
            <p:xfrm>
              <a:off x="1682" y="1441"/>
              <a:ext cx="761" cy="349"/>
            </p:xfrm>
            <a:graphic>
              <a:graphicData uri="http://schemas.openxmlformats.org/presentationml/2006/ole">
                <p:oleObj spid="_x0000_s880830" name="Equation" r:id="rId5" imgW="444307" imgH="203112" progId="Equation.DSMT4">
                  <p:embed/>
                </p:oleObj>
              </a:graphicData>
            </a:graphic>
          </p:graphicFrame>
          <p:graphicFrame>
            <p:nvGraphicFramePr>
              <p:cNvPr id="662552" name="Object 24"/>
              <p:cNvGraphicFramePr>
                <a:graphicFrameLocks noChangeAspect="1"/>
              </p:cNvGraphicFramePr>
              <p:nvPr/>
            </p:nvGraphicFramePr>
            <p:xfrm>
              <a:off x="1857" y="2375"/>
              <a:ext cx="413" cy="367"/>
            </p:xfrm>
            <a:graphic>
              <a:graphicData uri="http://schemas.openxmlformats.org/presentationml/2006/ole">
                <p:oleObj spid="_x0000_s880831" name="Equation" r:id="rId6" imgW="228501" imgH="203112" progId="Equation.DSMT4">
                  <p:embed/>
                </p:oleObj>
              </a:graphicData>
            </a:graphic>
          </p:graphicFrame>
          <p:graphicFrame>
            <p:nvGraphicFramePr>
              <p:cNvPr id="662553" name="Object 25"/>
              <p:cNvGraphicFramePr>
                <a:graphicFrameLocks noChangeAspect="1"/>
              </p:cNvGraphicFramePr>
              <p:nvPr/>
            </p:nvGraphicFramePr>
            <p:xfrm>
              <a:off x="1132" y="1192"/>
              <a:ext cx="413" cy="367"/>
            </p:xfrm>
            <a:graphic>
              <a:graphicData uri="http://schemas.openxmlformats.org/presentationml/2006/ole">
                <p:oleObj spid="_x0000_s880832" name="Equation" r:id="rId7" imgW="228501" imgH="203112" progId="Equation.DSMT4">
                  <p:embed/>
                </p:oleObj>
              </a:graphicData>
            </a:graphic>
          </p:graphicFrame>
          <p:sp>
            <p:nvSpPr>
              <p:cNvPr id="662554" name="Oval 26"/>
              <p:cNvSpPr>
                <a:spLocks noChangeArrowheads="1"/>
              </p:cNvSpPr>
              <p:nvPr/>
            </p:nvSpPr>
            <p:spPr bwMode="auto">
              <a:xfrm>
                <a:off x="1876" y="1982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55" name="Line 27"/>
              <p:cNvSpPr>
                <a:spLocks noChangeShapeType="1"/>
              </p:cNvSpPr>
              <p:nvPr/>
            </p:nvSpPr>
            <p:spPr bwMode="auto">
              <a:xfrm flipH="1">
                <a:off x="1941" y="2157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 bwMode="auto">
            <a:xfrm flipV="1">
              <a:off x="2531927" y="1951629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4" name="Group 39"/>
          <p:cNvGrpSpPr/>
          <p:nvPr/>
        </p:nvGrpSpPr>
        <p:grpSpPr>
          <a:xfrm>
            <a:off x="5224912" y="2044344"/>
            <a:ext cx="2215388" cy="3453931"/>
            <a:chOff x="5224912" y="2044344"/>
            <a:chExt cx="2215388" cy="3453931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H="1">
              <a:off x="5997038" y="2050694"/>
              <a:ext cx="4161" cy="34475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7362702" y="2044344"/>
              <a:ext cx="5336" cy="34183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5921825" y="2815869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7301362" y="2792057"/>
              <a:ext cx="125413" cy="1365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5921825" y="4687532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7289487" y="4676419"/>
              <a:ext cx="150813" cy="1492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3" name="Object 22"/>
            <p:cNvGraphicFramePr>
              <a:graphicFrameLocks noChangeAspect="1"/>
            </p:cNvGraphicFramePr>
            <p:nvPr/>
          </p:nvGraphicFramePr>
          <p:xfrm>
            <a:off x="6098037" y="2549169"/>
            <a:ext cx="1208088" cy="554038"/>
          </p:xfrm>
          <a:graphic>
            <a:graphicData uri="http://schemas.openxmlformats.org/presentationml/2006/ole">
              <p:oleObj spid="_x0000_s880833" name="Equation" r:id="rId8" imgW="444307" imgH="203112" progId="Equation.DSMT4">
                <p:embed/>
              </p:oleObj>
            </a:graphicData>
          </a:graphic>
        </p:graphicFrame>
        <p:graphicFrame>
          <p:nvGraphicFramePr>
            <p:cNvPr id="34" name="Object 24"/>
            <p:cNvGraphicFramePr>
              <a:graphicFrameLocks noChangeAspect="1"/>
            </p:cNvGraphicFramePr>
            <p:nvPr/>
          </p:nvGraphicFramePr>
          <p:xfrm>
            <a:off x="6338888" y="3949700"/>
            <a:ext cx="728662" cy="582613"/>
          </p:xfrm>
          <a:graphic>
            <a:graphicData uri="http://schemas.openxmlformats.org/presentationml/2006/ole">
              <p:oleObj spid="_x0000_s880834" name="Equation" r:id="rId9" imgW="253780" imgH="203024" progId="Equation.DSMT4">
                <p:embed/>
              </p:oleObj>
            </a:graphicData>
          </a:graphic>
        </p:graphicFrame>
        <p:graphicFrame>
          <p:nvGraphicFramePr>
            <p:cNvPr id="35" name="Object 25"/>
            <p:cNvGraphicFramePr>
              <a:graphicFrameLocks noChangeAspect="1"/>
            </p:cNvGraphicFramePr>
            <p:nvPr/>
          </p:nvGraphicFramePr>
          <p:xfrm>
            <a:off x="5224912" y="2153882"/>
            <a:ext cx="655638" cy="582613"/>
          </p:xfrm>
          <a:graphic>
            <a:graphicData uri="http://schemas.openxmlformats.org/presentationml/2006/ole">
              <p:oleObj spid="_x0000_s880835" name="Equation" r:id="rId10" imgW="228501" imgH="203112" progId="Equation.DSMT4">
                <p:embed/>
              </p:oleObj>
            </a:graphicData>
          </a:graphic>
        </p:graphicFrame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5709964" y="3408007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5995414" y="2213210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813945" y="33709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+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513" y="3577989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-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717834" name="Object 10"/>
          <p:cNvGraphicFramePr>
            <a:graphicFrameLocks noChangeAspect="1"/>
          </p:cNvGraphicFramePr>
          <p:nvPr/>
        </p:nvGraphicFramePr>
        <p:xfrm>
          <a:off x="5580887" y="5724302"/>
          <a:ext cx="2351829" cy="437982"/>
        </p:xfrm>
        <a:graphic>
          <a:graphicData uri="http://schemas.openxmlformats.org/presentationml/2006/ole">
            <p:oleObj spid="_x0000_s880836" name="Equation" r:id="rId11" imgW="1384300" imgH="254000" progId="Equation.DSMT4">
              <p:embed/>
            </p:oleObj>
          </a:graphicData>
        </a:graphic>
      </p:graphicFrame>
      <p:graphicFrame>
        <p:nvGraphicFramePr>
          <p:cNvPr id="717835" name="Object 11"/>
          <p:cNvGraphicFramePr>
            <a:graphicFrameLocks noChangeAspect="1"/>
          </p:cNvGraphicFramePr>
          <p:nvPr/>
        </p:nvGraphicFramePr>
        <p:xfrm>
          <a:off x="1741488" y="5757863"/>
          <a:ext cx="2308225" cy="438150"/>
        </p:xfrm>
        <a:graphic>
          <a:graphicData uri="http://schemas.openxmlformats.org/presentationml/2006/ole">
            <p:oleObj spid="_x0000_s880837" name="Equation" r:id="rId12" imgW="1358310" imgH="25389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81944" y="783774"/>
            <a:ext cx="4378891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 =</a:t>
            </a:r>
            <a:r>
              <a:rPr lang="en-US" sz="1600" dirty="0" smtClean="0">
                <a:solidFill>
                  <a:schemeClr val="bg1"/>
                </a:solidFill>
              </a:rPr>
              <a:t> voltage due to 1[A] parallel current source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= current due to 1[A] parallel current source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dirty="0" smtClean="0">
                <a:solidFill>
                  <a:schemeClr val="bg1"/>
                </a:solidFill>
              </a:rPr>
              <a:t> =</a:t>
            </a:r>
            <a:r>
              <a:rPr lang="en-US" sz="1600" dirty="0" smtClean="0">
                <a:solidFill>
                  <a:schemeClr val="bg1"/>
                </a:solidFill>
              </a:rPr>
              <a:t> voltage due to 1[V] series voltage source</a:t>
            </a:r>
          </a:p>
          <a:p>
            <a:pPr lvl="0"/>
            <a:r>
              <a:rPr lang="en-US" sz="1600" i="1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1600" dirty="0" smtClean="0">
                <a:solidFill>
                  <a:srgbClr val="0000FF"/>
                </a:solidFill>
              </a:rPr>
              <a:t> = current due to </a:t>
            </a:r>
            <a:r>
              <a:rPr lang="en-US" sz="1600" dirty="0" smtClean="0">
                <a:solidFill>
                  <a:schemeClr val="bg1"/>
                </a:solidFill>
              </a:rPr>
              <a:t>1[V] series voltage source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17836" name="Object 12"/>
          <p:cNvGraphicFramePr>
            <a:graphicFrameLocks noChangeAspect="1"/>
          </p:cNvGraphicFramePr>
          <p:nvPr/>
        </p:nvGraphicFramePr>
        <p:xfrm>
          <a:off x="1746375" y="6230300"/>
          <a:ext cx="2220913" cy="438150"/>
        </p:xfrm>
        <a:graphic>
          <a:graphicData uri="http://schemas.openxmlformats.org/presentationml/2006/ole">
            <p:oleObj spid="_x0000_s880838" name="Equation" r:id="rId13" imgW="1307532" imgH="253890" progId="Equation.DSMT4">
              <p:embed/>
            </p:oleObj>
          </a:graphicData>
        </a:graphic>
      </p:graphicFrame>
      <p:graphicFrame>
        <p:nvGraphicFramePr>
          <p:cNvPr id="717837" name="Object 13"/>
          <p:cNvGraphicFramePr>
            <a:graphicFrameLocks noChangeAspect="1"/>
          </p:cNvGraphicFramePr>
          <p:nvPr/>
        </p:nvGraphicFramePr>
        <p:xfrm>
          <a:off x="5586413" y="6208713"/>
          <a:ext cx="2265362" cy="438150"/>
        </p:xfrm>
        <a:graphic>
          <a:graphicData uri="http://schemas.openxmlformats.org/presentationml/2006/ole">
            <p:oleObj spid="_x0000_s880839" name="Equation" r:id="rId14" imgW="13335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559" name="Object 31"/>
          <p:cNvGraphicFramePr>
            <a:graphicFrameLocks noChangeAspect="1"/>
          </p:cNvGraphicFramePr>
          <p:nvPr/>
        </p:nvGraphicFramePr>
        <p:xfrm>
          <a:off x="549150" y="962600"/>
          <a:ext cx="1003300" cy="654050"/>
        </p:xfrm>
        <a:graphic>
          <a:graphicData uri="http://schemas.openxmlformats.org/presentationml/2006/ole">
            <p:oleObj spid="_x0000_s881853" name="Equation" r:id="rId4" imgW="291973" imgH="190417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410481" y="2021124"/>
            <a:ext cx="2190750" cy="3502026"/>
            <a:chOff x="1833562" y="1789113"/>
            <a:chExt cx="2190750" cy="3502026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833562" y="1789113"/>
              <a:ext cx="2190750" cy="3502026"/>
              <a:chOff x="1155" y="1127"/>
              <a:chExt cx="1380" cy="2206"/>
            </a:xfrm>
          </p:grpSpPr>
          <p:sp>
            <p:nvSpPr>
              <p:cNvPr id="662538" name="Line 10"/>
              <p:cNvSpPr>
                <a:spLocks noChangeShapeType="1"/>
              </p:cNvSpPr>
              <p:nvPr/>
            </p:nvSpPr>
            <p:spPr bwMode="auto">
              <a:xfrm flipH="1">
                <a:off x="1620" y="1127"/>
                <a:ext cx="1" cy="217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39" name="Line 11"/>
              <p:cNvSpPr>
                <a:spLocks noChangeShapeType="1"/>
              </p:cNvSpPr>
              <p:nvPr/>
            </p:nvSpPr>
            <p:spPr bwMode="auto">
              <a:xfrm>
                <a:off x="2488" y="1163"/>
                <a:ext cx="1" cy="217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2542" name="Oval 14"/>
              <p:cNvSpPr>
                <a:spLocks noChangeArrowheads="1"/>
              </p:cNvSpPr>
              <p:nvPr/>
            </p:nvSpPr>
            <p:spPr bwMode="auto">
              <a:xfrm>
                <a:off x="1578" y="1594"/>
                <a:ext cx="79" cy="7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3" name="Oval 15"/>
              <p:cNvSpPr>
                <a:spLocks noChangeArrowheads="1"/>
              </p:cNvSpPr>
              <p:nvPr/>
            </p:nvSpPr>
            <p:spPr bwMode="auto">
              <a:xfrm>
                <a:off x="2440" y="1594"/>
                <a:ext cx="79" cy="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6" name="Oval 18"/>
              <p:cNvSpPr>
                <a:spLocks noChangeArrowheads="1"/>
              </p:cNvSpPr>
              <p:nvPr/>
            </p:nvSpPr>
            <p:spPr bwMode="auto">
              <a:xfrm>
                <a:off x="1571" y="2788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7" name="Oval 19"/>
              <p:cNvSpPr>
                <a:spLocks noChangeArrowheads="1"/>
              </p:cNvSpPr>
              <p:nvPr/>
            </p:nvSpPr>
            <p:spPr bwMode="auto">
              <a:xfrm>
                <a:off x="2440" y="2781"/>
                <a:ext cx="95" cy="9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48" name="Line 20"/>
              <p:cNvSpPr>
                <a:spLocks noChangeShapeType="1"/>
              </p:cNvSpPr>
              <p:nvPr/>
            </p:nvSpPr>
            <p:spPr bwMode="auto">
              <a:xfrm flipV="1">
                <a:off x="1611" y="2165"/>
                <a:ext cx="881" cy="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62550" name="Object 22"/>
              <p:cNvGraphicFramePr>
                <a:graphicFrameLocks noChangeAspect="1"/>
              </p:cNvGraphicFramePr>
              <p:nvPr/>
            </p:nvGraphicFramePr>
            <p:xfrm>
              <a:off x="1703" y="1441"/>
              <a:ext cx="718" cy="349"/>
            </p:xfrm>
            <a:graphic>
              <a:graphicData uri="http://schemas.openxmlformats.org/presentationml/2006/ole">
                <p:oleObj spid="_x0000_s881854" name="Equation" r:id="rId5" imgW="418918" imgH="203112" progId="Equation.DSMT4">
                  <p:embed/>
                </p:oleObj>
              </a:graphicData>
            </a:graphic>
          </p:graphicFrame>
          <p:graphicFrame>
            <p:nvGraphicFramePr>
              <p:cNvPr id="662552" name="Object 24"/>
              <p:cNvGraphicFramePr>
                <a:graphicFrameLocks noChangeAspect="1"/>
              </p:cNvGraphicFramePr>
              <p:nvPr/>
            </p:nvGraphicFramePr>
            <p:xfrm>
              <a:off x="1880" y="2383"/>
              <a:ext cx="367" cy="367"/>
            </p:xfrm>
            <a:graphic>
              <a:graphicData uri="http://schemas.openxmlformats.org/presentationml/2006/ole">
                <p:oleObj spid="_x0000_s881855" name="Equation" r:id="rId6" imgW="203024" imgH="203024" progId="Equation.DSMT4">
                  <p:embed/>
                </p:oleObj>
              </a:graphicData>
            </a:graphic>
          </p:graphicFrame>
          <p:graphicFrame>
            <p:nvGraphicFramePr>
              <p:cNvPr id="662553" name="Object 25"/>
              <p:cNvGraphicFramePr>
                <a:graphicFrameLocks noChangeAspect="1"/>
              </p:cNvGraphicFramePr>
              <p:nvPr/>
            </p:nvGraphicFramePr>
            <p:xfrm>
              <a:off x="1155" y="1226"/>
              <a:ext cx="367" cy="298"/>
            </p:xfrm>
            <a:graphic>
              <a:graphicData uri="http://schemas.openxmlformats.org/presentationml/2006/ole">
                <p:oleObj spid="_x0000_s881856" name="Equation" r:id="rId7" imgW="203024" imgH="164957" progId="Equation.DSMT4">
                  <p:embed/>
                </p:oleObj>
              </a:graphicData>
            </a:graphic>
          </p:graphicFrame>
          <p:sp>
            <p:nvSpPr>
              <p:cNvPr id="662554" name="Oval 26"/>
              <p:cNvSpPr>
                <a:spLocks noChangeArrowheads="1"/>
              </p:cNvSpPr>
              <p:nvPr/>
            </p:nvSpPr>
            <p:spPr bwMode="auto">
              <a:xfrm>
                <a:off x="1876" y="1982"/>
                <a:ext cx="349" cy="33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55" name="Line 27"/>
              <p:cNvSpPr>
                <a:spLocks noChangeShapeType="1"/>
              </p:cNvSpPr>
              <p:nvPr/>
            </p:nvSpPr>
            <p:spPr bwMode="auto">
              <a:xfrm flipH="1">
                <a:off x="1941" y="2157"/>
                <a:ext cx="22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 bwMode="auto">
            <a:xfrm flipV="1">
              <a:off x="2567552" y="1951629"/>
              <a:ext cx="0" cy="4367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7386451" y="2090057"/>
            <a:ext cx="67" cy="345572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7317797" y="2784742"/>
            <a:ext cx="125413" cy="1365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7305922" y="4669104"/>
            <a:ext cx="150813" cy="1492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Object 22"/>
          <p:cNvGraphicFramePr>
            <a:graphicFrameLocks noChangeAspect="1"/>
          </p:cNvGraphicFramePr>
          <p:nvPr/>
        </p:nvGraphicFramePr>
        <p:xfrm>
          <a:off x="6125198" y="2542210"/>
          <a:ext cx="1138237" cy="554038"/>
        </p:xfrm>
        <a:graphic>
          <a:graphicData uri="http://schemas.openxmlformats.org/presentationml/2006/ole">
            <p:oleObj spid="_x0000_s881857" name="Equation" r:id="rId8" imgW="418918" imgH="203112" progId="Equation.DSMT4">
              <p:embed/>
            </p:oleObj>
          </a:graphicData>
        </a:graphic>
      </p:graphicFrame>
      <p:graphicFrame>
        <p:nvGraphicFramePr>
          <p:cNvPr id="34" name="Object 24"/>
          <p:cNvGraphicFramePr>
            <a:graphicFrameLocks noChangeAspect="1"/>
          </p:cNvGraphicFramePr>
          <p:nvPr/>
        </p:nvGraphicFramePr>
        <p:xfrm>
          <a:off x="6368085" y="3942385"/>
          <a:ext cx="655638" cy="582613"/>
        </p:xfrm>
        <a:graphic>
          <a:graphicData uri="http://schemas.openxmlformats.org/presentationml/2006/ole">
            <p:oleObj spid="_x0000_s881858" name="Equation" r:id="rId9" imgW="228501" imgH="203112" progId="Equation.DSMT4">
              <p:embed/>
            </p:oleObj>
          </a:graphicData>
        </a:graphic>
      </p:graphicFrame>
      <p:graphicFrame>
        <p:nvGraphicFramePr>
          <p:cNvPr id="35" name="Object 25"/>
          <p:cNvGraphicFramePr>
            <a:graphicFrameLocks noChangeAspect="1"/>
          </p:cNvGraphicFramePr>
          <p:nvPr/>
        </p:nvGraphicFramePr>
        <p:xfrm>
          <a:off x="5253660" y="2200898"/>
          <a:ext cx="582613" cy="473075"/>
        </p:xfrm>
        <a:graphic>
          <a:graphicData uri="http://schemas.openxmlformats.org/presentationml/2006/ole">
            <p:oleObj spid="_x0000_s881859" name="Equation" r:id="rId10" imgW="203024" imgH="164957" progId="Equation.DSMT4">
              <p:embed/>
            </p:oleObj>
          </a:graphicData>
        </a:graphic>
      </p:graphicFrame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97194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used in Modeling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9881" name="Object 9"/>
          <p:cNvGraphicFramePr>
            <a:graphicFrameLocks noChangeAspect="1"/>
          </p:cNvGraphicFramePr>
          <p:nvPr/>
        </p:nvGraphicFramePr>
        <p:xfrm>
          <a:off x="5576888" y="5783263"/>
          <a:ext cx="2265362" cy="438150"/>
        </p:xfrm>
        <a:graphic>
          <a:graphicData uri="http://schemas.openxmlformats.org/presentationml/2006/ole">
            <p:oleObj spid="_x0000_s881860" name="Equation" r:id="rId11" imgW="1333500" imgH="254000" progId="Equation.DSMT4">
              <p:embed/>
            </p:oleObj>
          </a:graphicData>
        </a:graphic>
      </p:graphicFrame>
      <p:graphicFrame>
        <p:nvGraphicFramePr>
          <p:cNvPr id="719882" name="Object 10"/>
          <p:cNvGraphicFramePr>
            <a:graphicFrameLocks noChangeAspect="1"/>
          </p:cNvGraphicFramePr>
          <p:nvPr/>
        </p:nvGraphicFramePr>
        <p:xfrm>
          <a:off x="1816100" y="5757863"/>
          <a:ext cx="2157413" cy="438150"/>
        </p:xfrm>
        <a:graphic>
          <a:graphicData uri="http://schemas.openxmlformats.org/presentationml/2006/ole">
            <p:oleObj spid="_x0000_s881861" name="Equation" r:id="rId12" imgW="1269449" imgH="253890" progId="Equation.DSMT4">
              <p:embed/>
            </p:oleObj>
          </a:graphicData>
        </a:graphic>
      </p:graphicFrame>
      <p:sp>
        <p:nvSpPr>
          <p:cNvPr id="41" name="Line 11"/>
          <p:cNvSpPr>
            <a:spLocks noChangeShapeType="1"/>
          </p:cNvSpPr>
          <p:nvPr/>
        </p:nvSpPr>
        <p:spPr bwMode="auto">
          <a:xfrm flipH="1">
            <a:off x="5988043" y="2074460"/>
            <a:ext cx="3323" cy="338894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5914510" y="4680217"/>
            <a:ext cx="150813" cy="1492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5926385" y="2808554"/>
            <a:ext cx="125413" cy="1238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5702648" y="3364116"/>
            <a:ext cx="554038" cy="5349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21260" y="332710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+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0828" y="357067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-</a:t>
            </a:r>
            <a:endParaRPr lang="en-US" sz="2000" dirty="0">
              <a:solidFill>
                <a:schemeClr val="bg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988099" y="2205895"/>
            <a:ext cx="0" cy="436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81944" y="783774"/>
            <a:ext cx="4378891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 =</a:t>
            </a:r>
            <a:r>
              <a:rPr lang="en-US" sz="1600" dirty="0" smtClean="0">
                <a:solidFill>
                  <a:schemeClr val="bg1"/>
                </a:solidFill>
              </a:rPr>
              <a:t> voltage due to 1[A] parallel current source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= current due to 1[A] parallel current source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sz="1600" i="1" dirty="0" smtClean="0">
                <a:solidFill>
                  <a:schemeClr val="bg1"/>
                </a:solidFill>
              </a:rPr>
              <a:t> =</a:t>
            </a:r>
            <a:r>
              <a:rPr lang="en-US" sz="1600" dirty="0" smtClean="0">
                <a:solidFill>
                  <a:schemeClr val="bg1"/>
                </a:solidFill>
              </a:rPr>
              <a:t> voltage due to 1[V] series voltage source</a:t>
            </a:r>
          </a:p>
          <a:p>
            <a:pPr lvl="0"/>
            <a:r>
              <a:rPr lang="en-US" sz="1600" i="1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1600" dirty="0" smtClean="0">
                <a:solidFill>
                  <a:srgbClr val="0000FF"/>
                </a:solidFill>
              </a:rPr>
              <a:t> = current due to </a:t>
            </a:r>
            <a:r>
              <a:rPr lang="en-US" sz="1600" dirty="0" smtClean="0">
                <a:solidFill>
                  <a:schemeClr val="bg1"/>
                </a:solidFill>
              </a:rPr>
              <a:t>1[V] series voltage source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19883" name="Object 11"/>
          <p:cNvGraphicFramePr>
            <a:graphicFrameLocks noChangeAspect="1"/>
          </p:cNvGraphicFramePr>
          <p:nvPr/>
        </p:nvGraphicFramePr>
        <p:xfrm>
          <a:off x="1844613" y="6230938"/>
          <a:ext cx="2070100" cy="438150"/>
        </p:xfrm>
        <a:graphic>
          <a:graphicData uri="http://schemas.openxmlformats.org/presentationml/2006/ole">
            <p:oleObj spid="_x0000_s881862" name="Equation" r:id="rId13" imgW="1218671" imgH="253890" progId="Equation.DSMT4">
              <p:embed/>
            </p:oleObj>
          </a:graphicData>
        </a:graphic>
      </p:graphicFrame>
      <p:graphicFrame>
        <p:nvGraphicFramePr>
          <p:cNvPr id="719884" name="Object 12"/>
          <p:cNvGraphicFramePr>
            <a:graphicFrameLocks noChangeAspect="1"/>
          </p:cNvGraphicFramePr>
          <p:nvPr/>
        </p:nvGraphicFramePr>
        <p:xfrm>
          <a:off x="5672138" y="6276975"/>
          <a:ext cx="2114550" cy="438150"/>
        </p:xfrm>
        <a:graphic>
          <a:graphicData uri="http://schemas.openxmlformats.org/presentationml/2006/ole">
            <p:oleObj spid="_x0000_s881863" name="Equation" r:id="rId14" imgW="12446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1814513" y="0"/>
            <a:ext cx="5057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</a:t>
            </a:r>
          </a:p>
        </p:txBody>
      </p: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660399" y="1011636"/>
            <a:ext cx="247858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Microstrip Line</a:t>
            </a:r>
          </a:p>
        </p:txBody>
      </p:sp>
      <p:sp>
        <p:nvSpPr>
          <p:cNvPr id="674839" name="Text Box 23"/>
          <p:cNvSpPr txBox="1">
            <a:spLocks noChangeArrowheads="1"/>
          </p:cNvSpPr>
          <p:nvPr/>
        </p:nvSpPr>
        <p:spPr bwMode="auto">
          <a:xfrm>
            <a:off x="477838" y="4797824"/>
            <a:ext cx="36437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Dominant </a:t>
            </a:r>
            <a:r>
              <a:rPr lang="en-US" dirty="0" smtClean="0">
                <a:solidFill>
                  <a:schemeClr val="bg1"/>
                </a:solidFill>
              </a:rPr>
              <a:t>quasi-TEM mode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674841" name="Object 25"/>
          <p:cNvGraphicFramePr>
            <a:graphicFrameLocks noChangeAspect="1"/>
          </p:cNvGraphicFramePr>
          <p:nvPr/>
        </p:nvGraphicFramePr>
        <p:xfrm>
          <a:off x="1140237" y="5280701"/>
          <a:ext cx="3011488" cy="565150"/>
        </p:xfrm>
        <a:graphic>
          <a:graphicData uri="http://schemas.openxmlformats.org/presentationml/2006/ole">
            <p:oleObj spid="_x0000_s801913" name="Equation" r:id="rId4" imgW="1219200" imgH="228600" progId="Equation.DSMT4">
              <p:embed/>
            </p:oleObj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30375" y="1760936"/>
            <a:ext cx="5861051" cy="2844802"/>
            <a:chOff x="1090" y="1264"/>
            <a:chExt cx="3692" cy="1792"/>
          </a:xfrm>
        </p:grpSpPr>
        <p:sp>
          <p:nvSpPr>
            <p:cNvPr id="674835" name="AutoShape 19"/>
            <p:cNvSpPr>
              <a:spLocks noChangeArrowheads="1"/>
            </p:cNvSpPr>
            <p:nvPr/>
          </p:nvSpPr>
          <p:spPr bwMode="auto">
            <a:xfrm>
              <a:off x="1328" y="1463"/>
              <a:ext cx="3165" cy="1215"/>
            </a:xfrm>
            <a:prstGeom prst="cube">
              <a:avLst>
                <a:gd name="adj" fmla="val 9725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1" name="AutoShape 5"/>
            <p:cNvSpPr>
              <a:spLocks noChangeArrowheads="1"/>
            </p:cNvSpPr>
            <p:nvPr/>
          </p:nvSpPr>
          <p:spPr bwMode="auto">
            <a:xfrm>
              <a:off x="1320" y="1264"/>
              <a:ext cx="3165" cy="1381"/>
            </a:xfrm>
            <a:prstGeom prst="cube">
              <a:avLst>
                <a:gd name="adj" fmla="val 85306"/>
              </a:avLst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2" name="AutoShape 6"/>
            <p:cNvSpPr>
              <a:spLocks noChangeArrowheads="1"/>
            </p:cNvSpPr>
            <p:nvPr/>
          </p:nvSpPr>
          <p:spPr bwMode="auto">
            <a:xfrm>
              <a:off x="2248" y="1266"/>
              <a:ext cx="1478" cy="1179"/>
            </a:xfrm>
            <a:prstGeom prst="cube">
              <a:avLst>
                <a:gd name="adj" fmla="val 10000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4823" name="Line 7"/>
            <p:cNvSpPr>
              <a:spLocks noChangeShapeType="1"/>
            </p:cNvSpPr>
            <p:nvPr/>
          </p:nvSpPr>
          <p:spPr bwMode="auto">
            <a:xfrm flipH="1">
              <a:off x="2046" y="2069"/>
              <a:ext cx="708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4824" name="Line 8"/>
            <p:cNvSpPr>
              <a:spLocks noChangeShapeType="1"/>
            </p:cNvSpPr>
            <p:nvPr/>
          </p:nvSpPr>
          <p:spPr bwMode="auto">
            <a:xfrm>
              <a:off x="3244" y="1904"/>
              <a:ext cx="127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4825" name="Object 9"/>
            <p:cNvGraphicFramePr>
              <a:graphicFrameLocks noChangeAspect="1"/>
            </p:cNvGraphicFramePr>
            <p:nvPr/>
          </p:nvGraphicFramePr>
          <p:xfrm>
            <a:off x="1893" y="2880"/>
            <a:ext cx="159" cy="176"/>
          </p:xfrm>
          <a:graphic>
            <a:graphicData uri="http://schemas.openxmlformats.org/presentationml/2006/ole">
              <p:oleObj spid="_x0000_s801914" name="Equation" r:id="rId5" imgW="114102" imgH="126780" progId="Equation.DSMT4">
                <p:embed/>
              </p:oleObj>
            </a:graphicData>
          </a:graphic>
        </p:graphicFrame>
        <p:graphicFrame>
          <p:nvGraphicFramePr>
            <p:cNvPr id="674826" name="Object 10"/>
            <p:cNvGraphicFramePr>
              <a:graphicFrameLocks noChangeAspect="1"/>
            </p:cNvGraphicFramePr>
            <p:nvPr/>
          </p:nvGraphicFramePr>
          <p:xfrm>
            <a:off x="4596" y="1814"/>
            <a:ext cx="186" cy="223"/>
          </p:xfrm>
          <a:graphic>
            <a:graphicData uri="http://schemas.openxmlformats.org/presentationml/2006/ole">
              <p:oleObj spid="_x0000_s801915" name="Equation" r:id="rId6" imgW="126835" imgH="152202" progId="Equation.DSMT4">
                <p:embed/>
              </p:oleObj>
            </a:graphicData>
          </a:graphic>
        </p:graphicFrame>
        <p:graphicFrame>
          <p:nvGraphicFramePr>
            <p:cNvPr id="674827" name="Object 11"/>
            <p:cNvGraphicFramePr>
              <a:graphicFrameLocks noChangeAspect="1"/>
            </p:cNvGraphicFramePr>
            <p:nvPr/>
          </p:nvGraphicFramePr>
          <p:xfrm>
            <a:off x="3186" y="1449"/>
            <a:ext cx="258" cy="234"/>
          </p:xfrm>
          <a:graphic>
            <a:graphicData uri="http://schemas.openxmlformats.org/presentationml/2006/ole">
              <p:oleObj spid="_x0000_s801916" name="Equation" r:id="rId7" imgW="139518" imgH="126835" progId="Equation.DSMT4">
                <p:embed/>
              </p:oleObj>
            </a:graphicData>
          </a:graphic>
        </p:graphicFrame>
        <p:sp>
          <p:nvSpPr>
            <p:cNvPr id="674829" name="Line 13"/>
            <p:cNvSpPr>
              <a:spLocks noChangeShapeType="1"/>
            </p:cNvSpPr>
            <p:nvPr/>
          </p:nvSpPr>
          <p:spPr bwMode="auto">
            <a:xfrm flipH="1">
              <a:off x="2791" y="1678"/>
              <a:ext cx="302" cy="3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4830" name="Line 14"/>
            <p:cNvSpPr>
              <a:spLocks noChangeShapeType="1"/>
            </p:cNvSpPr>
            <p:nvPr/>
          </p:nvSpPr>
          <p:spPr bwMode="auto">
            <a:xfrm flipH="1">
              <a:off x="2911" y="1689"/>
              <a:ext cx="303" cy="3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4832" name="Object 16"/>
            <p:cNvGraphicFramePr>
              <a:graphicFrameLocks noChangeAspect="1"/>
            </p:cNvGraphicFramePr>
            <p:nvPr/>
          </p:nvGraphicFramePr>
          <p:xfrm>
            <a:off x="1090" y="2450"/>
            <a:ext cx="147" cy="212"/>
          </p:xfrm>
          <a:graphic>
            <a:graphicData uri="http://schemas.openxmlformats.org/presentationml/2006/ole">
              <p:oleObj spid="_x0000_s801917" name="Equation" r:id="rId8" imgW="114151" imgH="164885" progId="Equation.DSMT4">
                <p:embed/>
              </p:oleObj>
            </a:graphicData>
          </a:graphic>
        </p:graphicFrame>
        <p:graphicFrame>
          <p:nvGraphicFramePr>
            <p:cNvPr id="674833" name="Object 17"/>
            <p:cNvGraphicFramePr>
              <a:graphicFrameLocks noChangeAspect="1"/>
            </p:cNvGraphicFramePr>
            <p:nvPr/>
          </p:nvGraphicFramePr>
          <p:xfrm>
            <a:off x="2689" y="2394"/>
            <a:ext cx="443" cy="266"/>
          </p:xfrm>
          <a:graphic>
            <a:graphicData uri="http://schemas.openxmlformats.org/presentationml/2006/ole">
              <p:oleObj spid="_x0000_s801918" name="Equation" r:id="rId9" imgW="317225" imgH="190335" progId="Equation.DSMT4">
                <p:embed/>
              </p:oleObj>
            </a:graphicData>
          </a:graphic>
        </p:graphicFrame>
        <p:sp>
          <p:nvSpPr>
            <p:cNvPr id="674843" name="Text Box 27"/>
            <p:cNvSpPr txBox="1">
              <a:spLocks noChangeArrowheads="1"/>
            </p:cNvSpPr>
            <p:nvPr/>
          </p:nvSpPr>
          <p:spPr bwMode="auto">
            <a:xfrm>
              <a:off x="2620" y="1480"/>
              <a:ext cx="31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674845" name="Object 29"/>
          <p:cNvGraphicFramePr>
            <a:graphicFrameLocks noChangeAspect="1"/>
          </p:cNvGraphicFramePr>
          <p:nvPr/>
        </p:nvGraphicFramePr>
        <p:xfrm>
          <a:off x="5955630" y="3976598"/>
          <a:ext cx="2491684" cy="1327777"/>
        </p:xfrm>
        <a:graphic>
          <a:graphicData uri="http://schemas.openxmlformats.org/presentationml/2006/ole">
            <p:oleObj spid="_x0000_s801919" name="Equation" r:id="rId10" imgW="1143000" imgH="609600" progId="Equation.DSMT4">
              <p:embed/>
            </p:oleObj>
          </a:graphicData>
        </a:graphic>
      </p:graphicFrame>
      <p:sp>
        <p:nvSpPr>
          <p:cNvPr id="674847" name="Text Box 31"/>
          <p:cNvSpPr txBox="1">
            <a:spLocks noChangeArrowheads="1"/>
          </p:cNvSpPr>
          <p:nvPr/>
        </p:nvSpPr>
        <p:spPr bwMode="auto">
          <a:xfrm>
            <a:off x="551265" y="5996368"/>
            <a:ext cx="71038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We assume a purely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-directed </a:t>
            </a:r>
            <a:r>
              <a:rPr lang="en-US" dirty="0" smtClean="0">
                <a:solidFill>
                  <a:schemeClr val="bg2"/>
                </a:solidFill>
              </a:rPr>
              <a:t>current and a real wavenumber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15" name="Text Box 15"/>
          <p:cNvSpPr txBox="1">
            <a:spLocks noChangeArrowheads="1"/>
          </p:cNvSpPr>
          <p:nvPr/>
        </p:nvSpPr>
        <p:spPr bwMode="auto">
          <a:xfrm>
            <a:off x="627742" y="1039586"/>
            <a:ext cx="34829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Fourier transform of current:</a:t>
            </a:r>
          </a:p>
        </p:txBody>
      </p:sp>
      <p:graphicFrame>
        <p:nvGraphicFramePr>
          <p:cNvPr id="691219" name="Object 19"/>
          <p:cNvGraphicFramePr>
            <a:graphicFrameLocks noChangeAspect="1"/>
          </p:cNvGraphicFramePr>
          <p:nvPr/>
        </p:nvGraphicFramePr>
        <p:xfrm>
          <a:off x="916895" y="1626507"/>
          <a:ext cx="7232650" cy="1541463"/>
        </p:xfrm>
        <a:graphic>
          <a:graphicData uri="http://schemas.openxmlformats.org/presentationml/2006/ole">
            <p:oleObj spid="_x0000_s802869" name="Equation" r:id="rId4" imgW="2921000" imgH="622300" progId="Equation.DSMT4">
              <p:embed/>
            </p:oleObj>
          </a:graphicData>
        </a:graphic>
      </p:graphicFrame>
      <p:graphicFrame>
        <p:nvGraphicFramePr>
          <p:cNvPr id="691220" name="Object 20"/>
          <p:cNvGraphicFramePr>
            <a:graphicFrameLocks noChangeAspect="1"/>
          </p:cNvGraphicFramePr>
          <p:nvPr/>
        </p:nvGraphicFramePr>
        <p:xfrm>
          <a:off x="1697038" y="3411764"/>
          <a:ext cx="5613400" cy="1103313"/>
        </p:xfrm>
        <a:graphic>
          <a:graphicData uri="http://schemas.openxmlformats.org/presentationml/2006/ole">
            <p:oleObj spid="_x0000_s802870" name="Equation" r:id="rId5" imgW="2133600" imgH="419100" progId="Equation.DSMT4">
              <p:embed/>
            </p:oleObj>
          </a:graphicData>
        </a:graphic>
      </p:graphicFrame>
      <p:graphicFrame>
        <p:nvGraphicFramePr>
          <p:cNvPr id="691221" name="Object 21"/>
          <p:cNvGraphicFramePr>
            <a:graphicFrameLocks noChangeAspect="1"/>
          </p:cNvGraphicFramePr>
          <p:nvPr/>
        </p:nvGraphicFramePr>
        <p:xfrm>
          <a:off x="1983468" y="4999718"/>
          <a:ext cx="5257800" cy="1009650"/>
        </p:xfrm>
        <a:graphic>
          <a:graphicData uri="http://schemas.openxmlformats.org/presentationml/2006/ole">
            <p:oleObj spid="_x0000_s802871" name="Equation" r:id="rId6" imgW="2184400" imgH="419100" progId="Equation.DSMT4">
              <p:embed/>
            </p:oleObj>
          </a:graphicData>
        </a:graphic>
      </p:graphicFrame>
      <p:sp>
        <p:nvSpPr>
          <p:cNvPr id="691222" name="Text Box 22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379413" y="4411663"/>
            <a:ext cx="20796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 we have:</a:t>
            </a:r>
          </a:p>
        </p:txBody>
      </p:sp>
      <p:graphicFrame>
        <p:nvGraphicFramePr>
          <p:cNvPr id="692230" name="Object 6"/>
          <p:cNvGraphicFramePr>
            <a:graphicFrameLocks noChangeAspect="1"/>
          </p:cNvGraphicFramePr>
          <p:nvPr/>
        </p:nvGraphicFramePr>
        <p:xfrm>
          <a:off x="2036716" y="1015124"/>
          <a:ext cx="4767262" cy="915987"/>
        </p:xfrm>
        <a:graphic>
          <a:graphicData uri="http://schemas.openxmlformats.org/presentationml/2006/ole">
            <p:oleObj spid="_x0000_s803893" name="Equation" r:id="rId4" imgW="2184400" imgH="419100" progId="Equation.DSMT4">
              <p:embed/>
            </p:oleObj>
          </a:graphicData>
        </a:graphic>
      </p:graphicFrame>
      <p:graphicFrame>
        <p:nvGraphicFramePr>
          <p:cNvPr id="692231" name="Object 7"/>
          <p:cNvGraphicFramePr>
            <a:graphicFrameLocks noChangeAspect="1"/>
          </p:cNvGraphicFramePr>
          <p:nvPr/>
        </p:nvGraphicFramePr>
        <p:xfrm>
          <a:off x="546100" y="2286000"/>
          <a:ext cx="7921625" cy="1639888"/>
        </p:xfrm>
        <a:graphic>
          <a:graphicData uri="http://schemas.openxmlformats.org/presentationml/2006/ole">
            <p:oleObj spid="_x0000_s803894" name="Equation" r:id="rId5" imgW="3251200" imgH="673100" progId="Equation.DSMT4">
              <p:embed/>
            </p:oleObj>
          </a:graphicData>
        </a:graphic>
      </p:graphicFrame>
      <p:graphicFrame>
        <p:nvGraphicFramePr>
          <p:cNvPr id="692232" name="Object 8"/>
          <p:cNvGraphicFramePr>
            <a:graphicFrameLocks noChangeAspect="1"/>
          </p:cNvGraphicFramePr>
          <p:nvPr/>
        </p:nvGraphicFramePr>
        <p:xfrm>
          <a:off x="150813" y="4819408"/>
          <a:ext cx="8821737" cy="1339411"/>
        </p:xfrm>
        <a:graphic>
          <a:graphicData uri="http://schemas.openxmlformats.org/presentationml/2006/ole">
            <p:oleObj spid="_x0000_s803895" name="Equation" r:id="rId6" imgW="4432300" imgH="673100" progId="Equation.DSMT4">
              <p:embed/>
            </p:oleObj>
          </a:graphicData>
        </a:graphic>
      </p:graphicFrame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9058" y="4071257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0,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 = 0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183085" y="3037114"/>
            <a:ext cx="1" cy="9906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379413" y="3033713"/>
            <a:ext cx="50688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Integrating over the </a:t>
            </a:r>
            <a:r>
              <a:rPr lang="en-US" sz="2000" i="1" dirty="0" smtClean="0">
                <a:solidFill>
                  <a:schemeClr val="bg1"/>
                </a:solidFill>
                <a:sym typeface="Symbol" pitchFamily="18" charset="2"/>
              </a:rPr>
              <a:t>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-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function</a:t>
            </a:r>
            <a:r>
              <a:rPr lang="en-US" sz="2000" dirty="0">
                <a:solidFill>
                  <a:schemeClr val="bg1"/>
                </a:solidFill>
              </a:rPr>
              <a:t>, we have:</a:t>
            </a:r>
          </a:p>
        </p:txBody>
      </p:sp>
      <p:graphicFrame>
        <p:nvGraphicFramePr>
          <p:cNvPr id="693254" name="Object 6"/>
          <p:cNvGraphicFramePr>
            <a:graphicFrameLocks noChangeAspect="1"/>
          </p:cNvGraphicFramePr>
          <p:nvPr/>
        </p:nvGraphicFramePr>
        <p:xfrm>
          <a:off x="125413" y="1217613"/>
          <a:ext cx="8782050" cy="1389062"/>
        </p:xfrm>
        <a:graphic>
          <a:graphicData uri="http://schemas.openxmlformats.org/presentationml/2006/ole">
            <p:oleObj spid="_x0000_s804951" name="Equation" r:id="rId4" imgW="4254500" imgH="673100" progId="Equation.DSMT4">
              <p:embed/>
            </p:oleObj>
          </a:graphicData>
        </a:graphic>
      </p:graphicFrame>
      <p:graphicFrame>
        <p:nvGraphicFramePr>
          <p:cNvPr id="693255" name="Object 7"/>
          <p:cNvGraphicFramePr>
            <a:graphicFrameLocks noChangeAspect="1"/>
          </p:cNvGraphicFramePr>
          <p:nvPr/>
        </p:nvGraphicFramePr>
        <p:xfrm>
          <a:off x="193675" y="3568700"/>
          <a:ext cx="8886825" cy="812800"/>
        </p:xfrm>
        <a:graphic>
          <a:graphicData uri="http://schemas.openxmlformats.org/presentationml/2006/ole">
            <p:oleObj spid="_x0000_s804952" name="Equation" r:id="rId5" imgW="4305300" imgH="393700" progId="Equation.DSMT4">
              <p:embed/>
            </p:oleObj>
          </a:graphicData>
        </a:graphic>
      </p:graphicFrame>
      <p:graphicFrame>
        <p:nvGraphicFramePr>
          <p:cNvPr id="693256" name="Object 8"/>
          <p:cNvGraphicFramePr>
            <a:graphicFrameLocks noChangeAspect="1"/>
          </p:cNvGraphicFramePr>
          <p:nvPr/>
        </p:nvGraphicFramePr>
        <p:xfrm>
          <a:off x="3399590" y="5115565"/>
          <a:ext cx="1417637" cy="444500"/>
        </p:xfrm>
        <a:graphic>
          <a:graphicData uri="http://schemas.openxmlformats.org/presentationml/2006/ole">
            <p:oleObj spid="_x0000_s804953" name="Equation" r:id="rId6" imgW="685502" imgH="215806" progId="Equation.DSMT4">
              <p:embed/>
            </p:oleObj>
          </a:graphicData>
        </a:graphic>
      </p:graphicFrame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15065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925507" y="5098369"/>
            <a:ext cx="24336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 we now have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88975" y="5797550"/>
          <a:ext cx="3543300" cy="576263"/>
        </p:xfrm>
        <a:graphic>
          <a:graphicData uri="http://schemas.openxmlformats.org/presentationml/2006/ole">
            <p:oleObj spid="_x0000_s804954" name="Equation" r:id="rId7" imgW="1714500" imgH="279400" progId="Equation.DSMT4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702175" y="5759450"/>
          <a:ext cx="3516313" cy="576263"/>
        </p:xfrm>
        <a:graphic>
          <a:graphicData uri="http://schemas.openxmlformats.org/presentationml/2006/ole">
            <p:oleObj spid="_x0000_s804955" name="Equation" r:id="rId8" imgW="17018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377209" y="1035169"/>
            <a:ext cx="46815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Enforce </a:t>
            </a:r>
            <a:r>
              <a:rPr lang="en-US" sz="2000" dirty="0">
                <a:solidFill>
                  <a:schemeClr val="hlink"/>
                </a:solidFill>
              </a:rPr>
              <a:t>EFIE</a:t>
            </a:r>
            <a:r>
              <a:rPr lang="en-US" sz="2000" dirty="0">
                <a:solidFill>
                  <a:schemeClr val="bg1"/>
                </a:solidFill>
              </a:rPr>
              <a:t> using </a:t>
            </a:r>
            <a:r>
              <a:rPr lang="en-US" sz="2000" dirty="0" err="1">
                <a:solidFill>
                  <a:schemeClr val="hlink"/>
                </a:solidFill>
              </a:rPr>
              <a:t>Galerkin’s</a:t>
            </a:r>
            <a:r>
              <a:rPr lang="en-US" sz="2000" dirty="0">
                <a:solidFill>
                  <a:schemeClr val="hlink"/>
                </a:solidFill>
              </a:rPr>
              <a:t> method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273050" y="3944938"/>
          <a:ext cx="8756650" cy="812800"/>
        </p:xfrm>
        <a:graphic>
          <a:graphicData uri="http://schemas.openxmlformats.org/presentationml/2006/ole">
            <p:oleObj spid="_x0000_s805958" name="Equation" r:id="rId4" imgW="4241800" imgH="393700" progId="Equation.DSMT4">
              <p:embed/>
            </p:oleObj>
          </a:graphicData>
        </a:graphic>
      </p:graphicFrame>
      <p:graphicFrame>
        <p:nvGraphicFramePr>
          <p:cNvPr id="694279" name="Object 7"/>
          <p:cNvGraphicFramePr>
            <a:graphicFrameLocks noChangeAspect="1"/>
          </p:cNvGraphicFramePr>
          <p:nvPr/>
        </p:nvGraphicFramePr>
        <p:xfrm>
          <a:off x="1519024" y="1553310"/>
          <a:ext cx="3040063" cy="812800"/>
        </p:xfrm>
        <a:graphic>
          <a:graphicData uri="http://schemas.openxmlformats.org/presentationml/2006/ole">
            <p:oleObj spid="_x0000_s805959" name="Equation" r:id="rId5" imgW="1473200" imgH="393700" progId="Equation.DSMT4">
              <p:embed/>
            </p:oleObj>
          </a:graphicData>
        </a:graphic>
      </p:graphicFrame>
      <p:graphicFrame>
        <p:nvGraphicFramePr>
          <p:cNvPr id="694280" name="Object 8"/>
          <p:cNvGraphicFramePr>
            <a:graphicFrameLocks noChangeAspect="1"/>
          </p:cNvGraphicFramePr>
          <p:nvPr/>
        </p:nvGraphicFramePr>
        <p:xfrm>
          <a:off x="1063625" y="5502275"/>
          <a:ext cx="7366000" cy="865188"/>
        </p:xfrm>
        <a:graphic>
          <a:graphicData uri="http://schemas.openxmlformats.org/presentationml/2006/ole">
            <p:oleObj spid="_x0000_s805960" name="Equation" r:id="rId6" imgW="3568700" imgH="419100" progId="Equation.DSMT4">
              <p:embed/>
            </p:oleObj>
          </a:graphicData>
        </a:graphic>
      </p:graphicFrame>
      <p:sp>
        <p:nvSpPr>
          <p:cNvPr id="694281" name="Text Box 9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502525" y="1270000"/>
            <a:ext cx="1287463" cy="2011363"/>
            <a:chOff x="4726" y="800"/>
            <a:chExt cx="811" cy="1267"/>
          </a:xfrm>
        </p:grpSpPr>
        <p:sp>
          <p:nvSpPr>
            <p:cNvPr id="694283" name="Rectangle 11"/>
            <p:cNvSpPr>
              <a:spLocks noChangeArrowheads="1"/>
            </p:cNvSpPr>
            <p:nvPr/>
          </p:nvSpPr>
          <p:spPr bwMode="auto">
            <a:xfrm>
              <a:off x="4727" y="800"/>
              <a:ext cx="169" cy="84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4816" y="1504"/>
              <a:ext cx="0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5000" y="1216"/>
              <a:ext cx="2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4286" name="Text Box 14"/>
            <p:cNvSpPr txBox="1">
              <a:spLocks noChangeArrowheads="1"/>
            </p:cNvSpPr>
            <p:nvPr/>
          </p:nvSpPr>
          <p:spPr bwMode="auto">
            <a:xfrm>
              <a:off x="4726" y="1817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94287" name="Text Box 15"/>
            <p:cNvSpPr txBox="1">
              <a:spLocks noChangeArrowheads="1"/>
            </p:cNvSpPr>
            <p:nvPr/>
          </p:nvSpPr>
          <p:spPr bwMode="auto">
            <a:xfrm>
              <a:off x="5350" y="1065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4732" y="1216"/>
              <a:ext cx="16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94289" name="Text Box 17"/>
          <p:cNvSpPr txBox="1">
            <a:spLocks noChangeArrowheads="1"/>
          </p:cNvSpPr>
          <p:nvPr/>
        </p:nvSpPr>
        <p:spPr bwMode="auto">
          <a:xfrm>
            <a:off x="5086351" y="1470025"/>
            <a:ext cx="22034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EFIE is enforced on the red line.</a:t>
            </a:r>
          </a:p>
        </p:txBody>
      </p:sp>
      <p:sp>
        <p:nvSpPr>
          <p:cNvPr id="694290" name="Text Box 18"/>
          <p:cNvSpPr txBox="1">
            <a:spLocks noChangeArrowheads="1"/>
          </p:cNvSpPr>
          <p:nvPr/>
        </p:nvSpPr>
        <p:spPr bwMode="auto">
          <a:xfrm>
            <a:off x="215900" y="5068888"/>
            <a:ext cx="56975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Substituting into the </a:t>
            </a:r>
            <a:r>
              <a:rPr lang="en-US" sz="2000" dirty="0" err="1">
                <a:solidFill>
                  <a:schemeClr val="bg1"/>
                </a:solidFill>
              </a:rPr>
              <a:t>EFIE</a:t>
            </a:r>
            <a:r>
              <a:rPr lang="en-US" sz="2000" dirty="0">
                <a:solidFill>
                  <a:schemeClr val="bg1"/>
                </a:solidFill>
              </a:rPr>
              <a:t> integral, we have</a:t>
            </a:r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410764" y="2799216"/>
            <a:ext cx="10366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694292" name="Object 20"/>
          <p:cNvGraphicFramePr>
            <a:graphicFrameLocks noChangeAspect="1"/>
          </p:cNvGraphicFramePr>
          <p:nvPr/>
        </p:nvGraphicFramePr>
        <p:xfrm>
          <a:off x="1305896" y="2808927"/>
          <a:ext cx="1493837" cy="446088"/>
        </p:xfrm>
        <a:graphic>
          <a:graphicData uri="http://schemas.openxmlformats.org/presentationml/2006/ole">
            <p:oleObj spid="_x0000_s805961" name="Equation" r:id="rId7" imgW="723586" imgH="215806" progId="Equation.DSMT4">
              <p:embed/>
            </p:oleObj>
          </a:graphicData>
        </a:graphic>
      </p:graphicFrame>
      <p:sp>
        <p:nvSpPr>
          <p:cNvPr id="694293" name="Text Box 21"/>
          <p:cNvSpPr txBox="1">
            <a:spLocks noChangeArrowheads="1"/>
          </p:cNvSpPr>
          <p:nvPr/>
        </p:nvSpPr>
        <p:spPr bwMode="auto">
          <a:xfrm>
            <a:off x="444500" y="3608388"/>
            <a:ext cx="15192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Recall that</a:t>
            </a:r>
          </a:p>
        </p:txBody>
      </p:sp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3014685" y="2855913"/>
            <a:ext cx="3530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(testing function = basis function)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0661" name="Object 5"/>
          <p:cNvGraphicFramePr>
            <a:graphicFrameLocks noChangeAspect="1"/>
          </p:cNvGraphicFramePr>
          <p:nvPr/>
        </p:nvGraphicFramePr>
        <p:xfrm>
          <a:off x="1760538" y="5565775"/>
          <a:ext cx="5740400" cy="812800"/>
        </p:xfrm>
        <a:graphic>
          <a:graphicData uri="http://schemas.openxmlformats.org/presentationml/2006/ole">
            <p:oleObj spid="_x0000_s806965" name="Equation" r:id="rId4" imgW="2781300" imgH="393700" progId="Equation.DSMT4">
              <p:embed/>
            </p:oleObj>
          </a:graphicData>
        </a:graphic>
      </p:graphicFrame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0670" name="Text Box 14"/>
          <p:cNvSpPr txBox="1">
            <a:spLocks noChangeArrowheads="1"/>
          </p:cNvSpPr>
          <p:nvPr/>
        </p:nvSpPr>
        <p:spPr bwMode="auto">
          <a:xfrm>
            <a:off x="190500" y="5005388"/>
            <a:ext cx="53800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Since the Bessel function is an even function, </a:t>
            </a:r>
          </a:p>
        </p:txBody>
      </p:sp>
      <p:graphicFrame>
        <p:nvGraphicFramePr>
          <p:cNvPr id="710672" name="Object 16"/>
          <p:cNvGraphicFramePr>
            <a:graphicFrameLocks noChangeAspect="1"/>
          </p:cNvGraphicFramePr>
          <p:nvPr/>
        </p:nvGraphicFramePr>
        <p:xfrm>
          <a:off x="1214438" y="1196975"/>
          <a:ext cx="6630987" cy="812800"/>
        </p:xfrm>
        <a:graphic>
          <a:graphicData uri="http://schemas.openxmlformats.org/presentationml/2006/ole">
            <p:oleObj spid="_x0000_s806966" name="Equation" r:id="rId5" imgW="3213100" imgH="393700" progId="Equation.DSMT4">
              <p:embed/>
            </p:oleObj>
          </a:graphicData>
        </a:graphic>
      </p:graphicFrame>
      <p:graphicFrame>
        <p:nvGraphicFramePr>
          <p:cNvPr id="710673" name="Object 17"/>
          <p:cNvGraphicFramePr>
            <a:graphicFrameLocks noChangeAspect="1"/>
          </p:cNvGraphicFramePr>
          <p:nvPr/>
        </p:nvGraphicFramePr>
        <p:xfrm>
          <a:off x="1222375" y="3292475"/>
          <a:ext cx="6970713" cy="812800"/>
        </p:xfrm>
        <a:graphic>
          <a:graphicData uri="http://schemas.openxmlformats.org/presentationml/2006/ole">
            <p:oleObj spid="_x0000_s806967" name="Equation" r:id="rId6" imgW="3378200" imgH="393700" progId="Equation.DSMT4">
              <p:embed/>
            </p:oleObj>
          </a:graphicData>
        </a:graphic>
      </p:graphicFrame>
      <p:sp>
        <p:nvSpPr>
          <p:cNvPr id="710674" name="Text Box 18"/>
          <p:cNvSpPr txBox="1">
            <a:spLocks noChangeArrowheads="1"/>
          </p:cNvSpPr>
          <p:nvPr/>
        </p:nvSpPr>
        <p:spPr bwMode="auto">
          <a:xfrm>
            <a:off x="292100" y="2706688"/>
            <a:ext cx="724081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Since the testing function is the same as the basis function,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46113" y="1150938"/>
            <a:ext cx="37190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symmetry,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/>
        </p:nvGraphicFramePr>
        <p:xfrm>
          <a:off x="1103313" y="1754188"/>
          <a:ext cx="6638925" cy="1033462"/>
        </p:xfrm>
        <a:graphic>
          <a:graphicData uri="http://schemas.openxmlformats.org/presentationml/2006/ole">
            <p:oleObj spid="_x0000_s808006" name="Equation" r:id="rId4" imgW="2527300" imgH="393700" progId="Equation.DSMT4">
              <p:embed/>
            </p:oleObj>
          </a:graphicData>
        </a:graphic>
      </p:graphicFrame>
      <p:sp>
        <p:nvSpPr>
          <p:cNvPr id="695303" name="Text Box 7"/>
          <p:cNvSpPr txBox="1">
            <a:spLocks noChangeArrowheads="1"/>
          </p:cNvSpPr>
          <p:nvPr/>
        </p:nvSpPr>
        <p:spPr bwMode="auto">
          <a:xfrm>
            <a:off x="404813" y="3983038"/>
            <a:ext cx="67421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a transcendental equation of the following form:</a:t>
            </a:r>
          </a:p>
        </p:txBody>
      </p:sp>
      <p:graphicFrame>
        <p:nvGraphicFramePr>
          <p:cNvPr id="695304" name="Object 8"/>
          <p:cNvGraphicFramePr>
            <a:graphicFrameLocks noChangeAspect="1"/>
          </p:cNvGraphicFramePr>
          <p:nvPr/>
        </p:nvGraphicFramePr>
        <p:xfrm>
          <a:off x="3625850" y="4522788"/>
          <a:ext cx="1635125" cy="566737"/>
        </p:xfrm>
        <a:graphic>
          <a:graphicData uri="http://schemas.openxmlformats.org/presentationml/2006/ole">
            <p:oleObj spid="_x0000_s808007" name="Equation" r:id="rId5" imgW="622030" imgH="215806" progId="Equation.DSMT4">
              <p:embed/>
            </p:oleObj>
          </a:graphicData>
        </a:graphic>
      </p:graphicFrame>
      <p:graphicFrame>
        <p:nvGraphicFramePr>
          <p:cNvPr id="695305" name="Object 9"/>
          <p:cNvGraphicFramePr>
            <a:graphicFrameLocks noChangeAspect="1"/>
          </p:cNvGraphicFramePr>
          <p:nvPr/>
        </p:nvGraphicFramePr>
        <p:xfrm>
          <a:off x="3473448" y="3017384"/>
          <a:ext cx="1590500" cy="498701"/>
        </p:xfrm>
        <a:graphic>
          <a:graphicData uri="http://schemas.openxmlformats.org/presentationml/2006/ole">
            <p:oleObj spid="_x0000_s808008" name="Equation" r:id="rId6" imgW="685502" imgH="215806" progId="Equation.DSMT4">
              <p:embed/>
            </p:oleObj>
          </a:graphicData>
        </a:graphic>
      </p:graphicFrame>
      <p:sp>
        <p:nvSpPr>
          <p:cNvPr id="695306" name="Text Box 10"/>
          <p:cNvSpPr txBox="1">
            <a:spLocks noChangeArrowheads="1"/>
          </p:cNvSpPr>
          <p:nvPr/>
        </p:nvSpPr>
        <p:spPr bwMode="auto">
          <a:xfrm>
            <a:off x="1846258" y="5803940"/>
            <a:ext cx="8810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</a:t>
            </a:r>
          </a:p>
        </p:txBody>
      </p:sp>
      <p:graphicFrame>
        <p:nvGraphicFramePr>
          <p:cNvPr id="695307" name="Object 11"/>
          <p:cNvGraphicFramePr>
            <a:graphicFrameLocks noChangeAspect="1"/>
          </p:cNvGraphicFramePr>
          <p:nvPr/>
        </p:nvGraphicFramePr>
        <p:xfrm>
          <a:off x="2672778" y="5838825"/>
          <a:ext cx="1365250" cy="392113"/>
        </p:xfrm>
        <a:graphic>
          <a:graphicData uri="http://schemas.openxmlformats.org/presentationml/2006/ole">
            <p:oleObj spid="_x0000_s808009" name="Equation" r:id="rId7" imgW="660113" imgH="190417" progId="Equation.DSMT4">
              <p:embed/>
            </p:oleObj>
          </a:graphicData>
        </a:graphic>
      </p:graphicFrame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665163" y="1065213"/>
            <a:ext cx="1951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Branch points:</a:t>
            </a:r>
          </a:p>
        </p:txBody>
      </p:sp>
      <p:graphicFrame>
        <p:nvGraphicFramePr>
          <p:cNvPr id="696362" name="Object 42"/>
          <p:cNvGraphicFramePr>
            <a:graphicFrameLocks noChangeAspect="1"/>
          </p:cNvGraphicFramePr>
          <p:nvPr/>
        </p:nvGraphicFramePr>
        <p:xfrm>
          <a:off x="4240212" y="5910943"/>
          <a:ext cx="2310423" cy="604157"/>
        </p:xfrm>
        <a:graphic>
          <a:graphicData uri="http://schemas.openxmlformats.org/presentationml/2006/ole">
            <p:oleObj spid="_x0000_s809013" name="Equation" r:id="rId4" imgW="965200" imgH="254000" progId="Equation.DSMT4">
              <p:embed/>
            </p:oleObj>
          </a:graphicData>
        </a:graphic>
      </p:graphicFrame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3421516" y="6156778"/>
            <a:ext cx="438150" cy="193675"/>
          </a:xfrm>
          <a:prstGeom prst="rightArrow">
            <a:avLst>
              <a:gd name="adj1" fmla="val 50000"/>
              <a:gd name="adj2" fmla="val 5655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7" name="Text Box 4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696372" name="Object 52"/>
          <p:cNvGraphicFramePr>
            <a:graphicFrameLocks noChangeAspect="1"/>
          </p:cNvGraphicFramePr>
          <p:nvPr/>
        </p:nvGraphicFramePr>
        <p:xfrm>
          <a:off x="1668463" y="1630363"/>
          <a:ext cx="4038600" cy="627062"/>
        </p:xfrm>
        <a:graphic>
          <a:graphicData uri="http://schemas.openxmlformats.org/presentationml/2006/ole">
            <p:oleObj spid="_x0000_s809014" name="Equation" r:id="rId5" imgW="1548728" imgH="241195" progId="Equation.DSMT4">
              <p:embed/>
            </p:oleObj>
          </a:graphicData>
        </a:graphic>
      </p:graphicFrame>
      <p:graphicFrame>
        <p:nvGraphicFramePr>
          <p:cNvPr id="696373" name="Object 53"/>
          <p:cNvGraphicFramePr>
            <a:graphicFrameLocks noChangeAspect="1"/>
          </p:cNvGraphicFramePr>
          <p:nvPr/>
        </p:nvGraphicFramePr>
        <p:xfrm>
          <a:off x="2573338" y="2624138"/>
          <a:ext cx="5262562" cy="2724150"/>
        </p:xfrm>
        <a:graphic>
          <a:graphicData uri="http://schemas.openxmlformats.org/presentationml/2006/ole">
            <p:oleObj spid="_x0000_s809015" name="Equation" r:id="rId6" imgW="2273300" imgH="1181100" progId="Equation.DSMT4">
              <p:embed/>
            </p:oleObj>
          </a:graphicData>
        </a:graphic>
      </p:graphicFrame>
      <p:sp>
        <p:nvSpPr>
          <p:cNvPr id="696374" name="Text Box 54"/>
          <p:cNvSpPr txBox="1">
            <a:spLocks noChangeArrowheads="1"/>
          </p:cNvSpPr>
          <p:nvPr/>
        </p:nvSpPr>
        <p:spPr bwMode="auto">
          <a:xfrm>
            <a:off x="1220720" y="2741613"/>
            <a:ext cx="10620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96375" name="Text Box 55"/>
          <p:cNvSpPr txBox="1">
            <a:spLocks noChangeArrowheads="1"/>
          </p:cNvSpPr>
          <p:nvPr/>
        </p:nvSpPr>
        <p:spPr bwMode="auto">
          <a:xfrm>
            <a:off x="5625823" y="2657696"/>
            <a:ext cx="3041650" cy="584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Note: The </a:t>
            </a:r>
            <a:r>
              <a:rPr lang="en-US" sz="1600" dirty="0">
                <a:solidFill>
                  <a:schemeClr val="bg1"/>
                </a:solidFill>
              </a:rPr>
              <a:t>wavenumber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1600" baseline="-25000" dirty="0">
                <a:solidFill>
                  <a:schemeClr val="bg1"/>
                </a:solidFill>
              </a:rPr>
              <a:t>0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causes </a:t>
            </a:r>
            <a:r>
              <a:rPr lang="en-US" sz="1600" dirty="0">
                <a:solidFill>
                  <a:schemeClr val="bg1"/>
                </a:solidFill>
              </a:rPr>
              <a:t>branch points to arise.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1479217" y="1052608"/>
            <a:ext cx="25741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Poles (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yp</a:t>
            </a:r>
            <a:r>
              <a:rPr lang="en-US" sz="2000" dirty="0" smtClean="0">
                <a:solidFill>
                  <a:schemeClr val="bg1"/>
                </a:solidFill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17828" name="Object 4"/>
          <p:cNvGraphicFramePr>
            <a:graphicFrameLocks noChangeAspect="1"/>
          </p:cNvGraphicFramePr>
          <p:nvPr/>
        </p:nvGraphicFramePr>
        <p:xfrm>
          <a:off x="2419350" y="1770063"/>
          <a:ext cx="2816225" cy="593725"/>
        </p:xfrm>
        <a:graphic>
          <a:graphicData uri="http://schemas.openxmlformats.org/presentationml/2006/ole">
            <p:oleObj spid="_x0000_s810037" name="Equation" r:id="rId4" imgW="1079500" imgH="228600" progId="Equation.DSMT4">
              <p:embed/>
            </p:oleObj>
          </a:graphicData>
        </a:graphic>
      </p:graphicFrame>
      <p:graphicFrame>
        <p:nvGraphicFramePr>
          <p:cNvPr id="717830" name="Object 6"/>
          <p:cNvGraphicFramePr>
            <a:graphicFrameLocks noChangeAspect="1"/>
          </p:cNvGraphicFramePr>
          <p:nvPr/>
        </p:nvGraphicFramePr>
        <p:xfrm>
          <a:off x="2763379" y="3883396"/>
          <a:ext cx="2548850" cy="634173"/>
        </p:xfrm>
        <a:graphic>
          <a:graphicData uri="http://schemas.openxmlformats.org/presentationml/2006/ole">
            <p:oleObj spid="_x0000_s810038" name="Equation" r:id="rId5" imgW="1066337" imgH="266584" progId="Equation.DSMT4">
              <p:embed/>
            </p:oleObj>
          </a:graphicData>
        </a:graphic>
      </p:graphicFrame>
      <p:sp>
        <p:nvSpPr>
          <p:cNvPr id="717832" name="AutoShape 8"/>
          <p:cNvSpPr>
            <a:spLocks noChangeArrowheads="1"/>
          </p:cNvSpPr>
          <p:nvPr/>
        </p:nvSpPr>
        <p:spPr bwMode="auto">
          <a:xfrm>
            <a:off x="2063750" y="2833688"/>
            <a:ext cx="438150" cy="193675"/>
          </a:xfrm>
          <a:prstGeom prst="rightArrow">
            <a:avLst>
              <a:gd name="adj1" fmla="val 50000"/>
              <a:gd name="adj2" fmla="val 5655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7836" name="Object 12"/>
          <p:cNvGraphicFramePr>
            <a:graphicFrameLocks noChangeAspect="1"/>
          </p:cNvGraphicFramePr>
          <p:nvPr/>
        </p:nvGraphicFramePr>
        <p:xfrm>
          <a:off x="2841625" y="2633663"/>
          <a:ext cx="2120900" cy="593725"/>
        </p:xfrm>
        <a:graphic>
          <a:graphicData uri="http://schemas.openxmlformats.org/presentationml/2006/ole">
            <p:oleObj spid="_x0000_s810039" name="Equation" r:id="rId6" imgW="812447" imgH="228501" progId="Equation.DSMT4">
              <p:embed/>
            </p:oleObj>
          </a:graphicData>
        </a:graphic>
      </p:graphicFrame>
      <p:sp>
        <p:nvSpPr>
          <p:cNvPr id="717837" name="Text Box 13"/>
          <p:cNvSpPr txBox="1">
            <a:spLocks noChangeArrowheads="1"/>
          </p:cNvSpPr>
          <p:nvPr/>
        </p:nvSpPr>
        <p:spPr bwMode="auto">
          <a:xfrm>
            <a:off x="2124075" y="4030663"/>
            <a:ext cx="5032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868363" y="1128709"/>
            <a:ext cx="19510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Branch points:</a:t>
            </a:r>
          </a:p>
        </p:txBody>
      </p:sp>
      <p:sp>
        <p:nvSpPr>
          <p:cNvPr id="716828" name="Text Box 28"/>
          <p:cNvSpPr txBox="1">
            <a:spLocks noChangeArrowheads="1"/>
          </p:cNvSpPr>
          <p:nvPr/>
        </p:nvSpPr>
        <p:spPr bwMode="auto">
          <a:xfrm>
            <a:off x="981075" y="1849887"/>
            <a:ext cx="10239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Poles:</a:t>
            </a:r>
          </a:p>
        </p:txBody>
      </p:sp>
      <p:sp>
        <p:nvSpPr>
          <p:cNvPr id="716834" name="Text Box 34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6836" name="Object 36"/>
          <p:cNvGraphicFramePr>
            <a:graphicFrameLocks noChangeAspect="1"/>
          </p:cNvGraphicFramePr>
          <p:nvPr/>
        </p:nvGraphicFramePr>
        <p:xfrm>
          <a:off x="2723467" y="1038448"/>
          <a:ext cx="2106612" cy="550862"/>
        </p:xfrm>
        <a:graphic>
          <a:graphicData uri="http://schemas.openxmlformats.org/presentationml/2006/ole">
            <p:oleObj spid="_x0000_s811129" name="Equation" r:id="rId4" imgW="965200" imgH="254000" progId="Equation.DSMT4">
              <p:embed/>
            </p:oleObj>
          </a:graphicData>
        </a:graphic>
      </p:graphicFrame>
      <p:graphicFrame>
        <p:nvGraphicFramePr>
          <p:cNvPr id="716837" name="Object 37"/>
          <p:cNvGraphicFramePr>
            <a:graphicFrameLocks noChangeAspect="1"/>
          </p:cNvGraphicFramePr>
          <p:nvPr/>
        </p:nvGraphicFramePr>
        <p:xfrm>
          <a:off x="1917925" y="1752596"/>
          <a:ext cx="2328862" cy="579438"/>
        </p:xfrm>
        <a:graphic>
          <a:graphicData uri="http://schemas.openxmlformats.org/presentationml/2006/ole">
            <p:oleObj spid="_x0000_s811130" name="Equation" r:id="rId5" imgW="1066337" imgH="266584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1104219" y="2486018"/>
            <a:ext cx="7344478" cy="3903664"/>
            <a:chOff x="1338263" y="2781299"/>
            <a:chExt cx="7344478" cy="3903664"/>
          </a:xfrm>
        </p:grpSpPr>
        <p:sp>
          <p:nvSpPr>
            <p:cNvPr id="716804" name="Line 4"/>
            <p:cNvSpPr>
              <a:spLocks noChangeShapeType="1"/>
            </p:cNvSpPr>
            <p:nvPr/>
          </p:nvSpPr>
          <p:spPr bwMode="auto">
            <a:xfrm flipV="1">
              <a:off x="3756025" y="2994025"/>
              <a:ext cx="0" cy="36909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6805" name="Line 5"/>
            <p:cNvSpPr>
              <a:spLocks noChangeShapeType="1"/>
            </p:cNvSpPr>
            <p:nvPr/>
          </p:nvSpPr>
          <p:spPr bwMode="auto">
            <a:xfrm>
              <a:off x="1338263" y="5011057"/>
              <a:ext cx="676751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6806" name="Object 6"/>
            <p:cNvGraphicFramePr>
              <a:graphicFrameLocks noChangeAspect="1"/>
            </p:cNvGraphicFramePr>
            <p:nvPr/>
          </p:nvGraphicFramePr>
          <p:xfrm>
            <a:off x="3932239" y="2781299"/>
            <a:ext cx="408158" cy="557213"/>
          </p:xfrm>
          <a:graphic>
            <a:graphicData uri="http://schemas.openxmlformats.org/presentationml/2006/ole">
              <p:oleObj spid="_x0000_s811131" name="Equation" r:id="rId6" imgW="190417" imgH="241195" progId="Equation.DSMT4">
                <p:embed/>
              </p:oleObj>
            </a:graphicData>
          </a:graphic>
        </p:graphicFrame>
        <p:graphicFrame>
          <p:nvGraphicFramePr>
            <p:cNvPr id="716807" name="Object 7"/>
            <p:cNvGraphicFramePr>
              <a:graphicFrameLocks noChangeAspect="1"/>
            </p:cNvGraphicFramePr>
            <p:nvPr/>
          </p:nvGraphicFramePr>
          <p:xfrm>
            <a:off x="8274050" y="4737100"/>
            <a:ext cx="408691" cy="522288"/>
          </p:xfrm>
          <a:graphic>
            <a:graphicData uri="http://schemas.openxmlformats.org/presentationml/2006/ole">
              <p:oleObj spid="_x0000_s811132" name="Equation" r:id="rId7" imgW="203112" imgH="241195" progId="Equation.DSMT4">
                <p:embed/>
              </p:oleObj>
            </a:graphicData>
          </a:graphic>
        </p:graphicFrame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706813" y="5395913"/>
              <a:ext cx="122237" cy="1217612"/>
              <a:chOff x="2375" y="3255"/>
              <a:chExt cx="77" cy="767"/>
            </a:xfrm>
          </p:grpSpPr>
          <p:sp>
            <p:nvSpPr>
              <p:cNvPr id="716809" name="Oval 9"/>
              <p:cNvSpPr>
                <a:spLocks noChangeArrowheads="1"/>
              </p:cNvSpPr>
              <p:nvPr/>
            </p:nvSpPr>
            <p:spPr bwMode="auto">
              <a:xfrm>
                <a:off x="2382" y="3255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10" name="Freeform 10"/>
              <p:cNvSpPr>
                <a:spLocks/>
              </p:cNvSpPr>
              <p:nvPr/>
            </p:nvSpPr>
            <p:spPr bwMode="auto">
              <a:xfrm>
                <a:off x="2375" y="3309"/>
                <a:ext cx="44" cy="713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702050" y="3533775"/>
              <a:ext cx="111125" cy="1016000"/>
              <a:chOff x="2276" y="2082"/>
              <a:chExt cx="70" cy="640"/>
            </a:xfrm>
          </p:grpSpPr>
          <p:sp>
            <p:nvSpPr>
              <p:cNvPr id="716812" name="Oval 12"/>
              <p:cNvSpPr>
                <a:spLocks noChangeArrowheads="1"/>
              </p:cNvSpPr>
              <p:nvPr/>
            </p:nvSpPr>
            <p:spPr bwMode="auto">
              <a:xfrm>
                <a:off x="2276" y="2646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13" name="Freeform 13"/>
              <p:cNvSpPr>
                <a:spLocks/>
              </p:cNvSpPr>
              <p:nvPr/>
            </p:nvSpPr>
            <p:spPr bwMode="auto">
              <a:xfrm>
                <a:off x="2291" y="2082"/>
                <a:ext cx="51" cy="620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73475" y="4665663"/>
              <a:ext cx="171450" cy="177800"/>
              <a:chOff x="1536" y="1312"/>
              <a:chExt cx="108" cy="172"/>
            </a:xfrm>
          </p:grpSpPr>
          <p:sp>
            <p:nvSpPr>
              <p:cNvPr id="716815" name="Line 1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816" name="Line 1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686175" y="5126038"/>
              <a:ext cx="171450" cy="177800"/>
              <a:chOff x="1536" y="1312"/>
              <a:chExt cx="108" cy="172"/>
            </a:xfrm>
          </p:grpSpPr>
          <p:sp>
            <p:nvSpPr>
              <p:cNvPr id="716818" name="Line 1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819" name="Line 1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822" name="Line 22"/>
            <p:cNvSpPr>
              <a:spLocks noChangeShapeType="1"/>
            </p:cNvSpPr>
            <p:nvPr/>
          </p:nvSpPr>
          <p:spPr bwMode="auto">
            <a:xfrm flipV="1">
              <a:off x="3752850" y="5007202"/>
              <a:ext cx="4090988" cy="111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6824" name="Object 24"/>
            <p:cNvGraphicFramePr>
              <a:graphicFrameLocks noChangeAspect="1"/>
            </p:cNvGraphicFramePr>
            <p:nvPr/>
          </p:nvGraphicFramePr>
          <p:xfrm>
            <a:off x="5610225" y="4491038"/>
            <a:ext cx="352425" cy="414337"/>
          </p:xfrm>
          <a:graphic>
            <a:graphicData uri="http://schemas.openxmlformats.org/presentationml/2006/ole">
              <p:oleObj spid="_x0000_s811133" name="Equation" r:id="rId8" imgW="152202" imgH="177569" progId="Equation.DSMT4">
                <p:embed/>
              </p:oleObj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>
              <a:off x="5876925" y="5014912"/>
              <a:ext cx="266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3705225" y="4967287"/>
              <a:ext cx="85725" cy="8572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716838" name="Object 38"/>
          <p:cNvGraphicFramePr>
            <a:graphicFrameLocks noChangeAspect="1"/>
          </p:cNvGraphicFramePr>
          <p:nvPr/>
        </p:nvGraphicFramePr>
        <p:xfrm>
          <a:off x="2938916" y="4085091"/>
          <a:ext cx="415925" cy="441325"/>
        </p:xfrm>
        <a:graphic>
          <a:graphicData uri="http://schemas.openxmlformats.org/presentationml/2006/ole">
            <p:oleObj spid="_x0000_s811134" name="Equation" r:id="rId9" imgW="190417" imgH="203112" progId="Equation.DSMT4">
              <p:embed/>
            </p:oleObj>
          </a:graphicData>
        </a:graphic>
      </p:graphicFrame>
      <p:graphicFrame>
        <p:nvGraphicFramePr>
          <p:cNvPr id="716839" name="Object 39"/>
          <p:cNvGraphicFramePr>
            <a:graphicFrameLocks noChangeAspect="1"/>
          </p:cNvGraphicFramePr>
          <p:nvPr/>
        </p:nvGraphicFramePr>
        <p:xfrm>
          <a:off x="2916692" y="4694238"/>
          <a:ext cx="415925" cy="441325"/>
        </p:xfrm>
        <a:graphic>
          <a:graphicData uri="http://schemas.openxmlformats.org/presentationml/2006/ole">
            <p:oleObj spid="_x0000_s811135" name="Equation" r:id="rId10" imgW="190417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2301195" y="833664"/>
            <a:ext cx="400163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Note on </a:t>
            </a:r>
            <a:r>
              <a:rPr lang="en-US" sz="2400" dirty="0" smtClean="0">
                <a:solidFill>
                  <a:schemeClr val="hlink"/>
                </a:solidFill>
              </a:rPr>
              <a:t>wavenumber </a:t>
            </a:r>
            <a:r>
              <a:rPr lang="en-US" sz="2400" i="1" dirty="0" smtClean="0">
                <a:solidFill>
                  <a:schemeClr val="hlink"/>
                </a:solidFill>
                <a:latin typeface="+mn-lt"/>
              </a:rPr>
              <a:t>k</a:t>
            </a:r>
            <a:r>
              <a:rPr lang="en-US" sz="2400" i="1" baseline="-25000" dirty="0" smtClean="0">
                <a:solidFill>
                  <a:schemeClr val="hlink"/>
                </a:solidFill>
                <a:latin typeface="+mn-lt"/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  <a:latin typeface="+mn-lt"/>
              </a:rPr>
              <a:t>0</a:t>
            </a:r>
            <a:endParaRPr lang="en-US" sz="2400" baseline="-250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697377" name="Text Box 33"/>
          <p:cNvSpPr txBox="1">
            <a:spLocks noChangeArrowheads="1"/>
          </p:cNvSpPr>
          <p:nvPr/>
        </p:nvSpPr>
        <p:spPr bwMode="auto">
          <a:xfrm>
            <a:off x="424544" y="2444750"/>
            <a:ext cx="545374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a real wavenumber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, we </a:t>
            </a:r>
            <a:r>
              <a:rPr lang="en-US" sz="2000" dirty="0">
                <a:solidFill>
                  <a:schemeClr val="bg1"/>
                </a:solidFill>
              </a:rPr>
              <a:t>must have that </a:t>
            </a:r>
          </a:p>
        </p:txBody>
      </p:sp>
      <p:graphicFrame>
        <p:nvGraphicFramePr>
          <p:cNvPr id="697378" name="Object 34"/>
          <p:cNvGraphicFramePr>
            <a:graphicFrameLocks noChangeAspect="1"/>
          </p:cNvGraphicFramePr>
          <p:nvPr/>
        </p:nvGraphicFramePr>
        <p:xfrm>
          <a:off x="5831987" y="2403783"/>
          <a:ext cx="1193800" cy="496887"/>
        </p:xfrm>
        <a:graphic>
          <a:graphicData uri="http://schemas.openxmlformats.org/presentationml/2006/ole">
            <p:oleObj spid="_x0000_s812085" name="Equation" r:id="rId4" imgW="545863" imgH="228501" progId="Equation.DSMT4">
              <p:embed/>
            </p:oleObj>
          </a:graphicData>
        </a:graphic>
      </p:graphicFrame>
      <p:sp>
        <p:nvSpPr>
          <p:cNvPr id="697379" name="Text Box 35"/>
          <p:cNvSpPr txBox="1">
            <a:spLocks noChangeArrowheads="1"/>
          </p:cNvSpPr>
          <p:nvPr/>
        </p:nvSpPr>
        <p:spPr bwMode="auto">
          <a:xfrm>
            <a:off x="435428" y="3176595"/>
            <a:ext cx="8207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Otherwise, there would be poles on the real axis, and this would correspond to leakage into the TM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surface-wave mode of the grounded substrate.</a:t>
            </a:r>
          </a:p>
        </p:txBody>
      </p:sp>
      <p:sp>
        <p:nvSpPr>
          <p:cNvPr id="697380" name="Text Box 36"/>
          <p:cNvSpPr txBox="1">
            <a:spLocks noChangeArrowheads="1"/>
          </p:cNvSpPr>
          <p:nvPr/>
        </p:nvSpPr>
        <p:spPr bwMode="auto">
          <a:xfrm>
            <a:off x="1169825" y="3923174"/>
            <a:ext cx="679035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mode would then be a leaky </a:t>
            </a:r>
            <a:r>
              <a:rPr lang="en-US" sz="1600" dirty="0" smtClean="0">
                <a:solidFill>
                  <a:schemeClr val="bg2"/>
                </a:solidFill>
              </a:rPr>
              <a:t>mode with a complex wavenumber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600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schemeClr val="bg2"/>
                </a:solidFill>
              </a:rPr>
              <a:t>, which contradicts the assumption that the pole is on the real axis.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97381" name="Text Box 3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697382" name="Object 38"/>
          <p:cNvGraphicFramePr>
            <a:graphicFrameLocks noChangeAspect="1"/>
          </p:cNvGraphicFramePr>
          <p:nvPr/>
        </p:nvGraphicFramePr>
        <p:xfrm>
          <a:off x="3030992" y="1511754"/>
          <a:ext cx="2579687" cy="635000"/>
        </p:xfrm>
        <a:graphic>
          <a:graphicData uri="http://schemas.openxmlformats.org/presentationml/2006/ole">
            <p:oleObj spid="_x0000_s812086" name="Equation" r:id="rId5" imgW="1180588" imgH="291973" progId="Equation.DSMT4">
              <p:embed/>
            </p:oleObj>
          </a:graphicData>
        </a:graphic>
      </p:graphicFrame>
      <p:graphicFrame>
        <p:nvGraphicFramePr>
          <p:cNvPr id="697383" name="Object 39"/>
          <p:cNvGraphicFramePr>
            <a:graphicFrameLocks noChangeAspect="1"/>
          </p:cNvGraphicFramePr>
          <p:nvPr/>
        </p:nvGraphicFramePr>
        <p:xfrm>
          <a:off x="2995613" y="5680075"/>
          <a:ext cx="2165350" cy="468313"/>
        </p:xfrm>
        <a:graphic>
          <a:graphicData uri="http://schemas.openxmlformats.org/presentationml/2006/ole">
            <p:oleObj spid="_x0000_s812087" name="Equation" r:id="rId6" imgW="990170" imgH="215806" progId="Equation.DSMT4">
              <p:embed/>
            </p:oleObj>
          </a:graphicData>
        </a:graphic>
      </p:graphicFrame>
      <p:sp>
        <p:nvSpPr>
          <p:cNvPr id="697384" name="Text Box 40"/>
          <p:cNvSpPr txBox="1">
            <a:spLocks noChangeArrowheads="1"/>
          </p:cNvSpPr>
          <p:nvPr/>
        </p:nvSpPr>
        <p:spPr bwMode="auto">
          <a:xfrm>
            <a:off x="2242911" y="5007656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31304" y="0"/>
            <a:ext cx="88058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6" y="1240973"/>
            <a:ext cx="855617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Physical derivation of method for planar electric surface currents.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 involving planar surface currents: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line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Microstrip patch current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General derivation (Fourier transforming Maxwell’s equations) that allows for all types of sources to be included in one general derivation.</a:t>
            </a:r>
          </a:p>
          <a:p>
            <a:pPr marL="347663" indent="-347663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Examples: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Vertical dipole over the earth (Sommerfeld problem)</a:t>
            </a:r>
          </a:p>
          <a:p>
            <a:pPr marL="739775" lvl="1" indent="-282575"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Slot antenna covered with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radome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layer (magnetic current)</a:t>
            </a:r>
          </a:p>
          <a:p>
            <a:pPr marL="347663" indent="-347663">
              <a:spcAft>
                <a:spcPts val="1800"/>
              </a:spcAft>
            </a:pPr>
            <a:endParaRPr lang="en-US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77" name="Text Box 33"/>
          <p:cNvSpPr txBox="1">
            <a:spLocks noChangeArrowheads="1"/>
          </p:cNvSpPr>
          <p:nvPr/>
        </p:nvSpPr>
        <p:spPr bwMode="auto">
          <a:xfrm>
            <a:off x="377043" y="807018"/>
            <a:ext cx="763419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we wanted to use multiple basis functions, we could consider the following choices: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7381" name="Text Box 3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2654" y="1602862"/>
            <a:ext cx="46089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Fourier-Maxwell Basis Function Expansion:</a:t>
            </a: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1543050" y="1997304"/>
          <a:ext cx="4959350" cy="1114425"/>
        </p:xfrm>
        <a:graphic>
          <a:graphicData uri="http://schemas.openxmlformats.org/presentationml/2006/ole">
            <p:oleObj spid="_x0000_s813126" name="Equation" r:id="rId4" imgW="3213100" imgH="723900" progId="Equation.DSMT4">
              <p:embed/>
            </p:oleObj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1550988" y="3172054"/>
          <a:ext cx="5233987" cy="820737"/>
        </p:xfrm>
        <a:graphic>
          <a:graphicData uri="http://schemas.openxmlformats.org/presentationml/2006/ole">
            <p:oleObj spid="_x0000_s813127" name="Equation" r:id="rId5" imgW="3403600" imgH="533400" progId="Equation.DSMT4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25660" y="4188278"/>
            <a:ext cx="503214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Chebyshev-Maxwell Basis Function Expansion: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46225" y="4646841"/>
          <a:ext cx="5994400" cy="1157288"/>
        </p:xfrm>
        <a:graphic>
          <a:graphicData uri="http://schemas.openxmlformats.org/presentationml/2006/ole">
            <p:oleObj spid="_x0000_s813128" name="Equation" r:id="rId6" imgW="3771900" imgH="736600" progId="Equation.DSMT4">
              <p:embed/>
            </p:oleObj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1552575" y="5797779"/>
          <a:ext cx="5510213" cy="811212"/>
        </p:xfrm>
        <a:graphic>
          <a:graphicData uri="http://schemas.openxmlformats.org/presentationml/2006/ole">
            <p:oleObj spid="_x0000_s813129" name="Equation" r:id="rId7" imgW="3403600" imgH="508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15573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581593" y="1953597"/>
            <a:ext cx="772989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next proceed to calculate </a:t>
            </a:r>
            <a:r>
              <a:rPr lang="en-US" sz="2400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Michalski voltage </a:t>
            </a:r>
            <a:r>
              <a:rPr lang="en-US" sz="2400" dirty="0">
                <a:solidFill>
                  <a:schemeClr val="bg1"/>
                </a:solidFill>
              </a:rPr>
              <a:t>functions explicitly.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682" name="Object 2"/>
          <p:cNvGraphicFramePr>
            <a:graphicFrameLocks noChangeAspect="1"/>
          </p:cNvGraphicFramePr>
          <p:nvPr/>
        </p:nvGraphicFramePr>
        <p:xfrm>
          <a:off x="644525" y="1130300"/>
          <a:ext cx="1133475" cy="654050"/>
        </p:xfrm>
        <a:graphic>
          <a:graphicData uri="http://schemas.openxmlformats.org/presentationml/2006/ole">
            <p:oleObj spid="_x0000_s814388" name="Equation" r:id="rId4" imgW="330057" imgH="190417" progId="Equation.DSMT4">
              <p:embed/>
            </p:oleObj>
          </a:graphicData>
        </a:graphic>
      </p:graphicFrame>
      <p:graphicFrame>
        <p:nvGraphicFramePr>
          <p:cNvPr id="711697" name="Object 17"/>
          <p:cNvGraphicFramePr>
            <a:graphicFrameLocks noChangeAspect="1"/>
          </p:cNvGraphicFramePr>
          <p:nvPr/>
        </p:nvGraphicFramePr>
        <p:xfrm>
          <a:off x="1481138" y="5500688"/>
          <a:ext cx="5673725" cy="895350"/>
        </p:xfrm>
        <a:graphic>
          <a:graphicData uri="http://schemas.openxmlformats.org/presentationml/2006/ole">
            <p:oleObj spid="_x0000_s814389" name="Equation" r:id="rId5" imgW="2654300" imgH="419100" progId="Equation.DSMT4">
              <p:embed/>
            </p:oleObj>
          </a:graphicData>
        </a:graphic>
      </p:graphicFrame>
      <p:graphicFrame>
        <p:nvGraphicFramePr>
          <p:cNvPr id="711698" name="Object 18"/>
          <p:cNvGraphicFramePr>
            <a:graphicFrameLocks noChangeAspect="1"/>
          </p:cNvGraphicFramePr>
          <p:nvPr/>
        </p:nvGraphicFramePr>
        <p:xfrm>
          <a:off x="5942299" y="1416857"/>
          <a:ext cx="2205416" cy="1242275"/>
        </p:xfrm>
        <a:graphic>
          <a:graphicData uri="http://schemas.openxmlformats.org/presentationml/2006/ole">
            <p:oleObj spid="_x0000_s814390" name="Equation" r:id="rId6" imgW="1104900" imgH="622300" progId="Equation.DSMT4">
              <p:embed/>
            </p:oleObj>
          </a:graphicData>
        </a:graphic>
      </p:graphicFrame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711719" name="Object 39"/>
          <p:cNvGraphicFramePr>
            <a:graphicFrameLocks noChangeAspect="1"/>
          </p:cNvGraphicFramePr>
          <p:nvPr/>
        </p:nvGraphicFramePr>
        <p:xfrm>
          <a:off x="542925" y="1987550"/>
          <a:ext cx="1433513" cy="566738"/>
        </p:xfrm>
        <a:graphic>
          <a:graphicData uri="http://schemas.openxmlformats.org/presentationml/2006/ole">
            <p:oleObj spid="_x0000_s814391" name="Equation" r:id="rId7" imgW="545626" imgH="215713" progId="Equation.DSMT4">
              <p:embed/>
            </p:oleObj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2151063" y="1520826"/>
            <a:ext cx="3097212" cy="3379787"/>
            <a:chOff x="2151063" y="1520826"/>
            <a:chExt cx="3097212" cy="3379787"/>
          </a:xfrm>
        </p:grpSpPr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 flipH="1">
              <a:off x="2897188" y="156203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2" name="Line 22"/>
            <p:cNvSpPr>
              <a:spLocks noChangeShapeType="1"/>
            </p:cNvSpPr>
            <p:nvPr/>
          </p:nvSpPr>
          <p:spPr bwMode="auto">
            <a:xfrm flipH="1">
              <a:off x="4287838" y="1544638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3" name="Line 23"/>
            <p:cNvSpPr>
              <a:spLocks noChangeShapeType="1"/>
            </p:cNvSpPr>
            <p:nvPr/>
          </p:nvSpPr>
          <p:spPr bwMode="auto">
            <a:xfrm>
              <a:off x="2887663" y="3700461"/>
              <a:ext cx="1411205" cy="463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4" name="Object 24"/>
            <p:cNvGraphicFramePr>
              <a:graphicFrameLocks noChangeAspect="1"/>
            </p:cNvGraphicFramePr>
            <p:nvPr/>
          </p:nvGraphicFramePr>
          <p:xfrm>
            <a:off x="3659188" y="3962400"/>
            <a:ext cx="521783" cy="317500"/>
          </p:xfrm>
          <a:graphic>
            <a:graphicData uri="http://schemas.openxmlformats.org/presentationml/2006/ole">
              <p:oleObj spid="_x0000_s814392" name="Equation" r:id="rId8" imgW="291847" imgH="177646" progId="Equation.DSMT4">
                <p:embed/>
              </p:oleObj>
            </a:graphicData>
          </a:graphic>
        </p:graphicFrame>
        <p:sp>
          <p:nvSpPr>
            <p:cNvPr id="711705" name="Oval 25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6" name="Line 26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7" name="Object 27"/>
            <p:cNvGraphicFramePr>
              <a:graphicFrameLocks noChangeAspect="1"/>
            </p:cNvGraphicFramePr>
            <p:nvPr/>
          </p:nvGraphicFramePr>
          <p:xfrm>
            <a:off x="2151063" y="3072765"/>
            <a:ext cx="496887" cy="397509"/>
          </p:xfrm>
          <a:graphic>
            <a:graphicData uri="http://schemas.openxmlformats.org/presentationml/2006/ole">
              <p:oleObj spid="_x0000_s814393" name="Equation" r:id="rId9" imgW="253780" imgH="203024" progId="Equation.DSMT4">
                <p:embed/>
              </p:oleObj>
            </a:graphicData>
          </a:graphic>
        </p:graphicFrame>
        <p:graphicFrame>
          <p:nvGraphicFramePr>
            <p:cNvPr id="711708" name="Object 28"/>
            <p:cNvGraphicFramePr>
              <a:graphicFrameLocks noChangeAspect="1"/>
            </p:cNvGraphicFramePr>
            <p:nvPr/>
          </p:nvGraphicFramePr>
          <p:xfrm>
            <a:off x="2178051" y="4152899"/>
            <a:ext cx="480663" cy="385763"/>
          </p:xfrm>
          <a:graphic>
            <a:graphicData uri="http://schemas.openxmlformats.org/presentationml/2006/ole">
              <p:oleObj spid="_x0000_s814394" name="Equation" r:id="rId10" imgW="253780" imgH="203024" progId="Equation.DSMT4">
                <p:embed/>
              </p:oleObj>
            </a:graphicData>
          </a:graphic>
        </p:graphicFrame>
        <p:sp>
          <p:nvSpPr>
            <p:cNvPr id="711709" name="Line 29"/>
            <p:cNvSpPr>
              <a:spLocks noChangeShapeType="1"/>
            </p:cNvSpPr>
            <p:nvPr/>
          </p:nvSpPr>
          <p:spPr bwMode="auto">
            <a:xfrm flipH="1">
              <a:off x="2897578" y="4794249"/>
              <a:ext cx="1404547" cy="33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0" name="Object 30"/>
            <p:cNvGraphicFramePr>
              <a:graphicFrameLocks noChangeAspect="1"/>
            </p:cNvGraphicFramePr>
            <p:nvPr/>
          </p:nvGraphicFramePr>
          <p:xfrm>
            <a:off x="3397251" y="1520826"/>
            <a:ext cx="441324" cy="441324"/>
          </p:xfrm>
          <a:graphic>
            <a:graphicData uri="http://schemas.openxmlformats.org/presentationml/2006/ole">
              <p:oleObj spid="_x0000_s814395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711711" name="Object 31"/>
            <p:cNvGraphicFramePr>
              <a:graphicFrameLocks noChangeAspect="1"/>
            </p:cNvGraphicFramePr>
            <p:nvPr/>
          </p:nvGraphicFramePr>
          <p:xfrm>
            <a:off x="3379788" y="4295775"/>
            <a:ext cx="408855" cy="438149"/>
          </p:xfrm>
          <a:graphic>
            <a:graphicData uri="http://schemas.openxmlformats.org/presentationml/2006/ole">
              <p:oleObj spid="_x0000_s814396" name="Equation" r:id="rId12" imgW="177646" imgH="190335" progId="Equation.DSMT4">
                <p:embed/>
              </p:oleObj>
            </a:graphicData>
          </a:graphic>
        </p:graphicFrame>
        <p:graphicFrame>
          <p:nvGraphicFramePr>
            <p:cNvPr id="711712" name="Object 32"/>
            <p:cNvGraphicFramePr>
              <a:graphicFrameLocks noChangeAspect="1"/>
            </p:cNvGraphicFramePr>
            <p:nvPr/>
          </p:nvGraphicFramePr>
          <p:xfrm>
            <a:off x="4519614" y="3514726"/>
            <a:ext cx="645966" cy="322262"/>
          </p:xfrm>
          <a:graphic>
            <a:graphicData uri="http://schemas.openxmlformats.org/presentationml/2006/ole">
              <p:oleObj spid="_x0000_s814397" name="Equation" r:id="rId13" imgW="304536" imgH="152268" progId="Equation.DSMT4">
                <p:embed/>
              </p:oleObj>
            </a:graphicData>
          </a:graphic>
        </p:graphicFrame>
        <p:graphicFrame>
          <p:nvGraphicFramePr>
            <p:cNvPr id="711713" name="Object 33"/>
            <p:cNvGraphicFramePr>
              <a:graphicFrameLocks noChangeAspect="1"/>
            </p:cNvGraphicFramePr>
            <p:nvPr/>
          </p:nvGraphicFramePr>
          <p:xfrm>
            <a:off x="4473576" y="4565048"/>
            <a:ext cx="774699" cy="335565"/>
          </p:xfrm>
          <a:graphic>
            <a:graphicData uri="http://schemas.openxmlformats.org/presentationml/2006/ole">
              <p:oleObj spid="_x0000_s814398" name="Equation" r:id="rId14" imgW="380835" imgH="165028" progId="Equation.DSMT4">
                <p:embed/>
              </p:oleObj>
            </a:graphicData>
          </a:graphic>
        </p:graphicFrame>
        <p:sp>
          <p:nvSpPr>
            <p:cNvPr id="711714" name="Line 34"/>
            <p:cNvSpPr>
              <a:spLocks noChangeShapeType="1"/>
            </p:cNvSpPr>
            <p:nvPr/>
          </p:nvSpPr>
          <p:spPr bwMode="auto">
            <a:xfrm flipV="1">
              <a:off x="2895601" y="2514600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5" name="Object 35"/>
            <p:cNvGraphicFramePr>
              <a:graphicFrameLocks noChangeAspect="1"/>
            </p:cNvGraphicFramePr>
            <p:nvPr/>
          </p:nvGraphicFramePr>
          <p:xfrm>
            <a:off x="2308226" y="2317965"/>
            <a:ext cx="454024" cy="403010"/>
          </p:xfrm>
          <a:graphic>
            <a:graphicData uri="http://schemas.openxmlformats.org/presentationml/2006/ole">
              <p:oleObj spid="_x0000_s814399" name="Equation" r:id="rId15" imgW="228501" imgH="203112" progId="Equation.DSMT4">
                <p:embed/>
              </p:oleObj>
            </a:graphicData>
          </a:graphic>
        </p:graphicFrame>
        <p:graphicFrame>
          <p:nvGraphicFramePr>
            <p:cNvPr id="711716" name="Object 36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814400" name="Equation" r:id="rId16" imgW="126725" imgH="126725" progId="Equation.DSMT4">
                <p:embed/>
              </p:oleObj>
            </a:graphicData>
          </a:graphic>
        </p:graphicFrame>
        <p:graphicFrame>
          <p:nvGraphicFramePr>
            <p:cNvPr id="711717" name="Object 37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814401" name="Equation" r:id="rId17" imgW="114003" imgH="88669" progId="Equation.DSMT4">
                <p:embed/>
              </p:oleObj>
            </a:graphicData>
          </a:graphic>
        </p:graphicFrame>
        <p:graphicFrame>
          <p:nvGraphicFramePr>
            <p:cNvPr id="711718" name="Object 38"/>
            <p:cNvGraphicFramePr>
              <a:graphicFrameLocks noChangeAspect="1"/>
            </p:cNvGraphicFramePr>
            <p:nvPr/>
          </p:nvGraphicFramePr>
          <p:xfrm>
            <a:off x="3381376" y="2105025"/>
            <a:ext cx="628650" cy="501650"/>
          </p:xfrm>
          <a:graphic>
            <a:graphicData uri="http://schemas.openxmlformats.org/presentationml/2006/ole">
              <p:oleObj spid="_x0000_s814402" name="Equation" r:id="rId18" imgW="253780" imgH="203024" progId="Equation.DSMT4">
                <p:embed/>
              </p:oleObj>
            </a:graphicData>
          </a:graphic>
        </p:graphicFrame>
        <p:graphicFrame>
          <p:nvGraphicFramePr>
            <p:cNvPr id="711720" name="Object 40"/>
            <p:cNvGraphicFramePr>
              <a:graphicFrameLocks noChangeAspect="1"/>
            </p:cNvGraphicFramePr>
            <p:nvPr/>
          </p:nvGraphicFramePr>
          <p:xfrm>
            <a:off x="2890838" y="3189288"/>
            <a:ext cx="365125" cy="365125"/>
          </p:xfrm>
          <a:graphic>
            <a:graphicData uri="http://schemas.openxmlformats.org/presentationml/2006/ole">
              <p:oleObj spid="_x0000_s814403" name="Equation" r:id="rId19" imgW="126725" imgH="126725" progId="Equation.DSMT4">
                <p:embed/>
              </p:oleObj>
            </a:graphicData>
          </a:graphic>
        </p:graphicFrame>
        <p:graphicFrame>
          <p:nvGraphicFramePr>
            <p:cNvPr id="711721" name="Object 41"/>
            <p:cNvGraphicFramePr>
              <a:graphicFrameLocks noChangeAspect="1"/>
            </p:cNvGraphicFramePr>
            <p:nvPr/>
          </p:nvGraphicFramePr>
          <p:xfrm>
            <a:off x="3990975" y="3319463"/>
            <a:ext cx="328613" cy="255587"/>
          </p:xfrm>
          <a:graphic>
            <a:graphicData uri="http://schemas.openxmlformats.org/presentationml/2006/ole">
              <p:oleObj spid="_x0000_s814404" name="Equation" r:id="rId20" imgW="114003" imgH="88669" progId="Equation.DSMT4">
                <p:embed/>
              </p:oleObj>
            </a:graphicData>
          </a:graphic>
        </p:graphicFrame>
        <p:graphicFrame>
          <p:nvGraphicFramePr>
            <p:cNvPr id="711722" name="Object 42"/>
            <p:cNvGraphicFramePr>
              <a:graphicFrameLocks noChangeAspect="1"/>
            </p:cNvGraphicFramePr>
            <p:nvPr/>
          </p:nvGraphicFramePr>
          <p:xfrm>
            <a:off x="3114675" y="2932447"/>
            <a:ext cx="1028700" cy="404477"/>
          </p:xfrm>
          <a:graphic>
            <a:graphicData uri="http://schemas.openxmlformats.org/presentationml/2006/ole">
              <p:oleObj spid="_x0000_s814405" name="Equation" r:id="rId21" imgW="545626" imgH="215713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18" name="Object 2"/>
          <p:cNvGraphicFramePr>
            <a:graphicFrameLocks noChangeAspect="1"/>
          </p:cNvGraphicFramePr>
          <p:nvPr/>
        </p:nvGraphicFramePr>
        <p:xfrm>
          <a:off x="603250" y="1150938"/>
          <a:ext cx="1001713" cy="654050"/>
        </p:xfrm>
        <a:graphic>
          <a:graphicData uri="http://schemas.openxmlformats.org/presentationml/2006/ole">
            <p:oleObj spid="_x0000_s815412" name="Equation" r:id="rId4" imgW="291973" imgH="190417" progId="Equation.DSMT4">
              <p:embed/>
            </p:oleObj>
          </a:graphicData>
        </a:graphic>
      </p:graphicFrame>
      <p:graphicFrame>
        <p:nvGraphicFramePr>
          <p:cNvPr id="700419" name="Object 3"/>
          <p:cNvGraphicFramePr>
            <a:graphicFrameLocks noChangeAspect="1"/>
          </p:cNvGraphicFramePr>
          <p:nvPr/>
        </p:nvGraphicFramePr>
        <p:xfrm>
          <a:off x="1385888" y="5480050"/>
          <a:ext cx="5842000" cy="850900"/>
        </p:xfrm>
        <a:graphic>
          <a:graphicData uri="http://schemas.openxmlformats.org/presentationml/2006/ole">
            <p:oleObj spid="_x0000_s815413" name="Equation" r:id="rId5" imgW="2705100" imgH="393700" progId="Equation.DSMT4">
              <p:embed/>
            </p:oleObj>
          </a:graphicData>
        </a:graphic>
      </p:graphicFrame>
      <p:graphicFrame>
        <p:nvGraphicFramePr>
          <p:cNvPr id="700434" name="Object 18"/>
          <p:cNvGraphicFramePr>
            <a:graphicFrameLocks noChangeAspect="1"/>
          </p:cNvGraphicFramePr>
          <p:nvPr/>
        </p:nvGraphicFramePr>
        <p:xfrm>
          <a:off x="5819681" y="1411841"/>
          <a:ext cx="2409920" cy="1357469"/>
        </p:xfrm>
        <a:graphic>
          <a:graphicData uri="http://schemas.openxmlformats.org/presentationml/2006/ole">
            <p:oleObj spid="_x0000_s815414" name="Equation" r:id="rId6" imgW="1104900" imgH="622300" progId="Equation.DSMT4">
              <p:embed/>
            </p:oleObj>
          </a:graphicData>
        </a:graphic>
      </p:graphicFrame>
      <p:sp>
        <p:nvSpPr>
          <p:cNvPr id="700436" name="Text Box 20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700456" name="Object 40"/>
          <p:cNvGraphicFramePr>
            <a:graphicFrameLocks noChangeAspect="1"/>
          </p:cNvGraphicFramePr>
          <p:nvPr/>
        </p:nvGraphicFramePr>
        <p:xfrm>
          <a:off x="481013" y="2016125"/>
          <a:ext cx="1366837" cy="566738"/>
        </p:xfrm>
        <a:graphic>
          <a:graphicData uri="http://schemas.openxmlformats.org/presentationml/2006/ole">
            <p:oleObj spid="_x0000_s815415" name="Equation" r:id="rId7" imgW="520474" imgH="215806" progId="Equation.DSMT4">
              <p:embed/>
            </p:oleObj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2208213" y="1530350"/>
            <a:ext cx="3046002" cy="3370263"/>
            <a:chOff x="2208213" y="1530350"/>
            <a:chExt cx="3046002" cy="3370263"/>
          </a:xfrm>
        </p:grpSpPr>
        <p:sp>
          <p:nvSpPr>
            <p:cNvPr id="700438" name="Line 22"/>
            <p:cNvSpPr>
              <a:spLocks noChangeShapeType="1"/>
            </p:cNvSpPr>
            <p:nvPr/>
          </p:nvSpPr>
          <p:spPr bwMode="auto">
            <a:xfrm flipH="1">
              <a:off x="2897188" y="156203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39" name="Line 23"/>
            <p:cNvSpPr>
              <a:spLocks noChangeShapeType="1"/>
            </p:cNvSpPr>
            <p:nvPr/>
          </p:nvSpPr>
          <p:spPr bwMode="auto">
            <a:xfrm flipH="1">
              <a:off x="4287838" y="1544638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>
              <a:off x="2887663" y="3700462"/>
              <a:ext cx="1401308" cy="6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1" name="Object 25"/>
            <p:cNvGraphicFramePr>
              <a:graphicFrameLocks noChangeAspect="1"/>
            </p:cNvGraphicFramePr>
            <p:nvPr/>
          </p:nvGraphicFramePr>
          <p:xfrm>
            <a:off x="3716338" y="3926060"/>
            <a:ext cx="503237" cy="306215"/>
          </p:xfrm>
          <a:graphic>
            <a:graphicData uri="http://schemas.openxmlformats.org/presentationml/2006/ole">
              <p:oleObj spid="_x0000_s815416" name="Equation" r:id="rId8" imgW="291847" imgH="177646" progId="Equation.DSMT4">
                <p:embed/>
              </p:oleObj>
            </a:graphicData>
          </a:graphic>
        </p:graphicFrame>
        <p:sp>
          <p:nvSpPr>
            <p:cNvPr id="700442" name="Oval 26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43" name="Line 27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4" name="Object 28"/>
            <p:cNvGraphicFramePr>
              <a:graphicFrameLocks noChangeAspect="1"/>
            </p:cNvGraphicFramePr>
            <p:nvPr/>
          </p:nvGraphicFramePr>
          <p:xfrm>
            <a:off x="2239963" y="3086099"/>
            <a:ext cx="431589" cy="384175"/>
          </p:xfrm>
          <a:graphic>
            <a:graphicData uri="http://schemas.openxmlformats.org/presentationml/2006/ole">
              <p:oleObj spid="_x0000_s815417" name="Equation" r:id="rId9" imgW="228501" imgH="203112" progId="Equation.DSMT4">
                <p:embed/>
              </p:oleObj>
            </a:graphicData>
          </a:graphic>
        </p:graphicFrame>
        <p:graphicFrame>
          <p:nvGraphicFramePr>
            <p:cNvPr id="700445" name="Object 29"/>
            <p:cNvGraphicFramePr>
              <a:graphicFrameLocks noChangeAspect="1"/>
            </p:cNvGraphicFramePr>
            <p:nvPr/>
          </p:nvGraphicFramePr>
          <p:xfrm>
            <a:off x="2208213" y="4162425"/>
            <a:ext cx="421915" cy="376238"/>
          </p:xfrm>
          <a:graphic>
            <a:graphicData uri="http://schemas.openxmlformats.org/presentationml/2006/ole">
              <p:oleObj spid="_x0000_s815418" name="Equation" r:id="rId10" imgW="228501" imgH="203112" progId="Equation.DSMT4">
                <p:embed/>
              </p:oleObj>
            </a:graphicData>
          </a:graphic>
        </p:graphicFrame>
        <p:sp>
          <p:nvSpPr>
            <p:cNvPr id="700446" name="Line 30"/>
            <p:cNvSpPr>
              <a:spLocks noChangeShapeType="1"/>
            </p:cNvSpPr>
            <p:nvPr/>
          </p:nvSpPr>
          <p:spPr bwMode="auto">
            <a:xfrm flipH="1">
              <a:off x="2897578" y="4794249"/>
              <a:ext cx="1404547" cy="33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7" name="Object 31"/>
            <p:cNvGraphicFramePr>
              <a:graphicFrameLocks noChangeAspect="1"/>
            </p:cNvGraphicFramePr>
            <p:nvPr/>
          </p:nvGraphicFramePr>
          <p:xfrm>
            <a:off x="3378201" y="1530350"/>
            <a:ext cx="412749" cy="412749"/>
          </p:xfrm>
          <a:graphic>
            <a:graphicData uri="http://schemas.openxmlformats.org/presentationml/2006/ole">
              <p:oleObj spid="_x0000_s815419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700448" name="Object 32"/>
            <p:cNvGraphicFramePr>
              <a:graphicFrameLocks noChangeAspect="1"/>
            </p:cNvGraphicFramePr>
            <p:nvPr/>
          </p:nvGraphicFramePr>
          <p:xfrm>
            <a:off x="3408363" y="4276725"/>
            <a:ext cx="399966" cy="428624"/>
          </p:xfrm>
          <a:graphic>
            <a:graphicData uri="http://schemas.openxmlformats.org/presentationml/2006/ole">
              <p:oleObj spid="_x0000_s815420" name="Equation" r:id="rId12" imgW="177646" imgH="190335" progId="Equation.DSMT4">
                <p:embed/>
              </p:oleObj>
            </a:graphicData>
          </a:graphic>
        </p:graphicFrame>
        <p:graphicFrame>
          <p:nvGraphicFramePr>
            <p:cNvPr id="700449" name="Object 33"/>
            <p:cNvGraphicFramePr>
              <a:graphicFrameLocks noChangeAspect="1"/>
            </p:cNvGraphicFramePr>
            <p:nvPr/>
          </p:nvGraphicFramePr>
          <p:xfrm>
            <a:off x="4519614" y="3540019"/>
            <a:ext cx="614362" cy="306494"/>
          </p:xfrm>
          <a:graphic>
            <a:graphicData uri="http://schemas.openxmlformats.org/presentationml/2006/ole">
              <p:oleObj spid="_x0000_s815421" name="Equation" r:id="rId13" imgW="304536" imgH="152268" progId="Equation.DSMT4">
                <p:embed/>
              </p:oleObj>
            </a:graphicData>
          </a:graphic>
        </p:graphicFrame>
        <p:graphicFrame>
          <p:nvGraphicFramePr>
            <p:cNvPr id="700450" name="Object 34"/>
            <p:cNvGraphicFramePr>
              <a:graphicFrameLocks noChangeAspect="1"/>
            </p:cNvGraphicFramePr>
            <p:nvPr/>
          </p:nvGraphicFramePr>
          <p:xfrm>
            <a:off x="4473576" y="4562475"/>
            <a:ext cx="780639" cy="338138"/>
          </p:xfrm>
          <a:graphic>
            <a:graphicData uri="http://schemas.openxmlformats.org/presentationml/2006/ole">
              <p:oleObj spid="_x0000_s815422" name="Equation" r:id="rId14" imgW="380835" imgH="165028" progId="Equation.DSMT4">
                <p:embed/>
              </p:oleObj>
            </a:graphicData>
          </a:graphic>
        </p:graphicFrame>
        <p:sp>
          <p:nvSpPr>
            <p:cNvPr id="700451" name="Line 35"/>
            <p:cNvSpPr>
              <a:spLocks noChangeShapeType="1"/>
            </p:cNvSpPr>
            <p:nvPr/>
          </p:nvSpPr>
          <p:spPr bwMode="auto">
            <a:xfrm flipV="1">
              <a:off x="2895601" y="2528888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52" name="Object 36"/>
            <p:cNvGraphicFramePr>
              <a:graphicFrameLocks noChangeAspect="1"/>
            </p:cNvGraphicFramePr>
            <p:nvPr/>
          </p:nvGraphicFramePr>
          <p:xfrm>
            <a:off x="2338388" y="2307945"/>
            <a:ext cx="414337" cy="413030"/>
          </p:xfrm>
          <a:graphic>
            <a:graphicData uri="http://schemas.openxmlformats.org/presentationml/2006/ole">
              <p:oleObj spid="_x0000_s815423" name="Equation" r:id="rId15" imgW="203024" imgH="203024" progId="Equation.DSMT4">
                <p:embed/>
              </p:oleObj>
            </a:graphicData>
          </a:graphic>
        </p:graphicFrame>
        <p:graphicFrame>
          <p:nvGraphicFramePr>
            <p:cNvPr id="700453" name="Object 37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815424" name="Equation" r:id="rId16" imgW="126725" imgH="126725" progId="Equation.DSMT4">
                <p:embed/>
              </p:oleObj>
            </a:graphicData>
          </a:graphic>
        </p:graphicFrame>
        <p:graphicFrame>
          <p:nvGraphicFramePr>
            <p:cNvPr id="700454" name="Object 38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815425" name="Equation" r:id="rId17" imgW="114003" imgH="88669" progId="Equation.DSMT4">
                <p:embed/>
              </p:oleObj>
            </a:graphicData>
          </a:graphic>
        </p:graphicFrame>
        <p:graphicFrame>
          <p:nvGraphicFramePr>
            <p:cNvPr id="700455" name="Object 39"/>
            <p:cNvGraphicFramePr>
              <a:graphicFrameLocks noChangeAspect="1"/>
            </p:cNvGraphicFramePr>
            <p:nvPr/>
          </p:nvGraphicFramePr>
          <p:xfrm>
            <a:off x="3413126" y="2105025"/>
            <a:ext cx="565150" cy="501650"/>
          </p:xfrm>
          <a:graphic>
            <a:graphicData uri="http://schemas.openxmlformats.org/presentationml/2006/ole">
              <p:oleObj spid="_x0000_s815426" name="Equation" r:id="rId18" imgW="228501" imgH="203112" progId="Equation.DSMT4">
                <p:embed/>
              </p:oleObj>
            </a:graphicData>
          </a:graphic>
        </p:graphicFrame>
        <p:graphicFrame>
          <p:nvGraphicFramePr>
            <p:cNvPr id="700457" name="Object 41"/>
            <p:cNvGraphicFramePr>
              <a:graphicFrameLocks noChangeAspect="1"/>
            </p:cNvGraphicFramePr>
            <p:nvPr/>
          </p:nvGraphicFramePr>
          <p:xfrm>
            <a:off x="2919413" y="3094038"/>
            <a:ext cx="365125" cy="365125"/>
          </p:xfrm>
          <a:graphic>
            <a:graphicData uri="http://schemas.openxmlformats.org/presentationml/2006/ole">
              <p:oleObj spid="_x0000_s815427" name="Equation" r:id="rId19" imgW="126725" imgH="126725" progId="Equation.DSMT4">
                <p:embed/>
              </p:oleObj>
            </a:graphicData>
          </a:graphic>
        </p:graphicFrame>
        <p:graphicFrame>
          <p:nvGraphicFramePr>
            <p:cNvPr id="700458" name="Object 42"/>
            <p:cNvGraphicFramePr>
              <a:graphicFrameLocks noChangeAspect="1"/>
            </p:cNvGraphicFramePr>
            <p:nvPr/>
          </p:nvGraphicFramePr>
          <p:xfrm>
            <a:off x="3905250" y="3214688"/>
            <a:ext cx="328613" cy="255587"/>
          </p:xfrm>
          <a:graphic>
            <a:graphicData uri="http://schemas.openxmlformats.org/presentationml/2006/ole">
              <p:oleObj spid="_x0000_s815428" name="Equation" r:id="rId20" imgW="114003" imgH="88669" progId="Equation.DSMT4">
                <p:embed/>
              </p:oleObj>
            </a:graphicData>
          </a:graphic>
        </p:graphicFrame>
        <p:graphicFrame>
          <p:nvGraphicFramePr>
            <p:cNvPr id="700459" name="Object 43"/>
            <p:cNvGraphicFramePr>
              <a:graphicFrameLocks noChangeAspect="1"/>
            </p:cNvGraphicFramePr>
            <p:nvPr/>
          </p:nvGraphicFramePr>
          <p:xfrm>
            <a:off x="3109913" y="2813126"/>
            <a:ext cx="1014412" cy="419023"/>
          </p:xfrm>
          <a:graphic>
            <a:graphicData uri="http://schemas.openxmlformats.org/presentationml/2006/ole">
              <p:oleObj spid="_x0000_s815429" name="Equation" r:id="rId21" imgW="520474" imgH="21580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564392" y="1016024"/>
            <a:ext cx="134629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</a:t>
            </a:r>
          </a:p>
        </p:txBody>
      </p:sp>
      <p:graphicFrame>
        <p:nvGraphicFramePr>
          <p:cNvPr id="701443" name="Object 3"/>
          <p:cNvGraphicFramePr>
            <a:graphicFrameLocks noChangeAspect="1"/>
          </p:cNvGraphicFramePr>
          <p:nvPr/>
        </p:nvGraphicFramePr>
        <p:xfrm>
          <a:off x="1083505" y="1036661"/>
          <a:ext cx="703262" cy="352425"/>
        </p:xfrm>
        <a:graphic>
          <a:graphicData uri="http://schemas.openxmlformats.org/presentationml/2006/ole">
            <p:oleObj spid="_x0000_s816436" name="Equation" r:id="rId4" imgW="304536" imgH="152268" progId="Equation.DSMT4">
              <p:embed/>
            </p:oleObj>
          </a:graphicData>
        </a:graphic>
      </p:graphicFrame>
      <p:graphicFrame>
        <p:nvGraphicFramePr>
          <p:cNvPr id="701444" name="Object 4"/>
          <p:cNvGraphicFramePr>
            <a:graphicFrameLocks noChangeAspect="1"/>
          </p:cNvGraphicFramePr>
          <p:nvPr/>
        </p:nvGraphicFramePr>
        <p:xfrm>
          <a:off x="938782" y="1765324"/>
          <a:ext cx="3984625" cy="1836737"/>
        </p:xfrm>
        <a:graphic>
          <a:graphicData uri="http://schemas.openxmlformats.org/presentationml/2006/ole">
            <p:oleObj spid="_x0000_s816437" name="Equation" r:id="rId5" imgW="1625600" imgH="749300" progId="Equation.DSMT4">
              <p:embed/>
            </p:oleObj>
          </a:graphicData>
        </a:graphic>
      </p:graphicFrame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527050" y="4038600"/>
            <a:ext cx="1009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701446" name="Object 6"/>
          <p:cNvGraphicFramePr>
            <a:graphicFrameLocks noChangeAspect="1"/>
          </p:cNvGraphicFramePr>
          <p:nvPr/>
        </p:nvGraphicFramePr>
        <p:xfrm>
          <a:off x="669925" y="4591050"/>
          <a:ext cx="2936875" cy="1947863"/>
        </p:xfrm>
        <a:graphic>
          <a:graphicData uri="http://schemas.openxmlformats.org/presentationml/2006/ole">
            <p:oleObj spid="_x0000_s816438" name="Equation" r:id="rId6" imgW="1244600" imgH="825500" progId="Equation.DSMT4">
              <p:embed/>
            </p:oleObj>
          </a:graphicData>
        </a:graphic>
      </p:graphicFrame>
      <p:graphicFrame>
        <p:nvGraphicFramePr>
          <p:cNvPr id="701447" name="Object 7"/>
          <p:cNvGraphicFramePr>
            <a:graphicFrameLocks noChangeAspect="1"/>
          </p:cNvGraphicFramePr>
          <p:nvPr/>
        </p:nvGraphicFramePr>
        <p:xfrm>
          <a:off x="4349750" y="4981575"/>
          <a:ext cx="4405313" cy="1201738"/>
        </p:xfrm>
        <a:graphic>
          <a:graphicData uri="http://schemas.openxmlformats.org/presentationml/2006/ole">
            <p:oleObj spid="_x0000_s816439" name="Equation" r:id="rId7" imgW="1815312" imgH="495085" progId="Equation.DSMT4">
              <p:embed/>
            </p:oleObj>
          </a:graphicData>
        </a:graphic>
      </p:graphicFrame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84</a:t>
            </a:fld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5730875" y="1029506"/>
            <a:ext cx="3011226" cy="3379787"/>
            <a:chOff x="2237049" y="1520826"/>
            <a:chExt cx="3011226" cy="3379787"/>
          </a:xfrm>
        </p:grpSpPr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896088" y="1536350"/>
              <a:ext cx="1100" cy="32592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298722" y="1547234"/>
              <a:ext cx="1623" cy="325450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2887663" y="3700462"/>
              <a:ext cx="1419486" cy="78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" name="Object 24"/>
            <p:cNvGraphicFramePr>
              <a:graphicFrameLocks noChangeAspect="1"/>
            </p:cNvGraphicFramePr>
            <p:nvPr/>
          </p:nvGraphicFramePr>
          <p:xfrm>
            <a:off x="3659188" y="3962400"/>
            <a:ext cx="521783" cy="317500"/>
          </p:xfrm>
          <a:graphic>
            <a:graphicData uri="http://schemas.openxmlformats.org/presentationml/2006/ole">
              <p:oleObj spid="_x0000_s816440" name="Equation" r:id="rId8" imgW="291847" imgH="177646" progId="Equation.DSMT4">
                <p:embed/>
              </p:oleObj>
            </a:graphicData>
          </a:graphic>
        </p:graphicFrame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" name="Object 27"/>
            <p:cNvGraphicFramePr>
              <a:graphicFrameLocks noChangeAspect="1"/>
            </p:cNvGraphicFramePr>
            <p:nvPr/>
          </p:nvGraphicFramePr>
          <p:xfrm>
            <a:off x="2237049" y="3083708"/>
            <a:ext cx="323850" cy="374650"/>
          </p:xfrm>
          <a:graphic>
            <a:graphicData uri="http://schemas.openxmlformats.org/presentationml/2006/ole">
              <p:oleObj spid="_x0000_s816441" name="Equation" r:id="rId9" imgW="164957" imgH="190335" progId="Equation.DSMT4">
                <p:embed/>
              </p:oleObj>
            </a:graphicData>
          </a:graphic>
        </p:graphicFrame>
        <p:graphicFrame>
          <p:nvGraphicFramePr>
            <p:cNvPr id="18" name="Object 28"/>
            <p:cNvGraphicFramePr>
              <a:graphicFrameLocks noChangeAspect="1"/>
            </p:cNvGraphicFramePr>
            <p:nvPr/>
          </p:nvGraphicFramePr>
          <p:xfrm>
            <a:off x="2273562" y="4164795"/>
            <a:ext cx="288925" cy="361950"/>
          </p:xfrm>
          <a:graphic>
            <a:graphicData uri="http://schemas.openxmlformats.org/presentationml/2006/ole">
              <p:oleObj spid="_x0000_s816442" name="Equation" r:id="rId10" imgW="152334" imgH="190417" progId="Equation.DSMT4">
                <p:embed/>
              </p:oleObj>
            </a:graphicData>
          </a:graphic>
        </p:graphicFrame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 flipV="1">
              <a:off x="2887663" y="4787900"/>
              <a:ext cx="1414463" cy="63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30"/>
            <p:cNvGraphicFramePr>
              <a:graphicFrameLocks noChangeAspect="1"/>
            </p:cNvGraphicFramePr>
            <p:nvPr/>
          </p:nvGraphicFramePr>
          <p:xfrm>
            <a:off x="3397251" y="1520826"/>
            <a:ext cx="441324" cy="441324"/>
          </p:xfrm>
          <a:graphic>
            <a:graphicData uri="http://schemas.openxmlformats.org/presentationml/2006/ole">
              <p:oleObj spid="_x0000_s816443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21" name="Object 31"/>
            <p:cNvGraphicFramePr>
              <a:graphicFrameLocks noChangeAspect="1"/>
            </p:cNvGraphicFramePr>
            <p:nvPr/>
          </p:nvGraphicFramePr>
          <p:xfrm>
            <a:off x="3379788" y="4295775"/>
            <a:ext cx="408855" cy="438149"/>
          </p:xfrm>
          <a:graphic>
            <a:graphicData uri="http://schemas.openxmlformats.org/presentationml/2006/ole">
              <p:oleObj spid="_x0000_s816444" name="Equation" r:id="rId12" imgW="177646" imgH="190335" progId="Equation.DSMT4">
                <p:embed/>
              </p:oleObj>
            </a:graphicData>
          </a:graphic>
        </p:graphicFrame>
        <p:graphicFrame>
          <p:nvGraphicFramePr>
            <p:cNvPr id="22" name="Object 32"/>
            <p:cNvGraphicFramePr>
              <a:graphicFrameLocks noChangeAspect="1"/>
            </p:cNvGraphicFramePr>
            <p:nvPr/>
          </p:nvGraphicFramePr>
          <p:xfrm>
            <a:off x="4519614" y="3514726"/>
            <a:ext cx="645966" cy="322262"/>
          </p:xfrm>
          <a:graphic>
            <a:graphicData uri="http://schemas.openxmlformats.org/presentationml/2006/ole">
              <p:oleObj spid="_x0000_s816445" name="Equation" r:id="rId13" imgW="304536" imgH="152268" progId="Equation.DSMT4">
                <p:embed/>
              </p:oleObj>
            </a:graphicData>
          </a:graphic>
        </p:graphicFrame>
        <p:graphicFrame>
          <p:nvGraphicFramePr>
            <p:cNvPr id="23" name="Object 33"/>
            <p:cNvGraphicFramePr>
              <a:graphicFrameLocks noChangeAspect="1"/>
            </p:cNvGraphicFramePr>
            <p:nvPr/>
          </p:nvGraphicFramePr>
          <p:xfrm>
            <a:off x="4473576" y="4565048"/>
            <a:ext cx="774699" cy="335565"/>
          </p:xfrm>
          <a:graphic>
            <a:graphicData uri="http://schemas.openxmlformats.org/presentationml/2006/ole">
              <p:oleObj spid="_x0000_s816446" name="Equation" r:id="rId14" imgW="380835" imgH="165028" progId="Equation.DSMT4">
                <p:embed/>
              </p:oleObj>
            </a:graphicData>
          </a:graphic>
        </p:graphicFrame>
        <p:sp>
          <p:nvSpPr>
            <p:cNvPr id="24" name="Line 34"/>
            <p:cNvSpPr>
              <a:spLocks noChangeShapeType="1"/>
            </p:cNvSpPr>
            <p:nvPr/>
          </p:nvSpPr>
          <p:spPr bwMode="auto">
            <a:xfrm flipV="1">
              <a:off x="2895601" y="2514600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35"/>
            <p:cNvGraphicFramePr>
              <a:graphicFrameLocks noChangeAspect="1"/>
            </p:cNvGraphicFramePr>
            <p:nvPr/>
          </p:nvGraphicFramePr>
          <p:xfrm>
            <a:off x="2410087" y="2331233"/>
            <a:ext cx="250825" cy="377825"/>
          </p:xfrm>
          <a:graphic>
            <a:graphicData uri="http://schemas.openxmlformats.org/presentationml/2006/ole">
              <p:oleObj spid="_x0000_s816447" name="Equation" r:id="rId15" imgW="126890" imgH="190335" progId="Equation.DSMT4">
                <p:embed/>
              </p:oleObj>
            </a:graphicData>
          </a:graphic>
        </p:graphicFrame>
        <p:graphicFrame>
          <p:nvGraphicFramePr>
            <p:cNvPr id="26" name="Object 36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816448" name="Equation" r:id="rId16" imgW="126725" imgH="126725" progId="Equation.DSMT4">
                <p:embed/>
              </p:oleObj>
            </a:graphicData>
          </a:graphic>
        </p:graphicFrame>
        <p:graphicFrame>
          <p:nvGraphicFramePr>
            <p:cNvPr id="27" name="Object 37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816449" name="Equation" r:id="rId17" imgW="114003" imgH="88669" progId="Equation.DSMT4">
                <p:embed/>
              </p:oleObj>
            </a:graphicData>
          </a:graphic>
        </p:graphicFrame>
        <p:graphicFrame>
          <p:nvGraphicFramePr>
            <p:cNvPr id="28" name="Object 38"/>
            <p:cNvGraphicFramePr>
              <a:graphicFrameLocks noChangeAspect="1"/>
            </p:cNvGraphicFramePr>
            <p:nvPr/>
          </p:nvGraphicFramePr>
          <p:xfrm>
            <a:off x="3522924" y="2120095"/>
            <a:ext cx="346075" cy="471488"/>
          </p:xfrm>
          <a:graphic>
            <a:graphicData uri="http://schemas.openxmlformats.org/presentationml/2006/ole">
              <p:oleObj spid="_x0000_s816450" name="Equation" r:id="rId18" imgW="139639" imgH="190417" progId="Equation.DSMT4">
                <p:embed/>
              </p:oleObj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/>
          </p:nvGraphicFramePr>
          <p:xfrm>
            <a:off x="2890838" y="3189288"/>
            <a:ext cx="365125" cy="365125"/>
          </p:xfrm>
          <a:graphic>
            <a:graphicData uri="http://schemas.openxmlformats.org/presentationml/2006/ole">
              <p:oleObj spid="_x0000_s816451" name="Equation" r:id="rId19" imgW="126725" imgH="126725" progId="Equation.DSMT4">
                <p:embed/>
              </p:oleObj>
            </a:graphicData>
          </a:graphic>
        </p:graphicFrame>
        <p:graphicFrame>
          <p:nvGraphicFramePr>
            <p:cNvPr id="30" name="Object 41"/>
            <p:cNvGraphicFramePr>
              <a:graphicFrameLocks noChangeAspect="1"/>
            </p:cNvGraphicFramePr>
            <p:nvPr/>
          </p:nvGraphicFramePr>
          <p:xfrm>
            <a:off x="3990975" y="3319463"/>
            <a:ext cx="328613" cy="255587"/>
          </p:xfrm>
          <a:graphic>
            <a:graphicData uri="http://schemas.openxmlformats.org/presentationml/2006/ole">
              <p:oleObj spid="_x0000_s816452" name="Equation" r:id="rId20" imgW="114003" imgH="88669" progId="Equation.DSMT4">
                <p:embed/>
              </p:oleObj>
            </a:graphicData>
          </a:graphic>
        </p:graphicFrame>
        <p:graphicFrame>
          <p:nvGraphicFramePr>
            <p:cNvPr id="31" name="Object 42"/>
            <p:cNvGraphicFramePr>
              <a:graphicFrameLocks noChangeAspect="1"/>
            </p:cNvGraphicFramePr>
            <p:nvPr/>
          </p:nvGraphicFramePr>
          <p:xfrm>
            <a:off x="3222887" y="2932895"/>
            <a:ext cx="812800" cy="404813"/>
          </p:xfrm>
          <a:graphic>
            <a:graphicData uri="http://schemas.openxmlformats.org/presentationml/2006/ole">
              <p:oleObj spid="_x0000_s816453" name="Equation" r:id="rId21" imgW="431613" imgH="21580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9" name="Text Box 7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04549" name="Object 37"/>
          <p:cNvGraphicFramePr>
            <a:graphicFrameLocks noChangeAspect="1"/>
          </p:cNvGraphicFramePr>
          <p:nvPr/>
        </p:nvGraphicFramePr>
        <p:xfrm>
          <a:off x="6874576" y="1443863"/>
          <a:ext cx="1698625" cy="1077912"/>
        </p:xfrm>
        <a:graphic>
          <a:graphicData uri="http://schemas.openxmlformats.org/presentationml/2006/ole">
            <p:oleObj spid="_x0000_s817205" name="Equation" r:id="rId4" imgW="698197" imgH="444307" progId="Equation.DSMT4">
              <p:embed/>
            </p:oleObj>
          </a:graphicData>
        </a:graphic>
      </p:graphicFrame>
      <p:pic>
        <p:nvPicPr>
          <p:cNvPr id="704553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388" y="950032"/>
            <a:ext cx="6156325" cy="48529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04579" name="Text Box 67"/>
          <p:cNvSpPr txBox="1">
            <a:spLocks noChangeArrowheads="1"/>
          </p:cNvSpPr>
          <p:nvPr/>
        </p:nvSpPr>
        <p:spPr bwMode="auto">
          <a:xfrm>
            <a:off x="6518275" y="4851863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  <p:sp>
        <p:nvSpPr>
          <p:cNvPr id="704580" name="Text Box 68"/>
          <p:cNvSpPr txBox="1">
            <a:spLocks noChangeArrowheads="1"/>
          </p:cNvSpPr>
          <p:nvPr/>
        </p:nvSpPr>
        <p:spPr bwMode="auto">
          <a:xfrm>
            <a:off x="2193925" y="1890713"/>
            <a:ext cx="244169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ow-frequency </a:t>
            </a:r>
            <a:r>
              <a:rPr lang="en-US" dirty="0">
                <a:solidFill>
                  <a:schemeClr val="hlink"/>
                </a:solidFill>
              </a:rPr>
              <a:t>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85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6526304" y="2872272"/>
            <a:ext cx="2374900" cy="1108075"/>
            <a:chOff x="5317990" y="2447729"/>
            <a:chExt cx="2374900" cy="110807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817206" name="Equation" r:id="rId6" imgW="215713" imgH="203024" progId="Equation.DSMT4">
                <p:embed/>
              </p:oleObj>
            </a:graphicData>
          </a:graphic>
        </p:graphicFrame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704552" name="Object 40"/>
          <p:cNvGraphicFramePr>
            <a:graphicFrameLocks noChangeAspect="1"/>
          </p:cNvGraphicFramePr>
          <p:nvPr/>
        </p:nvGraphicFramePr>
        <p:xfrm>
          <a:off x="7201911" y="4057220"/>
          <a:ext cx="1122691" cy="392790"/>
        </p:xfrm>
        <a:graphic>
          <a:graphicData uri="http://schemas.openxmlformats.org/presentationml/2006/ole">
            <p:oleObj spid="_x0000_s817207" name="Equation" r:id="rId7" imgW="723586" imgH="25389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-1235032" y="2736665"/>
            <a:ext cx="36101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Effective dielectric constant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4394" y="1140031"/>
            <a:ext cx="320633" cy="358634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693" y="3895107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5.0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693" y="3441866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6.0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693" y="3000501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7.0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693" y="2561113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8.0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693" y="2121726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9.0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395" y="1682337"/>
            <a:ext cx="5066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10.0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20634" y="4797631"/>
            <a:ext cx="5878285" cy="90252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90058" y="5094516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Parameters: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w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/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0.40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9420" y="4667002"/>
            <a:ext cx="373531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Dielectric constant of substrate (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62883" name="Object 3"/>
          <p:cNvGraphicFramePr>
            <a:graphicFrameLocks noChangeAspect="1"/>
          </p:cNvGraphicFramePr>
          <p:nvPr/>
        </p:nvGraphicFramePr>
        <p:xfrm>
          <a:off x="6838950" y="1455738"/>
          <a:ext cx="1698625" cy="1077912"/>
        </p:xfrm>
        <a:graphic>
          <a:graphicData uri="http://schemas.openxmlformats.org/presentationml/2006/ole">
            <p:oleObj spid="_x0000_s818229" name="Equation" r:id="rId4" imgW="698197" imgH="444307" progId="Equation.DSMT4">
              <p:embed/>
            </p:oleObj>
          </a:graphicData>
        </a:graphic>
      </p:graphicFrame>
      <p:pic>
        <p:nvPicPr>
          <p:cNvPr id="7628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72" y="1439981"/>
            <a:ext cx="6192837" cy="40719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3349625" y="3262313"/>
            <a:ext cx="22108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Frequency </a:t>
            </a:r>
            <a:r>
              <a:rPr lang="en-US" dirty="0">
                <a:solidFill>
                  <a:schemeClr val="hlink"/>
                </a:solidFill>
              </a:rPr>
              <a:t>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6558962" y="2861387"/>
            <a:ext cx="2374900" cy="1108075"/>
            <a:chOff x="5317990" y="2447729"/>
            <a:chExt cx="2374900" cy="110807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818230" name="Equation" r:id="rId6" imgW="215713" imgH="203024" progId="Equation.DSMT4">
                <p:embed/>
              </p:oleObj>
            </a:graphicData>
          </a:graphic>
        </p:graphicFrame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7202488" y="4057650"/>
          <a:ext cx="1122362" cy="392113"/>
        </p:xfrm>
        <a:graphic>
          <a:graphicData uri="http://schemas.openxmlformats.org/presentationml/2006/ole">
            <p:oleObj spid="_x0000_s818231" name="Equation" r:id="rId7" imgW="723586" imgH="253890" progId="Equation.DSMT4">
              <p:embed/>
            </p:oleObj>
          </a:graphicData>
        </a:graphic>
      </p:graphicFrame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6518275" y="4982488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93769" y="1567543"/>
            <a:ext cx="320633" cy="330133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050960" y="2873228"/>
            <a:ext cx="30282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Effective dielectric constant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194" y="4104907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7.0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192" y="3629893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8.0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192" y="3166755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9.0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94" y="2679867"/>
            <a:ext cx="5066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10.0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894" y="2169227"/>
            <a:ext cx="5066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11.0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31273" y="1733799"/>
            <a:ext cx="356260" cy="225631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894" y="1706092"/>
            <a:ext cx="5066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12.0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8140" y="4785756"/>
            <a:ext cx="5522026" cy="64126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527" y="4868884"/>
            <a:ext cx="482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Parameters: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11.7,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w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/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0.96,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0.317 cm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8791" y="1995058"/>
            <a:ext cx="3449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endParaRPr lang="en-US" i="1" baseline="-25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59431" y="4488874"/>
            <a:ext cx="195438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Frequency (GHz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2"/>
          <p:cNvSpPr txBox="1">
            <a:spLocks noChangeArrowheads="1"/>
          </p:cNvSpPr>
          <p:nvPr/>
        </p:nvSpPr>
        <p:spPr bwMode="auto">
          <a:xfrm>
            <a:off x="2431491" y="934721"/>
            <a:ext cx="3893109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Characteristic </a:t>
            </a:r>
            <a:r>
              <a:rPr lang="en-US" sz="2400" dirty="0" smtClean="0">
                <a:solidFill>
                  <a:schemeClr val="hlink"/>
                </a:solidFill>
              </a:rPr>
              <a:t>Impedance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15065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100" y="2238624"/>
            <a:ext cx="2362200" cy="808038"/>
            <a:chOff x="512" y="1896"/>
            <a:chExt cx="1488" cy="509"/>
          </a:xfrm>
        </p:grpSpPr>
        <p:sp>
          <p:nvSpPr>
            <p:cNvPr id="760837" name="Rectangle 5"/>
            <p:cNvSpPr>
              <a:spLocks noChangeArrowheads="1"/>
            </p:cNvSpPr>
            <p:nvPr/>
          </p:nvSpPr>
          <p:spPr bwMode="auto">
            <a:xfrm>
              <a:off x="512" y="2144"/>
              <a:ext cx="1488" cy="20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838" name="Rectangle 6"/>
            <p:cNvSpPr>
              <a:spLocks noChangeArrowheads="1"/>
            </p:cNvSpPr>
            <p:nvPr/>
          </p:nvSpPr>
          <p:spPr bwMode="auto">
            <a:xfrm>
              <a:off x="517" y="2349"/>
              <a:ext cx="1482" cy="56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839" name="Rectangle 7"/>
            <p:cNvSpPr>
              <a:spLocks noChangeArrowheads="1"/>
            </p:cNvSpPr>
            <p:nvPr/>
          </p:nvSpPr>
          <p:spPr bwMode="auto">
            <a:xfrm>
              <a:off x="1032" y="2112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60840" name="Object 8"/>
            <p:cNvGraphicFramePr>
              <a:graphicFrameLocks noChangeAspect="1"/>
            </p:cNvGraphicFramePr>
            <p:nvPr/>
          </p:nvGraphicFramePr>
          <p:xfrm>
            <a:off x="1711" y="2122"/>
            <a:ext cx="192" cy="261"/>
          </p:xfrm>
          <a:graphic>
            <a:graphicData uri="http://schemas.openxmlformats.org/presentationml/2006/ole">
              <p:oleObj spid="_x0000_s819253" name="Equation" r:id="rId4" imgW="139639" imgH="190417" progId="Equation.DSMT4">
                <p:embed/>
              </p:oleObj>
            </a:graphicData>
          </a:graphic>
        </p:graphicFrame>
        <p:sp>
          <p:nvSpPr>
            <p:cNvPr id="760841" name="Text Box 9"/>
            <p:cNvSpPr txBox="1">
              <a:spLocks noChangeArrowheads="1"/>
            </p:cNvSpPr>
            <p:nvPr/>
          </p:nvSpPr>
          <p:spPr bwMode="auto">
            <a:xfrm>
              <a:off x="622" y="2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760842" name="Text Box 10"/>
            <p:cNvSpPr txBox="1">
              <a:spLocks noChangeArrowheads="1"/>
            </p:cNvSpPr>
            <p:nvPr/>
          </p:nvSpPr>
          <p:spPr bwMode="auto">
            <a:xfrm>
              <a:off x="1150" y="1896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</p:grpSp>
      <p:sp>
        <p:nvSpPr>
          <p:cNvPr id="760850" name="Text Box 18"/>
          <p:cNvSpPr txBox="1">
            <a:spLocks noChangeArrowheads="1"/>
          </p:cNvSpPr>
          <p:nvPr/>
        </p:nvSpPr>
        <p:spPr bwMode="auto">
          <a:xfrm>
            <a:off x="1605738" y="3133519"/>
            <a:ext cx="17033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>
                <a:solidFill>
                  <a:schemeClr val="bg1"/>
                </a:solidFill>
              </a:rPr>
              <a:t>problem </a:t>
            </a:r>
          </a:p>
        </p:txBody>
      </p:sp>
      <p:sp>
        <p:nvSpPr>
          <p:cNvPr id="760851" name="Text Box 19"/>
          <p:cNvSpPr txBox="1">
            <a:spLocks noChangeArrowheads="1"/>
          </p:cNvSpPr>
          <p:nvPr/>
        </p:nvSpPr>
        <p:spPr bwMode="auto">
          <a:xfrm>
            <a:off x="5385553" y="3136197"/>
            <a:ext cx="26431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Equivalent </a:t>
            </a:r>
            <a:r>
              <a:rPr lang="en-US" sz="1600" dirty="0">
                <a:solidFill>
                  <a:schemeClr val="bg1"/>
                </a:solidFill>
              </a:rPr>
              <a:t>problem (TEM) </a:t>
            </a:r>
          </a:p>
        </p:txBody>
      </p:sp>
      <p:sp>
        <p:nvSpPr>
          <p:cNvPr id="760852" name="Text Box 20"/>
          <p:cNvSpPr txBox="1">
            <a:spLocks noChangeArrowheads="1"/>
          </p:cNvSpPr>
          <p:nvPr/>
        </p:nvSpPr>
        <p:spPr bwMode="auto">
          <a:xfrm>
            <a:off x="965880" y="5449587"/>
            <a:ext cx="68976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We calculate the characteristic impedance of the equivalent </a:t>
            </a:r>
            <a:r>
              <a:rPr lang="en-US" i="1" dirty="0" smtClean="0">
                <a:solidFill>
                  <a:schemeClr val="bg2"/>
                </a:solidFill>
              </a:rPr>
              <a:t>homogeneous medium problem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87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5426850" y="1968745"/>
            <a:ext cx="2374900" cy="1108075"/>
            <a:chOff x="5317990" y="2447729"/>
            <a:chExt cx="2374900" cy="1108075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819254" name="Equation" r:id="rId5" imgW="215713" imgH="203024" progId="Equation.DSMT4">
                <p:embed/>
              </p:oleObj>
            </a:graphicData>
          </a:graphic>
        </p:graphicFrame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760856" name="Object 24"/>
          <p:cNvGraphicFramePr>
            <a:graphicFrameLocks noChangeAspect="1"/>
          </p:cNvGraphicFramePr>
          <p:nvPr/>
        </p:nvGraphicFramePr>
        <p:xfrm>
          <a:off x="3529689" y="3807053"/>
          <a:ext cx="1698625" cy="1077912"/>
        </p:xfrm>
        <a:graphic>
          <a:graphicData uri="http://schemas.openxmlformats.org/presentationml/2006/ole">
            <p:oleObj spid="_x0000_s819255" name="Equation" r:id="rId6" imgW="698197" imgH="444307" progId="Equation.DSMT4">
              <p:embed/>
            </p:oleObj>
          </a:graphicData>
        </a:graphic>
      </p:graphicFrame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74093" y="1729376"/>
            <a:ext cx="330527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1) Quasi-TEM </a:t>
            </a:r>
            <a:r>
              <a:rPr lang="en-US" sz="2000" dirty="0">
                <a:solidFill>
                  <a:schemeClr val="bg1"/>
                </a:solidFill>
              </a:rPr>
              <a:t>Method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856514" y="2645228"/>
            <a:ext cx="2797629" cy="1393372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463650" y="990891"/>
            <a:ext cx="423898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</a:t>
            </a:r>
            <a:r>
              <a:rPr lang="en-US" sz="2000" dirty="0">
                <a:solidFill>
                  <a:schemeClr val="bg1"/>
                </a:solidFill>
              </a:rPr>
              <a:t>the equivalent TEM </a:t>
            </a:r>
            <a:r>
              <a:rPr lang="en-US" sz="2000" dirty="0" smtClean="0">
                <a:solidFill>
                  <a:schemeClr val="bg1"/>
                </a:solidFill>
              </a:rPr>
              <a:t>problem: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2709" name="Object 5"/>
          <p:cNvGraphicFramePr>
            <a:graphicFrameLocks noChangeAspect="1"/>
          </p:cNvGraphicFramePr>
          <p:nvPr/>
        </p:nvGraphicFramePr>
        <p:xfrm>
          <a:off x="1333954" y="1609951"/>
          <a:ext cx="2595563" cy="1017587"/>
        </p:xfrm>
        <a:graphic>
          <a:graphicData uri="http://schemas.openxmlformats.org/presentationml/2006/ole">
            <p:oleObj spid="_x0000_s820311" name="Equation" r:id="rId4" imgW="1066800" imgH="419100" progId="Equation.DSMT4">
              <p:embed/>
            </p:oleObj>
          </a:graphicData>
        </a:graphic>
      </p:graphicFrame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4462689" y="1782989"/>
            <a:ext cx="41370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(The zero subscript denotes the value when using an air substrate.)</a:t>
            </a:r>
          </a:p>
        </p:txBody>
      </p:sp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3251200" y="2883354"/>
          <a:ext cx="1976438" cy="1016000"/>
        </p:xfrm>
        <a:graphic>
          <a:graphicData uri="http://schemas.openxmlformats.org/presentationml/2006/ole">
            <p:oleObj spid="_x0000_s820312" name="Equation" r:id="rId5" imgW="812447" imgH="418918" progId="Equation.DSMT4">
              <p:embed/>
            </p:oleObj>
          </a:graphicData>
        </a:graphic>
      </p:graphicFrame>
      <p:sp>
        <p:nvSpPr>
          <p:cNvPr id="712713" name="AutoShape 9"/>
          <p:cNvSpPr>
            <a:spLocks noChangeArrowheads="1"/>
          </p:cNvSpPr>
          <p:nvPr/>
        </p:nvSpPr>
        <p:spPr bwMode="auto">
          <a:xfrm>
            <a:off x="2406650" y="3250067"/>
            <a:ext cx="595313" cy="203200"/>
          </a:xfrm>
          <a:prstGeom prst="rightArrow">
            <a:avLst>
              <a:gd name="adj1" fmla="val 50000"/>
              <a:gd name="adj2" fmla="val 7324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1330325" y="4174444"/>
            <a:ext cx="68050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Simple CAD formulas may be used for the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of an air line.</a:t>
            </a:r>
          </a:p>
        </p:txBody>
      </p:sp>
      <p:sp>
        <p:nvSpPr>
          <p:cNvPr id="7127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93775" y="4640263"/>
          <a:ext cx="6929438" cy="1847850"/>
        </p:xfrm>
        <a:graphic>
          <a:graphicData uri="http://schemas.openxmlformats.org/presentationml/2006/ole">
            <p:oleObj spid="_x0000_s820313" name="Equation" r:id="rId6" imgW="4394200" imgH="1117600" progId="Equation.DSMT4">
              <p:embed/>
            </p:oleObj>
          </a:graphicData>
        </a:graphic>
      </p:graphicFrame>
      <p:grpSp>
        <p:nvGrpSpPr>
          <p:cNvPr id="3" name="Group 21"/>
          <p:cNvGrpSpPr/>
          <p:nvPr/>
        </p:nvGrpSpPr>
        <p:grpSpPr>
          <a:xfrm>
            <a:off x="6156532" y="2632075"/>
            <a:ext cx="2362200" cy="1072542"/>
            <a:chOff x="6156532" y="2632075"/>
            <a:chExt cx="2362200" cy="107254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56532" y="3615717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75682" y="3216302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053672" y="3120101"/>
            <a:ext cx="331787" cy="414337"/>
          </p:xfrm>
          <a:graphic>
            <a:graphicData uri="http://schemas.openxmlformats.org/presentationml/2006/ole">
              <p:oleObj spid="_x0000_s820314" name="Equation" r:id="rId7" imgW="152334" imgH="190417" progId="Equation.DSMT4">
                <p:embed/>
              </p:oleObj>
            </a:graphicData>
          </a:graphic>
        </p:graphicFrame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465142" y="3244877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163007" y="2891182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810082" y="3248883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251917" y="3248883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686675" y="2632075"/>
            <a:ext cx="498475" cy="441325"/>
          </p:xfrm>
          <a:graphic>
            <a:graphicData uri="http://schemas.openxmlformats.org/presentationml/2006/ole">
              <p:oleObj spid="_x0000_s820315" name="Equation" r:id="rId8" imgW="228501" imgH="203112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398956" y="898034"/>
            <a:ext cx="3291301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2) Voltage-Current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1984043"/>
              </p:ext>
            </p:extLst>
          </p:nvPr>
        </p:nvGraphicFramePr>
        <p:xfrm>
          <a:off x="1722438" y="1433507"/>
          <a:ext cx="4972050" cy="985837"/>
        </p:xfrm>
        <a:graphic>
          <a:graphicData uri="http://schemas.openxmlformats.org/presentationml/2006/ole">
            <p:oleObj spid="_x0000_s821301" name="Equation" r:id="rId4" imgW="2043813" imgH="406224" progId="Equation.DSMT4">
              <p:embed/>
            </p:oleObj>
          </a:graphicData>
        </a:graphic>
      </p:graphicFrame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64386" y="2258936"/>
            <a:ext cx="4816475" cy="1857375"/>
            <a:chOff x="1432" y="2269"/>
            <a:chExt cx="3034" cy="1170"/>
          </a:xfrm>
        </p:grpSpPr>
        <p:sp>
          <p:nvSpPr>
            <p:cNvPr id="713741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42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43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3744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821302" name="Equation" r:id="rId5" imgW="139639" imgH="190417" progId="Equation.DSMT4">
                <p:embed/>
              </p:oleObj>
            </a:graphicData>
          </a:graphic>
        </p:graphicFrame>
        <p:sp>
          <p:nvSpPr>
            <p:cNvPr id="713745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713746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713747" name="Line 19"/>
            <p:cNvSpPr>
              <a:spLocks noChangeShapeType="1"/>
            </p:cNvSpPr>
            <p:nvPr/>
          </p:nvSpPr>
          <p:spPr bwMode="auto">
            <a:xfrm>
              <a:off x="2584" y="3088"/>
              <a:ext cx="0" cy="3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48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49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51" name="Text Box 23"/>
            <p:cNvSpPr txBox="1">
              <a:spLocks noChangeArrowheads="1"/>
            </p:cNvSpPr>
            <p:nvPr/>
          </p:nvSpPr>
          <p:spPr bwMode="auto">
            <a:xfrm>
              <a:off x="2502" y="226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13752" name="Text Box 24"/>
            <p:cNvSpPr txBox="1">
              <a:spLocks noChangeArrowheads="1"/>
            </p:cNvSpPr>
            <p:nvPr/>
          </p:nvSpPr>
          <p:spPr bwMode="auto">
            <a:xfrm>
              <a:off x="2094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713753" name="Text Box 25"/>
            <p:cNvSpPr txBox="1">
              <a:spLocks noChangeArrowheads="1"/>
            </p:cNvSpPr>
            <p:nvPr/>
          </p:nvSpPr>
          <p:spPr bwMode="auto">
            <a:xfrm>
              <a:off x="2318" y="3032"/>
              <a:ext cx="21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13754" name="Text Box 26"/>
            <p:cNvSpPr txBox="1">
              <a:spLocks noChangeArrowheads="1"/>
            </p:cNvSpPr>
            <p:nvPr/>
          </p:nvSpPr>
          <p:spPr bwMode="auto">
            <a:xfrm>
              <a:off x="2350" y="3208"/>
              <a:ext cx="16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7668567"/>
              </p:ext>
            </p:extLst>
          </p:nvPr>
        </p:nvGraphicFramePr>
        <p:xfrm>
          <a:off x="1974850" y="4335459"/>
          <a:ext cx="4645025" cy="2327275"/>
        </p:xfrm>
        <a:graphic>
          <a:graphicData uri="http://schemas.openxmlformats.org/presentationml/2006/ole">
            <p:oleObj spid="_x0000_s821303" name="Equation" r:id="rId6" imgW="2234880" imgH="111744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019" y="452766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(derived later)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54430" y="0"/>
            <a:ext cx="903514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 Representation of Planar Currents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940256-3405-4E95-B4DE-CE54F2A23DE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79803" y="1553938"/>
            <a:ext cx="6345237" cy="3471865"/>
            <a:chOff x="1843088" y="1009652"/>
            <a:chExt cx="6345237" cy="3471865"/>
          </a:xfrm>
        </p:grpSpPr>
        <p:grpSp>
          <p:nvGrpSpPr>
            <p:cNvPr id="626773" name="Group 85"/>
            <p:cNvGrpSpPr>
              <a:grpSpLocks/>
            </p:cNvGrpSpPr>
            <p:nvPr/>
          </p:nvGrpSpPr>
          <p:grpSpPr bwMode="auto">
            <a:xfrm>
              <a:off x="1843088" y="1009652"/>
              <a:ext cx="6345237" cy="3471865"/>
              <a:chOff x="1316" y="902"/>
              <a:chExt cx="3997" cy="2187"/>
            </a:xfrm>
          </p:grpSpPr>
          <p:sp>
            <p:nvSpPr>
              <p:cNvPr id="626750" name="Rectangle 62"/>
              <p:cNvSpPr>
                <a:spLocks noChangeArrowheads="1"/>
              </p:cNvSpPr>
              <p:nvPr/>
            </p:nvSpPr>
            <p:spPr bwMode="auto">
              <a:xfrm>
                <a:off x="1316" y="2435"/>
                <a:ext cx="3293" cy="590"/>
              </a:xfrm>
              <a:prstGeom prst="rect">
                <a:avLst/>
              </a:prstGeom>
              <a:solidFill>
                <a:srgbClr val="96969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51" name="Line 63"/>
              <p:cNvSpPr>
                <a:spLocks noChangeShapeType="1"/>
              </p:cNvSpPr>
              <p:nvPr/>
            </p:nvSpPr>
            <p:spPr bwMode="auto">
              <a:xfrm flipV="1">
                <a:off x="2913" y="1192"/>
                <a:ext cx="0" cy="5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6753" name="Object 65"/>
              <p:cNvGraphicFramePr>
                <a:graphicFrameLocks noChangeAspect="1"/>
              </p:cNvGraphicFramePr>
              <p:nvPr/>
            </p:nvGraphicFramePr>
            <p:xfrm>
              <a:off x="1425" y="2596"/>
              <a:ext cx="583" cy="373"/>
            </p:xfrm>
            <a:graphic>
              <a:graphicData uri="http://schemas.openxmlformats.org/presentationml/2006/ole">
                <p:oleObj spid="_x0000_s626851" name="Equation" r:id="rId4" imgW="368300" imgH="228600" progId="Equation.DSMT4">
                  <p:embed/>
                </p:oleObj>
              </a:graphicData>
            </a:graphic>
          </p:graphicFrame>
          <p:sp>
            <p:nvSpPr>
              <p:cNvPr id="626754" name="Line 66"/>
              <p:cNvSpPr>
                <a:spLocks noChangeShapeType="1"/>
              </p:cNvSpPr>
              <p:nvPr/>
            </p:nvSpPr>
            <p:spPr bwMode="auto">
              <a:xfrm>
                <a:off x="2499" y="2783"/>
                <a:ext cx="74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6755" name="Object 67"/>
              <p:cNvGraphicFramePr>
                <a:graphicFrameLocks noChangeAspect="1"/>
              </p:cNvGraphicFramePr>
              <p:nvPr/>
            </p:nvGraphicFramePr>
            <p:xfrm>
              <a:off x="2838" y="902"/>
              <a:ext cx="179" cy="180"/>
            </p:xfrm>
            <a:graphic>
              <a:graphicData uri="http://schemas.openxmlformats.org/presentationml/2006/ole">
                <p:oleObj spid="_x0000_s626852" name="Equation" r:id="rId5" imgW="114102" imgH="114102" progId="Equation.DSMT4">
                  <p:embed/>
                </p:oleObj>
              </a:graphicData>
            </a:graphic>
          </p:graphicFrame>
          <p:sp>
            <p:nvSpPr>
              <p:cNvPr id="626756" name="Line 68"/>
              <p:cNvSpPr>
                <a:spLocks noChangeShapeType="1"/>
              </p:cNvSpPr>
              <p:nvPr/>
            </p:nvSpPr>
            <p:spPr bwMode="auto">
              <a:xfrm flipV="1">
                <a:off x="4678" y="2446"/>
                <a:ext cx="407" cy="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26757" name="Object 69"/>
              <p:cNvGraphicFramePr>
                <a:graphicFrameLocks noChangeAspect="1"/>
              </p:cNvGraphicFramePr>
              <p:nvPr/>
            </p:nvGraphicFramePr>
            <p:xfrm>
              <a:off x="5138" y="2355"/>
              <a:ext cx="175" cy="194"/>
            </p:xfrm>
            <a:graphic>
              <a:graphicData uri="http://schemas.openxmlformats.org/presentationml/2006/ole">
                <p:oleObj spid="_x0000_s626853" name="Equation" r:id="rId6" imgW="114102" imgH="126780" progId="Equation.DSMT4">
                  <p:embed/>
                </p:oleObj>
              </a:graphicData>
            </a:graphic>
          </p:graphicFrame>
          <p:graphicFrame>
            <p:nvGraphicFramePr>
              <p:cNvPr id="626758" name="Object 70"/>
              <p:cNvGraphicFramePr>
                <a:graphicFrameLocks noChangeAspect="1"/>
              </p:cNvGraphicFramePr>
              <p:nvPr/>
            </p:nvGraphicFramePr>
            <p:xfrm>
              <a:off x="3416" y="2626"/>
              <a:ext cx="776" cy="323"/>
            </p:xfrm>
            <a:graphic>
              <a:graphicData uri="http://schemas.openxmlformats.org/presentationml/2006/ole">
                <p:oleObj spid="_x0000_s626854" name="Equation" r:id="rId7" imgW="457200" imgH="190500" progId="Equation.DSMT4">
                  <p:embed/>
                </p:oleObj>
              </a:graphicData>
            </a:graphic>
          </p:graphicFrame>
          <p:sp>
            <p:nvSpPr>
              <p:cNvPr id="626765" name="Rectangle 77"/>
              <p:cNvSpPr>
                <a:spLocks noChangeArrowheads="1"/>
              </p:cNvSpPr>
              <p:nvPr/>
            </p:nvSpPr>
            <p:spPr bwMode="auto">
              <a:xfrm>
                <a:off x="1316" y="3016"/>
                <a:ext cx="3292" cy="73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69" name="Rectangle 81"/>
              <p:cNvSpPr>
                <a:spLocks noChangeArrowheads="1"/>
              </p:cNvSpPr>
              <p:nvPr/>
            </p:nvSpPr>
            <p:spPr bwMode="auto">
              <a:xfrm>
                <a:off x="1317" y="1849"/>
                <a:ext cx="3293" cy="590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26770" name="Object 82"/>
              <p:cNvGraphicFramePr>
                <a:graphicFrameLocks noChangeAspect="1"/>
              </p:cNvGraphicFramePr>
              <p:nvPr/>
            </p:nvGraphicFramePr>
            <p:xfrm>
              <a:off x="1454" y="1973"/>
              <a:ext cx="552" cy="380"/>
            </p:xfrm>
            <a:graphic>
              <a:graphicData uri="http://schemas.openxmlformats.org/presentationml/2006/ole">
                <p:oleObj spid="_x0000_s626855" name="Equation" r:id="rId8" imgW="342751" imgH="228501" progId="Equation.DSMT4">
                  <p:embed/>
                </p:oleObj>
              </a:graphicData>
            </a:graphic>
          </p:graphicFrame>
        </p:grpSp>
        <p:cxnSp>
          <p:nvCxnSpPr>
            <p:cNvPr id="21" name="Straight Arrow Connector 20"/>
            <p:cNvCxnSpPr/>
            <p:nvPr/>
          </p:nvCxnSpPr>
          <p:spPr bwMode="auto">
            <a:xfrm>
              <a:off x="4223657" y="3995056"/>
              <a:ext cx="31568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805543" y="859971"/>
            <a:ext cx="724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Consider a planar electric surface current in a layered medium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747657"/>
            <a:ext cx="561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Note: The subscript “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” denotes the source layer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791558" name="Object 6"/>
          <p:cNvGraphicFramePr>
            <a:graphicFrameLocks noChangeAspect="1"/>
          </p:cNvGraphicFramePr>
          <p:nvPr/>
        </p:nvGraphicFramePr>
        <p:xfrm>
          <a:off x="1234167" y="974503"/>
          <a:ext cx="6694488" cy="1174750"/>
        </p:xfrm>
        <a:graphic>
          <a:graphicData uri="http://schemas.openxmlformats.org/presentationml/2006/ole">
            <p:oleObj spid="_x0000_s822342" name="Equation" r:id="rId4" imgW="3035300" imgH="533400" progId="Equation.DSMT4">
              <p:embed/>
            </p:oleObj>
          </a:graphicData>
        </a:graphic>
      </p:graphicFrame>
      <p:graphicFrame>
        <p:nvGraphicFramePr>
          <p:cNvPr id="791559" name="Object 7"/>
          <p:cNvGraphicFramePr>
            <a:graphicFrameLocks noChangeAspect="1"/>
          </p:cNvGraphicFramePr>
          <p:nvPr/>
        </p:nvGraphicFramePr>
        <p:xfrm>
          <a:off x="1719942" y="2441353"/>
          <a:ext cx="5319713" cy="1035050"/>
        </p:xfrm>
        <a:graphic>
          <a:graphicData uri="http://schemas.openxmlformats.org/presentationml/2006/ole">
            <p:oleObj spid="_x0000_s822343" name="Equation" r:id="rId5" imgW="2413000" imgH="469900" progId="Equation.DSMT4">
              <p:embed/>
            </p:oleObj>
          </a:graphicData>
        </a:graphic>
      </p:graphicFrame>
      <p:graphicFrame>
        <p:nvGraphicFramePr>
          <p:cNvPr id="791561" name="Object 9"/>
          <p:cNvGraphicFramePr>
            <a:graphicFrameLocks noChangeAspect="1"/>
          </p:cNvGraphicFramePr>
          <p:nvPr/>
        </p:nvGraphicFramePr>
        <p:xfrm>
          <a:off x="1037317" y="3858310"/>
          <a:ext cx="6819900" cy="1000125"/>
        </p:xfrm>
        <a:graphic>
          <a:graphicData uri="http://schemas.openxmlformats.org/presentationml/2006/ole">
            <p:oleObj spid="_x0000_s822344" name="Equation" r:id="rId6" imgW="3200400" imgH="469900" progId="Equation.DSMT4">
              <p:embed/>
            </p:oleObj>
          </a:graphicData>
        </a:graphic>
      </p:graphicFrame>
      <p:graphicFrame>
        <p:nvGraphicFramePr>
          <p:cNvPr id="791563" name="Object 11"/>
          <p:cNvGraphicFramePr>
            <a:graphicFrameLocks noChangeAspect="1"/>
          </p:cNvGraphicFramePr>
          <p:nvPr/>
        </p:nvGraphicFramePr>
        <p:xfrm>
          <a:off x="395967" y="5303615"/>
          <a:ext cx="8223250" cy="850900"/>
        </p:xfrm>
        <a:graphic>
          <a:graphicData uri="http://schemas.openxmlformats.org/presentationml/2006/ole">
            <p:oleObj spid="_x0000_s822345" name="Equation" r:id="rId7" imgW="4533900" imgH="469900" progId="Equation.DSMT4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 flipV="1">
            <a:off x="827311" y="5747661"/>
            <a:ext cx="348343" cy="326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36571" y="5573489"/>
            <a:ext cx="348343" cy="326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4419599" y="1981208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4430484" y="3570520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419598" y="4931237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791563" name="Object 11"/>
          <p:cNvGraphicFramePr>
            <a:graphicFrameLocks noChangeAspect="1"/>
          </p:cNvGraphicFramePr>
          <p:nvPr/>
        </p:nvGraphicFramePr>
        <p:xfrm>
          <a:off x="660174" y="894671"/>
          <a:ext cx="7737475" cy="850900"/>
        </p:xfrm>
        <a:graphic>
          <a:graphicData uri="http://schemas.openxmlformats.org/presentationml/2006/ole">
            <p:oleObj spid="_x0000_s823383" name="Equation" r:id="rId4" imgW="4267200" imgH="469900" progId="Equation.DSMT4">
              <p:embed/>
            </p:oleObj>
          </a:graphicData>
        </a:graphic>
      </p:graphicFrame>
      <p:graphicFrame>
        <p:nvGraphicFramePr>
          <p:cNvPr id="792582" name="Object 11"/>
          <p:cNvGraphicFramePr>
            <a:graphicFrameLocks noChangeAspect="1"/>
          </p:cNvGraphicFramePr>
          <p:nvPr/>
        </p:nvGraphicFramePr>
        <p:xfrm>
          <a:off x="1452563" y="2266498"/>
          <a:ext cx="6400800" cy="955675"/>
        </p:xfrm>
        <a:graphic>
          <a:graphicData uri="http://schemas.openxmlformats.org/presentationml/2006/ole">
            <p:oleObj spid="_x0000_s823384" name="Equation" r:id="rId5" imgW="2971800" imgH="444500" progId="Equation.DSMT4">
              <p:embed/>
            </p:oleObj>
          </a:graphicData>
        </a:graphic>
      </p:graphicFrame>
      <p:graphicFrame>
        <p:nvGraphicFramePr>
          <p:cNvPr id="792583" name="Object 11"/>
          <p:cNvGraphicFramePr>
            <a:graphicFrameLocks noChangeAspect="1"/>
          </p:cNvGraphicFramePr>
          <p:nvPr/>
        </p:nvGraphicFramePr>
        <p:xfrm>
          <a:off x="1947634" y="3827011"/>
          <a:ext cx="5280025" cy="900112"/>
        </p:xfrm>
        <a:graphic>
          <a:graphicData uri="http://schemas.openxmlformats.org/presentationml/2006/ole">
            <p:oleObj spid="_x0000_s823385" name="Equation" r:id="rId6" imgW="2451100" imgH="419100" progId="Equation.DSMT4">
              <p:embed/>
            </p:oleObj>
          </a:graphicData>
        </a:graphic>
      </p:graphicFrame>
      <p:graphicFrame>
        <p:nvGraphicFramePr>
          <p:cNvPr id="792585" name="Object 9"/>
          <p:cNvGraphicFramePr>
            <a:graphicFrameLocks noChangeAspect="1"/>
          </p:cNvGraphicFramePr>
          <p:nvPr/>
        </p:nvGraphicFramePr>
        <p:xfrm>
          <a:off x="2189390" y="5677810"/>
          <a:ext cx="4841875" cy="900113"/>
        </p:xfrm>
        <a:graphic>
          <a:graphicData uri="http://schemas.openxmlformats.org/presentationml/2006/ole">
            <p:oleObj spid="_x0000_s823386" name="Equation" r:id="rId7" imgW="2247900" imgH="419100" progId="Equation.DSMT4">
              <p:embed/>
            </p:oleObj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52257" y="1817918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452256" y="3254833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474030" y="5061861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92586" name="Object 10"/>
          <p:cNvGraphicFramePr>
            <a:graphicFrameLocks noChangeAspect="1"/>
          </p:cNvGraphicFramePr>
          <p:nvPr/>
        </p:nvGraphicFramePr>
        <p:xfrm>
          <a:off x="7107299" y="3305363"/>
          <a:ext cx="1431059" cy="448456"/>
        </p:xfrm>
        <a:graphic>
          <a:graphicData uri="http://schemas.openxmlformats.org/presentationml/2006/ole">
            <p:oleObj spid="_x0000_s823387" name="Equation" r:id="rId8" imgW="685502" imgH="215806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 flipV="1">
            <a:off x="4013859" y="2481943"/>
            <a:ext cx="296884" cy="5462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458197" y="2755076"/>
            <a:ext cx="286987" cy="4611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792583" name="Object 11"/>
          <p:cNvGraphicFramePr>
            <a:graphicFrameLocks noChangeAspect="1"/>
          </p:cNvGraphicFramePr>
          <p:nvPr/>
        </p:nvGraphicFramePr>
        <p:xfrm>
          <a:off x="2201863" y="1731963"/>
          <a:ext cx="4551362" cy="1006475"/>
        </p:xfrm>
        <a:graphic>
          <a:graphicData uri="http://schemas.openxmlformats.org/presentationml/2006/ole">
            <p:oleObj spid="_x0000_s824373" name="Equation" r:id="rId4" imgW="1777229" imgH="393529" progId="Equation.DSMT4">
              <p:embed/>
            </p:oleObj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3614964" y="3551239"/>
          <a:ext cx="1590675" cy="498475"/>
        </p:xfrm>
        <a:graphic>
          <a:graphicData uri="http://schemas.openxmlformats.org/presentationml/2006/ole">
            <p:oleObj spid="_x0000_s824374" name="Equation" r:id="rId5" imgW="685502" imgH="215806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54086" y="316774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229" y="108857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final result is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3218317" y="4506913"/>
          <a:ext cx="2435225" cy="844550"/>
        </p:xfrm>
        <a:graphic>
          <a:graphicData uri="http://schemas.openxmlformats.org/presentationml/2006/ole">
            <p:oleObj spid="_x0000_s824375" name="Equation" r:id="rId6" imgW="1129810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6" name="Object 26"/>
          <p:cNvGraphicFramePr>
            <a:graphicFrameLocks noChangeAspect="1"/>
          </p:cNvGraphicFramePr>
          <p:nvPr/>
        </p:nvGraphicFramePr>
        <p:xfrm>
          <a:off x="1512888" y="5014913"/>
          <a:ext cx="5724525" cy="811212"/>
        </p:xfrm>
        <a:graphic>
          <a:graphicData uri="http://schemas.openxmlformats.org/presentationml/2006/ole">
            <p:oleObj spid="_x0000_s825533" name="Equation" r:id="rId4" imgW="2959100" imgH="419100" progId="Equation.DSMT4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93</a:t>
            </a:fld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4225952" y="1317399"/>
            <a:ext cx="2968625" cy="2924176"/>
            <a:chOff x="4225952" y="1317399"/>
            <a:chExt cx="2968625" cy="2924176"/>
          </a:xfrm>
        </p:grpSpPr>
        <p:sp>
          <p:nvSpPr>
            <p:cNvPr id="686083" name="Line 3"/>
            <p:cNvSpPr>
              <a:spLocks noChangeShapeType="1"/>
            </p:cNvSpPr>
            <p:nvPr/>
          </p:nvSpPr>
          <p:spPr bwMode="auto">
            <a:xfrm flipH="1">
              <a:off x="5130827" y="1317399"/>
              <a:ext cx="1588" cy="29114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4" name="Line 4"/>
            <p:cNvSpPr>
              <a:spLocks noChangeShapeType="1"/>
            </p:cNvSpPr>
            <p:nvPr/>
          </p:nvSpPr>
          <p:spPr bwMode="auto">
            <a:xfrm flipH="1">
              <a:off x="6516715" y="1353912"/>
              <a:ext cx="1588" cy="28797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5" name="Line 5"/>
            <p:cNvSpPr>
              <a:spLocks noChangeShapeType="1"/>
            </p:cNvSpPr>
            <p:nvPr/>
          </p:nvSpPr>
          <p:spPr bwMode="auto">
            <a:xfrm flipV="1">
              <a:off x="5130139" y="2928712"/>
              <a:ext cx="1367525" cy="449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86" name="Object 6"/>
            <p:cNvGraphicFramePr>
              <a:graphicFrameLocks noChangeAspect="1"/>
            </p:cNvGraphicFramePr>
            <p:nvPr/>
          </p:nvGraphicFramePr>
          <p:xfrm>
            <a:off x="5549927" y="2190524"/>
            <a:ext cx="596900" cy="363538"/>
          </p:xfrm>
          <a:graphic>
            <a:graphicData uri="http://schemas.openxmlformats.org/presentationml/2006/ole">
              <p:oleObj spid="_x0000_s825534" name="Equation" r:id="rId5" imgW="291847" imgH="177646" progId="Equation.DSMT4">
                <p:embed/>
              </p:oleObj>
            </a:graphicData>
          </a:graphic>
        </p:graphicFrame>
        <p:sp>
          <p:nvSpPr>
            <p:cNvPr id="686087" name="Oval 7"/>
            <p:cNvSpPr>
              <a:spLocks noChangeArrowheads="1"/>
            </p:cNvSpPr>
            <p:nvPr/>
          </p:nvSpPr>
          <p:spPr bwMode="auto">
            <a:xfrm>
              <a:off x="5546752" y="2631849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8" name="Line 8"/>
            <p:cNvSpPr>
              <a:spLocks noChangeShapeType="1"/>
            </p:cNvSpPr>
            <p:nvPr/>
          </p:nvSpPr>
          <p:spPr bwMode="auto">
            <a:xfrm flipH="1">
              <a:off x="5649940" y="2909662"/>
              <a:ext cx="349250" cy="15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0" name="Object 10"/>
            <p:cNvGraphicFramePr>
              <a:graphicFrameLocks noChangeAspect="1"/>
            </p:cNvGraphicFramePr>
            <p:nvPr/>
          </p:nvGraphicFramePr>
          <p:xfrm>
            <a:off x="4225952" y="2084162"/>
            <a:ext cx="581025" cy="465138"/>
          </p:xfrm>
          <a:graphic>
            <a:graphicData uri="http://schemas.openxmlformats.org/presentationml/2006/ole">
              <p:oleObj spid="_x0000_s825535" name="Equation" r:id="rId6" imgW="253780" imgH="203024" progId="Equation.DSMT4">
                <p:embed/>
              </p:oleObj>
            </a:graphicData>
          </a:graphic>
        </p:graphicFrame>
        <p:graphicFrame>
          <p:nvGraphicFramePr>
            <p:cNvPr id="686091" name="Object 11"/>
            <p:cNvGraphicFramePr>
              <a:graphicFrameLocks noChangeAspect="1"/>
            </p:cNvGraphicFramePr>
            <p:nvPr/>
          </p:nvGraphicFramePr>
          <p:xfrm>
            <a:off x="4243415" y="3395437"/>
            <a:ext cx="596900" cy="477838"/>
          </p:xfrm>
          <a:graphic>
            <a:graphicData uri="http://schemas.openxmlformats.org/presentationml/2006/ole">
              <p:oleObj spid="_x0000_s825536" name="Equation" r:id="rId7" imgW="253780" imgH="203024" progId="Equation.DSMT4">
                <p:embed/>
              </p:oleObj>
            </a:graphicData>
          </a:graphic>
        </p:graphicFrame>
        <p:sp>
          <p:nvSpPr>
            <p:cNvPr id="686092" name="Line 12"/>
            <p:cNvSpPr>
              <a:spLocks noChangeShapeType="1"/>
            </p:cNvSpPr>
            <p:nvPr/>
          </p:nvSpPr>
          <p:spPr bwMode="auto">
            <a:xfrm flipH="1">
              <a:off x="5124477" y="4241575"/>
              <a:ext cx="14017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9" name="Object 19"/>
            <p:cNvGraphicFramePr>
              <a:graphicFrameLocks noChangeAspect="1"/>
            </p:cNvGraphicFramePr>
            <p:nvPr/>
          </p:nvGraphicFramePr>
          <p:xfrm>
            <a:off x="5430838" y="3422650"/>
            <a:ext cx="806450" cy="415925"/>
          </p:xfrm>
          <a:graphic>
            <a:graphicData uri="http://schemas.openxmlformats.org/presentationml/2006/ole">
              <p:oleObj spid="_x0000_s825537" name="Equation" r:id="rId8" imgW="393529" imgH="203112" progId="Equation.DSMT4">
                <p:embed/>
              </p:oleObj>
            </a:graphicData>
          </a:graphic>
        </p:graphicFrame>
        <p:sp>
          <p:nvSpPr>
            <p:cNvPr id="686102" name="Oval 22"/>
            <p:cNvSpPr>
              <a:spLocks noChangeArrowheads="1"/>
            </p:cNvSpPr>
            <p:nvPr/>
          </p:nvSpPr>
          <p:spPr bwMode="auto">
            <a:xfrm>
              <a:off x="5064152" y="2866737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6104" name="Object 24"/>
            <p:cNvGraphicFramePr>
              <a:graphicFrameLocks noChangeAspect="1"/>
            </p:cNvGraphicFramePr>
            <p:nvPr/>
          </p:nvGraphicFramePr>
          <p:xfrm>
            <a:off x="6615595" y="3520850"/>
            <a:ext cx="239713" cy="347663"/>
          </p:xfrm>
          <a:graphic>
            <a:graphicData uri="http://schemas.openxmlformats.org/presentationml/2006/ole">
              <p:oleObj spid="_x0000_s825538" name="Equation" r:id="rId9" imgW="114151" imgH="164885" progId="Equation.DSMT4">
                <p:embed/>
              </p:oleObj>
            </a:graphicData>
          </a:graphic>
        </p:graphicFrame>
        <p:sp>
          <p:nvSpPr>
            <p:cNvPr id="686105" name="Oval 25"/>
            <p:cNvSpPr>
              <a:spLocks noChangeArrowheads="1"/>
            </p:cNvSpPr>
            <p:nvPr/>
          </p:nvSpPr>
          <p:spPr bwMode="auto">
            <a:xfrm>
              <a:off x="6457977" y="2857275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7" name="Line 27"/>
            <p:cNvSpPr>
              <a:spLocks noChangeShapeType="1"/>
            </p:cNvSpPr>
            <p:nvPr/>
          </p:nvSpPr>
          <p:spPr bwMode="auto">
            <a:xfrm flipV="1">
              <a:off x="6853265" y="2928712"/>
              <a:ext cx="330200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08" name="Line 28"/>
            <p:cNvSpPr>
              <a:spLocks noChangeShapeType="1"/>
            </p:cNvSpPr>
            <p:nvPr/>
          </p:nvSpPr>
          <p:spPr bwMode="auto">
            <a:xfrm flipH="1" flipV="1">
              <a:off x="7027890" y="2652487"/>
              <a:ext cx="1588" cy="265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109" name="Object 29"/>
            <p:cNvGraphicFramePr>
              <a:graphicFrameLocks noChangeAspect="1"/>
            </p:cNvGraphicFramePr>
            <p:nvPr/>
          </p:nvGraphicFramePr>
          <p:xfrm>
            <a:off x="6918352" y="2273074"/>
            <a:ext cx="276225" cy="274638"/>
          </p:xfrm>
          <a:graphic>
            <a:graphicData uri="http://schemas.openxmlformats.org/presentationml/2006/ole">
              <p:oleObj spid="_x0000_s825539" name="Equation" r:id="rId10" imgW="114102" imgH="114102" progId="Equation.DSMT4">
                <p:embed/>
              </p:oleObj>
            </a:graphicData>
          </a:graphic>
        </p:graphicFrame>
        <p:graphicFrame>
          <p:nvGraphicFramePr>
            <p:cNvPr id="686128" name="Object 48"/>
            <p:cNvGraphicFramePr>
              <a:graphicFrameLocks noChangeAspect="1"/>
            </p:cNvGraphicFramePr>
            <p:nvPr/>
          </p:nvGraphicFramePr>
          <p:xfrm>
            <a:off x="5234015" y="1479324"/>
            <a:ext cx="365125" cy="365125"/>
          </p:xfrm>
          <a:graphic>
            <a:graphicData uri="http://schemas.openxmlformats.org/presentationml/2006/ole">
              <p:oleObj spid="_x0000_s825540" name="Equation" r:id="rId11" imgW="126725" imgH="126725" progId="Equation.DSMT4">
                <p:embed/>
              </p:oleObj>
            </a:graphicData>
          </a:graphic>
        </p:graphicFrame>
        <p:graphicFrame>
          <p:nvGraphicFramePr>
            <p:cNvPr id="686129" name="Object 49"/>
            <p:cNvGraphicFramePr>
              <a:graphicFrameLocks noChangeAspect="1"/>
            </p:cNvGraphicFramePr>
            <p:nvPr/>
          </p:nvGraphicFramePr>
          <p:xfrm>
            <a:off x="6115077" y="1609499"/>
            <a:ext cx="328613" cy="255588"/>
          </p:xfrm>
          <a:graphic>
            <a:graphicData uri="http://schemas.openxmlformats.org/presentationml/2006/ole">
              <p:oleObj spid="_x0000_s825541" name="Equation" r:id="rId12" imgW="114003" imgH="88669" progId="Equation.DSMT4">
                <p:embed/>
              </p:oleObj>
            </a:graphicData>
          </a:graphic>
        </p:graphicFrame>
        <p:graphicFrame>
          <p:nvGraphicFramePr>
            <p:cNvPr id="686130" name="Object 50"/>
            <p:cNvGraphicFramePr>
              <a:graphicFrameLocks noChangeAspect="1"/>
            </p:cNvGraphicFramePr>
            <p:nvPr/>
          </p:nvGraphicFramePr>
          <p:xfrm>
            <a:off x="5610252" y="1404712"/>
            <a:ext cx="628650" cy="501650"/>
          </p:xfrm>
          <a:graphic>
            <a:graphicData uri="http://schemas.openxmlformats.org/presentationml/2006/ole">
              <p:oleObj spid="_x0000_s825542" name="Equation" r:id="rId13" imgW="253780" imgH="203024" progId="Equation.DSMT4">
                <p:embed/>
              </p:oleObj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 bwMode="auto">
            <a:xfrm flipV="1">
              <a:off x="5126546" y="3307278"/>
              <a:ext cx="0" cy="3325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04800" y="1524000"/>
            <a:ext cx="359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next calculate the function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51"/>
          <p:cNvGraphicFramePr>
            <a:graphicFrameLocks noChangeAspect="1"/>
          </p:cNvGraphicFramePr>
          <p:nvPr/>
        </p:nvGraphicFramePr>
        <p:xfrm>
          <a:off x="1305153" y="1956254"/>
          <a:ext cx="1050925" cy="525463"/>
        </p:xfrm>
        <a:graphic>
          <a:graphicData uri="http://schemas.openxmlformats.org/presentationml/2006/ole">
            <p:oleObj spid="_x0000_s825543" name="Equation" r:id="rId14" imgW="431613" imgH="215806" progId="Equation.DSMT4">
              <p:embed/>
            </p:oleObj>
          </a:graphicData>
        </a:graphic>
      </p:graphicFrame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633537" y="950768"/>
            <a:ext cx="34147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Because of the short circuit,</a:t>
            </a:r>
          </a:p>
        </p:txBody>
      </p:sp>
      <p:graphicFrame>
        <p:nvGraphicFramePr>
          <p:cNvPr id="687127" name="Object 23"/>
          <p:cNvGraphicFramePr>
            <a:graphicFrameLocks noChangeAspect="1"/>
          </p:cNvGraphicFramePr>
          <p:nvPr/>
        </p:nvGraphicFramePr>
        <p:xfrm>
          <a:off x="1768475" y="1450975"/>
          <a:ext cx="5129213" cy="587375"/>
        </p:xfrm>
        <a:graphic>
          <a:graphicData uri="http://schemas.openxmlformats.org/presentationml/2006/ole">
            <p:oleObj spid="_x0000_s826455" name="Equation" r:id="rId4" imgW="2108200" imgH="241300" progId="Equation.DSMT4">
              <p:embed/>
            </p:oleObj>
          </a:graphicData>
        </a:graphic>
      </p:graphicFrame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2476458" y="3370242"/>
            <a:ext cx="136048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</a:t>
            </a:r>
          </a:p>
        </p:txBody>
      </p:sp>
      <p:graphicFrame>
        <p:nvGraphicFramePr>
          <p:cNvPr id="687129" name="Object 25"/>
          <p:cNvGraphicFramePr>
            <a:graphicFrameLocks noChangeAspect="1"/>
          </p:cNvGraphicFramePr>
          <p:nvPr/>
        </p:nvGraphicFramePr>
        <p:xfrm>
          <a:off x="3642405" y="3536723"/>
          <a:ext cx="1668462" cy="973137"/>
        </p:xfrm>
        <a:graphic>
          <a:graphicData uri="http://schemas.openxmlformats.org/presentationml/2006/ole">
            <p:oleObj spid="_x0000_s826456" name="Equation" r:id="rId5" imgW="761669" imgH="444307" progId="Equation.DSMT4">
              <p:embed/>
            </p:oleObj>
          </a:graphicData>
        </a:graphic>
      </p:graphicFrame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1325810" y="4977040"/>
            <a:ext cx="9525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2184894" y="2504356"/>
            <a:ext cx="12332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z =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0: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87134" name="Object 30"/>
          <p:cNvGraphicFramePr>
            <a:graphicFrameLocks noChangeAspect="1"/>
          </p:cNvGraphicFramePr>
          <p:nvPr/>
        </p:nvGraphicFramePr>
        <p:xfrm>
          <a:off x="2151743" y="5267099"/>
          <a:ext cx="4011613" cy="938212"/>
        </p:xfrm>
        <a:graphic>
          <a:graphicData uri="http://schemas.openxmlformats.org/presentationml/2006/ole">
            <p:oleObj spid="_x0000_s826457" name="Equation" r:id="rId6" imgW="1905000" imgH="4445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687135" name="Object 31"/>
          <p:cNvGraphicFramePr>
            <a:graphicFrameLocks noChangeAspect="1"/>
          </p:cNvGraphicFramePr>
          <p:nvPr/>
        </p:nvGraphicFramePr>
        <p:xfrm>
          <a:off x="3380242" y="2405970"/>
          <a:ext cx="2830512" cy="576262"/>
        </p:xfrm>
        <a:graphic>
          <a:graphicData uri="http://schemas.openxmlformats.org/presentationml/2006/ole">
            <p:oleObj spid="_x0000_s826458" name="Equation" r:id="rId7" imgW="1180588" imgH="241195" progId="Equation.DSMT4">
              <p:embed/>
            </p:oleObj>
          </a:graphicData>
        </a:graphic>
      </p:graphicFrame>
      <p:graphicFrame>
        <p:nvGraphicFramePr>
          <p:cNvPr id="687136" name="Object 32"/>
          <p:cNvGraphicFramePr>
            <a:graphicFrameLocks noChangeAspect="1"/>
          </p:cNvGraphicFramePr>
          <p:nvPr/>
        </p:nvGraphicFramePr>
        <p:xfrm>
          <a:off x="6788831" y="5562146"/>
          <a:ext cx="1358900" cy="369888"/>
        </p:xfrm>
        <a:graphic>
          <a:graphicData uri="http://schemas.openxmlformats.org/presentationml/2006/ole">
            <p:oleObj spid="_x0000_s826459" name="Equation" r:id="rId8" imgW="558558" imgH="152334" progId="Equation.DSMT4">
              <p:embed/>
            </p:oleObj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0" name="Object 8"/>
          <p:cNvGraphicFramePr>
            <a:graphicFrameLocks noChangeAspect="1"/>
          </p:cNvGraphicFramePr>
          <p:nvPr/>
        </p:nvGraphicFramePr>
        <p:xfrm>
          <a:off x="1357314" y="1516516"/>
          <a:ext cx="5884862" cy="1030287"/>
        </p:xfrm>
        <a:graphic>
          <a:graphicData uri="http://schemas.openxmlformats.org/presentationml/2006/ole">
            <p:oleObj spid="_x0000_s827445" name="Equation" r:id="rId4" imgW="2540000" imgH="4445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067176" y="2666547"/>
          <a:ext cx="1358900" cy="369888"/>
        </p:xfrm>
        <a:graphic>
          <a:graphicData uri="http://schemas.openxmlformats.org/presentationml/2006/ole">
            <p:oleObj spid="_x0000_s827446" name="Equation" r:id="rId5" imgW="558558" imgH="152334" progId="Equation.DSMT4">
              <p:embed/>
            </p:oleObj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1621290" y="3988707"/>
          <a:ext cx="5581650" cy="958850"/>
        </p:xfrm>
        <a:graphic>
          <a:graphicData uri="http://schemas.openxmlformats.org/presentationml/2006/ole">
            <p:oleObj spid="_x0000_s827447" name="Equation" r:id="rId6" imgW="2438400" imgH="419100" progId="Equation.DSMT4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8280" y="3551940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2" name="Object 10"/>
          <p:cNvGraphicFramePr>
            <a:graphicFrameLocks noChangeAspect="1"/>
          </p:cNvGraphicFramePr>
          <p:nvPr/>
        </p:nvGraphicFramePr>
        <p:xfrm>
          <a:off x="2207038" y="4131191"/>
          <a:ext cx="4405313" cy="585787"/>
        </p:xfrm>
        <a:graphic>
          <a:graphicData uri="http://schemas.openxmlformats.org/presentationml/2006/ole">
            <p:oleObj spid="_x0000_s828452" name="Equation" r:id="rId4" imgW="1816100" imgH="241300" progId="Equation.DSMT4">
              <p:embed/>
            </p:oleObj>
          </a:graphicData>
        </a:graphic>
      </p:graphicFrame>
      <p:graphicFrame>
        <p:nvGraphicFramePr>
          <p:cNvPr id="689163" name="Object 11"/>
          <p:cNvGraphicFramePr>
            <a:graphicFrameLocks noChangeAspect="1"/>
          </p:cNvGraphicFramePr>
          <p:nvPr/>
        </p:nvGraphicFramePr>
        <p:xfrm>
          <a:off x="1622652" y="1702481"/>
          <a:ext cx="5581650" cy="958850"/>
        </p:xfrm>
        <a:graphic>
          <a:graphicData uri="http://schemas.openxmlformats.org/presentationml/2006/ole">
            <p:oleObj spid="_x0000_s828453" name="Equation" r:id="rId5" imgW="2438400" imgH="419100" progId="Equation.DSMT4">
              <p:embed/>
            </p:oleObj>
          </a:graphicData>
        </a:graphic>
      </p:graphicFrame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1672565" y="3584597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804868" name="Object 4"/>
          <p:cNvGraphicFramePr>
            <a:graphicFrameLocks noChangeAspect="1"/>
          </p:cNvGraphicFramePr>
          <p:nvPr/>
        </p:nvGraphicFramePr>
        <p:xfrm>
          <a:off x="1891620" y="1251983"/>
          <a:ext cx="5837237" cy="3894920"/>
        </p:xfrm>
        <a:graphic>
          <a:graphicData uri="http://schemas.openxmlformats.org/presentationml/2006/ole">
            <p:oleObj spid="_x0000_s829476" name="Equation" r:id="rId4" imgW="3200400" imgH="2146300" progId="Equation.DSMT4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8180" y="866858"/>
            <a:ext cx="183844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04869" name="Object 5"/>
          <p:cNvGraphicFramePr>
            <a:graphicFrameLocks noChangeAspect="1"/>
          </p:cNvGraphicFramePr>
          <p:nvPr/>
        </p:nvGraphicFramePr>
        <p:xfrm>
          <a:off x="2755220" y="5732690"/>
          <a:ext cx="3749675" cy="898525"/>
        </p:xfrm>
        <a:graphic>
          <a:graphicData uri="http://schemas.openxmlformats.org/presentationml/2006/ole">
            <p:oleObj spid="_x0000_s829477" name="Equation" r:id="rId5" imgW="1739900" imgH="419100" progId="Equation.DSMT4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62694" y="5286457"/>
            <a:ext cx="93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418130" y="1205600"/>
            <a:ext cx="333744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3) Power-Current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4756" name="Object 4"/>
          <p:cNvGraphicFramePr>
            <a:graphicFrameLocks noChangeAspect="1"/>
          </p:cNvGraphicFramePr>
          <p:nvPr/>
        </p:nvGraphicFramePr>
        <p:xfrm>
          <a:off x="1762806" y="1855444"/>
          <a:ext cx="4907862" cy="984473"/>
        </p:xfrm>
        <a:graphic>
          <a:graphicData uri="http://schemas.openxmlformats.org/presentationml/2006/ole">
            <p:oleObj spid="_x0000_s830500" name="Equation" r:id="rId4" imgW="2209800" imgH="444500" progId="Equation.DSMT4">
              <p:embed/>
            </p:oleObj>
          </a:graphicData>
        </a:graphic>
      </p:graphicFrame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4774" name="Text Box 22"/>
          <p:cNvSpPr txBox="1">
            <a:spLocks noChangeArrowheads="1"/>
          </p:cNvSpPr>
          <p:nvPr/>
        </p:nvSpPr>
        <p:spPr bwMode="auto">
          <a:xfrm>
            <a:off x="809625" y="5738813"/>
            <a:ext cx="7118350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possible to perform the spatial integrations </a:t>
            </a:r>
            <a:r>
              <a:rPr lang="en-US" dirty="0" smtClean="0">
                <a:solidFill>
                  <a:schemeClr val="bg1"/>
                </a:solidFill>
              </a:rPr>
              <a:t>for the power flow in </a:t>
            </a:r>
            <a:r>
              <a:rPr lang="en-US" dirty="0">
                <a:solidFill>
                  <a:schemeClr val="bg1"/>
                </a:solidFill>
              </a:rPr>
              <a:t>closed form (details are omitted).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98</a:t>
            </a:fld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33091" y="3153260"/>
            <a:ext cx="4816475" cy="1851025"/>
            <a:chOff x="1432" y="2269"/>
            <a:chExt cx="3034" cy="1166"/>
          </a:xfrm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830501" name="Equation" r:id="rId5" imgW="139639" imgH="190417" progId="Equation.DSMT4">
                <p:embed/>
              </p:oleObj>
            </a:graphicData>
          </a:graphic>
        </p:graphicFrame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2502" y="226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327912" y="1070717"/>
            <a:ext cx="353651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4) Power-Voltage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58788" name="Object 4"/>
          <p:cNvGraphicFramePr>
            <a:graphicFrameLocks noChangeAspect="1"/>
          </p:cNvGraphicFramePr>
          <p:nvPr/>
        </p:nvGraphicFramePr>
        <p:xfrm>
          <a:off x="2029465" y="1671079"/>
          <a:ext cx="4181330" cy="1371623"/>
        </p:xfrm>
        <a:graphic>
          <a:graphicData uri="http://schemas.openxmlformats.org/presentationml/2006/ole">
            <p:oleObj spid="_x0000_s831524" name="Equation" r:id="rId4" imgW="1930400" imgH="635000" progId="Equation.DSMT4">
              <p:embed/>
            </p:oleObj>
          </a:graphicData>
        </a:graphic>
      </p:graphicFrame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744311" y="5629956"/>
            <a:ext cx="7118350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possible to perform the spatial integrations </a:t>
            </a:r>
            <a:r>
              <a:rPr lang="en-US" dirty="0" smtClean="0">
                <a:solidFill>
                  <a:schemeClr val="bg1"/>
                </a:solidFill>
              </a:rPr>
              <a:t>for the power flow in </a:t>
            </a:r>
            <a:r>
              <a:rPr lang="en-US" dirty="0">
                <a:solidFill>
                  <a:schemeClr val="bg1"/>
                </a:solidFill>
              </a:rPr>
              <a:t>closed form (details are omitted).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99</a:t>
            </a:fld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56889" y="3194202"/>
            <a:ext cx="4816475" cy="1857375"/>
            <a:chOff x="1432" y="2269"/>
            <a:chExt cx="3034" cy="1170"/>
          </a:xfrm>
        </p:grpSpPr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831525" name="Equation" r:id="rId5" imgW="139639" imgH="190417" progId="Equation.DSMT4">
                <p:embed/>
              </p:oleObj>
            </a:graphicData>
          </a:graphic>
        </p:graphicFrame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2584" y="3088"/>
              <a:ext cx="0" cy="3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2502" y="226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2094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2318" y="3032"/>
              <a:ext cx="21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50" y="3208"/>
              <a:ext cx="16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16971</TotalTime>
  <Words>5551</Words>
  <Application>Microsoft Office PowerPoint</Application>
  <PresentationFormat>On-screen Show (4:3)</PresentationFormat>
  <Paragraphs>1293</Paragraphs>
  <Slides>209</Slides>
  <Notes>209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209</vt:i4>
      </vt:variant>
    </vt:vector>
  </HeadingPairs>
  <TitlesOfParts>
    <vt:vector size="217" baseType="lpstr">
      <vt:lpstr>Arial</vt:lpstr>
      <vt:lpstr>Wingdings</vt:lpstr>
      <vt:lpstr>Times New Roman</vt:lpstr>
      <vt:lpstr>Symbol</vt:lpstr>
      <vt:lpstr>Soaring</vt:lpstr>
      <vt:lpstr>Default Design</vt:lpstr>
      <vt:lpstr>1_Soaring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Summary of Results for All Sources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Overview of General SDI Derivation</vt:lpstr>
      <vt:lpstr>General SDI Method</vt:lpstr>
      <vt:lpstr>Slide 140</vt:lpstr>
      <vt:lpstr>Slide 141</vt:lpstr>
      <vt:lpstr>TMz Fields</vt:lpstr>
      <vt:lpstr>Slide 143</vt:lpstr>
      <vt:lpstr>Slide 144</vt:lpstr>
      <vt:lpstr>Slide 145</vt:lpstr>
      <vt:lpstr>Slide 146</vt:lpstr>
      <vt:lpstr>Telegrapher’s Equation</vt:lpstr>
      <vt:lpstr>Telegrapher’s Equation (cont.)</vt:lpstr>
      <vt:lpstr>Telegrapher’s Equation (cont.)</vt:lpstr>
      <vt:lpstr>Telegrapher’s Equation (cont.)</vt:lpstr>
      <vt:lpstr>Sources: TMz</vt:lpstr>
      <vt:lpstr>Slide 152</vt:lpstr>
      <vt:lpstr>Slide 153</vt:lpstr>
      <vt:lpstr>Slide 154</vt:lpstr>
      <vt:lpstr>Slide 155</vt:lpstr>
      <vt:lpstr>TEz Fields</vt:lpstr>
      <vt:lpstr>TEz (cont.)</vt:lpstr>
      <vt:lpstr>Slide 158</vt:lpstr>
      <vt:lpstr>Slide 159</vt:lpstr>
      <vt:lpstr>Slide 160</vt:lpstr>
      <vt:lpstr>Summary of Modeling Formulas</vt:lpstr>
      <vt:lpstr>Slide 162</vt:lpstr>
      <vt:lpstr>Slide 163</vt:lpstr>
      <vt:lpstr>Slide 164</vt:lpstr>
      <vt:lpstr>Slide 165</vt:lpstr>
      <vt:lpstr>Sommerfeld Problem</vt:lpstr>
      <vt:lpstr>Slide 167</vt:lpstr>
      <vt:lpstr>Sommerfeld Problem (cont.)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1152</cp:revision>
  <cp:lastPrinted>1999-08-25T18:07:04Z</cp:lastPrinted>
  <dcterms:created xsi:type="dcterms:W3CDTF">1999-08-24T13:57:19Z</dcterms:created>
  <dcterms:modified xsi:type="dcterms:W3CDTF">2016-04-14T23:48:07Z</dcterms:modified>
</cp:coreProperties>
</file>