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3" r:id="rId2"/>
    <p:sldId id="367" r:id="rId3"/>
    <p:sldId id="366" r:id="rId4"/>
    <p:sldId id="364" r:id="rId5"/>
    <p:sldId id="363" r:id="rId6"/>
    <p:sldId id="355" r:id="rId7"/>
    <p:sldId id="356" r:id="rId8"/>
    <p:sldId id="365" r:id="rId9"/>
    <p:sldId id="357" r:id="rId10"/>
    <p:sldId id="358" r:id="rId11"/>
    <p:sldId id="359" r:id="rId12"/>
    <p:sldId id="360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FF00"/>
    <a:srgbClr val="0066FF"/>
    <a:srgbClr val="3399FF"/>
    <a:srgbClr val="DDDDDD"/>
    <a:srgbClr val="C0C0C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CCE1C047-9400-4003-8170-2DDE3AD0C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A17F7D2-558C-4B54-B41C-0EC3F385C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44AAD24-CB5A-4F65-A581-BAEE0B4D41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BE01036-329B-4D1B-B5ED-6C7C4EF071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292A413-C5A9-4BB5-B042-EF25E03753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1A77C2A-D27B-4494-8807-CB2E01C1CF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71547D1-3D9D-4446-B441-E4FC79E25F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A229D8E-CB17-4C40-8438-F53717D8DC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95B0A4E-5F5F-4928-9390-C4DA53D37E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519A8FE-C27F-4F9A-B8FC-6B2ED9F8E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D10C5B2-DE71-4AEC-A193-54F94C5B12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A54FF84-E153-4987-A50B-89F56C9367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7EF56FA-9887-49DC-8739-A85C1BB024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17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741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A229D8E-CB17-4C40-8438-F53717D8DCB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1268413" y="1223963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2424113" y="955675"/>
          <a:ext cx="2125662" cy="914400"/>
        </p:xfrm>
        <a:graphic>
          <a:graphicData uri="http://schemas.openxmlformats.org/presentationml/2006/ole">
            <p:oleObj spid="_x0000_s13314" name="Equation" r:id="rId3" imgW="1091880" imgH="469800" progId="Equation.DSMT4">
              <p:embed/>
            </p:oleObj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/>
        </p:nvGraphicFramePr>
        <p:xfrm>
          <a:off x="3336925" y="1755775"/>
          <a:ext cx="3114675" cy="1022350"/>
        </p:xfrm>
        <a:graphic>
          <a:graphicData uri="http://schemas.openxmlformats.org/presentationml/2006/ole">
            <p:oleObj spid="_x0000_s13315" name="Equation" r:id="rId4" imgW="1663560" imgH="545760" progId="Equation.DSMT4">
              <p:embed/>
            </p:oleObj>
          </a:graphicData>
        </a:graphic>
      </p:graphicFrame>
      <p:graphicFrame>
        <p:nvGraphicFramePr>
          <p:cNvPr id="13316" name="Object 13"/>
          <p:cNvGraphicFramePr>
            <a:graphicFrameLocks noChangeAspect="1"/>
          </p:cNvGraphicFramePr>
          <p:nvPr/>
        </p:nvGraphicFramePr>
        <p:xfrm>
          <a:off x="3513240" y="3262964"/>
          <a:ext cx="1671330" cy="3261745"/>
        </p:xfrm>
        <a:graphic>
          <a:graphicData uri="http://schemas.openxmlformats.org/presentationml/2006/ole">
            <p:oleObj spid="_x0000_s13316" name="Equation" r:id="rId5" imgW="1066680" imgH="2082600" progId="Equation.DSMT4">
              <p:embed/>
            </p:oleObj>
          </a:graphicData>
        </a:graphic>
      </p:graphicFrame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1042988" y="2155825"/>
            <a:ext cx="188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General formula: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2214563" y="3003550"/>
            <a:ext cx="847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Values:</a:t>
            </a:r>
          </a:p>
        </p:txBody>
      </p:sp>
      <p:sp>
        <p:nvSpPr>
          <p:cNvPr id="350224" name="Rectangle 16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1112838" y="1058863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/>
        </p:nvGraphicFramePr>
        <p:xfrm>
          <a:off x="512763" y="1604963"/>
          <a:ext cx="7808912" cy="757237"/>
        </p:xfrm>
        <a:graphic>
          <a:graphicData uri="http://schemas.openxmlformats.org/presentationml/2006/ole">
            <p:oleObj spid="_x0000_s14338" name="Equation" r:id="rId3" imgW="4584600" imgH="444240" progId="Equation.DSMT4">
              <p:embed/>
            </p:oleObj>
          </a:graphicData>
        </a:graphic>
      </p:graphicFrame>
      <p:graphicFrame>
        <p:nvGraphicFramePr>
          <p:cNvPr id="14339" name="Object 1"/>
          <p:cNvGraphicFramePr>
            <a:graphicFrameLocks noChangeAspect="1"/>
          </p:cNvGraphicFramePr>
          <p:nvPr/>
        </p:nvGraphicFramePr>
        <p:xfrm>
          <a:off x="5606695" y="2668279"/>
          <a:ext cx="1563687" cy="760413"/>
        </p:xfrm>
        <a:graphic>
          <a:graphicData uri="http://schemas.openxmlformats.org/presentationml/2006/ole">
            <p:oleObj spid="_x0000_s14339" name="Equation" r:id="rId4" imgW="888840" imgH="431640" progId="Equation.DSMT4">
              <p:embed/>
            </p:oleObj>
          </a:graphicData>
        </a:graphic>
      </p:graphicFrame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503072" y="2876242"/>
            <a:ext cx="4911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Collecting the terms of the series, </a:t>
            </a:r>
            <a:r>
              <a:rPr lang="en-US" sz="2000" b="0" dirty="0">
                <a:solidFill>
                  <a:srgbClr val="0000FF"/>
                </a:solidFill>
              </a:rPr>
              <a:t>we have</a:t>
            </a: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1400080" y="3433526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2300288" y="3667125"/>
          <a:ext cx="4862512" cy="2913063"/>
        </p:xfrm>
        <a:graphic>
          <a:graphicData uri="http://schemas.openxmlformats.org/presentationml/2006/ole">
            <p:oleObj spid="_x0000_s14340" name="Equation" r:id="rId5" imgW="3136680" imgH="1879560" progId="Equation.DSMT4">
              <p:embed/>
            </p:oleObj>
          </a:graphicData>
        </a:graphic>
      </p:graphicFrame>
      <p:sp>
        <p:nvSpPr>
          <p:cNvPr id="351249" name="Rectangle 17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1112838" y="1058863"/>
            <a:ext cx="1751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2225959" y="2752867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5362" name="Object 14"/>
          <p:cNvGraphicFramePr>
            <a:graphicFrameLocks noChangeAspect="1"/>
          </p:cNvGraphicFramePr>
          <p:nvPr/>
        </p:nvGraphicFramePr>
        <p:xfrm>
          <a:off x="3246438" y="1589088"/>
          <a:ext cx="2187575" cy="855662"/>
        </p:xfrm>
        <a:graphic>
          <a:graphicData uri="http://schemas.openxmlformats.org/presentationml/2006/ole">
            <p:oleObj spid="_x0000_s15362" name="Equation" r:id="rId3" imgW="1104840" imgH="431640" progId="Equation.DSMT4">
              <p:embed/>
            </p:oleObj>
          </a:graphicData>
        </a:graphic>
      </p:graphicFrame>
      <p:graphicFrame>
        <p:nvGraphicFramePr>
          <p:cNvPr id="15363" name="Object 15"/>
          <p:cNvGraphicFramePr>
            <a:graphicFrameLocks noChangeAspect="1"/>
          </p:cNvGraphicFramePr>
          <p:nvPr/>
        </p:nvGraphicFramePr>
        <p:xfrm>
          <a:off x="3328988" y="3151188"/>
          <a:ext cx="2432050" cy="3108325"/>
        </p:xfrm>
        <a:graphic>
          <a:graphicData uri="http://schemas.openxmlformats.org/presentationml/2006/ole">
            <p:oleObj spid="_x0000_s15363" name="Equation" r:id="rId4" imgW="1320480" imgH="1688760" progId="Equation.DSMT4">
              <p:embed/>
            </p:oleObj>
          </a:graphicData>
        </a:graphic>
      </p:graphicFrame>
      <p:sp>
        <p:nvSpPr>
          <p:cNvPr id="352273" name="Rectangle 17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45" name="Rectangle 29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458788" y="1584325"/>
            <a:ext cx="83883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</a:t>
            </a:r>
            <a:r>
              <a:rPr lang="en-US" sz="2400" b="0" dirty="0" smtClean="0">
                <a:solidFill>
                  <a:srgbClr val="0000FF"/>
                </a:solidFill>
              </a:rPr>
              <a:t>approximate the </a:t>
            </a:r>
            <a:r>
              <a:rPr lang="en-US" sz="24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dirty="0" smtClean="0">
                <a:solidFill>
                  <a:srgbClr val="0000FF"/>
                </a:solidFill>
              </a:rPr>
              <a:t> factor for the circular patch to obtain an approximate closed-form CAD formula for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1" name="Rectangle 28"/>
          <p:cNvSpPr>
            <a:spLocks noChangeArrowheads="1"/>
          </p:cNvSpPr>
          <p:nvPr/>
        </p:nvSpPr>
        <p:spPr bwMode="auto">
          <a:xfrm>
            <a:off x="408187" y="1142015"/>
            <a:ext cx="31820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From Notes 16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42045" name="Rectangle 29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31753" name="Object 22"/>
          <p:cNvGraphicFramePr>
            <a:graphicFrameLocks noChangeAspect="1"/>
          </p:cNvGraphicFramePr>
          <p:nvPr/>
        </p:nvGraphicFramePr>
        <p:xfrm>
          <a:off x="1512888" y="4614863"/>
          <a:ext cx="5895975" cy="830262"/>
        </p:xfrm>
        <a:graphic>
          <a:graphicData uri="http://schemas.openxmlformats.org/presentationml/2006/ole">
            <p:oleObj spid="_x0000_s31753" name="Equation" r:id="rId3" imgW="3429000" imgH="482400" progId="Equation.DSMT4">
              <p:embed/>
            </p:oleObj>
          </a:graphicData>
        </a:graphic>
      </p:graphicFrame>
      <p:graphicFrame>
        <p:nvGraphicFramePr>
          <p:cNvPr id="31754" name="Object 15"/>
          <p:cNvGraphicFramePr>
            <a:graphicFrameLocks noChangeAspect="1"/>
          </p:cNvGraphicFramePr>
          <p:nvPr/>
        </p:nvGraphicFramePr>
        <p:xfrm>
          <a:off x="1722438" y="1828800"/>
          <a:ext cx="4702175" cy="977900"/>
        </p:xfrm>
        <a:graphic>
          <a:graphicData uri="http://schemas.openxmlformats.org/presentationml/2006/ole">
            <p:oleObj spid="_x0000_s31754" name="Equation" r:id="rId4" imgW="2323800" imgH="482400" progId="Equation.DSMT4">
              <p:embed/>
            </p:oleObj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2717800" y="3644900"/>
          <a:ext cx="1725613" cy="469900"/>
        </p:xfrm>
        <a:graphic>
          <a:graphicData uri="http://schemas.openxmlformats.org/presentationml/2006/ole">
            <p:oleObj spid="_x0000_s31755" name="Equation" r:id="rId5" imgW="838080" imgH="228600" progId="Equation.DSMT4">
              <p:embed/>
            </p:oleObj>
          </a:graphicData>
        </a:graphic>
      </p:graphicFrame>
      <p:graphicFrame>
        <p:nvGraphicFramePr>
          <p:cNvPr id="31756" name="Object 11"/>
          <p:cNvGraphicFramePr>
            <a:graphicFrameLocks noChangeAspect="1"/>
          </p:cNvGraphicFramePr>
          <p:nvPr/>
        </p:nvGraphicFramePr>
        <p:xfrm>
          <a:off x="5187950" y="3440113"/>
          <a:ext cx="958850" cy="874712"/>
        </p:xfrm>
        <a:graphic>
          <a:graphicData uri="http://schemas.openxmlformats.org/presentationml/2006/ole">
            <p:oleObj spid="_x0000_s31756" name="Equation" r:id="rId6" imgW="431640" imgH="393480" progId="Equation.DSMT4">
              <p:embed/>
            </p:oleObj>
          </a:graphicData>
        </a:graphic>
      </p:graphicFrame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86661" y="5893218"/>
            <a:ext cx="84312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goal is to approximate this integral for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factor in closed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223779" y="3882858"/>
          <a:ext cx="5962650" cy="960438"/>
        </p:xfrm>
        <a:graphic>
          <a:graphicData uri="http://schemas.openxmlformats.org/presentationml/2006/ole">
            <p:oleObj spid="_x0000_s7170" name="Equation" r:id="rId3" imgW="3466800" imgH="558720" progId="Equation.DSMT4">
              <p:embed/>
            </p:oleObj>
          </a:graphicData>
        </a:graphic>
      </p:graphicFrame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2294740" y="2531429"/>
            <a:ext cx="712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Using</a:t>
            </a:r>
          </a:p>
        </p:txBody>
      </p:sp>
      <p:graphicFrame>
        <p:nvGraphicFramePr>
          <p:cNvPr id="7171" name="Object 14"/>
          <p:cNvGraphicFramePr>
            <a:graphicFrameLocks noChangeAspect="1"/>
          </p:cNvGraphicFramePr>
          <p:nvPr/>
        </p:nvGraphicFramePr>
        <p:xfrm>
          <a:off x="3267174" y="2632527"/>
          <a:ext cx="2281238" cy="673100"/>
        </p:xfrm>
        <a:graphic>
          <a:graphicData uri="http://schemas.openxmlformats.org/presentationml/2006/ole">
            <p:oleObj spid="_x0000_s7171" name="Equation" r:id="rId4" imgW="1409400" imgH="419040" progId="Equation.DSMT4">
              <p:embed/>
            </p:oleObj>
          </a:graphicData>
        </a:graphic>
      </p:graphicFrame>
      <p:sp>
        <p:nvSpPr>
          <p:cNvPr id="7179" name="Rectangle 15"/>
          <p:cNvSpPr>
            <a:spLocks noChangeArrowheads="1"/>
          </p:cNvSpPr>
          <p:nvPr/>
        </p:nvSpPr>
        <p:spPr bwMode="auto">
          <a:xfrm>
            <a:off x="566554" y="3409783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have</a:t>
            </a:r>
          </a:p>
        </p:txBody>
      </p:sp>
      <p:sp>
        <p:nvSpPr>
          <p:cNvPr id="7181" name="Rectangle 17"/>
          <p:cNvSpPr>
            <a:spLocks noChangeArrowheads="1"/>
          </p:cNvSpPr>
          <p:nvPr/>
        </p:nvSpPr>
        <p:spPr bwMode="auto">
          <a:xfrm>
            <a:off x="231007" y="5914858"/>
            <a:ext cx="86723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next </a:t>
            </a:r>
            <a:r>
              <a:rPr lang="en-US" sz="2000" b="0" dirty="0">
                <a:solidFill>
                  <a:srgbClr val="0000FF"/>
                </a:solidFill>
              </a:rPr>
              <a:t>approximate the Bessel function terms appearing in this expression.  </a:t>
            </a:r>
          </a:p>
        </p:txBody>
      </p:sp>
      <p:graphicFrame>
        <p:nvGraphicFramePr>
          <p:cNvPr id="7172" name="Object 18"/>
          <p:cNvGraphicFramePr>
            <a:graphicFrameLocks noChangeAspect="1"/>
          </p:cNvGraphicFramePr>
          <p:nvPr/>
        </p:nvGraphicFramePr>
        <p:xfrm>
          <a:off x="2765242" y="5130633"/>
          <a:ext cx="1274762" cy="366713"/>
        </p:xfrm>
        <a:graphic>
          <a:graphicData uri="http://schemas.openxmlformats.org/presentationml/2006/ole">
            <p:oleObj spid="_x0000_s7172" name="Equation" r:id="rId5" imgW="787320" imgH="228600" progId="Equation.DSMT4">
              <p:embed/>
            </p:oleObj>
          </a:graphicData>
        </a:graphic>
      </p:graphicFrame>
      <p:sp>
        <p:nvSpPr>
          <p:cNvPr id="7182" name="Rectangle 19"/>
          <p:cNvSpPr>
            <a:spLocks noChangeArrowheads="1"/>
          </p:cNvSpPr>
          <p:nvPr/>
        </p:nvSpPr>
        <p:spPr bwMode="auto">
          <a:xfrm>
            <a:off x="1901642" y="5144921"/>
            <a:ext cx="78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56372" name="Rectangle 20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173" name="Object 22"/>
          <p:cNvGraphicFramePr>
            <a:graphicFrameLocks noChangeAspect="1"/>
          </p:cNvGraphicFramePr>
          <p:nvPr/>
        </p:nvGraphicFramePr>
        <p:xfrm>
          <a:off x="1271386" y="1070408"/>
          <a:ext cx="6005512" cy="808038"/>
        </p:xfrm>
        <a:graphic>
          <a:graphicData uri="http://schemas.openxmlformats.org/presentationml/2006/ole">
            <p:oleObj spid="_x0000_s7173" name="Equation" r:id="rId6" imgW="34923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91026" y="1178043"/>
            <a:ext cx="7788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Abramowitz and </a:t>
            </a:r>
            <a:r>
              <a:rPr lang="en-US" sz="2000" b="0" dirty="0" err="1">
                <a:solidFill>
                  <a:srgbClr val="0000FF"/>
                </a:solidFill>
              </a:rPr>
              <a:t>Stegun</a:t>
            </a:r>
            <a:r>
              <a:rPr lang="en-US" sz="2000" b="0" dirty="0">
                <a:solidFill>
                  <a:srgbClr val="0000FF"/>
                </a:solidFill>
              </a:rPr>
              <a:t>, we have the following approximations:</a:t>
            </a: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1599331" y="1764360"/>
          <a:ext cx="4916972" cy="2957734"/>
        </p:xfrm>
        <a:graphic>
          <a:graphicData uri="http://schemas.openxmlformats.org/presentationml/2006/ole">
            <p:oleObj spid="_x0000_s8194" name="Equation" r:id="rId3" imgW="3251160" imgH="1955520" progId="Equation.DSMT4">
              <p:embed/>
            </p:oleObj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1852613" y="5502275"/>
          <a:ext cx="1681162" cy="484188"/>
        </p:xfrm>
        <a:graphic>
          <a:graphicData uri="http://schemas.openxmlformats.org/presentationml/2006/ole">
            <p:oleObj spid="_x0000_s8195" name="Equation" r:id="rId4" imgW="876240" imgH="253800" progId="Equation.DSMT4">
              <p:embed/>
            </p:oleObj>
          </a:graphicData>
        </a:graphic>
      </p:graphicFrame>
      <p:graphicFrame>
        <p:nvGraphicFramePr>
          <p:cNvPr id="8196" name="Object 15"/>
          <p:cNvGraphicFramePr>
            <a:graphicFrameLocks noChangeAspect="1"/>
          </p:cNvGraphicFramePr>
          <p:nvPr/>
        </p:nvGraphicFramePr>
        <p:xfrm>
          <a:off x="4706938" y="5565775"/>
          <a:ext cx="3430587" cy="419100"/>
        </p:xfrm>
        <a:graphic>
          <a:graphicData uri="http://schemas.openxmlformats.org/presentationml/2006/ole">
            <p:oleObj spid="_x0000_s8196" name="Equation" r:id="rId5" imgW="1866600" imgH="228600" progId="Equation.DSMT4">
              <p:embed/>
            </p:oleObj>
          </a:graphicData>
        </a:graphic>
      </p:graphicFrame>
      <p:graphicFrame>
        <p:nvGraphicFramePr>
          <p:cNvPr id="8197" name="Object 16"/>
          <p:cNvGraphicFramePr>
            <a:graphicFrameLocks noChangeAspect="1"/>
          </p:cNvGraphicFramePr>
          <p:nvPr/>
        </p:nvGraphicFramePr>
        <p:xfrm>
          <a:off x="4562760" y="4367414"/>
          <a:ext cx="3578225" cy="411162"/>
        </p:xfrm>
        <a:graphic>
          <a:graphicData uri="http://schemas.openxmlformats.org/presentationml/2006/ole">
            <p:oleObj spid="_x0000_s8197" name="Equation" r:id="rId6" imgW="1981080" imgH="228600" progId="Equation.DSMT4">
              <p:embed/>
            </p:oleObj>
          </a:graphicData>
        </a:graphic>
      </p:graphicFrame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685800" y="5568950"/>
            <a:ext cx="1001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keep</a:t>
            </a:r>
          </a:p>
        </p:txBody>
      </p:sp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4098925" y="5600700"/>
            <a:ext cx="2111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error                 for</a:t>
            </a:r>
          </a:p>
        </p:txBody>
      </p:sp>
      <p:sp>
        <p:nvSpPr>
          <p:cNvPr id="355347" name="Rectangle 19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1013141" y="5714514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keep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4283360" y="5708600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error                 for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/>
        </p:nvGraphicFramePr>
        <p:xfrm>
          <a:off x="1443289" y="1665171"/>
          <a:ext cx="4809433" cy="3232685"/>
        </p:xfrm>
        <a:graphic>
          <a:graphicData uri="http://schemas.openxmlformats.org/presentationml/2006/ole">
            <p:oleObj spid="_x0000_s9218" name="Equation" r:id="rId3" imgW="3136680" imgH="2108160" progId="Equation.DSMT4">
              <p:embed/>
            </p:oleObj>
          </a:graphicData>
        </a:graphic>
      </p:graphicFrame>
      <p:graphicFrame>
        <p:nvGraphicFramePr>
          <p:cNvPr id="9219" name="Object 14"/>
          <p:cNvGraphicFramePr>
            <a:graphicFrameLocks noChangeAspect="1"/>
          </p:cNvGraphicFramePr>
          <p:nvPr/>
        </p:nvGraphicFramePr>
        <p:xfrm>
          <a:off x="4909470" y="4484905"/>
          <a:ext cx="3373437" cy="404813"/>
        </p:xfrm>
        <a:graphic>
          <a:graphicData uri="http://schemas.openxmlformats.org/presentationml/2006/ole">
            <p:oleObj spid="_x0000_s9219" name="Equation" r:id="rId4" imgW="1904760" imgH="228600" progId="Equation.DSMT4">
              <p:embed/>
            </p:oleObj>
          </a:graphicData>
        </a:graphic>
      </p:graphicFrame>
      <p:graphicFrame>
        <p:nvGraphicFramePr>
          <p:cNvPr id="9220" name="Object 15"/>
          <p:cNvGraphicFramePr>
            <a:graphicFrameLocks noChangeAspect="1"/>
          </p:cNvGraphicFramePr>
          <p:nvPr/>
        </p:nvGraphicFramePr>
        <p:xfrm>
          <a:off x="2216466" y="5666889"/>
          <a:ext cx="1497012" cy="460375"/>
        </p:xfrm>
        <a:graphic>
          <a:graphicData uri="http://schemas.openxmlformats.org/presentationml/2006/ole">
            <p:oleObj spid="_x0000_s9220" name="Equation" r:id="rId5" imgW="825480" imgH="253800" progId="Equation.DSMT4">
              <p:embed/>
            </p:oleObj>
          </a:graphicData>
        </a:graphic>
      </p:graphicFrame>
      <p:graphicFrame>
        <p:nvGraphicFramePr>
          <p:cNvPr id="9221" name="Object 16"/>
          <p:cNvGraphicFramePr>
            <a:graphicFrameLocks noChangeAspect="1"/>
          </p:cNvGraphicFramePr>
          <p:nvPr/>
        </p:nvGraphicFramePr>
        <p:xfrm>
          <a:off x="4910422" y="5656212"/>
          <a:ext cx="3327400" cy="415925"/>
        </p:xfrm>
        <a:graphic>
          <a:graphicData uri="http://schemas.openxmlformats.org/presentationml/2006/ole">
            <p:oleObj spid="_x0000_s9221" name="Equation" r:id="rId6" imgW="1828800" imgH="228600" progId="Equation.DSMT4">
              <p:embed/>
            </p:oleObj>
          </a:graphicData>
        </a:graphic>
      </p:graphicFrame>
      <p:sp>
        <p:nvSpPr>
          <p:cNvPr id="344081" name="Rectangle 17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520650" y="1121661"/>
            <a:ext cx="50978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Also, from Abramowitz and </a:t>
            </a:r>
            <a:r>
              <a:rPr lang="en-US" sz="2000" b="0" dirty="0" err="1" smtClean="0">
                <a:solidFill>
                  <a:srgbClr val="0000FF"/>
                </a:solidFill>
              </a:rPr>
              <a:t>Stegun</a:t>
            </a:r>
            <a:r>
              <a:rPr lang="en-US" sz="2000" b="0" dirty="0" smtClean="0">
                <a:solidFill>
                  <a:srgbClr val="0000FF"/>
                </a:solidFill>
              </a:rPr>
              <a:t>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1108075" y="121285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711200" y="2351088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2039938" y="1116013"/>
          <a:ext cx="1536700" cy="493712"/>
        </p:xfrm>
        <a:graphic>
          <a:graphicData uri="http://schemas.openxmlformats.org/presentationml/2006/ole">
            <p:oleObj spid="_x0000_s10242" name="Equation" r:id="rId3" imgW="711000" imgH="228600" progId="Equation.DSMT4">
              <p:embed/>
            </p:oleObj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525463" y="2895600"/>
          <a:ext cx="8093075" cy="842963"/>
        </p:xfrm>
        <a:graphic>
          <a:graphicData uri="http://schemas.openxmlformats.org/presentationml/2006/ole">
            <p:oleObj spid="_x0000_s10243" name="Equation" r:id="rId4" imgW="4991040" imgH="520560" progId="Equation.DSMT4">
              <p:embed/>
            </p:oleObj>
          </a:graphicData>
        </a:graphic>
      </p:graphicFrame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822325" y="422116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0244" name="Object 18"/>
          <p:cNvGraphicFramePr>
            <a:graphicFrameLocks noChangeAspect="1"/>
          </p:cNvGraphicFramePr>
          <p:nvPr/>
        </p:nvGraphicFramePr>
        <p:xfrm>
          <a:off x="1160463" y="4724400"/>
          <a:ext cx="1098550" cy="493713"/>
        </p:xfrm>
        <a:graphic>
          <a:graphicData uri="http://schemas.openxmlformats.org/presentationml/2006/ole">
            <p:oleObj spid="_x0000_s10244" name="Equation" r:id="rId5" imgW="507960" imgH="228600" progId="Equation.DSMT4">
              <p:embed/>
            </p:oleObj>
          </a:graphicData>
        </a:graphic>
      </p:graphicFrame>
      <p:sp>
        <p:nvSpPr>
          <p:cNvPr id="346131" name="Rectangle 19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graphicFrame>
        <p:nvGraphicFramePr>
          <p:cNvPr id="10245" name="Object 20"/>
          <p:cNvGraphicFramePr>
            <a:graphicFrameLocks noChangeAspect="1"/>
          </p:cNvGraphicFramePr>
          <p:nvPr/>
        </p:nvGraphicFramePr>
        <p:xfrm>
          <a:off x="4110038" y="4141788"/>
          <a:ext cx="2801937" cy="369887"/>
        </p:xfrm>
        <a:graphic>
          <a:graphicData uri="http://schemas.openxmlformats.org/presentationml/2006/ole">
            <p:oleObj spid="_x0000_s10245" name="Equation" r:id="rId6" imgW="1726920" imgH="228600" progId="Equation.DSMT4">
              <p:embed/>
            </p:oleObj>
          </a:graphicData>
        </a:graphic>
      </p:graphicFrame>
      <p:sp>
        <p:nvSpPr>
          <p:cNvPr id="10255" name="Line 21"/>
          <p:cNvSpPr>
            <a:spLocks noChangeShapeType="1"/>
          </p:cNvSpPr>
          <p:nvPr/>
        </p:nvSpPr>
        <p:spPr bwMode="auto">
          <a:xfrm flipV="1">
            <a:off x="5472113" y="3529013"/>
            <a:ext cx="0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66725" y="1312863"/>
            <a:ext cx="5934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 order to evaluate the integrals that appear, we use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941388" y="2076450"/>
          <a:ext cx="6818312" cy="1758950"/>
        </p:xfrm>
        <a:graphic>
          <a:graphicData uri="http://schemas.openxmlformats.org/presentationml/2006/ole">
            <p:oleObj spid="_x0000_s11266" name="Equation" r:id="rId3" imgW="3835080" imgH="990360" progId="Equation.DSMT4">
              <p:embed/>
            </p:oleObj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1146175" y="4814888"/>
          <a:ext cx="5949950" cy="992187"/>
        </p:xfrm>
        <a:graphic>
          <a:graphicData uri="http://schemas.openxmlformats.org/presentationml/2006/ole">
            <p:oleObj spid="_x0000_s11267" name="Equation" r:id="rId4" imgW="3124080" imgH="520560" progId="Equation.DSMT4">
              <p:embed/>
            </p:oleObj>
          </a:graphicData>
        </a:graphic>
      </p:graphicFrame>
      <p:sp>
        <p:nvSpPr>
          <p:cNvPr id="11274" name="Rectangle 16"/>
          <p:cNvSpPr>
            <a:spLocks noChangeArrowheads="1"/>
          </p:cNvSpPr>
          <p:nvPr/>
        </p:nvSpPr>
        <p:spPr bwMode="auto">
          <a:xfrm>
            <a:off x="469900" y="4195763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sp>
        <p:nvSpPr>
          <p:cNvPr id="357393" name="Rectangle 17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00063" y="1509713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2290" name="Object 14"/>
          <p:cNvGraphicFramePr>
            <a:graphicFrameLocks noChangeAspect="1"/>
          </p:cNvGraphicFramePr>
          <p:nvPr/>
        </p:nvGraphicFramePr>
        <p:xfrm>
          <a:off x="404813" y="2371725"/>
          <a:ext cx="8093075" cy="1958975"/>
        </p:xfrm>
        <a:graphic>
          <a:graphicData uri="http://schemas.openxmlformats.org/presentationml/2006/ole">
            <p:oleObj spid="_x0000_s12290" name="Equation" r:id="rId3" imgW="3987720" imgH="965160" progId="Equation.DSMT4">
              <p:embed/>
            </p:oleObj>
          </a:graphicData>
        </a:graphic>
      </p:graphicFrame>
      <p:sp>
        <p:nvSpPr>
          <p:cNvPr id="348175" name="Rectangle 15"/>
          <p:cNvSpPr>
            <a:spLocks noChangeArrowheads="1"/>
          </p:cNvSpPr>
          <p:nvPr/>
        </p:nvSpPr>
        <p:spPr bwMode="auto">
          <a:xfrm>
            <a:off x="1277938" y="230188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247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268</cp:revision>
  <dcterms:created xsi:type="dcterms:W3CDTF">2006-06-22T19:04:50Z</dcterms:created>
  <dcterms:modified xsi:type="dcterms:W3CDTF">2015-03-11T19:37:05Z</dcterms:modified>
</cp:coreProperties>
</file>