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F61C7-94CC-11DD-B66D-93BC45F519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4CD4BC-B153-F1AD-B0C9-D1EA61A48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9E756-7C2C-377E-CAFD-AB8884A8F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2CA9-9CF7-4E1F-BEA6-6944279FD41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FE1CB-D05F-FF8E-CA12-A79CA9407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86E6D-983B-C746-7664-C2CF2BC2C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B38C-473E-4098-BDFD-4C3F8181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66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38E9F-00F1-1EDD-C8CA-E3F8C14BE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CCD446-EEF7-0B76-8354-4B2D30646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1660D-6E22-CDCE-FC14-ABDB3CF27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2CA9-9CF7-4E1F-BEA6-6944279FD41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56999-670E-2980-7C7B-714DEDC23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9A2AD-0A00-700A-5374-8E88862E9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B38C-473E-4098-BDFD-4C3F8181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66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48DB30-86EC-8335-9AD7-7786B3F854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A24454-6858-3C0C-ABF0-71A216DAA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65C60-535D-E8FD-3462-F02BA24F3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2CA9-9CF7-4E1F-BEA6-6944279FD41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07DA2-740F-37BC-ABB6-38B9EBCF9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22F73-569B-5944-2E07-B4EC614C8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B38C-473E-4098-BDFD-4C3F8181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9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1F97-E6D3-6A4B-28F0-6459C1C85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76C26-0382-C533-BA77-52658C7B7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AA5FA-E51C-2E83-FA1B-DB4A1A90F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2CA9-9CF7-4E1F-BEA6-6944279FD41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812FB-0C5B-3486-3BA7-C95D6805B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37AF4-936A-7AB1-AFC6-FA722DB26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B38C-473E-4098-BDFD-4C3F8181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6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F2E95-E361-F215-A668-94E73E725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C4A52-D8AA-DD1B-F728-E75671BBB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6BBD1-58CA-10F8-6D35-11A36EF3A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2CA9-9CF7-4E1F-BEA6-6944279FD41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E401E-556D-BFAF-E305-EAEC5075A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0632D-D319-5BB4-114D-B0AB66714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B38C-473E-4098-BDFD-4C3F8181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5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54B44-B0DF-24D0-D0D2-CDCF36030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4C379-D4B2-9615-FAE7-D6F84FF9C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F828C-5BA5-8375-41E2-77A462D38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9724E6-C6C0-4F32-5193-36FAF2249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2CA9-9CF7-4E1F-BEA6-6944279FD41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AC5EC-5C42-3616-5C9F-4AE64042B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298F57-8DC4-CF4A-DBC0-387F842C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B38C-473E-4098-BDFD-4C3F8181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6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2D80A-7615-05D0-9F1C-86107AC79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93C4F-6071-C94E-5ABA-06081CC8C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44447-EE34-591D-34D7-6020F2954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FB47E4-7ED6-D2A1-E727-221D8CC592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9E04B7-4A0C-C79A-4EFF-CC57E4D07C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5DA8FD-95C8-D68D-5547-17EFE2DAB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2CA9-9CF7-4E1F-BEA6-6944279FD41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AC840C-E64F-9386-CF4C-4ECF1FCBE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1E39F8-6722-A217-189A-1FB312C62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B38C-473E-4098-BDFD-4C3F8181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43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11A6D-1C15-68B4-A86B-B4D83FAD4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7B8F38-082B-B7E3-231B-7DEE1DBBD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2CA9-9CF7-4E1F-BEA6-6944279FD41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A2D900-FC75-4191-7603-36E7029B5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31495E-C085-9688-05BD-688985629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B38C-473E-4098-BDFD-4C3F8181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5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D24839-A587-F98F-4849-DF7EA058B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2CA9-9CF7-4E1F-BEA6-6944279FD41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8BDA28-66F9-0F6D-E351-AB3FEC34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EB06C-BDC2-5F03-01E5-E25D71EF2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B38C-473E-4098-BDFD-4C3F8181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8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4708C-8252-B054-C829-9C0753070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74F7C-60E3-C74E-EA34-1A06D4AA9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CC0376-7DA3-BD90-4E48-E22144F1F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0E5DD3-FB5E-2F37-4BA2-9DC111153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2CA9-9CF7-4E1F-BEA6-6944279FD41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E5A73E-B3CA-2BE5-4AAD-8A7AB3AC4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033B9C-441B-A78E-845C-20611671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B38C-473E-4098-BDFD-4C3F8181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8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C33C6-82ED-4D7F-4433-5BAA4CE46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A1E7B5-F728-456E-A6A4-E1BA8FB811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A96ABE-E99C-7F72-55FE-0D0227D1C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C8CEC-346F-3EB3-D4FB-6EDF00F54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2CA9-9CF7-4E1F-BEA6-6944279FD41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6BC22-CC0D-7A3E-3757-4BA117E92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6398E-A5D1-1511-E7CB-E8C44D82B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8B38C-473E-4098-BDFD-4C3F8181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17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45D769-B49C-FC47-996C-E02FD9FDC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533D4-46E8-2A15-66AA-AAD16D834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D5E4D-EE00-0292-F3DE-82C08F60F2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B62CA9-9CF7-4E1F-BEA6-6944279FD41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AB695-1928-9DC5-9A5A-C2010E7678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64C03-F7F2-0394-4C24-822BD91AE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E8B38C-473E-4098-BDFD-4C3F81816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39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CDD89-955E-FDEB-5DA4-8E4DD4A04E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Log Paper for use in Lab VI</a:t>
            </a:r>
          </a:p>
        </p:txBody>
      </p:sp>
    </p:spTree>
    <p:extLst>
      <p:ext uri="{BB962C8B-B14F-4D97-AF65-F5344CB8AC3E}">
        <p14:creationId xmlns:p14="http://schemas.microsoft.com/office/powerpoint/2010/main" val="394241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rt 2">
            <a:extLst>
              <a:ext uri="{FF2B5EF4-FFF2-40B4-BE49-F238E27FC236}">
                <a16:creationId xmlns:a16="http://schemas.microsoft.com/office/drawing/2014/main" id="{0C1D8743-B0D3-40DF-958D-011FCE1FA725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4800"/>
            <a:ext cx="8458200" cy="610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Log Paper for use in Lab VI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Trombetta, Len</dc:creator>
  <cp:lastModifiedBy>Trombetta, Len</cp:lastModifiedBy>
  <cp:revision>1</cp:revision>
  <dcterms:created xsi:type="dcterms:W3CDTF">2025-03-26T20:41:49Z</dcterms:created>
  <dcterms:modified xsi:type="dcterms:W3CDTF">2025-03-26T20:42:35Z</dcterms:modified>
</cp:coreProperties>
</file>