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70" r:id="rId4"/>
    <p:sldId id="275" r:id="rId5"/>
    <p:sldId id="274" r:id="rId6"/>
  </p:sldIdLst>
  <p:sldSz cx="9144000" cy="6858000" type="screen4x3"/>
  <p:notesSz cx="6845300" cy="91963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660066"/>
    <a:srgbClr val="FFFFFF"/>
    <a:srgbClr val="006666"/>
    <a:srgbClr val="009999"/>
    <a:srgbClr val="00CC99"/>
    <a:srgbClr val="3300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539" autoAdjust="0"/>
  </p:normalViewPr>
  <p:slideViewPr>
    <p:cSldViewPr>
      <p:cViewPr varScale="1">
        <p:scale>
          <a:sx n="101" d="100"/>
          <a:sy n="101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96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/>
              <a:t>Welcome to Electronics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897F57D-9AA7-4A52-90AB-D0519AB75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6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E14C3DE-31BE-4E30-A7B2-77A9DAD77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70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69C88-A5BA-4A33-8692-78F2B1BC15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92A712-CA4D-4352-B826-A00CECA3A0D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48F10B-9081-4C3E-88F9-ACA4A601611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7D839-1776-4E93-B90F-DD21054A9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1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AE50-6F84-4E11-8BCD-7C654907F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7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9A642-C9BA-44F6-BD6D-CB619B227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3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DCD9F-A77A-4F55-9DA4-D4852C4254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9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999BC-AA64-4692-8743-B75F49F4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1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19585-0A40-45DF-8181-881BF75DDE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4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295B7-1307-48FB-9267-9290D9B0C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4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8F26F-F55E-4532-9EFA-951DDE2DAB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6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E8F99-1377-468B-B200-CE40A8CB70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7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1FC5-3EF3-462C-A5FA-C5234A994E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0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47A8F6-800E-41E3-A399-9E7DA1FB2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7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ECE 2100 Final Exam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257800"/>
            <a:ext cx="6400800" cy="609600"/>
          </a:xfrm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Dr. Len Trombetta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0C651C-4CCE-447B-8045-E14783EEA542}" type="slidenum">
              <a:rPr lang="en-US" smtClean="0"/>
              <a:pPr/>
              <a:t>1</a:t>
            </a:fld>
            <a:endParaRPr lang="en-US" smtClean="0"/>
          </a:p>
        </p:txBody>
      </p:sp>
      <p:graphicFrame>
        <p:nvGraphicFramePr>
          <p:cNvPr id="102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721627"/>
              </p:ext>
            </p:extLst>
          </p:nvPr>
        </p:nvGraphicFramePr>
        <p:xfrm>
          <a:off x="914400" y="1787306"/>
          <a:ext cx="3200400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lip" r:id="rId4" imgW="1407240" imgH="1267920" progId="MS_ClipArt_Gallery.5">
                  <p:embed/>
                </p:oleObj>
              </mc:Choice>
              <mc:Fallback>
                <p:oleObj name="Clip" r:id="rId4" imgW="1407240" imgH="1267920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87306"/>
                        <a:ext cx="3200400" cy="288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Sign Up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You will get an email explaining that there is a sign-up sheet on line. Look for an empty slot and send your selection to Dr. T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Your time slot will be one hour. You will work by yourself.</a:t>
            </a:r>
          </a:p>
          <a:p>
            <a:pPr eaLnBrk="1" hangingPunct="1"/>
            <a:r>
              <a:rPr lang="en-US" dirty="0" smtClean="0"/>
              <a:t>If you cannot make any of the times listed, contact Dr. T. as soon as possible.</a:t>
            </a:r>
            <a:endParaRPr lang="en-US" dirty="0" smtClean="0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89DFC0-87F3-4B11-8F93-853824BCC0B9}" type="slidenum">
              <a:rPr lang="en-US" smtClean="0"/>
              <a:pPr/>
              <a:t>2</a:t>
            </a:fld>
            <a:endParaRPr lang="en-US" dirty="0" smtClean="0"/>
          </a:p>
        </p:txBody>
      </p:sp>
      <p:graphicFrame>
        <p:nvGraphicFramePr>
          <p:cNvPr id="2050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759915"/>
              </p:ext>
            </p:extLst>
          </p:nvPr>
        </p:nvGraphicFramePr>
        <p:xfrm>
          <a:off x="6629400" y="4724400"/>
          <a:ext cx="1752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Clip" r:id="rId4" imgW="1808640" imgH="1409760" progId="MS_ClipArt_Gallery.5">
                  <p:embed/>
                </p:oleObj>
              </mc:Choice>
              <mc:Fallback>
                <p:oleObj name="Clip" r:id="rId4" imgW="1808640" imgH="1409760" progId="MS_ClipArt_Gallery.5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724400"/>
                        <a:ext cx="1752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You Will Need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543800" cy="3733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Your lab kit</a:t>
            </a:r>
          </a:p>
          <a:p>
            <a:pPr eaLnBrk="1" hangingPunct="1"/>
            <a:r>
              <a:rPr lang="en-US" sz="2800" dirty="0" smtClean="0"/>
              <a:t>A pencil</a:t>
            </a:r>
          </a:p>
          <a:p>
            <a:pPr eaLnBrk="1" hangingPunct="1"/>
            <a:r>
              <a:rPr lang="en-US" sz="2800" dirty="0" smtClean="0"/>
              <a:t>A calculator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D38742-168C-447E-AB87-E6FB1B8BDE1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Bring…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8262" y="1524000"/>
            <a:ext cx="8305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lang="en-US" sz="3200" kern="0" noProof="0" dirty="0" smtClean="0">
                <a:latin typeface="+mn-lt"/>
              </a:rPr>
              <a:t>Worked </a:t>
            </a:r>
            <a:r>
              <a:rPr lang="en-US" sz="3200" kern="0" noProof="0" dirty="0" smtClean="0">
                <a:latin typeface="+mn-lt"/>
              </a:rPr>
              <a:t>labs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Crib sheets of any kind</a:t>
            </a:r>
            <a:endParaRPr lang="en-US" sz="3200" kern="0" noProof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</a:t>
            </a:r>
            <a:r>
              <a:rPr kumimoji="0" lang="en-US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lab partner (you will work by yourself)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Be Asked to Do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86800" cy="3047999"/>
          </a:xfrm>
        </p:spPr>
        <p:txBody>
          <a:bodyPr>
            <a:normAutofit/>
          </a:bodyPr>
          <a:lstStyle/>
          <a:p>
            <a:r>
              <a:rPr lang="en-US" dirty="0" smtClean="0"/>
              <a:t>(40%) </a:t>
            </a:r>
            <a:r>
              <a:rPr lang="en-US" dirty="0" smtClean="0"/>
              <a:t>Find the time constant of an RC circuit </a:t>
            </a:r>
          </a:p>
          <a:p>
            <a:r>
              <a:rPr lang="en-US" dirty="0" smtClean="0"/>
              <a:t>(40%) </a:t>
            </a:r>
            <a:r>
              <a:rPr lang="en-US" dirty="0" smtClean="0"/>
              <a:t>Find </a:t>
            </a:r>
            <a:r>
              <a:rPr lang="en-US" dirty="0"/>
              <a:t>the phase shift between an input and an output for an RC circuit</a:t>
            </a:r>
          </a:p>
          <a:p>
            <a:r>
              <a:rPr lang="en-US" dirty="0" smtClean="0"/>
              <a:t>(20%) </a:t>
            </a:r>
            <a:r>
              <a:rPr lang="en-US" dirty="0" smtClean="0"/>
              <a:t>Answer </a:t>
            </a:r>
            <a:r>
              <a:rPr lang="en-US" dirty="0"/>
              <a:t>one question on the scope probe or triggering.</a:t>
            </a:r>
          </a:p>
          <a:p>
            <a:pPr lvl="1"/>
            <a:endParaRPr 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695AF-579D-41DF-916D-FED5345194D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162</Words>
  <Application>Microsoft Office PowerPoint</Application>
  <PresentationFormat>On-screen Show (4:3)</PresentationFormat>
  <Paragraphs>27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Clip</vt:lpstr>
      <vt:lpstr>ECE 2100 Final Exam</vt:lpstr>
      <vt:lpstr>Sign Up</vt:lpstr>
      <vt:lpstr>What You Will Need</vt:lpstr>
      <vt:lpstr>Do Not Bring…</vt:lpstr>
      <vt:lpstr>What You Will Be Asked to 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Trombetta, Len</dc:creator>
  <cp:lastModifiedBy>Trombetta, Len</cp:lastModifiedBy>
  <cp:revision>80</cp:revision>
  <cp:lastPrinted>1601-01-01T00:00:00Z</cp:lastPrinted>
  <dcterms:created xsi:type="dcterms:W3CDTF">1601-01-01T00:00:00Z</dcterms:created>
  <dcterms:modified xsi:type="dcterms:W3CDTF">2012-04-25T15:08:14Z</dcterms:modified>
</cp:coreProperties>
</file>