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256" r:id="rId2"/>
    <p:sldId id="266" r:id="rId3"/>
    <p:sldId id="293" r:id="rId4"/>
    <p:sldId id="278" r:id="rId5"/>
    <p:sldId id="294" r:id="rId6"/>
    <p:sldId id="295" r:id="rId7"/>
    <p:sldId id="296" r:id="rId8"/>
    <p:sldId id="297" r:id="rId9"/>
  </p:sldIdLst>
  <p:sldSz cx="9144000" cy="6858000" type="screen4x3"/>
  <p:notesSz cx="6845300" cy="919638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6">
          <p15:clr>
            <a:srgbClr val="A4A3A4"/>
          </p15:clr>
        </p15:guide>
        <p15:guide id="2" pos="21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99"/>
    <a:srgbClr val="FFFFFF"/>
    <a:srgbClr val="339933"/>
    <a:srgbClr val="660066"/>
    <a:srgbClr val="006666"/>
    <a:srgbClr val="009999"/>
    <a:srgbClr val="00CC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EB0030-B2DD-41A6-B7B7-3F452DCD22E9}" v="335" dt="2025-01-16T16:39:48.2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99" autoAdjust="0"/>
  </p:normalViewPr>
  <p:slideViewPr>
    <p:cSldViewPr>
      <p:cViewPr varScale="1">
        <p:scale>
          <a:sx n="103" d="100"/>
          <a:sy n="103" d="100"/>
        </p:scale>
        <p:origin x="4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722" y="-72"/>
      </p:cViewPr>
      <p:guideLst>
        <p:guide orient="horz" pos="2896"/>
        <p:guide pos="215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ombetta, Len" userId="S::trombett@cougarnet.uh.edu::caf011f4-eb3a-458b-8ef5-3cf96babed60" providerId="AD" clId="Web-{58BADE8A-1F4D-B42B-2D2D-3DF559610CC4}"/>
    <pc:docChg chg="modSld">
      <pc:chgData name="Trombetta, Len" userId="S::trombett@cougarnet.uh.edu::caf011f4-eb3a-458b-8ef5-3cf96babed60" providerId="AD" clId="Web-{58BADE8A-1F4D-B42B-2D2D-3DF559610CC4}" dt="2024-06-13T14:57:47.314" v="12" actId="14100"/>
      <pc:docMkLst>
        <pc:docMk/>
      </pc:docMkLst>
      <pc:sldChg chg="modSp">
        <pc:chgData name="Trombetta, Len" userId="S::trombett@cougarnet.uh.edu::caf011f4-eb3a-458b-8ef5-3cf96babed60" providerId="AD" clId="Web-{58BADE8A-1F4D-B42B-2D2D-3DF559610CC4}" dt="2024-06-13T14:57:47.314" v="12" actId="14100"/>
        <pc:sldMkLst>
          <pc:docMk/>
          <pc:sldMk cId="1171128501" sldId="293"/>
        </pc:sldMkLst>
      </pc:sldChg>
    </pc:docChg>
  </pc:docChgLst>
  <pc:docChgLst>
    <pc:chgData name="Trombetta, Len" userId="caf011f4-eb3a-458b-8ef5-3cf96babed60" providerId="ADAL" clId="{E5EB0030-B2DD-41A6-B7B7-3F452DCD22E9}"/>
    <pc:docChg chg="custSel modSld">
      <pc:chgData name="Trombetta, Len" userId="caf011f4-eb3a-458b-8ef5-3cf96babed60" providerId="ADAL" clId="{E5EB0030-B2DD-41A6-B7B7-3F452DCD22E9}" dt="2025-01-16T16:41:21.497" v="454" actId="14100"/>
      <pc:docMkLst>
        <pc:docMk/>
      </pc:docMkLst>
      <pc:sldChg chg="modSp mod">
        <pc:chgData name="Trombetta, Len" userId="caf011f4-eb3a-458b-8ef5-3cf96babed60" providerId="ADAL" clId="{E5EB0030-B2DD-41A6-B7B7-3F452DCD22E9}" dt="2025-01-16T16:41:21.497" v="454" actId="14100"/>
        <pc:sldMkLst>
          <pc:docMk/>
          <pc:sldMk cId="334998032" sldId="278"/>
        </pc:sldMkLst>
        <pc:spChg chg="mod">
          <ac:chgData name="Trombetta, Len" userId="caf011f4-eb3a-458b-8ef5-3cf96babed60" providerId="ADAL" clId="{E5EB0030-B2DD-41A6-B7B7-3F452DCD22E9}" dt="2025-01-16T16:41:21.497" v="454" actId="14100"/>
          <ac:spMkLst>
            <pc:docMk/>
            <pc:sldMk cId="334998032" sldId="278"/>
            <ac:spMk id="14" creationId="{00000000-0000-0000-0000-000000000000}"/>
          </ac:spMkLst>
        </pc:spChg>
      </pc:sldChg>
      <pc:sldChg chg="modSp mod modAnim">
        <pc:chgData name="Trombetta, Len" userId="caf011f4-eb3a-458b-8ef5-3cf96babed60" providerId="ADAL" clId="{E5EB0030-B2DD-41A6-B7B7-3F452DCD22E9}" dt="2025-01-16T16:39:48.222" v="342" actId="20577"/>
        <pc:sldMkLst>
          <pc:docMk/>
          <pc:sldMk cId="3610089157" sldId="296"/>
        </pc:sldMkLst>
        <pc:spChg chg="mod">
          <ac:chgData name="Trombetta, Len" userId="caf011f4-eb3a-458b-8ef5-3cf96babed60" providerId="ADAL" clId="{E5EB0030-B2DD-41A6-B7B7-3F452DCD22E9}" dt="2025-01-16T16:39:48.222" v="342" actId="20577"/>
          <ac:spMkLst>
            <pc:docMk/>
            <pc:sldMk cId="3610089157" sldId="296"/>
            <ac:spMk id="1126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7411"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7412" name="Rectangle 4"/>
          <p:cNvSpPr>
            <a:spLocks noGrp="1" noChangeArrowheads="1"/>
          </p:cNvSpPr>
          <p:nvPr>
            <p:ph type="ftr" sz="quarter" idx="2"/>
          </p:nvPr>
        </p:nvSpPr>
        <p:spPr bwMode="auto">
          <a:xfrm>
            <a:off x="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r>
              <a:rPr lang="en-US"/>
              <a:t>Welcome to Electronics</a:t>
            </a:r>
          </a:p>
        </p:txBody>
      </p:sp>
      <p:sp>
        <p:nvSpPr>
          <p:cNvPr id="17413" name="Rectangle 5"/>
          <p:cNvSpPr>
            <a:spLocks noGrp="1" noChangeArrowheads="1"/>
          </p:cNvSpPr>
          <p:nvPr>
            <p:ph type="sldNum" sz="quarter" idx="3"/>
          </p:nvPr>
        </p:nvSpPr>
        <p:spPr bwMode="auto">
          <a:xfrm>
            <a:off x="388620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897F57D-9AA7-4A52-90AB-D0519AB7577E}" type="slidenum">
              <a:rPr lang="en-US"/>
              <a:pPr>
                <a:defRPr/>
              </a:pPr>
              <a:t>‹#›</a:t>
            </a:fld>
            <a:endParaRPr lang="en-US"/>
          </a:p>
        </p:txBody>
      </p:sp>
    </p:spTree>
    <p:extLst>
      <p:ext uri="{BB962C8B-B14F-4D97-AF65-F5344CB8AC3E}">
        <p14:creationId xmlns:p14="http://schemas.microsoft.com/office/powerpoint/2010/main" val="1735567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5363"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14400" y="4343400"/>
            <a:ext cx="5029200" cy="41910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388620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E14C3DE-31BE-4E30-A7B2-77A9DAD777E7}" type="slidenum">
              <a:rPr lang="en-US"/>
              <a:pPr>
                <a:defRPr/>
              </a:pPr>
              <a:t>‹#›</a:t>
            </a:fld>
            <a:endParaRPr lang="en-US"/>
          </a:p>
        </p:txBody>
      </p:sp>
    </p:spTree>
    <p:extLst>
      <p:ext uri="{BB962C8B-B14F-4D97-AF65-F5344CB8AC3E}">
        <p14:creationId xmlns:p14="http://schemas.microsoft.com/office/powerpoint/2010/main" val="2928570522"/>
      </p:ext>
    </p:extLst>
  </p:cSld>
  <p:clrMap bg1="lt1" tx1="dk1" bg2="lt2" tx2="dk2" accent1="accent1" accent2="accent2" accent3="accent3" accent4="accent4" accent5="accent5" accent6="accent6" hlink="hlink" folHlink="folHlink"/>
  <p:notesStyle>
    <a:lvl1pPr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56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28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684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56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C3A69C88-A5BA-4A33-8692-78F2B1BC15E1}" type="slidenum">
              <a:rPr lang="en-US" smtClean="0"/>
              <a:pPr/>
              <a:t>1</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FBEFE18-20C8-4E69-966E-D0BC0DDFE6AD}" type="slidenum">
              <a:rPr lang="en-US" smtClean="0"/>
              <a:pPr/>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FBEFE18-20C8-4E69-966E-D0BC0DDFE6AD}" type="slidenum">
              <a:rPr lang="en-US" smtClean="0"/>
              <a:pPr/>
              <a:t>3</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FBEFE18-20C8-4E69-966E-D0BC0DDFE6AD}" type="slidenum">
              <a:rPr lang="en-US" smtClean="0"/>
              <a:pPr/>
              <a:t>5</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FBEFE18-20C8-4E69-966E-D0BC0DDFE6AD}" type="slidenum">
              <a:rPr lang="en-US" smtClean="0"/>
              <a:pPr/>
              <a:t>6</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FBEFE18-20C8-4E69-966E-D0BC0DDFE6AD}" type="slidenum">
              <a:rPr lang="en-US" smtClean="0"/>
              <a:pPr/>
              <a:t>7</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FBEFE18-20C8-4E69-966E-D0BC0DDFE6AD}" type="slidenum">
              <a:rPr lang="en-US" smtClean="0"/>
              <a:pPr/>
              <a:t>8</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FA7D839-1776-4E93-B90F-DD21054A9B58}" type="slidenum">
              <a:rPr lang="en-US" smtClean="0"/>
              <a:pPr>
                <a:defRPr/>
              </a:pPr>
              <a:t>‹#›</a:t>
            </a:fld>
            <a:endParaRPr lang="en-US"/>
          </a:p>
        </p:txBody>
      </p:sp>
    </p:spTree>
    <p:extLst>
      <p:ext uri="{BB962C8B-B14F-4D97-AF65-F5344CB8AC3E}">
        <p14:creationId xmlns:p14="http://schemas.microsoft.com/office/powerpoint/2010/main" val="568435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C4CAE50-6F84-4E11-8BCD-7C654907F531}" type="slidenum">
              <a:rPr lang="en-US" smtClean="0"/>
              <a:pPr>
                <a:defRPr/>
              </a:pPr>
              <a:t>‹#›</a:t>
            </a:fld>
            <a:endParaRPr lang="en-US"/>
          </a:p>
        </p:txBody>
      </p:sp>
    </p:spTree>
    <p:extLst>
      <p:ext uri="{BB962C8B-B14F-4D97-AF65-F5344CB8AC3E}">
        <p14:creationId xmlns:p14="http://schemas.microsoft.com/office/powerpoint/2010/main" val="658157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2F9A642-C9BA-44F6-BD6D-CB619B2274C2}" type="slidenum">
              <a:rPr lang="en-US" smtClean="0"/>
              <a:pPr>
                <a:defRPr/>
              </a:pPr>
              <a:t>‹#›</a:t>
            </a:fld>
            <a:endParaRPr lang="en-US"/>
          </a:p>
        </p:txBody>
      </p:sp>
    </p:spTree>
    <p:extLst>
      <p:ext uri="{BB962C8B-B14F-4D97-AF65-F5344CB8AC3E}">
        <p14:creationId xmlns:p14="http://schemas.microsoft.com/office/powerpoint/2010/main" val="1386395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646C5E2-187C-4F82-9DC0-E51DB2C2FF2D}" type="slidenum">
              <a:rPr lang="en-US" smtClean="0"/>
              <a:pPr>
                <a:defRPr/>
              </a:pPr>
              <a:t>‹#›</a:t>
            </a:fld>
            <a:endParaRPr lang="en-US"/>
          </a:p>
        </p:txBody>
      </p:sp>
    </p:spTree>
    <p:extLst>
      <p:ext uri="{BB962C8B-B14F-4D97-AF65-F5344CB8AC3E}">
        <p14:creationId xmlns:p14="http://schemas.microsoft.com/office/powerpoint/2010/main" val="1785459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C9DCD9F-A77A-4F55-9DA4-D4852C42540B}" type="slidenum">
              <a:rPr lang="en-US" smtClean="0"/>
              <a:pPr>
                <a:defRPr/>
              </a:pPr>
              <a:t>‹#›</a:t>
            </a:fld>
            <a:endParaRPr lang="en-US"/>
          </a:p>
        </p:txBody>
      </p:sp>
    </p:spTree>
    <p:extLst>
      <p:ext uri="{BB962C8B-B14F-4D97-AF65-F5344CB8AC3E}">
        <p14:creationId xmlns:p14="http://schemas.microsoft.com/office/powerpoint/2010/main" val="1449203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0D999BC-AA64-4692-8743-B75F49F45792}" type="slidenum">
              <a:rPr lang="en-US" smtClean="0"/>
              <a:pPr>
                <a:defRPr/>
              </a:pPr>
              <a:t>‹#›</a:t>
            </a:fld>
            <a:endParaRPr lang="en-US"/>
          </a:p>
        </p:txBody>
      </p:sp>
    </p:spTree>
    <p:extLst>
      <p:ext uri="{BB962C8B-B14F-4D97-AF65-F5344CB8AC3E}">
        <p14:creationId xmlns:p14="http://schemas.microsoft.com/office/powerpoint/2010/main" val="22113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3D19585-0A40-45DF-8181-881BF75DDE79}" type="slidenum">
              <a:rPr lang="en-US" smtClean="0"/>
              <a:pPr>
                <a:defRPr/>
              </a:pPr>
              <a:t>‹#›</a:t>
            </a:fld>
            <a:endParaRPr lang="en-US"/>
          </a:p>
        </p:txBody>
      </p:sp>
    </p:spTree>
    <p:extLst>
      <p:ext uri="{BB962C8B-B14F-4D97-AF65-F5344CB8AC3E}">
        <p14:creationId xmlns:p14="http://schemas.microsoft.com/office/powerpoint/2010/main" val="2026052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C8295B7-1307-48FB-9267-9290D9B0C8CF}" type="slidenum">
              <a:rPr lang="en-US" smtClean="0"/>
              <a:pPr>
                <a:defRPr/>
              </a:pPr>
              <a:t>‹#›</a:t>
            </a:fld>
            <a:endParaRPr lang="en-US"/>
          </a:p>
        </p:txBody>
      </p:sp>
    </p:spTree>
    <p:extLst>
      <p:ext uri="{BB962C8B-B14F-4D97-AF65-F5344CB8AC3E}">
        <p14:creationId xmlns:p14="http://schemas.microsoft.com/office/powerpoint/2010/main" val="4010121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FC8F26F-F55E-4532-9EFA-951DDE2DABA0}" type="slidenum">
              <a:rPr lang="en-US" smtClean="0"/>
              <a:pPr>
                <a:defRPr/>
              </a:pPr>
              <a:t>‹#›</a:t>
            </a:fld>
            <a:endParaRPr lang="en-US"/>
          </a:p>
        </p:txBody>
      </p:sp>
    </p:spTree>
    <p:extLst>
      <p:ext uri="{BB962C8B-B14F-4D97-AF65-F5344CB8AC3E}">
        <p14:creationId xmlns:p14="http://schemas.microsoft.com/office/powerpoint/2010/main" val="1831713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D6E8F99-1377-468B-B200-CE40A8CB700A}" type="slidenum">
              <a:rPr lang="en-US" smtClean="0"/>
              <a:pPr>
                <a:defRPr/>
              </a:pPr>
              <a:t>‹#›</a:t>
            </a:fld>
            <a:endParaRPr lang="en-US"/>
          </a:p>
        </p:txBody>
      </p:sp>
    </p:spTree>
    <p:extLst>
      <p:ext uri="{BB962C8B-B14F-4D97-AF65-F5344CB8AC3E}">
        <p14:creationId xmlns:p14="http://schemas.microsoft.com/office/powerpoint/2010/main" val="150864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5E71FC5-3EF3-462C-A5FA-C5234A994EF2}" type="slidenum">
              <a:rPr lang="en-US" smtClean="0"/>
              <a:pPr>
                <a:defRPr/>
              </a:pPr>
              <a:t>‹#›</a:t>
            </a:fld>
            <a:endParaRPr lang="en-US"/>
          </a:p>
        </p:txBody>
      </p:sp>
    </p:spTree>
    <p:extLst>
      <p:ext uri="{BB962C8B-B14F-4D97-AF65-F5344CB8AC3E}">
        <p14:creationId xmlns:p14="http://schemas.microsoft.com/office/powerpoint/2010/main" val="3088455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447A8F6-800E-41E3-A399-9E7DA1FB2826}" type="slidenum">
              <a:rPr lang="en-US" smtClean="0"/>
              <a:pPr>
                <a:defRPr/>
              </a:pPr>
              <a:t>‹#›</a:t>
            </a:fld>
            <a:endParaRPr lang="en-US"/>
          </a:p>
        </p:txBody>
      </p:sp>
    </p:spTree>
    <p:extLst>
      <p:ext uri="{BB962C8B-B14F-4D97-AF65-F5344CB8AC3E}">
        <p14:creationId xmlns:p14="http://schemas.microsoft.com/office/powerpoint/2010/main" val="27838466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12"/>
          <p:cNvSpPr>
            <a:spLocks noGrp="1" noChangeArrowheads="1"/>
          </p:cNvSpPr>
          <p:nvPr>
            <p:ph type="ctrTitle"/>
          </p:nvPr>
        </p:nvSpPr>
        <p:spPr>
          <a:xfrm>
            <a:off x="734784" y="1524000"/>
            <a:ext cx="7772400" cy="838200"/>
          </a:xfrm>
        </p:spPr>
        <p:txBody>
          <a:bodyPr/>
          <a:lstStyle/>
          <a:p>
            <a:pPr eaLnBrk="1" hangingPunct="1"/>
            <a:r>
              <a:rPr lang="en-US" dirty="0"/>
              <a:t>The Lab Notebook</a:t>
            </a:r>
          </a:p>
        </p:txBody>
      </p:sp>
      <p:sp>
        <p:nvSpPr>
          <p:cNvPr id="1029" name="Rectangle 13"/>
          <p:cNvSpPr>
            <a:spLocks noGrp="1" noChangeArrowheads="1"/>
          </p:cNvSpPr>
          <p:nvPr>
            <p:ph type="subTitle" idx="1"/>
          </p:nvPr>
        </p:nvSpPr>
        <p:spPr>
          <a:xfrm>
            <a:off x="3352800" y="5646380"/>
            <a:ext cx="2971800" cy="914400"/>
          </a:xfrm>
          <a:ln w="9525">
            <a:headEnd/>
            <a:tailEnd/>
          </a:ln>
        </p:spPr>
        <p:txBody>
          <a:bodyPr>
            <a:normAutofit fontScale="92500"/>
          </a:bodyPr>
          <a:lstStyle/>
          <a:p>
            <a:pPr eaLnBrk="1" hangingPunct="1"/>
            <a:r>
              <a:rPr lang="en-US" dirty="0">
                <a:solidFill>
                  <a:schemeClr val="tx2"/>
                </a:solidFill>
              </a:rPr>
              <a:t>Dr. Len Trombetta</a:t>
            </a:r>
            <a:endParaRPr lang="en-US" sz="2000" dirty="0">
              <a:solidFill>
                <a:schemeClr val="tx2"/>
              </a:solidFill>
            </a:endParaRPr>
          </a:p>
        </p:txBody>
      </p:sp>
      <p:sp>
        <p:nvSpPr>
          <p:cNvPr id="1027" name="Rectangle 12"/>
          <p:cNvSpPr>
            <a:spLocks noGrp="1" noChangeArrowheads="1"/>
          </p:cNvSpPr>
          <p:nvPr>
            <p:ph type="sldNum" sz="quarter" idx="12"/>
          </p:nvPr>
        </p:nvSpPr>
        <p:spPr>
          <a:noFill/>
        </p:spPr>
        <p:txBody>
          <a:bodyPr/>
          <a:lstStyle/>
          <a:p>
            <a:fld id="{C70C651C-4CCE-447B-8045-E14783EEA542}" type="slidenum">
              <a:rPr lang="en-US" smtClean="0"/>
              <a:pPr/>
              <a:t>1</a:t>
            </a:fld>
            <a:endParaRPr lang="en-US"/>
          </a:p>
        </p:txBody>
      </p:sp>
      <p:sp>
        <p:nvSpPr>
          <p:cNvPr id="1030" name="Text Box 16"/>
          <p:cNvSpPr txBox="1">
            <a:spLocks noChangeArrowheads="1"/>
          </p:cNvSpPr>
          <p:nvPr/>
        </p:nvSpPr>
        <p:spPr bwMode="auto">
          <a:xfrm>
            <a:off x="3648182" y="660972"/>
            <a:ext cx="1882246" cy="584775"/>
          </a:xfrm>
          <a:prstGeom prst="rect">
            <a:avLst/>
          </a:prstGeom>
          <a:noFill/>
          <a:ln w="12700" cap="sq">
            <a:noFill/>
            <a:miter lim="800000"/>
            <a:headEnd type="none" w="sm" len="sm"/>
            <a:tailEnd type="none" w="sm" len="sm"/>
          </a:ln>
        </p:spPr>
        <p:txBody>
          <a:bodyPr wrap="none">
            <a:spAutoFit/>
          </a:bodyPr>
          <a:lstStyle/>
          <a:p>
            <a:pPr algn="ctr"/>
            <a:r>
              <a:rPr lang="en-US" sz="3200" dirty="0"/>
              <a:t>ECE 2100</a:t>
            </a:r>
          </a:p>
        </p:txBody>
      </p:sp>
      <p:pic>
        <p:nvPicPr>
          <p:cNvPr id="7170" name="Picture 2" descr="D:\Documents\CourseWork\ECE 2100\Lab_Experiments\i-f41f8523d4f8ec04a6f6383a4aa2c0d2-sm_notebook_spre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1984" y="2743200"/>
            <a:ext cx="3429000" cy="225628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191984" y="5392464"/>
            <a:ext cx="3276600" cy="253916"/>
          </a:xfrm>
          <a:prstGeom prst="rect">
            <a:avLst/>
          </a:prstGeom>
          <a:noFill/>
        </p:spPr>
        <p:txBody>
          <a:bodyPr wrap="square" rtlCol="0">
            <a:spAutoFit/>
          </a:bodyPr>
          <a:lstStyle/>
          <a:p>
            <a:r>
              <a:rPr lang="en-US" sz="1050" dirty="0"/>
              <a:t>http://www.google.com/</a:t>
            </a:r>
            <a:r>
              <a:rPr lang="en-US" sz="1050" dirty="0" err="1"/>
              <a:t>imgres?imgurl</a:t>
            </a:r>
            <a:r>
              <a:rPr lang="en-US" sz="1050" dirty="0"/>
              <a:t>=http://...</a:t>
            </a:r>
          </a:p>
        </p:txBody>
      </p:sp>
      <p:pic>
        <p:nvPicPr>
          <p:cNvPr id="7171" name="Picture 3" descr="D:\Documents\CourseWork\ECE 2100\Lab_Experiments\dvma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2690241"/>
            <a:ext cx="1954112" cy="23622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638800" y="5392464"/>
            <a:ext cx="2858475" cy="261610"/>
          </a:xfrm>
          <a:prstGeom prst="rect">
            <a:avLst/>
          </a:prstGeom>
          <a:noFill/>
        </p:spPr>
        <p:txBody>
          <a:bodyPr wrap="none" rtlCol="0">
            <a:spAutoFit/>
          </a:bodyPr>
          <a:lstStyle/>
          <a:p>
            <a:r>
              <a:rPr lang="en-US" sz="1100" dirty="0"/>
              <a:t>http://www.google.com/</a:t>
            </a:r>
            <a:r>
              <a:rPr lang="en-US" sz="1100" dirty="0" err="1"/>
              <a:t>imgres?imgurl</a:t>
            </a:r>
            <a:r>
              <a:rPr lang="en-US" sz="1100" dirty="0"/>
              <a:t>=http:/...</a:t>
            </a:r>
          </a:p>
        </p:txBody>
      </p:sp>
    </p:spTree>
  </p:cSld>
  <p:clrMapOvr>
    <a:masterClrMapping/>
  </p:clrMapOvr>
  <p:transition spd="med">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81000" y="381000"/>
            <a:ext cx="7772400" cy="1065213"/>
          </a:xfrm>
        </p:spPr>
        <p:txBody>
          <a:bodyPr>
            <a:normAutofit/>
          </a:bodyPr>
          <a:lstStyle/>
          <a:p>
            <a:pPr eaLnBrk="1" hangingPunct="1"/>
            <a:r>
              <a:rPr lang="en-US" sz="3200" dirty="0">
                <a:solidFill>
                  <a:srgbClr val="0070C0"/>
                </a:solidFill>
              </a:rPr>
              <a:t>The Lab Notebook</a:t>
            </a:r>
          </a:p>
        </p:txBody>
      </p:sp>
      <p:sp>
        <p:nvSpPr>
          <p:cNvPr id="11268" name="Rectangle 3"/>
          <p:cNvSpPr>
            <a:spLocks noGrp="1" noChangeArrowheads="1"/>
          </p:cNvSpPr>
          <p:nvPr>
            <p:ph idx="1"/>
          </p:nvPr>
        </p:nvSpPr>
        <p:spPr>
          <a:xfrm>
            <a:off x="533400" y="1447800"/>
            <a:ext cx="7620000" cy="1905000"/>
          </a:xfrm>
        </p:spPr>
        <p:txBody>
          <a:bodyPr>
            <a:normAutofit/>
          </a:bodyPr>
          <a:lstStyle/>
          <a:p>
            <a:r>
              <a:rPr lang="en-US" sz="2800" dirty="0"/>
              <a:t>The Goal: To format the lab experiments as research projects</a:t>
            </a:r>
          </a:p>
          <a:p>
            <a:r>
              <a:rPr lang="en-US" sz="2800" dirty="0"/>
              <a:t>The Method: All lab work, including Pre-Labs and the project, are done in the Lab Notebook</a:t>
            </a:r>
          </a:p>
        </p:txBody>
      </p:sp>
      <p:sp>
        <p:nvSpPr>
          <p:cNvPr id="11266" name="Slide Number Placeholder 5"/>
          <p:cNvSpPr>
            <a:spLocks noGrp="1"/>
          </p:cNvSpPr>
          <p:nvPr>
            <p:ph type="sldNum" sz="quarter" idx="12"/>
          </p:nvPr>
        </p:nvSpPr>
        <p:spPr>
          <a:noFill/>
        </p:spPr>
        <p:txBody>
          <a:bodyPr/>
          <a:lstStyle/>
          <a:p>
            <a:fld id="{AE2FE2E0-0D59-4F0C-AB33-5F6C771B4033}" type="slidenum">
              <a:rPr lang="en-US" smtClean="0"/>
              <a:pPr/>
              <a:t>2</a:t>
            </a:fld>
            <a:endParaRPr lang="en-US"/>
          </a:p>
        </p:txBody>
      </p:sp>
      <p:pic>
        <p:nvPicPr>
          <p:cNvPr id="8194" name="Picture 2" descr="D:\Documents\CourseWork\ECE 2100\Lab_Experiments\thomas_edisons_scientific_journal_is_the_perfect_collectible_for_geeks_fioc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3733800"/>
            <a:ext cx="3494525" cy="273843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94797" y="5791200"/>
            <a:ext cx="2734403" cy="338554"/>
          </a:xfrm>
          <a:prstGeom prst="rect">
            <a:avLst/>
          </a:prstGeom>
          <a:noFill/>
        </p:spPr>
        <p:txBody>
          <a:bodyPr wrap="none" rtlCol="0">
            <a:spAutoFit/>
          </a:bodyPr>
          <a:lstStyle/>
          <a:p>
            <a:r>
              <a:rPr lang="en-US" sz="1600" dirty="0"/>
              <a:t>From Thomas Edison’s journal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81000" y="381000"/>
            <a:ext cx="7772400" cy="1065213"/>
          </a:xfrm>
        </p:spPr>
        <p:txBody>
          <a:bodyPr>
            <a:normAutofit/>
          </a:bodyPr>
          <a:lstStyle/>
          <a:p>
            <a:pPr eaLnBrk="1" hangingPunct="1"/>
            <a:r>
              <a:rPr lang="en-US" sz="3200" dirty="0">
                <a:solidFill>
                  <a:srgbClr val="0070C0"/>
                </a:solidFill>
              </a:rPr>
              <a:t>Inside Cover/Front/Spine</a:t>
            </a:r>
          </a:p>
        </p:txBody>
      </p:sp>
      <p:sp>
        <p:nvSpPr>
          <p:cNvPr id="11268" name="Rectangle 3"/>
          <p:cNvSpPr>
            <a:spLocks noGrp="1" noChangeArrowheads="1"/>
          </p:cNvSpPr>
          <p:nvPr>
            <p:ph idx="1"/>
          </p:nvPr>
        </p:nvSpPr>
        <p:spPr>
          <a:xfrm>
            <a:off x="838200" y="1714659"/>
            <a:ext cx="7612385" cy="1561941"/>
          </a:xfrm>
        </p:spPr>
        <p:txBody>
          <a:bodyPr vert="horz" lIns="91440" tIns="45720" rIns="91440" bIns="45720" rtlCol="0" anchor="t">
            <a:normAutofit/>
          </a:bodyPr>
          <a:lstStyle/>
          <a:p>
            <a:pPr marL="0" indent="0">
              <a:buNone/>
            </a:pPr>
            <a:r>
              <a:rPr lang="en-US" dirty="0"/>
              <a:t>Write your name, the class number (ECE 2100), the semester, and your section </a:t>
            </a:r>
            <a:r>
              <a:rPr lang="en-US" dirty="0" err="1"/>
              <a:t>xxxxx</a:t>
            </a:r>
            <a:r>
              <a:rPr lang="en-US" dirty="0"/>
              <a:t>.</a:t>
            </a:r>
          </a:p>
        </p:txBody>
      </p:sp>
      <p:sp>
        <p:nvSpPr>
          <p:cNvPr id="11266" name="Slide Number Placeholder 5"/>
          <p:cNvSpPr>
            <a:spLocks noGrp="1"/>
          </p:cNvSpPr>
          <p:nvPr>
            <p:ph type="sldNum" sz="quarter" idx="12"/>
          </p:nvPr>
        </p:nvSpPr>
        <p:spPr>
          <a:noFill/>
        </p:spPr>
        <p:txBody>
          <a:bodyPr/>
          <a:lstStyle/>
          <a:p>
            <a:fld id="{AE2FE2E0-0D59-4F0C-AB33-5F6C771B4033}" type="slidenum">
              <a:rPr lang="en-US" smtClean="0"/>
              <a:pPr/>
              <a:t>3</a:t>
            </a:fld>
            <a:endParaRPr lang="en-US"/>
          </a:p>
        </p:txBody>
      </p:sp>
    </p:spTree>
    <p:extLst>
      <p:ext uri="{BB962C8B-B14F-4D97-AF65-F5344CB8AC3E}">
        <p14:creationId xmlns:p14="http://schemas.microsoft.com/office/powerpoint/2010/main" val="1171128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3200" dirty="0">
                <a:solidFill>
                  <a:srgbClr val="0070C0"/>
                </a:solidFill>
              </a:rPr>
              <a:t>Format</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4</a:t>
            </a:fld>
            <a:endParaRPr lang="en-US"/>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3"/>
          <p:cNvSpPr>
            <a:spLocks noGrp="1" noChangeArrowheads="1"/>
          </p:cNvSpPr>
          <p:nvPr>
            <p:ph idx="1"/>
          </p:nvPr>
        </p:nvSpPr>
        <p:spPr>
          <a:xfrm>
            <a:off x="609600" y="1676399"/>
            <a:ext cx="7537450" cy="3262313"/>
          </a:xfrm>
        </p:spPr>
        <p:txBody>
          <a:bodyPr>
            <a:noAutofit/>
          </a:bodyPr>
          <a:lstStyle/>
          <a:p>
            <a:r>
              <a:rPr lang="en-US" sz="2400" dirty="0"/>
              <a:t>We will format the notebook like the lab handouts.</a:t>
            </a:r>
          </a:p>
          <a:p>
            <a:pPr lvl="1"/>
            <a:r>
              <a:rPr lang="en-US" sz="2000" dirty="0"/>
              <a:t>New page for each experiment/project</a:t>
            </a:r>
          </a:p>
          <a:p>
            <a:pPr lvl="1"/>
            <a:r>
              <a:rPr lang="en-US" sz="2000" dirty="0"/>
              <a:t>Date each page at the bottom</a:t>
            </a:r>
          </a:p>
          <a:p>
            <a:r>
              <a:rPr lang="en-US" sz="2400" dirty="0"/>
              <a:t>The lab handouts posted on the website are there only to show you what you need to do. You will turn in the lab notebooks to the TA, not the handouts.</a:t>
            </a:r>
          </a:p>
          <a:p>
            <a:r>
              <a:rPr lang="en-US" sz="2400" dirty="0"/>
              <a:t>Report results and answers in your notebook in the order they appear in the handout.</a:t>
            </a:r>
          </a:p>
        </p:txBody>
      </p:sp>
    </p:spTree>
    <p:extLst>
      <p:ext uri="{BB962C8B-B14F-4D97-AF65-F5344CB8AC3E}">
        <p14:creationId xmlns:p14="http://schemas.microsoft.com/office/powerpoint/2010/main" val="334998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81000" y="381000"/>
            <a:ext cx="7772400" cy="1065213"/>
          </a:xfrm>
        </p:spPr>
        <p:txBody>
          <a:bodyPr vert="horz" lIns="91440" tIns="45720" rIns="91440" bIns="45720" rtlCol="0" anchor="ctr">
            <a:normAutofit/>
          </a:bodyPr>
          <a:lstStyle/>
          <a:p>
            <a:r>
              <a:rPr lang="en-US" sz="3200" dirty="0">
                <a:solidFill>
                  <a:srgbClr val="0070C0"/>
                </a:solidFill>
              </a:rPr>
              <a:t>Title Page</a:t>
            </a:r>
          </a:p>
        </p:txBody>
      </p:sp>
      <p:sp>
        <p:nvSpPr>
          <p:cNvPr id="11268" name="Rectangle 3"/>
          <p:cNvSpPr>
            <a:spLocks noGrp="1" noChangeArrowheads="1"/>
          </p:cNvSpPr>
          <p:nvPr>
            <p:ph idx="1"/>
          </p:nvPr>
        </p:nvSpPr>
        <p:spPr>
          <a:xfrm>
            <a:off x="685800" y="1752600"/>
            <a:ext cx="7391400" cy="3886200"/>
          </a:xfrm>
        </p:spPr>
        <p:txBody>
          <a:bodyPr>
            <a:normAutofit/>
          </a:bodyPr>
          <a:lstStyle/>
          <a:p>
            <a:r>
              <a:rPr lang="en-US" sz="2800" dirty="0"/>
              <a:t>Title Page (first page of each new experiment)</a:t>
            </a:r>
          </a:p>
          <a:p>
            <a:pPr lvl="1"/>
            <a:r>
              <a:rPr lang="en-US" dirty="0"/>
              <a:t>Experiment # and Title</a:t>
            </a:r>
          </a:p>
          <a:p>
            <a:pPr lvl="1"/>
            <a:r>
              <a:rPr lang="en-US" dirty="0"/>
              <a:t>Name of Lab Partner</a:t>
            </a:r>
          </a:p>
          <a:p>
            <a:pPr lvl="1"/>
            <a:r>
              <a:rPr lang="en-US" dirty="0"/>
              <a:t>Research Question(s)</a:t>
            </a:r>
          </a:p>
        </p:txBody>
      </p:sp>
      <p:sp>
        <p:nvSpPr>
          <p:cNvPr id="11266" name="Slide Number Placeholder 5"/>
          <p:cNvSpPr>
            <a:spLocks noGrp="1"/>
          </p:cNvSpPr>
          <p:nvPr>
            <p:ph type="sldNum" sz="quarter" idx="12"/>
          </p:nvPr>
        </p:nvSpPr>
        <p:spPr>
          <a:noFill/>
        </p:spPr>
        <p:txBody>
          <a:bodyPr/>
          <a:lstStyle/>
          <a:p>
            <a:fld id="{AE2FE2E0-0D59-4F0C-AB33-5F6C771B4033}" type="slidenum">
              <a:rPr lang="en-US" smtClean="0"/>
              <a:pPr/>
              <a:t>5</a:t>
            </a:fld>
            <a:endParaRPr lang="en-US"/>
          </a:p>
        </p:txBody>
      </p:sp>
    </p:spTree>
    <p:extLst>
      <p:ext uri="{BB962C8B-B14F-4D97-AF65-F5344CB8AC3E}">
        <p14:creationId xmlns:p14="http://schemas.microsoft.com/office/powerpoint/2010/main" val="244378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81000" y="381000"/>
            <a:ext cx="7772400" cy="1065213"/>
          </a:xfrm>
        </p:spPr>
        <p:txBody>
          <a:bodyPr vert="horz" lIns="91440" tIns="45720" rIns="91440" bIns="45720" rtlCol="0" anchor="ctr">
            <a:normAutofit/>
          </a:bodyPr>
          <a:lstStyle/>
          <a:p>
            <a:r>
              <a:rPr lang="en-US" sz="3200" dirty="0">
                <a:solidFill>
                  <a:srgbClr val="0070C0"/>
                </a:solidFill>
              </a:rPr>
              <a:t>Other Sections</a:t>
            </a:r>
          </a:p>
        </p:txBody>
      </p:sp>
      <p:sp>
        <p:nvSpPr>
          <p:cNvPr id="11268" name="Rectangle 3"/>
          <p:cNvSpPr>
            <a:spLocks noGrp="1" noChangeArrowheads="1"/>
          </p:cNvSpPr>
          <p:nvPr>
            <p:ph idx="1"/>
          </p:nvPr>
        </p:nvSpPr>
        <p:spPr>
          <a:xfrm>
            <a:off x="914400" y="1676400"/>
            <a:ext cx="7080250" cy="3581400"/>
          </a:xfrm>
        </p:spPr>
        <p:txBody>
          <a:bodyPr>
            <a:normAutofit/>
          </a:bodyPr>
          <a:lstStyle/>
          <a:p>
            <a:r>
              <a:rPr lang="en-US" sz="2800" dirty="0"/>
              <a:t>Procedure and Results</a:t>
            </a:r>
          </a:p>
          <a:p>
            <a:r>
              <a:rPr lang="en-US" sz="2800" dirty="0"/>
              <a:t>Conclusion Questions</a:t>
            </a:r>
          </a:p>
          <a:p>
            <a:endParaRPr lang="en-US" sz="2800" dirty="0"/>
          </a:p>
          <a:p>
            <a:pPr marL="0" indent="0">
              <a:buNone/>
            </a:pPr>
            <a:r>
              <a:rPr lang="en-US" sz="2800" dirty="0"/>
              <a:t>You do not need to copy the questions and instructions from the lab handout into the notebook, but do indicate which section you are on so </a:t>
            </a:r>
            <a:r>
              <a:rPr lang="en-US" sz="2800"/>
              <a:t>the grader </a:t>
            </a:r>
            <a:r>
              <a:rPr lang="en-US" sz="2800" dirty="0"/>
              <a:t>knows where you are.</a:t>
            </a:r>
          </a:p>
          <a:p>
            <a:endParaRPr lang="en-US" sz="2800" dirty="0"/>
          </a:p>
          <a:p>
            <a:endParaRPr lang="en-US" sz="2400" dirty="0"/>
          </a:p>
        </p:txBody>
      </p:sp>
      <p:sp>
        <p:nvSpPr>
          <p:cNvPr id="11266" name="Slide Number Placeholder 5"/>
          <p:cNvSpPr>
            <a:spLocks noGrp="1"/>
          </p:cNvSpPr>
          <p:nvPr>
            <p:ph type="sldNum" sz="quarter" idx="12"/>
          </p:nvPr>
        </p:nvSpPr>
        <p:spPr>
          <a:noFill/>
        </p:spPr>
        <p:txBody>
          <a:bodyPr/>
          <a:lstStyle/>
          <a:p>
            <a:fld id="{AE2FE2E0-0D59-4F0C-AB33-5F6C771B4033}" type="slidenum">
              <a:rPr lang="en-US" smtClean="0"/>
              <a:pPr/>
              <a:t>6</a:t>
            </a:fld>
            <a:endParaRPr lang="en-US" dirty="0"/>
          </a:p>
        </p:txBody>
      </p:sp>
    </p:spTree>
    <p:extLst>
      <p:ext uri="{BB962C8B-B14F-4D97-AF65-F5344CB8AC3E}">
        <p14:creationId xmlns:p14="http://schemas.microsoft.com/office/powerpoint/2010/main" val="394739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81000" y="381000"/>
            <a:ext cx="7772400" cy="1065213"/>
          </a:xfrm>
        </p:spPr>
        <p:txBody>
          <a:bodyPr vert="horz" lIns="91440" tIns="45720" rIns="91440" bIns="45720" rtlCol="0" anchor="ctr">
            <a:normAutofit/>
          </a:bodyPr>
          <a:lstStyle/>
          <a:p>
            <a:r>
              <a:rPr lang="en-US" sz="3200" dirty="0">
                <a:solidFill>
                  <a:srgbClr val="0070C0"/>
                </a:solidFill>
              </a:rPr>
              <a:t>Other Rules</a:t>
            </a:r>
          </a:p>
        </p:txBody>
      </p:sp>
      <p:sp>
        <p:nvSpPr>
          <p:cNvPr id="11268" name="Rectangle 3"/>
          <p:cNvSpPr>
            <a:spLocks noGrp="1" noChangeArrowheads="1"/>
          </p:cNvSpPr>
          <p:nvPr>
            <p:ph idx="1"/>
          </p:nvPr>
        </p:nvSpPr>
        <p:spPr>
          <a:xfrm>
            <a:off x="914400" y="1676400"/>
            <a:ext cx="7467600" cy="4267200"/>
          </a:xfrm>
        </p:spPr>
        <p:txBody>
          <a:bodyPr>
            <a:normAutofit fontScale="92500"/>
          </a:bodyPr>
          <a:lstStyle/>
          <a:p>
            <a:r>
              <a:rPr lang="en-US" sz="2400" dirty="0"/>
              <a:t>All circuit diagrams, designs, charts, tables, figures… should be copied into the notebook.</a:t>
            </a:r>
          </a:p>
          <a:p>
            <a:r>
              <a:rPr lang="en-US" sz="2400" dirty="0"/>
              <a:t>When reporting measurement results, use an appropriate number of significant figures.</a:t>
            </a:r>
          </a:p>
          <a:p>
            <a:r>
              <a:rPr lang="en-US" sz="2400" dirty="0"/>
              <a:t>All variables and parameters (voltage, current, resistance) MUST be clearly labeled on a diagram.</a:t>
            </a:r>
          </a:p>
          <a:p>
            <a:r>
              <a:rPr lang="en-US" sz="2400" dirty="0"/>
              <a:t>If anything changes (new data, corrected data, re-drawn diagrams…) indicate this clearly in the notebook and show where the new work can be found.</a:t>
            </a:r>
          </a:p>
          <a:p>
            <a:r>
              <a:rPr lang="en-US" sz="2400" dirty="0"/>
              <a:t>Remember that the TA has to grade these. Work neatly and carefully. Put a line through things you don’t want graded.</a:t>
            </a:r>
          </a:p>
        </p:txBody>
      </p:sp>
      <p:sp>
        <p:nvSpPr>
          <p:cNvPr id="11266" name="Slide Number Placeholder 5"/>
          <p:cNvSpPr>
            <a:spLocks noGrp="1"/>
          </p:cNvSpPr>
          <p:nvPr>
            <p:ph type="sldNum" sz="quarter" idx="12"/>
          </p:nvPr>
        </p:nvSpPr>
        <p:spPr>
          <a:noFill/>
        </p:spPr>
        <p:txBody>
          <a:bodyPr/>
          <a:lstStyle/>
          <a:p>
            <a:fld id="{AE2FE2E0-0D59-4F0C-AB33-5F6C771B4033}" type="slidenum">
              <a:rPr lang="en-US" smtClean="0"/>
              <a:pPr/>
              <a:t>7</a:t>
            </a:fld>
            <a:endParaRPr lang="en-US" dirty="0"/>
          </a:p>
        </p:txBody>
      </p:sp>
    </p:spTree>
    <p:extLst>
      <p:ext uri="{BB962C8B-B14F-4D97-AF65-F5344CB8AC3E}">
        <p14:creationId xmlns:p14="http://schemas.microsoft.com/office/powerpoint/2010/main" val="361008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81000" y="381000"/>
            <a:ext cx="7772400" cy="1065213"/>
          </a:xfrm>
        </p:spPr>
        <p:txBody>
          <a:bodyPr vert="horz" lIns="91440" tIns="45720" rIns="91440" bIns="45720" rtlCol="0" anchor="ctr">
            <a:normAutofit/>
          </a:bodyPr>
          <a:lstStyle/>
          <a:p>
            <a:r>
              <a:rPr lang="en-US" sz="3200" dirty="0">
                <a:solidFill>
                  <a:srgbClr val="0070C0"/>
                </a:solidFill>
              </a:rPr>
              <a:t>Showing Your Work</a:t>
            </a:r>
          </a:p>
        </p:txBody>
      </p:sp>
      <p:sp>
        <p:nvSpPr>
          <p:cNvPr id="11268" name="Rectangle 3"/>
          <p:cNvSpPr>
            <a:spLocks noGrp="1" noChangeArrowheads="1"/>
          </p:cNvSpPr>
          <p:nvPr>
            <p:ph idx="1"/>
          </p:nvPr>
        </p:nvSpPr>
        <p:spPr>
          <a:xfrm>
            <a:off x="914400" y="1676400"/>
            <a:ext cx="7080250" cy="4267200"/>
          </a:xfrm>
        </p:spPr>
        <p:txBody>
          <a:bodyPr>
            <a:normAutofit/>
          </a:bodyPr>
          <a:lstStyle/>
          <a:p>
            <a:r>
              <a:rPr lang="en-US" sz="2400" dirty="0"/>
              <a:t>In deciding how much work to show, treat the notebook like a quiz or exam: show enough to convince the grader that you know what you are doing.</a:t>
            </a:r>
          </a:p>
          <a:p>
            <a:r>
              <a:rPr lang="en-US" sz="2400" dirty="0"/>
              <a:t>Simple calculations that can be done immediately on a calculator do not need to be shown.</a:t>
            </a:r>
            <a:endParaRPr lang="en-US" sz="2800" dirty="0"/>
          </a:p>
        </p:txBody>
      </p:sp>
      <p:sp>
        <p:nvSpPr>
          <p:cNvPr id="11266" name="Slide Number Placeholder 5"/>
          <p:cNvSpPr>
            <a:spLocks noGrp="1"/>
          </p:cNvSpPr>
          <p:nvPr>
            <p:ph type="sldNum" sz="quarter" idx="12"/>
          </p:nvPr>
        </p:nvSpPr>
        <p:spPr>
          <a:noFill/>
        </p:spPr>
        <p:txBody>
          <a:bodyPr/>
          <a:lstStyle/>
          <a:p>
            <a:fld id="{AE2FE2E0-0D59-4F0C-AB33-5F6C771B4033}" type="slidenum">
              <a:rPr lang="en-US" smtClean="0"/>
              <a:pPr/>
              <a:t>8</a:t>
            </a:fld>
            <a:endParaRPr lang="en-US" dirty="0"/>
          </a:p>
        </p:txBody>
      </p:sp>
    </p:spTree>
    <p:extLst>
      <p:ext uri="{BB962C8B-B14F-4D97-AF65-F5344CB8AC3E}">
        <p14:creationId xmlns:p14="http://schemas.microsoft.com/office/powerpoint/2010/main" val="402428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1600</TotalTime>
  <Words>411</Words>
  <Application>Microsoft Office PowerPoint</Application>
  <PresentationFormat>On-screen Show (4:3)</PresentationFormat>
  <Paragraphs>51</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The Lab Notebook</vt:lpstr>
      <vt:lpstr>The Lab Notebook</vt:lpstr>
      <vt:lpstr>Inside Cover/Front/Spine</vt:lpstr>
      <vt:lpstr>Format</vt:lpstr>
      <vt:lpstr>Title Page</vt:lpstr>
      <vt:lpstr>Other Sections</vt:lpstr>
      <vt:lpstr>Other Rules</vt:lpstr>
      <vt:lpstr>Showing Your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Trombetta, Len</dc:creator>
  <cp:lastModifiedBy>Trombetta, Len</cp:lastModifiedBy>
  <cp:revision>143</cp:revision>
  <cp:lastPrinted>1601-01-01T00:00:00Z</cp:lastPrinted>
  <dcterms:created xsi:type="dcterms:W3CDTF">1601-01-01T00:00:00Z</dcterms:created>
  <dcterms:modified xsi:type="dcterms:W3CDTF">2025-01-16T16:41:29Z</dcterms:modified>
</cp:coreProperties>
</file>