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e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4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9.bin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emf"/><Relationship Id="rId25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3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image" Target="../media/image13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emf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8623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2018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5552" y="2107531"/>
            <a:ext cx="8695799" cy="314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 t="12982" b="18152"/>
          <a:stretch>
            <a:fillRect/>
          </a:stretch>
        </p:blipFill>
        <p:spPr bwMode="auto">
          <a:xfrm>
            <a:off x="3061486" y="4828574"/>
            <a:ext cx="5934075" cy="177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50" y="268749"/>
            <a:ext cx="1828800" cy="1851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9825" y="219327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396669"/>
              </p:ext>
            </p:extLst>
          </p:nvPr>
        </p:nvGraphicFramePr>
        <p:xfrm>
          <a:off x="2100264" y="3884614"/>
          <a:ext cx="12350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4" imgW="977760" imgH="393480" progId="Equation.DSMT4">
                  <p:embed/>
                </p:oleObj>
              </mc:Choice>
              <mc:Fallback>
                <p:oleObj name="Equation" r:id="rId4" imgW="977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4" y="3884614"/>
                        <a:ext cx="123507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815429"/>
              </p:ext>
            </p:extLst>
          </p:nvPr>
        </p:nvGraphicFramePr>
        <p:xfrm>
          <a:off x="2283020" y="4580565"/>
          <a:ext cx="1221930" cy="553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6" imgW="875920" imgH="393529" progId="Equation.DSMT4">
                  <p:embed/>
                </p:oleObj>
              </mc:Choice>
              <mc:Fallback>
                <p:oleObj name="Equation" r:id="rId6" imgW="875920" imgH="393529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020" y="4580565"/>
                        <a:ext cx="1221930" cy="55341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740414"/>
              </p:ext>
            </p:extLst>
          </p:nvPr>
        </p:nvGraphicFramePr>
        <p:xfrm>
          <a:off x="2705207" y="5358534"/>
          <a:ext cx="654518" cy="54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8" imgW="469696" imgH="393529" progId="Equation.DSMT4">
                  <p:embed/>
                </p:oleObj>
              </mc:Choice>
              <mc:Fallback>
                <p:oleObj name="Equation" r:id="rId8" imgW="469696" imgH="393529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207" y="5358534"/>
                        <a:ext cx="654518" cy="54182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25980" y="1308705"/>
            <a:ext cx="12127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2000" dirty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Solution</a:t>
            </a:r>
            <a:endParaRPr lang="en-US" sz="20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332521" y="3943306"/>
            <a:ext cx="255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524000" y="1736826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40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43764" y="3493972"/>
            <a:ext cx="109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We have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205395" y="5491666"/>
            <a:ext cx="259882" cy="211756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073256"/>
              </p:ext>
            </p:extLst>
          </p:nvPr>
        </p:nvGraphicFramePr>
        <p:xfrm>
          <a:off x="4745578" y="2705879"/>
          <a:ext cx="24145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10" imgW="1536480" imgH="228600" progId="Equation.DSMT4">
                  <p:embed/>
                </p:oleObj>
              </mc:Choice>
              <mc:Fallback>
                <p:oleObj name="Equation" r:id="rId10" imgW="153648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578" y="2705879"/>
                        <a:ext cx="2414587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237149" y="2105063"/>
            <a:ext cx="607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For the phase of the load reflection coefficient </a:t>
            </a:r>
            <a:r>
              <a:rPr lang="en-US" sz="1800" i="1" dirty="0">
                <a:solidFill>
                  <a:schemeClr val="bg1"/>
                </a:solidFill>
                <a:latin typeface="+mn-lt"/>
                <a:sym typeface="Symbol"/>
              </a:rPr>
              <a:t>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, we have: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632372"/>
              </p:ext>
            </p:extLst>
          </p:nvPr>
        </p:nvGraphicFramePr>
        <p:xfrm>
          <a:off x="5140295" y="3361039"/>
          <a:ext cx="188753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12" imgW="1295280" imgH="482400" progId="Equation.DSMT4">
                  <p:embed/>
                </p:oleObj>
              </mc:Choice>
              <mc:Fallback>
                <p:oleObj name="Equation" r:id="rId12" imgW="1295280" imgH="482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295" y="3361039"/>
                        <a:ext cx="1887537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ight Arrow 23"/>
          <p:cNvSpPr/>
          <p:nvPr/>
        </p:nvSpPr>
        <p:spPr bwMode="auto">
          <a:xfrm>
            <a:off x="4643620" y="3610476"/>
            <a:ext cx="259882" cy="211756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623992"/>
              </p:ext>
            </p:extLst>
          </p:nvPr>
        </p:nvGraphicFramePr>
        <p:xfrm>
          <a:off x="5302250" y="4346370"/>
          <a:ext cx="1450975" cy="416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14" imgW="888840" imgH="253800" progId="Equation.DSMT4">
                  <p:embed/>
                </p:oleObj>
              </mc:Choice>
              <mc:Fallback>
                <p:oleObj name="Equation" r:id="rId14" imgW="88884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4346370"/>
                        <a:ext cx="1450975" cy="416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46333" y="521689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Hence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664202"/>
              </p:ext>
            </p:extLst>
          </p:nvPr>
        </p:nvGraphicFramePr>
        <p:xfrm>
          <a:off x="5491185" y="5246616"/>
          <a:ext cx="1942913" cy="3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16" imgW="1252176" imgH="236102" progId="Equation.DSMT4">
                  <p:embed/>
                </p:oleObj>
              </mc:Choice>
              <mc:Fallback>
                <p:oleObj name="Equation" r:id="rId16" imgW="1252176" imgH="236102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185" y="5246616"/>
                        <a:ext cx="1942913" cy="3669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2105143" y="2799397"/>
          <a:ext cx="1246320" cy="415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8" imgW="761760" imgH="253800" progId="Equation.DSMT4">
                  <p:embed/>
                </p:oleObj>
              </mc:Choice>
              <mc:Fallback>
                <p:oleObj name="Equation" r:id="rId18" imgW="761760" imgH="2538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143" y="2799397"/>
                        <a:ext cx="1246320" cy="415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ight Arrow 31"/>
          <p:cNvSpPr/>
          <p:nvPr/>
        </p:nvSpPr>
        <p:spPr bwMode="auto">
          <a:xfrm>
            <a:off x="5694348" y="6125333"/>
            <a:ext cx="259882" cy="211756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97175" y="277555"/>
            <a:ext cx="1828800" cy="1851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976449" y="263896"/>
            <a:ext cx="1828800" cy="18516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77742" y="3613030"/>
            <a:ext cx="4090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(We can add any multiple of 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1200" i="1" dirty="0">
                <a:solidFill>
                  <a:schemeClr val="bg1"/>
                </a:solidFill>
                <a:latin typeface="+mn-lt"/>
                <a:sym typeface="Symbol" panose="05050102010706020507" pitchFamily="18" charset="2"/>
              </a:rPr>
              <a:t></a:t>
            </a:r>
            <a:r>
              <a:rPr lang="en-US" sz="1200" dirty="0">
                <a:solidFill>
                  <a:schemeClr val="bg1"/>
                </a:solidFill>
                <a:latin typeface="+mj-lt"/>
                <a:sym typeface="Symbol" panose="05050102010706020507" pitchFamily="18" charset="2"/>
              </a:rPr>
              <a:t> to the final answer for </a:t>
            </a:r>
            <a:r>
              <a:rPr lang="en-US" sz="1200" i="1" dirty="0">
                <a:solidFill>
                  <a:schemeClr val="bg1"/>
                </a:solidFill>
                <a:latin typeface="+mn-lt"/>
                <a:sym typeface="Symbol" panose="05050102010706020507" pitchFamily="18" charset="2"/>
              </a:rPr>
              <a:t></a:t>
            </a:r>
            <a:r>
              <a:rPr lang="en-US" sz="1200" dirty="0">
                <a:solidFill>
                  <a:schemeClr val="bg1"/>
                </a:solidFill>
                <a:latin typeface="+mj-lt"/>
                <a:sym typeface="Symbol" panose="05050102010706020507" pitchFamily="18" charset="2"/>
              </a:rPr>
              <a:t>.)</a:t>
            </a:r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658180"/>
              </p:ext>
            </p:extLst>
          </p:nvPr>
        </p:nvGraphicFramePr>
        <p:xfrm>
          <a:off x="6319090" y="5923593"/>
          <a:ext cx="1972196" cy="623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21" imgW="1244520" imgH="393480" progId="Equation.DSMT4">
                  <p:embed/>
                </p:oleObj>
              </mc:Choice>
              <mc:Fallback>
                <p:oleObj name="Equation" r:id="rId21" imgW="1244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319090" y="5923593"/>
                        <a:ext cx="1972196" cy="62385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839799"/>
              </p:ext>
            </p:extLst>
          </p:nvPr>
        </p:nvGraphicFramePr>
        <p:xfrm>
          <a:off x="368299" y="4545012"/>
          <a:ext cx="118500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23" imgW="901440" imgH="469800" progId="Equation.DSMT4">
                  <p:embed/>
                </p:oleObj>
              </mc:Choice>
              <mc:Fallback>
                <p:oleObj name="Equation" r:id="rId23" imgW="9014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68299" y="4545012"/>
                        <a:ext cx="1185003" cy="61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ight Arrow 26"/>
          <p:cNvSpPr/>
          <p:nvPr/>
        </p:nvSpPr>
        <p:spPr bwMode="auto">
          <a:xfrm>
            <a:off x="1738670" y="4729666"/>
            <a:ext cx="259882" cy="211756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11138"/>
              </p:ext>
            </p:extLst>
          </p:nvPr>
        </p:nvGraphicFramePr>
        <p:xfrm>
          <a:off x="8124825" y="4059238"/>
          <a:ext cx="3301381" cy="57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25" imgW="2260440" imgH="393480" progId="Equation.DSMT4">
                  <p:embed/>
                </p:oleObj>
              </mc:Choice>
              <mc:Fallback>
                <p:oleObj name="Equation" r:id="rId25" imgW="2260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8124825" y="4059238"/>
                        <a:ext cx="3301381" cy="57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182821"/>
              </p:ext>
            </p:extLst>
          </p:nvPr>
        </p:nvGraphicFramePr>
        <p:xfrm>
          <a:off x="8990013" y="4662487"/>
          <a:ext cx="1245154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27" imgW="799920" imgH="253800" progId="Equation.DSMT4">
                  <p:embed/>
                </p:oleObj>
              </mc:Choice>
              <mc:Fallback>
                <p:oleObj name="Equation" r:id="rId27" imgW="799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8990013" y="4662487"/>
                        <a:ext cx="1245154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524000" y="1736826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40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49821"/>
              </p:ext>
            </p:extLst>
          </p:nvPr>
        </p:nvGraphicFramePr>
        <p:xfrm>
          <a:off x="4869698" y="2553852"/>
          <a:ext cx="1608635" cy="74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4" imgW="1068913" imgH="495238" progId="Equation.DSMT4">
                  <p:embed/>
                </p:oleObj>
              </mc:Choice>
              <mc:Fallback>
                <p:oleObj name="Equation" r:id="rId4" imgW="1068913" imgH="495238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9698" y="2553852"/>
                        <a:ext cx="1608635" cy="74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498882" y="2038702"/>
            <a:ext cx="1603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We then have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34132"/>
              </p:ext>
            </p:extLst>
          </p:nvPr>
        </p:nvGraphicFramePr>
        <p:xfrm>
          <a:off x="4826350" y="3543770"/>
          <a:ext cx="2075234" cy="785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6" imgW="1366895" imgH="517913" progId="Equation.DSMT4">
                  <p:embed/>
                </p:oleObj>
              </mc:Choice>
              <mc:Fallback>
                <p:oleObj name="Equation" r:id="rId6" imgW="1366895" imgH="517913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350" y="3543770"/>
                        <a:ext cx="2075234" cy="785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181352" y="330763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so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0442" y="4664795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Therefore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314" y="268928"/>
            <a:ext cx="1828800" cy="185166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60634" y="199918"/>
            <a:ext cx="1828800" cy="1851660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089315"/>
              </p:ext>
            </p:extLst>
          </p:nvPr>
        </p:nvGraphicFramePr>
        <p:xfrm>
          <a:off x="5543910" y="5246538"/>
          <a:ext cx="1871933" cy="415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9" imgW="1143000" imgH="253800" progId="Equation.DSMT4">
                  <p:embed/>
                </p:oleObj>
              </mc:Choice>
              <mc:Fallback>
                <p:oleObj name="Equation" r:id="rId9" imgW="1143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43910" y="5246538"/>
                        <a:ext cx="1871933" cy="41598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3009</TotalTime>
  <Words>68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Symbol</vt:lpstr>
      <vt:lpstr>Times New Roman</vt:lpstr>
      <vt:lpstr>Wingdings</vt:lpstr>
      <vt:lpstr>Soaring</vt:lpstr>
      <vt:lpstr>Equation</vt:lpstr>
      <vt:lpstr>MathType 7.0 Equation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283</cp:revision>
  <cp:lastPrinted>1999-08-25T18:07:04Z</cp:lastPrinted>
  <dcterms:created xsi:type="dcterms:W3CDTF">1999-08-24T13:57:19Z</dcterms:created>
  <dcterms:modified xsi:type="dcterms:W3CDTF">2024-10-17T19:02:41Z</dcterms:modified>
</cp:coreProperties>
</file>