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5" r:id="rId1"/>
  </p:sldMasterIdLst>
  <p:notesMasterIdLst>
    <p:notesMasterId r:id="rId5"/>
  </p:notesMasterIdLst>
  <p:handoutMasterIdLst>
    <p:handoutMasterId r:id="rId6"/>
  </p:handoutMasterIdLst>
  <p:sldIdLst>
    <p:sldId id="256" r:id="rId2"/>
    <p:sldId id="257" r:id="rId3"/>
    <p:sldId id="258" r:id="rId4"/>
  </p:sldIdLst>
  <p:sldSz cx="12192000" cy="6858000"/>
  <p:notesSz cx="7315200" cy="96012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CCFF"/>
    <a:srgbClr val="F8F8F8"/>
    <a:srgbClr val="CCFFFF"/>
    <a:srgbClr val="CC00CC"/>
    <a:srgbClr val="FF9933"/>
    <a:srgbClr val="FF3399"/>
    <a:srgbClr val="CC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396" autoAdjust="0"/>
    <p:restoredTop sz="94660"/>
  </p:normalViewPr>
  <p:slideViewPr>
    <p:cSldViewPr snapToGrid="0">
      <p:cViewPr>
        <p:scale>
          <a:sx n="100" d="100"/>
          <a:sy n="100" d="100"/>
        </p:scale>
        <p:origin x="1578" y="34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snapToGrid="0">
      <p:cViewPr varScale="1">
        <p:scale>
          <a:sx n="26" d="100"/>
          <a:sy n="26" d="100"/>
        </p:scale>
        <p:origin x="-1320" y="-90"/>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7" Type="http://schemas.openxmlformats.org/officeDocument/2006/relationships/image" Target="../media/image8.wmf"/><Relationship Id="rId2" Type="http://schemas.openxmlformats.org/officeDocument/2006/relationships/image" Target="../media/image3.wmf"/><Relationship Id="rId1" Type="http://schemas.openxmlformats.org/officeDocument/2006/relationships/image" Target="../media/image2.wmf"/><Relationship Id="rId6" Type="http://schemas.openxmlformats.org/officeDocument/2006/relationships/image" Target="../media/image7.wmf"/><Relationship Id="rId5" Type="http://schemas.openxmlformats.org/officeDocument/2006/relationships/image" Target="../media/image6.emf"/><Relationship Id="rId4"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706" name="Rectangle 1026"/>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a:defRPr sz="1300"/>
            </a:lvl1pPr>
          </a:lstStyle>
          <a:p>
            <a:endParaRPr lang="en-US"/>
          </a:p>
        </p:txBody>
      </p:sp>
      <p:sp>
        <p:nvSpPr>
          <p:cNvPr id="72707" name="Rectangle 1027"/>
          <p:cNvSpPr>
            <a:spLocks noGrp="1" noChangeArrowheads="1"/>
          </p:cNvSpPr>
          <p:nvPr>
            <p:ph type="dt" sz="quarter" idx="1"/>
          </p:nvPr>
        </p:nvSpPr>
        <p:spPr bwMode="auto">
          <a:xfrm>
            <a:off x="4144963" y="0"/>
            <a:ext cx="3170237"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a:defRPr sz="1300"/>
            </a:lvl1pPr>
          </a:lstStyle>
          <a:p>
            <a:endParaRPr lang="en-US"/>
          </a:p>
        </p:txBody>
      </p:sp>
      <p:sp>
        <p:nvSpPr>
          <p:cNvPr id="72708" name="Rectangle 1028"/>
          <p:cNvSpPr>
            <a:spLocks noGrp="1" noChangeArrowheads="1"/>
          </p:cNvSpPr>
          <p:nvPr>
            <p:ph type="ftr" sz="quarter" idx="2"/>
          </p:nvPr>
        </p:nvSpPr>
        <p:spPr bwMode="auto">
          <a:xfrm>
            <a:off x="0" y="9121775"/>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a:defRPr sz="1300"/>
            </a:lvl1pPr>
          </a:lstStyle>
          <a:p>
            <a:endParaRPr lang="en-US"/>
          </a:p>
        </p:txBody>
      </p:sp>
      <p:sp>
        <p:nvSpPr>
          <p:cNvPr id="72709" name="Rectangle 1029"/>
          <p:cNvSpPr>
            <a:spLocks noGrp="1" noChangeArrowheads="1"/>
          </p:cNvSpPr>
          <p:nvPr>
            <p:ph type="sldNum" sz="quarter" idx="3"/>
          </p:nvPr>
        </p:nvSpPr>
        <p:spPr bwMode="auto">
          <a:xfrm>
            <a:off x="4144963" y="9121775"/>
            <a:ext cx="3170237"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a:defRPr sz="1300"/>
            </a:lvl1pPr>
          </a:lstStyle>
          <a:p>
            <a:fld id="{CF8A8A4C-9AC1-4E0C-AE4B-E8403E39E496}" type="slidenum">
              <a:rPr lang="en-US"/>
              <a:pPr/>
              <a:t>‹#›</a:t>
            </a:fld>
            <a:endParaRPr lang="en-US"/>
          </a:p>
        </p:txBody>
      </p:sp>
    </p:spTree>
    <p:extLst>
      <p:ext uri="{BB962C8B-B14F-4D97-AF65-F5344CB8AC3E}">
        <p14:creationId xmlns:p14="http://schemas.microsoft.com/office/powerpoint/2010/main" val="4416007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hdr" sz="quarter"/>
          </p:nvPr>
        </p:nvSpPr>
        <p:spPr bwMode="auto">
          <a:xfrm>
            <a:off x="0" y="0"/>
            <a:ext cx="3170238" cy="479425"/>
          </a:xfrm>
          <a:prstGeom prst="rect">
            <a:avLst/>
          </a:prstGeom>
          <a:noFill/>
          <a:ln w="12700">
            <a:noFill/>
            <a:miter lim="800000"/>
            <a:headEnd type="none" w="sm" len="sm"/>
            <a:tailEnd type="none" w="sm" len="sm"/>
          </a:ln>
          <a:effectLst/>
        </p:spPr>
        <p:txBody>
          <a:bodyPr vert="horz" wrap="none" lIns="96661" tIns="48331" rIns="96661" bIns="48331" numCol="1" anchor="t" anchorCtr="0" compatLnSpc="1">
            <a:prstTxWarp prst="textNoShape">
              <a:avLst/>
            </a:prstTxWarp>
          </a:bodyPr>
          <a:lstStyle>
            <a:lvl1pPr defTabSz="966788">
              <a:defRPr sz="1300"/>
            </a:lvl1pPr>
          </a:lstStyle>
          <a:p>
            <a:endParaRPr lang="en-US"/>
          </a:p>
        </p:txBody>
      </p:sp>
      <p:sp>
        <p:nvSpPr>
          <p:cNvPr id="50179" name="Rectangle 3"/>
          <p:cNvSpPr>
            <a:spLocks noGrp="1" noChangeArrowheads="1"/>
          </p:cNvSpPr>
          <p:nvPr>
            <p:ph type="dt" idx="1"/>
          </p:nvPr>
        </p:nvSpPr>
        <p:spPr bwMode="auto">
          <a:xfrm>
            <a:off x="4144963" y="0"/>
            <a:ext cx="3170237" cy="479425"/>
          </a:xfrm>
          <a:prstGeom prst="rect">
            <a:avLst/>
          </a:prstGeom>
          <a:noFill/>
          <a:ln w="12700">
            <a:noFill/>
            <a:miter lim="800000"/>
            <a:headEnd type="none" w="sm" len="sm"/>
            <a:tailEnd type="none" w="sm" len="sm"/>
          </a:ln>
          <a:effectLst/>
        </p:spPr>
        <p:txBody>
          <a:bodyPr vert="horz" wrap="none" lIns="96661" tIns="48331" rIns="96661" bIns="48331" numCol="1" anchor="t" anchorCtr="0" compatLnSpc="1">
            <a:prstTxWarp prst="textNoShape">
              <a:avLst/>
            </a:prstTxWarp>
          </a:bodyPr>
          <a:lstStyle>
            <a:lvl1pPr algn="r" defTabSz="966788">
              <a:defRPr sz="1300"/>
            </a:lvl1pPr>
          </a:lstStyle>
          <a:p>
            <a:endParaRPr lang="en-US"/>
          </a:p>
        </p:txBody>
      </p:sp>
      <p:sp>
        <p:nvSpPr>
          <p:cNvPr id="50180" name="Rectangle 4"/>
          <p:cNvSpPr>
            <a:spLocks noGrp="1" noRot="1" noChangeAspect="1" noChangeArrowheads="1" noTextEdit="1"/>
          </p:cNvSpPr>
          <p:nvPr>
            <p:ph type="sldImg" idx="2"/>
          </p:nvPr>
        </p:nvSpPr>
        <p:spPr bwMode="auto">
          <a:xfrm>
            <a:off x="457200" y="720725"/>
            <a:ext cx="6400800" cy="3600450"/>
          </a:xfrm>
          <a:prstGeom prst="rect">
            <a:avLst/>
          </a:prstGeom>
          <a:noFill/>
          <a:ln w="9525">
            <a:solidFill>
              <a:srgbClr val="000000"/>
            </a:solidFill>
            <a:miter lim="800000"/>
            <a:headEnd/>
            <a:tailEnd/>
          </a:ln>
          <a:effectLst/>
        </p:spPr>
      </p:sp>
      <p:sp>
        <p:nvSpPr>
          <p:cNvPr id="50181" name="Rectangle 5"/>
          <p:cNvSpPr>
            <a:spLocks noGrp="1" noChangeArrowheads="1"/>
          </p:cNvSpPr>
          <p:nvPr>
            <p:ph type="body" sz="quarter" idx="3"/>
          </p:nvPr>
        </p:nvSpPr>
        <p:spPr bwMode="auto">
          <a:xfrm>
            <a:off x="974725" y="4560888"/>
            <a:ext cx="5365750" cy="4319587"/>
          </a:xfrm>
          <a:prstGeom prst="rect">
            <a:avLst/>
          </a:prstGeom>
          <a:noFill/>
          <a:ln w="12700">
            <a:noFill/>
            <a:miter lim="800000"/>
            <a:headEnd type="none" w="sm" len="sm"/>
            <a:tailEnd type="none" w="sm" len="sm"/>
          </a:ln>
          <a:effectLst/>
        </p:spPr>
        <p:txBody>
          <a:bodyPr vert="horz" wrap="none" lIns="96661" tIns="48331" rIns="96661" bIns="48331"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0182" name="Rectangle 6"/>
          <p:cNvSpPr>
            <a:spLocks noGrp="1" noChangeArrowheads="1"/>
          </p:cNvSpPr>
          <p:nvPr>
            <p:ph type="ftr" sz="quarter" idx="4"/>
          </p:nvPr>
        </p:nvSpPr>
        <p:spPr bwMode="auto">
          <a:xfrm>
            <a:off x="0" y="9121775"/>
            <a:ext cx="3170238" cy="479425"/>
          </a:xfrm>
          <a:prstGeom prst="rect">
            <a:avLst/>
          </a:prstGeom>
          <a:noFill/>
          <a:ln w="12700">
            <a:noFill/>
            <a:miter lim="800000"/>
            <a:headEnd type="none" w="sm" len="sm"/>
            <a:tailEnd type="none" w="sm" len="sm"/>
          </a:ln>
          <a:effectLst/>
        </p:spPr>
        <p:txBody>
          <a:bodyPr vert="horz" wrap="none" lIns="96661" tIns="48331" rIns="96661" bIns="48331" numCol="1" anchor="b" anchorCtr="0" compatLnSpc="1">
            <a:prstTxWarp prst="textNoShape">
              <a:avLst/>
            </a:prstTxWarp>
          </a:bodyPr>
          <a:lstStyle>
            <a:lvl1pPr defTabSz="966788">
              <a:defRPr sz="1300"/>
            </a:lvl1pPr>
          </a:lstStyle>
          <a:p>
            <a:endParaRPr lang="en-US"/>
          </a:p>
        </p:txBody>
      </p:sp>
      <p:sp>
        <p:nvSpPr>
          <p:cNvPr id="50183" name="Rectangle 7"/>
          <p:cNvSpPr>
            <a:spLocks noGrp="1" noChangeArrowheads="1"/>
          </p:cNvSpPr>
          <p:nvPr>
            <p:ph type="sldNum" sz="quarter" idx="5"/>
          </p:nvPr>
        </p:nvSpPr>
        <p:spPr bwMode="auto">
          <a:xfrm>
            <a:off x="4144963" y="9121775"/>
            <a:ext cx="3170237" cy="479425"/>
          </a:xfrm>
          <a:prstGeom prst="rect">
            <a:avLst/>
          </a:prstGeom>
          <a:noFill/>
          <a:ln w="12700">
            <a:noFill/>
            <a:miter lim="800000"/>
            <a:headEnd type="none" w="sm" len="sm"/>
            <a:tailEnd type="none" w="sm" len="sm"/>
          </a:ln>
          <a:effectLst/>
        </p:spPr>
        <p:txBody>
          <a:bodyPr vert="horz" wrap="none" lIns="96661" tIns="48331" rIns="96661" bIns="48331" numCol="1" anchor="b" anchorCtr="0" compatLnSpc="1">
            <a:prstTxWarp prst="textNoShape">
              <a:avLst/>
            </a:prstTxWarp>
          </a:bodyPr>
          <a:lstStyle>
            <a:lvl1pPr algn="r" defTabSz="966788">
              <a:defRPr sz="1300"/>
            </a:lvl1pPr>
          </a:lstStyle>
          <a:p>
            <a:fld id="{321B0C82-1000-4600-91AC-D652C320338D}" type="slidenum">
              <a:rPr lang="en-US"/>
              <a:pPr/>
              <a:t>‹#›</a:t>
            </a:fld>
            <a:endParaRPr lang="en-US"/>
          </a:p>
        </p:txBody>
      </p:sp>
    </p:spTree>
    <p:extLst>
      <p:ext uri="{BB962C8B-B14F-4D97-AF65-F5344CB8AC3E}">
        <p14:creationId xmlns:p14="http://schemas.microsoft.com/office/powerpoint/2010/main" val="394044740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EAACA09-1824-43E8-A5FC-9058CCF72B4F}" type="slidenum">
              <a:rPr lang="en-US"/>
              <a:pPr/>
              <a:t>1</a:t>
            </a:fld>
            <a:endParaRPr lang="en-US"/>
          </a:p>
        </p:txBody>
      </p:sp>
      <p:sp>
        <p:nvSpPr>
          <p:cNvPr id="79874" name="Rectangle 2"/>
          <p:cNvSpPr>
            <a:spLocks noGrp="1" noRot="1" noChangeAspect="1" noChangeArrowheads="1" noTextEdit="1"/>
          </p:cNvSpPr>
          <p:nvPr>
            <p:ph type="sldImg"/>
          </p:nvPr>
        </p:nvSpPr>
        <p:spPr>
          <a:xfrm>
            <a:off x="457200" y="720725"/>
            <a:ext cx="6400800" cy="3600450"/>
          </a:xfrm>
          <a:ln/>
        </p:spPr>
      </p:sp>
      <p:sp>
        <p:nvSpPr>
          <p:cNvPr id="798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EAACA09-1824-43E8-A5FC-9058CCF72B4F}" type="slidenum">
              <a:rPr lang="en-US"/>
              <a:pPr/>
              <a:t>2</a:t>
            </a:fld>
            <a:endParaRPr lang="en-US"/>
          </a:p>
        </p:txBody>
      </p:sp>
      <p:sp>
        <p:nvSpPr>
          <p:cNvPr id="79874" name="Rectangle 2"/>
          <p:cNvSpPr>
            <a:spLocks noGrp="1" noRot="1" noChangeAspect="1" noChangeArrowheads="1" noTextEdit="1"/>
          </p:cNvSpPr>
          <p:nvPr>
            <p:ph type="sldImg"/>
          </p:nvPr>
        </p:nvSpPr>
        <p:spPr>
          <a:xfrm>
            <a:off x="457200" y="720725"/>
            <a:ext cx="6400800" cy="3600450"/>
          </a:xfrm>
          <a:ln/>
        </p:spPr>
      </p:sp>
      <p:sp>
        <p:nvSpPr>
          <p:cNvPr id="7987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2768966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EAACA09-1824-43E8-A5FC-9058CCF72B4F}" type="slidenum">
              <a:rPr lang="en-US"/>
              <a:pPr/>
              <a:t>3</a:t>
            </a:fld>
            <a:endParaRPr lang="en-US"/>
          </a:p>
        </p:txBody>
      </p:sp>
      <p:sp>
        <p:nvSpPr>
          <p:cNvPr id="79874" name="Rectangle 2"/>
          <p:cNvSpPr>
            <a:spLocks noGrp="1" noRot="1" noChangeAspect="1" noChangeArrowheads="1" noTextEdit="1"/>
          </p:cNvSpPr>
          <p:nvPr>
            <p:ph type="sldImg"/>
          </p:nvPr>
        </p:nvSpPr>
        <p:spPr>
          <a:xfrm>
            <a:off x="457200" y="720725"/>
            <a:ext cx="6400800" cy="3600450"/>
          </a:xfrm>
          <a:ln/>
        </p:spPr>
      </p:sp>
      <p:sp>
        <p:nvSpPr>
          <p:cNvPr id="7987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3401899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66562" name="Group 2"/>
          <p:cNvGrpSpPr>
            <a:grpSpLocks/>
          </p:cNvGrpSpPr>
          <p:nvPr/>
        </p:nvGrpSpPr>
        <p:grpSpPr bwMode="auto">
          <a:xfrm>
            <a:off x="-1380067" y="1552576"/>
            <a:ext cx="13572067" cy="5305425"/>
            <a:chOff x="-652" y="978"/>
            <a:chExt cx="6412" cy="3342"/>
          </a:xfrm>
        </p:grpSpPr>
        <p:sp>
          <p:nvSpPr>
            <p:cNvPr id="66563" name="Freeform 3"/>
            <p:cNvSpPr>
              <a:spLocks/>
            </p:cNvSpPr>
            <p:nvPr/>
          </p:nvSpPr>
          <p:spPr bwMode="auto">
            <a:xfrm>
              <a:off x="2061" y="1707"/>
              <a:ext cx="3699" cy="2613"/>
            </a:xfrm>
            <a:custGeom>
              <a:avLst/>
              <a:gdLst/>
              <a:ahLst/>
              <a:cxnLst>
                <a:cxn ang="0">
                  <a:pos x="1523" y="2611"/>
                </a:cxn>
                <a:cxn ang="0">
                  <a:pos x="3698" y="2612"/>
                </a:cxn>
                <a:cxn ang="0">
                  <a:pos x="3698" y="2228"/>
                </a:cxn>
                <a:cxn ang="0">
                  <a:pos x="0" y="0"/>
                </a:cxn>
                <a:cxn ang="0">
                  <a:pos x="160" y="118"/>
                </a:cxn>
                <a:cxn ang="0">
                  <a:pos x="292" y="219"/>
                </a:cxn>
                <a:cxn ang="0">
                  <a:pos x="441" y="347"/>
                </a:cxn>
                <a:cxn ang="0">
                  <a:pos x="585" y="482"/>
                </a:cxn>
                <a:cxn ang="0">
                  <a:pos x="796" y="711"/>
                </a:cxn>
                <a:cxn ang="0">
                  <a:pos x="983" y="955"/>
                </a:cxn>
                <a:cxn ang="0">
                  <a:pos x="1119" y="1168"/>
                </a:cxn>
                <a:cxn ang="0">
                  <a:pos x="1238" y="1388"/>
                </a:cxn>
                <a:cxn ang="0">
                  <a:pos x="1331" y="1608"/>
                </a:cxn>
                <a:cxn ang="0">
                  <a:pos x="1400" y="1809"/>
                </a:cxn>
                <a:cxn ang="0">
                  <a:pos x="1447" y="1979"/>
                </a:cxn>
                <a:cxn ang="0">
                  <a:pos x="1490" y="2190"/>
                </a:cxn>
                <a:cxn ang="0">
                  <a:pos x="1511" y="2374"/>
                </a:cxn>
                <a:cxn ang="0">
                  <a:pos x="1523" y="2611"/>
                </a:cxn>
              </a:cxnLst>
              <a:rect l="0" t="0" r="r" b="b"/>
              <a:pathLst>
                <a:path w="3699" h="2613">
                  <a:moveTo>
                    <a:pt x="1523" y="2611"/>
                  </a:moveTo>
                  <a:lnTo>
                    <a:pt x="3698" y="2612"/>
                  </a:lnTo>
                  <a:lnTo>
                    <a:pt x="3698" y="2228"/>
                  </a:lnTo>
                  <a:lnTo>
                    <a:pt x="0" y="0"/>
                  </a:lnTo>
                  <a:lnTo>
                    <a:pt x="160" y="118"/>
                  </a:lnTo>
                  <a:lnTo>
                    <a:pt x="292" y="219"/>
                  </a:lnTo>
                  <a:lnTo>
                    <a:pt x="441" y="347"/>
                  </a:lnTo>
                  <a:lnTo>
                    <a:pt x="585" y="482"/>
                  </a:lnTo>
                  <a:lnTo>
                    <a:pt x="796" y="711"/>
                  </a:lnTo>
                  <a:lnTo>
                    <a:pt x="983" y="955"/>
                  </a:lnTo>
                  <a:lnTo>
                    <a:pt x="1119" y="1168"/>
                  </a:lnTo>
                  <a:lnTo>
                    <a:pt x="1238" y="1388"/>
                  </a:lnTo>
                  <a:lnTo>
                    <a:pt x="1331" y="1608"/>
                  </a:lnTo>
                  <a:lnTo>
                    <a:pt x="1400" y="1809"/>
                  </a:lnTo>
                  <a:lnTo>
                    <a:pt x="1447" y="1979"/>
                  </a:lnTo>
                  <a:lnTo>
                    <a:pt x="1490" y="2190"/>
                  </a:lnTo>
                  <a:lnTo>
                    <a:pt x="1511" y="2374"/>
                  </a:lnTo>
                  <a:lnTo>
                    <a:pt x="1523" y="2611"/>
                  </a:lnTo>
                </a:path>
              </a:pathLst>
            </a:custGeom>
            <a:gradFill rotWithShape="0">
              <a:gsLst>
                <a:gs pos="0">
                  <a:schemeClr val="accent2">
                    <a:gamma/>
                    <a:shade val="46275"/>
                    <a:invGamma/>
                  </a:schemeClr>
                </a:gs>
                <a:gs pos="100000">
                  <a:schemeClr val="accent2"/>
                </a:gs>
              </a:gsLst>
              <a:lin ang="0" scaled="1"/>
            </a:gradFill>
            <a:ln w="9525" cap="rnd">
              <a:noFill/>
              <a:round/>
              <a:headEnd/>
              <a:tailEnd/>
            </a:ln>
            <a:effectLst/>
          </p:spPr>
          <p:txBody>
            <a:bodyPr/>
            <a:lstStyle/>
            <a:p>
              <a:endParaRPr lang="en-US" sz="2400"/>
            </a:p>
          </p:txBody>
        </p:sp>
        <p:sp>
          <p:nvSpPr>
            <p:cNvPr id="66564" name="Arc 4"/>
            <p:cNvSpPr>
              <a:spLocks/>
            </p:cNvSpPr>
            <p:nvPr/>
          </p:nvSpPr>
          <p:spPr bwMode="auto">
            <a:xfrm>
              <a:off x="-652" y="978"/>
              <a:ext cx="4237" cy="3342"/>
            </a:xfrm>
            <a:custGeom>
              <a:avLst/>
              <a:gdLst>
                <a:gd name="G0" fmla="+- 0 0 0"/>
                <a:gd name="G1" fmla="+- 21231 0 0"/>
                <a:gd name="G2" fmla="+- 21600 0 0"/>
                <a:gd name="T0" fmla="*/ 3977 w 21600"/>
                <a:gd name="T1" fmla="*/ 0 h 21231"/>
                <a:gd name="T2" fmla="*/ 21600 w 21600"/>
                <a:gd name="T3" fmla="*/ 21231 h 21231"/>
                <a:gd name="T4" fmla="*/ 0 w 21600"/>
                <a:gd name="T5" fmla="*/ 21231 h 21231"/>
              </a:gdLst>
              <a:ahLst/>
              <a:cxnLst>
                <a:cxn ang="0">
                  <a:pos x="T0" y="T1"/>
                </a:cxn>
                <a:cxn ang="0">
                  <a:pos x="T2" y="T3"/>
                </a:cxn>
                <a:cxn ang="0">
                  <a:pos x="T4" y="T5"/>
                </a:cxn>
              </a:cxnLst>
              <a:rect l="0" t="0" r="r" b="b"/>
              <a:pathLst>
                <a:path w="21600" h="21231" fill="none" extrusionOk="0">
                  <a:moveTo>
                    <a:pt x="3976" y="0"/>
                  </a:moveTo>
                  <a:cubicBezTo>
                    <a:pt x="14194" y="1914"/>
                    <a:pt x="21600" y="10835"/>
                    <a:pt x="21600" y="21231"/>
                  </a:cubicBezTo>
                </a:path>
                <a:path w="21600" h="21231" stroke="0" extrusionOk="0">
                  <a:moveTo>
                    <a:pt x="3976" y="0"/>
                  </a:moveTo>
                  <a:cubicBezTo>
                    <a:pt x="14194" y="1914"/>
                    <a:pt x="21600" y="10835"/>
                    <a:pt x="21600" y="21231"/>
                  </a:cubicBezTo>
                  <a:lnTo>
                    <a:pt x="0" y="21231"/>
                  </a:lnTo>
                  <a:close/>
                </a:path>
              </a:pathLst>
            </a:custGeom>
            <a:noFill/>
            <a:ln w="12700" cap="rnd">
              <a:solidFill>
                <a:schemeClr val="accent2"/>
              </a:solidFill>
              <a:round/>
              <a:headEnd type="none" w="sm" len="sm"/>
              <a:tailEnd type="none" w="sm" len="sm"/>
            </a:ln>
            <a:effectLst/>
          </p:spPr>
          <p:txBody>
            <a:bodyPr wrap="none" anchor="ctr"/>
            <a:lstStyle/>
            <a:p>
              <a:endParaRPr lang="en-US" sz="2400"/>
            </a:p>
          </p:txBody>
        </p:sp>
      </p:grpSp>
      <p:sp>
        <p:nvSpPr>
          <p:cNvPr id="66565" name="Rectangle 5"/>
          <p:cNvSpPr>
            <a:spLocks noGrp="1" noChangeArrowheads="1"/>
          </p:cNvSpPr>
          <p:nvPr>
            <p:ph type="ctrTitle" sz="quarter"/>
          </p:nvPr>
        </p:nvSpPr>
        <p:spPr>
          <a:xfrm>
            <a:off x="1725084" y="762000"/>
            <a:ext cx="10363200" cy="1143000"/>
          </a:xfrm>
        </p:spPr>
        <p:txBody>
          <a:bodyPr anchor="b"/>
          <a:lstStyle>
            <a:lvl1pPr>
              <a:defRPr/>
            </a:lvl1pPr>
          </a:lstStyle>
          <a:p>
            <a:r>
              <a:rPr lang="en-US"/>
              <a:t>Click to edit Master title style</a:t>
            </a:r>
          </a:p>
        </p:txBody>
      </p:sp>
      <p:sp>
        <p:nvSpPr>
          <p:cNvPr id="66566" name="Rectangle 6"/>
          <p:cNvSpPr>
            <a:spLocks noGrp="1" noChangeArrowheads="1"/>
          </p:cNvSpPr>
          <p:nvPr>
            <p:ph type="subTitle" sz="quarter" idx="1"/>
          </p:nvPr>
        </p:nvSpPr>
        <p:spPr>
          <a:xfrm>
            <a:off x="914400" y="3429000"/>
            <a:ext cx="8534400" cy="1752600"/>
          </a:xfrm>
        </p:spPr>
        <p:txBody>
          <a:bodyPr lIns="92075" tIns="46038" rIns="92075" bIns="46038" anchor="ctr"/>
          <a:lstStyle>
            <a:lvl1pPr marL="0" indent="0" algn="ctr">
              <a:buFont typeface="Wingdings" pitchFamily="2" charset="2"/>
              <a:buNone/>
              <a:defRPr/>
            </a:lvl1pPr>
          </a:lstStyle>
          <a:p>
            <a:r>
              <a:rPr lang="en-US"/>
              <a:t>Click to edit Master subtitle style</a:t>
            </a:r>
          </a:p>
        </p:txBody>
      </p:sp>
      <p:sp>
        <p:nvSpPr>
          <p:cNvPr id="66567" name="Rectangle 7"/>
          <p:cNvSpPr>
            <a:spLocks noGrp="1" noChangeArrowheads="1"/>
          </p:cNvSpPr>
          <p:nvPr>
            <p:ph type="dt" sz="quarter" idx="2"/>
          </p:nvPr>
        </p:nvSpPr>
        <p:spPr/>
        <p:txBody>
          <a:bodyPr/>
          <a:lstStyle>
            <a:lvl1pPr>
              <a:defRPr/>
            </a:lvl1pPr>
          </a:lstStyle>
          <a:p>
            <a:endParaRPr lang="en-US"/>
          </a:p>
        </p:txBody>
      </p:sp>
      <p:sp>
        <p:nvSpPr>
          <p:cNvPr id="66568" name="Rectangle 8"/>
          <p:cNvSpPr>
            <a:spLocks noGrp="1" noChangeArrowheads="1"/>
          </p:cNvSpPr>
          <p:nvPr>
            <p:ph type="ftr" sz="quarter" idx="3"/>
          </p:nvPr>
        </p:nvSpPr>
        <p:spPr/>
        <p:txBody>
          <a:bodyPr/>
          <a:lstStyle>
            <a:lvl1pPr>
              <a:defRPr/>
            </a:lvl1pPr>
          </a:lstStyle>
          <a:p>
            <a:endParaRPr lang="en-US"/>
          </a:p>
        </p:txBody>
      </p:sp>
      <p:sp>
        <p:nvSpPr>
          <p:cNvPr id="10" name="Rectangle 8"/>
          <p:cNvSpPr>
            <a:spLocks noGrp="1" noChangeArrowheads="1"/>
          </p:cNvSpPr>
          <p:nvPr>
            <p:ph type="sldNum" sz="quarter" idx="4"/>
          </p:nvPr>
        </p:nvSpPr>
        <p:spPr bwMode="auto">
          <a:xfrm>
            <a:off x="9550400" y="6324600"/>
            <a:ext cx="25400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r">
              <a:defRPr sz="1400">
                <a:solidFill>
                  <a:schemeClr val="bg2"/>
                </a:solidFill>
                <a:latin typeface="+mj-lt"/>
              </a:defRPr>
            </a:lvl1pPr>
          </a:lstStyle>
          <a:p>
            <a:fld id="{BB20C447-3203-4DD8-A53E-F8EECF86258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98B2982-579C-4B66-BF1E-BA2444A26BFE}"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09600"/>
            <a:ext cx="25908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09600"/>
            <a:ext cx="75692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0C3992C-2EF8-487A-8070-926B89EA7531}"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C7B9F91-EBA6-4AB5-8AFC-78FCD3C36E88}"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8E7E6B0-D03D-4645-8A86-4A8EDAAC8381}"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834600C-DA2C-405D-AB06-E37E78B52F2D}"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DE36C81C-4DB7-42E7-B79D-BC88E4039221}"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solidFill>
                  <a:schemeClr val="bg2"/>
                </a:solidFill>
              </a:defRPr>
            </a:lvl1pPr>
          </a:lstStyle>
          <a:p>
            <a:fld id="{DD882355-B1A0-46F7-94AF-99C00945CE3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AE8302A8-9FED-454E-974E-AB5B640BA8F3}"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bg2"/>
                </a:solidFill>
              </a:defRPr>
            </a:lvl1pPr>
          </a:lstStyle>
          <a:p>
            <a:fld id="{28534076-0BB0-4E43-AA3E-B36E86B457F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E990F40-FC41-4D7F-8D4C-7102C14F6D07}"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pSp>
        <p:nvGrpSpPr>
          <p:cNvPr id="65538" name="Group 2"/>
          <p:cNvGrpSpPr>
            <a:grpSpLocks/>
          </p:cNvGrpSpPr>
          <p:nvPr/>
        </p:nvGrpSpPr>
        <p:grpSpPr bwMode="auto">
          <a:xfrm>
            <a:off x="0" y="1588"/>
            <a:ext cx="12177184" cy="6845300"/>
            <a:chOff x="0" y="1"/>
            <a:chExt cx="5753" cy="4312"/>
          </a:xfrm>
        </p:grpSpPr>
        <p:sp>
          <p:nvSpPr>
            <p:cNvPr id="65539" name="Freeform 3"/>
            <p:cNvSpPr>
              <a:spLocks/>
            </p:cNvSpPr>
            <p:nvPr/>
          </p:nvSpPr>
          <p:spPr bwMode="auto">
            <a:xfrm>
              <a:off x="3394" y="999"/>
              <a:ext cx="2359" cy="3314"/>
            </a:xfrm>
            <a:custGeom>
              <a:avLst/>
              <a:gdLst/>
              <a:ahLst/>
              <a:cxnLst>
                <a:cxn ang="0">
                  <a:pos x="1905" y="3312"/>
                </a:cxn>
                <a:cxn ang="0">
                  <a:pos x="2358" y="3313"/>
                </a:cxn>
                <a:cxn ang="0">
                  <a:pos x="2358" y="1437"/>
                </a:cxn>
                <a:cxn ang="0">
                  <a:pos x="0" y="0"/>
                </a:cxn>
                <a:cxn ang="0">
                  <a:pos x="201" y="150"/>
                </a:cxn>
                <a:cxn ang="0">
                  <a:pos x="366" y="279"/>
                </a:cxn>
                <a:cxn ang="0">
                  <a:pos x="552" y="441"/>
                </a:cxn>
                <a:cxn ang="0">
                  <a:pos x="732" y="612"/>
                </a:cxn>
                <a:cxn ang="0">
                  <a:pos x="996" y="903"/>
                </a:cxn>
                <a:cxn ang="0">
                  <a:pos x="1230" y="1212"/>
                </a:cxn>
                <a:cxn ang="0">
                  <a:pos x="1400" y="1482"/>
                </a:cxn>
                <a:cxn ang="0">
                  <a:pos x="1548" y="1761"/>
                </a:cxn>
                <a:cxn ang="0">
                  <a:pos x="1665" y="2040"/>
                </a:cxn>
                <a:cxn ang="0">
                  <a:pos x="1751" y="2295"/>
                </a:cxn>
                <a:cxn ang="0">
                  <a:pos x="1809" y="2511"/>
                </a:cxn>
                <a:cxn ang="0">
                  <a:pos x="1863" y="2778"/>
                </a:cxn>
                <a:cxn ang="0">
                  <a:pos x="1890" y="3012"/>
                </a:cxn>
                <a:cxn ang="0">
                  <a:pos x="1905" y="3312"/>
                </a:cxn>
              </a:cxnLst>
              <a:rect l="0" t="0" r="r" b="b"/>
              <a:pathLst>
                <a:path w="2359" h="3314">
                  <a:moveTo>
                    <a:pt x="1905" y="3312"/>
                  </a:moveTo>
                  <a:lnTo>
                    <a:pt x="2358" y="3313"/>
                  </a:lnTo>
                  <a:lnTo>
                    <a:pt x="2358" y="1437"/>
                  </a:lnTo>
                  <a:lnTo>
                    <a:pt x="0" y="0"/>
                  </a:lnTo>
                  <a:lnTo>
                    <a:pt x="201" y="150"/>
                  </a:lnTo>
                  <a:lnTo>
                    <a:pt x="366" y="279"/>
                  </a:lnTo>
                  <a:lnTo>
                    <a:pt x="552" y="441"/>
                  </a:lnTo>
                  <a:lnTo>
                    <a:pt x="732" y="612"/>
                  </a:lnTo>
                  <a:lnTo>
                    <a:pt x="996" y="903"/>
                  </a:lnTo>
                  <a:lnTo>
                    <a:pt x="1230" y="1212"/>
                  </a:lnTo>
                  <a:lnTo>
                    <a:pt x="1400" y="1482"/>
                  </a:lnTo>
                  <a:lnTo>
                    <a:pt x="1548" y="1761"/>
                  </a:lnTo>
                  <a:lnTo>
                    <a:pt x="1665" y="2040"/>
                  </a:lnTo>
                  <a:lnTo>
                    <a:pt x="1751" y="2295"/>
                  </a:lnTo>
                  <a:lnTo>
                    <a:pt x="1809" y="2511"/>
                  </a:lnTo>
                  <a:lnTo>
                    <a:pt x="1863" y="2778"/>
                  </a:lnTo>
                  <a:lnTo>
                    <a:pt x="1890" y="3012"/>
                  </a:lnTo>
                  <a:lnTo>
                    <a:pt x="1905" y="3312"/>
                  </a:lnTo>
                </a:path>
              </a:pathLst>
            </a:custGeom>
            <a:gradFill rotWithShape="0">
              <a:gsLst>
                <a:gs pos="0">
                  <a:schemeClr val="accent2">
                    <a:gamma/>
                    <a:shade val="46275"/>
                    <a:invGamma/>
                  </a:schemeClr>
                </a:gs>
                <a:gs pos="100000">
                  <a:schemeClr val="accent2"/>
                </a:gs>
              </a:gsLst>
              <a:lin ang="0" scaled="1"/>
            </a:gradFill>
            <a:ln w="9525" cap="rnd">
              <a:noFill/>
              <a:round/>
              <a:headEnd/>
              <a:tailEnd/>
            </a:ln>
            <a:effectLst/>
          </p:spPr>
          <p:txBody>
            <a:bodyPr/>
            <a:lstStyle/>
            <a:p>
              <a:endParaRPr lang="en-US" sz="2400"/>
            </a:p>
          </p:txBody>
        </p:sp>
        <p:sp>
          <p:nvSpPr>
            <p:cNvPr id="65540" name="Arc 4"/>
            <p:cNvSpPr>
              <a:spLocks/>
            </p:cNvSpPr>
            <p:nvPr/>
          </p:nvSpPr>
          <p:spPr bwMode="auto">
            <a:xfrm>
              <a:off x="0" y="1"/>
              <a:ext cx="5298" cy="431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accent2"/>
              </a:solidFill>
              <a:round/>
              <a:headEnd type="none" w="sm" len="sm"/>
              <a:tailEnd type="none" w="sm" len="sm"/>
            </a:ln>
            <a:effectLst/>
          </p:spPr>
          <p:txBody>
            <a:bodyPr wrap="none" anchor="ctr"/>
            <a:lstStyle/>
            <a:p>
              <a:endParaRPr lang="en-US" sz="2400"/>
            </a:p>
          </p:txBody>
        </p:sp>
      </p:grpSp>
      <p:sp>
        <p:nvSpPr>
          <p:cNvPr id="65541" name="Rectangle 5"/>
          <p:cNvSpPr>
            <a:spLocks noGrp="1" noChangeArrowheads="1"/>
          </p:cNvSpPr>
          <p:nvPr>
            <p:ph type="title"/>
          </p:nvPr>
        </p:nvSpPr>
        <p:spPr bwMode="auto">
          <a:xfrm>
            <a:off x="914400" y="609600"/>
            <a:ext cx="10363200" cy="1143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65542" name="Rectangle 6"/>
          <p:cNvSpPr>
            <a:spLocks noGrp="1" noChangeArrowheads="1"/>
          </p:cNvSpPr>
          <p:nvPr>
            <p:ph type="dt" sz="half" idx="2"/>
          </p:nvPr>
        </p:nvSpPr>
        <p:spPr bwMode="auto">
          <a:xfrm>
            <a:off x="914400" y="6248400"/>
            <a:ext cx="25400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defRPr sz="1400"/>
            </a:lvl1pPr>
          </a:lstStyle>
          <a:p>
            <a:endParaRPr lang="en-US"/>
          </a:p>
        </p:txBody>
      </p:sp>
      <p:sp>
        <p:nvSpPr>
          <p:cNvPr id="65543" name="Rectangle 7"/>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a:defRPr sz="1400"/>
            </a:lvl1pPr>
          </a:lstStyle>
          <a:p>
            <a:endParaRPr lang="en-US"/>
          </a:p>
        </p:txBody>
      </p:sp>
      <p:sp>
        <p:nvSpPr>
          <p:cNvPr id="65544" name="Rectangle 8"/>
          <p:cNvSpPr>
            <a:spLocks noGrp="1" noChangeArrowheads="1"/>
          </p:cNvSpPr>
          <p:nvPr>
            <p:ph type="sldNum" sz="quarter" idx="4"/>
          </p:nvPr>
        </p:nvSpPr>
        <p:spPr bwMode="auto">
          <a:xfrm>
            <a:off x="9550400" y="6324600"/>
            <a:ext cx="25400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r">
              <a:defRPr sz="1400">
                <a:solidFill>
                  <a:schemeClr val="bg2"/>
                </a:solidFill>
                <a:latin typeface="+mj-lt"/>
              </a:defRPr>
            </a:lvl1pPr>
          </a:lstStyle>
          <a:p>
            <a:fld id="{BB20C447-3203-4DD8-A53E-F8EECF86258F}" type="slidenum">
              <a:rPr lang="en-US" smtClean="0"/>
              <a:pPr/>
              <a:t>‹#›</a:t>
            </a:fld>
            <a:endParaRPr lang="en-US"/>
          </a:p>
        </p:txBody>
      </p:sp>
      <p:sp>
        <p:nvSpPr>
          <p:cNvPr id="65545" name="Rectangle 9"/>
          <p:cNvSpPr>
            <a:spLocks noGrp="1" noChangeArrowheads="1"/>
          </p:cNvSpPr>
          <p:nvPr>
            <p:ph type="body" idx="1"/>
          </p:nvPr>
        </p:nvSpPr>
        <p:spPr bwMode="auto">
          <a:xfrm>
            <a:off x="914400" y="1981200"/>
            <a:ext cx="10363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dk2" tx1="lt1" bg2="dk1" tx2="lt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 id="2147483662" r:id="rId7"/>
    <p:sldLayoutId id="2147483663" r:id="rId8"/>
    <p:sldLayoutId id="2147483664" r:id="rId9"/>
    <p:sldLayoutId id="2147483665" r:id="rId10"/>
    <p:sldLayoutId id="2147483666" r:id="rId11"/>
  </p:sldLayoutIdLst>
  <p:hf hdr="0" ftr="0" dt="0"/>
  <p:txStyles>
    <p:titleStyle>
      <a:lvl1pPr algn="ctr" rtl="0" fontAlgn="base">
        <a:spcBef>
          <a:spcPct val="0"/>
        </a:spcBef>
        <a:spcAft>
          <a:spcPct val="0"/>
        </a:spcAft>
        <a:defRPr sz="4400">
          <a:solidFill>
            <a:schemeClr val="tx2"/>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C0C0C0"/>
            </a:outerShdw>
          </a:effectLst>
          <a:latin typeface="Arial" charset="0"/>
        </a:defRPr>
      </a:lvl2pPr>
      <a:lvl3pPr algn="ctr" rtl="0" fontAlgn="base">
        <a:spcBef>
          <a:spcPct val="0"/>
        </a:spcBef>
        <a:spcAft>
          <a:spcPct val="0"/>
        </a:spcAft>
        <a:defRPr sz="4400">
          <a:solidFill>
            <a:schemeClr val="tx2"/>
          </a:solidFill>
          <a:effectLst>
            <a:outerShdw blurRad="38100" dist="38100" dir="2700000" algn="tl">
              <a:srgbClr val="C0C0C0"/>
            </a:outerShdw>
          </a:effectLst>
          <a:latin typeface="Arial" charset="0"/>
        </a:defRPr>
      </a:lvl3pPr>
      <a:lvl4pPr algn="ctr" rtl="0" fontAlgn="base">
        <a:spcBef>
          <a:spcPct val="0"/>
        </a:spcBef>
        <a:spcAft>
          <a:spcPct val="0"/>
        </a:spcAft>
        <a:defRPr sz="4400">
          <a:solidFill>
            <a:schemeClr val="tx2"/>
          </a:solidFill>
          <a:effectLst>
            <a:outerShdw blurRad="38100" dist="38100" dir="2700000" algn="tl">
              <a:srgbClr val="C0C0C0"/>
            </a:outerShdw>
          </a:effectLst>
          <a:latin typeface="Arial" charset="0"/>
        </a:defRPr>
      </a:lvl4pPr>
      <a:lvl5pPr algn="ctr" rtl="0" fontAlgn="base">
        <a:spcBef>
          <a:spcPct val="0"/>
        </a:spcBef>
        <a:spcAft>
          <a:spcPct val="0"/>
        </a:spcAft>
        <a:defRPr sz="4400">
          <a:solidFill>
            <a:schemeClr val="tx2"/>
          </a:solidFill>
          <a:effectLst>
            <a:outerShdw blurRad="38100" dist="38100" dir="2700000" algn="tl">
              <a:srgbClr val="C0C0C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C0C0C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C0C0C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C0C0C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C0C0C0"/>
            </a:outerShdw>
          </a:effectLst>
          <a:latin typeface="Arial" charset="0"/>
        </a:defRPr>
      </a:lvl9pPr>
    </p:titleStyle>
    <p:bodyStyle>
      <a:lvl1pPr marL="342900" indent="-342900" algn="l" rtl="0" fontAlgn="base">
        <a:spcBef>
          <a:spcPct val="20000"/>
        </a:spcBef>
        <a:spcAft>
          <a:spcPct val="0"/>
        </a:spcAft>
        <a:buClr>
          <a:schemeClr val="accent2"/>
        </a:buClr>
        <a:buSzPct val="80000"/>
        <a:buFont typeface="Wingdings" pitchFamily="2" charset="2"/>
        <a:buChar char="l"/>
        <a:defRPr sz="3200">
          <a:solidFill>
            <a:schemeClr val="tx1"/>
          </a:solidFill>
          <a:latin typeface="+mn-lt"/>
          <a:ea typeface="+mn-ea"/>
          <a:cs typeface="+mn-cs"/>
        </a:defRPr>
      </a:lvl1pPr>
      <a:lvl2pPr marL="742950" indent="-285750" algn="l" rtl="0" fontAlgn="base">
        <a:spcBef>
          <a:spcPct val="20000"/>
        </a:spcBef>
        <a:spcAft>
          <a:spcPct val="0"/>
        </a:spcAft>
        <a:buClr>
          <a:schemeClr val="tx1"/>
        </a:buClr>
        <a:buSzPct val="90000"/>
        <a:buChar char="–"/>
        <a:defRPr sz="2800">
          <a:solidFill>
            <a:schemeClr val="tx1"/>
          </a:solidFill>
          <a:latin typeface="+mn-lt"/>
        </a:defRPr>
      </a:lvl2pPr>
      <a:lvl3pPr marL="1143000" indent="-228600" algn="l" rtl="0" fontAlgn="base">
        <a:spcBef>
          <a:spcPct val="20000"/>
        </a:spcBef>
        <a:spcAft>
          <a:spcPct val="0"/>
        </a:spcAft>
        <a:buClr>
          <a:schemeClr val="accent1"/>
        </a:buClr>
        <a:buSzPct val="60000"/>
        <a:buFont typeface="Wingdings" pitchFamily="2" charset="2"/>
        <a:buChar char="l"/>
        <a:defRPr sz="2400">
          <a:solidFill>
            <a:schemeClr val="tx1"/>
          </a:solidFill>
          <a:latin typeface="+mn-lt"/>
        </a:defRPr>
      </a:lvl3pPr>
      <a:lvl4pPr marL="1600200" indent="-228600" algn="l" rtl="0" fontAlgn="base">
        <a:spcBef>
          <a:spcPct val="20000"/>
        </a:spcBef>
        <a:spcAft>
          <a:spcPct val="0"/>
        </a:spcAft>
        <a:buClr>
          <a:schemeClr val="tx1"/>
        </a:buClr>
        <a:buChar char="–"/>
        <a:defRPr sz="2000">
          <a:solidFill>
            <a:schemeClr val="tx1"/>
          </a:solidFill>
          <a:latin typeface="+mn-lt"/>
        </a:defRPr>
      </a:lvl4pPr>
      <a:lvl5pPr marL="2057400" indent="-228600" algn="l" rtl="0" fontAlgn="base">
        <a:spcBef>
          <a:spcPct val="20000"/>
        </a:spcBef>
        <a:spcAft>
          <a:spcPct val="0"/>
        </a:spcAft>
        <a:buClr>
          <a:schemeClr val="accent1"/>
        </a:buClr>
        <a:buChar char="•"/>
        <a:defRPr sz="2000">
          <a:solidFill>
            <a:schemeClr val="tx1"/>
          </a:solidFill>
          <a:latin typeface="+mn-lt"/>
        </a:defRPr>
      </a:lvl5pPr>
      <a:lvl6pPr marL="2514600" indent="-228600" algn="l" rtl="0" fontAlgn="base">
        <a:spcBef>
          <a:spcPct val="20000"/>
        </a:spcBef>
        <a:spcAft>
          <a:spcPct val="0"/>
        </a:spcAft>
        <a:buClr>
          <a:schemeClr val="accent1"/>
        </a:buClr>
        <a:buChar char="•"/>
        <a:defRPr sz="2000">
          <a:solidFill>
            <a:schemeClr val="tx1"/>
          </a:solidFill>
          <a:latin typeface="+mn-lt"/>
        </a:defRPr>
      </a:lvl6pPr>
      <a:lvl7pPr marL="2971800" indent="-228600" algn="l" rtl="0" fontAlgn="base">
        <a:spcBef>
          <a:spcPct val="20000"/>
        </a:spcBef>
        <a:spcAft>
          <a:spcPct val="0"/>
        </a:spcAft>
        <a:buClr>
          <a:schemeClr val="accent1"/>
        </a:buClr>
        <a:buChar char="•"/>
        <a:defRPr sz="2000">
          <a:solidFill>
            <a:schemeClr val="tx1"/>
          </a:solidFill>
          <a:latin typeface="+mn-lt"/>
        </a:defRPr>
      </a:lvl7pPr>
      <a:lvl8pPr marL="3429000" indent="-228600" algn="l" rtl="0" fontAlgn="base">
        <a:spcBef>
          <a:spcPct val="20000"/>
        </a:spcBef>
        <a:spcAft>
          <a:spcPct val="0"/>
        </a:spcAft>
        <a:buClr>
          <a:schemeClr val="accent1"/>
        </a:buClr>
        <a:buChar char="•"/>
        <a:defRPr sz="2000">
          <a:solidFill>
            <a:schemeClr val="tx1"/>
          </a:solidFill>
          <a:latin typeface="+mn-lt"/>
        </a:defRPr>
      </a:lvl8pPr>
      <a:lvl9pPr marL="3886200" indent="-228600" algn="l" rtl="0" fontAlgn="base">
        <a:spcBef>
          <a:spcPct val="20000"/>
        </a:spcBef>
        <a:spcAft>
          <a:spcPct val="0"/>
        </a:spcAft>
        <a:buClr>
          <a:schemeClr val="accent1"/>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3.bin"/><Relationship Id="rId13" Type="http://schemas.openxmlformats.org/officeDocument/2006/relationships/image" Target="../media/image6.emf"/><Relationship Id="rId18" Type="http://schemas.openxmlformats.org/officeDocument/2006/relationships/image" Target="../media/image8.wmf"/><Relationship Id="rId3" Type="http://schemas.openxmlformats.org/officeDocument/2006/relationships/notesSlide" Target="../notesSlides/notesSlide2.xml"/><Relationship Id="rId7" Type="http://schemas.openxmlformats.org/officeDocument/2006/relationships/image" Target="../media/image3.wmf"/><Relationship Id="rId12" Type="http://schemas.openxmlformats.org/officeDocument/2006/relationships/oleObject" Target="../embeddings/oleObject5.bin"/><Relationship Id="rId17" Type="http://schemas.openxmlformats.org/officeDocument/2006/relationships/oleObject" Target="../embeddings/oleObject7.bin"/><Relationship Id="rId2" Type="http://schemas.openxmlformats.org/officeDocument/2006/relationships/slideLayout" Target="../slideLayouts/slideLayout6.xml"/><Relationship Id="rId16" Type="http://schemas.openxmlformats.org/officeDocument/2006/relationships/image" Target="../media/image1.emf"/><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5.wmf"/><Relationship Id="rId5" Type="http://schemas.openxmlformats.org/officeDocument/2006/relationships/image" Target="../media/image2.wmf"/><Relationship Id="rId15" Type="http://schemas.openxmlformats.org/officeDocument/2006/relationships/image" Target="../media/image7.wmf"/><Relationship Id="rId10" Type="http://schemas.openxmlformats.org/officeDocument/2006/relationships/oleObject" Target="../embeddings/oleObject4.bin"/><Relationship Id="rId4" Type="http://schemas.openxmlformats.org/officeDocument/2006/relationships/oleObject" Target="../embeddings/oleObject1.bin"/><Relationship Id="rId9" Type="http://schemas.openxmlformats.org/officeDocument/2006/relationships/image" Target="../media/image4.wmf"/><Relationship Id="rId14" Type="http://schemas.openxmlformats.org/officeDocument/2006/relationships/oleObject" Target="../embeddings/oleObject6.bin"/></Relationships>
</file>

<file path=ppt/slides/_rels/slide3.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notesSlide" Target="../notesSlides/notesSlide3.xml"/><Relationship Id="rId7" Type="http://schemas.openxmlformats.org/officeDocument/2006/relationships/image" Target="../media/image10.wmf"/><Relationship Id="rId2" Type="http://schemas.openxmlformats.org/officeDocument/2006/relationships/slideLayout" Target="../slideLayouts/slideLayout6.xml"/><Relationship Id="rId1" Type="http://schemas.openxmlformats.org/officeDocument/2006/relationships/vmlDrawing" Target="../drawings/vmlDrawing2.vml"/><Relationship Id="rId6" Type="http://schemas.openxmlformats.org/officeDocument/2006/relationships/oleObject" Target="../embeddings/oleObject9.bin"/><Relationship Id="rId5" Type="http://schemas.openxmlformats.org/officeDocument/2006/relationships/image" Target="../media/image9.wmf"/><Relationship Id="rId4" Type="http://schemas.openxmlformats.org/officeDocument/2006/relationships/oleObject" Target="../embeddings/oleObject8.bin"/></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 name="TextBox 22"/>
          <p:cNvSpPr txBox="1"/>
          <p:nvPr/>
        </p:nvSpPr>
        <p:spPr>
          <a:xfrm>
            <a:off x="3521720" y="129396"/>
            <a:ext cx="5317481" cy="707886"/>
          </a:xfrm>
          <a:prstGeom prst="rect">
            <a:avLst/>
          </a:prstGeom>
          <a:noFill/>
        </p:spPr>
        <p:txBody>
          <a:bodyPr wrap="none" rtlCol="0">
            <a:spAutoFit/>
          </a:bodyPr>
          <a:lstStyle/>
          <a:p>
            <a:pPr algn="ctr"/>
            <a:r>
              <a:rPr lang="en-US" sz="4000" b="1" dirty="0">
                <a:solidFill>
                  <a:srgbClr val="FF9933"/>
                </a:solidFill>
                <a:effectLst>
                  <a:outerShdw blurRad="38100" dist="38100" dir="2700000" algn="tl">
                    <a:srgbClr val="000000">
                      <a:alpha val="43137"/>
                    </a:srgbClr>
                  </a:outerShdw>
                </a:effectLst>
                <a:latin typeface="+mj-lt"/>
              </a:rPr>
              <a:t>Blast From the Past! </a:t>
            </a:r>
          </a:p>
        </p:txBody>
      </p:sp>
      <p:sp>
        <p:nvSpPr>
          <p:cNvPr id="8" name="TextBox 7"/>
          <p:cNvSpPr txBox="1"/>
          <p:nvPr/>
        </p:nvSpPr>
        <p:spPr>
          <a:xfrm>
            <a:off x="5355118" y="1152181"/>
            <a:ext cx="1568057" cy="784830"/>
          </a:xfrm>
          <a:prstGeom prst="rect">
            <a:avLst/>
          </a:prstGeom>
          <a:noFill/>
        </p:spPr>
        <p:txBody>
          <a:bodyPr wrap="none" rtlCol="0">
            <a:spAutoFit/>
          </a:bodyPr>
          <a:lstStyle/>
          <a:p>
            <a:pPr algn="ctr">
              <a:spcAft>
                <a:spcPts val="600"/>
              </a:spcAft>
            </a:pPr>
            <a:r>
              <a:rPr lang="en-US" sz="2000" dirty="0">
                <a:solidFill>
                  <a:schemeClr val="bg1"/>
                </a:solidFill>
                <a:latin typeface="+mj-lt"/>
              </a:rPr>
              <a:t>Exam 2 </a:t>
            </a:r>
          </a:p>
          <a:p>
            <a:pPr algn="ctr"/>
            <a:r>
              <a:rPr lang="en-US" sz="2000" dirty="0">
                <a:solidFill>
                  <a:schemeClr val="bg1"/>
                </a:solidFill>
                <a:latin typeface="+mj-lt"/>
              </a:rPr>
              <a:t>Spring 2013</a:t>
            </a:r>
          </a:p>
        </p:txBody>
      </p:sp>
      <p:sp>
        <p:nvSpPr>
          <p:cNvPr id="7" name="Rectangle 5"/>
          <p:cNvSpPr>
            <a:spLocks noChangeArrowheads="1"/>
          </p:cNvSpPr>
          <p:nvPr/>
        </p:nvSpPr>
        <p:spPr bwMode="auto">
          <a:xfrm>
            <a:off x="5828940" y="491237"/>
            <a:ext cx="534121" cy="4462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just"/>
            <a:r>
              <a:rPr lang="en-US" altLang="en-US" sz="1100" dirty="0">
                <a:ea typeface="Times New Roman" panose="02020603050405020304" pitchFamily="18" charset="0"/>
              </a:rPr>
              <a:t>,</a:t>
            </a:r>
            <a:endParaRPr lang="en-US" altLang="en-US" sz="800" dirty="0"/>
          </a:p>
          <a:p>
            <a:pPr algn="just"/>
            <a:r>
              <a:rPr lang="en-US" altLang="en-US" sz="1200" dirty="0">
                <a:ea typeface="Times New Roman" panose="02020603050405020304" pitchFamily="18" charset="0"/>
              </a:rPr>
              <a:t>here </a:t>
            </a:r>
            <a:endParaRPr lang="en-US" altLang="en-US" sz="1800" dirty="0"/>
          </a:p>
        </p:txBody>
      </p:sp>
      <p:sp>
        <p:nvSpPr>
          <p:cNvPr id="10" name="Slide Number Placeholder 9"/>
          <p:cNvSpPr>
            <a:spLocks noGrp="1"/>
          </p:cNvSpPr>
          <p:nvPr>
            <p:ph type="sldNum" sz="quarter" idx="12"/>
          </p:nvPr>
        </p:nvSpPr>
        <p:spPr/>
        <p:txBody>
          <a:bodyPr/>
          <a:lstStyle/>
          <a:p>
            <a:fld id="{DD882355-B1A0-46F7-94AF-99C00945CE39}" type="slidenum">
              <a:rPr lang="en-US" smtClean="0"/>
              <a:pPr/>
              <a:t>1</a:t>
            </a:fld>
            <a:endParaRPr lang="en-US"/>
          </a:p>
        </p:txBody>
      </p:sp>
      <p:sp>
        <p:nvSpPr>
          <p:cNvPr id="4" name="Rectangle 3"/>
          <p:cNvSpPr/>
          <p:nvPr/>
        </p:nvSpPr>
        <p:spPr>
          <a:xfrm>
            <a:off x="1854507" y="2621426"/>
            <a:ext cx="8582139" cy="3139321"/>
          </a:xfrm>
          <a:prstGeom prst="rect">
            <a:avLst/>
          </a:prstGeom>
        </p:spPr>
        <p:txBody>
          <a:bodyPr wrap="square">
            <a:spAutoFit/>
          </a:bodyPr>
          <a:lstStyle/>
          <a:p>
            <a:pPr>
              <a:spcBef>
                <a:spcPts val="0"/>
              </a:spcBef>
              <a:spcAft>
                <a:spcPts val="0"/>
              </a:spcAft>
              <a:tabLst>
                <a:tab pos="2971800" algn="ctr"/>
                <a:tab pos="5943600" algn="r"/>
              </a:tabLst>
            </a:pPr>
            <a:r>
              <a:rPr lang="en-US" sz="1800" b="1" dirty="0">
                <a:solidFill>
                  <a:schemeClr val="bg2"/>
                </a:solidFill>
                <a:latin typeface="+mn-lt"/>
                <a:ea typeface="Times New Roman" panose="02020603050405020304" pitchFamily="18" charset="0"/>
              </a:rPr>
              <a:t>Problem 3 (30 pts)</a:t>
            </a:r>
          </a:p>
          <a:p>
            <a:pPr>
              <a:spcBef>
                <a:spcPts val="0"/>
              </a:spcBef>
              <a:spcAft>
                <a:spcPts val="0"/>
              </a:spcAft>
              <a:tabLst>
                <a:tab pos="2971800" algn="ctr"/>
                <a:tab pos="5943600" algn="r"/>
              </a:tabLst>
            </a:pPr>
            <a:r>
              <a:rPr lang="en-US" sz="1800" dirty="0">
                <a:solidFill>
                  <a:schemeClr val="bg2"/>
                </a:solidFill>
                <a:latin typeface="+mn-lt"/>
                <a:ea typeface="Times New Roman" panose="02020603050405020304" pitchFamily="18" charset="0"/>
              </a:rPr>
              <a:t> </a:t>
            </a:r>
          </a:p>
          <a:p>
            <a:pPr algn="just">
              <a:spcBef>
                <a:spcPts val="0"/>
              </a:spcBef>
              <a:spcAft>
                <a:spcPts val="0"/>
              </a:spcAft>
              <a:tabLst>
                <a:tab pos="2971800" algn="ctr"/>
                <a:tab pos="5943600" algn="r"/>
              </a:tabLst>
            </a:pPr>
            <a:r>
              <a:rPr lang="en-US" sz="1800" dirty="0">
                <a:solidFill>
                  <a:schemeClr val="bg2"/>
                </a:solidFill>
                <a:latin typeface="+mn-lt"/>
                <a:ea typeface="Times New Roman" panose="02020603050405020304" pitchFamily="18" charset="0"/>
              </a:rPr>
              <a:t>An air-filled rectangular waveguide has </a:t>
            </a:r>
            <a:r>
              <a:rPr lang="en-US" sz="1800" i="1" dirty="0">
                <a:solidFill>
                  <a:schemeClr val="bg2"/>
                </a:solidFill>
                <a:latin typeface="+mn-lt"/>
                <a:ea typeface="Times New Roman" panose="02020603050405020304" pitchFamily="18" charset="0"/>
              </a:rPr>
              <a:t>b</a:t>
            </a:r>
            <a:r>
              <a:rPr lang="en-US" sz="1800" dirty="0">
                <a:solidFill>
                  <a:schemeClr val="bg2"/>
                </a:solidFill>
                <a:latin typeface="+mn-lt"/>
                <a:ea typeface="Times New Roman" panose="02020603050405020304" pitchFamily="18" charset="0"/>
              </a:rPr>
              <a:t> &lt; </a:t>
            </a:r>
            <a:r>
              <a:rPr lang="en-US" sz="1800" i="1" dirty="0">
                <a:solidFill>
                  <a:schemeClr val="bg2"/>
                </a:solidFill>
                <a:latin typeface="+mn-lt"/>
                <a:ea typeface="Times New Roman" panose="02020603050405020304" pitchFamily="18" charset="0"/>
              </a:rPr>
              <a:t>a</a:t>
            </a:r>
            <a:r>
              <a:rPr lang="en-US" sz="1800" dirty="0">
                <a:solidFill>
                  <a:schemeClr val="bg2"/>
                </a:solidFill>
                <a:latin typeface="+mn-lt"/>
                <a:ea typeface="Times New Roman" panose="02020603050405020304" pitchFamily="18" charset="0"/>
              </a:rPr>
              <a:t>. For a certain application, we want to make sure that all of the modes are attenuated sufficiently fast inside the waveguide, so that the entire field is attenuated very fast. Note that all modes will attenuate at least as fast as the dominant mode, if the dominant mode attenuates. </a:t>
            </a:r>
          </a:p>
          <a:p>
            <a:pPr algn="just">
              <a:spcBef>
                <a:spcPts val="0"/>
              </a:spcBef>
              <a:spcAft>
                <a:spcPts val="0"/>
              </a:spcAft>
              <a:tabLst>
                <a:tab pos="2971800" algn="ctr"/>
                <a:tab pos="5943600" algn="r"/>
              </a:tabLst>
            </a:pPr>
            <a:r>
              <a:rPr lang="en-US" sz="1800" dirty="0">
                <a:solidFill>
                  <a:schemeClr val="bg2"/>
                </a:solidFill>
                <a:latin typeface="+mn-lt"/>
                <a:ea typeface="Times New Roman" panose="02020603050405020304" pitchFamily="18" charset="0"/>
              </a:rPr>
              <a:t> </a:t>
            </a:r>
          </a:p>
          <a:p>
            <a:pPr algn="just">
              <a:spcBef>
                <a:spcPts val="0"/>
              </a:spcBef>
              <a:spcAft>
                <a:spcPts val="0"/>
              </a:spcAft>
              <a:tabLst>
                <a:tab pos="2971800" algn="ctr"/>
                <a:tab pos="5943600" algn="r"/>
              </a:tabLst>
            </a:pPr>
            <a:r>
              <a:rPr lang="en-US" sz="1800" dirty="0">
                <a:solidFill>
                  <a:schemeClr val="bg2"/>
                </a:solidFill>
                <a:latin typeface="+mn-lt"/>
                <a:ea typeface="Times New Roman" panose="02020603050405020304" pitchFamily="18" charset="0"/>
              </a:rPr>
              <a:t>What is the largest value that the dimension </a:t>
            </a:r>
            <a:r>
              <a:rPr lang="en-US" sz="1800" i="1" dirty="0">
                <a:solidFill>
                  <a:schemeClr val="bg2"/>
                </a:solidFill>
                <a:latin typeface="+mn-lt"/>
                <a:ea typeface="Times New Roman" panose="02020603050405020304" pitchFamily="18" charset="0"/>
              </a:rPr>
              <a:t>a</a:t>
            </a:r>
            <a:r>
              <a:rPr lang="en-US" sz="1800" dirty="0">
                <a:solidFill>
                  <a:schemeClr val="bg2"/>
                </a:solidFill>
                <a:latin typeface="+mn-lt"/>
                <a:ea typeface="Times New Roman" panose="02020603050405020304" pitchFamily="18" charset="0"/>
              </a:rPr>
              <a:t> can be, so that the dominant mode is attenuated at a rate of at least </a:t>
            </a:r>
            <a:r>
              <a:rPr lang="en-US" sz="1800" i="1" dirty="0">
                <a:solidFill>
                  <a:schemeClr val="bg2"/>
                </a:solidFill>
                <a:latin typeface="+mn-lt"/>
                <a:ea typeface="Times New Roman" panose="02020603050405020304" pitchFamily="18" charset="0"/>
              </a:rPr>
              <a:t>A </a:t>
            </a:r>
            <a:r>
              <a:rPr lang="en-US" sz="1800" dirty="0">
                <a:solidFill>
                  <a:schemeClr val="bg2"/>
                </a:solidFill>
                <a:latin typeface="+mn-lt"/>
                <a:ea typeface="Times New Roman" panose="02020603050405020304" pitchFamily="18" charset="0"/>
              </a:rPr>
              <a:t>[dB/m] at a given frequency </a:t>
            </a:r>
            <a:r>
              <a:rPr lang="en-US" sz="1800" i="1" dirty="0" smtClean="0">
                <a:solidFill>
                  <a:schemeClr val="bg2"/>
                </a:solidFill>
                <a:latin typeface="+mn-lt"/>
                <a:ea typeface="Times New Roman" panose="02020603050405020304" pitchFamily="18" charset="0"/>
              </a:rPr>
              <a:t>f </a:t>
            </a:r>
            <a:r>
              <a:rPr lang="en-US" sz="1800" dirty="0" smtClean="0">
                <a:solidFill>
                  <a:schemeClr val="bg2"/>
                </a:solidFill>
                <a:latin typeface="+mn-lt"/>
                <a:ea typeface="Times New Roman" panose="02020603050405020304" pitchFamily="18" charset="0"/>
              </a:rPr>
              <a:t>? </a:t>
            </a:r>
            <a:endParaRPr lang="en-US" sz="1800" dirty="0">
              <a:solidFill>
                <a:schemeClr val="bg2"/>
              </a:solidFill>
              <a:latin typeface="+mn-lt"/>
              <a:ea typeface="Times New Roman" panose="02020603050405020304" pitchFamily="18" charset="0"/>
            </a:endParaRPr>
          </a:p>
          <a:p>
            <a:pPr algn="just">
              <a:spcBef>
                <a:spcPts val="0"/>
              </a:spcBef>
              <a:spcAft>
                <a:spcPts val="0"/>
              </a:spcAft>
              <a:tabLst>
                <a:tab pos="2971800" algn="ctr"/>
                <a:tab pos="5943600" algn="r"/>
              </a:tabLst>
            </a:pPr>
            <a:r>
              <a:rPr lang="en-US" sz="1800" dirty="0">
                <a:solidFill>
                  <a:schemeClr val="bg2"/>
                </a:solidFill>
                <a:latin typeface="+mn-lt"/>
                <a:ea typeface="Times New Roman" panose="02020603050405020304" pitchFamily="18" charset="0"/>
              </a:rPr>
              <a:t> </a:t>
            </a:r>
          </a:p>
          <a:p>
            <a:pPr algn="just">
              <a:spcBef>
                <a:spcPts val="0"/>
              </a:spcBef>
              <a:spcAft>
                <a:spcPts val="0"/>
              </a:spcAft>
              <a:tabLst>
                <a:tab pos="2971800" algn="ctr"/>
                <a:tab pos="5943600" algn="r"/>
              </a:tabLst>
            </a:pPr>
            <a:r>
              <a:rPr lang="en-US" sz="1800" dirty="0">
                <a:solidFill>
                  <a:schemeClr val="bg2"/>
                </a:solidFill>
                <a:latin typeface="+mn-lt"/>
                <a:ea typeface="Times New Roman" panose="02020603050405020304" pitchFamily="18" charset="0"/>
              </a:rPr>
              <a:t>Your answer should be a formula that has the result for the dimension </a:t>
            </a:r>
            <a:r>
              <a:rPr lang="en-US" sz="1800" i="1" dirty="0">
                <a:solidFill>
                  <a:schemeClr val="bg2"/>
                </a:solidFill>
                <a:latin typeface="+mn-lt"/>
                <a:ea typeface="Times New Roman" panose="02020603050405020304" pitchFamily="18" charset="0"/>
              </a:rPr>
              <a:t>a</a:t>
            </a:r>
            <a:r>
              <a:rPr lang="en-US" sz="1800" dirty="0">
                <a:solidFill>
                  <a:schemeClr val="bg2"/>
                </a:solidFill>
                <a:latin typeface="+mn-lt"/>
                <a:ea typeface="Times New Roman" panose="02020603050405020304" pitchFamily="18" charset="0"/>
              </a:rPr>
              <a:t> in terms of </a:t>
            </a:r>
            <a:r>
              <a:rPr lang="en-US" sz="1800" i="1" dirty="0">
                <a:solidFill>
                  <a:schemeClr val="bg2"/>
                </a:solidFill>
                <a:latin typeface="+mn-lt"/>
                <a:ea typeface="Times New Roman" panose="02020603050405020304" pitchFamily="18" charset="0"/>
              </a:rPr>
              <a:t>A</a:t>
            </a:r>
            <a:r>
              <a:rPr lang="en-US" sz="1800" dirty="0">
                <a:solidFill>
                  <a:schemeClr val="bg2"/>
                </a:solidFill>
                <a:latin typeface="+mn-lt"/>
                <a:ea typeface="Times New Roman" panose="02020603050405020304" pitchFamily="18" charset="0"/>
              </a:rPr>
              <a:t> and </a:t>
            </a:r>
            <a:r>
              <a:rPr lang="en-US" sz="1800" i="1" dirty="0">
                <a:solidFill>
                  <a:schemeClr val="bg2"/>
                </a:solidFill>
                <a:latin typeface="+mn-lt"/>
                <a:ea typeface="Times New Roman" panose="02020603050405020304" pitchFamily="18" charset="0"/>
              </a:rPr>
              <a:t>f</a:t>
            </a:r>
            <a:r>
              <a:rPr lang="en-US" sz="1800" dirty="0">
                <a:solidFill>
                  <a:schemeClr val="bg2"/>
                </a:solidFill>
                <a:latin typeface="+mn-lt"/>
                <a:ea typeface="Times New Roman" panose="02020603050405020304" pitchFamily="18" charset="0"/>
              </a:rPr>
              <a:t>. </a:t>
            </a:r>
          </a:p>
        </p:txBody>
      </p:sp>
      <p:pic>
        <p:nvPicPr>
          <p:cNvPr id="2" name="Picture 1">
            <a:extLst>
              <a:ext uri="{FF2B5EF4-FFF2-40B4-BE49-F238E27FC236}">
                <a16:creationId xmlns:a16="http://schemas.microsoft.com/office/drawing/2014/main" id="{40598CE3-53DA-E51D-FB52-A8EAEB6AC02F}"/>
              </a:ext>
            </a:extLst>
          </p:cNvPr>
          <p:cNvPicPr>
            <a:picLocks noChangeAspect="1"/>
          </p:cNvPicPr>
          <p:nvPr/>
        </p:nvPicPr>
        <p:blipFill>
          <a:blip r:embed="rId3"/>
          <a:stretch>
            <a:fillRect/>
          </a:stretch>
        </p:blipFill>
        <p:spPr>
          <a:xfrm>
            <a:off x="321423" y="215661"/>
            <a:ext cx="1838325" cy="1857375"/>
          </a:xfrm>
          <a:prstGeom prst="rect">
            <a:avLst/>
          </a:prstGeom>
        </p:spPr>
      </p:pic>
      <p:pic>
        <p:nvPicPr>
          <p:cNvPr id="3" name="Picture 2">
            <a:extLst>
              <a:ext uri="{FF2B5EF4-FFF2-40B4-BE49-F238E27FC236}">
                <a16:creationId xmlns:a16="http://schemas.microsoft.com/office/drawing/2014/main" id="{A866DD8C-0745-2E61-918A-2B42D430D7FD}"/>
              </a:ext>
            </a:extLst>
          </p:cNvPr>
          <p:cNvPicPr>
            <a:picLocks noChangeAspect="1"/>
          </p:cNvPicPr>
          <p:nvPr/>
        </p:nvPicPr>
        <p:blipFill>
          <a:blip r:embed="rId3"/>
          <a:stretch>
            <a:fillRect/>
          </a:stretch>
        </p:blipFill>
        <p:spPr>
          <a:xfrm>
            <a:off x="9971869" y="102266"/>
            <a:ext cx="1838325" cy="1857375"/>
          </a:xfrm>
          <a:prstGeom prst="rect">
            <a:avLst/>
          </a:prstGeom>
        </p:spPr>
      </p:pic>
      <p:sp>
        <p:nvSpPr>
          <p:cNvPr id="9" name="TextBox 8"/>
          <p:cNvSpPr txBox="1"/>
          <p:nvPr/>
        </p:nvSpPr>
        <p:spPr>
          <a:xfrm>
            <a:off x="4245294" y="6029865"/>
            <a:ext cx="3185488" cy="369332"/>
          </a:xfrm>
          <a:prstGeom prst="rect">
            <a:avLst/>
          </a:prstGeom>
          <a:noFill/>
        </p:spPr>
        <p:txBody>
          <a:bodyPr wrap="none" rtlCol="0">
            <a:spAutoFit/>
          </a:bodyPr>
          <a:lstStyle/>
          <a:p>
            <a:pPr algn="ctr"/>
            <a:r>
              <a:rPr lang="en-US" sz="1800" dirty="0">
                <a:solidFill>
                  <a:schemeClr val="bg1"/>
                </a:solidFill>
                <a:latin typeface="+mj-lt"/>
              </a:rPr>
              <a:t>(assume air-filled waveguide)</a:t>
            </a:r>
            <a:endParaRPr lang="en-US" sz="1800" dirty="0">
              <a:solidFill>
                <a:schemeClr val="bg1"/>
              </a:solidFill>
              <a:latin typeface="+mj-l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 name="TextBox 22"/>
          <p:cNvSpPr txBox="1"/>
          <p:nvPr/>
        </p:nvSpPr>
        <p:spPr>
          <a:xfrm>
            <a:off x="3521720" y="129396"/>
            <a:ext cx="5317481" cy="707886"/>
          </a:xfrm>
          <a:prstGeom prst="rect">
            <a:avLst/>
          </a:prstGeom>
          <a:noFill/>
        </p:spPr>
        <p:txBody>
          <a:bodyPr wrap="none" rtlCol="0">
            <a:spAutoFit/>
          </a:bodyPr>
          <a:lstStyle/>
          <a:p>
            <a:pPr algn="ctr"/>
            <a:r>
              <a:rPr lang="en-US" sz="4000" b="1" dirty="0">
                <a:solidFill>
                  <a:srgbClr val="FF9933"/>
                </a:solidFill>
                <a:effectLst>
                  <a:outerShdw blurRad="38100" dist="38100" dir="2700000" algn="tl">
                    <a:srgbClr val="000000">
                      <a:alpha val="43137"/>
                    </a:srgbClr>
                  </a:outerShdw>
                </a:effectLst>
                <a:latin typeface="+mj-lt"/>
              </a:rPr>
              <a:t>Blast From the Past! </a:t>
            </a:r>
          </a:p>
        </p:txBody>
      </p:sp>
      <p:sp>
        <p:nvSpPr>
          <p:cNvPr id="7" name="Rectangle 5"/>
          <p:cNvSpPr>
            <a:spLocks noChangeArrowheads="1"/>
          </p:cNvSpPr>
          <p:nvPr/>
        </p:nvSpPr>
        <p:spPr bwMode="auto">
          <a:xfrm>
            <a:off x="5828940" y="491237"/>
            <a:ext cx="534121" cy="4462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just"/>
            <a:r>
              <a:rPr lang="en-US" altLang="en-US" sz="1100" dirty="0">
                <a:ea typeface="Times New Roman" panose="02020603050405020304" pitchFamily="18" charset="0"/>
              </a:rPr>
              <a:t>,</a:t>
            </a:r>
            <a:endParaRPr lang="en-US" altLang="en-US" sz="800" dirty="0"/>
          </a:p>
          <a:p>
            <a:pPr algn="just"/>
            <a:r>
              <a:rPr lang="en-US" altLang="en-US" sz="1200" dirty="0">
                <a:ea typeface="Times New Roman" panose="02020603050405020304" pitchFamily="18" charset="0"/>
              </a:rPr>
              <a:t>here </a:t>
            </a:r>
            <a:endParaRPr lang="en-US" altLang="en-US" sz="1800" dirty="0"/>
          </a:p>
        </p:txBody>
      </p:sp>
      <p:sp>
        <p:nvSpPr>
          <p:cNvPr id="10" name="Slide Number Placeholder 9"/>
          <p:cNvSpPr>
            <a:spLocks noGrp="1"/>
          </p:cNvSpPr>
          <p:nvPr>
            <p:ph type="sldNum" sz="quarter" idx="12"/>
          </p:nvPr>
        </p:nvSpPr>
        <p:spPr/>
        <p:txBody>
          <a:bodyPr/>
          <a:lstStyle/>
          <a:p>
            <a:fld id="{DD882355-B1A0-46F7-94AF-99C00945CE39}" type="slidenum">
              <a:rPr lang="en-US" smtClean="0"/>
              <a:pPr/>
              <a:t>2</a:t>
            </a:fld>
            <a:endParaRPr lang="en-US"/>
          </a:p>
        </p:txBody>
      </p:sp>
      <p:graphicFrame>
        <p:nvGraphicFramePr>
          <p:cNvPr id="2" name="Object 1"/>
          <p:cNvGraphicFramePr>
            <a:graphicFrameLocks noChangeAspect="1"/>
          </p:cNvGraphicFramePr>
          <p:nvPr>
            <p:extLst>
              <p:ext uri="{D42A27DB-BD31-4B8C-83A1-F6EECF244321}">
                <p14:modId xmlns:p14="http://schemas.microsoft.com/office/powerpoint/2010/main" val="828615952"/>
              </p:ext>
            </p:extLst>
          </p:nvPr>
        </p:nvGraphicFramePr>
        <p:xfrm>
          <a:off x="2217140" y="2616141"/>
          <a:ext cx="1498600" cy="433388"/>
        </p:xfrm>
        <a:graphic>
          <a:graphicData uri="http://schemas.openxmlformats.org/presentationml/2006/ole">
            <mc:AlternateContent xmlns:mc="http://schemas.openxmlformats.org/markup-compatibility/2006">
              <mc:Choice xmlns:v="urn:schemas-microsoft-com:vml" Requires="v">
                <p:oleObj spid="_x0000_s1054" name="Equation" r:id="rId4" imgW="876240" imgH="253800" progId="Equation.DSMT4">
                  <p:embed/>
                </p:oleObj>
              </mc:Choice>
              <mc:Fallback>
                <p:oleObj name="Equation" r:id="rId4" imgW="876240" imgH="253800" progId="Equation.DSMT4">
                  <p:embed/>
                  <p:pic>
                    <p:nvPicPr>
                      <p:cNvPr id="0" name=""/>
                      <p:cNvPicPr/>
                      <p:nvPr/>
                    </p:nvPicPr>
                    <p:blipFill>
                      <a:blip r:embed="rId5"/>
                      <a:stretch>
                        <a:fillRect/>
                      </a:stretch>
                    </p:blipFill>
                    <p:spPr>
                      <a:xfrm>
                        <a:off x="2217140" y="2616141"/>
                        <a:ext cx="1498600" cy="433388"/>
                      </a:xfrm>
                      <a:prstGeom prst="rect">
                        <a:avLst/>
                      </a:prstGeom>
                    </p:spPr>
                  </p:pic>
                </p:oleObj>
              </mc:Fallback>
            </mc:AlternateContent>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2936381293"/>
              </p:ext>
            </p:extLst>
          </p:nvPr>
        </p:nvGraphicFramePr>
        <p:xfrm>
          <a:off x="2405063" y="4862513"/>
          <a:ext cx="3109912" cy="1522412"/>
        </p:xfrm>
        <a:graphic>
          <a:graphicData uri="http://schemas.openxmlformats.org/presentationml/2006/ole">
            <mc:AlternateContent xmlns:mc="http://schemas.openxmlformats.org/markup-compatibility/2006">
              <mc:Choice xmlns:v="urn:schemas-microsoft-com:vml" Requires="v">
                <p:oleObj spid="_x0000_s1055" name="Equation" r:id="rId6" imgW="1917360" imgH="939600" progId="Equation.DSMT4">
                  <p:embed/>
                </p:oleObj>
              </mc:Choice>
              <mc:Fallback>
                <p:oleObj name="Equation" r:id="rId6" imgW="1917360" imgH="939600" progId="Equation.DSMT4">
                  <p:embed/>
                  <p:pic>
                    <p:nvPicPr>
                      <p:cNvPr id="0" name=""/>
                      <p:cNvPicPr/>
                      <p:nvPr/>
                    </p:nvPicPr>
                    <p:blipFill>
                      <a:blip r:embed="rId7"/>
                      <a:stretch>
                        <a:fillRect/>
                      </a:stretch>
                    </p:blipFill>
                    <p:spPr>
                      <a:xfrm>
                        <a:off x="2405063" y="4862513"/>
                        <a:ext cx="3109912" cy="1522412"/>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777242650"/>
              </p:ext>
            </p:extLst>
          </p:nvPr>
        </p:nvGraphicFramePr>
        <p:xfrm>
          <a:off x="6904039" y="2630489"/>
          <a:ext cx="3532187" cy="904875"/>
        </p:xfrm>
        <a:graphic>
          <a:graphicData uri="http://schemas.openxmlformats.org/presentationml/2006/ole">
            <mc:AlternateContent xmlns:mc="http://schemas.openxmlformats.org/markup-compatibility/2006">
              <mc:Choice xmlns:v="urn:schemas-microsoft-com:vml" Requires="v">
                <p:oleObj spid="_x0000_s1056" name="Equation" r:id="rId8" imgW="2184120" imgH="558720" progId="Equation.DSMT4">
                  <p:embed/>
                </p:oleObj>
              </mc:Choice>
              <mc:Fallback>
                <p:oleObj name="Equation" r:id="rId8" imgW="2184120" imgH="558720" progId="Equation.DSMT4">
                  <p:embed/>
                  <p:pic>
                    <p:nvPicPr>
                      <p:cNvPr id="0" name=""/>
                      <p:cNvPicPr/>
                      <p:nvPr/>
                    </p:nvPicPr>
                    <p:blipFill>
                      <a:blip r:embed="rId9"/>
                      <a:stretch>
                        <a:fillRect/>
                      </a:stretch>
                    </p:blipFill>
                    <p:spPr>
                      <a:xfrm>
                        <a:off x="6904039" y="2630489"/>
                        <a:ext cx="3532187" cy="904875"/>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429418291"/>
              </p:ext>
            </p:extLst>
          </p:nvPr>
        </p:nvGraphicFramePr>
        <p:xfrm>
          <a:off x="6724650" y="4681538"/>
          <a:ext cx="3492500" cy="912812"/>
        </p:xfrm>
        <a:graphic>
          <a:graphicData uri="http://schemas.openxmlformats.org/presentationml/2006/ole">
            <mc:AlternateContent xmlns:mc="http://schemas.openxmlformats.org/markup-compatibility/2006">
              <mc:Choice xmlns:v="urn:schemas-microsoft-com:vml" Requires="v">
                <p:oleObj spid="_x0000_s1057" name="Equation" r:id="rId10" imgW="2133360" imgH="558720" progId="Equation.DSMT4">
                  <p:embed/>
                </p:oleObj>
              </mc:Choice>
              <mc:Fallback>
                <p:oleObj name="Equation" r:id="rId10" imgW="2133360" imgH="558720" progId="Equation.DSMT4">
                  <p:embed/>
                  <p:pic>
                    <p:nvPicPr>
                      <p:cNvPr id="0" name=""/>
                      <p:cNvPicPr/>
                      <p:nvPr/>
                    </p:nvPicPr>
                    <p:blipFill>
                      <a:blip r:embed="rId11"/>
                      <a:stretch>
                        <a:fillRect/>
                      </a:stretch>
                    </p:blipFill>
                    <p:spPr>
                      <a:xfrm>
                        <a:off x="6724650" y="4681538"/>
                        <a:ext cx="3492500" cy="912812"/>
                      </a:xfrm>
                      <a:prstGeom prst="rect">
                        <a:avLst/>
                      </a:prstGeom>
                    </p:spPr>
                  </p:pic>
                </p:oleObj>
              </mc:Fallback>
            </mc:AlternateContent>
          </a:graphicData>
        </a:graphic>
      </p:graphicFrame>
      <p:sp>
        <p:nvSpPr>
          <p:cNvPr id="9" name="TextBox 8"/>
          <p:cNvSpPr txBox="1"/>
          <p:nvPr/>
        </p:nvSpPr>
        <p:spPr>
          <a:xfrm>
            <a:off x="1941602" y="2218651"/>
            <a:ext cx="1322798" cy="400110"/>
          </a:xfrm>
          <a:prstGeom prst="rect">
            <a:avLst/>
          </a:prstGeom>
          <a:noFill/>
        </p:spPr>
        <p:txBody>
          <a:bodyPr wrap="none" rtlCol="0">
            <a:spAutoFit/>
          </a:bodyPr>
          <a:lstStyle/>
          <a:p>
            <a:r>
              <a:rPr lang="en-US" sz="2000" dirty="0">
                <a:solidFill>
                  <a:schemeClr val="bg1"/>
                </a:solidFill>
                <a:latin typeface="+mj-lt"/>
              </a:rPr>
              <a:t>Start with:</a:t>
            </a:r>
          </a:p>
        </p:txBody>
      </p:sp>
      <p:sp>
        <p:nvSpPr>
          <p:cNvPr id="15" name="TextBox 14"/>
          <p:cNvSpPr txBox="1"/>
          <p:nvPr/>
        </p:nvSpPr>
        <p:spPr>
          <a:xfrm>
            <a:off x="2183177" y="4239659"/>
            <a:ext cx="1566231" cy="400110"/>
          </a:xfrm>
          <a:prstGeom prst="rect">
            <a:avLst/>
          </a:prstGeom>
          <a:noFill/>
        </p:spPr>
        <p:txBody>
          <a:bodyPr wrap="square" rtlCol="0">
            <a:spAutoFit/>
          </a:bodyPr>
          <a:lstStyle/>
          <a:p>
            <a:r>
              <a:rPr lang="en-US" sz="2000" dirty="0">
                <a:solidFill>
                  <a:schemeClr val="bg1"/>
                </a:solidFill>
                <a:latin typeface="+mj-lt"/>
              </a:rPr>
              <a:t>TE</a:t>
            </a:r>
            <a:r>
              <a:rPr lang="en-US" sz="2000" baseline="-25000" dirty="0">
                <a:solidFill>
                  <a:schemeClr val="bg1"/>
                </a:solidFill>
                <a:latin typeface="+mj-lt"/>
              </a:rPr>
              <a:t>10</a:t>
            </a:r>
            <a:r>
              <a:rPr lang="en-US" sz="2000" dirty="0">
                <a:solidFill>
                  <a:schemeClr val="bg1"/>
                </a:solidFill>
                <a:latin typeface="+mj-lt"/>
              </a:rPr>
              <a:t> mode:</a:t>
            </a:r>
          </a:p>
        </p:txBody>
      </p:sp>
      <p:cxnSp>
        <p:nvCxnSpPr>
          <p:cNvPr id="13" name="Straight Arrow Connector 12"/>
          <p:cNvCxnSpPr/>
          <p:nvPr/>
        </p:nvCxnSpPr>
        <p:spPr bwMode="auto">
          <a:xfrm flipV="1">
            <a:off x="5280753" y="3569466"/>
            <a:ext cx="1465243" cy="1333041"/>
          </a:xfrm>
          <a:prstGeom prst="straightConnector1">
            <a:avLst/>
          </a:prstGeom>
          <a:solidFill>
            <a:schemeClr val="accent1"/>
          </a:solidFill>
          <a:ln w="28575" cap="flat" cmpd="sng" algn="ctr">
            <a:solidFill>
              <a:schemeClr val="bg2"/>
            </a:solidFill>
            <a:prstDash val="solid"/>
            <a:round/>
            <a:headEnd type="none" w="med" len="med"/>
            <a:tailEnd type="arrow" w="med" len="med"/>
          </a:ln>
          <a:effectLst/>
        </p:spPr>
      </p:cxnSp>
      <p:sp>
        <p:nvSpPr>
          <p:cNvPr id="18" name="TextBox 17"/>
          <p:cNvSpPr txBox="1"/>
          <p:nvPr/>
        </p:nvSpPr>
        <p:spPr>
          <a:xfrm>
            <a:off x="6885543" y="4061552"/>
            <a:ext cx="412292" cy="400110"/>
          </a:xfrm>
          <a:prstGeom prst="rect">
            <a:avLst/>
          </a:prstGeom>
          <a:noFill/>
        </p:spPr>
        <p:txBody>
          <a:bodyPr wrap="none" rtlCol="0">
            <a:spAutoFit/>
          </a:bodyPr>
          <a:lstStyle/>
          <a:p>
            <a:r>
              <a:rPr lang="en-US" sz="2000" dirty="0">
                <a:solidFill>
                  <a:schemeClr val="bg1"/>
                </a:solidFill>
                <a:latin typeface="+mj-lt"/>
              </a:rPr>
              <a:t>or</a:t>
            </a:r>
          </a:p>
        </p:txBody>
      </p:sp>
      <p:graphicFrame>
        <p:nvGraphicFramePr>
          <p:cNvPr id="16" name="Object 15"/>
          <p:cNvGraphicFramePr>
            <a:graphicFrameLocks noChangeAspect="1"/>
          </p:cNvGraphicFramePr>
          <p:nvPr>
            <p:extLst>
              <p:ext uri="{D42A27DB-BD31-4B8C-83A1-F6EECF244321}">
                <p14:modId xmlns:p14="http://schemas.microsoft.com/office/powerpoint/2010/main" val="2847392634"/>
              </p:ext>
            </p:extLst>
          </p:nvPr>
        </p:nvGraphicFramePr>
        <p:xfrm>
          <a:off x="4340360" y="1650731"/>
          <a:ext cx="3683282" cy="817047"/>
        </p:xfrm>
        <a:graphic>
          <a:graphicData uri="http://schemas.openxmlformats.org/presentationml/2006/ole">
            <mc:AlternateContent xmlns:mc="http://schemas.openxmlformats.org/markup-compatibility/2006">
              <mc:Choice xmlns:v="urn:schemas-microsoft-com:vml" Requires="v">
                <p:oleObj spid="_x0000_s1058" name="Equation" r:id="rId12" imgW="3113638" imgH="690388" progId="Equation.DSMT4">
                  <p:embed/>
                </p:oleObj>
              </mc:Choice>
              <mc:Fallback>
                <p:oleObj name="Equation" r:id="rId12" imgW="3113638" imgH="690388" progId="Equation.DSMT4">
                  <p:embed/>
                  <p:pic>
                    <p:nvPicPr>
                      <p:cNvPr id="0" name=""/>
                      <p:cNvPicPr/>
                      <p:nvPr/>
                    </p:nvPicPr>
                    <p:blipFill>
                      <a:blip r:embed="rId13"/>
                      <a:stretch>
                        <a:fillRect/>
                      </a:stretch>
                    </p:blipFill>
                    <p:spPr>
                      <a:xfrm>
                        <a:off x="4340360" y="1650731"/>
                        <a:ext cx="3683282" cy="817047"/>
                      </a:xfrm>
                      <a:prstGeom prst="rect">
                        <a:avLst/>
                      </a:prstGeom>
                      <a:solidFill>
                        <a:srgbClr val="FFFF99"/>
                      </a:solidFill>
                    </p:spPr>
                  </p:pic>
                </p:oleObj>
              </mc:Fallback>
            </mc:AlternateContent>
          </a:graphicData>
        </a:graphic>
      </p:graphicFrame>
      <p:graphicFrame>
        <p:nvGraphicFramePr>
          <p:cNvPr id="17" name="Object 16"/>
          <p:cNvGraphicFramePr>
            <a:graphicFrameLocks noChangeAspect="1"/>
          </p:cNvGraphicFramePr>
          <p:nvPr>
            <p:extLst>
              <p:ext uri="{D42A27DB-BD31-4B8C-83A1-F6EECF244321}">
                <p14:modId xmlns:p14="http://schemas.microsoft.com/office/powerpoint/2010/main" val="1375697807"/>
              </p:ext>
            </p:extLst>
          </p:nvPr>
        </p:nvGraphicFramePr>
        <p:xfrm>
          <a:off x="4810527" y="978608"/>
          <a:ext cx="2575835" cy="519686"/>
        </p:xfrm>
        <a:graphic>
          <a:graphicData uri="http://schemas.openxmlformats.org/presentationml/2006/ole">
            <mc:AlternateContent xmlns:mc="http://schemas.openxmlformats.org/markup-compatibility/2006">
              <mc:Choice xmlns:v="urn:schemas-microsoft-com:vml" Requires="v">
                <p:oleObj spid="_x0000_s1059" name="Equation" r:id="rId14" imgW="1447560" imgH="291960" progId="Equation.DSMT4">
                  <p:embed/>
                </p:oleObj>
              </mc:Choice>
              <mc:Fallback>
                <p:oleObj name="Equation" r:id="rId14" imgW="1447560" imgH="291960" progId="Equation.DSMT4">
                  <p:embed/>
                  <p:pic>
                    <p:nvPicPr>
                      <p:cNvPr id="0" name=""/>
                      <p:cNvPicPr/>
                      <p:nvPr/>
                    </p:nvPicPr>
                    <p:blipFill>
                      <a:blip r:embed="rId15"/>
                      <a:stretch>
                        <a:fillRect/>
                      </a:stretch>
                    </p:blipFill>
                    <p:spPr>
                      <a:xfrm>
                        <a:off x="4810527" y="978608"/>
                        <a:ext cx="2575835" cy="519686"/>
                      </a:xfrm>
                      <a:prstGeom prst="rect">
                        <a:avLst/>
                      </a:prstGeom>
                      <a:solidFill>
                        <a:srgbClr val="FFFF99"/>
                      </a:solidFill>
                    </p:spPr>
                  </p:pic>
                </p:oleObj>
              </mc:Fallback>
            </mc:AlternateContent>
          </a:graphicData>
        </a:graphic>
      </p:graphicFrame>
      <p:pic>
        <p:nvPicPr>
          <p:cNvPr id="4" name="Picture 3">
            <a:extLst>
              <a:ext uri="{FF2B5EF4-FFF2-40B4-BE49-F238E27FC236}">
                <a16:creationId xmlns:a16="http://schemas.microsoft.com/office/drawing/2014/main" id="{4938D339-03BA-C8EF-FA63-ED4EA801B4FF}"/>
              </a:ext>
            </a:extLst>
          </p:cNvPr>
          <p:cNvPicPr>
            <a:picLocks noChangeAspect="1"/>
          </p:cNvPicPr>
          <p:nvPr/>
        </p:nvPicPr>
        <p:blipFill>
          <a:blip r:embed="rId16"/>
          <a:stretch>
            <a:fillRect/>
          </a:stretch>
        </p:blipFill>
        <p:spPr>
          <a:xfrm>
            <a:off x="373181" y="215661"/>
            <a:ext cx="1838325" cy="1857375"/>
          </a:xfrm>
          <a:prstGeom prst="rect">
            <a:avLst/>
          </a:prstGeom>
        </p:spPr>
      </p:pic>
      <p:pic>
        <p:nvPicPr>
          <p:cNvPr id="8" name="Picture 7">
            <a:extLst>
              <a:ext uri="{FF2B5EF4-FFF2-40B4-BE49-F238E27FC236}">
                <a16:creationId xmlns:a16="http://schemas.microsoft.com/office/drawing/2014/main" id="{3A1B2441-72A8-0A6E-1572-3299AF68C2F0}"/>
              </a:ext>
            </a:extLst>
          </p:cNvPr>
          <p:cNvPicPr>
            <a:picLocks noChangeAspect="1"/>
          </p:cNvPicPr>
          <p:nvPr/>
        </p:nvPicPr>
        <p:blipFill>
          <a:blip r:embed="rId16"/>
          <a:stretch>
            <a:fillRect/>
          </a:stretch>
        </p:blipFill>
        <p:spPr>
          <a:xfrm>
            <a:off x="9959736" y="94891"/>
            <a:ext cx="1838325" cy="1857375"/>
          </a:xfrm>
          <a:prstGeom prst="rect">
            <a:avLst/>
          </a:prstGeom>
        </p:spPr>
      </p:pic>
      <p:graphicFrame>
        <p:nvGraphicFramePr>
          <p:cNvPr id="11" name="Object 10"/>
          <p:cNvGraphicFramePr>
            <a:graphicFrameLocks noChangeAspect="1"/>
          </p:cNvGraphicFramePr>
          <p:nvPr>
            <p:extLst>
              <p:ext uri="{D42A27DB-BD31-4B8C-83A1-F6EECF244321}">
                <p14:modId xmlns:p14="http://schemas.microsoft.com/office/powerpoint/2010/main" val="1996035494"/>
              </p:ext>
            </p:extLst>
          </p:nvPr>
        </p:nvGraphicFramePr>
        <p:xfrm>
          <a:off x="2334810" y="3062437"/>
          <a:ext cx="3817683" cy="784944"/>
        </p:xfrm>
        <a:graphic>
          <a:graphicData uri="http://schemas.openxmlformats.org/presentationml/2006/ole">
            <mc:AlternateContent xmlns:mc="http://schemas.openxmlformats.org/markup-compatibility/2006">
              <mc:Choice xmlns:v="urn:schemas-microsoft-com:vml" Requires="v">
                <p:oleObj spid="_x0000_s1060" name="Equation" r:id="rId17" imgW="2717640" imgH="558720" progId="Equation.DSMT4">
                  <p:embed/>
                </p:oleObj>
              </mc:Choice>
              <mc:Fallback>
                <p:oleObj name="Equation" r:id="rId17" imgW="2717640" imgH="558720" progId="Equation.DSMT4">
                  <p:embed/>
                  <p:pic>
                    <p:nvPicPr>
                      <p:cNvPr id="0" name=""/>
                      <p:cNvPicPr/>
                      <p:nvPr/>
                    </p:nvPicPr>
                    <p:blipFill>
                      <a:blip r:embed="rId18"/>
                      <a:stretch>
                        <a:fillRect/>
                      </a:stretch>
                    </p:blipFill>
                    <p:spPr>
                      <a:xfrm>
                        <a:off x="2334810" y="3062437"/>
                        <a:ext cx="3817683" cy="784944"/>
                      </a:xfrm>
                      <a:prstGeom prst="rect">
                        <a:avLst/>
                      </a:prstGeom>
                    </p:spPr>
                  </p:pic>
                </p:oleObj>
              </mc:Fallback>
            </mc:AlternateContent>
          </a:graphicData>
        </a:graphic>
      </p:graphicFrame>
    </p:spTree>
    <p:extLst>
      <p:ext uri="{BB962C8B-B14F-4D97-AF65-F5344CB8AC3E}">
        <p14:creationId xmlns:p14="http://schemas.microsoft.com/office/powerpoint/2010/main" val="25902576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 name="TextBox 22"/>
          <p:cNvSpPr txBox="1"/>
          <p:nvPr/>
        </p:nvSpPr>
        <p:spPr>
          <a:xfrm>
            <a:off x="3521720" y="129396"/>
            <a:ext cx="5317481" cy="707886"/>
          </a:xfrm>
          <a:prstGeom prst="rect">
            <a:avLst/>
          </a:prstGeom>
          <a:noFill/>
        </p:spPr>
        <p:txBody>
          <a:bodyPr wrap="none" rtlCol="0">
            <a:spAutoFit/>
          </a:bodyPr>
          <a:lstStyle/>
          <a:p>
            <a:pPr algn="ctr"/>
            <a:r>
              <a:rPr lang="en-US" sz="4000" b="1" dirty="0">
                <a:solidFill>
                  <a:srgbClr val="FF9933"/>
                </a:solidFill>
                <a:effectLst>
                  <a:outerShdw blurRad="38100" dist="38100" dir="2700000" algn="tl">
                    <a:srgbClr val="000000">
                      <a:alpha val="43137"/>
                    </a:srgbClr>
                  </a:outerShdw>
                </a:effectLst>
                <a:latin typeface="+mj-lt"/>
              </a:rPr>
              <a:t>Blast From the Past! </a:t>
            </a:r>
          </a:p>
        </p:txBody>
      </p:sp>
      <p:sp>
        <p:nvSpPr>
          <p:cNvPr id="7" name="Rectangle 5"/>
          <p:cNvSpPr>
            <a:spLocks noChangeArrowheads="1"/>
          </p:cNvSpPr>
          <p:nvPr/>
        </p:nvSpPr>
        <p:spPr bwMode="auto">
          <a:xfrm>
            <a:off x="5828940" y="491237"/>
            <a:ext cx="534121" cy="4462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just"/>
            <a:r>
              <a:rPr lang="en-US" altLang="en-US" sz="1100" dirty="0">
                <a:ea typeface="Times New Roman" panose="02020603050405020304" pitchFamily="18" charset="0"/>
              </a:rPr>
              <a:t>,</a:t>
            </a:r>
            <a:endParaRPr lang="en-US" altLang="en-US" sz="800" dirty="0"/>
          </a:p>
          <a:p>
            <a:pPr algn="just"/>
            <a:r>
              <a:rPr lang="en-US" altLang="en-US" sz="1200" dirty="0">
                <a:ea typeface="Times New Roman" panose="02020603050405020304" pitchFamily="18" charset="0"/>
              </a:rPr>
              <a:t>here </a:t>
            </a:r>
            <a:endParaRPr lang="en-US" altLang="en-US" sz="1800" dirty="0"/>
          </a:p>
        </p:txBody>
      </p:sp>
      <p:sp>
        <p:nvSpPr>
          <p:cNvPr id="10" name="Slide Number Placeholder 9"/>
          <p:cNvSpPr>
            <a:spLocks noGrp="1"/>
          </p:cNvSpPr>
          <p:nvPr>
            <p:ph type="sldNum" sz="quarter" idx="12"/>
          </p:nvPr>
        </p:nvSpPr>
        <p:spPr/>
        <p:txBody>
          <a:bodyPr/>
          <a:lstStyle/>
          <a:p>
            <a:fld id="{DD882355-B1A0-46F7-94AF-99C00945CE39}" type="slidenum">
              <a:rPr lang="en-US" smtClean="0"/>
              <a:pPr/>
              <a:t>3</a:t>
            </a:fld>
            <a:endParaRPr lang="en-US"/>
          </a:p>
        </p:txBody>
      </p:sp>
      <p:graphicFrame>
        <p:nvGraphicFramePr>
          <p:cNvPr id="4" name="Object 3"/>
          <p:cNvGraphicFramePr>
            <a:graphicFrameLocks noChangeAspect="1"/>
          </p:cNvGraphicFramePr>
          <p:nvPr>
            <p:extLst>
              <p:ext uri="{D42A27DB-BD31-4B8C-83A1-F6EECF244321}">
                <p14:modId xmlns:p14="http://schemas.microsoft.com/office/powerpoint/2010/main" val="3227438894"/>
              </p:ext>
            </p:extLst>
          </p:nvPr>
        </p:nvGraphicFramePr>
        <p:xfrm>
          <a:off x="3486343" y="2507023"/>
          <a:ext cx="4071938" cy="768350"/>
        </p:xfrm>
        <a:graphic>
          <a:graphicData uri="http://schemas.openxmlformats.org/presentationml/2006/ole">
            <mc:AlternateContent xmlns:mc="http://schemas.openxmlformats.org/markup-compatibility/2006">
              <mc:Choice xmlns:v="urn:schemas-microsoft-com:vml" Requires="v">
                <p:oleObj spid="_x0000_s2058" name="Equation" r:id="rId4" imgW="2425680" imgH="457200" progId="Equation.DSMT4">
                  <p:embed/>
                </p:oleObj>
              </mc:Choice>
              <mc:Fallback>
                <p:oleObj name="Equation" r:id="rId4" imgW="2425680" imgH="457200" progId="Equation.DSMT4">
                  <p:embed/>
                  <p:pic>
                    <p:nvPicPr>
                      <p:cNvPr id="0" name=""/>
                      <p:cNvPicPr/>
                      <p:nvPr/>
                    </p:nvPicPr>
                    <p:blipFill>
                      <a:blip r:embed="rId5"/>
                      <a:stretch>
                        <a:fillRect/>
                      </a:stretch>
                    </p:blipFill>
                    <p:spPr>
                      <a:xfrm>
                        <a:off x="3486343" y="2507023"/>
                        <a:ext cx="4071938" cy="768350"/>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943265584"/>
              </p:ext>
            </p:extLst>
          </p:nvPr>
        </p:nvGraphicFramePr>
        <p:xfrm>
          <a:off x="4725881" y="3895668"/>
          <a:ext cx="2843212" cy="1392237"/>
        </p:xfrm>
        <a:graphic>
          <a:graphicData uri="http://schemas.openxmlformats.org/presentationml/2006/ole">
            <mc:AlternateContent xmlns:mc="http://schemas.openxmlformats.org/markup-compatibility/2006">
              <mc:Choice xmlns:v="urn:schemas-microsoft-com:vml" Requires="v">
                <p:oleObj spid="_x0000_s2059" name="Equation" r:id="rId6" imgW="1815840" imgH="888840" progId="Equation.DSMT4">
                  <p:embed/>
                </p:oleObj>
              </mc:Choice>
              <mc:Fallback>
                <p:oleObj name="Equation" r:id="rId6" imgW="1815840" imgH="888840" progId="Equation.DSMT4">
                  <p:embed/>
                  <p:pic>
                    <p:nvPicPr>
                      <p:cNvPr id="0" name=""/>
                      <p:cNvPicPr/>
                      <p:nvPr/>
                    </p:nvPicPr>
                    <p:blipFill>
                      <a:blip r:embed="rId7"/>
                      <a:stretch>
                        <a:fillRect/>
                      </a:stretch>
                    </p:blipFill>
                    <p:spPr>
                      <a:xfrm>
                        <a:off x="4725881" y="3895668"/>
                        <a:ext cx="2843212" cy="1392237"/>
                      </a:xfrm>
                      <a:prstGeom prst="rect">
                        <a:avLst/>
                      </a:prstGeom>
                      <a:solidFill>
                        <a:srgbClr val="FFCCFF"/>
                      </a:solidFill>
                    </p:spPr>
                  </p:pic>
                </p:oleObj>
              </mc:Fallback>
            </mc:AlternateContent>
          </a:graphicData>
        </a:graphic>
      </p:graphicFrame>
      <p:sp>
        <p:nvSpPr>
          <p:cNvPr id="9" name="TextBox 8"/>
          <p:cNvSpPr txBox="1"/>
          <p:nvPr/>
        </p:nvSpPr>
        <p:spPr>
          <a:xfrm>
            <a:off x="3004508" y="1858178"/>
            <a:ext cx="1903085" cy="369332"/>
          </a:xfrm>
          <a:prstGeom prst="rect">
            <a:avLst/>
          </a:prstGeom>
          <a:noFill/>
        </p:spPr>
        <p:txBody>
          <a:bodyPr wrap="none" rtlCol="0">
            <a:spAutoFit/>
          </a:bodyPr>
          <a:lstStyle/>
          <a:p>
            <a:r>
              <a:rPr lang="en-US" sz="1800" dirty="0">
                <a:solidFill>
                  <a:schemeClr val="bg1"/>
                </a:solidFill>
                <a:latin typeface="+mj-lt"/>
              </a:rPr>
              <a:t>Collecting terms:</a:t>
            </a:r>
          </a:p>
        </p:txBody>
      </p:sp>
      <p:sp>
        <p:nvSpPr>
          <p:cNvPr id="14" name="TextBox 13"/>
          <p:cNvSpPr txBox="1"/>
          <p:nvPr/>
        </p:nvSpPr>
        <p:spPr>
          <a:xfrm>
            <a:off x="3848477" y="3568634"/>
            <a:ext cx="455574" cy="400110"/>
          </a:xfrm>
          <a:prstGeom prst="rect">
            <a:avLst/>
          </a:prstGeom>
          <a:noFill/>
        </p:spPr>
        <p:txBody>
          <a:bodyPr wrap="square" rtlCol="0">
            <a:spAutoFit/>
          </a:bodyPr>
          <a:lstStyle/>
          <a:p>
            <a:r>
              <a:rPr lang="en-US" sz="2000" dirty="0">
                <a:solidFill>
                  <a:schemeClr val="bg1"/>
                </a:solidFill>
                <a:latin typeface="+mj-lt"/>
              </a:rPr>
              <a:t>so</a:t>
            </a:r>
          </a:p>
        </p:txBody>
      </p:sp>
      <p:pic>
        <p:nvPicPr>
          <p:cNvPr id="2" name="Picture 1">
            <a:extLst>
              <a:ext uri="{FF2B5EF4-FFF2-40B4-BE49-F238E27FC236}">
                <a16:creationId xmlns:a16="http://schemas.microsoft.com/office/drawing/2014/main" id="{6CAEE655-6A2D-6DFD-713A-F9FA48C55A21}"/>
              </a:ext>
            </a:extLst>
          </p:cNvPr>
          <p:cNvPicPr>
            <a:picLocks noChangeAspect="1"/>
          </p:cNvPicPr>
          <p:nvPr/>
        </p:nvPicPr>
        <p:blipFill>
          <a:blip r:embed="rId8"/>
          <a:stretch>
            <a:fillRect/>
          </a:stretch>
        </p:blipFill>
        <p:spPr>
          <a:xfrm>
            <a:off x="318547" y="171451"/>
            <a:ext cx="1838325" cy="1857375"/>
          </a:xfrm>
          <a:prstGeom prst="rect">
            <a:avLst/>
          </a:prstGeom>
        </p:spPr>
      </p:pic>
      <p:pic>
        <p:nvPicPr>
          <p:cNvPr id="3" name="Picture 2">
            <a:extLst>
              <a:ext uri="{FF2B5EF4-FFF2-40B4-BE49-F238E27FC236}">
                <a16:creationId xmlns:a16="http://schemas.microsoft.com/office/drawing/2014/main" id="{7A8D1453-9AD1-1D7D-025B-5FF9D5C16BB3}"/>
              </a:ext>
            </a:extLst>
          </p:cNvPr>
          <p:cNvPicPr>
            <a:picLocks noChangeAspect="1"/>
          </p:cNvPicPr>
          <p:nvPr/>
        </p:nvPicPr>
        <p:blipFill>
          <a:blip r:embed="rId8"/>
          <a:stretch>
            <a:fillRect/>
          </a:stretch>
        </p:blipFill>
        <p:spPr>
          <a:xfrm>
            <a:off x="9987504" y="171449"/>
            <a:ext cx="1838325" cy="1857375"/>
          </a:xfrm>
          <a:prstGeom prst="rect">
            <a:avLst/>
          </a:prstGeom>
        </p:spPr>
      </p:pic>
      <p:sp>
        <p:nvSpPr>
          <p:cNvPr id="5" name="TextBox 4"/>
          <p:cNvSpPr txBox="1"/>
          <p:nvPr/>
        </p:nvSpPr>
        <p:spPr>
          <a:xfrm>
            <a:off x="4160988" y="5577876"/>
            <a:ext cx="4271362" cy="369332"/>
          </a:xfrm>
          <a:prstGeom prst="rect">
            <a:avLst/>
          </a:prstGeom>
          <a:noFill/>
        </p:spPr>
        <p:txBody>
          <a:bodyPr wrap="none" rtlCol="0">
            <a:spAutoFit/>
          </a:bodyPr>
          <a:lstStyle/>
          <a:p>
            <a:pPr algn="ctr"/>
            <a:r>
              <a:rPr lang="en-US" sz="1800" dirty="0">
                <a:solidFill>
                  <a:schemeClr val="bg1"/>
                </a:solidFill>
                <a:latin typeface="+mj-lt"/>
              </a:rPr>
              <a:t>We must keep </a:t>
            </a:r>
            <a:r>
              <a:rPr lang="en-US" sz="1800" i="1" dirty="0">
                <a:solidFill>
                  <a:schemeClr val="bg1"/>
                </a:solidFill>
                <a:latin typeface="+mn-lt"/>
              </a:rPr>
              <a:t>a</a:t>
            </a:r>
            <a:r>
              <a:rPr lang="en-US" sz="1800" dirty="0">
                <a:solidFill>
                  <a:schemeClr val="bg1"/>
                </a:solidFill>
                <a:latin typeface="+mj-lt"/>
              </a:rPr>
              <a:t> smaller than this value.</a:t>
            </a:r>
            <a:endParaRPr lang="en-US" sz="1800" dirty="0">
              <a:solidFill>
                <a:schemeClr val="bg1"/>
              </a:solidFill>
              <a:latin typeface="+mj-lt"/>
            </a:endParaRPr>
          </a:p>
        </p:txBody>
      </p:sp>
    </p:spTree>
    <p:extLst>
      <p:ext uri="{BB962C8B-B14F-4D97-AF65-F5344CB8AC3E}">
        <p14:creationId xmlns:p14="http://schemas.microsoft.com/office/powerpoint/2010/main" val="2539635687"/>
      </p:ext>
    </p:extLst>
  </p:cSld>
  <p:clrMapOvr>
    <a:masterClrMapping/>
  </p:clrMapOvr>
</p:sld>
</file>

<file path=ppt/theme/theme1.xml><?xml version="1.0" encoding="utf-8"?>
<a:theme xmlns:a="http://schemas.openxmlformats.org/drawingml/2006/main" name="Soaring">
  <a:themeElements>
    <a:clrScheme name="Soaring 1">
      <a:dk1>
        <a:srgbClr val="000000"/>
      </a:dk1>
      <a:lt1>
        <a:srgbClr val="FFFFFF"/>
      </a:lt1>
      <a:dk2>
        <a:srgbClr val="0000FF"/>
      </a:dk2>
      <a:lt2>
        <a:srgbClr val="FFCC66"/>
      </a:lt2>
      <a:accent1>
        <a:srgbClr val="00FFFF"/>
      </a:accent1>
      <a:accent2>
        <a:srgbClr val="3366FF"/>
      </a:accent2>
      <a:accent3>
        <a:srgbClr val="AAAAFF"/>
      </a:accent3>
      <a:accent4>
        <a:srgbClr val="DADADA"/>
      </a:accent4>
      <a:accent5>
        <a:srgbClr val="AAFFFF"/>
      </a:accent5>
      <a:accent6>
        <a:srgbClr val="2D5CE7"/>
      </a:accent6>
      <a:hlink>
        <a:srgbClr val="FF0033"/>
      </a:hlink>
      <a:folHlink>
        <a:srgbClr val="FFFF00"/>
      </a:folHlink>
    </a:clrScheme>
    <a:fontScheme name="Soaring">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Soaring 1">
        <a:dk1>
          <a:srgbClr val="000000"/>
        </a:dk1>
        <a:lt1>
          <a:srgbClr val="FFFFFF"/>
        </a:lt1>
        <a:dk2>
          <a:srgbClr val="0000FF"/>
        </a:dk2>
        <a:lt2>
          <a:srgbClr val="FFCC66"/>
        </a:lt2>
        <a:accent1>
          <a:srgbClr val="00FFFF"/>
        </a:accent1>
        <a:accent2>
          <a:srgbClr val="3366FF"/>
        </a:accent2>
        <a:accent3>
          <a:srgbClr val="AAAAFF"/>
        </a:accent3>
        <a:accent4>
          <a:srgbClr val="DADADA"/>
        </a:accent4>
        <a:accent5>
          <a:srgbClr val="AAFFFF"/>
        </a:accent5>
        <a:accent6>
          <a:srgbClr val="2D5CE7"/>
        </a:accent6>
        <a:hlink>
          <a:srgbClr val="FF0033"/>
        </a:hlink>
        <a:folHlink>
          <a:srgbClr val="FFFF00"/>
        </a:folHlink>
      </a:clrScheme>
      <a:clrMap bg1="dk2" tx1="lt1" bg2="dk1" tx2="lt2" accent1="accent1" accent2="accent2" accent3="accent3" accent4="accent4" accent5="accent5" accent6="accent6" hlink="hlink" folHlink="folHlink"/>
    </a:extraClrScheme>
    <a:extraClrScheme>
      <a:clrScheme name="Soaring 2">
        <a:dk1>
          <a:srgbClr val="000000"/>
        </a:dk1>
        <a:lt1>
          <a:srgbClr val="FFFFFF"/>
        </a:lt1>
        <a:dk2>
          <a:srgbClr val="000000"/>
        </a:dk2>
        <a:lt2>
          <a:srgbClr val="CCECFF"/>
        </a:lt2>
        <a:accent1>
          <a:srgbClr val="6699FF"/>
        </a:accent1>
        <a:accent2>
          <a:srgbClr val="66CCFF"/>
        </a:accent2>
        <a:accent3>
          <a:srgbClr val="FFFFFF"/>
        </a:accent3>
        <a:accent4>
          <a:srgbClr val="000000"/>
        </a:accent4>
        <a:accent5>
          <a:srgbClr val="B8CAFF"/>
        </a:accent5>
        <a:accent6>
          <a:srgbClr val="5CB9E7"/>
        </a:accent6>
        <a:hlink>
          <a:srgbClr val="CC99FF"/>
        </a:hlink>
        <a:folHlink>
          <a:srgbClr val="00CCCC"/>
        </a:folHlink>
      </a:clrScheme>
      <a:clrMap bg1="lt1" tx1="dk1" bg2="lt2" tx2="dk2" accent1="accent1" accent2="accent2" accent3="accent3" accent4="accent4" accent5="accent5" accent6="accent6" hlink="hlink" folHlink="folHlink"/>
    </a:extraClrScheme>
    <a:extraClrScheme>
      <a:clrScheme name="Soaring 3">
        <a:dk1>
          <a:srgbClr val="000000"/>
        </a:dk1>
        <a:lt1>
          <a:srgbClr val="FFFFFF"/>
        </a:lt1>
        <a:dk2>
          <a:srgbClr val="000000"/>
        </a:dk2>
        <a:lt2>
          <a:srgbClr val="FFFFFF"/>
        </a:lt2>
        <a:accent1>
          <a:srgbClr val="CBCBCB"/>
        </a:accent1>
        <a:accent2>
          <a:srgbClr val="EAEAEA"/>
        </a:accent2>
        <a:accent3>
          <a:srgbClr val="FFFFFF"/>
        </a:accent3>
        <a:accent4>
          <a:srgbClr val="000000"/>
        </a:accent4>
        <a:accent5>
          <a:srgbClr val="E2E2E2"/>
        </a:accent5>
        <a:accent6>
          <a:srgbClr val="D4D4D4"/>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Soaring 4">
        <a:dk1>
          <a:srgbClr val="000000"/>
        </a:dk1>
        <a:lt1>
          <a:srgbClr val="FFFFFF"/>
        </a:lt1>
        <a:dk2>
          <a:srgbClr val="008080"/>
        </a:dk2>
        <a:lt2>
          <a:srgbClr val="FFCC66"/>
        </a:lt2>
        <a:accent1>
          <a:srgbClr val="0099CC"/>
        </a:accent1>
        <a:accent2>
          <a:srgbClr val="009999"/>
        </a:accent2>
        <a:accent3>
          <a:srgbClr val="AAC0C0"/>
        </a:accent3>
        <a:accent4>
          <a:srgbClr val="DADADA"/>
        </a:accent4>
        <a:accent5>
          <a:srgbClr val="AACAE2"/>
        </a:accent5>
        <a:accent6>
          <a:srgbClr val="008A8A"/>
        </a:accent6>
        <a:hlink>
          <a:srgbClr val="6600CC"/>
        </a:hlink>
        <a:folHlink>
          <a:srgbClr val="FFFF00"/>
        </a:folHlink>
      </a:clrScheme>
      <a:clrMap bg1="dk2" tx1="lt1" bg2="dk1" tx2="lt2" accent1="accent1" accent2="accent2" accent3="accent3" accent4="accent4" accent5="accent5" accent6="accent6" hlink="hlink" folHlink="folHlink"/>
    </a:extraClrScheme>
    <a:extraClrScheme>
      <a:clrScheme name="Soaring 5">
        <a:dk1>
          <a:srgbClr val="000000"/>
        </a:dk1>
        <a:lt1>
          <a:srgbClr val="FFFFFF"/>
        </a:lt1>
        <a:dk2>
          <a:srgbClr val="993300"/>
        </a:dk2>
        <a:lt2>
          <a:srgbClr val="FFCC66"/>
        </a:lt2>
        <a:accent1>
          <a:srgbClr val="FF6633"/>
        </a:accent1>
        <a:accent2>
          <a:srgbClr val="CC6600"/>
        </a:accent2>
        <a:accent3>
          <a:srgbClr val="CAADAA"/>
        </a:accent3>
        <a:accent4>
          <a:srgbClr val="DADADA"/>
        </a:accent4>
        <a:accent5>
          <a:srgbClr val="FFB8AD"/>
        </a:accent5>
        <a:accent6>
          <a:srgbClr val="B95C00"/>
        </a:accent6>
        <a:hlink>
          <a:srgbClr val="CC0000"/>
        </a:hlink>
        <a:folHlink>
          <a:srgbClr val="FFFF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Designs\Soaring.pot</Template>
  <TotalTime>3224</TotalTime>
  <Words>184</Words>
  <Application>Microsoft Office PowerPoint</Application>
  <PresentationFormat>Widescreen</PresentationFormat>
  <Paragraphs>31</Paragraphs>
  <Slides>3</Slides>
  <Notes>3</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3</vt:i4>
      </vt:variant>
    </vt:vector>
  </HeadingPairs>
  <TitlesOfParts>
    <vt:vector size="8" baseType="lpstr">
      <vt:lpstr>Arial</vt:lpstr>
      <vt:lpstr>Times New Roman</vt:lpstr>
      <vt:lpstr>Wingdings</vt:lpstr>
      <vt:lpstr>Soaring</vt:lpstr>
      <vt:lpstr>Equation</vt:lpstr>
      <vt:lpstr>PowerPoint Presentation</vt:lpstr>
      <vt:lpstr>PowerPoint Presentation</vt:lpstr>
      <vt:lpstr>PowerPoint Presentation</vt:lpstr>
    </vt:vector>
  </TitlesOfParts>
  <Company>UH ECE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ECE 2317  Applied Electricity and Magnetism</dc:title>
  <cp:lastModifiedBy>Jackson, David R</cp:lastModifiedBy>
  <cp:revision>335</cp:revision>
  <cp:lastPrinted>1999-08-25T18:07:04Z</cp:lastPrinted>
  <dcterms:created xsi:type="dcterms:W3CDTF">1999-08-24T13:57:19Z</dcterms:created>
  <dcterms:modified xsi:type="dcterms:W3CDTF">2024-11-20T02:09:21Z</dcterms:modified>
</cp:coreProperties>
</file>