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9" r:id="rId4"/>
    <p:sldId id="258" r:id="rId5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00CC"/>
    <a:srgbClr val="FF9933"/>
    <a:srgbClr val="FF33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8" autoAdjust="0"/>
    <p:restoredTop sz="94660"/>
  </p:normalViewPr>
  <p:slideViewPr>
    <p:cSldViewPr snapToGrid="0">
      <p:cViewPr>
        <p:scale>
          <a:sx n="150" d="100"/>
          <a:sy n="150" d="100"/>
        </p:scale>
        <p:origin x="1554" y="2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26" d="100"/>
          <a:sy n="26" d="100"/>
        </p:scale>
        <p:origin x="-1320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7270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7270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7270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CF8A8A4C-9AC1-4E0C-AE4B-E8403E39E4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00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321B0C82-1000-4600-91AC-D652C32033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474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1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2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2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3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627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4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2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2" name="Group 2"/>
          <p:cNvGrpSpPr>
            <a:grpSpLocks/>
          </p:cNvGrpSpPr>
          <p:nvPr/>
        </p:nvGrpSpPr>
        <p:grpSpPr bwMode="auto">
          <a:xfrm>
            <a:off x="-1380067" y="1552576"/>
            <a:ext cx="13572067" cy="5305425"/>
            <a:chOff x="-652" y="978"/>
            <a:chExt cx="6412" cy="3342"/>
          </a:xfrm>
        </p:grpSpPr>
        <p:sp>
          <p:nvSpPr>
            <p:cNvPr id="66563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66564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6656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725084" y="762000"/>
            <a:ext cx="103632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14400" y="3429000"/>
            <a:ext cx="85344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50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fld id="{BB20C447-3203-4DD8-A53E-F8EECF862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8B2982-579C-4B66-BF1E-BA2444A26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3992C-2EF8-487A-8070-926B89EA7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B9F91-EBA6-4AB5-8AFC-78FCD3C36E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7E6B0-D03D-4645-8A86-4A8EDAAC83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4600C-DA2C-405D-AB06-E37E78B52F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6C81C-4DB7-42E7-B79D-BC88E4039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D882355-B1A0-46F7-94AF-99C00945CE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302A8-9FED-454E-974E-AB5B640BA8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8534076-0BB0-4E43-AA3E-B36E86B457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90F40-FC41-4D7F-8D4C-7102C14F6D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/>
          <p:cNvGrpSpPr>
            <a:grpSpLocks/>
          </p:cNvGrpSpPr>
          <p:nvPr/>
        </p:nvGrpSpPr>
        <p:grpSpPr bwMode="auto">
          <a:xfrm>
            <a:off x="0" y="1588"/>
            <a:ext cx="12177184" cy="6845300"/>
            <a:chOff x="0" y="1"/>
            <a:chExt cx="5753" cy="4312"/>
          </a:xfrm>
        </p:grpSpPr>
        <p:sp>
          <p:nvSpPr>
            <p:cNvPr id="65539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65540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6554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554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50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fld id="{BB20C447-3203-4DD8-A53E-F8EECF8625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554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9.wmf"/><Relationship Id="rId3" Type="http://schemas.openxmlformats.org/officeDocument/2006/relationships/image" Target="../media/image1.emf"/><Relationship Id="rId21" Type="http://schemas.openxmlformats.org/officeDocument/2006/relationships/oleObject" Target="../embeddings/oleObject9.bin"/><Relationship Id="rId7" Type="http://schemas.openxmlformats.org/officeDocument/2006/relationships/oleObject" Target="../embeddings/oleObject2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7.bin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4.bin"/><Relationship Id="rId24" Type="http://schemas.openxmlformats.org/officeDocument/2006/relationships/image" Target="../media/image13.wmf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23" Type="http://schemas.openxmlformats.org/officeDocument/2006/relationships/image" Target="../media/image12.wmf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8.bin"/><Relationship Id="rId4" Type="http://schemas.openxmlformats.org/officeDocument/2006/relationships/image" Target="../media/image2.emf"/><Relationship Id="rId9" Type="http://schemas.openxmlformats.org/officeDocument/2006/relationships/oleObject" Target="../embeddings/oleObject3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oleObject" Target="../embeddings/oleObject22.bin"/><Relationship Id="rId21" Type="http://schemas.openxmlformats.org/officeDocument/2006/relationships/image" Target="../media/image22.wmf"/><Relationship Id="rId42" Type="http://schemas.openxmlformats.org/officeDocument/2006/relationships/oleObject" Target="../embeddings/oleObject33.bin"/><Relationship Id="rId47" Type="http://schemas.openxmlformats.org/officeDocument/2006/relationships/oleObject" Target="../embeddings/oleObject36.bin"/><Relationship Id="rId63" Type="http://schemas.openxmlformats.org/officeDocument/2006/relationships/oleObject" Target="../embeddings/oleObject44.bin"/><Relationship Id="rId68" Type="http://schemas.openxmlformats.org/officeDocument/2006/relationships/image" Target="../media/image42.wmf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0.wmf"/><Relationship Id="rId29" Type="http://schemas.openxmlformats.org/officeDocument/2006/relationships/image" Target="../media/image25.wmf"/><Relationship Id="rId11" Type="http://schemas.openxmlformats.org/officeDocument/2006/relationships/oleObject" Target="../embeddings/oleObject14.bin"/><Relationship Id="rId24" Type="http://schemas.openxmlformats.org/officeDocument/2006/relationships/oleObject" Target="../embeddings/oleObject21.bin"/><Relationship Id="rId32" Type="http://schemas.openxmlformats.org/officeDocument/2006/relationships/oleObject" Target="../embeddings/oleObject26.bin"/><Relationship Id="rId37" Type="http://schemas.openxmlformats.org/officeDocument/2006/relationships/oleObject" Target="../embeddings/oleObject29.bin"/><Relationship Id="rId40" Type="http://schemas.openxmlformats.org/officeDocument/2006/relationships/oleObject" Target="../embeddings/oleObject31.bin"/><Relationship Id="rId45" Type="http://schemas.openxmlformats.org/officeDocument/2006/relationships/oleObject" Target="../embeddings/oleObject35.bin"/><Relationship Id="rId53" Type="http://schemas.openxmlformats.org/officeDocument/2006/relationships/oleObject" Target="../embeddings/oleObject39.bin"/><Relationship Id="rId58" Type="http://schemas.openxmlformats.org/officeDocument/2006/relationships/image" Target="../media/image37.wmf"/><Relationship Id="rId66" Type="http://schemas.openxmlformats.org/officeDocument/2006/relationships/image" Target="../media/image41.wmf"/><Relationship Id="rId74" Type="http://schemas.openxmlformats.org/officeDocument/2006/relationships/image" Target="../media/image45.wmf"/><Relationship Id="rId5" Type="http://schemas.openxmlformats.org/officeDocument/2006/relationships/oleObject" Target="../embeddings/oleObject11.bin"/><Relationship Id="rId61" Type="http://schemas.openxmlformats.org/officeDocument/2006/relationships/oleObject" Target="../embeddings/oleObject43.bin"/><Relationship Id="rId19" Type="http://schemas.openxmlformats.org/officeDocument/2006/relationships/oleObject" Target="../embeddings/oleObject18.bin"/><Relationship Id="rId14" Type="http://schemas.openxmlformats.org/officeDocument/2006/relationships/image" Target="../media/image19.wmf"/><Relationship Id="rId22" Type="http://schemas.openxmlformats.org/officeDocument/2006/relationships/oleObject" Target="../embeddings/oleObject20.bin"/><Relationship Id="rId27" Type="http://schemas.openxmlformats.org/officeDocument/2006/relationships/oleObject" Target="../embeddings/oleObject23.bin"/><Relationship Id="rId30" Type="http://schemas.openxmlformats.org/officeDocument/2006/relationships/oleObject" Target="../embeddings/oleObject25.bin"/><Relationship Id="rId35" Type="http://schemas.openxmlformats.org/officeDocument/2006/relationships/oleObject" Target="../embeddings/oleObject28.bin"/><Relationship Id="rId43" Type="http://schemas.openxmlformats.org/officeDocument/2006/relationships/oleObject" Target="../embeddings/oleObject34.bin"/><Relationship Id="rId48" Type="http://schemas.openxmlformats.org/officeDocument/2006/relationships/image" Target="../media/image32.wmf"/><Relationship Id="rId56" Type="http://schemas.openxmlformats.org/officeDocument/2006/relationships/image" Target="../media/image36.wmf"/><Relationship Id="rId64" Type="http://schemas.openxmlformats.org/officeDocument/2006/relationships/image" Target="../media/image40.wmf"/><Relationship Id="rId69" Type="http://schemas.openxmlformats.org/officeDocument/2006/relationships/oleObject" Target="../embeddings/oleObject47.bin"/><Relationship Id="rId8" Type="http://schemas.openxmlformats.org/officeDocument/2006/relationships/image" Target="../media/image16.wmf"/><Relationship Id="rId51" Type="http://schemas.openxmlformats.org/officeDocument/2006/relationships/oleObject" Target="../embeddings/oleObject38.bin"/><Relationship Id="rId72" Type="http://schemas.openxmlformats.org/officeDocument/2006/relationships/image" Target="../media/image44.wmf"/><Relationship Id="rId3" Type="http://schemas.openxmlformats.org/officeDocument/2006/relationships/oleObject" Target="../embeddings/oleObject10.bin"/><Relationship Id="rId12" Type="http://schemas.openxmlformats.org/officeDocument/2006/relationships/image" Target="../media/image18.wmf"/><Relationship Id="rId17" Type="http://schemas.openxmlformats.org/officeDocument/2006/relationships/oleObject" Target="../embeddings/oleObject17.bin"/><Relationship Id="rId25" Type="http://schemas.openxmlformats.org/officeDocument/2006/relationships/image" Target="../media/image24.wmf"/><Relationship Id="rId33" Type="http://schemas.openxmlformats.org/officeDocument/2006/relationships/oleObject" Target="../embeddings/oleObject27.bin"/><Relationship Id="rId38" Type="http://schemas.openxmlformats.org/officeDocument/2006/relationships/image" Target="../media/image29.wmf"/><Relationship Id="rId46" Type="http://schemas.openxmlformats.org/officeDocument/2006/relationships/image" Target="../media/image31.wmf"/><Relationship Id="rId59" Type="http://schemas.openxmlformats.org/officeDocument/2006/relationships/oleObject" Target="../embeddings/oleObject42.bin"/><Relationship Id="rId67" Type="http://schemas.openxmlformats.org/officeDocument/2006/relationships/oleObject" Target="../embeddings/oleObject46.bin"/><Relationship Id="rId20" Type="http://schemas.openxmlformats.org/officeDocument/2006/relationships/oleObject" Target="../embeddings/oleObject19.bin"/><Relationship Id="rId41" Type="http://schemas.openxmlformats.org/officeDocument/2006/relationships/oleObject" Target="../embeddings/oleObject32.bin"/><Relationship Id="rId54" Type="http://schemas.openxmlformats.org/officeDocument/2006/relationships/image" Target="../media/image35.wmf"/><Relationship Id="rId62" Type="http://schemas.openxmlformats.org/officeDocument/2006/relationships/image" Target="../media/image39.wmf"/><Relationship Id="rId70" Type="http://schemas.openxmlformats.org/officeDocument/2006/relationships/image" Target="../media/image43.wmf"/><Relationship Id="rId75" Type="http://schemas.openxmlformats.org/officeDocument/2006/relationships/image" Target="../media/image1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wmf"/><Relationship Id="rId15" Type="http://schemas.openxmlformats.org/officeDocument/2006/relationships/oleObject" Target="../embeddings/oleObject16.bin"/><Relationship Id="rId23" Type="http://schemas.openxmlformats.org/officeDocument/2006/relationships/image" Target="../media/image23.wmf"/><Relationship Id="rId28" Type="http://schemas.openxmlformats.org/officeDocument/2006/relationships/oleObject" Target="../embeddings/oleObject24.bin"/><Relationship Id="rId36" Type="http://schemas.openxmlformats.org/officeDocument/2006/relationships/image" Target="../media/image28.wmf"/><Relationship Id="rId49" Type="http://schemas.openxmlformats.org/officeDocument/2006/relationships/oleObject" Target="../embeddings/oleObject37.bin"/><Relationship Id="rId57" Type="http://schemas.openxmlformats.org/officeDocument/2006/relationships/oleObject" Target="../embeddings/oleObject41.bin"/><Relationship Id="rId10" Type="http://schemas.openxmlformats.org/officeDocument/2006/relationships/image" Target="../media/image17.wmf"/><Relationship Id="rId31" Type="http://schemas.openxmlformats.org/officeDocument/2006/relationships/image" Target="../media/image26.wmf"/><Relationship Id="rId44" Type="http://schemas.openxmlformats.org/officeDocument/2006/relationships/image" Target="../media/image30.wmf"/><Relationship Id="rId52" Type="http://schemas.openxmlformats.org/officeDocument/2006/relationships/image" Target="../media/image34.wmf"/><Relationship Id="rId60" Type="http://schemas.openxmlformats.org/officeDocument/2006/relationships/image" Target="../media/image38.wmf"/><Relationship Id="rId65" Type="http://schemas.openxmlformats.org/officeDocument/2006/relationships/oleObject" Target="../embeddings/oleObject45.bin"/><Relationship Id="rId73" Type="http://schemas.openxmlformats.org/officeDocument/2006/relationships/oleObject" Target="../embeddings/oleObject49.bin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3.bin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21.wmf"/><Relationship Id="rId39" Type="http://schemas.openxmlformats.org/officeDocument/2006/relationships/oleObject" Target="../embeddings/oleObject30.bin"/><Relationship Id="rId34" Type="http://schemas.openxmlformats.org/officeDocument/2006/relationships/image" Target="../media/image27.wmf"/><Relationship Id="rId50" Type="http://schemas.openxmlformats.org/officeDocument/2006/relationships/image" Target="../media/image33.wmf"/><Relationship Id="rId55" Type="http://schemas.openxmlformats.org/officeDocument/2006/relationships/oleObject" Target="../embeddings/oleObject40.bin"/><Relationship Id="rId7" Type="http://schemas.openxmlformats.org/officeDocument/2006/relationships/oleObject" Target="../embeddings/oleObject12.bin"/><Relationship Id="rId71" Type="http://schemas.openxmlformats.org/officeDocument/2006/relationships/oleObject" Target="../embeddings/oleObject48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57.bin"/><Relationship Id="rId26" Type="http://schemas.openxmlformats.org/officeDocument/2006/relationships/image" Target="../media/image48.wmf"/><Relationship Id="rId3" Type="http://schemas.openxmlformats.org/officeDocument/2006/relationships/image" Target="../media/image47.png"/><Relationship Id="rId21" Type="http://schemas.openxmlformats.org/officeDocument/2006/relationships/image" Target="../media/image11.w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4.bin"/><Relationship Id="rId17" Type="http://schemas.openxmlformats.org/officeDocument/2006/relationships/image" Target="../media/image9.wmf"/><Relationship Id="rId25" Type="http://schemas.openxmlformats.org/officeDocument/2006/relationships/oleObject" Target="../embeddings/oleObject59.bin"/><Relationship Id="rId2" Type="http://schemas.openxmlformats.org/officeDocument/2006/relationships/notesSlide" Target="../notesSlides/notesSlide4.xml"/><Relationship Id="rId16" Type="http://schemas.openxmlformats.org/officeDocument/2006/relationships/oleObject" Target="../embeddings/oleObject56.bin"/><Relationship Id="rId20" Type="http://schemas.openxmlformats.org/officeDocument/2006/relationships/oleObject" Target="../embeddings/oleObject58.bin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51.bin"/><Relationship Id="rId11" Type="http://schemas.openxmlformats.org/officeDocument/2006/relationships/image" Target="../media/image6.wmf"/><Relationship Id="rId24" Type="http://schemas.openxmlformats.org/officeDocument/2006/relationships/image" Target="../media/image1.e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23" Type="http://schemas.openxmlformats.org/officeDocument/2006/relationships/image" Target="../media/image13.wmf"/><Relationship Id="rId10" Type="http://schemas.openxmlformats.org/officeDocument/2006/relationships/oleObject" Target="../embeddings/oleObject53.bin"/><Relationship Id="rId19" Type="http://schemas.openxmlformats.org/officeDocument/2006/relationships/image" Target="../media/image10.wmf"/><Relationship Id="rId4" Type="http://schemas.openxmlformats.org/officeDocument/2006/relationships/oleObject" Target="../embeddings/oleObject50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55.bin"/><Relationship Id="rId22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18623" y="1152181"/>
            <a:ext cx="1241045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  <a:latin typeface="+mj-lt"/>
              </a:rPr>
              <a:t>Exam 1 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</a:rPr>
              <a:t>Fall 2018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460" y="342836"/>
            <a:ext cx="1830324" cy="18516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78C05CF-AB8F-F9D9-A437-5CA5130382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1927" y="2038027"/>
            <a:ext cx="7214532" cy="2608976"/>
          </a:xfrm>
          <a:prstGeom prst="rect">
            <a:avLst/>
          </a:prstGeom>
        </p:spPr>
      </p:pic>
      <p:grpSp>
        <p:nvGrpSpPr>
          <p:cNvPr id="6" name="Group 2">
            <a:extLst>
              <a:ext uri="{FF2B5EF4-FFF2-40B4-BE49-F238E27FC236}">
                <a16:creationId xmlns:a16="http://schemas.microsoft.com/office/drawing/2014/main" id="{529EA1D4-085D-60DD-4A9E-A4F9623F1D69}"/>
              </a:ext>
            </a:extLst>
          </p:cNvPr>
          <p:cNvGrpSpPr>
            <a:grpSpLocks/>
          </p:cNvGrpSpPr>
          <p:nvPr/>
        </p:nvGrpSpPr>
        <p:grpSpPr bwMode="auto">
          <a:xfrm>
            <a:off x="1643981" y="5053967"/>
            <a:ext cx="5414962" cy="1393825"/>
            <a:chOff x="1884" y="5286"/>
            <a:chExt cx="8527" cy="2196"/>
          </a:xfrm>
        </p:grpSpPr>
        <p:sp>
          <p:nvSpPr>
            <p:cNvPr id="9" name="Freeform 3">
              <a:extLst>
                <a:ext uri="{FF2B5EF4-FFF2-40B4-BE49-F238E27FC236}">
                  <a16:creationId xmlns:a16="http://schemas.microsoft.com/office/drawing/2014/main" id="{84C979FD-8905-F70D-B69A-BC1E010D373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2" y="5936"/>
              <a:ext cx="4370" cy="60"/>
            </a:xfrm>
            <a:custGeom>
              <a:avLst/>
              <a:gdLst>
                <a:gd name="T0" fmla="*/ 0 w 3222"/>
                <a:gd name="T1" fmla="*/ 0 h 1"/>
                <a:gd name="T2" fmla="*/ 3222 w 3222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22" h="1">
                  <a:moveTo>
                    <a:pt x="0" y="0"/>
                  </a:moveTo>
                  <a:lnTo>
                    <a:pt x="3222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4">
              <a:extLst>
                <a:ext uri="{FF2B5EF4-FFF2-40B4-BE49-F238E27FC236}">
                  <a16:creationId xmlns:a16="http://schemas.microsoft.com/office/drawing/2014/main" id="{FC8F0274-DD32-C4E9-02FB-22DF1EAB5333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3654" y="6901"/>
              <a:ext cx="5108" cy="61"/>
            </a:xfrm>
            <a:custGeom>
              <a:avLst/>
              <a:gdLst>
                <a:gd name="T0" fmla="*/ 0 w 3222"/>
                <a:gd name="T1" fmla="*/ 0 h 1"/>
                <a:gd name="T2" fmla="*/ 3222 w 3222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22" h="1">
                  <a:moveTo>
                    <a:pt x="0" y="0"/>
                  </a:moveTo>
                  <a:lnTo>
                    <a:pt x="3222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Oval 5">
              <a:extLst>
                <a:ext uri="{FF2B5EF4-FFF2-40B4-BE49-F238E27FC236}">
                  <a16:creationId xmlns:a16="http://schemas.microsoft.com/office/drawing/2014/main" id="{1FE78B12-75E5-801A-2D78-B3C6CEE7E9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2" y="6899"/>
              <a:ext cx="85" cy="10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" name="Rectangle 6">
              <a:extLst>
                <a:ext uri="{FF2B5EF4-FFF2-40B4-BE49-F238E27FC236}">
                  <a16:creationId xmlns:a16="http://schemas.microsoft.com/office/drawing/2014/main" id="{4134FCCD-DBB2-E720-4583-CCB7B8AFF2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21" y="6202"/>
              <a:ext cx="242" cy="429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7">
              <a:extLst>
                <a:ext uri="{FF2B5EF4-FFF2-40B4-BE49-F238E27FC236}">
                  <a16:creationId xmlns:a16="http://schemas.microsoft.com/office/drawing/2014/main" id="{80D264D7-50D0-475C-014F-86A8E16F39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4" y="5933"/>
              <a:ext cx="0" cy="2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8">
              <a:extLst>
                <a:ext uri="{FF2B5EF4-FFF2-40B4-BE49-F238E27FC236}">
                  <a16:creationId xmlns:a16="http://schemas.microsoft.com/office/drawing/2014/main" id="{AC31FD55-D907-5D05-A121-32BA783737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764" y="6631"/>
              <a:ext cx="0" cy="3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4EF0F54F-F60E-44E5-3E6B-B9B8211AA24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779" y="5945"/>
              <a:ext cx="48" cy="470"/>
            </a:xfrm>
            <a:custGeom>
              <a:avLst/>
              <a:gdLst>
                <a:gd name="T0" fmla="*/ 0 w 1"/>
                <a:gd name="T1" fmla="*/ 114 h 114"/>
                <a:gd name="T2" fmla="*/ 0 w 1"/>
                <a:gd name="T3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14">
                  <a:moveTo>
                    <a:pt x="0" y="114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0">
              <a:extLst>
                <a:ext uri="{FF2B5EF4-FFF2-40B4-BE49-F238E27FC236}">
                  <a16:creationId xmlns:a16="http://schemas.microsoft.com/office/drawing/2014/main" id="{97CACE2B-022E-23ED-7C77-284C49D5E3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27" y="6953"/>
              <a:ext cx="8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1">
              <a:extLst>
                <a:ext uri="{FF2B5EF4-FFF2-40B4-BE49-F238E27FC236}">
                  <a16:creationId xmlns:a16="http://schemas.microsoft.com/office/drawing/2014/main" id="{6D3B8367-17F3-2176-E70A-0979DC2C87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27" y="6559"/>
              <a:ext cx="0" cy="3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2">
              <a:extLst>
                <a:ext uri="{FF2B5EF4-FFF2-40B4-BE49-F238E27FC236}">
                  <a16:creationId xmlns:a16="http://schemas.microsoft.com/office/drawing/2014/main" id="{81BE1549-2EDA-503A-263C-419578A077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1" y="5808"/>
              <a:ext cx="440" cy="251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Oval 13">
              <a:extLst>
                <a:ext uri="{FF2B5EF4-FFF2-40B4-BE49-F238E27FC236}">
                  <a16:creationId xmlns:a16="http://schemas.microsoft.com/office/drawing/2014/main" id="{83D7DCF1-B3DC-B610-8714-01CBB2A743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2" y="5880"/>
              <a:ext cx="85" cy="10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Oval 14">
              <a:extLst>
                <a:ext uri="{FF2B5EF4-FFF2-40B4-BE49-F238E27FC236}">
                  <a16:creationId xmlns:a16="http://schemas.microsoft.com/office/drawing/2014/main" id="{93C4BB83-70E2-9AB9-7255-1DD893991C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8" y="5898"/>
              <a:ext cx="85" cy="10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Oval 15">
              <a:extLst>
                <a:ext uri="{FF2B5EF4-FFF2-40B4-BE49-F238E27FC236}">
                  <a16:creationId xmlns:a16="http://schemas.microsoft.com/office/drawing/2014/main" id="{8D5CB272-4A49-DF58-5C60-F25280CC07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0" y="6899"/>
              <a:ext cx="85" cy="10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Oval 16">
              <a:extLst>
                <a:ext uri="{FF2B5EF4-FFF2-40B4-BE49-F238E27FC236}">
                  <a16:creationId xmlns:a16="http://schemas.microsoft.com/office/drawing/2014/main" id="{DA8C9BDC-97B9-2DD1-F1B9-C9589883A3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8" y="6284"/>
              <a:ext cx="345" cy="34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17">
              <a:extLst>
                <a:ext uri="{FF2B5EF4-FFF2-40B4-BE49-F238E27FC236}">
                  <a16:creationId xmlns:a16="http://schemas.microsoft.com/office/drawing/2014/main" id="{38F293AB-7EC7-0F47-32E9-18CECAC1AC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3" y="6179"/>
              <a:ext cx="510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800"/>
                </a:spcAft>
              </a:pPr>
              <a:r>
                <a:rPr lang="en-US" altLang="en-US" sz="1100">
                  <a:latin typeface="Calibri" panose="020F0502020204030204" pitchFamily="34" charset="0"/>
                </a:rPr>
                <a:t>+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6" name="Text Box 18">
              <a:extLst>
                <a:ext uri="{FF2B5EF4-FFF2-40B4-BE49-F238E27FC236}">
                  <a16:creationId xmlns:a16="http://schemas.microsoft.com/office/drawing/2014/main" id="{099529AE-DBE8-312A-017B-94683582EC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60" y="6311"/>
              <a:ext cx="510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800"/>
                </a:spcAft>
              </a:pPr>
              <a:r>
                <a:rPr lang="en-US" altLang="en-US" sz="1100"/>
                <a:t>-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cxnSp>
          <p:nvCxnSpPr>
            <p:cNvPr id="1043" name="AutoShape 19">
              <a:extLst>
                <a:ext uri="{FF2B5EF4-FFF2-40B4-BE49-F238E27FC236}">
                  <a16:creationId xmlns:a16="http://schemas.microsoft.com/office/drawing/2014/main" id="{E52F45B2-4B3E-C50F-0008-5C5CB329AE9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820" y="5940"/>
              <a:ext cx="12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aphicFrame>
          <p:nvGraphicFramePr>
            <p:cNvPr id="27" name="Object 26">
              <a:extLst>
                <a:ext uri="{FF2B5EF4-FFF2-40B4-BE49-F238E27FC236}">
                  <a16:creationId xmlns:a16="http://schemas.microsoft.com/office/drawing/2014/main" id="{C2BD93A1-358A-8648-1C52-912259CD0D6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884" y="6234"/>
            <a:ext cx="576" cy="3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368280" imgH="253800" progId="Equation.DSMT4">
                    <p:embed/>
                  </p:oleObj>
                </mc:Choice>
                <mc:Fallback>
                  <p:oleObj name="Equation" r:id="rId5" imgW="368280" imgH="253800" progId="Equation.DSMT4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4" y="6234"/>
                          <a:ext cx="576" cy="39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Object 27">
              <a:extLst>
                <a:ext uri="{FF2B5EF4-FFF2-40B4-BE49-F238E27FC236}">
                  <a16:creationId xmlns:a16="http://schemas.microsoft.com/office/drawing/2014/main" id="{1B5B1067-3123-E653-78FD-DAEBB597B99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624" y="5286"/>
            <a:ext cx="1172" cy="3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749160" imgH="253800" progId="Equation.DSMT4">
                    <p:embed/>
                  </p:oleObj>
                </mc:Choice>
                <mc:Fallback>
                  <p:oleObj name="Equation" r:id="rId7" imgW="749160" imgH="253800" progId="Equation.DSMT4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24" y="5286"/>
                          <a:ext cx="1172" cy="3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ct 28">
              <a:extLst>
                <a:ext uri="{FF2B5EF4-FFF2-40B4-BE49-F238E27FC236}">
                  <a16:creationId xmlns:a16="http://schemas.microsoft.com/office/drawing/2014/main" id="{6D954EFE-6671-4249-00B2-45D639EB2AE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204" y="6210"/>
            <a:ext cx="1252" cy="3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799920" imgH="253800" progId="Equation.DSMT4">
                    <p:embed/>
                  </p:oleObj>
                </mc:Choice>
                <mc:Fallback>
                  <p:oleObj name="Equation" r:id="rId9" imgW="799920" imgH="253800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04" y="6210"/>
                          <a:ext cx="1252" cy="35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" name="Object 29">
              <a:extLst>
                <a:ext uri="{FF2B5EF4-FFF2-40B4-BE49-F238E27FC236}">
                  <a16:creationId xmlns:a16="http://schemas.microsoft.com/office/drawing/2014/main" id="{D1FA9AF2-38A2-1917-EE2F-210934CC041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120" y="6246"/>
            <a:ext cx="1291" cy="3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825480" imgH="253800" progId="Equation.DSMT4">
                    <p:embed/>
                  </p:oleObj>
                </mc:Choice>
                <mc:Fallback>
                  <p:oleObj name="Equation" r:id="rId11" imgW="825480" imgH="253800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20" y="6246"/>
                          <a:ext cx="1291" cy="35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" name="Object 32">
              <a:extLst>
                <a:ext uri="{FF2B5EF4-FFF2-40B4-BE49-F238E27FC236}">
                  <a16:creationId xmlns:a16="http://schemas.microsoft.com/office/drawing/2014/main" id="{FDE52376-24CB-7474-48B6-CE843BA6C5B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472" y="7182"/>
            <a:ext cx="576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368280" imgH="164880" progId="Equation.DSMT4">
                    <p:embed/>
                  </p:oleObj>
                </mc:Choice>
                <mc:Fallback>
                  <p:oleObj name="Equation" r:id="rId13" imgW="368280" imgH="164880" progId="Equation.DSMT4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72" y="7182"/>
                          <a:ext cx="576" cy="2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Object 34">
              <a:extLst>
                <a:ext uri="{FF2B5EF4-FFF2-40B4-BE49-F238E27FC236}">
                  <a16:creationId xmlns:a16="http://schemas.microsoft.com/office/drawing/2014/main" id="{8E208198-287B-998D-310A-1A15BD20750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692" y="7206"/>
            <a:ext cx="536" cy="2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342720" imgH="177480" progId="Equation.DSMT4">
                    <p:embed/>
                  </p:oleObj>
                </mc:Choice>
                <mc:Fallback>
                  <p:oleObj name="Equation" r:id="rId15" imgW="342720" imgH="177480" progId="Equation.DSMT4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92" y="7206"/>
                          <a:ext cx="536" cy="2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" name="Object 35">
              <a:extLst>
                <a:ext uri="{FF2B5EF4-FFF2-40B4-BE49-F238E27FC236}">
                  <a16:creationId xmlns:a16="http://schemas.microsoft.com/office/drawing/2014/main" id="{D9222030-8A77-CE49-0B1C-E542D0157EE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528" y="5370"/>
            <a:ext cx="1033" cy="3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7" imgW="660240" imgH="253800" progId="Equation.DSMT4">
                    <p:embed/>
                  </p:oleObj>
                </mc:Choice>
                <mc:Fallback>
                  <p:oleObj name="Equation" r:id="rId17" imgW="660240" imgH="253800" progId="Equation.DSMT4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28" y="5370"/>
                          <a:ext cx="1033" cy="35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5041" y="318821"/>
            <a:ext cx="1830324" cy="1851660"/>
          </a:xfrm>
          <a:prstGeom prst="rect">
            <a:avLst/>
          </a:prstGeom>
        </p:spPr>
      </p:pic>
      <p:grpSp>
        <p:nvGrpSpPr>
          <p:cNvPr id="37" name="Group 27">
            <a:extLst>
              <a:ext uri="{FF2B5EF4-FFF2-40B4-BE49-F238E27FC236}">
                <a16:creationId xmlns:a16="http://schemas.microsoft.com/office/drawing/2014/main" id="{2A9A1A8D-7951-C717-EA35-51F2B7B00BFD}"/>
              </a:ext>
            </a:extLst>
          </p:cNvPr>
          <p:cNvGrpSpPr>
            <a:grpSpLocks/>
          </p:cNvGrpSpPr>
          <p:nvPr/>
        </p:nvGrpSpPr>
        <p:grpSpPr bwMode="auto">
          <a:xfrm>
            <a:off x="7249307" y="4937126"/>
            <a:ext cx="3298713" cy="1616075"/>
            <a:chOff x="3041" y="7992"/>
            <a:chExt cx="5194" cy="2544"/>
          </a:xfrm>
        </p:grpSpPr>
        <p:sp>
          <p:nvSpPr>
            <p:cNvPr id="38" name="Line 35">
              <a:extLst>
                <a:ext uri="{FF2B5EF4-FFF2-40B4-BE49-F238E27FC236}">
                  <a16:creationId xmlns:a16="http://schemas.microsoft.com/office/drawing/2014/main" id="{A38AA091-5E8F-B4C0-A1FC-A85D1ABA79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14" y="9898"/>
              <a:ext cx="43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36">
              <a:extLst>
                <a:ext uri="{FF2B5EF4-FFF2-40B4-BE49-F238E27FC236}">
                  <a16:creationId xmlns:a16="http://schemas.microsoft.com/office/drawing/2014/main" id="{D39FBCF7-B8C7-0957-7998-5DE19705FE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82" y="8085"/>
              <a:ext cx="15" cy="23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aphicFrame>
          <p:nvGraphicFramePr>
            <p:cNvPr id="40" name="Object 39">
              <a:extLst>
                <a:ext uri="{FF2B5EF4-FFF2-40B4-BE49-F238E27FC236}">
                  <a16:creationId xmlns:a16="http://schemas.microsoft.com/office/drawing/2014/main" id="{21662F36-A74F-8D08-1E35-A30D5A38079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509" y="7992"/>
            <a:ext cx="860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9" imgW="393480" imgH="253800" progId="Equation.DSMT4">
                    <p:embed/>
                  </p:oleObj>
                </mc:Choice>
                <mc:Fallback>
                  <p:oleObj name="Equation" r:id="rId19" imgW="393480" imgH="253800" progId="Equation.DSMT4">
                    <p:embed/>
                    <p:pic>
                      <p:nvPicPr>
                        <p:cNvPr id="0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9" y="7992"/>
                          <a:ext cx="860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" name="Line 39">
              <a:extLst>
                <a:ext uri="{FF2B5EF4-FFF2-40B4-BE49-F238E27FC236}">
                  <a16:creationId xmlns:a16="http://schemas.microsoft.com/office/drawing/2014/main" id="{6D11938D-E946-011F-64CA-9F37DED423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97" y="8663"/>
              <a:ext cx="0" cy="12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Line 40">
              <a:extLst>
                <a:ext uri="{FF2B5EF4-FFF2-40B4-BE49-F238E27FC236}">
                  <a16:creationId xmlns:a16="http://schemas.microsoft.com/office/drawing/2014/main" id="{34CB1EEE-26DE-48D0-0CCB-66957B942A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97" y="8817"/>
              <a:ext cx="155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Line 41">
              <a:extLst>
                <a:ext uri="{FF2B5EF4-FFF2-40B4-BE49-F238E27FC236}">
                  <a16:creationId xmlns:a16="http://schemas.microsoft.com/office/drawing/2014/main" id="{A6ECE28C-81DD-522E-1514-6F44017517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1" y="9883"/>
              <a:ext cx="158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42">
              <a:extLst>
                <a:ext uri="{FF2B5EF4-FFF2-40B4-BE49-F238E27FC236}">
                  <a16:creationId xmlns:a16="http://schemas.microsoft.com/office/drawing/2014/main" id="{D0BFAEFD-59A0-8CB1-823B-AB18AA1766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30" y="8817"/>
              <a:ext cx="0" cy="109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aphicFrame>
          <p:nvGraphicFramePr>
            <p:cNvPr id="45" name="Object 44">
              <a:extLst>
                <a:ext uri="{FF2B5EF4-FFF2-40B4-BE49-F238E27FC236}">
                  <a16:creationId xmlns:a16="http://schemas.microsoft.com/office/drawing/2014/main" id="{3FE7F861-F949-DE25-EA13-5560F898B77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215" y="8168"/>
            <a:ext cx="444" cy="4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1" imgW="215640" imgH="228600" progId="Equation.DSMT4">
                    <p:embed/>
                  </p:oleObj>
                </mc:Choice>
                <mc:Fallback>
                  <p:oleObj name="Equation" r:id="rId21" imgW="215640" imgH="228600" progId="Equation.DSMT4">
                    <p:embed/>
                    <p:pic>
                      <p:nvPicPr>
                        <p:cNvPr id="0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5" y="8168"/>
                          <a:ext cx="444" cy="44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00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6" name="Line 46">
              <a:extLst>
                <a:ext uri="{FF2B5EF4-FFF2-40B4-BE49-F238E27FC236}">
                  <a16:creationId xmlns:a16="http://schemas.microsoft.com/office/drawing/2014/main" id="{7E9334A0-F4C1-B3E8-F4BD-D184DE1C3A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20" y="8817"/>
              <a:ext cx="0" cy="109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47">
              <a:extLst>
                <a:ext uri="{FF2B5EF4-FFF2-40B4-BE49-F238E27FC236}">
                  <a16:creationId xmlns:a16="http://schemas.microsoft.com/office/drawing/2014/main" id="{A8A9EF6D-A68D-7C21-5FCB-787571ACE0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04" y="9883"/>
              <a:ext cx="158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62" name="Object 44">
              <a:extLst>
                <a:ext uri="{FF2B5EF4-FFF2-40B4-BE49-F238E27FC236}">
                  <a16:creationId xmlns:a16="http://schemas.microsoft.com/office/drawing/2014/main" id="{F4EBE0E6-6AA6-EFB6-ABA8-7F19CB0BBC5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5" y="10193"/>
              <a:ext cx="364" cy="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</a:extLst>
          </p:spPr>
        </p:pic>
        <p:sp>
          <p:nvSpPr>
            <p:cNvPr id="48" name="Line 39">
              <a:extLst>
                <a:ext uri="{FF2B5EF4-FFF2-40B4-BE49-F238E27FC236}">
                  <a16:creationId xmlns:a16="http://schemas.microsoft.com/office/drawing/2014/main" id="{9CD14DFB-AFA7-EF1B-070A-60BD71ED5E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37" y="10065"/>
              <a:ext cx="14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64" name="Object 44">
              <a:extLst>
                <a:ext uri="{FF2B5EF4-FFF2-40B4-BE49-F238E27FC236}">
                  <a16:creationId xmlns:a16="http://schemas.microsoft.com/office/drawing/2014/main" id="{2971A5EE-A973-48A3-F9F3-202ADD6D58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53" y="9749"/>
              <a:ext cx="182" cy="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</a:extLst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1072" name="Group 1071">
            <a:extLst>
              <a:ext uri="{FF2B5EF4-FFF2-40B4-BE49-F238E27FC236}">
                <a16:creationId xmlns:a16="http://schemas.microsoft.com/office/drawing/2014/main" id="{119C6F60-30D2-2A27-3CE2-0886AFB72E3A}"/>
              </a:ext>
            </a:extLst>
          </p:cNvPr>
          <p:cNvGrpSpPr/>
          <p:nvPr/>
        </p:nvGrpSpPr>
        <p:grpSpPr>
          <a:xfrm>
            <a:off x="2172137" y="1276951"/>
            <a:ext cx="5734050" cy="5356568"/>
            <a:chOff x="1635442" y="1395535"/>
            <a:chExt cx="5734050" cy="5356568"/>
          </a:xfrm>
        </p:grpSpPr>
        <p:cxnSp>
          <p:nvCxnSpPr>
            <p:cNvPr id="2051" name="AutoShape 3">
              <a:extLst>
                <a:ext uri="{FF2B5EF4-FFF2-40B4-BE49-F238E27FC236}">
                  <a16:creationId xmlns:a16="http://schemas.microsoft.com/office/drawing/2014/main" id="{B7ECF08E-933A-CA7A-D7E0-10ADE7E2866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702242" y="2725568"/>
              <a:ext cx="4667250" cy="6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2" name="AutoShape 4">
              <a:extLst>
                <a:ext uri="{FF2B5EF4-FFF2-40B4-BE49-F238E27FC236}">
                  <a16:creationId xmlns:a16="http://schemas.microsoft.com/office/drawing/2014/main" id="{666E7CC4-5190-99EC-AE62-5B9FFDDDEB7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716212" y="2102633"/>
              <a:ext cx="14605" cy="39528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3" name="AutoShape 5">
              <a:extLst>
                <a:ext uri="{FF2B5EF4-FFF2-40B4-BE49-F238E27FC236}">
                  <a16:creationId xmlns:a16="http://schemas.microsoft.com/office/drawing/2014/main" id="{C1A0E7E3-C96D-5F2B-FCE9-3D972AF9582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013517" y="2102633"/>
              <a:ext cx="22225" cy="39604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4" name="AutoShape 6">
              <a:extLst>
                <a:ext uri="{FF2B5EF4-FFF2-40B4-BE49-F238E27FC236}">
                  <a16:creationId xmlns:a16="http://schemas.microsoft.com/office/drawing/2014/main" id="{08EF9976-227D-D623-FB84-3768D8B90EF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730817" y="2102633"/>
              <a:ext cx="130492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5" name="AutoShape 7">
              <a:extLst>
                <a:ext uri="{FF2B5EF4-FFF2-40B4-BE49-F238E27FC236}">
                  <a16:creationId xmlns:a16="http://schemas.microsoft.com/office/drawing/2014/main" id="{BCFE427F-7332-DDC9-53CE-44A7C4E225D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740342" y="2112158"/>
              <a:ext cx="1295400" cy="8572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6" name="AutoShape 8">
              <a:extLst>
                <a:ext uri="{FF2B5EF4-FFF2-40B4-BE49-F238E27FC236}">
                  <a16:creationId xmlns:a16="http://schemas.microsoft.com/office/drawing/2014/main" id="{84250820-45BF-260C-AF2D-334F18A9775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711767" y="2969408"/>
              <a:ext cx="1295400" cy="8572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7" name="AutoShape 9">
              <a:extLst>
                <a:ext uri="{FF2B5EF4-FFF2-40B4-BE49-F238E27FC236}">
                  <a16:creationId xmlns:a16="http://schemas.microsoft.com/office/drawing/2014/main" id="{E705C489-A567-20EF-3FD0-8B88982D9A7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749867" y="3836183"/>
              <a:ext cx="1295400" cy="8572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8" name="AutoShape 10">
              <a:extLst>
                <a:ext uri="{FF2B5EF4-FFF2-40B4-BE49-F238E27FC236}">
                  <a16:creationId xmlns:a16="http://schemas.microsoft.com/office/drawing/2014/main" id="{471D15A0-89B2-B893-C59F-7B2DA0E191B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587942" y="2978933"/>
              <a:ext cx="2667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9" name="AutoShape 11">
              <a:extLst>
                <a:ext uri="{FF2B5EF4-FFF2-40B4-BE49-F238E27FC236}">
                  <a16:creationId xmlns:a16="http://schemas.microsoft.com/office/drawing/2014/main" id="{30A875CE-C4EC-8BA8-E5DE-1F47BD0B6CE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06992" y="3826658"/>
              <a:ext cx="2667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60" name="AutoShape 12">
              <a:extLst>
                <a:ext uri="{FF2B5EF4-FFF2-40B4-BE49-F238E27FC236}">
                  <a16:creationId xmlns:a16="http://schemas.microsoft.com/office/drawing/2014/main" id="{A1D2FA0A-1C74-76B6-B734-052AABAC1F7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578417" y="4702958"/>
              <a:ext cx="2667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61" name="AutoShape 13">
              <a:extLst>
                <a:ext uri="{FF2B5EF4-FFF2-40B4-BE49-F238E27FC236}">
                  <a16:creationId xmlns:a16="http://schemas.microsoft.com/office/drawing/2014/main" id="{13F7AE85-6C81-D544-8E18-2C872D0A1A7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563177" y="5564018"/>
              <a:ext cx="2667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62" name="AutoShape 14">
              <a:extLst>
                <a:ext uri="{FF2B5EF4-FFF2-40B4-BE49-F238E27FC236}">
                  <a16:creationId xmlns:a16="http://schemas.microsoft.com/office/drawing/2014/main" id="{FF604F9E-296F-CC2C-6979-DC82370A0F3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696527" y="4706768"/>
              <a:ext cx="1295400" cy="8572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aphicFrame>
          <p:nvGraphicFramePr>
            <p:cNvPr id="31" name="Object 30">
              <a:extLst>
                <a:ext uri="{FF2B5EF4-FFF2-40B4-BE49-F238E27FC236}">
                  <a16:creationId xmlns:a16="http://schemas.microsoft.com/office/drawing/2014/main" id="{6D2B057D-8488-03C0-C59B-3F045BFDF6A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17860893"/>
                </p:ext>
              </p:extLst>
            </p:nvPr>
          </p:nvGraphicFramePr>
          <p:xfrm>
            <a:off x="3909377" y="1843553"/>
            <a:ext cx="266700" cy="175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66400" imgH="177480" progId="Equation.DSMT4">
                    <p:embed/>
                  </p:oleObj>
                </mc:Choice>
                <mc:Fallback>
                  <p:oleObj name="Equation" r:id="rId3" imgW="266400" imgH="17748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09377" y="1843553"/>
                          <a:ext cx="266700" cy="1752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Object 31">
              <a:extLst>
                <a:ext uri="{FF2B5EF4-FFF2-40B4-BE49-F238E27FC236}">
                  <a16:creationId xmlns:a16="http://schemas.microsoft.com/office/drawing/2014/main" id="{B22D9AA4-08B0-3BDA-278B-A14FB1503BA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59699945"/>
                </p:ext>
              </p:extLst>
            </p:nvPr>
          </p:nvGraphicFramePr>
          <p:xfrm>
            <a:off x="2591117" y="1858793"/>
            <a:ext cx="368300" cy="175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355320" imgH="177480" progId="Equation.DSMT4">
                    <p:embed/>
                  </p:oleObj>
                </mc:Choice>
                <mc:Fallback>
                  <p:oleObj name="Equation" r:id="rId5" imgW="355320" imgH="177480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1117" y="1858793"/>
                          <a:ext cx="368300" cy="1752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33">
              <a:extLst>
                <a:ext uri="{FF2B5EF4-FFF2-40B4-BE49-F238E27FC236}">
                  <a16:creationId xmlns:a16="http://schemas.microsoft.com/office/drawing/2014/main" id="{1F6017DD-FA7E-1820-360C-BBDF7960812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51341181"/>
                </p:ext>
              </p:extLst>
            </p:nvPr>
          </p:nvGraphicFramePr>
          <p:xfrm>
            <a:off x="2051728" y="2845439"/>
            <a:ext cx="471488" cy="231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431640" imgH="253800" progId="Equation.DSMT4">
                    <p:embed/>
                  </p:oleObj>
                </mc:Choice>
                <mc:Fallback>
                  <p:oleObj name="Equation" r:id="rId7" imgW="431640" imgH="253800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51728" y="2845439"/>
                          <a:ext cx="471488" cy="2317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2" name="Object 51">
              <a:extLst>
                <a:ext uri="{FF2B5EF4-FFF2-40B4-BE49-F238E27FC236}">
                  <a16:creationId xmlns:a16="http://schemas.microsoft.com/office/drawing/2014/main" id="{7CC73787-85B2-E09C-BAB6-274AC00FC98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34458720"/>
                </p:ext>
              </p:extLst>
            </p:nvPr>
          </p:nvGraphicFramePr>
          <p:xfrm>
            <a:off x="3718877" y="2270273"/>
            <a:ext cx="114300" cy="175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126720" imgH="177480" progId="Equation.DSMT4">
                    <p:embed/>
                  </p:oleObj>
                </mc:Choice>
                <mc:Fallback>
                  <p:oleObj name="Equation" r:id="rId9" imgW="126720" imgH="177480" progId="Equation.DSMT4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18877" y="2270273"/>
                          <a:ext cx="114300" cy="175260"/>
                        </a:xfrm>
                        <a:prstGeom prst="rect">
                          <a:avLst/>
                        </a:prstGeom>
                        <a:solidFill>
                          <a:srgbClr val="FFCC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" name="Object 52">
              <a:extLst>
                <a:ext uri="{FF2B5EF4-FFF2-40B4-BE49-F238E27FC236}">
                  <a16:creationId xmlns:a16="http://schemas.microsoft.com/office/drawing/2014/main" id="{B5096C7D-8359-14F7-8602-2F48698A218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35857414"/>
                </p:ext>
              </p:extLst>
            </p:nvPr>
          </p:nvGraphicFramePr>
          <p:xfrm>
            <a:off x="3185477" y="2887493"/>
            <a:ext cx="127000" cy="163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126720" imgH="164880" progId="Equation.DSMT4">
                    <p:embed/>
                  </p:oleObj>
                </mc:Choice>
                <mc:Fallback>
                  <p:oleObj name="Equation" r:id="rId11" imgW="126720" imgH="164880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85477" y="2887493"/>
                          <a:ext cx="127000" cy="163195"/>
                        </a:xfrm>
                        <a:prstGeom prst="rect">
                          <a:avLst/>
                        </a:prstGeom>
                        <a:solidFill>
                          <a:srgbClr val="FFCC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" name="Object 53">
              <a:extLst>
                <a:ext uri="{FF2B5EF4-FFF2-40B4-BE49-F238E27FC236}">
                  <a16:creationId xmlns:a16="http://schemas.microsoft.com/office/drawing/2014/main" id="{29FD25D8-5CF8-1B62-FD3B-132B3B429B8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34628755"/>
                </p:ext>
              </p:extLst>
            </p:nvPr>
          </p:nvGraphicFramePr>
          <p:xfrm>
            <a:off x="3604577" y="3649493"/>
            <a:ext cx="279400" cy="175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279360" imgH="177480" progId="Equation.DSMT4">
                    <p:embed/>
                  </p:oleObj>
                </mc:Choice>
                <mc:Fallback>
                  <p:oleObj name="Equation" r:id="rId13" imgW="279360" imgH="177480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04577" y="3649493"/>
                          <a:ext cx="279400" cy="175260"/>
                        </a:xfrm>
                        <a:prstGeom prst="rect">
                          <a:avLst/>
                        </a:prstGeom>
                        <a:solidFill>
                          <a:srgbClr val="FFCC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5" name="Object 54">
              <a:extLst>
                <a:ext uri="{FF2B5EF4-FFF2-40B4-BE49-F238E27FC236}">
                  <a16:creationId xmlns:a16="http://schemas.microsoft.com/office/drawing/2014/main" id="{DB7B01CF-B0F3-11FB-85C2-98934DDC05A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4361875"/>
                </p:ext>
              </p:extLst>
            </p:nvPr>
          </p:nvGraphicFramePr>
          <p:xfrm>
            <a:off x="3017837" y="4426733"/>
            <a:ext cx="381000" cy="175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368280" imgH="177480" progId="Equation.DSMT4">
                    <p:embed/>
                  </p:oleObj>
                </mc:Choice>
                <mc:Fallback>
                  <p:oleObj name="Equation" r:id="rId15" imgW="368280" imgH="177480" progId="Equation.DSMT4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7837" y="4426733"/>
                          <a:ext cx="381000" cy="175260"/>
                        </a:xfrm>
                        <a:prstGeom prst="rect">
                          <a:avLst/>
                        </a:prstGeom>
                        <a:solidFill>
                          <a:srgbClr val="FFCC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6" name="Object 55">
              <a:extLst>
                <a:ext uri="{FF2B5EF4-FFF2-40B4-BE49-F238E27FC236}">
                  <a16:creationId xmlns:a16="http://schemas.microsoft.com/office/drawing/2014/main" id="{8E706984-FD2F-CF7B-2062-29D1FF0F632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8918034"/>
                </p:ext>
              </p:extLst>
            </p:nvPr>
          </p:nvGraphicFramePr>
          <p:xfrm>
            <a:off x="3484562" y="5325893"/>
            <a:ext cx="457200" cy="175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7" imgW="457200" imgH="177480" progId="Equation.DSMT4">
                    <p:embed/>
                  </p:oleObj>
                </mc:Choice>
                <mc:Fallback>
                  <p:oleObj name="Equation" r:id="rId17" imgW="457200" imgH="177480" progId="Equation.DSMT4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84562" y="5325893"/>
                          <a:ext cx="457200" cy="175260"/>
                        </a:xfrm>
                        <a:prstGeom prst="rect">
                          <a:avLst/>
                        </a:prstGeom>
                        <a:solidFill>
                          <a:srgbClr val="FFCC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074" name="AutoShape 26">
              <a:extLst>
                <a:ext uri="{FF2B5EF4-FFF2-40B4-BE49-F238E27FC236}">
                  <a16:creationId xmlns:a16="http://schemas.microsoft.com/office/drawing/2014/main" id="{B87E0E50-B886-E669-4D36-FF241CC4E89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887912" y="2727473"/>
              <a:ext cx="14605" cy="39528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75" name="AutoShape 27">
              <a:extLst>
                <a:ext uri="{FF2B5EF4-FFF2-40B4-BE49-F238E27FC236}">
                  <a16:creationId xmlns:a16="http://schemas.microsoft.com/office/drawing/2014/main" id="{D43FAAB2-B8D2-4F32-8F30-DEE4F32778E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6185217" y="2727473"/>
              <a:ext cx="22225" cy="39604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76" name="AutoShape 28">
              <a:extLst>
                <a:ext uri="{FF2B5EF4-FFF2-40B4-BE49-F238E27FC236}">
                  <a16:creationId xmlns:a16="http://schemas.microsoft.com/office/drawing/2014/main" id="{38823D16-E537-AA03-BB0E-B237D4C4421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902517" y="2727473"/>
              <a:ext cx="130492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77" name="AutoShape 29">
              <a:extLst>
                <a:ext uri="{FF2B5EF4-FFF2-40B4-BE49-F238E27FC236}">
                  <a16:creationId xmlns:a16="http://schemas.microsoft.com/office/drawing/2014/main" id="{054CFFAD-53FC-9856-55B4-37E56F5BC41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912042" y="2736998"/>
              <a:ext cx="1295400" cy="8572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78" name="AutoShape 30">
              <a:extLst>
                <a:ext uri="{FF2B5EF4-FFF2-40B4-BE49-F238E27FC236}">
                  <a16:creationId xmlns:a16="http://schemas.microsoft.com/office/drawing/2014/main" id="{0150C678-2622-22B2-758B-7A43EAB9EAE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883467" y="3594248"/>
              <a:ext cx="1295400" cy="8572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79" name="AutoShape 31">
              <a:extLst>
                <a:ext uri="{FF2B5EF4-FFF2-40B4-BE49-F238E27FC236}">
                  <a16:creationId xmlns:a16="http://schemas.microsoft.com/office/drawing/2014/main" id="{47DF4C9D-063E-C81D-0DF8-0AF28FD70D9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921567" y="4461023"/>
              <a:ext cx="1295400" cy="8572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80" name="AutoShape 32">
              <a:extLst>
                <a:ext uri="{FF2B5EF4-FFF2-40B4-BE49-F238E27FC236}">
                  <a16:creationId xmlns:a16="http://schemas.microsoft.com/office/drawing/2014/main" id="{EDD1C7AA-FD3F-E838-11C4-4E64938FB9F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759642" y="3603773"/>
              <a:ext cx="2667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81" name="AutoShape 33">
              <a:extLst>
                <a:ext uri="{FF2B5EF4-FFF2-40B4-BE49-F238E27FC236}">
                  <a16:creationId xmlns:a16="http://schemas.microsoft.com/office/drawing/2014/main" id="{23BF5BE2-CFB4-2968-284A-26967EF962C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778692" y="4451498"/>
              <a:ext cx="2667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82" name="AutoShape 34">
              <a:extLst>
                <a:ext uri="{FF2B5EF4-FFF2-40B4-BE49-F238E27FC236}">
                  <a16:creationId xmlns:a16="http://schemas.microsoft.com/office/drawing/2014/main" id="{1EA71E22-8819-ABE3-001A-38E057AE61D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750117" y="5327798"/>
              <a:ext cx="2667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83" name="AutoShape 35">
              <a:extLst>
                <a:ext uri="{FF2B5EF4-FFF2-40B4-BE49-F238E27FC236}">
                  <a16:creationId xmlns:a16="http://schemas.microsoft.com/office/drawing/2014/main" id="{39165F03-18CB-B58D-774C-2A296268480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734877" y="6188858"/>
              <a:ext cx="2667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84" name="AutoShape 36">
              <a:extLst>
                <a:ext uri="{FF2B5EF4-FFF2-40B4-BE49-F238E27FC236}">
                  <a16:creationId xmlns:a16="http://schemas.microsoft.com/office/drawing/2014/main" id="{0CEDE38A-0D4B-40E0-39E0-B1FC20A78C4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868227" y="5331608"/>
              <a:ext cx="1295400" cy="8572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aphicFrame>
          <p:nvGraphicFramePr>
            <p:cNvPr id="57" name="Object 56">
              <a:extLst>
                <a:ext uri="{FF2B5EF4-FFF2-40B4-BE49-F238E27FC236}">
                  <a16:creationId xmlns:a16="http://schemas.microsoft.com/office/drawing/2014/main" id="{ED723DA9-E988-EBA0-5888-4D00CFDA607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37915514"/>
                </p:ext>
              </p:extLst>
            </p:nvPr>
          </p:nvGraphicFramePr>
          <p:xfrm>
            <a:off x="6081077" y="2491253"/>
            <a:ext cx="266700" cy="175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9" imgW="266400" imgH="177480" progId="Equation.DSMT4">
                    <p:embed/>
                  </p:oleObj>
                </mc:Choice>
                <mc:Fallback>
                  <p:oleObj name="Equation" r:id="rId19" imgW="266400" imgH="177480" progId="Equation.DSMT4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81077" y="2491253"/>
                          <a:ext cx="266700" cy="1752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8" name="Object 57">
              <a:extLst>
                <a:ext uri="{FF2B5EF4-FFF2-40B4-BE49-F238E27FC236}">
                  <a16:creationId xmlns:a16="http://schemas.microsoft.com/office/drawing/2014/main" id="{E182FD44-7B55-85C2-77AC-7947EB7F90C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26638888"/>
                </p:ext>
              </p:extLst>
            </p:nvPr>
          </p:nvGraphicFramePr>
          <p:xfrm>
            <a:off x="4785677" y="2468393"/>
            <a:ext cx="368300" cy="175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0" imgW="355320" imgH="177480" progId="Equation.DSMT4">
                    <p:embed/>
                  </p:oleObj>
                </mc:Choice>
                <mc:Fallback>
                  <p:oleObj name="Equation" r:id="rId20" imgW="355320" imgH="177480" progId="Equation.DSMT4">
                    <p:embed/>
                    <p:pic>
                      <p:nvPicPr>
                        <p:cNvPr id="0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85677" y="2468393"/>
                          <a:ext cx="368300" cy="1752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3" name="Object 62">
              <a:extLst>
                <a:ext uri="{FF2B5EF4-FFF2-40B4-BE49-F238E27FC236}">
                  <a16:creationId xmlns:a16="http://schemas.microsoft.com/office/drawing/2014/main" id="{066B6BC9-31BB-F417-2907-4478CB1B482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83873965"/>
                </p:ext>
              </p:extLst>
            </p:nvPr>
          </p:nvGraphicFramePr>
          <p:xfrm>
            <a:off x="5890577" y="2895113"/>
            <a:ext cx="114300" cy="175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2" imgW="126720" imgH="177480" progId="Equation.DSMT4">
                    <p:embed/>
                  </p:oleObj>
                </mc:Choice>
                <mc:Fallback>
                  <p:oleObj name="Equation" r:id="rId22" imgW="126720" imgH="177480" progId="Equation.DSMT4">
                    <p:embed/>
                    <p:pic>
                      <p:nvPicPr>
                        <p:cNvPr id="0" name="Object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90577" y="2895113"/>
                          <a:ext cx="114300" cy="175260"/>
                        </a:xfrm>
                        <a:prstGeom prst="rect">
                          <a:avLst/>
                        </a:prstGeom>
                        <a:solidFill>
                          <a:srgbClr val="FFCC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4" name="Object 1023">
              <a:extLst>
                <a:ext uri="{FF2B5EF4-FFF2-40B4-BE49-F238E27FC236}">
                  <a16:creationId xmlns:a16="http://schemas.microsoft.com/office/drawing/2014/main" id="{345600B9-3329-99FB-F7F1-FDFDE42365A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62865257"/>
                </p:ext>
              </p:extLst>
            </p:nvPr>
          </p:nvGraphicFramePr>
          <p:xfrm>
            <a:off x="5357177" y="3512333"/>
            <a:ext cx="127000" cy="163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4" imgW="126720" imgH="164880" progId="Equation.DSMT4">
                    <p:embed/>
                  </p:oleObj>
                </mc:Choice>
                <mc:Fallback>
                  <p:oleObj name="Equation" r:id="rId24" imgW="126720" imgH="164880" progId="Equation.DSMT4">
                    <p:embed/>
                    <p:pic>
                      <p:nvPicPr>
                        <p:cNvPr id="0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57177" y="3512333"/>
                          <a:ext cx="127000" cy="163195"/>
                        </a:xfrm>
                        <a:prstGeom prst="rect">
                          <a:avLst/>
                        </a:prstGeom>
                        <a:solidFill>
                          <a:srgbClr val="FFCC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5" name="Object 1024">
              <a:extLst>
                <a:ext uri="{FF2B5EF4-FFF2-40B4-BE49-F238E27FC236}">
                  <a16:creationId xmlns:a16="http://schemas.microsoft.com/office/drawing/2014/main" id="{B29F0C1B-2B4F-262C-75CA-D1AE23DA6B5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82292769"/>
                </p:ext>
              </p:extLst>
            </p:nvPr>
          </p:nvGraphicFramePr>
          <p:xfrm>
            <a:off x="5776277" y="4274333"/>
            <a:ext cx="279400" cy="175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6" imgW="279360" imgH="177480" progId="Equation.DSMT4">
                    <p:embed/>
                  </p:oleObj>
                </mc:Choice>
                <mc:Fallback>
                  <p:oleObj name="Equation" r:id="rId26" imgW="279360" imgH="177480" progId="Equation.DSMT4">
                    <p:embed/>
                    <p:pic>
                      <p:nvPicPr>
                        <p:cNvPr id="0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76277" y="4274333"/>
                          <a:ext cx="279400" cy="175260"/>
                        </a:xfrm>
                        <a:prstGeom prst="rect">
                          <a:avLst/>
                        </a:prstGeom>
                        <a:solidFill>
                          <a:srgbClr val="FFCC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6" name="Object 1025">
              <a:extLst>
                <a:ext uri="{FF2B5EF4-FFF2-40B4-BE49-F238E27FC236}">
                  <a16:creationId xmlns:a16="http://schemas.microsoft.com/office/drawing/2014/main" id="{9FA89DF0-8B41-1622-A512-380ED2C1488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88967406"/>
                </p:ext>
              </p:extLst>
            </p:nvPr>
          </p:nvGraphicFramePr>
          <p:xfrm>
            <a:off x="5189537" y="5051573"/>
            <a:ext cx="381000" cy="175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7" imgW="368280" imgH="177480" progId="Equation.DSMT4">
                    <p:embed/>
                  </p:oleObj>
                </mc:Choice>
                <mc:Fallback>
                  <p:oleObj name="Equation" r:id="rId27" imgW="368280" imgH="177480" progId="Equation.DSMT4">
                    <p:embed/>
                    <p:pic>
                      <p:nvPicPr>
                        <p:cNvPr id="0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89537" y="5051573"/>
                          <a:ext cx="381000" cy="175260"/>
                        </a:xfrm>
                        <a:prstGeom prst="rect">
                          <a:avLst/>
                        </a:prstGeom>
                        <a:solidFill>
                          <a:srgbClr val="FFCC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7" name="Object 1026">
              <a:extLst>
                <a:ext uri="{FF2B5EF4-FFF2-40B4-BE49-F238E27FC236}">
                  <a16:creationId xmlns:a16="http://schemas.microsoft.com/office/drawing/2014/main" id="{437025A9-DDA7-0A38-63AD-ADAD061A0CD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1396578"/>
                </p:ext>
              </p:extLst>
            </p:nvPr>
          </p:nvGraphicFramePr>
          <p:xfrm>
            <a:off x="5532437" y="5950733"/>
            <a:ext cx="457200" cy="175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8" imgW="457200" imgH="177480" progId="Equation.DSMT4">
                    <p:embed/>
                  </p:oleObj>
                </mc:Choice>
                <mc:Fallback>
                  <p:oleObj name="Equation" r:id="rId28" imgW="457200" imgH="177480" progId="Equation.DSMT4">
                    <p:embed/>
                    <p:pic>
                      <p:nvPicPr>
                        <p:cNvPr id="0" name="Object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32437" y="5950733"/>
                          <a:ext cx="457200" cy="175260"/>
                        </a:xfrm>
                        <a:prstGeom prst="rect">
                          <a:avLst/>
                        </a:prstGeom>
                        <a:solidFill>
                          <a:srgbClr val="FFCC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8" name="Object 1027">
              <a:extLst>
                <a:ext uri="{FF2B5EF4-FFF2-40B4-BE49-F238E27FC236}">
                  <a16:creationId xmlns:a16="http://schemas.microsoft.com/office/drawing/2014/main" id="{4EEDB2C0-EE85-50BE-CF89-7BD81C49050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74643541"/>
                </p:ext>
              </p:extLst>
            </p:nvPr>
          </p:nvGraphicFramePr>
          <p:xfrm>
            <a:off x="4659947" y="2228363"/>
            <a:ext cx="1091565" cy="2006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0" imgW="1079280" imgH="203040" progId="Equation.DSMT4">
                    <p:embed/>
                  </p:oleObj>
                </mc:Choice>
                <mc:Fallback>
                  <p:oleObj name="Equation" r:id="rId30" imgW="1079280" imgH="203040" progId="Equation.DSMT4">
                    <p:embed/>
                    <p:pic>
                      <p:nvPicPr>
                        <p:cNvPr id="0" name="Object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59947" y="2228363"/>
                          <a:ext cx="1091565" cy="2006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097" name="AutoShape 49">
              <a:extLst>
                <a:ext uri="{FF2B5EF4-FFF2-40B4-BE49-F238E27FC236}">
                  <a16:creationId xmlns:a16="http://schemas.microsoft.com/office/drawing/2014/main" id="{FED279D5-EE9A-A355-35B0-5F7854D421D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578667" y="2119143"/>
              <a:ext cx="0" cy="6019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98" name="AutoShape 50">
              <a:extLst>
                <a:ext uri="{FF2B5EF4-FFF2-40B4-BE49-F238E27FC236}">
                  <a16:creationId xmlns:a16="http://schemas.microsoft.com/office/drawing/2014/main" id="{89EA4E43-DD37-4541-E9F7-4FCEEB01EC5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816542" y="2100728"/>
              <a:ext cx="4507230" cy="6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99" name="AutoShape 51">
              <a:extLst>
                <a:ext uri="{FF2B5EF4-FFF2-40B4-BE49-F238E27FC236}">
                  <a16:creationId xmlns:a16="http://schemas.microsoft.com/office/drawing/2014/main" id="{9F18E5F6-EC77-652F-203A-A0E2FA9AF0D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374707" y="2103903"/>
              <a:ext cx="0" cy="4000500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aphicFrame>
          <p:nvGraphicFramePr>
            <p:cNvPr id="1029" name="Object 1028">
              <a:extLst>
                <a:ext uri="{FF2B5EF4-FFF2-40B4-BE49-F238E27FC236}">
                  <a16:creationId xmlns:a16="http://schemas.microsoft.com/office/drawing/2014/main" id="{AD755431-C91C-0E8A-4200-D4B5FE418BA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09217755"/>
                </p:ext>
              </p:extLst>
            </p:nvPr>
          </p:nvGraphicFramePr>
          <p:xfrm>
            <a:off x="3147377" y="2194073"/>
            <a:ext cx="127000" cy="163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2" imgW="126720" imgH="164880" progId="Equation.DSMT4">
                    <p:embed/>
                  </p:oleObj>
                </mc:Choice>
                <mc:Fallback>
                  <p:oleObj name="Equation" r:id="rId32" imgW="126720" imgH="164880" progId="Equation.DSMT4">
                    <p:embed/>
                    <p:pic>
                      <p:nvPicPr>
                        <p:cNvPr id="0" name="Object 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47377" y="2194073"/>
                          <a:ext cx="127000" cy="1631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0" name="Object 1029">
              <a:extLst>
                <a:ext uri="{FF2B5EF4-FFF2-40B4-BE49-F238E27FC236}">
                  <a16:creationId xmlns:a16="http://schemas.microsoft.com/office/drawing/2014/main" id="{5C7DF78A-64BA-DCB4-4DA1-536FF99D837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84257478"/>
                </p:ext>
              </p:extLst>
            </p:nvPr>
          </p:nvGraphicFramePr>
          <p:xfrm>
            <a:off x="3002597" y="3298973"/>
            <a:ext cx="292100" cy="175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3" imgW="291960" imgH="177480" progId="Equation.DSMT4">
                    <p:embed/>
                  </p:oleObj>
                </mc:Choice>
                <mc:Fallback>
                  <p:oleObj name="Equation" r:id="rId33" imgW="291960" imgH="177480" progId="Equation.DSMT4">
                    <p:embed/>
                    <p:pic>
                      <p:nvPicPr>
                        <p:cNvPr id="0" name="Object 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02597" y="3298973"/>
                          <a:ext cx="292100" cy="1752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1" name="Object 1030">
              <a:extLst>
                <a:ext uri="{FF2B5EF4-FFF2-40B4-BE49-F238E27FC236}">
                  <a16:creationId xmlns:a16="http://schemas.microsoft.com/office/drawing/2014/main" id="{E10A1445-E064-D1B3-1755-FEDF3DEF637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08533631"/>
                </p:ext>
              </p:extLst>
            </p:nvPr>
          </p:nvGraphicFramePr>
          <p:xfrm>
            <a:off x="3551237" y="4099073"/>
            <a:ext cx="393700" cy="175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5" imgW="380880" imgH="177480" progId="Equation.DSMT4">
                    <p:embed/>
                  </p:oleObj>
                </mc:Choice>
                <mc:Fallback>
                  <p:oleObj name="Equation" r:id="rId35" imgW="380880" imgH="177480" progId="Equation.DSMT4">
                    <p:embed/>
                    <p:pic>
                      <p:nvPicPr>
                        <p:cNvPr id="0" name="Object 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1237" y="4099073"/>
                          <a:ext cx="393700" cy="1752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2" name="Object 1031">
              <a:extLst>
                <a:ext uri="{FF2B5EF4-FFF2-40B4-BE49-F238E27FC236}">
                  <a16:creationId xmlns:a16="http://schemas.microsoft.com/office/drawing/2014/main" id="{015383B1-7E9E-B0FF-4234-79FE4284984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62779769"/>
                </p:ext>
              </p:extLst>
            </p:nvPr>
          </p:nvGraphicFramePr>
          <p:xfrm>
            <a:off x="2796857" y="4975373"/>
            <a:ext cx="469900" cy="175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7" imgW="457200" imgH="177480" progId="Equation.DSMT4">
                    <p:embed/>
                  </p:oleObj>
                </mc:Choice>
                <mc:Fallback>
                  <p:oleObj name="Equation" r:id="rId37" imgW="457200" imgH="177480" progId="Equation.DSMT4">
                    <p:embed/>
                    <p:pic>
                      <p:nvPicPr>
                        <p:cNvPr id="0" name="Object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96857" y="4975373"/>
                          <a:ext cx="469900" cy="1752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3" name="Object 1032">
              <a:extLst>
                <a:ext uri="{FF2B5EF4-FFF2-40B4-BE49-F238E27FC236}">
                  <a16:creationId xmlns:a16="http://schemas.microsoft.com/office/drawing/2014/main" id="{F974EEB6-CCD5-3707-7EFE-7F6B8079A7E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46939090"/>
                </p:ext>
              </p:extLst>
            </p:nvPr>
          </p:nvGraphicFramePr>
          <p:xfrm>
            <a:off x="5341937" y="2834153"/>
            <a:ext cx="127000" cy="163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9" imgW="126720" imgH="164880" progId="Equation.DSMT4">
                    <p:embed/>
                  </p:oleObj>
                </mc:Choice>
                <mc:Fallback>
                  <p:oleObj name="Equation" r:id="rId39" imgW="126720" imgH="164880" progId="Equation.DSMT4">
                    <p:embed/>
                    <p:pic>
                      <p:nvPicPr>
                        <p:cNvPr id="0" name="Object 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41937" y="2834153"/>
                          <a:ext cx="127000" cy="1631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4" name="Object 1033">
              <a:extLst>
                <a:ext uri="{FF2B5EF4-FFF2-40B4-BE49-F238E27FC236}">
                  <a16:creationId xmlns:a16="http://schemas.microsoft.com/office/drawing/2014/main" id="{77972662-5DBE-5A2D-4581-1837497DFB0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12510863"/>
                </p:ext>
              </p:extLst>
            </p:nvPr>
          </p:nvGraphicFramePr>
          <p:xfrm>
            <a:off x="4991417" y="3931433"/>
            <a:ext cx="292100" cy="175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0" imgW="291960" imgH="177480" progId="Equation.DSMT4">
                    <p:embed/>
                  </p:oleObj>
                </mc:Choice>
                <mc:Fallback>
                  <p:oleObj name="Equation" r:id="rId40" imgW="291960" imgH="177480" progId="Equation.DSMT4">
                    <p:embed/>
                    <p:pic>
                      <p:nvPicPr>
                        <p:cNvPr id="0" name="Object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91417" y="3931433"/>
                          <a:ext cx="292100" cy="1752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5" name="Object 1034">
              <a:extLst>
                <a:ext uri="{FF2B5EF4-FFF2-40B4-BE49-F238E27FC236}">
                  <a16:creationId xmlns:a16="http://schemas.microsoft.com/office/drawing/2014/main" id="{A1F2CEA9-5E34-6E08-66B8-B9E7D9CE014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77116032"/>
                </p:ext>
              </p:extLst>
            </p:nvPr>
          </p:nvGraphicFramePr>
          <p:xfrm>
            <a:off x="5677217" y="4777253"/>
            <a:ext cx="393700" cy="175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1" imgW="380880" imgH="177480" progId="Equation.DSMT4">
                    <p:embed/>
                  </p:oleObj>
                </mc:Choice>
                <mc:Fallback>
                  <p:oleObj name="Equation" r:id="rId41" imgW="380880" imgH="177480" progId="Equation.DSMT4">
                    <p:embed/>
                    <p:pic>
                      <p:nvPicPr>
                        <p:cNvPr id="0" name="Object 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77217" y="4777253"/>
                          <a:ext cx="393700" cy="1752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6" name="Object 1035">
              <a:extLst>
                <a:ext uri="{FF2B5EF4-FFF2-40B4-BE49-F238E27FC236}">
                  <a16:creationId xmlns:a16="http://schemas.microsoft.com/office/drawing/2014/main" id="{FE1FE550-DF02-BBCD-D97A-E23CF02D982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90458693"/>
                </p:ext>
              </p:extLst>
            </p:nvPr>
          </p:nvGraphicFramePr>
          <p:xfrm>
            <a:off x="4960937" y="5615453"/>
            <a:ext cx="469900" cy="175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2" imgW="457200" imgH="177480" progId="Equation.DSMT4">
                    <p:embed/>
                  </p:oleObj>
                </mc:Choice>
                <mc:Fallback>
                  <p:oleObj name="Equation" r:id="rId42" imgW="457200" imgH="177480" progId="Equation.DSMT4">
                    <p:embed/>
                    <p:pic>
                      <p:nvPicPr>
                        <p:cNvPr id="0" name="Object 5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60937" y="5615453"/>
                          <a:ext cx="469900" cy="1752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108" name="AutoShape 60">
              <a:extLst>
                <a:ext uri="{FF2B5EF4-FFF2-40B4-BE49-F238E27FC236}">
                  <a16:creationId xmlns:a16="http://schemas.microsoft.com/office/drawing/2014/main" id="{8A3D7BA9-5E6F-CA20-EA88-1327FC7AFCB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592127" y="2751603"/>
              <a:ext cx="0" cy="4000500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09" name="AutoShape 61">
              <a:extLst>
                <a:ext uri="{FF2B5EF4-FFF2-40B4-BE49-F238E27FC236}">
                  <a16:creationId xmlns:a16="http://schemas.microsoft.com/office/drawing/2014/main" id="{654793A4-9AA2-43D2-F84B-E3C4996F974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921192" y="2088663"/>
              <a:ext cx="0" cy="11620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aphicFrame>
          <p:nvGraphicFramePr>
            <p:cNvPr id="1037" name="Object 1036">
              <a:extLst>
                <a:ext uri="{FF2B5EF4-FFF2-40B4-BE49-F238E27FC236}">
                  <a16:creationId xmlns:a16="http://schemas.microsoft.com/office/drawing/2014/main" id="{D31B8B57-FDB6-4091-3D26-4677FEB0BE2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12946611"/>
                </p:ext>
              </p:extLst>
            </p:nvPr>
          </p:nvGraphicFramePr>
          <p:xfrm>
            <a:off x="1667192" y="2525543"/>
            <a:ext cx="116205" cy="1981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3" imgW="88560" imgH="152280" progId="Equation.DSMT4">
                    <p:embed/>
                  </p:oleObj>
                </mc:Choice>
                <mc:Fallback>
                  <p:oleObj name="Equation" r:id="rId43" imgW="88560" imgH="152280" progId="Equation.DSMT4">
                    <p:embed/>
                    <p:pic>
                      <p:nvPicPr>
                        <p:cNvPr id="0" name="Object 6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67192" y="2525543"/>
                          <a:ext cx="116205" cy="1981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111" name="AutoShape 63">
              <a:extLst>
                <a:ext uri="{FF2B5EF4-FFF2-40B4-BE49-F238E27FC236}">
                  <a16:creationId xmlns:a16="http://schemas.microsoft.com/office/drawing/2014/main" id="{3C813757-6293-53D7-A54C-06C6927985E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635442" y="2079138"/>
              <a:ext cx="5715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aphicFrame>
          <p:nvGraphicFramePr>
            <p:cNvPr id="1042" name="Object 1041">
              <a:extLst>
                <a:ext uri="{FF2B5EF4-FFF2-40B4-BE49-F238E27FC236}">
                  <a16:creationId xmlns:a16="http://schemas.microsoft.com/office/drawing/2014/main" id="{8821AF2B-6DD6-662D-FFB1-7A388CA766C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3052508"/>
                </p:ext>
              </p:extLst>
            </p:nvPr>
          </p:nvGraphicFramePr>
          <p:xfrm>
            <a:off x="3509327" y="2441723"/>
            <a:ext cx="29845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5" imgW="368280" imgH="253800" progId="Equation.DSMT4">
                    <p:embed/>
                  </p:oleObj>
                </mc:Choice>
                <mc:Fallback>
                  <p:oleObj name="Equation" r:id="rId45" imgW="368280" imgH="253800" progId="Equation.DSMT4">
                    <p:embed/>
                    <p:pic>
                      <p:nvPicPr>
                        <p:cNvPr id="0" name="Object 6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9327" y="2441723"/>
                          <a:ext cx="298450" cy="203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44" name="Oval 69">
              <a:extLst>
                <a:ext uri="{FF2B5EF4-FFF2-40B4-BE49-F238E27FC236}">
                  <a16:creationId xmlns:a16="http://schemas.microsoft.com/office/drawing/2014/main" id="{69A18EEE-6010-2667-004E-5F37F552AC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0892" y="2498238"/>
              <a:ext cx="71755" cy="7175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5" name="Oval 70">
              <a:extLst>
                <a:ext uri="{FF2B5EF4-FFF2-40B4-BE49-F238E27FC236}">
                  <a16:creationId xmlns:a16="http://schemas.microsoft.com/office/drawing/2014/main" id="{0AA9DE02-CF65-D7DA-A45B-4E3070044D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0417" y="3345963"/>
              <a:ext cx="71755" cy="7175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6" name="Oval 71">
              <a:extLst>
                <a:ext uri="{FF2B5EF4-FFF2-40B4-BE49-F238E27FC236}">
                  <a16:creationId xmlns:a16="http://schemas.microsoft.com/office/drawing/2014/main" id="{F8647E8A-688F-263E-8B4B-C5E3186A55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0417" y="4212738"/>
              <a:ext cx="71755" cy="7175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7" name="Oval 72">
              <a:extLst>
                <a:ext uri="{FF2B5EF4-FFF2-40B4-BE49-F238E27FC236}">
                  <a16:creationId xmlns:a16="http://schemas.microsoft.com/office/drawing/2014/main" id="{8EE15E3F-CB1C-5255-0DED-49C4982CB1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0417" y="5079513"/>
              <a:ext cx="71755" cy="7175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aphicFrame>
          <p:nvGraphicFramePr>
            <p:cNvPr id="1048" name="Object 1047">
              <a:extLst>
                <a:ext uri="{FF2B5EF4-FFF2-40B4-BE49-F238E27FC236}">
                  <a16:creationId xmlns:a16="http://schemas.microsoft.com/office/drawing/2014/main" id="{A70CE53D-6274-5C5A-97B6-DEBDBCCC37F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7029577"/>
                </p:ext>
              </p:extLst>
            </p:nvPr>
          </p:nvGraphicFramePr>
          <p:xfrm>
            <a:off x="3452177" y="3337073"/>
            <a:ext cx="31877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7" imgW="393480" imgH="253800" progId="Equation.DSMT4">
                    <p:embed/>
                  </p:oleObj>
                </mc:Choice>
                <mc:Fallback>
                  <p:oleObj name="Equation" r:id="rId47" imgW="393480" imgH="253800" progId="Equation.DSMT4">
                    <p:embed/>
                    <p:pic>
                      <p:nvPicPr>
                        <p:cNvPr id="0" name="Object 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52177" y="3337073"/>
                          <a:ext cx="318770" cy="203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49" name="Object 1048">
              <a:extLst>
                <a:ext uri="{FF2B5EF4-FFF2-40B4-BE49-F238E27FC236}">
                  <a16:creationId xmlns:a16="http://schemas.microsoft.com/office/drawing/2014/main" id="{F72DC39F-08FF-CC66-7EC3-D2962FE9571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26979413"/>
                </p:ext>
              </p:extLst>
            </p:nvPr>
          </p:nvGraphicFramePr>
          <p:xfrm>
            <a:off x="3023552" y="4165748"/>
            <a:ext cx="31877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9" imgW="393480" imgH="253800" progId="Equation.DSMT4">
                    <p:embed/>
                  </p:oleObj>
                </mc:Choice>
                <mc:Fallback>
                  <p:oleObj name="Equation" r:id="rId49" imgW="393480" imgH="253800" progId="Equation.DSMT4">
                    <p:embed/>
                    <p:pic>
                      <p:nvPicPr>
                        <p:cNvPr id="0" name="Object 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3552" y="4165748"/>
                          <a:ext cx="318770" cy="203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50" name="Object 1049">
              <a:extLst>
                <a:ext uri="{FF2B5EF4-FFF2-40B4-BE49-F238E27FC236}">
                  <a16:creationId xmlns:a16="http://schemas.microsoft.com/office/drawing/2014/main" id="{7DCC4B9D-48BB-6FA0-E79F-05926928E63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22886705"/>
                </p:ext>
              </p:extLst>
            </p:nvPr>
          </p:nvGraphicFramePr>
          <p:xfrm>
            <a:off x="3433127" y="5061098"/>
            <a:ext cx="31877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1" imgW="393480" imgH="253800" progId="Equation.DSMT4">
                    <p:embed/>
                  </p:oleObj>
                </mc:Choice>
                <mc:Fallback>
                  <p:oleObj name="Equation" r:id="rId51" imgW="393480" imgH="253800" progId="Equation.DSMT4">
                    <p:embed/>
                    <p:pic>
                      <p:nvPicPr>
                        <p:cNvPr id="0" name="Object 7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3127" y="5061098"/>
                          <a:ext cx="318770" cy="203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1" name="Oval 76">
              <a:extLst>
                <a:ext uri="{FF2B5EF4-FFF2-40B4-BE49-F238E27FC236}">
                  <a16:creationId xmlns:a16="http://schemas.microsoft.com/office/drawing/2014/main" id="{5D5FE213-6858-742D-D930-044C8D5669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9742" y="3145938"/>
              <a:ext cx="71755" cy="7175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3" name="Oval 78">
              <a:extLst>
                <a:ext uri="{FF2B5EF4-FFF2-40B4-BE49-F238E27FC236}">
                  <a16:creationId xmlns:a16="http://schemas.microsoft.com/office/drawing/2014/main" id="{CE8E4A5A-797A-E191-1139-2FE630E4AE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0217" y="3946038"/>
              <a:ext cx="71755" cy="7175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4" name="Oval 79">
              <a:extLst>
                <a:ext uri="{FF2B5EF4-FFF2-40B4-BE49-F238E27FC236}">
                  <a16:creationId xmlns:a16="http://schemas.microsoft.com/office/drawing/2014/main" id="{BAF31532-3CC0-4F6F-C45E-B509DFB090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0217" y="4869963"/>
              <a:ext cx="71755" cy="7175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" name="Oval 80">
              <a:extLst>
                <a:ext uri="{FF2B5EF4-FFF2-40B4-BE49-F238E27FC236}">
                  <a16:creationId xmlns:a16="http://schemas.microsoft.com/office/drawing/2014/main" id="{98FCBFB8-2FFA-B3CD-444A-9E64B9EBB8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0217" y="5670063"/>
              <a:ext cx="71755" cy="7175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aphicFrame>
          <p:nvGraphicFramePr>
            <p:cNvPr id="1056" name="Object 1055">
              <a:extLst>
                <a:ext uri="{FF2B5EF4-FFF2-40B4-BE49-F238E27FC236}">
                  <a16:creationId xmlns:a16="http://schemas.microsoft.com/office/drawing/2014/main" id="{7C4E5EDA-D754-6239-8361-678BC5EF5E8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8425485"/>
                </p:ext>
              </p:extLst>
            </p:nvPr>
          </p:nvGraphicFramePr>
          <p:xfrm>
            <a:off x="5652452" y="3918098"/>
            <a:ext cx="41148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3" imgW="507960" imgH="253800" progId="Equation.DSMT4">
                    <p:embed/>
                  </p:oleObj>
                </mc:Choice>
                <mc:Fallback>
                  <p:oleObj name="Equation" r:id="rId53" imgW="507960" imgH="253800" progId="Equation.DSMT4">
                    <p:embed/>
                    <p:pic>
                      <p:nvPicPr>
                        <p:cNvPr id="0" name="Object 8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52452" y="3918098"/>
                          <a:ext cx="411480" cy="203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57" name="Object 1056">
              <a:extLst>
                <a:ext uri="{FF2B5EF4-FFF2-40B4-BE49-F238E27FC236}">
                  <a16:creationId xmlns:a16="http://schemas.microsoft.com/office/drawing/2014/main" id="{6A425DEA-AC7C-D3C3-CEEB-2B66BD33461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253555"/>
                </p:ext>
              </p:extLst>
            </p:nvPr>
          </p:nvGraphicFramePr>
          <p:xfrm>
            <a:off x="5109527" y="4794398"/>
            <a:ext cx="41148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5" imgW="507960" imgH="253800" progId="Equation.DSMT4">
                    <p:embed/>
                  </p:oleObj>
                </mc:Choice>
                <mc:Fallback>
                  <p:oleObj name="Equation" r:id="rId55" imgW="507960" imgH="253800" progId="Equation.DSMT4">
                    <p:embed/>
                    <p:pic>
                      <p:nvPicPr>
                        <p:cNvPr id="0" name="Object 8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09527" y="4794398"/>
                          <a:ext cx="411480" cy="203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58" name="Object 1057">
              <a:extLst>
                <a:ext uri="{FF2B5EF4-FFF2-40B4-BE49-F238E27FC236}">
                  <a16:creationId xmlns:a16="http://schemas.microsoft.com/office/drawing/2014/main" id="{82212EEF-702F-0411-97F7-16FBFAA6A0B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52213833"/>
                </p:ext>
              </p:extLst>
            </p:nvPr>
          </p:nvGraphicFramePr>
          <p:xfrm>
            <a:off x="5690552" y="5661173"/>
            <a:ext cx="41148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7" imgW="507960" imgH="253800" progId="Equation.DSMT4">
                    <p:embed/>
                  </p:oleObj>
                </mc:Choice>
                <mc:Fallback>
                  <p:oleObj name="Equation" r:id="rId57" imgW="507960" imgH="253800" progId="Equation.DSMT4">
                    <p:embed/>
                    <p:pic>
                      <p:nvPicPr>
                        <p:cNvPr id="0" name="Object 8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90552" y="5661173"/>
                          <a:ext cx="411480" cy="203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59" name="Object 1058">
              <a:extLst>
                <a:ext uri="{FF2B5EF4-FFF2-40B4-BE49-F238E27FC236}">
                  <a16:creationId xmlns:a16="http://schemas.microsoft.com/office/drawing/2014/main" id="{CA40BC7D-CFFE-F14A-E12C-0D7ED58DFD4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81800839"/>
                </p:ext>
              </p:extLst>
            </p:nvPr>
          </p:nvGraphicFramePr>
          <p:xfrm>
            <a:off x="6728777" y="2489492"/>
            <a:ext cx="54610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9" imgW="545760" imgH="203040" progId="Equation.DSMT4">
                    <p:embed/>
                  </p:oleObj>
                </mc:Choice>
                <mc:Fallback>
                  <p:oleObj name="Equation" r:id="rId59" imgW="54576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0"/>
                        <a:stretch>
                          <a:fillRect/>
                        </a:stretch>
                      </p:blipFill>
                      <p:spPr>
                        <a:xfrm>
                          <a:off x="6728777" y="2489492"/>
                          <a:ext cx="546100" cy="203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60" name="Object 1059">
              <a:extLst>
                <a:ext uri="{FF2B5EF4-FFF2-40B4-BE49-F238E27FC236}">
                  <a16:creationId xmlns:a16="http://schemas.microsoft.com/office/drawing/2014/main" id="{A3688421-FCB0-A13A-613C-91906F18989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84935532"/>
                </p:ext>
              </p:extLst>
            </p:nvPr>
          </p:nvGraphicFramePr>
          <p:xfrm>
            <a:off x="2085066" y="3689989"/>
            <a:ext cx="393700" cy="254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1" imgW="393480" imgH="253800" progId="Equation.DSMT4">
                    <p:embed/>
                  </p:oleObj>
                </mc:Choice>
                <mc:Fallback>
                  <p:oleObj name="Equation" r:id="rId61" imgW="393480" imgH="253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2"/>
                        <a:stretch>
                          <a:fillRect/>
                        </a:stretch>
                      </p:blipFill>
                      <p:spPr>
                        <a:xfrm>
                          <a:off x="2085066" y="3689989"/>
                          <a:ext cx="393700" cy="2540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61" name="Object 1060">
              <a:extLst>
                <a:ext uri="{FF2B5EF4-FFF2-40B4-BE49-F238E27FC236}">
                  <a16:creationId xmlns:a16="http://schemas.microsoft.com/office/drawing/2014/main" id="{937F0F49-01AE-122A-5BD1-461290AC71D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97440468"/>
                </p:ext>
              </p:extLst>
            </p:nvPr>
          </p:nvGraphicFramePr>
          <p:xfrm>
            <a:off x="2096178" y="4544064"/>
            <a:ext cx="393700" cy="254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3" imgW="393480" imgH="253800" progId="Equation.DSMT4">
                    <p:embed/>
                  </p:oleObj>
                </mc:Choice>
                <mc:Fallback>
                  <p:oleObj name="Equation" r:id="rId63" imgW="393480" imgH="253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4"/>
                        <a:stretch>
                          <a:fillRect/>
                        </a:stretch>
                      </p:blipFill>
                      <p:spPr>
                        <a:xfrm>
                          <a:off x="2096178" y="4544064"/>
                          <a:ext cx="393700" cy="2540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63" name="Object 1062">
              <a:extLst>
                <a:ext uri="{FF2B5EF4-FFF2-40B4-BE49-F238E27FC236}">
                  <a16:creationId xmlns:a16="http://schemas.microsoft.com/office/drawing/2014/main" id="{D801449C-F567-DB95-ACA6-62E5F4FECBB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40430140"/>
                </p:ext>
              </p:extLst>
            </p:nvPr>
          </p:nvGraphicFramePr>
          <p:xfrm>
            <a:off x="2085066" y="5418777"/>
            <a:ext cx="393700" cy="254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5" imgW="393480" imgH="253800" progId="Equation.DSMT4">
                    <p:embed/>
                  </p:oleObj>
                </mc:Choice>
                <mc:Fallback>
                  <p:oleObj name="Equation" r:id="rId65" imgW="393480" imgH="253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6"/>
                        <a:stretch>
                          <a:fillRect/>
                        </a:stretch>
                      </p:blipFill>
                      <p:spPr>
                        <a:xfrm>
                          <a:off x="2085066" y="5418777"/>
                          <a:ext cx="393700" cy="2540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65" name="Object 1064">
              <a:extLst>
                <a:ext uri="{FF2B5EF4-FFF2-40B4-BE49-F238E27FC236}">
                  <a16:creationId xmlns:a16="http://schemas.microsoft.com/office/drawing/2014/main" id="{2C9BAE08-7187-910F-F156-3E96FAA5469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11088125"/>
                </p:ext>
              </p:extLst>
            </p:nvPr>
          </p:nvGraphicFramePr>
          <p:xfrm>
            <a:off x="4174216" y="3477264"/>
            <a:ext cx="533400" cy="254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7" imgW="533160" imgH="253800" progId="Equation.DSMT4">
                    <p:embed/>
                  </p:oleObj>
                </mc:Choice>
                <mc:Fallback>
                  <p:oleObj name="Equation" r:id="rId67" imgW="533160" imgH="253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8"/>
                        <a:stretch>
                          <a:fillRect/>
                        </a:stretch>
                      </p:blipFill>
                      <p:spPr>
                        <a:xfrm>
                          <a:off x="4174216" y="3477264"/>
                          <a:ext cx="533400" cy="2540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66" name="Object 1065">
              <a:extLst>
                <a:ext uri="{FF2B5EF4-FFF2-40B4-BE49-F238E27FC236}">
                  <a16:creationId xmlns:a16="http://schemas.microsoft.com/office/drawing/2014/main" id="{72D337C7-F45F-53C0-6ABC-8081075C9FC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70224441"/>
                </p:ext>
              </p:extLst>
            </p:nvPr>
          </p:nvGraphicFramePr>
          <p:xfrm>
            <a:off x="4180566" y="4307527"/>
            <a:ext cx="533400" cy="254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9" imgW="533160" imgH="253800" progId="Equation.DSMT4">
                    <p:embed/>
                  </p:oleObj>
                </mc:Choice>
                <mc:Fallback>
                  <p:oleObj name="Equation" r:id="rId69" imgW="533160" imgH="253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0"/>
                        <a:stretch>
                          <a:fillRect/>
                        </a:stretch>
                      </p:blipFill>
                      <p:spPr>
                        <a:xfrm>
                          <a:off x="4180566" y="4307527"/>
                          <a:ext cx="533400" cy="2540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67" name="Object 1066">
              <a:extLst>
                <a:ext uri="{FF2B5EF4-FFF2-40B4-BE49-F238E27FC236}">
                  <a16:creationId xmlns:a16="http://schemas.microsoft.com/office/drawing/2014/main" id="{B717A947-ABC2-1026-D90E-9C86F85B2CD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90969806"/>
                </p:ext>
              </p:extLst>
            </p:nvPr>
          </p:nvGraphicFramePr>
          <p:xfrm>
            <a:off x="4178978" y="5193352"/>
            <a:ext cx="533400" cy="254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1" imgW="533160" imgH="253800" progId="Equation.DSMT4">
                    <p:embed/>
                  </p:oleObj>
                </mc:Choice>
                <mc:Fallback>
                  <p:oleObj name="Equation" r:id="rId71" imgW="533160" imgH="253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2"/>
                        <a:stretch>
                          <a:fillRect/>
                        </a:stretch>
                      </p:blipFill>
                      <p:spPr>
                        <a:xfrm>
                          <a:off x="4178978" y="5193352"/>
                          <a:ext cx="533400" cy="2540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68" name="Object 1067">
              <a:extLst>
                <a:ext uri="{FF2B5EF4-FFF2-40B4-BE49-F238E27FC236}">
                  <a16:creationId xmlns:a16="http://schemas.microsoft.com/office/drawing/2014/main" id="{C8C6A46A-4A8A-D24E-2DDC-D5CEAF253D0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30097053"/>
                </p:ext>
              </p:extLst>
            </p:nvPr>
          </p:nvGraphicFramePr>
          <p:xfrm>
            <a:off x="4171041" y="6060127"/>
            <a:ext cx="533400" cy="254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3" imgW="533160" imgH="253800" progId="Equation.DSMT4">
                    <p:embed/>
                  </p:oleObj>
                </mc:Choice>
                <mc:Fallback>
                  <p:oleObj name="Equation" r:id="rId73" imgW="533160" imgH="253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4"/>
                        <a:stretch>
                          <a:fillRect/>
                        </a:stretch>
                      </p:blipFill>
                      <p:spPr>
                        <a:xfrm>
                          <a:off x="4171041" y="6060127"/>
                          <a:ext cx="533400" cy="2540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69" name="Arrow: Curved Down 1068">
              <a:extLst>
                <a:ext uri="{FF2B5EF4-FFF2-40B4-BE49-F238E27FC236}">
                  <a16:creationId xmlns:a16="http://schemas.microsoft.com/office/drawing/2014/main" id="{DBE1CADD-8F94-29BE-F37B-522EFB7099E2}"/>
                </a:ext>
              </a:extLst>
            </p:cNvPr>
            <p:cNvSpPr/>
            <p:nvPr/>
          </p:nvSpPr>
          <p:spPr bwMode="auto">
            <a:xfrm>
              <a:off x="3713162" y="1422332"/>
              <a:ext cx="1717675" cy="427571"/>
            </a:xfrm>
            <a:prstGeom prst="curvedDown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0" name="TextBox 1069">
              <a:extLst>
                <a:ext uri="{FF2B5EF4-FFF2-40B4-BE49-F238E27FC236}">
                  <a16:creationId xmlns:a16="http://schemas.microsoft.com/office/drawing/2014/main" id="{651B240E-04F5-F9D2-2F29-26FAA43EDE5A}"/>
                </a:ext>
              </a:extLst>
            </p:cNvPr>
            <p:cNvSpPr txBox="1"/>
            <p:nvPr/>
          </p:nvSpPr>
          <p:spPr>
            <a:xfrm>
              <a:off x="5690552" y="1395535"/>
              <a:ext cx="11384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  <a:latin typeface="+mj-lt"/>
                </a:rPr>
                <a:t>Subtract</a:t>
              </a:r>
            </a:p>
          </p:txBody>
        </p:sp>
      </p:grpSp>
      <p:pic>
        <p:nvPicPr>
          <p:cNvPr id="1071" name="Picture 1070">
            <a:extLst>
              <a:ext uri="{FF2B5EF4-FFF2-40B4-BE49-F238E27FC236}">
                <a16:creationId xmlns:a16="http://schemas.microsoft.com/office/drawing/2014/main" id="{0A6BDC0E-44B5-15B9-A94A-57D419FF06ED}"/>
              </a:ext>
            </a:extLst>
          </p:cNvPr>
          <p:cNvPicPr>
            <a:picLocks noChangeAspect="1"/>
          </p:cNvPicPr>
          <p:nvPr/>
        </p:nvPicPr>
        <p:blipFill>
          <a:blip r:embed="rId75"/>
          <a:stretch>
            <a:fillRect/>
          </a:stretch>
        </p:blipFill>
        <p:spPr>
          <a:xfrm>
            <a:off x="379175" y="275240"/>
            <a:ext cx="1530743" cy="1548587"/>
          </a:xfrm>
          <a:prstGeom prst="rect">
            <a:avLst/>
          </a:prstGeom>
        </p:spPr>
      </p:pic>
      <p:pic>
        <p:nvPicPr>
          <p:cNvPr id="1073" name="Picture 1072">
            <a:extLst>
              <a:ext uri="{FF2B5EF4-FFF2-40B4-BE49-F238E27FC236}">
                <a16:creationId xmlns:a16="http://schemas.microsoft.com/office/drawing/2014/main" id="{405A666D-B0C6-E99A-C61B-95D3E9F605C2}"/>
              </a:ext>
            </a:extLst>
          </p:cNvPr>
          <p:cNvPicPr>
            <a:picLocks noChangeAspect="1"/>
          </p:cNvPicPr>
          <p:nvPr/>
        </p:nvPicPr>
        <p:blipFill>
          <a:blip r:embed="rId75"/>
          <a:stretch>
            <a:fillRect/>
          </a:stretch>
        </p:blipFill>
        <p:spPr>
          <a:xfrm>
            <a:off x="10206118" y="216359"/>
            <a:ext cx="1530743" cy="1548587"/>
          </a:xfrm>
          <a:prstGeom prst="rect">
            <a:avLst/>
          </a:prstGeom>
        </p:spPr>
      </p:pic>
      <p:sp>
        <p:nvSpPr>
          <p:cNvPr id="1074" name="TextBox 1073">
            <a:extLst>
              <a:ext uri="{FF2B5EF4-FFF2-40B4-BE49-F238E27FC236}">
                <a16:creationId xmlns:a16="http://schemas.microsoft.com/office/drawing/2014/main" id="{6979FD97-B45E-F9D7-AEF5-032AE7FF0523}"/>
              </a:ext>
            </a:extLst>
          </p:cNvPr>
          <p:cNvSpPr txBox="1"/>
          <p:nvPr/>
        </p:nvSpPr>
        <p:spPr>
          <a:xfrm>
            <a:off x="7453827" y="3709833"/>
            <a:ext cx="4414838" cy="738664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We don’t need to make this second bounce diagram. We can just make an oscilloscope trace from the original bounce diagram and then shift it in time.</a:t>
            </a:r>
          </a:p>
        </p:txBody>
      </p:sp>
    </p:spTree>
    <p:extLst>
      <p:ext uri="{BB962C8B-B14F-4D97-AF65-F5344CB8AC3E}">
        <p14:creationId xmlns:p14="http://schemas.microsoft.com/office/powerpoint/2010/main" val="1028654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71" name="Picture 1070">
            <a:extLst>
              <a:ext uri="{FF2B5EF4-FFF2-40B4-BE49-F238E27FC236}">
                <a16:creationId xmlns:a16="http://schemas.microsoft.com/office/drawing/2014/main" id="{0A6BDC0E-44B5-15B9-A94A-57D419FF06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89" y="262884"/>
            <a:ext cx="1530743" cy="1548587"/>
          </a:xfrm>
          <a:prstGeom prst="rect">
            <a:avLst/>
          </a:prstGeom>
        </p:spPr>
      </p:pic>
      <p:pic>
        <p:nvPicPr>
          <p:cNvPr id="1073" name="Picture 1072">
            <a:extLst>
              <a:ext uri="{FF2B5EF4-FFF2-40B4-BE49-F238E27FC236}">
                <a16:creationId xmlns:a16="http://schemas.microsoft.com/office/drawing/2014/main" id="{405A666D-B0C6-E99A-C61B-95D3E9F605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8793" y="61899"/>
            <a:ext cx="1530743" cy="1548587"/>
          </a:xfrm>
          <a:prstGeom prst="rect">
            <a:avLst/>
          </a:prstGeom>
        </p:spPr>
      </p:pic>
      <p:grpSp>
        <p:nvGrpSpPr>
          <p:cNvPr id="45" name="Group 44">
            <a:extLst>
              <a:ext uri="{FF2B5EF4-FFF2-40B4-BE49-F238E27FC236}">
                <a16:creationId xmlns:a16="http://schemas.microsoft.com/office/drawing/2014/main" id="{F016AC57-FBBA-D09F-078C-72D9FC98B6E4}"/>
              </a:ext>
            </a:extLst>
          </p:cNvPr>
          <p:cNvGrpSpPr/>
          <p:nvPr/>
        </p:nvGrpSpPr>
        <p:grpSpPr>
          <a:xfrm>
            <a:off x="2776013" y="1299355"/>
            <a:ext cx="6838095" cy="2361905"/>
            <a:chOff x="1252012" y="1299354"/>
            <a:chExt cx="6838095" cy="2361905"/>
          </a:xfrm>
        </p:grpSpPr>
        <p:pic>
          <p:nvPicPr>
            <p:cNvPr id="5" name="Picture 4" descr="A black screen with white text&#10;&#10;Description automatically generated">
              <a:extLst>
                <a:ext uri="{FF2B5EF4-FFF2-40B4-BE49-F238E27FC236}">
                  <a16:creationId xmlns:a16="http://schemas.microsoft.com/office/drawing/2014/main" id="{819F9EE8-6804-CD4A-CEAF-8C535CE083F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52012" y="1299354"/>
              <a:ext cx="6838095" cy="2361905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CB116442-3733-C8C9-55EF-BBD299523A1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42260" y="2480307"/>
              <a:ext cx="113521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4AC73AB-6977-40D6-9247-C937C93D06AD}"/>
                </a:ext>
              </a:extLst>
            </p:cNvPr>
            <p:cNvCxnSpPr/>
            <p:nvPr/>
          </p:nvCxnSpPr>
          <p:spPr bwMode="auto">
            <a:xfrm>
              <a:off x="2842260" y="2480307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78DB6AD-56FF-0C03-9BFF-E2F79616B46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977472" y="2205987"/>
              <a:ext cx="112792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7908B0C-9193-AED8-6790-174493E826C6}"/>
                </a:ext>
              </a:extLst>
            </p:cNvPr>
            <p:cNvCxnSpPr/>
            <p:nvPr/>
          </p:nvCxnSpPr>
          <p:spPr bwMode="auto">
            <a:xfrm>
              <a:off x="3970356" y="2205987"/>
              <a:ext cx="0" cy="27432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DF74E27-B574-4D8D-2832-F78D624F1283}"/>
                </a:ext>
              </a:extLst>
            </p:cNvPr>
            <p:cNvSpPr txBox="1"/>
            <p:nvPr/>
          </p:nvSpPr>
          <p:spPr>
            <a:xfrm>
              <a:off x="3147060" y="2190758"/>
              <a:ext cx="37702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2"/>
                  </a:solidFill>
                </a:rPr>
                <a:t>2.0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8B92B14-9C28-9E39-DC2B-34F8B25C85D1}"/>
                </a:ext>
              </a:extLst>
            </p:cNvPr>
            <p:cNvSpPr txBox="1"/>
            <p:nvPr/>
          </p:nvSpPr>
          <p:spPr>
            <a:xfrm>
              <a:off x="5218132" y="2066159"/>
              <a:ext cx="9685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2"/>
                  </a:solidFill>
                </a:rPr>
                <a:t>22/9 = 2.444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F3FC31B-F3B5-F41E-71A3-7EAB824C408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105399" y="2343147"/>
              <a:ext cx="11049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3FC644C-254E-D495-0CA2-DCF924C6822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096957" y="2205987"/>
              <a:ext cx="0" cy="13716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1122F8BB-86BA-661F-91DD-430C1B4BA28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06490" y="2487927"/>
              <a:ext cx="116586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552E1A7-631E-5E79-4153-E51DB21EF011}"/>
                </a:ext>
              </a:extLst>
            </p:cNvPr>
            <p:cNvSpPr txBox="1"/>
            <p:nvPr/>
          </p:nvSpPr>
          <p:spPr>
            <a:xfrm>
              <a:off x="4235882" y="1913759"/>
              <a:ext cx="8146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2"/>
                  </a:solidFill>
                </a:rPr>
                <a:t>8/3=2.667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70C4CB9-AEE4-BB8D-CCD7-B9F56CF226A1}"/>
                </a:ext>
              </a:extLst>
            </p:cNvPr>
            <p:cNvSpPr txBox="1"/>
            <p:nvPr/>
          </p:nvSpPr>
          <p:spPr>
            <a:xfrm>
              <a:off x="6322658" y="2158938"/>
              <a:ext cx="10454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2"/>
                  </a:solidFill>
                </a:rPr>
                <a:t>64/27 = 2.370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784F8DD-BAD6-A883-1409-DC8DE0C54F6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07760" y="2344497"/>
              <a:ext cx="0" cy="13716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477235E7-76CB-DE72-0903-19454A3CB543}"/>
                </a:ext>
              </a:extLst>
            </p:cNvPr>
            <p:cNvSpPr txBox="1"/>
            <p:nvPr/>
          </p:nvSpPr>
          <p:spPr>
            <a:xfrm>
              <a:off x="4457115" y="1352147"/>
              <a:ext cx="9797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  <a:latin typeface="+mj-lt"/>
                </a:rPr>
                <a:t>Original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3C392855-88C3-A2E8-E7EB-4A3E6638DB1E}"/>
              </a:ext>
            </a:extLst>
          </p:cNvPr>
          <p:cNvGrpSpPr/>
          <p:nvPr/>
        </p:nvGrpSpPr>
        <p:grpSpPr>
          <a:xfrm>
            <a:off x="2776012" y="3970317"/>
            <a:ext cx="7000448" cy="2361905"/>
            <a:chOff x="1252012" y="3970316"/>
            <a:chExt cx="7000448" cy="2361905"/>
          </a:xfrm>
        </p:grpSpPr>
        <p:pic>
          <p:nvPicPr>
            <p:cNvPr id="27" name="Picture 26" descr="A black screen with white text&#10;&#10;Description automatically generated">
              <a:extLst>
                <a:ext uri="{FF2B5EF4-FFF2-40B4-BE49-F238E27FC236}">
                  <a16:creationId xmlns:a16="http://schemas.microsoft.com/office/drawing/2014/main" id="{78E45F7B-D721-0EC0-7748-33B8CBA4950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52012" y="3970316"/>
              <a:ext cx="6838095" cy="2361905"/>
            </a:xfrm>
            <a:prstGeom prst="rect">
              <a:avLst/>
            </a:prstGeom>
          </p:spPr>
        </p:pic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8B0C503-885A-6C31-1324-633EDEEEAF6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03320" y="5151269"/>
              <a:ext cx="111787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665A46B-1185-30AB-FDD2-4BD928B8493E}"/>
                </a:ext>
              </a:extLst>
            </p:cNvPr>
            <p:cNvCxnSpPr/>
            <p:nvPr/>
          </p:nvCxnSpPr>
          <p:spPr bwMode="auto">
            <a:xfrm>
              <a:off x="3703320" y="5151269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5DE8859-504A-1459-4DD7-E91522E7D9E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827373" y="4876949"/>
              <a:ext cx="10997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230DCBB-8F74-A008-32F9-0542D749F47C}"/>
                </a:ext>
              </a:extLst>
            </p:cNvPr>
            <p:cNvCxnSpPr/>
            <p:nvPr/>
          </p:nvCxnSpPr>
          <p:spPr bwMode="auto">
            <a:xfrm>
              <a:off x="4812136" y="4876949"/>
              <a:ext cx="0" cy="27432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C60451F-90C4-B8AF-3FF1-17627F482F0F}"/>
                </a:ext>
              </a:extLst>
            </p:cNvPr>
            <p:cNvSpPr txBox="1"/>
            <p:nvPr/>
          </p:nvSpPr>
          <p:spPr>
            <a:xfrm>
              <a:off x="4008120" y="4861720"/>
              <a:ext cx="37702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2"/>
                  </a:solidFill>
                </a:rPr>
                <a:t>2.0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604E72D6-008C-196E-4279-7C396A4A7124}"/>
                </a:ext>
              </a:extLst>
            </p:cNvPr>
            <p:cNvSpPr txBox="1"/>
            <p:nvPr/>
          </p:nvSpPr>
          <p:spPr>
            <a:xfrm>
              <a:off x="6079192" y="4737121"/>
              <a:ext cx="9685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2"/>
                  </a:solidFill>
                </a:rPr>
                <a:t>22/9 = 2.444</a:t>
              </a: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C28BB33B-BBD6-A707-9A1D-FC74D4C07F9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27124" y="5014109"/>
              <a:ext cx="116709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2C436D2-3473-C4C6-F17F-5C73B9A6A74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20948" y="4883127"/>
              <a:ext cx="0" cy="13716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AC6594AF-C26D-B20B-C2F7-F147F8C7973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086600" y="5158889"/>
              <a:ext cx="116586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5A86BBCE-6725-A95F-C83C-198BE0974FDB}"/>
                </a:ext>
              </a:extLst>
            </p:cNvPr>
            <p:cNvSpPr txBox="1"/>
            <p:nvPr/>
          </p:nvSpPr>
          <p:spPr>
            <a:xfrm>
              <a:off x="5096942" y="4584721"/>
              <a:ext cx="8146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2"/>
                  </a:solidFill>
                </a:rPr>
                <a:t>8/3=2.667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03AFD20-2E7B-F57E-49CA-1DBC56CEEF46}"/>
                </a:ext>
              </a:extLst>
            </p:cNvPr>
            <p:cNvSpPr txBox="1"/>
            <p:nvPr/>
          </p:nvSpPr>
          <p:spPr>
            <a:xfrm>
              <a:off x="7183718" y="4829900"/>
              <a:ext cx="10454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2"/>
                  </a:solidFill>
                </a:rPr>
                <a:t>64/27 = 2.370</a:t>
              </a:r>
            </a:p>
          </p:txBody>
        </p: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3BECCD0E-D114-004A-4CA0-BD8180C4ACA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094220" y="5015459"/>
              <a:ext cx="0" cy="13716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B8BCAF97-311B-E02E-AB24-D50442FC2D6E}"/>
                </a:ext>
              </a:extLst>
            </p:cNvPr>
            <p:cNvSpPr txBox="1"/>
            <p:nvPr/>
          </p:nvSpPr>
          <p:spPr>
            <a:xfrm>
              <a:off x="4495588" y="4123331"/>
              <a:ext cx="9028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  <a:latin typeface="+mj-lt"/>
                </a:rPr>
                <a:t>Shifted</a:t>
              </a:r>
            </a:p>
          </p:txBody>
        </p:sp>
      </p:grpSp>
      <p:sp>
        <p:nvSpPr>
          <p:cNvPr id="47" name="Arrow: Curved Left 46">
            <a:extLst>
              <a:ext uri="{FF2B5EF4-FFF2-40B4-BE49-F238E27FC236}">
                <a16:creationId xmlns:a16="http://schemas.microsoft.com/office/drawing/2014/main" id="{6506E8D9-2F62-EC68-A711-DCF2D980EB72}"/>
              </a:ext>
            </a:extLst>
          </p:cNvPr>
          <p:cNvSpPr/>
          <p:nvPr/>
        </p:nvSpPr>
        <p:spPr bwMode="auto">
          <a:xfrm>
            <a:off x="9614108" y="2621280"/>
            <a:ext cx="604307" cy="1759040"/>
          </a:xfrm>
          <a:prstGeom prst="curved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E20AEEC-699C-8AF3-7E81-E5400BA5F04D}"/>
              </a:ext>
            </a:extLst>
          </p:cNvPr>
          <p:cNvSpPr txBox="1"/>
          <p:nvPr/>
        </p:nvSpPr>
        <p:spPr>
          <a:xfrm>
            <a:off x="8915400" y="3488428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+mj-lt"/>
              </a:rPr>
              <a:t>Subtract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D07F65D-5591-9B02-C6EF-1DC676BF9137}"/>
              </a:ext>
            </a:extLst>
          </p:cNvPr>
          <p:cNvCxnSpPr>
            <a:cxnSpLocks/>
          </p:cNvCxnSpPr>
          <p:nvPr/>
        </p:nvCxnSpPr>
        <p:spPr bwMode="auto">
          <a:xfrm>
            <a:off x="5494885" y="2502247"/>
            <a:ext cx="0" cy="127600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9235140-63A8-5EF5-09F7-D847BD44A58D}"/>
              </a:ext>
            </a:extLst>
          </p:cNvPr>
          <p:cNvCxnSpPr>
            <a:cxnSpLocks/>
          </p:cNvCxnSpPr>
          <p:nvPr/>
        </p:nvCxnSpPr>
        <p:spPr bwMode="auto">
          <a:xfrm>
            <a:off x="5224848" y="4454611"/>
            <a:ext cx="0" cy="128304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F0A457A-9097-973B-C93A-33160AB90EC4}"/>
              </a:ext>
            </a:extLst>
          </p:cNvPr>
          <p:cNvCxnSpPr>
            <a:cxnSpLocks/>
          </p:cNvCxnSpPr>
          <p:nvPr/>
        </p:nvCxnSpPr>
        <p:spPr bwMode="auto">
          <a:xfrm>
            <a:off x="6343133" y="4479324"/>
            <a:ext cx="0" cy="12645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C2C1A1B-B0C0-359C-8296-FDB3BD0B6A96}"/>
              </a:ext>
            </a:extLst>
          </p:cNvPr>
          <p:cNvCxnSpPr>
            <a:cxnSpLocks/>
          </p:cNvCxnSpPr>
          <p:nvPr/>
        </p:nvCxnSpPr>
        <p:spPr bwMode="auto">
          <a:xfrm>
            <a:off x="6621161" y="2401333"/>
            <a:ext cx="0" cy="135512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C140424-6EBF-4F7A-E086-0F527D3B4292}"/>
              </a:ext>
            </a:extLst>
          </p:cNvPr>
          <p:cNvCxnSpPr>
            <a:cxnSpLocks/>
          </p:cNvCxnSpPr>
          <p:nvPr/>
        </p:nvCxnSpPr>
        <p:spPr bwMode="auto">
          <a:xfrm>
            <a:off x="7449064" y="4454612"/>
            <a:ext cx="0" cy="13386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B3F16A4F-F27B-7E05-DB4F-70F8BED1E509}"/>
              </a:ext>
            </a:extLst>
          </p:cNvPr>
          <p:cNvCxnSpPr>
            <a:cxnSpLocks/>
          </p:cNvCxnSpPr>
          <p:nvPr/>
        </p:nvCxnSpPr>
        <p:spPr bwMode="auto">
          <a:xfrm>
            <a:off x="7736873" y="2423987"/>
            <a:ext cx="0" cy="135512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F8AA6130-3386-C42A-88C3-696BB914CEE1}"/>
              </a:ext>
            </a:extLst>
          </p:cNvPr>
          <p:cNvCxnSpPr>
            <a:cxnSpLocks/>
          </p:cNvCxnSpPr>
          <p:nvPr/>
        </p:nvCxnSpPr>
        <p:spPr bwMode="auto">
          <a:xfrm>
            <a:off x="8620896" y="4457700"/>
            <a:ext cx="0" cy="12984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05B050B-022F-6D69-533C-7065288E5817}"/>
              </a:ext>
            </a:extLst>
          </p:cNvPr>
          <p:cNvCxnSpPr>
            <a:cxnSpLocks/>
          </p:cNvCxnSpPr>
          <p:nvPr/>
        </p:nvCxnSpPr>
        <p:spPr bwMode="auto">
          <a:xfrm>
            <a:off x="4384587" y="2432225"/>
            <a:ext cx="0" cy="1340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255865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Picture 7" descr="A red lines on a black background&#10;&#10;Description automatically generated">
            <a:extLst>
              <a:ext uri="{FF2B5EF4-FFF2-40B4-BE49-F238E27FC236}">
                <a16:creationId xmlns:a16="http://schemas.microsoft.com/office/drawing/2014/main" id="{4D9E52D4-4171-69AC-709A-932854C8A7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422" y="1721740"/>
            <a:ext cx="6838095" cy="2361905"/>
          </a:xfrm>
          <a:prstGeom prst="rect">
            <a:avLst/>
          </a:prstGeom>
        </p:spPr>
      </p:pic>
      <p:grpSp>
        <p:nvGrpSpPr>
          <p:cNvPr id="9" name="Group 2">
            <a:extLst>
              <a:ext uri="{FF2B5EF4-FFF2-40B4-BE49-F238E27FC236}">
                <a16:creationId xmlns:a16="http://schemas.microsoft.com/office/drawing/2014/main" id="{4493F820-2AC9-F598-3069-7DC3B9A24B15}"/>
              </a:ext>
            </a:extLst>
          </p:cNvPr>
          <p:cNvGrpSpPr>
            <a:grpSpLocks/>
          </p:cNvGrpSpPr>
          <p:nvPr/>
        </p:nvGrpSpPr>
        <p:grpSpPr bwMode="auto">
          <a:xfrm>
            <a:off x="1643981" y="5053967"/>
            <a:ext cx="5414962" cy="1393825"/>
            <a:chOff x="1884" y="5286"/>
            <a:chExt cx="8527" cy="2196"/>
          </a:xfrm>
        </p:grpSpPr>
        <p:sp>
          <p:nvSpPr>
            <p:cNvPr id="11" name="Freeform 3">
              <a:extLst>
                <a:ext uri="{FF2B5EF4-FFF2-40B4-BE49-F238E27FC236}">
                  <a16:creationId xmlns:a16="http://schemas.microsoft.com/office/drawing/2014/main" id="{A03E7721-A1C4-B7E7-0219-58E09733DD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2" y="5936"/>
              <a:ext cx="4370" cy="60"/>
            </a:xfrm>
            <a:custGeom>
              <a:avLst/>
              <a:gdLst>
                <a:gd name="T0" fmla="*/ 0 w 3222"/>
                <a:gd name="T1" fmla="*/ 0 h 1"/>
                <a:gd name="T2" fmla="*/ 3222 w 3222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22" h="1">
                  <a:moveTo>
                    <a:pt x="0" y="0"/>
                  </a:moveTo>
                  <a:lnTo>
                    <a:pt x="3222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F1D055E-52A0-DB63-8DB8-CF20B32EBB0E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3654" y="6901"/>
              <a:ext cx="5108" cy="61"/>
            </a:xfrm>
            <a:custGeom>
              <a:avLst/>
              <a:gdLst>
                <a:gd name="T0" fmla="*/ 0 w 3222"/>
                <a:gd name="T1" fmla="*/ 0 h 1"/>
                <a:gd name="T2" fmla="*/ 3222 w 3222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22" h="1">
                  <a:moveTo>
                    <a:pt x="0" y="0"/>
                  </a:moveTo>
                  <a:lnTo>
                    <a:pt x="3222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5">
              <a:extLst>
                <a:ext uri="{FF2B5EF4-FFF2-40B4-BE49-F238E27FC236}">
                  <a16:creationId xmlns:a16="http://schemas.microsoft.com/office/drawing/2014/main" id="{609416CF-CFEC-2FED-6CA0-315CF0682E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2" y="6899"/>
              <a:ext cx="85" cy="10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4" name="Rectangle 6">
              <a:extLst>
                <a:ext uri="{FF2B5EF4-FFF2-40B4-BE49-F238E27FC236}">
                  <a16:creationId xmlns:a16="http://schemas.microsoft.com/office/drawing/2014/main" id="{D0EB7CE0-E7AE-927A-5779-2438A92ECF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21" y="6202"/>
              <a:ext cx="242" cy="429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7">
              <a:extLst>
                <a:ext uri="{FF2B5EF4-FFF2-40B4-BE49-F238E27FC236}">
                  <a16:creationId xmlns:a16="http://schemas.microsoft.com/office/drawing/2014/main" id="{514AD6DF-74BB-9F29-267E-C13EC5FF5D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4" y="5933"/>
              <a:ext cx="0" cy="2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8">
              <a:extLst>
                <a:ext uri="{FF2B5EF4-FFF2-40B4-BE49-F238E27FC236}">
                  <a16:creationId xmlns:a16="http://schemas.microsoft.com/office/drawing/2014/main" id="{550D7893-71A3-3081-780F-C5CDAD1ED0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764" y="6631"/>
              <a:ext cx="0" cy="3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41705B09-E107-2F9E-026A-553AF66847F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779" y="5945"/>
              <a:ext cx="48" cy="470"/>
            </a:xfrm>
            <a:custGeom>
              <a:avLst/>
              <a:gdLst>
                <a:gd name="T0" fmla="*/ 0 w 1"/>
                <a:gd name="T1" fmla="*/ 114 h 114"/>
                <a:gd name="T2" fmla="*/ 0 w 1"/>
                <a:gd name="T3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14">
                  <a:moveTo>
                    <a:pt x="0" y="114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0">
              <a:extLst>
                <a:ext uri="{FF2B5EF4-FFF2-40B4-BE49-F238E27FC236}">
                  <a16:creationId xmlns:a16="http://schemas.microsoft.com/office/drawing/2014/main" id="{C3647D7B-E0AF-C8B2-73FF-D74CFB273B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27" y="6953"/>
              <a:ext cx="8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1">
              <a:extLst>
                <a:ext uri="{FF2B5EF4-FFF2-40B4-BE49-F238E27FC236}">
                  <a16:creationId xmlns:a16="http://schemas.microsoft.com/office/drawing/2014/main" id="{08955D59-6A5F-FD89-179E-8668C4544A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27" y="6559"/>
              <a:ext cx="0" cy="3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2">
              <a:extLst>
                <a:ext uri="{FF2B5EF4-FFF2-40B4-BE49-F238E27FC236}">
                  <a16:creationId xmlns:a16="http://schemas.microsoft.com/office/drawing/2014/main" id="{FC34BF37-9E4D-3B72-07DE-662D95F01B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1" y="5808"/>
              <a:ext cx="440" cy="251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Oval 13">
              <a:extLst>
                <a:ext uri="{FF2B5EF4-FFF2-40B4-BE49-F238E27FC236}">
                  <a16:creationId xmlns:a16="http://schemas.microsoft.com/office/drawing/2014/main" id="{351C5754-B648-9E06-0056-4022149AC5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2" y="5880"/>
              <a:ext cx="85" cy="10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Oval 14">
              <a:extLst>
                <a:ext uri="{FF2B5EF4-FFF2-40B4-BE49-F238E27FC236}">
                  <a16:creationId xmlns:a16="http://schemas.microsoft.com/office/drawing/2014/main" id="{84F18748-F0F5-F94F-3CA0-7FBE21B819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8" y="5898"/>
              <a:ext cx="85" cy="10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Oval 15">
              <a:extLst>
                <a:ext uri="{FF2B5EF4-FFF2-40B4-BE49-F238E27FC236}">
                  <a16:creationId xmlns:a16="http://schemas.microsoft.com/office/drawing/2014/main" id="{E367D20D-F53E-AE40-9A9A-574E467190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0" y="6899"/>
              <a:ext cx="85" cy="10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Oval 16">
              <a:extLst>
                <a:ext uri="{FF2B5EF4-FFF2-40B4-BE49-F238E27FC236}">
                  <a16:creationId xmlns:a16="http://schemas.microsoft.com/office/drawing/2014/main" id="{55151AE6-8551-27F0-620F-A475329610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8" y="6284"/>
              <a:ext cx="345" cy="34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Text Box 17">
              <a:extLst>
                <a:ext uri="{FF2B5EF4-FFF2-40B4-BE49-F238E27FC236}">
                  <a16:creationId xmlns:a16="http://schemas.microsoft.com/office/drawing/2014/main" id="{DBE1E25D-4EEC-7CC4-B2BC-4BDD25C35F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3" y="6179"/>
              <a:ext cx="510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800"/>
                </a:spcAft>
              </a:pPr>
              <a:r>
                <a:rPr lang="en-US" altLang="en-US" sz="1100">
                  <a:latin typeface="Calibri" panose="020F0502020204030204" pitchFamily="34" charset="0"/>
                </a:rPr>
                <a:t>+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7" name="Text Box 18">
              <a:extLst>
                <a:ext uri="{FF2B5EF4-FFF2-40B4-BE49-F238E27FC236}">
                  <a16:creationId xmlns:a16="http://schemas.microsoft.com/office/drawing/2014/main" id="{7ACBA6E7-2D12-52C0-F8BC-34095754CA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60" y="6311"/>
              <a:ext cx="510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800"/>
                </a:spcAft>
              </a:pPr>
              <a:r>
                <a:rPr lang="en-US" altLang="en-US" sz="1100"/>
                <a:t>-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cxnSp>
          <p:nvCxnSpPr>
            <p:cNvPr id="28" name="AutoShape 19">
              <a:extLst>
                <a:ext uri="{FF2B5EF4-FFF2-40B4-BE49-F238E27FC236}">
                  <a16:creationId xmlns:a16="http://schemas.microsoft.com/office/drawing/2014/main" id="{9AC4CA70-84F1-AE61-D897-7640D31EFB3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820" y="5940"/>
              <a:ext cx="12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aphicFrame>
          <p:nvGraphicFramePr>
            <p:cNvPr id="29" name="Object 28">
              <a:extLst>
                <a:ext uri="{FF2B5EF4-FFF2-40B4-BE49-F238E27FC236}">
                  <a16:creationId xmlns:a16="http://schemas.microsoft.com/office/drawing/2014/main" id="{A5A2604E-DC18-0C51-2B45-9F027E3C722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884" y="6234"/>
            <a:ext cx="576" cy="3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368280" imgH="253800" progId="Equation.DSMT4">
                    <p:embed/>
                  </p:oleObj>
                </mc:Choice>
                <mc:Fallback>
                  <p:oleObj name="Equation" r:id="rId4" imgW="368280" imgH="253800" progId="Equation.DSMT4">
                    <p:embed/>
                    <p:pic>
                      <p:nvPicPr>
                        <p:cNvPr id="27" name="Object 26">
                          <a:extLst>
                            <a:ext uri="{FF2B5EF4-FFF2-40B4-BE49-F238E27FC236}">
                              <a16:creationId xmlns:a16="http://schemas.microsoft.com/office/drawing/2014/main" id="{C2BD93A1-358A-8648-1C52-912259CD0D6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4" y="6234"/>
                          <a:ext cx="576" cy="39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" name="Object 29">
              <a:extLst>
                <a:ext uri="{FF2B5EF4-FFF2-40B4-BE49-F238E27FC236}">
                  <a16:creationId xmlns:a16="http://schemas.microsoft.com/office/drawing/2014/main" id="{74E9CCF3-1AB3-63BB-7A18-8F6E6951451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624" y="5286"/>
            <a:ext cx="1172" cy="3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749160" imgH="253800" progId="Equation.DSMT4">
                    <p:embed/>
                  </p:oleObj>
                </mc:Choice>
                <mc:Fallback>
                  <p:oleObj name="Equation" r:id="rId6" imgW="749160" imgH="253800" progId="Equation.DSMT4">
                    <p:embed/>
                    <p:pic>
                      <p:nvPicPr>
                        <p:cNvPr id="28" name="Object 27">
                          <a:extLst>
                            <a:ext uri="{FF2B5EF4-FFF2-40B4-BE49-F238E27FC236}">
                              <a16:creationId xmlns:a16="http://schemas.microsoft.com/office/drawing/2014/main" id="{1B5B1067-3123-E653-78FD-DAEBB597B99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24" y="5286"/>
                          <a:ext cx="1172" cy="3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" name="Object 32">
              <a:extLst>
                <a:ext uri="{FF2B5EF4-FFF2-40B4-BE49-F238E27FC236}">
                  <a16:creationId xmlns:a16="http://schemas.microsoft.com/office/drawing/2014/main" id="{7DBE512E-45B0-51BC-A937-DCCB9B11E50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204" y="6210"/>
            <a:ext cx="1252" cy="3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799920" imgH="253800" progId="Equation.DSMT4">
                    <p:embed/>
                  </p:oleObj>
                </mc:Choice>
                <mc:Fallback>
                  <p:oleObj name="Equation" r:id="rId8" imgW="799920" imgH="253800" progId="Equation.DSMT4">
                    <p:embed/>
                    <p:pic>
                      <p:nvPicPr>
                        <p:cNvPr id="29" name="Object 28">
                          <a:extLst>
                            <a:ext uri="{FF2B5EF4-FFF2-40B4-BE49-F238E27FC236}">
                              <a16:creationId xmlns:a16="http://schemas.microsoft.com/office/drawing/2014/main" id="{6D954EFE-6671-4249-00B2-45D639EB2AE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04" y="6210"/>
                          <a:ext cx="1252" cy="35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Object 34">
              <a:extLst>
                <a:ext uri="{FF2B5EF4-FFF2-40B4-BE49-F238E27FC236}">
                  <a16:creationId xmlns:a16="http://schemas.microsoft.com/office/drawing/2014/main" id="{07C7C358-410D-DC12-AB50-D5ACF7217EE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120" y="6246"/>
            <a:ext cx="1291" cy="3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825480" imgH="253800" progId="Equation.DSMT4">
                    <p:embed/>
                  </p:oleObj>
                </mc:Choice>
                <mc:Fallback>
                  <p:oleObj name="Equation" r:id="rId10" imgW="825480" imgH="253800" progId="Equation.DSMT4">
                    <p:embed/>
                    <p:pic>
                      <p:nvPicPr>
                        <p:cNvPr id="30" name="Object 29">
                          <a:extLst>
                            <a:ext uri="{FF2B5EF4-FFF2-40B4-BE49-F238E27FC236}">
                              <a16:creationId xmlns:a16="http://schemas.microsoft.com/office/drawing/2014/main" id="{D1FA9AF2-38A2-1917-EE2F-210934CC041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20" y="6246"/>
                          <a:ext cx="1291" cy="35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" name="Object 35">
              <a:extLst>
                <a:ext uri="{FF2B5EF4-FFF2-40B4-BE49-F238E27FC236}">
                  <a16:creationId xmlns:a16="http://schemas.microsoft.com/office/drawing/2014/main" id="{80C2B1C7-9B42-ED71-60EE-655808C6304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472" y="7182"/>
            <a:ext cx="576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368280" imgH="164880" progId="Equation.DSMT4">
                    <p:embed/>
                  </p:oleObj>
                </mc:Choice>
                <mc:Fallback>
                  <p:oleObj name="Equation" r:id="rId12" imgW="368280" imgH="164880" progId="Equation.DSMT4">
                    <p:embed/>
                    <p:pic>
                      <p:nvPicPr>
                        <p:cNvPr id="33" name="Object 32">
                          <a:extLst>
                            <a:ext uri="{FF2B5EF4-FFF2-40B4-BE49-F238E27FC236}">
                              <a16:creationId xmlns:a16="http://schemas.microsoft.com/office/drawing/2014/main" id="{FDE52376-24CB-7474-48B6-CE843BA6C5B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72" y="7182"/>
                          <a:ext cx="576" cy="2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" name="Object 36">
              <a:extLst>
                <a:ext uri="{FF2B5EF4-FFF2-40B4-BE49-F238E27FC236}">
                  <a16:creationId xmlns:a16="http://schemas.microsoft.com/office/drawing/2014/main" id="{1BF910D5-F1A0-1529-BE5C-BF542F0E919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692" y="7206"/>
            <a:ext cx="536" cy="2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342720" imgH="177480" progId="Equation.DSMT4">
                    <p:embed/>
                  </p:oleObj>
                </mc:Choice>
                <mc:Fallback>
                  <p:oleObj name="Equation" r:id="rId14" imgW="342720" imgH="177480" progId="Equation.DSMT4">
                    <p:embed/>
                    <p:pic>
                      <p:nvPicPr>
                        <p:cNvPr id="35" name="Object 34">
                          <a:extLst>
                            <a:ext uri="{FF2B5EF4-FFF2-40B4-BE49-F238E27FC236}">
                              <a16:creationId xmlns:a16="http://schemas.microsoft.com/office/drawing/2014/main" id="{8E208198-287B-998D-310A-1A15BD20750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92" y="7206"/>
                          <a:ext cx="536" cy="2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" name="Object 37">
              <a:extLst>
                <a:ext uri="{FF2B5EF4-FFF2-40B4-BE49-F238E27FC236}">
                  <a16:creationId xmlns:a16="http://schemas.microsoft.com/office/drawing/2014/main" id="{8E4199F9-1D5A-F4F4-5AEE-F6BFF9EC345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528" y="5370"/>
            <a:ext cx="1033" cy="3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660240" imgH="253800" progId="Equation.DSMT4">
                    <p:embed/>
                  </p:oleObj>
                </mc:Choice>
                <mc:Fallback>
                  <p:oleObj name="Equation" r:id="rId16" imgW="660240" imgH="253800" progId="Equation.DSMT4">
                    <p:embed/>
                    <p:pic>
                      <p:nvPicPr>
                        <p:cNvPr id="36" name="Object 35">
                          <a:extLst>
                            <a:ext uri="{FF2B5EF4-FFF2-40B4-BE49-F238E27FC236}">
                              <a16:creationId xmlns:a16="http://schemas.microsoft.com/office/drawing/2014/main" id="{D9222030-8A77-CE49-0B1C-E542D0157EE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28" y="5370"/>
                          <a:ext cx="1033" cy="35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9" name="Group 27">
            <a:extLst>
              <a:ext uri="{FF2B5EF4-FFF2-40B4-BE49-F238E27FC236}">
                <a16:creationId xmlns:a16="http://schemas.microsoft.com/office/drawing/2014/main" id="{59828D44-682D-B1C2-460E-85B0E3A6A380}"/>
              </a:ext>
            </a:extLst>
          </p:cNvPr>
          <p:cNvGrpSpPr>
            <a:grpSpLocks/>
          </p:cNvGrpSpPr>
          <p:nvPr/>
        </p:nvGrpSpPr>
        <p:grpSpPr bwMode="auto">
          <a:xfrm>
            <a:off x="7249307" y="4937126"/>
            <a:ext cx="3298713" cy="1616075"/>
            <a:chOff x="3041" y="7992"/>
            <a:chExt cx="5194" cy="2544"/>
          </a:xfrm>
        </p:grpSpPr>
        <p:sp>
          <p:nvSpPr>
            <p:cNvPr id="40" name="Line 35">
              <a:extLst>
                <a:ext uri="{FF2B5EF4-FFF2-40B4-BE49-F238E27FC236}">
                  <a16:creationId xmlns:a16="http://schemas.microsoft.com/office/drawing/2014/main" id="{C5EFC26E-6B7C-70C1-9C24-2F3C0FCC20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14" y="9898"/>
              <a:ext cx="43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36">
              <a:extLst>
                <a:ext uri="{FF2B5EF4-FFF2-40B4-BE49-F238E27FC236}">
                  <a16:creationId xmlns:a16="http://schemas.microsoft.com/office/drawing/2014/main" id="{0596BA7C-53F5-5BEE-99B3-DCA9410A99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82" y="8085"/>
              <a:ext cx="15" cy="23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aphicFrame>
          <p:nvGraphicFramePr>
            <p:cNvPr id="42" name="Object 41">
              <a:extLst>
                <a:ext uri="{FF2B5EF4-FFF2-40B4-BE49-F238E27FC236}">
                  <a16:creationId xmlns:a16="http://schemas.microsoft.com/office/drawing/2014/main" id="{0486B999-372A-623D-87D1-995D836D765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98045007"/>
                </p:ext>
              </p:extLst>
            </p:nvPr>
          </p:nvGraphicFramePr>
          <p:xfrm>
            <a:off x="3509" y="7992"/>
            <a:ext cx="860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393480" imgH="253800" progId="Equation.DSMT4">
                    <p:embed/>
                  </p:oleObj>
                </mc:Choice>
                <mc:Fallback>
                  <p:oleObj name="Equation" r:id="rId18" imgW="393480" imgH="253800" progId="Equation.DSMT4">
                    <p:embed/>
                    <p:pic>
                      <p:nvPicPr>
                        <p:cNvPr id="40" name="Object 39">
                          <a:extLst>
                            <a:ext uri="{FF2B5EF4-FFF2-40B4-BE49-F238E27FC236}">
                              <a16:creationId xmlns:a16="http://schemas.microsoft.com/office/drawing/2014/main" id="{21662F36-A74F-8D08-1E35-A30D5A38079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9" y="7992"/>
                          <a:ext cx="860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3" name="Line 39">
              <a:extLst>
                <a:ext uri="{FF2B5EF4-FFF2-40B4-BE49-F238E27FC236}">
                  <a16:creationId xmlns:a16="http://schemas.microsoft.com/office/drawing/2014/main" id="{EE0D5B8F-5EDD-FB51-26D9-69A17EB8DC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97" y="8663"/>
              <a:ext cx="0" cy="12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40">
              <a:extLst>
                <a:ext uri="{FF2B5EF4-FFF2-40B4-BE49-F238E27FC236}">
                  <a16:creationId xmlns:a16="http://schemas.microsoft.com/office/drawing/2014/main" id="{853CC0BE-4E70-D318-3944-6BF435CBDD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97" y="8817"/>
              <a:ext cx="155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41">
              <a:extLst>
                <a:ext uri="{FF2B5EF4-FFF2-40B4-BE49-F238E27FC236}">
                  <a16:creationId xmlns:a16="http://schemas.microsoft.com/office/drawing/2014/main" id="{13187D5E-8DF3-B0D6-DD7A-AE0C855527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1" y="9883"/>
              <a:ext cx="158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42">
              <a:extLst>
                <a:ext uri="{FF2B5EF4-FFF2-40B4-BE49-F238E27FC236}">
                  <a16:creationId xmlns:a16="http://schemas.microsoft.com/office/drawing/2014/main" id="{C711D740-B24A-B482-75EB-1A95763F4D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30" y="8817"/>
              <a:ext cx="0" cy="109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aphicFrame>
          <p:nvGraphicFramePr>
            <p:cNvPr id="47" name="Object 46">
              <a:extLst>
                <a:ext uri="{FF2B5EF4-FFF2-40B4-BE49-F238E27FC236}">
                  <a16:creationId xmlns:a16="http://schemas.microsoft.com/office/drawing/2014/main" id="{02D08A10-9F30-0539-6050-75394AEF9BA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215" y="8168"/>
            <a:ext cx="444" cy="4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0" imgW="215640" imgH="228600" progId="Equation.DSMT4">
                    <p:embed/>
                  </p:oleObj>
                </mc:Choice>
                <mc:Fallback>
                  <p:oleObj name="Equation" r:id="rId20" imgW="215640" imgH="228600" progId="Equation.DSMT4">
                    <p:embed/>
                    <p:pic>
                      <p:nvPicPr>
                        <p:cNvPr id="45" name="Object 44">
                          <a:extLst>
                            <a:ext uri="{FF2B5EF4-FFF2-40B4-BE49-F238E27FC236}">
                              <a16:creationId xmlns:a16="http://schemas.microsoft.com/office/drawing/2014/main" id="{3FE7F861-F949-DE25-EA13-5560F898B77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5" y="8168"/>
                          <a:ext cx="444" cy="44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00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8" name="Line 46">
              <a:extLst>
                <a:ext uri="{FF2B5EF4-FFF2-40B4-BE49-F238E27FC236}">
                  <a16:creationId xmlns:a16="http://schemas.microsoft.com/office/drawing/2014/main" id="{47C1E0AB-56B8-7FEB-3CED-C600D185B3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20" y="8817"/>
              <a:ext cx="0" cy="109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47">
              <a:extLst>
                <a:ext uri="{FF2B5EF4-FFF2-40B4-BE49-F238E27FC236}">
                  <a16:creationId xmlns:a16="http://schemas.microsoft.com/office/drawing/2014/main" id="{6113F608-97CD-A0A7-B1D1-0A132067DF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04" y="9883"/>
              <a:ext cx="158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50" name="Object 44">
              <a:extLst>
                <a:ext uri="{FF2B5EF4-FFF2-40B4-BE49-F238E27FC236}">
                  <a16:creationId xmlns:a16="http://schemas.microsoft.com/office/drawing/2014/main" id="{1E0E98FE-D261-A2B7-6DBF-B4F946002D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5" y="10193"/>
              <a:ext cx="364" cy="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</a:extLst>
          </p:spPr>
        </p:pic>
        <p:sp>
          <p:nvSpPr>
            <p:cNvPr id="51" name="Line 39">
              <a:extLst>
                <a:ext uri="{FF2B5EF4-FFF2-40B4-BE49-F238E27FC236}">
                  <a16:creationId xmlns:a16="http://schemas.microsoft.com/office/drawing/2014/main" id="{496A686D-ECE7-FE50-12AD-F0AE3E38A6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37" y="10065"/>
              <a:ext cx="14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59" name="Object 44">
              <a:extLst>
                <a:ext uri="{FF2B5EF4-FFF2-40B4-BE49-F238E27FC236}">
                  <a16:creationId xmlns:a16="http://schemas.microsoft.com/office/drawing/2014/main" id="{F98CBDFB-5A8C-20FD-DC44-AE20B0D712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53" y="9749"/>
              <a:ext cx="182" cy="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</a:extLst>
          </p:spPr>
        </p:pic>
      </p:grpSp>
      <p:pic>
        <p:nvPicPr>
          <p:cNvPr id="60" name="Picture 59">
            <a:extLst>
              <a:ext uri="{FF2B5EF4-FFF2-40B4-BE49-F238E27FC236}">
                <a16:creationId xmlns:a16="http://schemas.microsoft.com/office/drawing/2014/main" id="{494DCD0D-4713-8A38-7338-140566D92919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360784" y="0"/>
            <a:ext cx="1830324" cy="1851660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4651A0DE-7498-E5EF-C5F8-F8520EE2E7C1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0079530" y="237112"/>
            <a:ext cx="1830324" cy="1851660"/>
          </a:xfrm>
          <a:prstGeom prst="rect">
            <a:avLst/>
          </a:prstGeom>
        </p:spPr>
      </p:pic>
      <p:cxnSp>
        <p:nvCxnSpPr>
          <p:cNvPr id="1038" name="Straight Connector 1037">
            <a:extLst>
              <a:ext uri="{FF2B5EF4-FFF2-40B4-BE49-F238E27FC236}">
                <a16:creationId xmlns:a16="http://schemas.microsoft.com/office/drawing/2014/main" id="{3D3F18E1-C4F5-517D-6E68-2BBC413284B5}"/>
              </a:ext>
            </a:extLst>
          </p:cNvPr>
          <p:cNvCxnSpPr/>
          <p:nvPr/>
        </p:nvCxnSpPr>
        <p:spPr bwMode="auto">
          <a:xfrm>
            <a:off x="4777740" y="4770121"/>
            <a:ext cx="0" cy="16776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039" name="TextBox 1038">
            <a:extLst>
              <a:ext uri="{FF2B5EF4-FFF2-40B4-BE49-F238E27FC236}">
                <a16:creationId xmlns:a16="http://schemas.microsoft.com/office/drawing/2014/main" id="{45317FBB-8345-2A02-4E29-8F9CD81D5EC3}"/>
              </a:ext>
            </a:extLst>
          </p:cNvPr>
          <p:cNvSpPr txBox="1"/>
          <p:nvPr/>
        </p:nvSpPr>
        <p:spPr>
          <a:xfrm>
            <a:off x="4593094" y="2278096"/>
            <a:ext cx="7831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+mj-lt"/>
              </a:rPr>
              <a:t>Incident</a:t>
            </a:r>
          </a:p>
        </p:txBody>
      </p:sp>
      <p:sp>
        <p:nvSpPr>
          <p:cNvPr id="1040" name="TextBox 1039">
            <a:extLst>
              <a:ext uri="{FF2B5EF4-FFF2-40B4-BE49-F238E27FC236}">
                <a16:creationId xmlns:a16="http://schemas.microsoft.com/office/drawing/2014/main" id="{5396C2C5-DDB0-E203-CCFF-7EE3BA4B1891}"/>
              </a:ext>
            </a:extLst>
          </p:cNvPr>
          <p:cNvSpPr txBox="1"/>
          <p:nvPr/>
        </p:nvSpPr>
        <p:spPr>
          <a:xfrm>
            <a:off x="5636273" y="2482692"/>
            <a:ext cx="879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+mj-lt"/>
              </a:rPr>
              <a:t>Reflected from load</a:t>
            </a:r>
          </a:p>
        </p:txBody>
      </p:sp>
      <p:sp>
        <p:nvSpPr>
          <p:cNvPr id="1041" name="TextBox 1040">
            <a:extLst>
              <a:ext uri="{FF2B5EF4-FFF2-40B4-BE49-F238E27FC236}">
                <a16:creationId xmlns:a16="http://schemas.microsoft.com/office/drawing/2014/main" id="{05799F8F-F42D-F5F2-2675-7C1C237A9408}"/>
              </a:ext>
            </a:extLst>
          </p:cNvPr>
          <p:cNvSpPr txBox="1"/>
          <p:nvPr/>
        </p:nvSpPr>
        <p:spPr>
          <a:xfrm>
            <a:off x="6617352" y="2860043"/>
            <a:ext cx="1233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+mj-lt"/>
              </a:rPr>
              <a:t>Reflected from generator</a:t>
            </a:r>
          </a:p>
        </p:txBody>
      </p:sp>
      <p:sp>
        <p:nvSpPr>
          <p:cNvPr id="1043" name="TextBox 1042">
            <a:extLst>
              <a:ext uri="{FF2B5EF4-FFF2-40B4-BE49-F238E27FC236}">
                <a16:creationId xmlns:a16="http://schemas.microsoft.com/office/drawing/2014/main" id="{50EE082A-7640-582B-4076-B4A5472A1243}"/>
              </a:ext>
            </a:extLst>
          </p:cNvPr>
          <p:cNvSpPr txBox="1"/>
          <p:nvPr/>
        </p:nvSpPr>
        <p:spPr>
          <a:xfrm>
            <a:off x="7883827" y="2667917"/>
            <a:ext cx="1233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+mj-lt"/>
              </a:rPr>
              <a:t>Reflected second time from load</a:t>
            </a:r>
          </a:p>
        </p:txBody>
      </p:sp>
      <p:graphicFrame>
        <p:nvGraphicFramePr>
          <p:cNvPr id="1052" name="Object 1051">
            <a:extLst>
              <a:ext uri="{FF2B5EF4-FFF2-40B4-BE49-F238E27FC236}">
                <a16:creationId xmlns:a16="http://schemas.microsoft.com/office/drawing/2014/main" id="{F0898298-82CA-A5C0-1246-C8239703A8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8192335"/>
              </p:ext>
            </p:extLst>
          </p:nvPr>
        </p:nvGraphicFramePr>
        <p:xfrm>
          <a:off x="9117509" y="4657031"/>
          <a:ext cx="8382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838080" imgH="253800" progId="Equation.DSMT4">
                  <p:embed/>
                </p:oleObj>
              </mc:Choice>
              <mc:Fallback>
                <p:oleObj name="Equation" r:id="rId25" imgW="8380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9117509" y="4657031"/>
                        <a:ext cx="8382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6651101"/>
      </p:ext>
    </p:extLst>
  </p:cSld>
  <p:clrMapOvr>
    <a:masterClrMapping/>
  </p:clrMapOvr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3155</TotalTime>
  <Words>105</Words>
  <Application>Microsoft Office PowerPoint</Application>
  <PresentationFormat>Widescreen</PresentationFormat>
  <Paragraphs>43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Soaring</vt:lpstr>
      <vt:lpstr>Equation</vt:lpstr>
      <vt:lpstr>PowerPoint Presentation</vt:lpstr>
      <vt:lpstr>PowerPoint Presentation</vt:lpstr>
      <vt:lpstr>PowerPoint Presentation</vt:lpstr>
      <vt:lpstr>PowerPoint Presentation</vt:lpstr>
    </vt:vector>
  </TitlesOfParts>
  <Company>UH ECE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2317  Applied Electricity and Magnetism</dc:title>
  <cp:lastModifiedBy>Jackson, David R</cp:lastModifiedBy>
  <cp:revision>295</cp:revision>
  <cp:lastPrinted>1999-08-25T18:07:04Z</cp:lastPrinted>
  <dcterms:created xsi:type="dcterms:W3CDTF">1999-08-24T13:57:19Z</dcterms:created>
  <dcterms:modified xsi:type="dcterms:W3CDTF">2024-09-26T16:32:07Z</dcterms:modified>
</cp:coreProperties>
</file>