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57" r:id="rId4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00CC"/>
    <a:srgbClr val="FFFF99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7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49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4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e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8.bin"/><Relationship Id="rId7" Type="http://schemas.openxmlformats.org/officeDocument/2006/relationships/image" Target="../media/image4.wmf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6.bin"/><Relationship Id="rId25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.wmf"/><Relationship Id="rId24" Type="http://schemas.openxmlformats.org/officeDocument/2006/relationships/image" Target="../media/image12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5.bin"/><Relationship Id="rId23" Type="http://schemas.openxmlformats.org/officeDocument/2006/relationships/oleObject" Target="../embeddings/oleObject9.bin"/><Relationship Id="rId10" Type="http://schemas.openxmlformats.org/officeDocument/2006/relationships/oleObject" Target="../embeddings/oleObject3.bin"/><Relationship Id="rId19" Type="http://schemas.openxmlformats.org/officeDocument/2006/relationships/oleObject" Target="../embeddings/oleObject7.bin"/><Relationship Id="rId4" Type="http://schemas.openxmlformats.org/officeDocument/2006/relationships/image" Target="../media/image1.png"/><Relationship Id="rId9" Type="http://schemas.openxmlformats.org/officeDocument/2006/relationships/image" Target="../media/image5.wmf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55119" y="1152181"/>
            <a:ext cx="156805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Final Exam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Spring 2013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2E5460-4019-D66E-3C56-870DEB9F5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61" y="152943"/>
            <a:ext cx="1828959" cy="18533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73FA2A7-9F92-B67B-910D-3AB5E7BD1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9120" y="97337"/>
            <a:ext cx="1828959" cy="18533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93E3141-20D4-F845-68BD-158544E6FC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1665" y="4905173"/>
            <a:ext cx="6274965" cy="173652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D7D04A8-3D46-29A4-B420-8A38C701B9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4710" y="2078966"/>
            <a:ext cx="7135162" cy="28108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2E5460-4019-D66E-3C56-870DEB9F52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485" y="122051"/>
            <a:ext cx="1828959" cy="18533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73FA2A7-9F92-B67B-910D-3AB5E7BD12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7654" y="0"/>
            <a:ext cx="1828959" cy="18533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CF89E1-6ED0-9C18-9116-B0D80A131C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5992" y="5029200"/>
            <a:ext cx="6608419" cy="1828800"/>
          </a:xfrm>
          <a:prstGeom prst="rect">
            <a:avLst/>
          </a:prstGeom>
        </p:spPr>
      </p:pic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12C10A11-32DD-D126-D0C4-949412525A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666955"/>
              </p:ext>
            </p:extLst>
          </p:nvPr>
        </p:nvGraphicFramePr>
        <p:xfrm>
          <a:off x="3465598" y="5562025"/>
          <a:ext cx="355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6" imgW="355320" imgH="342720" progId="Equation.DSMT4">
                  <p:embed/>
                </p:oleObj>
              </mc:Choice>
              <mc:Fallback>
                <p:oleObj name="Equation" r:id="rId6" imgW="35532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65598" y="5562025"/>
                        <a:ext cx="3556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9F3F89EA-ECE1-03DF-2A92-7683FAB750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085758"/>
              </p:ext>
            </p:extLst>
          </p:nvPr>
        </p:nvGraphicFramePr>
        <p:xfrm>
          <a:off x="8873976" y="3744075"/>
          <a:ext cx="1357312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8" imgW="1117440" imgH="419040" progId="Equation.DSMT4">
                  <p:embed/>
                </p:oleObj>
              </mc:Choice>
              <mc:Fallback>
                <p:oleObj name="Equation" r:id="rId8" imgW="11174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873976" y="3744075"/>
                        <a:ext cx="1357312" cy="50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A7B8B4CB-069F-812C-AE1B-97B363AEC6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557436"/>
              </p:ext>
            </p:extLst>
          </p:nvPr>
        </p:nvGraphicFramePr>
        <p:xfrm>
          <a:off x="8643938" y="2843213"/>
          <a:ext cx="18208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0" imgW="1485720" imgH="469800" progId="Equation.DSMT4">
                  <p:embed/>
                </p:oleObj>
              </mc:Choice>
              <mc:Fallback>
                <p:oleObj name="Equation" r:id="rId10" imgW="14857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643938" y="2843213"/>
                        <a:ext cx="1820862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3572430" y="574342"/>
            <a:ext cx="4484642" cy="4670518"/>
            <a:chOff x="3589682" y="807256"/>
            <a:chExt cx="4648855" cy="470165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8FB70FD-91C5-1DA8-654C-994C8CA10F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589682" y="807256"/>
              <a:ext cx="4648855" cy="4334088"/>
            </a:xfrm>
            <a:prstGeom prst="rect">
              <a:avLst/>
            </a:prstGeom>
          </p:spPr>
        </p:pic>
        <p:grpSp>
          <p:nvGrpSpPr>
            <p:cNvPr id="15" name="Group 14"/>
            <p:cNvGrpSpPr/>
            <p:nvPr/>
          </p:nvGrpSpPr>
          <p:grpSpPr>
            <a:xfrm>
              <a:off x="4608598" y="4234765"/>
              <a:ext cx="3192955" cy="1274142"/>
              <a:chOff x="4608598" y="4234765"/>
              <a:chExt cx="3192955" cy="1274142"/>
            </a:xfrm>
          </p:grpSpPr>
          <p:graphicFrame>
            <p:nvGraphicFramePr>
              <p:cNvPr id="11" name="Object 10">
                <a:extLst>
                  <a:ext uri="{FF2B5EF4-FFF2-40B4-BE49-F238E27FC236}">
                    <a16:creationId xmlns:a16="http://schemas.microsoft.com/office/drawing/2014/main" id="{8DA0A566-1AAA-5B98-B658-685C9D161CC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42029333"/>
                  </p:ext>
                </p:extLst>
              </p:nvPr>
            </p:nvGraphicFramePr>
            <p:xfrm>
              <a:off x="7407853" y="4916196"/>
              <a:ext cx="393700" cy="355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3" name="Equation" r:id="rId13" imgW="393480" imgH="355320" progId="Equation.DSMT4">
                      <p:embed/>
                    </p:oleObj>
                  </mc:Choice>
                  <mc:Fallback>
                    <p:oleObj name="Equation" r:id="rId13" imgW="393480" imgH="3553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7407853" y="4916196"/>
                            <a:ext cx="393700" cy="355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" name="Object 11">
                <a:extLst>
                  <a:ext uri="{FF2B5EF4-FFF2-40B4-BE49-F238E27FC236}">
                    <a16:creationId xmlns:a16="http://schemas.microsoft.com/office/drawing/2014/main" id="{93DBFD0A-27A9-7AF8-6E01-21DCEAF28C6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60621666"/>
                  </p:ext>
                </p:extLst>
              </p:nvPr>
            </p:nvGraphicFramePr>
            <p:xfrm>
              <a:off x="5968269" y="4810407"/>
              <a:ext cx="406400" cy="698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4" name="Equation" r:id="rId15" imgW="406080" imgH="698400" progId="Equation.DSMT4">
                      <p:embed/>
                    </p:oleObj>
                  </mc:Choice>
                  <mc:Fallback>
                    <p:oleObj name="Equation" r:id="rId15" imgW="406080" imgH="69840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5968269" y="4810407"/>
                            <a:ext cx="406400" cy="6985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" name="Object 15">
                <a:extLst>
                  <a:ext uri="{FF2B5EF4-FFF2-40B4-BE49-F238E27FC236}">
                    <a16:creationId xmlns:a16="http://schemas.microsoft.com/office/drawing/2014/main" id="{AA00D252-6993-E566-665C-98B9FD4AE15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40038952"/>
                  </p:ext>
                </p:extLst>
              </p:nvPr>
            </p:nvGraphicFramePr>
            <p:xfrm>
              <a:off x="4608598" y="4992396"/>
              <a:ext cx="381000" cy="203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5" name="Equation" r:id="rId17" imgW="380880" imgH="203040" progId="Equation.DSMT4">
                      <p:embed/>
                    </p:oleObj>
                  </mc:Choice>
                  <mc:Fallback>
                    <p:oleObj name="Equation" r:id="rId17" imgW="380880" imgH="2030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4608598" y="4992396"/>
                            <a:ext cx="381000" cy="203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5" name="Straight Arrow Connector 4"/>
              <p:cNvCxnSpPr/>
              <p:nvPr/>
            </p:nvCxnSpPr>
            <p:spPr bwMode="auto">
              <a:xfrm flipH="1">
                <a:off x="6920694" y="4234765"/>
                <a:ext cx="474452" cy="62972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graphicFrame>
            <p:nvGraphicFramePr>
              <p:cNvPr id="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03515494"/>
                  </p:ext>
                </p:extLst>
              </p:nvPr>
            </p:nvGraphicFramePr>
            <p:xfrm>
              <a:off x="6780262" y="4324201"/>
              <a:ext cx="287397" cy="1868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6" name="Equation" r:id="rId19" imgW="253800" imgH="164880" progId="Equation.DSMT4">
                      <p:embed/>
                    </p:oleObj>
                  </mc:Choice>
                  <mc:Fallback>
                    <p:oleObj name="Equation" r:id="rId19" imgW="25380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6780262" y="4324201"/>
                            <a:ext cx="287397" cy="18680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4206107"/>
                </p:ext>
              </p:extLst>
            </p:nvPr>
          </p:nvGraphicFramePr>
          <p:xfrm>
            <a:off x="5577876" y="3226219"/>
            <a:ext cx="477868" cy="2389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21" imgW="431640" imgH="215640" progId="Equation.DSMT4">
                    <p:embed/>
                  </p:oleObj>
                </mc:Choice>
                <mc:Fallback>
                  <p:oleObj name="Equation" r:id="rId21" imgW="431640" imgH="215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5577876" y="3226219"/>
                          <a:ext cx="477868" cy="2389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4951563" y="3079631"/>
            <a:ext cx="138023" cy="138023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422760"/>
              </p:ext>
            </p:extLst>
          </p:nvPr>
        </p:nvGraphicFramePr>
        <p:xfrm>
          <a:off x="4720507" y="2907102"/>
          <a:ext cx="335766" cy="198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23" imgW="279360" imgH="164880" progId="Equation.DSMT4">
                  <p:embed/>
                </p:oleObj>
              </mc:Choice>
              <mc:Fallback>
                <p:oleObj name="Equation" r:id="rId23" imgW="2793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720507" y="2907102"/>
                        <a:ext cx="335766" cy="198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 bwMode="auto">
          <a:xfrm>
            <a:off x="6553201" y="3068129"/>
            <a:ext cx="138023" cy="138023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802233"/>
              </p:ext>
            </p:extLst>
          </p:nvPr>
        </p:nvGraphicFramePr>
        <p:xfrm>
          <a:off x="6663367" y="2916820"/>
          <a:ext cx="539690" cy="189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25" imgW="469800" imgH="164880" progId="Equation.DSMT4">
                  <p:embed/>
                </p:oleObj>
              </mc:Choice>
              <mc:Fallback>
                <p:oleObj name="Equation" r:id="rId25" imgW="4698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663367" y="2916820"/>
                        <a:ext cx="539690" cy="189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919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35CC58-739D-172C-EB2C-5F24BDFBB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265" y="0"/>
            <a:ext cx="1828959" cy="18533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C4FC1D-B4F0-BA25-417E-92B8C802E0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9770" y="0"/>
            <a:ext cx="1828959" cy="18533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1A1BB8D-C281-839F-EA70-45C68FDEE70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9717"/>
          <a:stretch/>
        </p:blipFill>
        <p:spPr>
          <a:xfrm>
            <a:off x="3171042" y="4116963"/>
            <a:ext cx="6384036" cy="23831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85126E-8B3A-2DA4-2F72-0D21C3E374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4076" y="1853346"/>
            <a:ext cx="5603846" cy="163585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586F5E6-F5CA-1C9E-E46D-CCA5AF4522C4}"/>
              </a:ext>
            </a:extLst>
          </p:cNvPr>
          <p:cNvSpPr txBox="1"/>
          <p:nvPr/>
        </p:nvSpPr>
        <p:spPr>
          <a:xfrm>
            <a:off x="5164797" y="1322603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Generator voltage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28C2F6-DCB7-1201-3E6D-C019B7A43907}"/>
              </a:ext>
            </a:extLst>
          </p:cNvPr>
          <p:cNvSpPr txBox="1"/>
          <p:nvPr/>
        </p:nvSpPr>
        <p:spPr>
          <a:xfrm>
            <a:off x="5145920" y="3835274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Snapshot of voltage</a:t>
            </a:r>
          </a:p>
        </p:txBody>
      </p:sp>
    </p:spTree>
    <p:extLst>
      <p:ext uri="{BB962C8B-B14F-4D97-AF65-F5344CB8AC3E}">
        <p14:creationId xmlns:p14="http://schemas.microsoft.com/office/powerpoint/2010/main" val="1555879511"/>
      </p:ext>
    </p:extLst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3130</TotalTime>
  <Words>36</Words>
  <Application>Microsoft Office PowerPoint</Application>
  <PresentationFormat>Widescreen</PresentationFormat>
  <Paragraphs>19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Times New Roman</vt:lpstr>
      <vt:lpstr>Wingdings</vt:lpstr>
      <vt:lpstr>Soaring</vt:lpstr>
      <vt:lpstr>Equation</vt:lpstr>
      <vt:lpstr>MathType 7.0 Equation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296</cp:revision>
  <cp:lastPrinted>1999-08-25T18:07:04Z</cp:lastPrinted>
  <dcterms:created xsi:type="dcterms:W3CDTF">1999-08-24T13:57:19Z</dcterms:created>
  <dcterms:modified xsi:type="dcterms:W3CDTF">2024-10-03T18:57:39Z</dcterms:modified>
</cp:coreProperties>
</file>